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307" r:id="rId6"/>
    <p:sldId id="314" r:id="rId7"/>
    <p:sldId id="257" r:id="rId8"/>
    <p:sldId id="261" r:id="rId9"/>
    <p:sldId id="308" r:id="rId10"/>
    <p:sldId id="312" r:id="rId11"/>
    <p:sldId id="313" r:id="rId12"/>
    <p:sldId id="309" r:id="rId13"/>
    <p:sldId id="310" r:id="rId14"/>
    <p:sldId id="311" r:id="rId15"/>
    <p:sldId id="315" r:id="rId16"/>
    <p:sldId id="286" r:id="rId17"/>
    <p:sldId id="316" r:id="rId18"/>
    <p:sldId id="271" r:id="rId19"/>
    <p:sldId id="322" r:id="rId20"/>
    <p:sldId id="317" r:id="rId21"/>
    <p:sldId id="327" r:id="rId22"/>
    <p:sldId id="270" r:id="rId23"/>
    <p:sldId id="333" r:id="rId24"/>
    <p:sldId id="332" r:id="rId25"/>
    <p:sldId id="330" r:id="rId26"/>
    <p:sldId id="331" r:id="rId27"/>
    <p:sldId id="328" r:id="rId28"/>
    <p:sldId id="329" r:id="rId29"/>
    <p:sldId id="272" r:id="rId30"/>
    <p:sldId id="262" r:id="rId31"/>
    <p:sldId id="318" r:id="rId32"/>
    <p:sldId id="320" r:id="rId33"/>
    <p:sldId id="321" r:id="rId34"/>
    <p:sldId id="263" r:id="rId35"/>
    <p:sldId id="326" r:id="rId36"/>
    <p:sldId id="269" r:id="rId37"/>
    <p:sldId id="334" r:id="rId38"/>
    <p:sldId id="287" r:id="rId39"/>
    <p:sldId id="289" r:id="rId40"/>
    <p:sldId id="337" r:id="rId41"/>
    <p:sldId id="336" r:id="rId42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44"/>
    </p:embeddedFont>
    <p:embeddedFont>
      <p:font typeface="Montserrat" pitchFamily="2" charset="77"/>
      <p:regular r:id="rId45"/>
      <p:bold r:id="rId46"/>
      <p:italic r:id="rId47"/>
      <p:boldItalic r:id="rId48"/>
    </p:embeddedFont>
    <p:embeddedFont>
      <p:font typeface="Montserrat Medium" pitchFamily="2" charset="77"/>
      <p:regular r:id="rId49"/>
      <p:bold r:id="rId50"/>
      <p:italic r:id="rId51"/>
      <p:boldItalic r:id="rId52"/>
    </p:embeddedFont>
    <p:embeddedFont>
      <p:font typeface="Oswald Regular" pitchFamily="2" charset="77"/>
      <p:regular r:id="rId53"/>
      <p:bold r:id="rId54"/>
    </p:embeddedFont>
    <p:embeddedFont>
      <p:font typeface="Raleway Thin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FCA80B-D15F-43B7-949F-82D9A892DB3F}">
  <a:tblStyle styleId="{3BFCA80B-D15F-43B7-949F-82D9A892DB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86ac07fe7_0_35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86ac07fe7_0_35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31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86ac07fe7_0_35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86ac07fe7_0_35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45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86ac07fe7_0_35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86ac07fe7_0_35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055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86ac07fe7_0_35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86ac07fe7_0_35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773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86ac07fe7_0_35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86ac07fe7_0_35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42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43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99a2205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99a2205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99a2205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99a2205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083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9a30f00f38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9a30f00f38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9a30f00f38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9a30f00f38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54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86ac07fe7_0_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86ac07fe7_0_2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39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9a30f00f38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9a30f00f38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272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555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8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823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84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94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9a0b7afd9d_0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9a0b7afd9d_0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76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9a30f00f3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9a30f00f3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244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3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0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86ac07fe7_0_34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86ac07fe7_0_34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986ac07fe7_0_34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986ac07fe7_0_34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858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9a30f00f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9a30f00f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09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9a0b7afd9d_0_2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9a0b7afd9d_0_2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g9a0b7afd9d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7" name="Google Shape;3817;g9a0b7afd9d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a0b7af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a0b7af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g9a0b7afd9d_0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7" name="Google Shape;3817;g9a0b7afd9d_0_2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2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a6d34e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a6d34e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a0b7af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a0b7af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8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0b7afd9d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a0b7afd9d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9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86ac07fe7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86ac07fe7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986ac07fe7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986ac07fe7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986ac07fe7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986ac07fe7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16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6850" y="-98850"/>
            <a:ext cx="44805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595675" y="225375"/>
            <a:ext cx="5353750" cy="67800"/>
            <a:chOff x="6595675" y="225375"/>
            <a:chExt cx="5353750" cy="67800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5400000">
            <a:off x="-2367450" y="4178900"/>
            <a:ext cx="5200100" cy="67800"/>
            <a:chOff x="6749325" y="225375"/>
            <a:chExt cx="5200100" cy="67800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95100" y="1345700"/>
            <a:ext cx="3575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95100" y="3317175"/>
            <a:ext cx="39000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-192950" y="-72300"/>
            <a:ext cx="14493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3"/>
          <p:cNvGrpSpPr/>
          <p:nvPr/>
        </p:nvGrpSpPr>
        <p:grpSpPr>
          <a:xfrm>
            <a:off x="2906075" y="527875"/>
            <a:ext cx="6371550" cy="67800"/>
            <a:chOff x="2906075" y="527875"/>
            <a:chExt cx="6371550" cy="67800"/>
          </a:xfrm>
        </p:grpSpPr>
        <p:sp>
          <p:nvSpPr>
            <p:cNvPr id="120" name="Google Shape;120;p13"/>
            <p:cNvSpPr/>
            <p:nvPr/>
          </p:nvSpPr>
          <p:spPr>
            <a:xfrm rot="5400000">
              <a:off x="6400325" y="-2282525"/>
              <a:ext cx="66900" cy="56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5400000">
              <a:off x="3303850" y="3754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5400000">
              <a:off x="2962025" y="4719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3"/>
          <p:cNvGrpSpPr/>
          <p:nvPr/>
        </p:nvGrpSpPr>
        <p:grpSpPr>
          <a:xfrm rot="5400000">
            <a:off x="-2500050" y="5306100"/>
            <a:ext cx="5200100" cy="67800"/>
            <a:chOff x="6749325" y="225375"/>
            <a:chExt cx="5200100" cy="67800"/>
          </a:xfrm>
        </p:grpSpPr>
        <p:sp>
          <p:nvSpPr>
            <p:cNvPr id="124" name="Google Shape;124;p13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3271650" y="3135225"/>
            <a:ext cx="26007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0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532250" y="1672900"/>
            <a:ext cx="60795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>
            <a:off x="8379500" y="-72300"/>
            <a:ext cx="12945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ctrTitle"/>
          </p:nvPr>
        </p:nvSpPr>
        <p:spPr>
          <a:xfrm flipH="1">
            <a:off x="1165575" y="3004776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 flipH="1">
            <a:off x="1165550" y="3366925"/>
            <a:ext cx="21954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ctrTitle" idx="2"/>
          </p:nvPr>
        </p:nvSpPr>
        <p:spPr>
          <a:xfrm flipH="1">
            <a:off x="3474296" y="3004776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3"/>
          </p:nvPr>
        </p:nvSpPr>
        <p:spPr>
          <a:xfrm flipH="1">
            <a:off x="3474283" y="3366925"/>
            <a:ext cx="21954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 idx="4"/>
          </p:nvPr>
        </p:nvSpPr>
        <p:spPr>
          <a:xfrm flipH="1">
            <a:off x="5783000" y="3004776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5"/>
          </p:nvPr>
        </p:nvSpPr>
        <p:spPr>
          <a:xfrm flipH="1">
            <a:off x="5782975" y="3366925"/>
            <a:ext cx="21954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 idx="6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5075250" y="805925"/>
            <a:ext cx="5353750" cy="67800"/>
            <a:chOff x="6595675" y="225375"/>
            <a:chExt cx="5353750" cy="67800"/>
          </a:xfrm>
        </p:grpSpPr>
        <p:sp>
          <p:nvSpPr>
            <p:cNvPr id="166" name="Google Shape;166;p17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7"/>
          <p:cNvGrpSpPr/>
          <p:nvPr/>
        </p:nvGrpSpPr>
        <p:grpSpPr>
          <a:xfrm rot="5400000">
            <a:off x="-2367450" y="3067275"/>
            <a:ext cx="5200100" cy="67800"/>
            <a:chOff x="6749325" y="225375"/>
            <a:chExt cx="5200100" cy="67800"/>
          </a:xfrm>
        </p:grpSpPr>
        <p:sp>
          <p:nvSpPr>
            <p:cNvPr id="170" name="Google Shape;170;p17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8200475" y="-72300"/>
            <a:ext cx="12945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ctrTitle"/>
          </p:nvPr>
        </p:nvSpPr>
        <p:spPr>
          <a:xfrm flipH="1">
            <a:off x="1635193" y="173385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1"/>
          </p:nvPr>
        </p:nvSpPr>
        <p:spPr>
          <a:xfrm flipH="1">
            <a:off x="1635193" y="2151700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ctrTitle" idx="2"/>
          </p:nvPr>
        </p:nvSpPr>
        <p:spPr>
          <a:xfrm flipH="1">
            <a:off x="5313407" y="173385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3"/>
          </p:nvPr>
        </p:nvSpPr>
        <p:spPr>
          <a:xfrm flipH="1">
            <a:off x="5313407" y="2151700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4"/>
          </p:nvPr>
        </p:nvSpPr>
        <p:spPr>
          <a:xfrm flipH="1">
            <a:off x="1635193" y="352995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5"/>
          </p:nvPr>
        </p:nvSpPr>
        <p:spPr>
          <a:xfrm flipH="1">
            <a:off x="1635193" y="3948550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ctrTitle" idx="6"/>
          </p:nvPr>
        </p:nvSpPr>
        <p:spPr>
          <a:xfrm flipH="1">
            <a:off x="5313407" y="352995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7"/>
          </p:nvPr>
        </p:nvSpPr>
        <p:spPr>
          <a:xfrm flipH="1">
            <a:off x="5313407" y="3948550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8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 rot="-5400000" flipH="1">
            <a:off x="5958850" y="4035100"/>
            <a:ext cx="5353750" cy="67800"/>
            <a:chOff x="6595675" y="225375"/>
            <a:chExt cx="5353750" cy="67800"/>
          </a:xfrm>
        </p:grpSpPr>
        <p:sp>
          <p:nvSpPr>
            <p:cNvPr id="213" name="Google Shape;213;p20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0"/>
          <p:cNvGrpSpPr/>
          <p:nvPr/>
        </p:nvGrpSpPr>
        <p:grpSpPr>
          <a:xfrm rot="-5400000">
            <a:off x="-2242250" y="516300"/>
            <a:ext cx="5200100" cy="67800"/>
            <a:chOff x="6749325" y="225375"/>
            <a:chExt cx="5200100" cy="67800"/>
          </a:xfrm>
        </p:grpSpPr>
        <p:sp>
          <p:nvSpPr>
            <p:cNvPr id="217" name="Google Shape;217;p20"/>
            <p:cNvSpPr/>
            <p:nvPr/>
          </p:nvSpPr>
          <p:spPr>
            <a:xfrm rot="-5400000" flipH="1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1"/>
          <p:cNvGrpSpPr/>
          <p:nvPr/>
        </p:nvGrpSpPr>
        <p:grpSpPr>
          <a:xfrm rot="-5400000">
            <a:off x="6107725" y="491650"/>
            <a:ext cx="5353750" cy="67800"/>
            <a:chOff x="6595675" y="225375"/>
            <a:chExt cx="5353750" cy="67800"/>
          </a:xfrm>
        </p:grpSpPr>
        <p:sp>
          <p:nvSpPr>
            <p:cNvPr id="221" name="Google Shape;221;p21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1"/>
          <p:cNvGrpSpPr/>
          <p:nvPr/>
        </p:nvGrpSpPr>
        <p:grpSpPr>
          <a:xfrm flipH="1">
            <a:off x="-324450" y="4692000"/>
            <a:ext cx="5200100" cy="67800"/>
            <a:chOff x="6749325" y="225375"/>
            <a:chExt cx="5200100" cy="67800"/>
          </a:xfrm>
        </p:grpSpPr>
        <p:sp>
          <p:nvSpPr>
            <p:cNvPr id="225" name="Google Shape;225;p21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2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2"/>
          <p:cNvGrpSpPr/>
          <p:nvPr/>
        </p:nvGrpSpPr>
        <p:grpSpPr>
          <a:xfrm rot="-5400000">
            <a:off x="6129225" y="2224075"/>
            <a:ext cx="5353750" cy="67800"/>
            <a:chOff x="6595675" y="225375"/>
            <a:chExt cx="5353750" cy="67800"/>
          </a:xfrm>
        </p:grpSpPr>
        <p:sp>
          <p:nvSpPr>
            <p:cNvPr id="229" name="Google Shape;229;p22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2"/>
          <p:cNvGrpSpPr/>
          <p:nvPr/>
        </p:nvGrpSpPr>
        <p:grpSpPr>
          <a:xfrm flipH="1">
            <a:off x="-87725" y="301750"/>
            <a:ext cx="5200100" cy="67800"/>
            <a:chOff x="6749325" y="225375"/>
            <a:chExt cx="5200100" cy="67800"/>
          </a:xfrm>
        </p:grpSpPr>
        <p:sp>
          <p:nvSpPr>
            <p:cNvPr id="233" name="Google Shape;233;p22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3"/>
          <p:cNvGrpSpPr/>
          <p:nvPr/>
        </p:nvGrpSpPr>
        <p:grpSpPr>
          <a:xfrm rot="5400000" flipH="1">
            <a:off x="-2218825" y="2081325"/>
            <a:ext cx="5353750" cy="67800"/>
            <a:chOff x="6595675" y="225375"/>
            <a:chExt cx="5353750" cy="67800"/>
          </a:xfrm>
        </p:grpSpPr>
        <p:sp>
          <p:nvSpPr>
            <p:cNvPr id="237" name="Google Shape;237;p23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5787350" y="4724300"/>
            <a:ext cx="5200100" cy="67800"/>
            <a:chOff x="6749325" y="225375"/>
            <a:chExt cx="5200100" cy="67800"/>
          </a:xfrm>
        </p:grpSpPr>
        <p:sp>
          <p:nvSpPr>
            <p:cNvPr id="241" name="Google Shape;241;p23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ctrTitle"/>
          </p:nvPr>
        </p:nvSpPr>
        <p:spPr>
          <a:xfrm flipH="1">
            <a:off x="992100" y="843975"/>
            <a:ext cx="33888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 flipH="1">
            <a:off x="1037700" y="2506487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868350" y="3317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including icons by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infographics &amp; images by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illustrations by</a:t>
            </a:r>
            <a:r>
              <a:rPr lang="en" sz="9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26"/>
          <p:cNvSpPr txBox="1">
            <a:spLocks noGrp="1"/>
          </p:cNvSpPr>
          <p:nvPr>
            <p:ph type="body" idx="2"/>
          </p:nvPr>
        </p:nvSpPr>
        <p:spPr>
          <a:xfrm>
            <a:off x="801600" y="3898150"/>
            <a:ext cx="37698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>
            <a:off x="4962875" y="430175"/>
            <a:ext cx="6371550" cy="67800"/>
            <a:chOff x="2906075" y="527875"/>
            <a:chExt cx="6371550" cy="67800"/>
          </a:xfrm>
        </p:grpSpPr>
        <p:sp>
          <p:nvSpPr>
            <p:cNvPr id="286" name="Google Shape;286;p26"/>
            <p:cNvSpPr/>
            <p:nvPr/>
          </p:nvSpPr>
          <p:spPr>
            <a:xfrm rot="5400000">
              <a:off x="6400325" y="-2282525"/>
              <a:ext cx="66900" cy="56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 rot="5400000">
              <a:off x="3303850" y="3754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 rot="5400000">
              <a:off x="2962025" y="4719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6"/>
          <p:cNvGrpSpPr/>
          <p:nvPr/>
        </p:nvGrpSpPr>
        <p:grpSpPr>
          <a:xfrm rot="10800000">
            <a:off x="-2272775" y="4776075"/>
            <a:ext cx="5200100" cy="67800"/>
            <a:chOff x="6749325" y="225375"/>
            <a:chExt cx="5200100" cy="67800"/>
          </a:xfrm>
        </p:grpSpPr>
        <p:sp>
          <p:nvSpPr>
            <p:cNvPr id="290" name="Google Shape;290;p26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 2">
  <p:cSld name="CUSTOM_9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4975000" y="-72300"/>
            <a:ext cx="42801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5346225" y="1640550"/>
            <a:ext cx="31677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1"/>
          </p:nvPr>
        </p:nvSpPr>
        <p:spPr>
          <a:xfrm>
            <a:off x="5488875" y="2592100"/>
            <a:ext cx="29889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5378425" y="291250"/>
            <a:ext cx="5353750" cy="67800"/>
            <a:chOff x="6595675" y="225375"/>
            <a:chExt cx="5353750" cy="67800"/>
          </a:xfrm>
        </p:grpSpPr>
        <p:sp>
          <p:nvSpPr>
            <p:cNvPr id="308" name="Google Shape;308;p28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8"/>
          <p:cNvGrpSpPr/>
          <p:nvPr/>
        </p:nvGrpSpPr>
        <p:grpSpPr>
          <a:xfrm rot="-5400000" flipH="1">
            <a:off x="-2164250" y="3121700"/>
            <a:ext cx="5200100" cy="67800"/>
            <a:chOff x="6749325" y="225375"/>
            <a:chExt cx="5200100" cy="67800"/>
          </a:xfrm>
        </p:grpSpPr>
        <p:sp>
          <p:nvSpPr>
            <p:cNvPr id="312" name="Google Shape;312;p28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/>
          <p:nvPr/>
        </p:nvSpPr>
        <p:spPr>
          <a:xfrm>
            <a:off x="8286950" y="-72300"/>
            <a:ext cx="8571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419400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29"/>
          <p:cNvGrpSpPr/>
          <p:nvPr/>
        </p:nvGrpSpPr>
        <p:grpSpPr>
          <a:xfrm>
            <a:off x="6438625" y="492500"/>
            <a:ext cx="5353750" cy="67800"/>
            <a:chOff x="6595675" y="225375"/>
            <a:chExt cx="5353750" cy="67800"/>
          </a:xfrm>
        </p:grpSpPr>
        <p:sp>
          <p:nvSpPr>
            <p:cNvPr id="319" name="Google Shape;319;p29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9"/>
          <p:cNvGrpSpPr/>
          <p:nvPr/>
        </p:nvGrpSpPr>
        <p:grpSpPr>
          <a:xfrm rot="-5400000" flipH="1">
            <a:off x="-2192375" y="3058650"/>
            <a:ext cx="5200100" cy="67800"/>
            <a:chOff x="6749325" y="225375"/>
            <a:chExt cx="5200100" cy="67800"/>
          </a:xfrm>
        </p:grpSpPr>
        <p:sp>
          <p:nvSpPr>
            <p:cNvPr id="323" name="Google Shape;323;p29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-98300" y="-72300"/>
            <a:ext cx="46794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7433875" y="1825575"/>
            <a:ext cx="5353750" cy="67800"/>
            <a:chOff x="6595675" y="225375"/>
            <a:chExt cx="5353750" cy="67800"/>
          </a:xfrm>
        </p:grpSpPr>
        <p:sp>
          <p:nvSpPr>
            <p:cNvPr id="328" name="Google Shape;328;p30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0"/>
          <p:cNvGrpSpPr/>
          <p:nvPr/>
        </p:nvGrpSpPr>
        <p:grpSpPr>
          <a:xfrm rot="5400000">
            <a:off x="-2367450" y="4178900"/>
            <a:ext cx="5200100" cy="67800"/>
            <a:chOff x="6749325" y="225375"/>
            <a:chExt cx="5200100" cy="67800"/>
          </a:xfrm>
        </p:grpSpPr>
        <p:sp>
          <p:nvSpPr>
            <p:cNvPr id="332" name="Google Shape;332;p30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0"/>
          <p:cNvSpPr txBox="1">
            <a:spLocks noGrp="1"/>
          </p:cNvSpPr>
          <p:nvPr>
            <p:ph type="title" hasCustomPrompt="1"/>
          </p:nvPr>
        </p:nvSpPr>
        <p:spPr>
          <a:xfrm>
            <a:off x="494650" y="1616600"/>
            <a:ext cx="1214400" cy="8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 idx="2" hasCustomPrompt="1"/>
          </p:nvPr>
        </p:nvSpPr>
        <p:spPr>
          <a:xfrm>
            <a:off x="494650" y="2812050"/>
            <a:ext cx="1214400" cy="8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0"/>
          <p:cNvSpPr txBox="1">
            <a:spLocks noGrp="1"/>
          </p:cNvSpPr>
          <p:nvPr>
            <p:ph type="title" idx="3" hasCustomPrompt="1"/>
          </p:nvPr>
        </p:nvSpPr>
        <p:spPr>
          <a:xfrm>
            <a:off x="4860375" y="2388850"/>
            <a:ext cx="1214400" cy="9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30"/>
          <p:cNvSpPr txBox="1">
            <a:spLocks noGrp="1"/>
          </p:cNvSpPr>
          <p:nvPr>
            <p:ph type="title" idx="4" hasCustomPrompt="1"/>
          </p:nvPr>
        </p:nvSpPr>
        <p:spPr>
          <a:xfrm>
            <a:off x="4847075" y="3620025"/>
            <a:ext cx="1214400" cy="8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1"/>
          </p:nvPr>
        </p:nvSpPr>
        <p:spPr>
          <a:xfrm flipH="1">
            <a:off x="1771247" y="1616599"/>
            <a:ext cx="23541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5"/>
          </p:nvPr>
        </p:nvSpPr>
        <p:spPr>
          <a:xfrm>
            <a:off x="1771250" y="200247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6"/>
          </p:nvPr>
        </p:nvSpPr>
        <p:spPr>
          <a:xfrm flipH="1">
            <a:off x="1771247" y="2812050"/>
            <a:ext cx="26283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7"/>
          </p:nvPr>
        </p:nvSpPr>
        <p:spPr>
          <a:xfrm>
            <a:off x="1771250" y="31961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subTitle" idx="8"/>
          </p:nvPr>
        </p:nvSpPr>
        <p:spPr>
          <a:xfrm flipH="1">
            <a:off x="6139600" y="2413900"/>
            <a:ext cx="23541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9"/>
          </p:nvPr>
        </p:nvSpPr>
        <p:spPr>
          <a:xfrm>
            <a:off x="6139600" y="27993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13"/>
          </p:nvPr>
        </p:nvSpPr>
        <p:spPr>
          <a:xfrm flipH="1">
            <a:off x="6139600" y="3620025"/>
            <a:ext cx="23541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subTitle" idx="14"/>
          </p:nvPr>
        </p:nvSpPr>
        <p:spPr>
          <a:xfrm>
            <a:off x="6139600" y="40031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title" idx="15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350875" y="3608425"/>
            <a:ext cx="5971850" cy="67800"/>
            <a:chOff x="6595675" y="225375"/>
            <a:chExt cx="5971850" cy="67800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9889575" y="-2384775"/>
              <a:ext cx="67800" cy="528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5400000">
            <a:off x="-2376925" y="3013800"/>
            <a:ext cx="5200100" cy="67800"/>
            <a:chOff x="6749325" y="225375"/>
            <a:chExt cx="5200100" cy="67800"/>
          </a:xfrm>
        </p:grpSpPr>
        <p:sp>
          <p:nvSpPr>
            <p:cNvPr id="25" name="Google Shape;25;p3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5939875" y="1617000"/>
            <a:ext cx="27657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939875" y="2749100"/>
            <a:ext cx="276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755650" y="1452100"/>
            <a:ext cx="2652300" cy="183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Font typeface="Oswald Regular"/>
              <a:buNone/>
              <a:defRPr sz="141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24000" y="978125"/>
            <a:ext cx="7918500" cy="3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6122050" y="4800525"/>
            <a:ext cx="5353750" cy="67800"/>
            <a:chOff x="6595675" y="225375"/>
            <a:chExt cx="5353750" cy="67800"/>
          </a:xfrm>
        </p:grpSpPr>
        <p:sp>
          <p:nvSpPr>
            <p:cNvPr id="34" name="Google Shape;34;p4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5400000">
            <a:off x="-2376925" y="3032750"/>
            <a:ext cx="5200100" cy="67800"/>
            <a:chOff x="6749325" y="225375"/>
            <a:chExt cx="5200100" cy="67800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4685275" y="-72300"/>
            <a:ext cx="47460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 flipH="1">
            <a:off x="187612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 flipH="1">
            <a:off x="1507575" y="3385675"/>
            <a:ext cx="28389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516607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sz="200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swald Regular"/>
              <a:buNone/>
              <a:defRPr sz="1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 flipH="1">
            <a:off x="4797525" y="3385675"/>
            <a:ext cx="2838900" cy="6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4132850" y="4752750"/>
            <a:ext cx="5353750" cy="67800"/>
            <a:chOff x="6595675" y="225375"/>
            <a:chExt cx="5353750" cy="67800"/>
          </a:xfrm>
        </p:grpSpPr>
        <p:sp>
          <p:nvSpPr>
            <p:cNvPr id="47" name="Google Shape;47;p5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5400000">
            <a:off x="-2206425" y="2824350"/>
            <a:ext cx="5200100" cy="67800"/>
            <a:chOff x="6749325" y="225375"/>
            <a:chExt cx="5200100" cy="67800"/>
          </a:xfrm>
        </p:grpSpPr>
        <p:sp>
          <p:nvSpPr>
            <p:cNvPr id="51" name="Google Shape;51;p5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5075250" y="501125"/>
            <a:ext cx="5353750" cy="67800"/>
            <a:chOff x="6595675" y="225375"/>
            <a:chExt cx="5353750" cy="67800"/>
          </a:xfrm>
        </p:grpSpPr>
        <p:sp>
          <p:nvSpPr>
            <p:cNvPr id="56" name="Google Shape;56;p6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6"/>
          <p:cNvGrpSpPr/>
          <p:nvPr/>
        </p:nvGrpSpPr>
        <p:grpSpPr>
          <a:xfrm rot="5400000">
            <a:off x="-2367450" y="3067275"/>
            <a:ext cx="5200100" cy="67800"/>
            <a:chOff x="6749325" y="225375"/>
            <a:chExt cx="5200100" cy="67800"/>
          </a:xfrm>
        </p:grpSpPr>
        <p:sp>
          <p:nvSpPr>
            <p:cNvPr id="60" name="Google Shape;60;p6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 flipH="1">
            <a:off x="-122475" y="4781350"/>
            <a:ext cx="5200100" cy="67800"/>
            <a:chOff x="6749325" y="225375"/>
            <a:chExt cx="5200100" cy="67800"/>
          </a:xfrm>
        </p:grpSpPr>
        <p:sp>
          <p:nvSpPr>
            <p:cNvPr id="65" name="Google Shape;65;p7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7"/>
          <p:cNvGrpSpPr/>
          <p:nvPr/>
        </p:nvGrpSpPr>
        <p:grpSpPr>
          <a:xfrm>
            <a:off x="6466575" y="301100"/>
            <a:ext cx="5353750" cy="67800"/>
            <a:chOff x="6595675" y="225375"/>
            <a:chExt cx="5353750" cy="67800"/>
          </a:xfrm>
        </p:grpSpPr>
        <p:sp>
          <p:nvSpPr>
            <p:cNvPr id="68" name="Google Shape;68;p7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308875" y="2879250"/>
            <a:ext cx="30633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5013525" y="1408125"/>
            <a:ext cx="3654000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5123100" y="-125"/>
            <a:ext cx="440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858600" y="1895372"/>
            <a:ext cx="3591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858600" y="2429825"/>
            <a:ext cx="302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2"/>
          </p:nvPr>
        </p:nvSpPr>
        <p:spPr>
          <a:xfrm>
            <a:off x="6167213" y="2746638"/>
            <a:ext cx="1916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6133000" y="4648325"/>
            <a:ext cx="5353750" cy="67800"/>
            <a:chOff x="6595675" y="225375"/>
            <a:chExt cx="5353750" cy="67800"/>
          </a:xfrm>
        </p:grpSpPr>
        <p:sp>
          <p:nvSpPr>
            <p:cNvPr id="90" name="Google Shape;90;p9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9"/>
          <p:cNvGrpSpPr/>
          <p:nvPr/>
        </p:nvGrpSpPr>
        <p:grpSpPr>
          <a:xfrm rot="5400000">
            <a:off x="-2368450" y="4444550"/>
            <a:ext cx="5200100" cy="67800"/>
            <a:chOff x="6749325" y="225375"/>
            <a:chExt cx="5200100" cy="67800"/>
          </a:xfrm>
        </p:grpSpPr>
        <p:sp>
          <p:nvSpPr>
            <p:cNvPr id="94" name="Google Shape;94;p9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0"/>
          <p:cNvGrpSpPr/>
          <p:nvPr/>
        </p:nvGrpSpPr>
        <p:grpSpPr>
          <a:xfrm rot="-5400000">
            <a:off x="6044400" y="-317300"/>
            <a:ext cx="5353750" cy="67800"/>
            <a:chOff x="6595675" y="225375"/>
            <a:chExt cx="5353750" cy="67800"/>
          </a:xfrm>
        </p:grpSpPr>
        <p:sp>
          <p:nvSpPr>
            <p:cNvPr id="98" name="Google Shape;98;p10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0"/>
          <p:cNvGrpSpPr/>
          <p:nvPr/>
        </p:nvGrpSpPr>
        <p:grpSpPr>
          <a:xfrm rot="5400000">
            <a:off x="-2200725" y="3073550"/>
            <a:ext cx="5200100" cy="67800"/>
            <a:chOff x="6749325" y="225375"/>
            <a:chExt cx="5200100" cy="67800"/>
          </a:xfrm>
        </p:grpSpPr>
        <p:sp>
          <p:nvSpPr>
            <p:cNvPr id="102" name="Google Shape;102;p10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4147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50" y="313225"/>
            <a:ext cx="71895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Regular"/>
              <a:buNone/>
              <a:defRPr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125" y="2501350"/>
            <a:ext cx="56646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6" r:id="rId12"/>
    <p:sldLayoutId id="2147483667" r:id="rId13"/>
    <p:sldLayoutId id="2147483668" r:id="rId14"/>
    <p:sldLayoutId id="2147483669" r:id="rId15"/>
    <p:sldLayoutId id="2147483672" r:id="rId16"/>
    <p:sldLayoutId id="2147483674" r:id="rId17"/>
    <p:sldLayoutId id="2147483675" r:id="rId18"/>
    <p:sldLayoutId id="214748367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ision.ee.ethz.ch/cvl/lld/" TargetMode="External"/><Relationship Id="rId7" Type="http://schemas.openxmlformats.org/officeDocument/2006/relationships/hyperlink" Target="https://machinelearningmastery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analytics-vidhya/conditional-icon-generation-with-gans-2cc489e23d9a" TargetMode="External"/><Relationship Id="rId5" Type="http://schemas.openxmlformats.org/officeDocument/2006/relationships/hyperlink" Target="https://www.kaggle.com/fentyforte/365k-ios-apps-categorized-logos" TargetMode="External"/><Relationship Id="rId4" Type="http://schemas.openxmlformats.org/officeDocument/2006/relationships/hyperlink" Target="https://www.kaggle.com/fentyforte/365k-ios-apps-datas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darren-d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jackychansky/Logo-Generator-by-DCGAN" TargetMode="External"/><Relationship Id="rId5" Type="http://schemas.openxmlformats.org/officeDocument/2006/relationships/hyperlink" Target="https://www.linkedin.com/in/jacky-chan-613b79a9/" TargetMode="External"/><Relationship Id="rId4" Type="http://schemas.openxmlformats.org/officeDocument/2006/relationships/hyperlink" Target="https://www.linkedin.com/in/gemma-lai-817ba715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subTitle" idx="4294967295"/>
          </p:nvPr>
        </p:nvSpPr>
        <p:spPr>
          <a:xfrm>
            <a:off x="5243513" y="4806950"/>
            <a:ext cx="3900487" cy="44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Darren Cheng   Gemma Lai   Jacky Chan</a:t>
            </a:r>
            <a:endParaRPr sz="1000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5CC9186-7B20-864E-92A7-116BBED6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4375"/>
            <a:ext cx="9144000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CA18E-8CBE-F44D-BF61-5D215303D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890;p38">
            <a:extLst>
              <a:ext uri="{FF2B5EF4-FFF2-40B4-BE49-F238E27FC236}">
                <a16:creationId xmlns:a16="http://schemas.microsoft.com/office/drawing/2014/main" id="{29D2A7BD-360B-D24B-BC73-294ACD365AE5}"/>
              </a:ext>
            </a:extLst>
          </p:cNvPr>
          <p:cNvSpPr txBox="1">
            <a:spLocks/>
          </p:cNvSpPr>
          <p:nvPr/>
        </p:nvSpPr>
        <p:spPr>
          <a:xfrm>
            <a:off x="526747" y="41520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 Regular"/>
              <a:buNone/>
              <a:defRPr sz="2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HK" sz="3200" dirty="0"/>
              <a:t>What is GAN?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F29D7E-37F8-954E-AFE1-813BD20F4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r="53651"/>
          <a:stretch/>
        </p:blipFill>
        <p:spPr bwMode="auto">
          <a:xfrm>
            <a:off x="1563624" y="1329626"/>
            <a:ext cx="3200400" cy="303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503DEC-21CD-6A47-888C-0CF3324EE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5"/>
          <a:stretch/>
        </p:blipFill>
        <p:spPr bwMode="auto">
          <a:xfrm>
            <a:off x="5488818" y="1329626"/>
            <a:ext cx="3276336" cy="303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105;p18">
            <a:extLst>
              <a:ext uri="{FF2B5EF4-FFF2-40B4-BE49-F238E27FC236}">
                <a16:creationId xmlns:a16="http://schemas.microsoft.com/office/drawing/2014/main" id="{9D9FE46A-CE30-3E43-A6D4-F4EF9945BC75}"/>
              </a:ext>
            </a:extLst>
          </p:cNvPr>
          <p:cNvGrpSpPr/>
          <p:nvPr/>
        </p:nvGrpSpPr>
        <p:grpSpPr>
          <a:xfrm>
            <a:off x="6418069" y="4757410"/>
            <a:ext cx="336075" cy="243763"/>
            <a:chOff x="457200" y="1329800"/>
            <a:chExt cx="1873425" cy="1358525"/>
          </a:xfrm>
        </p:grpSpPr>
        <p:sp>
          <p:nvSpPr>
            <p:cNvPr id="9" name="Google Shape;106;p18">
              <a:extLst>
                <a:ext uri="{FF2B5EF4-FFF2-40B4-BE49-F238E27FC236}">
                  <a16:creationId xmlns:a16="http://schemas.microsoft.com/office/drawing/2014/main" id="{C95FF9D9-8960-2545-BAD7-E308B12845AD}"/>
                </a:ext>
              </a:extLst>
            </p:cNvPr>
            <p:cNvSpPr/>
            <p:nvPr/>
          </p:nvSpPr>
          <p:spPr>
            <a:xfrm>
              <a:off x="747125" y="1362100"/>
              <a:ext cx="1216725" cy="1285225"/>
            </a:xfrm>
            <a:custGeom>
              <a:avLst/>
              <a:gdLst/>
              <a:ahLst/>
              <a:cxnLst/>
              <a:rect l="l" t="t" r="r" b="b"/>
              <a:pathLst>
                <a:path w="48669" h="51409" extrusionOk="0">
                  <a:moveTo>
                    <a:pt x="17666" y="0"/>
                  </a:moveTo>
                  <a:cubicBezTo>
                    <a:pt x="17207" y="0"/>
                    <a:pt x="16709" y="65"/>
                    <a:pt x="16212" y="176"/>
                  </a:cubicBezTo>
                  <a:cubicBezTo>
                    <a:pt x="15538" y="249"/>
                    <a:pt x="14862" y="272"/>
                    <a:pt x="14185" y="272"/>
                  </a:cubicBezTo>
                  <a:cubicBezTo>
                    <a:pt x="12992" y="272"/>
                    <a:pt x="11796" y="200"/>
                    <a:pt x="10601" y="200"/>
                  </a:cubicBezTo>
                  <a:cubicBezTo>
                    <a:pt x="9389" y="200"/>
                    <a:pt x="8178" y="274"/>
                    <a:pt x="6972" y="576"/>
                  </a:cubicBezTo>
                  <a:cubicBezTo>
                    <a:pt x="5237" y="1010"/>
                    <a:pt x="3336" y="676"/>
                    <a:pt x="1835" y="1843"/>
                  </a:cubicBezTo>
                  <a:cubicBezTo>
                    <a:pt x="501" y="2844"/>
                    <a:pt x="0" y="4445"/>
                    <a:pt x="334" y="6046"/>
                  </a:cubicBezTo>
                  <a:cubicBezTo>
                    <a:pt x="234" y="6247"/>
                    <a:pt x="200" y="6480"/>
                    <a:pt x="200" y="6680"/>
                  </a:cubicBezTo>
                  <a:cubicBezTo>
                    <a:pt x="167" y="6647"/>
                    <a:pt x="134" y="6647"/>
                    <a:pt x="100" y="6614"/>
                  </a:cubicBezTo>
                  <a:lnTo>
                    <a:pt x="100" y="6614"/>
                  </a:lnTo>
                  <a:cubicBezTo>
                    <a:pt x="167" y="8315"/>
                    <a:pt x="768" y="9983"/>
                    <a:pt x="667" y="11684"/>
                  </a:cubicBezTo>
                  <a:cubicBezTo>
                    <a:pt x="567" y="13418"/>
                    <a:pt x="734" y="15286"/>
                    <a:pt x="701" y="17054"/>
                  </a:cubicBezTo>
                  <a:cubicBezTo>
                    <a:pt x="601" y="20790"/>
                    <a:pt x="34" y="24827"/>
                    <a:pt x="567" y="28563"/>
                  </a:cubicBezTo>
                  <a:cubicBezTo>
                    <a:pt x="1068" y="32232"/>
                    <a:pt x="1335" y="36268"/>
                    <a:pt x="1335" y="39971"/>
                  </a:cubicBezTo>
                  <a:cubicBezTo>
                    <a:pt x="1335" y="41739"/>
                    <a:pt x="1301" y="43540"/>
                    <a:pt x="1301" y="45308"/>
                  </a:cubicBezTo>
                  <a:cubicBezTo>
                    <a:pt x="1301" y="46942"/>
                    <a:pt x="1335" y="47876"/>
                    <a:pt x="2602" y="48944"/>
                  </a:cubicBezTo>
                  <a:cubicBezTo>
                    <a:pt x="2636" y="49177"/>
                    <a:pt x="2736" y="49411"/>
                    <a:pt x="2969" y="49678"/>
                  </a:cubicBezTo>
                  <a:cubicBezTo>
                    <a:pt x="3369" y="50111"/>
                    <a:pt x="3970" y="50211"/>
                    <a:pt x="4504" y="50311"/>
                  </a:cubicBezTo>
                  <a:cubicBezTo>
                    <a:pt x="5504" y="50512"/>
                    <a:pt x="6438" y="50979"/>
                    <a:pt x="7472" y="51179"/>
                  </a:cubicBezTo>
                  <a:cubicBezTo>
                    <a:pt x="8399" y="51344"/>
                    <a:pt x="9339" y="51408"/>
                    <a:pt x="10287" y="51408"/>
                  </a:cubicBezTo>
                  <a:cubicBezTo>
                    <a:pt x="13429" y="51408"/>
                    <a:pt x="16656" y="50709"/>
                    <a:pt x="19760" y="50709"/>
                  </a:cubicBezTo>
                  <a:cubicBezTo>
                    <a:pt x="19867" y="50709"/>
                    <a:pt x="19974" y="50710"/>
                    <a:pt x="20081" y="50712"/>
                  </a:cubicBezTo>
                  <a:cubicBezTo>
                    <a:pt x="25185" y="50745"/>
                    <a:pt x="30255" y="51079"/>
                    <a:pt x="35359" y="51212"/>
                  </a:cubicBezTo>
                  <a:cubicBezTo>
                    <a:pt x="35909" y="51228"/>
                    <a:pt x="36463" y="51234"/>
                    <a:pt x="37019" y="51234"/>
                  </a:cubicBezTo>
                  <a:cubicBezTo>
                    <a:pt x="38855" y="51234"/>
                    <a:pt x="40713" y="51163"/>
                    <a:pt x="42531" y="51112"/>
                  </a:cubicBezTo>
                  <a:cubicBezTo>
                    <a:pt x="44599" y="51012"/>
                    <a:pt x="46300" y="50578"/>
                    <a:pt x="46867" y="48377"/>
                  </a:cubicBezTo>
                  <a:cubicBezTo>
                    <a:pt x="47001" y="47843"/>
                    <a:pt x="46934" y="47376"/>
                    <a:pt x="46767" y="46976"/>
                  </a:cubicBezTo>
                  <a:cubicBezTo>
                    <a:pt x="46934" y="46709"/>
                    <a:pt x="47034" y="46375"/>
                    <a:pt x="47067" y="45942"/>
                  </a:cubicBezTo>
                  <a:cubicBezTo>
                    <a:pt x="47067" y="45908"/>
                    <a:pt x="47067" y="45875"/>
                    <a:pt x="47067" y="45808"/>
                  </a:cubicBezTo>
                  <a:cubicBezTo>
                    <a:pt x="47167" y="45408"/>
                    <a:pt x="47267" y="45008"/>
                    <a:pt x="47334" y="44607"/>
                  </a:cubicBezTo>
                  <a:cubicBezTo>
                    <a:pt x="47701" y="44274"/>
                    <a:pt x="47901" y="43807"/>
                    <a:pt x="47868" y="43206"/>
                  </a:cubicBezTo>
                  <a:cubicBezTo>
                    <a:pt x="47834" y="40238"/>
                    <a:pt x="47868" y="37269"/>
                    <a:pt x="47634" y="34300"/>
                  </a:cubicBezTo>
                  <a:cubicBezTo>
                    <a:pt x="47601" y="29930"/>
                    <a:pt x="47634" y="25560"/>
                    <a:pt x="47668" y="21157"/>
                  </a:cubicBezTo>
                  <a:cubicBezTo>
                    <a:pt x="47668" y="19423"/>
                    <a:pt x="47734" y="17588"/>
                    <a:pt x="47501" y="15853"/>
                  </a:cubicBezTo>
                  <a:cubicBezTo>
                    <a:pt x="47301" y="14086"/>
                    <a:pt x="47868" y="12284"/>
                    <a:pt x="47668" y="10516"/>
                  </a:cubicBezTo>
                  <a:cubicBezTo>
                    <a:pt x="47401" y="7881"/>
                    <a:pt x="48668" y="3111"/>
                    <a:pt x="45566" y="1577"/>
                  </a:cubicBezTo>
                  <a:cubicBezTo>
                    <a:pt x="45113" y="1363"/>
                    <a:pt x="44680" y="1256"/>
                    <a:pt x="44269" y="1256"/>
                  </a:cubicBezTo>
                  <a:cubicBezTo>
                    <a:pt x="44167" y="1256"/>
                    <a:pt x="44065" y="1263"/>
                    <a:pt x="43965" y="1276"/>
                  </a:cubicBezTo>
                  <a:cubicBezTo>
                    <a:pt x="43565" y="1043"/>
                    <a:pt x="43164" y="843"/>
                    <a:pt x="42697" y="676"/>
                  </a:cubicBezTo>
                  <a:cubicBezTo>
                    <a:pt x="42197" y="452"/>
                    <a:pt x="41492" y="388"/>
                    <a:pt x="40784" y="388"/>
                  </a:cubicBezTo>
                  <a:cubicBezTo>
                    <a:pt x="40124" y="388"/>
                    <a:pt x="39461" y="444"/>
                    <a:pt x="38961" y="476"/>
                  </a:cubicBezTo>
                  <a:cubicBezTo>
                    <a:pt x="38659" y="494"/>
                    <a:pt x="38357" y="501"/>
                    <a:pt x="38055" y="501"/>
                  </a:cubicBezTo>
                  <a:cubicBezTo>
                    <a:pt x="36904" y="501"/>
                    <a:pt x="35752" y="397"/>
                    <a:pt x="34601" y="397"/>
                  </a:cubicBezTo>
                  <a:cubicBezTo>
                    <a:pt x="34387" y="397"/>
                    <a:pt x="34172" y="401"/>
                    <a:pt x="33958" y="409"/>
                  </a:cubicBezTo>
                  <a:cubicBezTo>
                    <a:pt x="32242" y="481"/>
                    <a:pt x="30516" y="514"/>
                    <a:pt x="28786" y="514"/>
                  </a:cubicBezTo>
                  <a:cubicBezTo>
                    <a:pt x="27288" y="514"/>
                    <a:pt x="25786" y="489"/>
                    <a:pt x="24284" y="442"/>
                  </a:cubicBezTo>
                  <a:cubicBezTo>
                    <a:pt x="23820" y="432"/>
                    <a:pt x="23344" y="425"/>
                    <a:pt x="22858" y="425"/>
                  </a:cubicBezTo>
                  <a:cubicBezTo>
                    <a:pt x="21773" y="425"/>
                    <a:pt x="20644" y="461"/>
                    <a:pt x="19514" y="576"/>
                  </a:cubicBezTo>
                  <a:cubicBezTo>
                    <a:pt x="19114" y="242"/>
                    <a:pt x="18580" y="9"/>
                    <a:pt x="17946" y="9"/>
                  </a:cubicBezTo>
                  <a:cubicBezTo>
                    <a:pt x="17855" y="3"/>
                    <a:pt x="17761" y="0"/>
                    <a:pt x="17666" y="0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;p18">
              <a:extLst>
                <a:ext uri="{FF2B5EF4-FFF2-40B4-BE49-F238E27FC236}">
                  <a16:creationId xmlns:a16="http://schemas.microsoft.com/office/drawing/2014/main" id="{43350FF4-E9DC-0941-A4C9-F6360B8B2BCA}"/>
                </a:ext>
              </a:extLst>
            </p:cNvPr>
            <p:cNvSpPr/>
            <p:nvPr/>
          </p:nvSpPr>
          <p:spPr>
            <a:xfrm>
              <a:off x="739625" y="1380825"/>
              <a:ext cx="1162400" cy="1274050"/>
            </a:xfrm>
            <a:custGeom>
              <a:avLst/>
              <a:gdLst/>
              <a:ahLst/>
              <a:cxnLst/>
              <a:rect l="l" t="t" r="r" b="b"/>
              <a:pathLst>
                <a:path w="46496" h="50962" extrusionOk="0">
                  <a:moveTo>
                    <a:pt x="3440" y="0"/>
                  </a:moveTo>
                  <a:cubicBezTo>
                    <a:pt x="3356" y="0"/>
                    <a:pt x="3264" y="28"/>
                    <a:pt x="3169" y="94"/>
                  </a:cubicBezTo>
                  <a:cubicBezTo>
                    <a:pt x="2368" y="594"/>
                    <a:pt x="1668" y="861"/>
                    <a:pt x="1068" y="1561"/>
                  </a:cubicBezTo>
                  <a:cubicBezTo>
                    <a:pt x="400" y="2362"/>
                    <a:pt x="167" y="3530"/>
                    <a:pt x="100" y="4497"/>
                  </a:cubicBezTo>
                  <a:cubicBezTo>
                    <a:pt x="0" y="5764"/>
                    <a:pt x="100" y="7099"/>
                    <a:pt x="67" y="8366"/>
                  </a:cubicBezTo>
                  <a:cubicBezTo>
                    <a:pt x="67" y="9601"/>
                    <a:pt x="434" y="10768"/>
                    <a:pt x="267" y="11969"/>
                  </a:cubicBezTo>
                  <a:cubicBezTo>
                    <a:pt x="100" y="13303"/>
                    <a:pt x="500" y="14604"/>
                    <a:pt x="434" y="15938"/>
                  </a:cubicBezTo>
                  <a:cubicBezTo>
                    <a:pt x="334" y="17206"/>
                    <a:pt x="534" y="18507"/>
                    <a:pt x="500" y="19774"/>
                  </a:cubicBezTo>
                  <a:cubicBezTo>
                    <a:pt x="467" y="21009"/>
                    <a:pt x="500" y="22176"/>
                    <a:pt x="567" y="23410"/>
                  </a:cubicBezTo>
                  <a:cubicBezTo>
                    <a:pt x="667" y="24545"/>
                    <a:pt x="367" y="25712"/>
                    <a:pt x="601" y="26846"/>
                  </a:cubicBezTo>
                  <a:cubicBezTo>
                    <a:pt x="634" y="27113"/>
                    <a:pt x="801" y="27313"/>
                    <a:pt x="967" y="27480"/>
                  </a:cubicBezTo>
                  <a:cubicBezTo>
                    <a:pt x="967" y="27547"/>
                    <a:pt x="967" y="27580"/>
                    <a:pt x="967" y="27647"/>
                  </a:cubicBezTo>
                  <a:cubicBezTo>
                    <a:pt x="767" y="28681"/>
                    <a:pt x="967" y="29815"/>
                    <a:pt x="801" y="30882"/>
                  </a:cubicBezTo>
                  <a:cubicBezTo>
                    <a:pt x="667" y="31683"/>
                    <a:pt x="734" y="32550"/>
                    <a:pt x="801" y="33351"/>
                  </a:cubicBezTo>
                  <a:cubicBezTo>
                    <a:pt x="901" y="34485"/>
                    <a:pt x="867" y="35653"/>
                    <a:pt x="1034" y="36753"/>
                  </a:cubicBezTo>
                  <a:cubicBezTo>
                    <a:pt x="1334" y="38922"/>
                    <a:pt x="834" y="41257"/>
                    <a:pt x="1234" y="43391"/>
                  </a:cubicBezTo>
                  <a:cubicBezTo>
                    <a:pt x="1601" y="45293"/>
                    <a:pt x="1468" y="47394"/>
                    <a:pt x="3202" y="48695"/>
                  </a:cubicBezTo>
                  <a:cubicBezTo>
                    <a:pt x="4937" y="50029"/>
                    <a:pt x="7105" y="50029"/>
                    <a:pt x="9173" y="50363"/>
                  </a:cubicBezTo>
                  <a:cubicBezTo>
                    <a:pt x="11508" y="50730"/>
                    <a:pt x="13910" y="50863"/>
                    <a:pt x="16278" y="50897"/>
                  </a:cubicBezTo>
                  <a:cubicBezTo>
                    <a:pt x="17213" y="50926"/>
                    <a:pt x="18148" y="50962"/>
                    <a:pt x="19083" y="50962"/>
                  </a:cubicBezTo>
                  <a:cubicBezTo>
                    <a:pt x="20283" y="50962"/>
                    <a:pt x="21483" y="50903"/>
                    <a:pt x="22683" y="50697"/>
                  </a:cubicBezTo>
                  <a:cubicBezTo>
                    <a:pt x="23255" y="50590"/>
                    <a:pt x="23858" y="50573"/>
                    <a:pt x="24470" y="50573"/>
                  </a:cubicBezTo>
                  <a:cubicBezTo>
                    <a:pt x="24742" y="50573"/>
                    <a:pt x="25016" y="50577"/>
                    <a:pt x="25290" y="50577"/>
                  </a:cubicBezTo>
                  <a:cubicBezTo>
                    <a:pt x="26514" y="50577"/>
                    <a:pt x="27729" y="50511"/>
                    <a:pt x="28754" y="49796"/>
                  </a:cubicBezTo>
                  <a:cubicBezTo>
                    <a:pt x="28787" y="49763"/>
                    <a:pt x="28821" y="49729"/>
                    <a:pt x="28854" y="49729"/>
                  </a:cubicBezTo>
                  <a:cubicBezTo>
                    <a:pt x="28887" y="49729"/>
                    <a:pt x="28921" y="49763"/>
                    <a:pt x="28987" y="49763"/>
                  </a:cubicBezTo>
                  <a:cubicBezTo>
                    <a:pt x="29688" y="50029"/>
                    <a:pt x="30422" y="50096"/>
                    <a:pt x="31156" y="50263"/>
                  </a:cubicBezTo>
                  <a:cubicBezTo>
                    <a:pt x="31771" y="50393"/>
                    <a:pt x="32403" y="50435"/>
                    <a:pt x="33041" y="50435"/>
                  </a:cubicBezTo>
                  <a:cubicBezTo>
                    <a:pt x="34199" y="50435"/>
                    <a:pt x="35374" y="50296"/>
                    <a:pt x="36493" y="50296"/>
                  </a:cubicBezTo>
                  <a:cubicBezTo>
                    <a:pt x="37460" y="50296"/>
                    <a:pt x="38428" y="50296"/>
                    <a:pt x="39395" y="50263"/>
                  </a:cubicBezTo>
                  <a:cubicBezTo>
                    <a:pt x="40429" y="50263"/>
                    <a:pt x="41363" y="50463"/>
                    <a:pt x="42364" y="50563"/>
                  </a:cubicBezTo>
                  <a:cubicBezTo>
                    <a:pt x="42484" y="50572"/>
                    <a:pt x="42608" y="50576"/>
                    <a:pt x="42736" y="50576"/>
                  </a:cubicBezTo>
                  <a:cubicBezTo>
                    <a:pt x="44096" y="50576"/>
                    <a:pt x="45809" y="50073"/>
                    <a:pt x="46266" y="48762"/>
                  </a:cubicBezTo>
                  <a:cubicBezTo>
                    <a:pt x="46495" y="48108"/>
                    <a:pt x="46019" y="47293"/>
                    <a:pt x="45308" y="47293"/>
                  </a:cubicBezTo>
                  <a:cubicBezTo>
                    <a:pt x="45294" y="47293"/>
                    <a:pt x="45280" y="47294"/>
                    <a:pt x="45266" y="47294"/>
                  </a:cubicBezTo>
                  <a:cubicBezTo>
                    <a:pt x="44665" y="47294"/>
                    <a:pt x="44132" y="47428"/>
                    <a:pt x="43531" y="47561"/>
                  </a:cubicBezTo>
                  <a:cubicBezTo>
                    <a:pt x="43318" y="47598"/>
                    <a:pt x="43125" y="47612"/>
                    <a:pt x="42942" y="47612"/>
                  </a:cubicBezTo>
                  <a:cubicBezTo>
                    <a:pt x="42465" y="47612"/>
                    <a:pt x="42050" y="47518"/>
                    <a:pt x="41496" y="47494"/>
                  </a:cubicBezTo>
                  <a:cubicBezTo>
                    <a:pt x="41054" y="47478"/>
                    <a:pt x="40615" y="47471"/>
                    <a:pt x="40176" y="47471"/>
                  </a:cubicBezTo>
                  <a:cubicBezTo>
                    <a:pt x="38859" y="47471"/>
                    <a:pt x="37552" y="47528"/>
                    <a:pt x="36226" y="47528"/>
                  </a:cubicBezTo>
                  <a:cubicBezTo>
                    <a:pt x="34926" y="47556"/>
                    <a:pt x="33626" y="47824"/>
                    <a:pt x="32326" y="47824"/>
                  </a:cubicBezTo>
                  <a:cubicBezTo>
                    <a:pt x="32092" y="47824"/>
                    <a:pt x="31857" y="47815"/>
                    <a:pt x="31623" y="47795"/>
                  </a:cubicBezTo>
                  <a:cubicBezTo>
                    <a:pt x="30989" y="47728"/>
                    <a:pt x="30355" y="47594"/>
                    <a:pt x="29721" y="47594"/>
                  </a:cubicBezTo>
                  <a:cubicBezTo>
                    <a:pt x="29154" y="47628"/>
                    <a:pt x="28687" y="47861"/>
                    <a:pt x="28187" y="48061"/>
                  </a:cubicBezTo>
                  <a:cubicBezTo>
                    <a:pt x="27940" y="47938"/>
                    <a:pt x="27675" y="47898"/>
                    <a:pt x="27395" y="47898"/>
                  </a:cubicBezTo>
                  <a:cubicBezTo>
                    <a:pt x="27146" y="47898"/>
                    <a:pt x="26886" y="47930"/>
                    <a:pt x="26619" y="47961"/>
                  </a:cubicBezTo>
                  <a:cubicBezTo>
                    <a:pt x="25660" y="48107"/>
                    <a:pt x="24727" y="48201"/>
                    <a:pt x="23753" y="48201"/>
                  </a:cubicBezTo>
                  <a:cubicBezTo>
                    <a:pt x="23609" y="48201"/>
                    <a:pt x="23463" y="48199"/>
                    <a:pt x="23317" y="48195"/>
                  </a:cubicBezTo>
                  <a:cubicBezTo>
                    <a:pt x="23208" y="48191"/>
                    <a:pt x="23098" y="48189"/>
                    <a:pt x="22989" y="48189"/>
                  </a:cubicBezTo>
                  <a:cubicBezTo>
                    <a:pt x="21568" y="48189"/>
                    <a:pt x="20116" y="48483"/>
                    <a:pt x="18684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178" y="48061"/>
                    <a:pt x="12876" y="48128"/>
                    <a:pt x="10641" y="47895"/>
                  </a:cubicBezTo>
                  <a:cubicBezTo>
                    <a:pt x="9574" y="47761"/>
                    <a:pt x="8506" y="47594"/>
                    <a:pt x="7472" y="47528"/>
                  </a:cubicBezTo>
                  <a:cubicBezTo>
                    <a:pt x="6438" y="47428"/>
                    <a:pt x="5337" y="47328"/>
                    <a:pt x="4537" y="46594"/>
                  </a:cubicBezTo>
                  <a:cubicBezTo>
                    <a:pt x="3736" y="45860"/>
                    <a:pt x="3903" y="44659"/>
                    <a:pt x="3703" y="43692"/>
                  </a:cubicBezTo>
                  <a:cubicBezTo>
                    <a:pt x="3503" y="42591"/>
                    <a:pt x="3536" y="41457"/>
                    <a:pt x="3536" y="40323"/>
                  </a:cubicBezTo>
                  <a:cubicBezTo>
                    <a:pt x="3536" y="38321"/>
                    <a:pt x="3436" y="36353"/>
                    <a:pt x="3403" y="34352"/>
                  </a:cubicBezTo>
                  <a:cubicBezTo>
                    <a:pt x="3403" y="33451"/>
                    <a:pt x="3302" y="32484"/>
                    <a:pt x="3169" y="31550"/>
                  </a:cubicBezTo>
                  <a:cubicBezTo>
                    <a:pt x="3069" y="30782"/>
                    <a:pt x="3202" y="30015"/>
                    <a:pt x="3102" y="29215"/>
                  </a:cubicBezTo>
                  <a:cubicBezTo>
                    <a:pt x="3002" y="28581"/>
                    <a:pt x="2869" y="27947"/>
                    <a:pt x="2702" y="27313"/>
                  </a:cubicBezTo>
                  <a:cubicBezTo>
                    <a:pt x="2969" y="26980"/>
                    <a:pt x="3002" y="26479"/>
                    <a:pt x="2802" y="26112"/>
                  </a:cubicBezTo>
                  <a:cubicBezTo>
                    <a:pt x="2735" y="25245"/>
                    <a:pt x="2802" y="24378"/>
                    <a:pt x="2735" y="23510"/>
                  </a:cubicBezTo>
                  <a:cubicBezTo>
                    <a:pt x="2702" y="22443"/>
                    <a:pt x="2535" y="21409"/>
                    <a:pt x="2535" y="20308"/>
                  </a:cubicBezTo>
                  <a:cubicBezTo>
                    <a:pt x="2502" y="17940"/>
                    <a:pt x="2135" y="15638"/>
                    <a:pt x="2102" y="13303"/>
                  </a:cubicBezTo>
                  <a:cubicBezTo>
                    <a:pt x="2068" y="12336"/>
                    <a:pt x="2368" y="11435"/>
                    <a:pt x="2335" y="10501"/>
                  </a:cubicBezTo>
                  <a:cubicBezTo>
                    <a:pt x="2268" y="9367"/>
                    <a:pt x="2235" y="8266"/>
                    <a:pt x="2235" y="7132"/>
                  </a:cubicBezTo>
                  <a:cubicBezTo>
                    <a:pt x="2235" y="4797"/>
                    <a:pt x="2135" y="2796"/>
                    <a:pt x="3769" y="961"/>
                  </a:cubicBezTo>
                  <a:cubicBezTo>
                    <a:pt x="4071" y="605"/>
                    <a:pt x="3832" y="0"/>
                    <a:pt x="3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;p18">
              <a:extLst>
                <a:ext uri="{FF2B5EF4-FFF2-40B4-BE49-F238E27FC236}">
                  <a16:creationId xmlns:a16="http://schemas.microsoft.com/office/drawing/2014/main" id="{438AD921-83DE-7745-A6E6-F948FD38296A}"/>
                </a:ext>
              </a:extLst>
            </p:cNvPr>
            <p:cNvSpPr/>
            <p:nvPr/>
          </p:nvSpPr>
          <p:spPr>
            <a:xfrm>
              <a:off x="878050" y="1366550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322" y="1"/>
                  </a:moveTo>
                  <a:cubicBezTo>
                    <a:pt x="27715" y="1"/>
                    <a:pt x="27111" y="12"/>
                    <a:pt x="26519" y="31"/>
                  </a:cubicBezTo>
                  <a:cubicBezTo>
                    <a:pt x="24251" y="98"/>
                    <a:pt x="22016" y="64"/>
                    <a:pt x="19748" y="131"/>
                  </a:cubicBezTo>
                  <a:cubicBezTo>
                    <a:pt x="17480" y="231"/>
                    <a:pt x="15278" y="498"/>
                    <a:pt x="13010" y="531"/>
                  </a:cubicBezTo>
                  <a:cubicBezTo>
                    <a:pt x="12443" y="531"/>
                    <a:pt x="11876" y="523"/>
                    <a:pt x="11308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4" y="613"/>
                    <a:pt x="8118" y="715"/>
                    <a:pt x="7374" y="715"/>
                  </a:cubicBezTo>
                  <a:cubicBezTo>
                    <a:pt x="7097" y="715"/>
                    <a:pt x="6819" y="701"/>
                    <a:pt x="6538" y="665"/>
                  </a:cubicBezTo>
                  <a:cubicBezTo>
                    <a:pt x="6055" y="604"/>
                    <a:pt x="5571" y="585"/>
                    <a:pt x="5087" y="585"/>
                  </a:cubicBezTo>
                  <a:cubicBezTo>
                    <a:pt x="450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3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9" y="2014"/>
                    <a:pt x="4226" y="1999"/>
                    <a:pt x="4670" y="1999"/>
                  </a:cubicBezTo>
                  <a:cubicBezTo>
                    <a:pt x="5571" y="1999"/>
                    <a:pt x="6405" y="2166"/>
                    <a:pt x="7306" y="2233"/>
                  </a:cubicBezTo>
                  <a:cubicBezTo>
                    <a:pt x="7452" y="2242"/>
                    <a:pt x="7598" y="2246"/>
                    <a:pt x="7745" y="2246"/>
                  </a:cubicBezTo>
                  <a:cubicBezTo>
                    <a:pt x="8640" y="2246"/>
                    <a:pt x="9553" y="2094"/>
                    <a:pt x="10441" y="2066"/>
                  </a:cubicBezTo>
                  <a:cubicBezTo>
                    <a:pt x="11016" y="2061"/>
                    <a:pt x="11591" y="2059"/>
                    <a:pt x="12166" y="2059"/>
                  </a:cubicBezTo>
                  <a:cubicBezTo>
                    <a:pt x="15802" y="2059"/>
                    <a:pt x="19455" y="2142"/>
                    <a:pt x="23084" y="2199"/>
                  </a:cubicBezTo>
                  <a:cubicBezTo>
                    <a:pt x="26820" y="2233"/>
                    <a:pt x="30589" y="2366"/>
                    <a:pt x="34292" y="2733"/>
                  </a:cubicBezTo>
                  <a:cubicBezTo>
                    <a:pt x="34617" y="2768"/>
                    <a:pt x="34984" y="2775"/>
                    <a:pt x="35372" y="2775"/>
                  </a:cubicBezTo>
                  <a:cubicBezTo>
                    <a:pt x="35619" y="2775"/>
                    <a:pt x="35874" y="2772"/>
                    <a:pt x="36132" y="2772"/>
                  </a:cubicBezTo>
                  <a:cubicBezTo>
                    <a:pt x="37382" y="2772"/>
                    <a:pt x="38699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63" y="6869"/>
                    <a:pt x="41130" y="7736"/>
                    <a:pt x="41030" y="8871"/>
                  </a:cubicBezTo>
                  <a:cubicBezTo>
                    <a:pt x="40996" y="9137"/>
                    <a:pt x="41096" y="9338"/>
                    <a:pt x="41230" y="9504"/>
                  </a:cubicBezTo>
                  <a:cubicBezTo>
                    <a:pt x="41063" y="10538"/>
                    <a:pt x="40863" y="11639"/>
                    <a:pt x="40830" y="11873"/>
                  </a:cubicBezTo>
                  <a:cubicBezTo>
                    <a:pt x="40629" y="13474"/>
                    <a:pt x="40429" y="15075"/>
                    <a:pt x="40196" y="16643"/>
                  </a:cubicBezTo>
                  <a:cubicBezTo>
                    <a:pt x="39996" y="18111"/>
                    <a:pt x="40563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63" y="39026"/>
                    <a:pt x="40129" y="45497"/>
                  </a:cubicBezTo>
                  <a:cubicBezTo>
                    <a:pt x="40072" y="45877"/>
                    <a:pt x="40394" y="46094"/>
                    <a:pt x="40712" y="46094"/>
                  </a:cubicBezTo>
                  <a:cubicBezTo>
                    <a:pt x="40953" y="46094"/>
                    <a:pt x="41191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1" y="33121"/>
                    <a:pt x="42564" y="29619"/>
                    <a:pt x="42464" y="26116"/>
                  </a:cubicBezTo>
                  <a:cubicBezTo>
                    <a:pt x="42431" y="24515"/>
                    <a:pt x="42064" y="22814"/>
                    <a:pt x="42364" y="21213"/>
                  </a:cubicBezTo>
                  <a:cubicBezTo>
                    <a:pt x="42664" y="19712"/>
                    <a:pt x="41964" y="18277"/>
                    <a:pt x="41930" y="16743"/>
                  </a:cubicBezTo>
                  <a:cubicBezTo>
                    <a:pt x="41897" y="15142"/>
                    <a:pt x="42064" y="13541"/>
                    <a:pt x="41997" y="11906"/>
                  </a:cubicBezTo>
                  <a:cubicBezTo>
                    <a:pt x="41964" y="11172"/>
                    <a:pt x="42030" y="10472"/>
                    <a:pt x="42064" y="9738"/>
                  </a:cubicBezTo>
                  <a:cubicBezTo>
                    <a:pt x="42431" y="9671"/>
                    <a:pt x="42764" y="9404"/>
                    <a:pt x="42831" y="8937"/>
                  </a:cubicBezTo>
                  <a:cubicBezTo>
                    <a:pt x="42964" y="8003"/>
                    <a:pt x="43098" y="7136"/>
                    <a:pt x="43031" y="6169"/>
                  </a:cubicBezTo>
                  <a:cubicBezTo>
                    <a:pt x="42931" y="5301"/>
                    <a:pt x="42531" y="4401"/>
                    <a:pt x="42231" y="3600"/>
                  </a:cubicBezTo>
                  <a:cubicBezTo>
                    <a:pt x="41463" y="1632"/>
                    <a:pt x="40129" y="932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305" y="66"/>
                    <a:pt x="29802" y="1"/>
                    <a:pt x="28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;p18">
              <a:extLst>
                <a:ext uri="{FF2B5EF4-FFF2-40B4-BE49-F238E27FC236}">
                  <a16:creationId xmlns:a16="http://schemas.microsoft.com/office/drawing/2014/main" id="{57CE2EBF-AEF2-8946-A92F-327B84E32222}"/>
                </a:ext>
              </a:extLst>
            </p:cNvPr>
            <p:cNvSpPr/>
            <p:nvPr/>
          </p:nvSpPr>
          <p:spPr>
            <a:xfrm>
              <a:off x="1134900" y="1742450"/>
              <a:ext cx="394475" cy="721700"/>
            </a:xfrm>
            <a:custGeom>
              <a:avLst/>
              <a:gdLst/>
              <a:ahLst/>
              <a:cxnLst/>
              <a:rect l="l" t="t" r="r" b="b"/>
              <a:pathLst>
                <a:path w="15779" h="28868" extrusionOk="0">
                  <a:moveTo>
                    <a:pt x="12376" y="1607"/>
                  </a:moveTo>
                  <a:cubicBezTo>
                    <a:pt x="12109" y="1774"/>
                    <a:pt x="11809" y="1940"/>
                    <a:pt x="11542" y="2107"/>
                  </a:cubicBezTo>
                  <a:cubicBezTo>
                    <a:pt x="11542" y="2074"/>
                    <a:pt x="11509" y="2040"/>
                    <a:pt x="11475" y="2040"/>
                  </a:cubicBezTo>
                  <a:cubicBezTo>
                    <a:pt x="11775" y="1874"/>
                    <a:pt x="12076" y="1740"/>
                    <a:pt x="12376" y="1607"/>
                  </a:cubicBezTo>
                  <a:close/>
                  <a:moveTo>
                    <a:pt x="8907" y="2307"/>
                  </a:moveTo>
                  <a:cubicBezTo>
                    <a:pt x="8940" y="2341"/>
                    <a:pt x="8940" y="2341"/>
                    <a:pt x="8973" y="2341"/>
                  </a:cubicBezTo>
                  <a:cubicBezTo>
                    <a:pt x="8840" y="2474"/>
                    <a:pt x="8740" y="2608"/>
                    <a:pt x="8607" y="2774"/>
                  </a:cubicBezTo>
                  <a:cubicBezTo>
                    <a:pt x="8707" y="2608"/>
                    <a:pt x="8807" y="2474"/>
                    <a:pt x="8907" y="2307"/>
                  </a:cubicBezTo>
                  <a:close/>
                  <a:moveTo>
                    <a:pt x="9440" y="2908"/>
                  </a:moveTo>
                  <a:cubicBezTo>
                    <a:pt x="9474" y="2941"/>
                    <a:pt x="9541" y="2941"/>
                    <a:pt x="9574" y="2941"/>
                  </a:cubicBezTo>
                  <a:cubicBezTo>
                    <a:pt x="9340" y="3175"/>
                    <a:pt x="9107" y="3441"/>
                    <a:pt x="8873" y="3675"/>
                  </a:cubicBezTo>
                  <a:cubicBezTo>
                    <a:pt x="9074" y="3408"/>
                    <a:pt x="9274" y="3175"/>
                    <a:pt x="9440" y="2908"/>
                  </a:cubicBezTo>
                  <a:close/>
                  <a:moveTo>
                    <a:pt x="8240" y="2241"/>
                  </a:moveTo>
                  <a:cubicBezTo>
                    <a:pt x="7873" y="2741"/>
                    <a:pt x="7506" y="3375"/>
                    <a:pt x="7072" y="3908"/>
                  </a:cubicBezTo>
                  <a:cubicBezTo>
                    <a:pt x="7406" y="3375"/>
                    <a:pt x="7773" y="2841"/>
                    <a:pt x="7939" y="2307"/>
                  </a:cubicBezTo>
                  <a:cubicBezTo>
                    <a:pt x="8039" y="2274"/>
                    <a:pt x="8140" y="2241"/>
                    <a:pt x="8240" y="2241"/>
                  </a:cubicBezTo>
                  <a:close/>
                  <a:moveTo>
                    <a:pt x="14974" y="4180"/>
                  </a:moveTo>
                  <a:cubicBezTo>
                    <a:pt x="14937" y="4491"/>
                    <a:pt x="14839" y="4678"/>
                    <a:pt x="14711" y="4742"/>
                  </a:cubicBezTo>
                  <a:cubicBezTo>
                    <a:pt x="14778" y="4609"/>
                    <a:pt x="14844" y="4442"/>
                    <a:pt x="14911" y="4242"/>
                  </a:cubicBezTo>
                  <a:cubicBezTo>
                    <a:pt x="14937" y="4242"/>
                    <a:pt x="14964" y="4221"/>
                    <a:pt x="14974" y="4180"/>
                  </a:cubicBezTo>
                  <a:close/>
                  <a:moveTo>
                    <a:pt x="10141" y="4175"/>
                  </a:moveTo>
                  <a:lnTo>
                    <a:pt x="10141" y="4175"/>
                  </a:lnTo>
                  <a:cubicBezTo>
                    <a:pt x="9874" y="4542"/>
                    <a:pt x="9541" y="4876"/>
                    <a:pt x="9240" y="5209"/>
                  </a:cubicBezTo>
                  <a:cubicBezTo>
                    <a:pt x="9240" y="5176"/>
                    <a:pt x="9207" y="5176"/>
                    <a:pt x="9174" y="5176"/>
                  </a:cubicBezTo>
                  <a:cubicBezTo>
                    <a:pt x="9507" y="4842"/>
                    <a:pt x="9807" y="4509"/>
                    <a:pt x="10141" y="4175"/>
                  </a:cubicBezTo>
                  <a:close/>
                  <a:moveTo>
                    <a:pt x="6472" y="5143"/>
                  </a:moveTo>
                  <a:cubicBezTo>
                    <a:pt x="6405" y="5243"/>
                    <a:pt x="6372" y="5376"/>
                    <a:pt x="6405" y="5543"/>
                  </a:cubicBezTo>
                  <a:cubicBezTo>
                    <a:pt x="6405" y="5576"/>
                    <a:pt x="6405" y="5610"/>
                    <a:pt x="6405" y="5643"/>
                  </a:cubicBezTo>
                  <a:cubicBezTo>
                    <a:pt x="6372" y="5676"/>
                    <a:pt x="6372" y="5710"/>
                    <a:pt x="6338" y="5743"/>
                  </a:cubicBezTo>
                  <a:cubicBezTo>
                    <a:pt x="6338" y="5676"/>
                    <a:pt x="6305" y="5643"/>
                    <a:pt x="6272" y="5643"/>
                  </a:cubicBezTo>
                  <a:cubicBezTo>
                    <a:pt x="6338" y="5476"/>
                    <a:pt x="6372" y="5309"/>
                    <a:pt x="6438" y="5143"/>
                  </a:cubicBezTo>
                  <a:close/>
                  <a:moveTo>
                    <a:pt x="8807" y="5543"/>
                  </a:moveTo>
                  <a:cubicBezTo>
                    <a:pt x="8807" y="5610"/>
                    <a:pt x="8773" y="5676"/>
                    <a:pt x="8773" y="5743"/>
                  </a:cubicBezTo>
                  <a:cubicBezTo>
                    <a:pt x="8740" y="5776"/>
                    <a:pt x="8707" y="5810"/>
                    <a:pt x="8673" y="5877"/>
                  </a:cubicBezTo>
                  <a:cubicBezTo>
                    <a:pt x="8673" y="5810"/>
                    <a:pt x="8640" y="5776"/>
                    <a:pt x="8640" y="5710"/>
                  </a:cubicBezTo>
                  <a:cubicBezTo>
                    <a:pt x="8707" y="5676"/>
                    <a:pt x="8740" y="5610"/>
                    <a:pt x="8807" y="5543"/>
                  </a:cubicBezTo>
                  <a:close/>
                  <a:moveTo>
                    <a:pt x="7906" y="6977"/>
                  </a:moveTo>
                  <a:cubicBezTo>
                    <a:pt x="7906" y="7644"/>
                    <a:pt x="7939" y="8312"/>
                    <a:pt x="7939" y="8979"/>
                  </a:cubicBezTo>
                  <a:lnTo>
                    <a:pt x="7839" y="8979"/>
                  </a:lnTo>
                  <a:cubicBezTo>
                    <a:pt x="7839" y="8312"/>
                    <a:pt x="7873" y="7644"/>
                    <a:pt x="7906" y="6977"/>
                  </a:cubicBezTo>
                  <a:close/>
                  <a:moveTo>
                    <a:pt x="6805" y="5977"/>
                  </a:moveTo>
                  <a:cubicBezTo>
                    <a:pt x="6805" y="6977"/>
                    <a:pt x="6739" y="8011"/>
                    <a:pt x="6705" y="9012"/>
                  </a:cubicBezTo>
                  <a:cubicBezTo>
                    <a:pt x="6705" y="9045"/>
                    <a:pt x="6705" y="9079"/>
                    <a:pt x="6705" y="9079"/>
                  </a:cubicBezTo>
                  <a:cubicBezTo>
                    <a:pt x="6672" y="9079"/>
                    <a:pt x="6672" y="9079"/>
                    <a:pt x="6672" y="9045"/>
                  </a:cubicBezTo>
                  <a:cubicBezTo>
                    <a:pt x="6672" y="8011"/>
                    <a:pt x="6672" y="6744"/>
                    <a:pt x="6805" y="5977"/>
                  </a:cubicBezTo>
                  <a:close/>
                  <a:moveTo>
                    <a:pt x="9507" y="9946"/>
                  </a:moveTo>
                  <a:cubicBezTo>
                    <a:pt x="9541" y="10180"/>
                    <a:pt x="9574" y="10413"/>
                    <a:pt x="9607" y="10647"/>
                  </a:cubicBezTo>
                  <a:cubicBezTo>
                    <a:pt x="9574" y="10647"/>
                    <a:pt x="9541" y="10647"/>
                    <a:pt x="9507" y="10680"/>
                  </a:cubicBezTo>
                  <a:cubicBezTo>
                    <a:pt x="9507" y="10446"/>
                    <a:pt x="9507" y="10213"/>
                    <a:pt x="9507" y="9979"/>
                  </a:cubicBezTo>
                  <a:cubicBezTo>
                    <a:pt x="9507" y="9979"/>
                    <a:pt x="9507" y="9946"/>
                    <a:pt x="9507" y="9946"/>
                  </a:cubicBezTo>
                  <a:close/>
                  <a:moveTo>
                    <a:pt x="2536" y="11047"/>
                  </a:moveTo>
                  <a:cubicBezTo>
                    <a:pt x="2769" y="11047"/>
                    <a:pt x="2969" y="11047"/>
                    <a:pt x="3203" y="11080"/>
                  </a:cubicBezTo>
                  <a:cubicBezTo>
                    <a:pt x="3203" y="11080"/>
                    <a:pt x="3169" y="11080"/>
                    <a:pt x="3169" y="11114"/>
                  </a:cubicBezTo>
                  <a:cubicBezTo>
                    <a:pt x="2969" y="11114"/>
                    <a:pt x="2802" y="11147"/>
                    <a:pt x="2602" y="11180"/>
                  </a:cubicBezTo>
                  <a:lnTo>
                    <a:pt x="2536" y="11180"/>
                  </a:lnTo>
                  <a:cubicBezTo>
                    <a:pt x="2569" y="11147"/>
                    <a:pt x="2569" y="11080"/>
                    <a:pt x="2536" y="11047"/>
                  </a:cubicBezTo>
                  <a:close/>
                  <a:moveTo>
                    <a:pt x="10108" y="11214"/>
                  </a:moveTo>
                  <a:cubicBezTo>
                    <a:pt x="10008" y="11247"/>
                    <a:pt x="9907" y="11280"/>
                    <a:pt x="9774" y="11314"/>
                  </a:cubicBezTo>
                  <a:cubicBezTo>
                    <a:pt x="9774" y="11280"/>
                    <a:pt x="9774" y="11247"/>
                    <a:pt x="9774" y="11214"/>
                  </a:cubicBezTo>
                  <a:close/>
                  <a:moveTo>
                    <a:pt x="3203" y="11681"/>
                  </a:moveTo>
                  <a:lnTo>
                    <a:pt x="3203" y="12014"/>
                  </a:lnTo>
                  <a:cubicBezTo>
                    <a:pt x="3169" y="12048"/>
                    <a:pt x="3136" y="12114"/>
                    <a:pt x="3103" y="12181"/>
                  </a:cubicBezTo>
                  <a:cubicBezTo>
                    <a:pt x="3036" y="12081"/>
                    <a:pt x="3003" y="11948"/>
                    <a:pt x="2936" y="11847"/>
                  </a:cubicBezTo>
                  <a:cubicBezTo>
                    <a:pt x="2936" y="11781"/>
                    <a:pt x="2902" y="11781"/>
                    <a:pt x="2869" y="11747"/>
                  </a:cubicBezTo>
                  <a:cubicBezTo>
                    <a:pt x="2969" y="11714"/>
                    <a:pt x="3103" y="11714"/>
                    <a:pt x="3203" y="11681"/>
                  </a:cubicBezTo>
                  <a:close/>
                  <a:moveTo>
                    <a:pt x="5738" y="12882"/>
                  </a:moveTo>
                  <a:cubicBezTo>
                    <a:pt x="5738" y="13048"/>
                    <a:pt x="5738" y="13215"/>
                    <a:pt x="5738" y="13382"/>
                  </a:cubicBezTo>
                  <a:cubicBezTo>
                    <a:pt x="5738" y="13849"/>
                    <a:pt x="5704" y="14316"/>
                    <a:pt x="5704" y="14783"/>
                  </a:cubicBezTo>
                  <a:cubicBezTo>
                    <a:pt x="5671" y="14783"/>
                    <a:pt x="5671" y="14816"/>
                    <a:pt x="5638" y="14850"/>
                  </a:cubicBezTo>
                  <a:cubicBezTo>
                    <a:pt x="5638" y="14349"/>
                    <a:pt x="5671" y="13882"/>
                    <a:pt x="5704" y="13415"/>
                  </a:cubicBezTo>
                  <a:cubicBezTo>
                    <a:pt x="5738" y="13249"/>
                    <a:pt x="5738" y="13082"/>
                    <a:pt x="5738" y="12882"/>
                  </a:cubicBezTo>
                  <a:close/>
                  <a:moveTo>
                    <a:pt x="12743" y="15150"/>
                  </a:moveTo>
                  <a:cubicBezTo>
                    <a:pt x="12743" y="15250"/>
                    <a:pt x="12810" y="15317"/>
                    <a:pt x="12876" y="15383"/>
                  </a:cubicBezTo>
                  <a:cubicBezTo>
                    <a:pt x="12676" y="15350"/>
                    <a:pt x="12476" y="15350"/>
                    <a:pt x="12276" y="15317"/>
                  </a:cubicBezTo>
                  <a:cubicBezTo>
                    <a:pt x="12443" y="15283"/>
                    <a:pt x="12576" y="15217"/>
                    <a:pt x="12743" y="15150"/>
                  </a:cubicBezTo>
                  <a:close/>
                  <a:moveTo>
                    <a:pt x="2669" y="14883"/>
                  </a:moveTo>
                  <a:lnTo>
                    <a:pt x="2669" y="14883"/>
                  </a:lnTo>
                  <a:cubicBezTo>
                    <a:pt x="2702" y="15016"/>
                    <a:pt x="2702" y="15117"/>
                    <a:pt x="2736" y="15183"/>
                  </a:cubicBezTo>
                  <a:cubicBezTo>
                    <a:pt x="2783" y="15349"/>
                    <a:pt x="2897" y="15414"/>
                    <a:pt x="3019" y="15414"/>
                  </a:cubicBezTo>
                  <a:cubicBezTo>
                    <a:pt x="3069" y="15414"/>
                    <a:pt x="3121" y="15403"/>
                    <a:pt x="3169" y="15383"/>
                  </a:cubicBezTo>
                  <a:cubicBezTo>
                    <a:pt x="3169" y="15417"/>
                    <a:pt x="3169" y="15450"/>
                    <a:pt x="3203" y="15483"/>
                  </a:cubicBezTo>
                  <a:cubicBezTo>
                    <a:pt x="3036" y="15450"/>
                    <a:pt x="2869" y="15450"/>
                    <a:pt x="2702" y="15417"/>
                  </a:cubicBezTo>
                  <a:cubicBezTo>
                    <a:pt x="2702" y="15383"/>
                    <a:pt x="2702" y="15350"/>
                    <a:pt x="2702" y="15317"/>
                  </a:cubicBezTo>
                  <a:cubicBezTo>
                    <a:pt x="2702" y="15183"/>
                    <a:pt x="2669" y="15050"/>
                    <a:pt x="2669" y="14883"/>
                  </a:cubicBezTo>
                  <a:close/>
                  <a:moveTo>
                    <a:pt x="4103" y="15317"/>
                  </a:moveTo>
                  <a:cubicBezTo>
                    <a:pt x="4103" y="15350"/>
                    <a:pt x="4137" y="15383"/>
                    <a:pt x="4137" y="15417"/>
                  </a:cubicBezTo>
                  <a:cubicBezTo>
                    <a:pt x="4137" y="15450"/>
                    <a:pt x="4170" y="15483"/>
                    <a:pt x="4170" y="15517"/>
                  </a:cubicBezTo>
                  <a:lnTo>
                    <a:pt x="3836" y="15517"/>
                  </a:lnTo>
                  <a:lnTo>
                    <a:pt x="3836" y="15483"/>
                  </a:lnTo>
                  <a:cubicBezTo>
                    <a:pt x="3937" y="15483"/>
                    <a:pt x="4070" y="15417"/>
                    <a:pt x="4103" y="15317"/>
                  </a:cubicBezTo>
                  <a:close/>
                  <a:moveTo>
                    <a:pt x="4704" y="15250"/>
                  </a:moveTo>
                  <a:cubicBezTo>
                    <a:pt x="4737" y="15250"/>
                    <a:pt x="4770" y="15283"/>
                    <a:pt x="4770" y="15283"/>
                  </a:cubicBezTo>
                  <a:lnTo>
                    <a:pt x="4804" y="15550"/>
                  </a:lnTo>
                  <a:cubicBezTo>
                    <a:pt x="4737" y="15550"/>
                    <a:pt x="4704" y="15550"/>
                    <a:pt x="4637" y="15517"/>
                  </a:cubicBezTo>
                  <a:cubicBezTo>
                    <a:pt x="4670" y="15483"/>
                    <a:pt x="4704" y="15417"/>
                    <a:pt x="4704" y="15350"/>
                  </a:cubicBezTo>
                  <a:cubicBezTo>
                    <a:pt x="4704" y="15317"/>
                    <a:pt x="4704" y="15283"/>
                    <a:pt x="4704" y="15250"/>
                  </a:cubicBezTo>
                  <a:close/>
                  <a:moveTo>
                    <a:pt x="9574" y="16551"/>
                  </a:moveTo>
                  <a:cubicBezTo>
                    <a:pt x="9507" y="17118"/>
                    <a:pt x="9440" y="17685"/>
                    <a:pt x="9374" y="18285"/>
                  </a:cubicBezTo>
                  <a:cubicBezTo>
                    <a:pt x="9374" y="17718"/>
                    <a:pt x="9407" y="17118"/>
                    <a:pt x="9440" y="16551"/>
                  </a:cubicBezTo>
                  <a:close/>
                  <a:moveTo>
                    <a:pt x="8607" y="17351"/>
                  </a:moveTo>
                  <a:cubicBezTo>
                    <a:pt x="8640" y="17418"/>
                    <a:pt x="8673" y="17452"/>
                    <a:pt x="8740" y="17485"/>
                  </a:cubicBezTo>
                  <a:cubicBezTo>
                    <a:pt x="8673" y="18419"/>
                    <a:pt x="8640" y="19353"/>
                    <a:pt x="8573" y="20254"/>
                  </a:cubicBezTo>
                  <a:cubicBezTo>
                    <a:pt x="8573" y="19420"/>
                    <a:pt x="8573" y="18586"/>
                    <a:pt x="8607" y="17752"/>
                  </a:cubicBezTo>
                  <a:cubicBezTo>
                    <a:pt x="8607" y="17618"/>
                    <a:pt x="8607" y="17485"/>
                    <a:pt x="8607" y="17351"/>
                  </a:cubicBezTo>
                  <a:close/>
                  <a:moveTo>
                    <a:pt x="6171" y="27425"/>
                  </a:moveTo>
                  <a:cubicBezTo>
                    <a:pt x="6205" y="27525"/>
                    <a:pt x="6205" y="27659"/>
                    <a:pt x="6238" y="27792"/>
                  </a:cubicBezTo>
                  <a:lnTo>
                    <a:pt x="5971" y="27792"/>
                  </a:lnTo>
                  <a:cubicBezTo>
                    <a:pt x="6038" y="27759"/>
                    <a:pt x="6105" y="27726"/>
                    <a:pt x="6105" y="27659"/>
                  </a:cubicBezTo>
                  <a:cubicBezTo>
                    <a:pt x="6138" y="27559"/>
                    <a:pt x="6138" y="27492"/>
                    <a:pt x="6171" y="27425"/>
                  </a:cubicBezTo>
                  <a:close/>
                  <a:moveTo>
                    <a:pt x="7673" y="27625"/>
                  </a:moveTo>
                  <a:cubicBezTo>
                    <a:pt x="7716" y="27778"/>
                    <a:pt x="7831" y="27845"/>
                    <a:pt x="7943" y="27845"/>
                  </a:cubicBezTo>
                  <a:cubicBezTo>
                    <a:pt x="8002" y="27845"/>
                    <a:pt x="8060" y="27827"/>
                    <a:pt x="8106" y="27792"/>
                  </a:cubicBezTo>
                  <a:cubicBezTo>
                    <a:pt x="8140" y="27826"/>
                    <a:pt x="8173" y="27892"/>
                    <a:pt x="8173" y="27959"/>
                  </a:cubicBezTo>
                  <a:cubicBezTo>
                    <a:pt x="8039" y="27926"/>
                    <a:pt x="7873" y="27926"/>
                    <a:pt x="7739" y="27892"/>
                  </a:cubicBezTo>
                  <a:lnTo>
                    <a:pt x="7606" y="27892"/>
                  </a:lnTo>
                  <a:cubicBezTo>
                    <a:pt x="7606" y="27792"/>
                    <a:pt x="7639" y="27726"/>
                    <a:pt x="7673" y="27625"/>
                  </a:cubicBezTo>
                  <a:close/>
                  <a:moveTo>
                    <a:pt x="8940" y="27659"/>
                  </a:moveTo>
                  <a:cubicBezTo>
                    <a:pt x="8940" y="27759"/>
                    <a:pt x="8973" y="27859"/>
                    <a:pt x="8973" y="27959"/>
                  </a:cubicBezTo>
                  <a:cubicBezTo>
                    <a:pt x="9007" y="27992"/>
                    <a:pt x="9007" y="27992"/>
                    <a:pt x="9007" y="28026"/>
                  </a:cubicBezTo>
                  <a:lnTo>
                    <a:pt x="8907" y="27992"/>
                  </a:lnTo>
                  <a:cubicBezTo>
                    <a:pt x="8907" y="27892"/>
                    <a:pt x="8907" y="27792"/>
                    <a:pt x="8940" y="27659"/>
                  </a:cubicBezTo>
                  <a:close/>
                  <a:moveTo>
                    <a:pt x="9674" y="27726"/>
                  </a:moveTo>
                  <a:cubicBezTo>
                    <a:pt x="9674" y="27859"/>
                    <a:pt x="9674" y="27992"/>
                    <a:pt x="9641" y="28092"/>
                  </a:cubicBezTo>
                  <a:lnTo>
                    <a:pt x="9507" y="28092"/>
                  </a:lnTo>
                  <a:cubicBezTo>
                    <a:pt x="9541" y="28026"/>
                    <a:pt x="9574" y="27992"/>
                    <a:pt x="9574" y="27926"/>
                  </a:cubicBezTo>
                  <a:cubicBezTo>
                    <a:pt x="9574" y="27859"/>
                    <a:pt x="9574" y="27792"/>
                    <a:pt x="9574" y="27759"/>
                  </a:cubicBezTo>
                  <a:cubicBezTo>
                    <a:pt x="9607" y="27726"/>
                    <a:pt x="9641" y="27726"/>
                    <a:pt x="9674" y="27726"/>
                  </a:cubicBezTo>
                  <a:close/>
                  <a:moveTo>
                    <a:pt x="12353" y="0"/>
                  </a:moveTo>
                  <a:cubicBezTo>
                    <a:pt x="12238" y="0"/>
                    <a:pt x="12124" y="2"/>
                    <a:pt x="12009" y="6"/>
                  </a:cubicBezTo>
                  <a:cubicBezTo>
                    <a:pt x="10875" y="39"/>
                    <a:pt x="9741" y="439"/>
                    <a:pt x="8673" y="740"/>
                  </a:cubicBezTo>
                  <a:cubicBezTo>
                    <a:pt x="6672" y="1340"/>
                    <a:pt x="5471" y="3075"/>
                    <a:pt x="4904" y="4976"/>
                  </a:cubicBezTo>
                  <a:cubicBezTo>
                    <a:pt x="4604" y="5977"/>
                    <a:pt x="4570" y="7177"/>
                    <a:pt x="4537" y="8212"/>
                  </a:cubicBezTo>
                  <a:cubicBezTo>
                    <a:pt x="4537" y="8779"/>
                    <a:pt x="4637" y="9346"/>
                    <a:pt x="4670" y="9879"/>
                  </a:cubicBezTo>
                  <a:cubicBezTo>
                    <a:pt x="4691" y="10305"/>
                    <a:pt x="4267" y="10398"/>
                    <a:pt x="3827" y="10398"/>
                  </a:cubicBezTo>
                  <a:cubicBezTo>
                    <a:pt x="3543" y="10398"/>
                    <a:pt x="3252" y="10360"/>
                    <a:pt x="3069" y="10346"/>
                  </a:cubicBezTo>
                  <a:cubicBezTo>
                    <a:pt x="2686" y="10330"/>
                    <a:pt x="2194" y="10271"/>
                    <a:pt x="1714" y="10271"/>
                  </a:cubicBezTo>
                  <a:cubicBezTo>
                    <a:pt x="1235" y="10271"/>
                    <a:pt x="768" y="10330"/>
                    <a:pt x="434" y="10547"/>
                  </a:cubicBezTo>
                  <a:cubicBezTo>
                    <a:pt x="0" y="10813"/>
                    <a:pt x="201" y="11847"/>
                    <a:pt x="267" y="12281"/>
                  </a:cubicBezTo>
                  <a:cubicBezTo>
                    <a:pt x="434" y="13449"/>
                    <a:pt x="467" y="14816"/>
                    <a:pt x="901" y="15950"/>
                  </a:cubicBezTo>
                  <a:cubicBezTo>
                    <a:pt x="974" y="16170"/>
                    <a:pt x="1284" y="16229"/>
                    <a:pt x="1632" y="16229"/>
                  </a:cubicBezTo>
                  <a:cubicBezTo>
                    <a:pt x="2039" y="16229"/>
                    <a:pt x="2497" y="16148"/>
                    <a:pt x="2688" y="16148"/>
                  </a:cubicBezTo>
                  <a:cubicBezTo>
                    <a:pt x="2706" y="16148"/>
                    <a:pt x="2722" y="16149"/>
                    <a:pt x="2736" y="16151"/>
                  </a:cubicBezTo>
                  <a:cubicBezTo>
                    <a:pt x="3236" y="16184"/>
                    <a:pt x="3703" y="16251"/>
                    <a:pt x="4203" y="16284"/>
                  </a:cubicBezTo>
                  <a:cubicBezTo>
                    <a:pt x="4871" y="16351"/>
                    <a:pt x="4804" y="16384"/>
                    <a:pt x="4770" y="17051"/>
                  </a:cubicBezTo>
                  <a:cubicBezTo>
                    <a:pt x="4704" y="18219"/>
                    <a:pt x="4670" y="19386"/>
                    <a:pt x="4670" y="20554"/>
                  </a:cubicBezTo>
                  <a:cubicBezTo>
                    <a:pt x="4704" y="22055"/>
                    <a:pt x="4770" y="23523"/>
                    <a:pt x="4770" y="25024"/>
                  </a:cubicBezTo>
                  <a:cubicBezTo>
                    <a:pt x="4770" y="25691"/>
                    <a:pt x="4770" y="26358"/>
                    <a:pt x="4737" y="27025"/>
                  </a:cubicBezTo>
                  <a:cubicBezTo>
                    <a:pt x="4704" y="27359"/>
                    <a:pt x="4537" y="27826"/>
                    <a:pt x="4604" y="28159"/>
                  </a:cubicBezTo>
                  <a:cubicBezTo>
                    <a:pt x="4678" y="28506"/>
                    <a:pt x="5046" y="28577"/>
                    <a:pt x="5381" y="28577"/>
                  </a:cubicBezTo>
                  <a:cubicBezTo>
                    <a:pt x="5497" y="28577"/>
                    <a:pt x="5610" y="28568"/>
                    <a:pt x="5704" y="28559"/>
                  </a:cubicBezTo>
                  <a:cubicBezTo>
                    <a:pt x="6049" y="28504"/>
                    <a:pt x="6425" y="28479"/>
                    <a:pt x="6815" y="28479"/>
                  </a:cubicBezTo>
                  <a:cubicBezTo>
                    <a:pt x="7820" y="28479"/>
                    <a:pt x="8918" y="28643"/>
                    <a:pt x="9807" y="28860"/>
                  </a:cubicBezTo>
                  <a:cubicBezTo>
                    <a:pt x="9834" y="28865"/>
                    <a:pt x="9863" y="28868"/>
                    <a:pt x="9893" y="28868"/>
                  </a:cubicBezTo>
                  <a:cubicBezTo>
                    <a:pt x="10045" y="28868"/>
                    <a:pt x="10213" y="28794"/>
                    <a:pt x="10241" y="28626"/>
                  </a:cubicBezTo>
                  <a:cubicBezTo>
                    <a:pt x="10508" y="27726"/>
                    <a:pt x="10374" y="26725"/>
                    <a:pt x="10374" y="25791"/>
                  </a:cubicBezTo>
                  <a:cubicBezTo>
                    <a:pt x="10374" y="24723"/>
                    <a:pt x="10374" y="23689"/>
                    <a:pt x="10274" y="22622"/>
                  </a:cubicBezTo>
                  <a:cubicBezTo>
                    <a:pt x="10141" y="20554"/>
                    <a:pt x="10808" y="18552"/>
                    <a:pt x="10608" y="16484"/>
                  </a:cubicBezTo>
                  <a:cubicBezTo>
                    <a:pt x="10587" y="16170"/>
                    <a:pt x="10955" y="16079"/>
                    <a:pt x="11483" y="16079"/>
                  </a:cubicBezTo>
                  <a:cubicBezTo>
                    <a:pt x="12197" y="16079"/>
                    <a:pt x="13206" y="16245"/>
                    <a:pt x="13939" y="16245"/>
                  </a:cubicBezTo>
                  <a:cubicBezTo>
                    <a:pt x="14387" y="16245"/>
                    <a:pt x="14732" y="16183"/>
                    <a:pt x="14844" y="15984"/>
                  </a:cubicBezTo>
                  <a:cubicBezTo>
                    <a:pt x="15178" y="15450"/>
                    <a:pt x="15011" y="14650"/>
                    <a:pt x="15044" y="14016"/>
                  </a:cubicBezTo>
                  <a:cubicBezTo>
                    <a:pt x="15078" y="13015"/>
                    <a:pt x="15145" y="11981"/>
                    <a:pt x="15011" y="10947"/>
                  </a:cubicBezTo>
                  <a:cubicBezTo>
                    <a:pt x="14920" y="10325"/>
                    <a:pt x="14397" y="10184"/>
                    <a:pt x="13828" y="10184"/>
                  </a:cubicBezTo>
                  <a:cubicBezTo>
                    <a:pt x="13359" y="10184"/>
                    <a:pt x="12859" y="10280"/>
                    <a:pt x="12543" y="10280"/>
                  </a:cubicBezTo>
                  <a:cubicBezTo>
                    <a:pt x="12463" y="10280"/>
                    <a:pt x="11016" y="10194"/>
                    <a:pt x="10441" y="10194"/>
                  </a:cubicBezTo>
                  <a:cubicBezTo>
                    <a:pt x="10297" y="10194"/>
                    <a:pt x="10208" y="10200"/>
                    <a:pt x="10208" y="10213"/>
                  </a:cubicBezTo>
                  <a:cubicBezTo>
                    <a:pt x="10008" y="8979"/>
                    <a:pt x="9941" y="7144"/>
                    <a:pt x="10875" y="6177"/>
                  </a:cubicBezTo>
                  <a:cubicBezTo>
                    <a:pt x="11575" y="5443"/>
                    <a:pt x="12876" y="5410"/>
                    <a:pt x="13810" y="5410"/>
                  </a:cubicBezTo>
                  <a:cubicBezTo>
                    <a:pt x="13849" y="5407"/>
                    <a:pt x="13890" y="5406"/>
                    <a:pt x="13933" y="5406"/>
                  </a:cubicBezTo>
                  <a:cubicBezTo>
                    <a:pt x="14146" y="5406"/>
                    <a:pt x="14402" y="5435"/>
                    <a:pt x="14653" y="5435"/>
                  </a:cubicBezTo>
                  <a:cubicBezTo>
                    <a:pt x="14953" y="5435"/>
                    <a:pt x="15245" y="5393"/>
                    <a:pt x="15445" y="5209"/>
                  </a:cubicBezTo>
                  <a:cubicBezTo>
                    <a:pt x="15778" y="4876"/>
                    <a:pt x="15545" y="3842"/>
                    <a:pt x="15511" y="3475"/>
                  </a:cubicBezTo>
                  <a:cubicBezTo>
                    <a:pt x="15478" y="2541"/>
                    <a:pt x="15445" y="1607"/>
                    <a:pt x="15345" y="706"/>
                  </a:cubicBezTo>
                  <a:cubicBezTo>
                    <a:pt x="15511" y="506"/>
                    <a:pt x="15445" y="106"/>
                    <a:pt x="15111" y="106"/>
                  </a:cubicBezTo>
                  <a:cubicBezTo>
                    <a:pt x="14162" y="106"/>
                    <a:pt x="13266" y="0"/>
                    <a:pt x="1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;p18">
              <a:extLst>
                <a:ext uri="{FF2B5EF4-FFF2-40B4-BE49-F238E27FC236}">
                  <a16:creationId xmlns:a16="http://schemas.microsoft.com/office/drawing/2014/main" id="{6FDA8642-7F4D-5C4E-9B0C-4F2636B298F5}"/>
                </a:ext>
              </a:extLst>
            </p:cNvPr>
            <p:cNvSpPr/>
            <p:nvPr/>
          </p:nvSpPr>
          <p:spPr>
            <a:xfrm>
              <a:off x="1049000" y="1521250"/>
              <a:ext cx="153475" cy="142325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090" y="1"/>
                  </a:moveTo>
                  <a:cubicBezTo>
                    <a:pt x="2158" y="1"/>
                    <a:pt x="1231" y="432"/>
                    <a:pt x="668" y="1248"/>
                  </a:cubicBezTo>
                  <a:cubicBezTo>
                    <a:pt x="1" y="2182"/>
                    <a:pt x="134" y="3350"/>
                    <a:pt x="734" y="4217"/>
                  </a:cubicBezTo>
                  <a:cubicBezTo>
                    <a:pt x="935" y="4684"/>
                    <a:pt x="1302" y="5084"/>
                    <a:pt x="1802" y="5351"/>
                  </a:cubicBezTo>
                  <a:cubicBezTo>
                    <a:pt x="2241" y="5585"/>
                    <a:pt x="2705" y="5691"/>
                    <a:pt x="3150" y="5691"/>
                  </a:cubicBezTo>
                  <a:cubicBezTo>
                    <a:pt x="3213" y="5691"/>
                    <a:pt x="3275" y="5689"/>
                    <a:pt x="3336" y="5685"/>
                  </a:cubicBezTo>
                  <a:cubicBezTo>
                    <a:pt x="3412" y="5690"/>
                    <a:pt x="3488" y="5693"/>
                    <a:pt x="3563" y="5693"/>
                  </a:cubicBezTo>
                  <a:cubicBezTo>
                    <a:pt x="3952" y="5693"/>
                    <a:pt x="4330" y="5619"/>
                    <a:pt x="4637" y="5451"/>
                  </a:cubicBezTo>
                  <a:cubicBezTo>
                    <a:pt x="5071" y="5218"/>
                    <a:pt x="5338" y="4951"/>
                    <a:pt x="5538" y="4617"/>
                  </a:cubicBezTo>
                  <a:cubicBezTo>
                    <a:pt x="6038" y="4017"/>
                    <a:pt x="6138" y="3316"/>
                    <a:pt x="5972" y="2649"/>
                  </a:cubicBezTo>
                  <a:cubicBezTo>
                    <a:pt x="5905" y="1915"/>
                    <a:pt x="5571" y="1182"/>
                    <a:pt x="4971" y="681"/>
                  </a:cubicBezTo>
                  <a:cubicBezTo>
                    <a:pt x="4428" y="222"/>
                    <a:pt x="3757" y="1"/>
                    <a:pt x="3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;p18">
              <a:extLst>
                <a:ext uri="{FF2B5EF4-FFF2-40B4-BE49-F238E27FC236}">
                  <a16:creationId xmlns:a16="http://schemas.microsoft.com/office/drawing/2014/main" id="{F6160249-A86C-7A40-AF2F-46CB15E01CF2}"/>
                </a:ext>
              </a:extLst>
            </p:cNvPr>
            <p:cNvSpPr/>
            <p:nvPr/>
          </p:nvSpPr>
          <p:spPr>
            <a:xfrm>
              <a:off x="1259150" y="1542950"/>
              <a:ext cx="221025" cy="133650"/>
            </a:xfrm>
            <a:custGeom>
              <a:avLst/>
              <a:gdLst/>
              <a:ahLst/>
              <a:cxnLst/>
              <a:rect l="l" t="t" r="r" b="b"/>
              <a:pathLst>
                <a:path w="8841" h="5346" extrusionOk="0">
                  <a:moveTo>
                    <a:pt x="1154" y="1"/>
                  </a:moveTo>
                  <a:cubicBezTo>
                    <a:pt x="985" y="1"/>
                    <a:pt x="827" y="91"/>
                    <a:pt x="768" y="314"/>
                  </a:cubicBezTo>
                  <a:cubicBezTo>
                    <a:pt x="334" y="1381"/>
                    <a:pt x="1" y="2782"/>
                    <a:pt x="901" y="3783"/>
                  </a:cubicBezTo>
                  <a:cubicBezTo>
                    <a:pt x="1769" y="4750"/>
                    <a:pt x="3003" y="5150"/>
                    <a:pt x="4270" y="5317"/>
                  </a:cubicBezTo>
                  <a:cubicBezTo>
                    <a:pt x="4448" y="5336"/>
                    <a:pt x="4627" y="5346"/>
                    <a:pt x="4804" y="5346"/>
                  </a:cubicBezTo>
                  <a:cubicBezTo>
                    <a:pt x="5855" y="5346"/>
                    <a:pt x="6874" y="5011"/>
                    <a:pt x="7673" y="4383"/>
                  </a:cubicBezTo>
                  <a:cubicBezTo>
                    <a:pt x="8840" y="3449"/>
                    <a:pt x="8774" y="2048"/>
                    <a:pt x="8607" y="747"/>
                  </a:cubicBezTo>
                  <a:cubicBezTo>
                    <a:pt x="8573" y="480"/>
                    <a:pt x="8273" y="147"/>
                    <a:pt x="8006" y="80"/>
                  </a:cubicBezTo>
                  <a:cubicBezTo>
                    <a:pt x="7940" y="80"/>
                    <a:pt x="7906" y="47"/>
                    <a:pt x="7873" y="47"/>
                  </a:cubicBezTo>
                  <a:cubicBezTo>
                    <a:pt x="7798" y="31"/>
                    <a:pt x="7725" y="24"/>
                    <a:pt x="7656" y="24"/>
                  </a:cubicBezTo>
                  <a:cubicBezTo>
                    <a:pt x="6824" y="24"/>
                    <a:pt x="6377" y="1058"/>
                    <a:pt x="6839" y="1581"/>
                  </a:cubicBezTo>
                  <a:cubicBezTo>
                    <a:pt x="6906" y="2081"/>
                    <a:pt x="6906" y="2515"/>
                    <a:pt x="6405" y="2982"/>
                  </a:cubicBezTo>
                  <a:cubicBezTo>
                    <a:pt x="6103" y="3284"/>
                    <a:pt x="5606" y="3363"/>
                    <a:pt x="5121" y="3363"/>
                  </a:cubicBezTo>
                  <a:cubicBezTo>
                    <a:pt x="4856" y="3363"/>
                    <a:pt x="4594" y="3339"/>
                    <a:pt x="4370" y="3316"/>
                  </a:cubicBezTo>
                  <a:cubicBezTo>
                    <a:pt x="3637" y="3249"/>
                    <a:pt x="2869" y="3015"/>
                    <a:pt x="2302" y="2515"/>
                  </a:cubicBezTo>
                  <a:cubicBezTo>
                    <a:pt x="1668" y="1981"/>
                    <a:pt x="1902" y="1047"/>
                    <a:pt x="1668" y="347"/>
                  </a:cubicBezTo>
                  <a:cubicBezTo>
                    <a:pt x="1594" y="143"/>
                    <a:pt x="1365" y="1"/>
                    <a:pt x="1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;p18">
              <a:extLst>
                <a:ext uri="{FF2B5EF4-FFF2-40B4-BE49-F238E27FC236}">
                  <a16:creationId xmlns:a16="http://schemas.microsoft.com/office/drawing/2014/main" id="{9765908A-C850-3E4B-893D-2BFD96F8C220}"/>
                </a:ext>
              </a:extLst>
            </p:cNvPr>
            <p:cNvSpPr/>
            <p:nvPr/>
          </p:nvSpPr>
          <p:spPr>
            <a:xfrm>
              <a:off x="1526000" y="1517150"/>
              <a:ext cx="165975" cy="146325"/>
            </a:xfrm>
            <a:custGeom>
              <a:avLst/>
              <a:gdLst/>
              <a:ahLst/>
              <a:cxnLst/>
              <a:rect l="l" t="t" r="r" b="b"/>
              <a:pathLst>
                <a:path w="6639" h="5853" extrusionOk="0">
                  <a:moveTo>
                    <a:pt x="2887" y="1"/>
                  </a:moveTo>
                  <a:cubicBezTo>
                    <a:pt x="1456" y="1"/>
                    <a:pt x="211" y="1133"/>
                    <a:pt x="134" y="2713"/>
                  </a:cubicBezTo>
                  <a:cubicBezTo>
                    <a:pt x="101" y="2947"/>
                    <a:pt x="68" y="3147"/>
                    <a:pt x="34" y="3314"/>
                  </a:cubicBezTo>
                  <a:cubicBezTo>
                    <a:pt x="1" y="4248"/>
                    <a:pt x="835" y="5115"/>
                    <a:pt x="1602" y="5515"/>
                  </a:cubicBezTo>
                  <a:cubicBezTo>
                    <a:pt x="2006" y="5746"/>
                    <a:pt x="2467" y="5852"/>
                    <a:pt x="2932" y="5852"/>
                  </a:cubicBezTo>
                  <a:cubicBezTo>
                    <a:pt x="3542" y="5852"/>
                    <a:pt x="4160" y="5670"/>
                    <a:pt x="4671" y="5348"/>
                  </a:cubicBezTo>
                  <a:cubicBezTo>
                    <a:pt x="6639" y="4081"/>
                    <a:pt x="6172" y="1379"/>
                    <a:pt x="4237" y="345"/>
                  </a:cubicBezTo>
                  <a:cubicBezTo>
                    <a:pt x="3789" y="109"/>
                    <a:pt x="3329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;p18">
              <a:extLst>
                <a:ext uri="{FF2B5EF4-FFF2-40B4-BE49-F238E27FC236}">
                  <a16:creationId xmlns:a16="http://schemas.microsoft.com/office/drawing/2014/main" id="{34FC9E38-917B-364A-93A9-B45A57CF117C}"/>
                </a:ext>
              </a:extLst>
            </p:cNvPr>
            <p:cNvSpPr/>
            <p:nvPr/>
          </p:nvSpPr>
          <p:spPr>
            <a:xfrm>
              <a:off x="457200" y="1329800"/>
              <a:ext cx="1873425" cy="1358525"/>
            </a:xfrm>
            <a:custGeom>
              <a:avLst/>
              <a:gdLst/>
              <a:ahLst/>
              <a:cxnLst/>
              <a:rect l="l" t="t" r="r" b="b"/>
              <a:pathLst>
                <a:path w="74937" h="54341" extrusionOk="0">
                  <a:moveTo>
                    <a:pt x="47323" y="2068"/>
                  </a:moveTo>
                  <a:cubicBezTo>
                    <a:pt x="48824" y="2268"/>
                    <a:pt x="50358" y="2502"/>
                    <a:pt x="51893" y="2602"/>
                  </a:cubicBezTo>
                  <a:cubicBezTo>
                    <a:pt x="53627" y="2702"/>
                    <a:pt x="55462" y="2835"/>
                    <a:pt x="57197" y="3236"/>
                  </a:cubicBezTo>
                  <a:cubicBezTo>
                    <a:pt x="58030" y="3769"/>
                    <a:pt x="58698" y="4503"/>
                    <a:pt x="58964" y="5537"/>
                  </a:cubicBezTo>
                  <a:cubicBezTo>
                    <a:pt x="58998" y="6404"/>
                    <a:pt x="59098" y="7272"/>
                    <a:pt x="59131" y="8139"/>
                  </a:cubicBezTo>
                  <a:cubicBezTo>
                    <a:pt x="59165" y="12442"/>
                    <a:pt x="58731" y="16712"/>
                    <a:pt x="58631" y="21015"/>
                  </a:cubicBezTo>
                  <a:cubicBezTo>
                    <a:pt x="58631" y="21749"/>
                    <a:pt x="58631" y="22483"/>
                    <a:pt x="58631" y="23216"/>
                  </a:cubicBezTo>
                  <a:cubicBezTo>
                    <a:pt x="58631" y="23650"/>
                    <a:pt x="58631" y="24050"/>
                    <a:pt x="58664" y="24484"/>
                  </a:cubicBezTo>
                  <a:cubicBezTo>
                    <a:pt x="58798" y="28253"/>
                    <a:pt x="59031" y="32090"/>
                    <a:pt x="59098" y="35892"/>
                  </a:cubicBezTo>
                  <a:cubicBezTo>
                    <a:pt x="59065" y="36459"/>
                    <a:pt x="58998" y="37060"/>
                    <a:pt x="58964" y="37627"/>
                  </a:cubicBezTo>
                  <a:cubicBezTo>
                    <a:pt x="58764" y="39762"/>
                    <a:pt x="58598" y="41930"/>
                    <a:pt x="58231" y="44031"/>
                  </a:cubicBezTo>
                  <a:cubicBezTo>
                    <a:pt x="57897" y="45866"/>
                    <a:pt x="58231" y="47734"/>
                    <a:pt x="57730" y="49535"/>
                  </a:cubicBezTo>
                  <a:cubicBezTo>
                    <a:pt x="57497" y="50403"/>
                    <a:pt x="56896" y="51537"/>
                    <a:pt x="55896" y="51537"/>
                  </a:cubicBezTo>
                  <a:cubicBezTo>
                    <a:pt x="55064" y="51537"/>
                    <a:pt x="54233" y="51366"/>
                    <a:pt x="53349" y="51366"/>
                  </a:cubicBezTo>
                  <a:cubicBezTo>
                    <a:pt x="53275" y="51366"/>
                    <a:pt x="53201" y="51367"/>
                    <a:pt x="53127" y="51370"/>
                  </a:cubicBezTo>
                  <a:cubicBezTo>
                    <a:pt x="50492" y="51403"/>
                    <a:pt x="47790" y="51603"/>
                    <a:pt x="45155" y="51904"/>
                  </a:cubicBezTo>
                  <a:cubicBezTo>
                    <a:pt x="44311" y="51861"/>
                    <a:pt x="43468" y="51849"/>
                    <a:pt x="42627" y="51849"/>
                  </a:cubicBezTo>
                  <a:cubicBezTo>
                    <a:pt x="41506" y="51849"/>
                    <a:pt x="40389" y="51870"/>
                    <a:pt x="39284" y="51870"/>
                  </a:cubicBezTo>
                  <a:cubicBezTo>
                    <a:pt x="37038" y="51870"/>
                    <a:pt x="34777" y="51826"/>
                    <a:pt x="32521" y="51826"/>
                  </a:cubicBezTo>
                  <a:cubicBezTo>
                    <a:pt x="31393" y="51826"/>
                    <a:pt x="30266" y="51837"/>
                    <a:pt x="29143" y="51870"/>
                  </a:cubicBezTo>
                  <a:cubicBezTo>
                    <a:pt x="27211" y="51936"/>
                    <a:pt x="25279" y="52031"/>
                    <a:pt x="23346" y="52031"/>
                  </a:cubicBezTo>
                  <a:cubicBezTo>
                    <a:pt x="22343" y="52031"/>
                    <a:pt x="21340" y="52005"/>
                    <a:pt x="20337" y="51937"/>
                  </a:cubicBezTo>
                  <a:cubicBezTo>
                    <a:pt x="19003" y="51870"/>
                    <a:pt x="17635" y="51637"/>
                    <a:pt x="16334" y="51337"/>
                  </a:cubicBezTo>
                  <a:cubicBezTo>
                    <a:pt x="14433" y="50870"/>
                    <a:pt x="13532" y="49702"/>
                    <a:pt x="13232" y="48101"/>
                  </a:cubicBezTo>
                  <a:cubicBezTo>
                    <a:pt x="13232" y="47601"/>
                    <a:pt x="13265" y="47134"/>
                    <a:pt x="13265" y="46700"/>
                  </a:cubicBezTo>
                  <a:cubicBezTo>
                    <a:pt x="13265" y="45666"/>
                    <a:pt x="13332" y="44632"/>
                    <a:pt x="13299" y="43598"/>
                  </a:cubicBezTo>
                  <a:cubicBezTo>
                    <a:pt x="13265" y="42530"/>
                    <a:pt x="13165" y="41463"/>
                    <a:pt x="13065" y="40395"/>
                  </a:cubicBezTo>
                  <a:cubicBezTo>
                    <a:pt x="13065" y="38561"/>
                    <a:pt x="13032" y="36726"/>
                    <a:pt x="12932" y="34892"/>
                  </a:cubicBezTo>
                  <a:cubicBezTo>
                    <a:pt x="12832" y="32156"/>
                    <a:pt x="12598" y="29421"/>
                    <a:pt x="12498" y="26686"/>
                  </a:cubicBezTo>
                  <a:cubicBezTo>
                    <a:pt x="12531" y="24617"/>
                    <a:pt x="12598" y="22583"/>
                    <a:pt x="12598" y="20515"/>
                  </a:cubicBezTo>
                  <a:cubicBezTo>
                    <a:pt x="12598" y="16879"/>
                    <a:pt x="12898" y="13276"/>
                    <a:pt x="12965" y="9640"/>
                  </a:cubicBezTo>
                  <a:cubicBezTo>
                    <a:pt x="12998" y="8106"/>
                    <a:pt x="12631" y="6505"/>
                    <a:pt x="12798" y="4937"/>
                  </a:cubicBezTo>
                  <a:cubicBezTo>
                    <a:pt x="12832" y="4503"/>
                    <a:pt x="12965" y="4136"/>
                    <a:pt x="13132" y="3836"/>
                  </a:cubicBezTo>
                  <a:cubicBezTo>
                    <a:pt x="13332" y="3602"/>
                    <a:pt x="13565" y="3369"/>
                    <a:pt x="13832" y="3135"/>
                  </a:cubicBezTo>
                  <a:cubicBezTo>
                    <a:pt x="14649" y="2621"/>
                    <a:pt x="15768" y="2464"/>
                    <a:pt x="16765" y="2464"/>
                  </a:cubicBezTo>
                  <a:cubicBezTo>
                    <a:pt x="16867" y="2464"/>
                    <a:pt x="16969" y="2465"/>
                    <a:pt x="17068" y="2468"/>
                  </a:cubicBezTo>
                  <a:cubicBezTo>
                    <a:pt x="17216" y="2474"/>
                    <a:pt x="17364" y="2476"/>
                    <a:pt x="17512" y="2476"/>
                  </a:cubicBezTo>
                  <a:cubicBezTo>
                    <a:pt x="18987" y="2476"/>
                    <a:pt x="20446" y="2241"/>
                    <a:pt x="21937" y="2241"/>
                  </a:cubicBezTo>
                  <a:cubicBezTo>
                    <a:pt x="22214" y="2241"/>
                    <a:pt x="22492" y="2249"/>
                    <a:pt x="22772" y="2268"/>
                  </a:cubicBezTo>
                  <a:cubicBezTo>
                    <a:pt x="23318" y="2304"/>
                    <a:pt x="23862" y="2316"/>
                    <a:pt x="24405" y="2316"/>
                  </a:cubicBezTo>
                  <a:cubicBezTo>
                    <a:pt x="25447" y="2316"/>
                    <a:pt x="26486" y="2272"/>
                    <a:pt x="27529" y="2272"/>
                  </a:cubicBezTo>
                  <a:cubicBezTo>
                    <a:pt x="27966" y="2272"/>
                    <a:pt x="28404" y="2280"/>
                    <a:pt x="28843" y="2302"/>
                  </a:cubicBezTo>
                  <a:cubicBezTo>
                    <a:pt x="29165" y="2316"/>
                    <a:pt x="29490" y="2323"/>
                    <a:pt x="29817" y="2323"/>
                  </a:cubicBezTo>
                  <a:cubicBezTo>
                    <a:pt x="30982" y="2323"/>
                    <a:pt x="32174" y="2239"/>
                    <a:pt x="33346" y="2135"/>
                  </a:cubicBezTo>
                  <a:lnTo>
                    <a:pt x="41485" y="2135"/>
                  </a:lnTo>
                  <a:cubicBezTo>
                    <a:pt x="43420" y="2135"/>
                    <a:pt x="45355" y="2101"/>
                    <a:pt x="47323" y="2068"/>
                  </a:cubicBezTo>
                  <a:close/>
                  <a:moveTo>
                    <a:pt x="39251" y="0"/>
                  </a:moveTo>
                  <a:cubicBezTo>
                    <a:pt x="36511" y="0"/>
                    <a:pt x="33765" y="103"/>
                    <a:pt x="31045" y="167"/>
                  </a:cubicBezTo>
                  <a:cubicBezTo>
                    <a:pt x="29877" y="400"/>
                    <a:pt x="28743" y="534"/>
                    <a:pt x="27575" y="534"/>
                  </a:cubicBezTo>
                  <a:cubicBezTo>
                    <a:pt x="27575" y="567"/>
                    <a:pt x="27575" y="567"/>
                    <a:pt x="27575" y="567"/>
                  </a:cubicBezTo>
                  <a:lnTo>
                    <a:pt x="27275" y="534"/>
                  </a:lnTo>
                  <a:lnTo>
                    <a:pt x="26675" y="534"/>
                  </a:lnTo>
                  <a:cubicBezTo>
                    <a:pt x="25841" y="567"/>
                    <a:pt x="25007" y="634"/>
                    <a:pt x="24140" y="734"/>
                  </a:cubicBezTo>
                  <a:cubicBezTo>
                    <a:pt x="22819" y="676"/>
                    <a:pt x="21499" y="520"/>
                    <a:pt x="20179" y="520"/>
                  </a:cubicBezTo>
                  <a:cubicBezTo>
                    <a:pt x="19965" y="520"/>
                    <a:pt x="19751" y="524"/>
                    <a:pt x="19536" y="534"/>
                  </a:cubicBezTo>
                  <a:cubicBezTo>
                    <a:pt x="18675" y="563"/>
                    <a:pt x="17867" y="672"/>
                    <a:pt x="17017" y="672"/>
                  </a:cubicBezTo>
                  <a:cubicBezTo>
                    <a:pt x="16912" y="672"/>
                    <a:pt x="16807" y="671"/>
                    <a:pt x="16701" y="667"/>
                  </a:cubicBezTo>
                  <a:cubicBezTo>
                    <a:pt x="16546" y="656"/>
                    <a:pt x="16394" y="650"/>
                    <a:pt x="16243" y="650"/>
                  </a:cubicBezTo>
                  <a:cubicBezTo>
                    <a:pt x="15513" y="650"/>
                    <a:pt x="14818" y="780"/>
                    <a:pt x="14099" y="1001"/>
                  </a:cubicBezTo>
                  <a:cubicBezTo>
                    <a:pt x="12832" y="1401"/>
                    <a:pt x="11998" y="1935"/>
                    <a:pt x="11431" y="3135"/>
                  </a:cubicBezTo>
                  <a:cubicBezTo>
                    <a:pt x="10697" y="4637"/>
                    <a:pt x="11030" y="6471"/>
                    <a:pt x="11064" y="8072"/>
                  </a:cubicBezTo>
                  <a:cubicBezTo>
                    <a:pt x="11097" y="8873"/>
                    <a:pt x="11297" y="9573"/>
                    <a:pt x="11297" y="10374"/>
                  </a:cubicBezTo>
                  <a:cubicBezTo>
                    <a:pt x="11264" y="11275"/>
                    <a:pt x="11197" y="12109"/>
                    <a:pt x="11130" y="13009"/>
                  </a:cubicBezTo>
                  <a:cubicBezTo>
                    <a:pt x="11064" y="13876"/>
                    <a:pt x="11097" y="14777"/>
                    <a:pt x="11097" y="15644"/>
                  </a:cubicBezTo>
                  <a:cubicBezTo>
                    <a:pt x="11097" y="16612"/>
                    <a:pt x="10930" y="17612"/>
                    <a:pt x="10930" y="18580"/>
                  </a:cubicBezTo>
                  <a:cubicBezTo>
                    <a:pt x="10964" y="20548"/>
                    <a:pt x="10897" y="22483"/>
                    <a:pt x="10863" y="24417"/>
                  </a:cubicBezTo>
                  <a:cubicBezTo>
                    <a:pt x="10827" y="24414"/>
                    <a:pt x="10788" y="24413"/>
                    <a:pt x="10748" y="24413"/>
                  </a:cubicBezTo>
                  <a:cubicBezTo>
                    <a:pt x="10347" y="24413"/>
                    <a:pt x="9790" y="24551"/>
                    <a:pt x="9729" y="24551"/>
                  </a:cubicBezTo>
                  <a:cubicBezTo>
                    <a:pt x="8995" y="24718"/>
                    <a:pt x="8295" y="25018"/>
                    <a:pt x="7628" y="25351"/>
                  </a:cubicBezTo>
                  <a:cubicBezTo>
                    <a:pt x="6394" y="26018"/>
                    <a:pt x="5426" y="27086"/>
                    <a:pt x="4626" y="28220"/>
                  </a:cubicBezTo>
                  <a:cubicBezTo>
                    <a:pt x="3725" y="29488"/>
                    <a:pt x="3125" y="31055"/>
                    <a:pt x="2591" y="32523"/>
                  </a:cubicBezTo>
                  <a:cubicBezTo>
                    <a:pt x="2291" y="33324"/>
                    <a:pt x="1924" y="33857"/>
                    <a:pt x="1423" y="34558"/>
                  </a:cubicBezTo>
                  <a:cubicBezTo>
                    <a:pt x="923" y="35225"/>
                    <a:pt x="790" y="36126"/>
                    <a:pt x="356" y="36860"/>
                  </a:cubicBezTo>
                  <a:cubicBezTo>
                    <a:pt x="1" y="37418"/>
                    <a:pt x="515" y="38131"/>
                    <a:pt x="1045" y="38131"/>
                  </a:cubicBezTo>
                  <a:cubicBezTo>
                    <a:pt x="1212" y="38131"/>
                    <a:pt x="1380" y="38061"/>
                    <a:pt x="1523" y="37894"/>
                  </a:cubicBezTo>
                  <a:cubicBezTo>
                    <a:pt x="1590" y="37827"/>
                    <a:pt x="1624" y="37794"/>
                    <a:pt x="1657" y="37727"/>
                  </a:cubicBezTo>
                  <a:cubicBezTo>
                    <a:pt x="1690" y="37727"/>
                    <a:pt x="1690" y="37694"/>
                    <a:pt x="1724" y="37660"/>
                  </a:cubicBezTo>
                  <a:cubicBezTo>
                    <a:pt x="2191" y="37093"/>
                    <a:pt x="2558" y="36493"/>
                    <a:pt x="2958" y="35859"/>
                  </a:cubicBezTo>
                  <a:cubicBezTo>
                    <a:pt x="3125" y="35625"/>
                    <a:pt x="3325" y="35359"/>
                    <a:pt x="3492" y="35125"/>
                  </a:cubicBezTo>
                  <a:cubicBezTo>
                    <a:pt x="3492" y="35158"/>
                    <a:pt x="3525" y="35192"/>
                    <a:pt x="3558" y="35258"/>
                  </a:cubicBezTo>
                  <a:cubicBezTo>
                    <a:pt x="3658" y="35659"/>
                    <a:pt x="3792" y="36059"/>
                    <a:pt x="3892" y="36493"/>
                  </a:cubicBezTo>
                  <a:cubicBezTo>
                    <a:pt x="4059" y="37060"/>
                    <a:pt x="4159" y="37760"/>
                    <a:pt x="4492" y="38261"/>
                  </a:cubicBezTo>
                  <a:cubicBezTo>
                    <a:pt x="4637" y="38502"/>
                    <a:pt x="4887" y="38674"/>
                    <a:pt x="5154" y="38674"/>
                  </a:cubicBezTo>
                  <a:cubicBezTo>
                    <a:pt x="5255" y="38674"/>
                    <a:pt x="5359" y="38649"/>
                    <a:pt x="5460" y="38594"/>
                  </a:cubicBezTo>
                  <a:cubicBezTo>
                    <a:pt x="6560" y="37960"/>
                    <a:pt x="5726" y="36493"/>
                    <a:pt x="5059" y="35258"/>
                  </a:cubicBezTo>
                  <a:cubicBezTo>
                    <a:pt x="5026" y="35192"/>
                    <a:pt x="5026" y="35125"/>
                    <a:pt x="4993" y="35058"/>
                  </a:cubicBezTo>
                  <a:lnTo>
                    <a:pt x="4993" y="35058"/>
                  </a:lnTo>
                  <a:cubicBezTo>
                    <a:pt x="5593" y="35392"/>
                    <a:pt x="6093" y="35926"/>
                    <a:pt x="6627" y="36326"/>
                  </a:cubicBezTo>
                  <a:cubicBezTo>
                    <a:pt x="6757" y="36415"/>
                    <a:pt x="6886" y="36453"/>
                    <a:pt x="7005" y="36453"/>
                  </a:cubicBezTo>
                  <a:cubicBezTo>
                    <a:pt x="7556" y="36453"/>
                    <a:pt x="7910" y="35631"/>
                    <a:pt x="7361" y="35192"/>
                  </a:cubicBezTo>
                  <a:cubicBezTo>
                    <a:pt x="6460" y="34458"/>
                    <a:pt x="5526" y="33691"/>
                    <a:pt x="4359" y="33457"/>
                  </a:cubicBezTo>
                  <a:cubicBezTo>
                    <a:pt x="4692" y="32623"/>
                    <a:pt x="4926" y="31689"/>
                    <a:pt x="5259" y="30922"/>
                  </a:cubicBezTo>
                  <a:cubicBezTo>
                    <a:pt x="6327" y="28420"/>
                    <a:pt x="8262" y="26452"/>
                    <a:pt x="10830" y="25652"/>
                  </a:cubicBezTo>
                  <a:lnTo>
                    <a:pt x="10830" y="25652"/>
                  </a:lnTo>
                  <a:cubicBezTo>
                    <a:pt x="10797" y="27219"/>
                    <a:pt x="10763" y="28754"/>
                    <a:pt x="10763" y="30322"/>
                  </a:cubicBezTo>
                  <a:cubicBezTo>
                    <a:pt x="10763" y="32123"/>
                    <a:pt x="10897" y="33857"/>
                    <a:pt x="10930" y="35659"/>
                  </a:cubicBezTo>
                  <a:cubicBezTo>
                    <a:pt x="10997" y="37694"/>
                    <a:pt x="11330" y="39662"/>
                    <a:pt x="11431" y="41663"/>
                  </a:cubicBezTo>
                  <a:cubicBezTo>
                    <a:pt x="11497" y="43498"/>
                    <a:pt x="11631" y="45299"/>
                    <a:pt x="11631" y="47134"/>
                  </a:cubicBezTo>
                  <a:cubicBezTo>
                    <a:pt x="11631" y="48902"/>
                    <a:pt x="11731" y="50069"/>
                    <a:pt x="12932" y="51470"/>
                  </a:cubicBezTo>
                  <a:cubicBezTo>
                    <a:pt x="13999" y="52738"/>
                    <a:pt x="15133" y="53105"/>
                    <a:pt x="16701" y="53405"/>
                  </a:cubicBezTo>
                  <a:cubicBezTo>
                    <a:pt x="17065" y="53478"/>
                    <a:pt x="17436" y="53493"/>
                    <a:pt x="17810" y="53493"/>
                  </a:cubicBezTo>
                  <a:cubicBezTo>
                    <a:pt x="18090" y="53493"/>
                    <a:pt x="18371" y="53484"/>
                    <a:pt x="18654" y="53484"/>
                  </a:cubicBezTo>
                  <a:cubicBezTo>
                    <a:pt x="18859" y="53484"/>
                    <a:pt x="19064" y="53489"/>
                    <a:pt x="19269" y="53505"/>
                  </a:cubicBezTo>
                  <a:cubicBezTo>
                    <a:pt x="20270" y="53605"/>
                    <a:pt x="21238" y="53805"/>
                    <a:pt x="22238" y="53872"/>
                  </a:cubicBezTo>
                  <a:cubicBezTo>
                    <a:pt x="23966" y="53995"/>
                    <a:pt x="25637" y="54176"/>
                    <a:pt x="27356" y="54176"/>
                  </a:cubicBezTo>
                  <a:cubicBezTo>
                    <a:pt x="27496" y="54176"/>
                    <a:pt x="27635" y="54174"/>
                    <a:pt x="27776" y="54172"/>
                  </a:cubicBezTo>
                  <a:cubicBezTo>
                    <a:pt x="27942" y="54169"/>
                    <a:pt x="28109" y="54168"/>
                    <a:pt x="28276" y="54168"/>
                  </a:cubicBezTo>
                  <a:cubicBezTo>
                    <a:pt x="30282" y="54168"/>
                    <a:pt x="32312" y="54339"/>
                    <a:pt x="34314" y="54339"/>
                  </a:cubicBezTo>
                  <a:cubicBezTo>
                    <a:pt x="34439" y="54340"/>
                    <a:pt x="34563" y="54340"/>
                    <a:pt x="34688" y="54340"/>
                  </a:cubicBezTo>
                  <a:cubicBezTo>
                    <a:pt x="38228" y="54340"/>
                    <a:pt x="41709" y="53894"/>
                    <a:pt x="45221" y="53572"/>
                  </a:cubicBezTo>
                  <a:cubicBezTo>
                    <a:pt x="47223" y="53371"/>
                    <a:pt x="49224" y="53338"/>
                    <a:pt x="51226" y="53138"/>
                  </a:cubicBezTo>
                  <a:cubicBezTo>
                    <a:pt x="51292" y="53138"/>
                    <a:pt x="51359" y="53105"/>
                    <a:pt x="51459" y="53105"/>
                  </a:cubicBezTo>
                  <a:cubicBezTo>
                    <a:pt x="52207" y="53125"/>
                    <a:pt x="52981" y="53172"/>
                    <a:pt x="53756" y="53172"/>
                  </a:cubicBezTo>
                  <a:cubicBezTo>
                    <a:pt x="54226" y="53172"/>
                    <a:pt x="54696" y="53155"/>
                    <a:pt x="55162" y="53105"/>
                  </a:cubicBezTo>
                  <a:cubicBezTo>
                    <a:pt x="55455" y="53153"/>
                    <a:pt x="55748" y="53184"/>
                    <a:pt x="56054" y="53184"/>
                  </a:cubicBezTo>
                  <a:cubicBezTo>
                    <a:pt x="56166" y="53184"/>
                    <a:pt x="56280" y="53180"/>
                    <a:pt x="56396" y="53171"/>
                  </a:cubicBezTo>
                  <a:cubicBezTo>
                    <a:pt x="59665" y="52704"/>
                    <a:pt x="59732" y="48001"/>
                    <a:pt x="59732" y="45566"/>
                  </a:cubicBezTo>
                  <a:lnTo>
                    <a:pt x="59732" y="45499"/>
                  </a:lnTo>
                  <a:cubicBezTo>
                    <a:pt x="59965" y="43898"/>
                    <a:pt x="60132" y="42330"/>
                    <a:pt x="60232" y="40729"/>
                  </a:cubicBezTo>
                  <a:cubicBezTo>
                    <a:pt x="60265" y="40362"/>
                    <a:pt x="60299" y="40029"/>
                    <a:pt x="60332" y="39695"/>
                  </a:cubicBezTo>
                  <a:cubicBezTo>
                    <a:pt x="60499" y="37694"/>
                    <a:pt x="60699" y="35759"/>
                    <a:pt x="60766" y="33791"/>
                  </a:cubicBezTo>
                  <a:cubicBezTo>
                    <a:pt x="60832" y="31422"/>
                    <a:pt x="60632" y="29087"/>
                    <a:pt x="60466" y="26752"/>
                  </a:cubicBezTo>
                  <a:lnTo>
                    <a:pt x="60466" y="26752"/>
                  </a:lnTo>
                  <a:cubicBezTo>
                    <a:pt x="60799" y="27219"/>
                    <a:pt x="61166" y="27553"/>
                    <a:pt x="61733" y="27820"/>
                  </a:cubicBezTo>
                  <a:cubicBezTo>
                    <a:pt x="62303" y="28123"/>
                    <a:pt x="62856" y="28250"/>
                    <a:pt x="63398" y="28250"/>
                  </a:cubicBezTo>
                  <a:cubicBezTo>
                    <a:pt x="64344" y="28250"/>
                    <a:pt x="65257" y="27862"/>
                    <a:pt x="66170" y="27353"/>
                  </a:cubicBezTo>
                  <a:cubicBezTo>
                    <a:pt x="69138" y="25718"/>
                    <a:pt x="70406" y="22449"/>
                    <a:pt x="70072" y="19214"/>
                  </a:cubicBezTo>
                  <a:cubicBezTo>
                    <a:pt x="70673" y="19047"/>
                    <a:pt x="71207" y="18813"/>
                    <a:pt x="71807" y="18613"/>
                  </a:cubicBezTo>
                  <a:cubicBezTo>
                    <a:pt x="72641" y="18313"/>
                    <a:pt x="73475" y="18146"/>
                    <a:pt x="74242" y="17679"/>
                  </a:cubicBezTo>
                  <a:cubicBezTo>
                    <a:pt x="74936" y="17257"/>
                    <a:pt x="74675" y="16070"/>
                    <a:pt x="73927" y="16070"/>
                  </a:cubicBezTo>
                  <a:cubicBezTo>
                    <a:pt x="73848" y="16070"/>
                    <a:pt x="73764" y="16083"/>
                    <a:pt x="73675" y="16111"/>
                  </a:cubicBezTo>
                  <a:cubicBezTo>
                    <a:pt x="72741" y="16445"/>
                    <a:pt x="71807" y="16845"/>
                    <a:pt x="70906" y="17246"/>
                  </a:cubicBezTo>
                  <a:cubicBezTo>
                    <a:pt x="70906" y="17212"/>
                    <a:pt x="70906" y="17145"/>
                    <a:pt x="70940" y="17112"/>
                  </a:cubicBezTo>
                  <a:cubicBezTo>
                    <a:pt x="70940" y="17045"/>
                    <a:pt x="70940" y="17012"/>
                    <a:pt x="70973" y="16979"/>
                  </a:cubicBezTo>
                  <a:cubicBezTo>
                    <a:pt x="71473" y="15778"/>
                    <a:pt x="72007" y="14577"/>
                    <a:pt x="71874" y="13343"/>
                  </a:cubicBezTo>
                  <a:cubicBezTo>
                    <a:pt x="71835" y="12935"/>
                    <a:pt x="71446" y="12708"/>
                    <a:pt x="71068" y="12708"/>
                  </a:cubicBezTo>
                  <a:cubicBezTo>
                    <a:pt x="70797" y="12708"/>
                    <a:pt x="70531" y="12825"/>
                    <a:pt x="70406" y="13076"/>
                  </a:cubicBezTo>
                  <a:cubicBezTo>
                    <a:pt x="69972" y="13810"/>
                    <a:pt x="69972" y="14644"/>
                    <a:pt x="69739" y="15444"/>
                  </a:cubicBezTo>
                  <a:cubicBezTo>
                    <a:pt x="69639" y="15711"/>
                    <a:pt x="69572" y="16178"/>
                    <a:pt x="69472" y="16578"/>
                  </a:cubicBezTo>
                  <a:cubicBezTo>
                    <a:pt x="69072" y="15711"/>
                    <a:pt x="68638" y="14810"/>
                    <a:pt x="67771" y="14343"/>
                  </a:cubicBezTo>
                  <a:cubicBezTo>
                    <a:pt x="67611" y="14267"/>
                    <a:pt x="67443" y="14232"/>
                    <a:pt x="67278" y="14232"/>
                  </a:cubicBezTo>
                  <a:cubicBezTo>
                    <a:pt x="66585" y="14232"/>
                    <a:pt x="65965" y="14856"/>
                    <a:pt x="66370" y="15611"/>
                  </a:cubicBezTo>
                  <a:cubicBezTo>
                    <a:pt x="66937" y="16712"/>
                    <a:pt x="67671" y="17612"/>
                    <a:pt x="68438" y="18513"/>
                  </a:cubicBezTo>
                  <a:cubicBezTo>
                    <a:pt x="68271" y="19647"/>
                    <a:pt x="68304" y="20781"/>
                    <a:pt x="68038" y="21916"/>
                  </a:cubicBezTo>
                  <a:cubicBezTo>
                    <a:pt x="67704" y="23383"/>
                    <a:pt x="66870" y="24517"/>
                    <a:pt x="65603" y="25351"/>
                  </a:cubicBezTo>
                  <a:cubicBezTo>
                    <a:pt x="64763" y="25926"/>
                    <a:pt x="64012" y="26280"/>
                    <a:pt x="63174" y="26280"/>
                  </a:cubicBezTo>
                  <a:cubicBezTo>
                    <a:pt x="62746" y="26280"/>
                    <a:pt x="62296" y="26188"/>
                    <a:pt x="61800" y="25985"/>
                  </a:cubicBezTo>
                  <a:cubicBezTo>
                    <a:pt x="61266" y="25752"/>
                    <a:pt x="60832" y="25251"/>
                    <a:pt x="60332" y="24951"/>
                  </a:cubicBezTo>
                  <a:cubicBezTo>
                    <a:pt x="60299" y="24017"/>
                    <a:pt x="60265" y="23116"/>
                    <a:pt x="60265" y="22216"/>
                  </a:cubicBezTo>
                  <a:cubicBezTo>
                    <a:pt x="60232" y="18180"/>
                    <a:pt x="60766" y="14177"/>
                    <a:pt x="60766" y="10140"/>
                  </a:cubicBezTo>
                  <a:cubicBezTo>
                    <a:pt x="60766" y="8339"/>
                    <a:pt x="60632" y="6605"/>
                    <a:pt x="60566" y="4803"/>
                  </a:cubicBezTo>
                  <a:cubicBezTo>
                    <a:pt x="60532" y="3402"/>
                    <a:pt x="59665" y="2435"/>
                    <a:pt x="58464" y="1901"/>
                  </a:cubicBezTo>
                  <a:cubicBezTo>
                    <a:pt x="57630" y="1534"/>
                    <a:pt x="56629" y="1434"/>
                    <a:pt x="55729" y="1334"/>
                  </a:cubicBezTo>
                  <a:cubicBezTo>
                    <a:pt x="55595" y="1301"/>
                    <a:pt x="55462" y="1234"/>
                    <a:pt x="55329" y="1201"/>
                  </a:cubicBezTo>
                  <a:cubicBezTo>
                    <a:pt x="53931" y="774"/>
                    <a:pt x="52433" y="651"/>
                    <a:pt x="50917" y="651"/>
                  </a:cubicBezTo>
                  <a:cubicBezTo>
                    <a:pt x="50298" y="651"/>
                    <a:pt x="49676" y="671"/>
                    <a:pt x="49057" y="700"/>
                  </a:cubicBezTo>
                  <a:cubicBezTo>
                    <a:pt x="47390" y="500"/>
                    <a:pt x="45722" y="233"/>
                    <a:pt x="44020" y="133"/>
                  </a:cubicBezTo>
                  <a:cubicBezTo>
                    <a:pt x="42437" y="35"/>
                    <a:pt x="40845" y="0"/>
                    <a:pt x="39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4;p18">
            <a:extLst>
              <a:ext uri="{FF2B5EF4-FFF2-40B4-BE49-F238E27FC236}">
                <a16:creationId xmlns:a16="http://schemas.microsoft.com/office/drawing/2014/main" id="{143C4DAF-5962-3C4C-8D38-1157807A803E}"/>
              </a:ext>
            </a:extLst>
          </p:cNvPr>
          <p:cNvGrpSpPr/>
          <p:nvPr/>
        </p:nvGrpSpPr>
        <p:grpSpPr>
          <a:xfrm>
            <a:off x="6994523" y="4754334"/>
            <a:ext cx="314409" cy="243750"/>
            <a:chOff x="2409025" y="1325525"/>
            <a:chExt cx="1752650" cy="1358450"/>
          </a:xfrm>
        </p:grpSpPr>
        <p:sp>
          <p:nvSpPr>
            <p:cNvPr id="18" name="Google Shape;115;p18">
              <a:extLst>
                <a:ext uri="{FF2B5EF4-FFF2-40B4-BE49-F238E27FC236}">
                  <a16:creationId xmlns:a16="http://schemas.microsoft.com/office/drawing/2014/main" id="{6D7EC851-AE56-994C-AB65-6996C88DE68A}"/>
                </a:ext>
              </a:extLst>
            </p:cNvPr>
            <p:cNvSpPr/>
            <p:nvPr/>
          </p:nvSpPr>
          <p:spPr>
            <a:xfrm>
              <a:off x="2665050" y="1370925"/>
              <a:ext cx="1210050" cy="1275950"/>
            </a:xfrm>
            <a:custGeom>
              <a:avLst/>
              <a:gdLst/>
              <a:ahLst/>
              <a:cxnLst/>
              <a:rect l="l" t="t" r="r" b="b"/>
              <a:pathLst>
                <a:path w="48402" h="51038" extrusionOk="0">
                  <a:moveTo>
                    <a:pt x="38740" y="1"/>
                  </a:moveTo>
                  <a:cubicBezTo>
                    <a:pt x="37923" y="1"/>
                    <a:pt x="37103" y="22"/>
                    <a:pt x="36313" y="22"/>
                  </a:cubicBezTo>
                  <a:cubicBezTo>
                    <a:pt x="36115" y="22"/>
                    <a:pt x="35919" y="21"/>
                    <a:pt x="35726" y="17"/>
                  </a:cubicBezTo>
                  <a:cubicBezTo>
                    <a:pt x="35514" y="15"/>
                    <a:pt x="35301" y="14"/>
                    <a:pt x="35089" y="14"/>
                  </a:cubicBezTo>
                  <a:cubicBezTo>
                    <a:pt x="33145" y="14"/>
                    <a:pt x="31187" y="112"/>
                    <a:pt x="29239" y="112"/>
                  </a:cubicBezTo>
                  <a:cubicBezTo>
                    <a:pt x="28687" y="112"/>
                    <a:pt x="28136" y="104"/>
                    <a:pt x="27587" y="84"/>
                  </a:cubicBezTo>
                  <a:cubicBezTo>
                    <a:pt x="26814" y="56"/>
                    <a:pt x="26042" y="45"/>
                    <a:pt x="25271" y="45"/>
                  </a:cubicBezTo>
                  <a:cubicBezTo>
                    <a:pt x="22186" y="45"/>
                    <a:pt x="19111" y="223"/>
                    <a:pt x="16026" y="223"/>
                  </a:cubicBezTo>
                  <a:cubicBezTo>
                    <a:pt x="15255" y="223"/>
                    <a:pt x="14483" y="212"/>
                    <a:pt x="13710" y="184"/>
                  </a:cubicBezTo>
                  <a:cubicBezTo>
                    <a:pt x="13497" y="174"/>
                    <a:pt x="13284" y="170"/>
                    <a:pt x="13069" y="170"/>
                  </a:cubicBezTo>
                  <a:cubicBezTo>
                    <a:pt x="11622" y="170"/>
                    <a:pt x="10139" y="368"/>
                    <a:pt x="8693" y="368"/>
                  </a:cubicBezTo>
                  <a:cubicBezTo>
                    <a:pt x="8203" y="368"/>
                    <a:pt x="7717" y="345"/>
                    <a:pt x="7239" y="284"/>
                  </a:cubicBezTo>
                  <a:cubicBezTo>
                    <a:pt x="6764" y="224"/>
                    <a:pt x="6267" y="183"/>
                    <a:pt x="5771" y="183"/>
                  </a:cubicBezTo>
                  <a:cubicBezTo>
                    <a:pt x="4351" y="183"/>
                    <a:pt x="2942" y="514"/>
                    <a:pt x="2102" y="1652"/>
                  </a:cubicBezTo>
                  <a:cubicBezTo>
                    <a:pt x="2035" y="1752"/>
                    <a:pt x="1968" y="1852"/>
                    <a:pt x="1902" y="1952"/>
                  </a:cubicBezTo>
                  <a:cubicBezTo>
                    <a:pt x="1801" y="2019"/>
                    <a:pt x="1668" y="2119"/>
                    <a:pt x="1568" y="2219"/>
                  </a:cubicBezTo>
                  <a:cubicBezTo>
                    <a:pt x="134" y="3553"/>
                    <a:pt x="400" y="4954"/>
                    <a:pt x="200" y="6722"/>
                  </a:cubicBezTo>
                  <a:cubicBezTo>
                    <a:pt x="0" y="8457"/>
                    <a:pt x="200" y="10325"/>
                    <a:pt x="167" y="12093"/>
                  </a:cubicBezTo>
                  <a:cubicBezTo>
                    <a:pt x="100" y="12927"/>
                    <a:pt x="400" y="13560"/>
                    <a:pt x="867" y="13961"/>
                  </a:cubicBezTo>
                  <a:cubicBezTo>
                    <a:pt x="834" y="14995"/>
                    <a:pt x="867" y="15995"/>
                    <a:pt x="867" y="16896"/>
                  </a:cubicBezTo>
                  <a:cubicBezTo>
                    <a:pt x="467" y="19965"/>
                    <a:pt x="567" y="23067"/>
                    <a:pt x="601" y="26169"/>
                  </a:cubicBezTo>
                  <a:cubicBezTo>
                    <a:pt x="601" y="26837"/>
                    <a:pt x="601" y="27504"/>
                    <a:pt x="601" y="28171"/>
                  </a:cubicBezTo>
                  <a:cubicBezTo>
                    <a:pt x="601" y="28805"/>
                    <a:pt x="734" y="29372"/>
                    <a:pt x="968" y="29805"/>
                  </a:cubicBezTo>
                  <a:cubicBezTo>
                    <a:pt x="834" y="33675"/>
                    <a:pt x="1301" y="37511"/>
                    <a:pt x="1301" y="41347"/>
                  </a:cubicBezTo>
                  <a:cubicBezTo>
                    <a:pt x="1301" y="43215"/>
                    <a:pt x="1334" y="45083"/>
                    <a:pt x="1468" y="46951"/>
                  </a:cubicBezTo>
                  <a:cubicBezTo>
                    <a:pt x="1601" y="49019"/>
                    <a:pt x="3503" y="50053"/>
                    <a:pt x="5404" y="50287"/>
                  </a:cubicBezTo>
                  <a:cubicBezTo>
                    <a:pt x="5455" y="50291"/>
                    <a:pt x="5506" y="50293"/>
                    <a:pt x="5556" y="50293"/>
                  </a:cubicBezTo>
                  <a:cubicBezTo>
                    <a:pt x="5905" y="50293"/>
                    <a:pt x="6247" y="50195"/>
                    <a:pt x="6538" y="50020"/>
                  </a:cubicBezTo>
                  <a:cubicBezTo>
                    <a:pt x="7105" y="50453"/>
                    <a:pt x="7706" y="50787"/>
                    <a:pt x="8506" y="50920"/>
                  </a:cubicBezTo>
                  <a:cubicBezTo>
                    <a:pt x="9233" y="51005"/>
                    <a:pt x="9968" y="51037"/>
                    <a:pt x="10706" y="51037"/>
                  </a:cubicBezTo>
                  <a:cubicBezTo>
                    <a:pt x="12001" y="51037"/>
                    <a:pt x="13302" y="50939"/>
                    <a:pt x="14577" y="50854"/>
                  </a:cubicBezTo>
                  <a:cubicBezTo>
                    <a:pt x="18128" y="50630"/>
                    <a:pt x="21750" y="50430"/>
                    <a:pt x="25304" y="50430"/>
                  </a:cubicBezTo>
                  <a:cubicBezTo>
                    <a:pt x="25990" y="50430"/>
                    <a:pt x="26673" y="50437"/>
                    <a:pt x="27353" y="50453"/>
                  </a:cubicBezTo>
                  <a:cubicBezTo>
                    <a:pt x="27622" y="50458"/>
                    <a:pt x="27892" y="50459"/>
                    <a:pt x="28162" y="50459"/>
                  </a:cubicBezTo>
                  <a:cubicBezTo>
                    <a:pt x="28682" y="50459"/>
                    <a:pt x="29205" y="50454"/>
                    <a:pt x="29728" y="50454"/>
                  </a:cubicBezTo>
                  <a:cubicBezTo>
                    <a:pt x="30961" y="50454"/>
                    <a:pt x="32194" y="50484"/>
                    <a:pt x="33391" y="50687"/>
                  </a:cubicBezTo>
                  <a:cubicBezTo>
                    <a:pt x="33921" y="50765"/>
                    <a:pt x="34451" y="50791"/>
                    <a:pt x="34982" y="50791"/>
                  </a:cubicBezTo>
                  <a:cubicBezTo>
                    <a:pt x="36048" y="50791"/>
                    <a:pt x="37115" y="50686"/>
                    <a:pt x="38182" y="50686"/>
                  </a:cubicBezTo>
                  <a:cubicBezTo>
                    <a:pt x="38619" y="50686"/>
                    <a:pt x="39057" y="50703"/>
                    <a:pt x="39495" y="50754"/>
                  </a:cubicBezTo>
                  <a:cubicBezTo>
                    <a:pt x="40171" y="50834"/>
                    <a:pt x="40943" y="50896"/>
                    <a:pt x="41736" y="50896"/>
                  </a:cubicBezTo>
                  <a:cubicBezTo>
                    <a:pt x="44547" y="50896"/>
                    <a:pt x="47620" y="50125"/>
                    <a:pt x="47567" y="46717"/>
                  </a:cubicBezTo>
                  <a:cubicBezTo>
                    <a:pt x="47567" y="46517"/>
                    <a:pt x="47534" y="46317"/>
                    <a:pt x="47467" y="46117"/>
                  </a:cubicBezTo>
                  <a:cubicBezTo>
                    <a:pt x="47567" y="45884"/>
                    <a:pt x="47601" y="45617"/>
                    <a:pt x="47634" y="45316"/>
                  </a:cubicBezTo>
                  <a:cubicBezTo>
                    <a:pt x="47734" y="41681"/>
                    <a:pt x="47467" y="38011"/>
                    <a:pt x="47868" y="34375"/>
                  </a:cubicBezTo>
                  <a:cubicBezTo>
                    <a:pt x="48235" y="31273"/>
                    <a:pt x="48401" y="28004"/>
                    <a:pt x="48101" y="24868"/>
                  </a:cubicBezTo>
                  <a:cubicBezTo>
                    <a:pt x="47801" y="21733"/>
                    <a:pt x="47868" y="18497"/>
                    <a:pt x="47501" y="15362"/>
                  </a:cubicBezTo>
                  <a:cubicBezTo>
                    <a:pt x="47467" y="14961"/>
                    <a:pt x="47434" y="14528"/>
                    <a:pt x="47434" y="14127"/>
                  </a:cubicBezTo>
                  <a:cubicBezTo>
                    <a:pt x="47901" y="11759"/>
                    <a:pt x="47901" y="9291"/>
                    <a:pt x="47801" y="6856"/>
                  </a:cubicBezTo>
                  <a:cubicBezTo>
                    <a:pt x="47834" y="6589"/>
                    <a:pt x="47801" y="6355"/>
                    <a:pt x="47734" y="6155"/>
                  </a:cubicBezTo>
                  <a:cubicBezTo>
                    <a:pt x="47901" y="4654"/>
                    <a:pt x="47901" y="3086"/>
                    <a:pt x="46834" y="2052"/>
                  </a:cubicBezTo>
                  <a:cubicBezTo>
                    <a:pt x="45399" y="618"/>
                    <a:pt x="43631" y="484"/>
                    <a:pt x="41730" y="184"/>
                  </a:cubicBezTo>
                  <a:cubicBezTo>
                    <a:pt x="40779" y="34"/>
                    <a:pt x="39762" y="1"/>
                    <a:pt x="38740" y="1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6;p18">
              <a:extLst>
                <a:ext uri="{FF2B5EF4-FFF2-40B4-BE49-F238E27FC236}">
                  <a16:creationId xmlns:a16="http://schemas.microsoft.com/office/drawing/2014/main" id="{8454A6C1-CF2A-CB4F-A3D6-2F794E021F82}"/>
                </a:ext>
              </a:extLst>
            </p:cNvPr>
            <p:cNvSpPr/>
            <p:nvPr/>
          </p:nvSpPr>
          <p:spPr>
            <a:xfrm>
              <a:off x="2663375" y="1376575"/>
              <a:ext cx="1163350" cy="1274425"/>
            </a:xfrm>
            <a:custGeom>
              <a:avLst/>
              <a:gdLst/>
              <a:ahLst/>
              <a:cxnLst/>
              <a:rect l="l" t="t" r="r" b="b"/>
              <a:pathLst>
                <a:path w="46534" h="50977" extrusionOk="0">
                  <a:moveTo>
                    <a:pt x="3446" y="0"/>
                  </a:moveTo>
                  <a:cubicBezTo>
                    <a:pt x="3361" y="0"/>
                    <a:pt x="3268" y="28"/>
                    <a:pt x="3169" y="92"/>
                  </a:cubicBezTo>
                  <a:cubicBezTo>
                    <a:pt x="2402" y="592"/>
                    <a:pt x="1702" y="859"/>
                    <a:pt x="1101" y="1593"/>
                  </a:cubicBezTo>
                  <a:cubicBezTo>
                    <a:pt x="434" y="2360"/>
                    <a:pt x="201" y="3527"/>
                    <a:pt x="134" y="4528"/>
                  </a:cubicBezTo>
                  <a:cubicBezTo>
                    <a:pt x="0" y="5796"/>
                    <a:pt x="101" y="7097"/>
                    <a:pt x="101" y="8398"/>
                  </a:cubicBezTo>
                  <a:cubicBezTo>
                    <a:pt x="101" y="9598"/>
                    <a:pt x="434" y="10766"/>
                    <a:pt x="301" y="11967"/>
                  </a:cubicBezTo>
                  <a:cubicBezTo>
                    <a:pt x="101" y="13301"/>
                    <a:pt x="534" y="14602"/>
                    <a:pt x="434" y="15936"/>
                  </a:cubicBezTo>
                  <a:cubicBezTo>
                    <a:pt x="367" y="17204"/>
                    <a:pt x="568" y="18505"/>
                    <a:pt x="534" y="19806"/>
                  </a:cubicBezTo>
                  <a:cubicBezTo>
                    <a:pt x="501" y="21007"/>
                    <a:pt x="501" y="22207"/>
                    <a:pt x="601" y="23408"/>
                  </a:cubicBezTo>
                  <a:cubicBezTo>
                    <a:pt x="668" y="24576"/>
                    <a:pt x="401" y="25743"/>
                    <a:pt x="634" y="26877"/>
                  </a:cubicBezTo>
                  <a:cubicBezTo>
                    <a:pt x="668" y="27111"/>
                    <a:pt x="801" y="27344"/>
                    <a:pt x="1001" y="27478"/>
                  </a:cubicBezTo>
                  <a:cubicBezTo>
                    <a:pt x="1001" y="27545"/>
                    <a:pt x="1001" y="27611"/>
                    <a:pt x="968" y="27645"/>
                  </a:cubicBezTo>
                  <a:cubicBezTo>
                    <a:pt x="801" y="28679"/>
                    <a:pt x="968" y="29813"/>
                    <a:pt x="801" y="30880"/>
                  </a:cubicBezTo>
                  <a:cubicBezTo>
                    <a:pt x="701" y="31681"/>
                    <a:pt x="768" y="32581"/>
                    <a:pt x="834" y="33349"/>
                  </a:cubicBezTo>
                  <a:cubicBezTo>
                    <a:pt x="901" y="34483"/>
                    <a:pt x="901" y="35650"/>
                    <a:pt x="1068" y="36751"/>
                  </a:cubicBezTo>
                  <a:cubicBezTo>
                    <a:pt x="1335" y="38953"/>
                    <a:pt x="868" y="41254"/>
                    <a:pt x="1268" y="43389"/>
                  </a:cubicBezTo>
                  <a:cubicBezTo>
                    <a:pt x="1602" y="45291"/>
                    <a:pt x="1468" y="47392"/>
                    <a:pt x="3203" y="48726"/>
                  </a:cubicBezTo>
                  <a:cubicBezTo>
                    <a:pt x="4971" y="50061"/>
                    <a:pt x="7106" y="50061"/>
                    <a:pt x="9207" y="50361"/>
                  </a:cubicBezTo>
                  <a:cubicBezTo>
                    <a:pt x="11542" y="50761"/>
                    <a:pt x="13944" y="50861"/>
                    <a:pt x="16312" y="50928"/>
                  </a:cubicBezTo>
                  <a:cubicBezTo>
                    <a:pt x="17244" y="50943"/>
                    <a:pt x="18175" y="50976"/>
                    <a:pt x="19104" y="50976"/>
                  </a:cubicBezTo>
                  <a:cubicBezTo>
                    <a:pt x="20304" y="50976"/>
                    <a:pt x="21499" y="50920"/>
                    <a:pt x="22683" y="50694"/>
                  </a:cubicBezTo>
                  <a:cubicBezTo>
                    <a:pt x="23256" y="50588"/>
                    <a:pt x="23859" y="50571"/>
                    <a:pt x="24470" y="50571"/>
                  </a:cubicBezTo>
                  <a:cubicBezTo>
                    <a:pt x="24743" y="50571"/>
                    <a:pt x="25017" y="50575"/>
                    <a:pt x="25290" y="50575"/>
                  </a:cubicBezTo>
                  <a:cubicBezTo>
                    <a:pt x="26514" y="50575"/>
                    <a:pt x="27730" y="50509"/>
                    <a:pt x="28754" y="49794"/>
                  </a:cubicBezTo>
                  <a:cubicBezTo>
                    <a:pt x="28788" y="49794"/>
                    <a:pt x="28821" y="49760"/>
                    <a:pt x="28854" y="49727"/>
                  </a:cubicBezTo>
                  <a:cubicBezTo>
                    <a:pt x="28921" y="49760"/>
                    <a:pt x="28954" y="49760"/>
                    <a:pt x="28988" y="49794"/>
                  </a:cubicBezTo>
                  <a:cubicBezTo>
                    <a:pt x="29722" y="50027"/>
                    <a:pt x="30456" y="50127"/>
                    <a:pt x="31189" y="50294"/>
                  </a:cubicBezTo>
                  <a:cubicBezTo>
                    <a:pt x="31765" y="50418"/>
                    <a:pt x="32361" y="50459"/>
                    <a:pt x="32964" y="50459"/>
                  </a:cubicBezTo>
                  <a:cubicBezTo>
                    <a:pt x="34065" y="50459"/>
                    <a:pt x="35194" y="50325"/>
                    <a:pt x="36290" y="50325"/>
                  </a:cubicBezTo>
                  <a:cubicBezTo>
                    <a:pt x="36369" y="50325"/>
                    <a:pt x="36448" y="50326"/>
                    <a:pt x="36527" y="50328"/>
                  </a:cubicBezTo>
                  <a:cubicBezTo>
                    <a:pt x="37494" y="50328"/>
                    <a:pt x="38461" y="50294"/>
                    <a:pt x="39429" y="50294"/>
                  </a:cubicBezTo>
                  <a:cubicBezTo>
                    <a:pt x="39507" y="50292"/>
                    <a:pt x="39584" y="50290"/>
                    <a:pt x="39661" y="50290"/>
                  </a:cubicBezTo>
                  <a:cubicBezTo>
                    <a:pt x="40599" y="50290"/>
                    <a:pt x="41441" y="50469"/>
                    <a:pt x="42397" y="50561"/>
                  </a:cubicBezTo>
                  <a:cubicBezTo>
                    <a:pt x="42541" y="50575"/>
                    <a:pt x="42691" y="50582"/>
                    <a:pt x="42845" y="50582"/>
                  </a:cubicBezTo>
                  <a:cubicBezTo>
                    <a:pt x="44188" y="50582"/>
                    <a:pt x="45821" y="50047"/>
                    <a:pt x="46300" y="48760"/>
                  </a:cubicBezTo>
                  <a:cubicBezTo>
                    <a:pt x="46534" y="48126"/>
                    <a:pt x="46033" y="47292"/>
                    <a:pt x="45299" y="47292"/>
                  </a:cubicBezTo>
                  <a:cubicBezTo>
                    <a:pt x="44699" y="47292"/>
                    <a:pt x="44165" y="47459"/>
                    <a:pt x="43565" y="47559"/>
                  </a:cubicBezTo>
                  <a:cubicBezTo>
                    <a:pt x="43317" y="47613"/>
                    <a:pt x="43094" y="47632"/>
                    <a:pt x="42879" y="47632"/>
                  </a:cubicBezTo>
                  <a:cubicBezTo>
                    <a:pt x="42428" y="47632"/>
                    <a:pt x="42016" y="47548"/>
                    <a:pt x="41497" y="47526"/>
                  </a:cubicBezTo>
                  <a:cubicBezTo>
                    <a:pt x="40947" y="47494"/>
                    <a:pt x="40397" y="47482"/>
                    <a:pt x="39846" y="47482"/>
                  </a:cubicBezTo>
                  <a:cubicBezTo>
                    <a:pt x="38659" y="47482"/>
                    <a:pt x="37467" y="47536"/>
                    <a:pt x="36260" y="47559"/>
                  </a:cubicBezTo>
                  <a:cubicBezTo>
                    <a:pt x="34961" y="47559"/>
                    <a:pt x="33663" y="47822"/>
                    <a:pt x="32365" y="47822"/>
                  </a:cubicBezTo>
                  <a:cubicBezTo>
                    <a:pt x="32129" y="47822"/>
                    <a:pt x="31892" y="47813"/>
                    <a:pt x="31656" y="47792"/>
                  </a:cubicBezTo>
                  <a:cubicBezTo>
                    <a:pt x="31023" y="47726"/>
                    <a:pt x="30389" y="47626"/>
                    <a:pt x="29755" y="47626"/>
                  </a:cubicBezTo>
                  <a:cubicBezTo>
                    <a:pt x="29188" y="47626"/>
                    <a:pt x="28721" y="47892"/>
                    <a:pt x="28221" y="48059"/>
                  </a:cubicBezTo>
                  <a:cubicBezTo>
                    <a:pt x="27956" y="47954"/>
                    <a:pt x="27692" y="47913"/>
                    <a:pt x="27418" y="47913"/>
                  </a:cubicBezTo>
                  <a:cubicBezTo>
                    <a:pt x="27173" y="47913"/>
                    <a:pt x="26920" y="47945"/>
                    <a:pt x="26653" y="47993"/>
                  </a:cubicBezTo>
                  <a:cubicBezTo>
                    <a:pt x="25668" y="48108"/>
                    <a:pt x="24758" y="48199"/>
                    <a:pt x="23793" y="48199"/>
                  </a:cubicBezTo>
                  <a:cubicBezTo>
                    <a:pt x="23647" y="48199"/>
                    <a:pt x="23500" y="48197"/>
                    <a:pt x="23350" y="48193"/>
                  </a:cubicBezTo>
                  <a:cubicBezTo>
                    <a:pt x="23242" y="48189"/>
                    <a:pt x="23132" y="48187"/>
                    <a:pt x="23023" y="48187"/>
                  </a:cubicBezTo>
                  <a:cubicBezTo>
                    <a:pt x="21565" y="48187"/>
                    <a:pt x="20072" y="48498"/>
                    <a:pt x="18587" y="48498"/>
                  </a:cubicBezTo>
                  <a:cubicBezTo>
                    <a:pt x="18206" y="48498"/>
                    <a:pt x="17825" y="48478"/>
                    <a:pt x="17446" y="48426"/>
                  </a:cubicBezTo>
                  <a:cubicBezTo>
                    <a:pt x="15211" y="48093"/>
                    <a:pt x="12910" y="48126"/>
                    <a:pt x="10641" y="47892"/>
                  </a:cubicBezTo>
                  <a:cubicBezTo>
                    <a:pt x="9607" y="47792"/>
                    <a:pt x="8540" y="47626"/>
                    <a:pt x="7472" y="47526"/>
                  </a:cubicBezTo>
                  <a:cubicBezTo>
                    <a:pt x="6472" y="47425"/>
                    <a:pt x="5371" y="47359"/>
                    <a:pt x="4570" y="46592"/>
                  </a:cubicBezTo>
                  <a:cubicBezTo>
                    <a:pt x="3770" y="45858"/>
                    <a:pt x="3903" y="44657"/>
                    <a:pt x="3736" y="43723"/>
                  </a:cubicBezTo>
                  <a:cubicBezTo>
                    <a:pt x="3536" y="42589"/>
                    <a:pt x="3570" y="41488"/>
                    <a:pt x="3570" y="40320"/>
                  </a:cubicBezTo>
                  <a:cubicBezTo>
                    <a:pt x="3570" y="38352"/>
                    <a:pt x="3470" y="36351"/>
                    <a:pt x="3436" y="34383"/>
                  </a:cubicBezTo>
                  <a:cubicBezTo>
                    <a:pt x="3403" y="33449"/>
                    <a:pt x="3336" y="32481"/>
                    <a:pt x="3203" y="31581"/>
                  </a:cubicBezTo>
                  <a:cubicBezTo>
                    <a:pt x="3069" y="30814"/>
                    <a:pt x="3236" y="30013"/>
                    <a:pt x="3103" y="29246"/>
                  </a:cubicBezTo>
                  <a:cubicBezTo>
                    <a:pt x="3036" y="28612"/>
                    <a:pt x="2903" y="27978"/>
                    <a:pt x="2736" y="27344"/>
                  </a:cubicBezTo>
                  <a:cubicBezTo>
                    <a:pt x="3003" y="26977"/>
                    <a:pt x="3036" y="26510"/>
                    <a:pt x="2836" y="26110"/>
                  </a:cubicBezTo>
                  <a:cubicBezTo>
                    <a:pt x="2769" y="25276"/>
                    <a:pt x="2836" y="24376"/>
                    <a:pt x="2769" y="23542"/>
                  </a:cubicBezTo>
                  <a:cubicBezTo>
                    <a:pt x="2702" y="22441"/>
                    <a:pt x="2569" y="21407"/>
                    <a:pt x="2536" y="20306"/>
                  </a:cubicBezTo>
                  <a:cubicBezTo>
                    <a:pt x="2536" y="17971"/>
                    <a:pt x="2169" y="15669"/>
                    <a:pt x="2102" y="13334"/>
                  </a:cubicBezTo>
                  <a:cubicBezTo>
                    <a:pt x="2102" y="12367"/>
                    <a:pt x="2402" y="11466"/>
                    <a:pt x="2335" y="10499"/>
                  </a:cubicBezTo>
                  <a:cubicBezTo>
                    <a:pt x="2269" y="9365"/>
                    <a:pt x="2269" y="8264"/>
                    <a:pt x="2269" y="7130"/>
                  </a:cubicBezTo>
                  <a:cubicBezTo>
                    <a:pt x="2269" y="4828"/>
                    <a:pt x="2169" y="2827"/>
                    <a:pt x="3770" y="959"/>
                  </a:cubicBezTo>
                  <a:cubicBezTo>
                    <a:pt x="4073" y="628"/>
                    <a:pt x="3852" y="0"/>
                    <a:pt x="3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;p18">
              <a:extLst>
                <a:ext uri="{FF2B5EF4-FFF2-40B4-BE49-F238E27FC236}">
                  <a16:creationId xmlns:a16="http://schemas.microsoft.com/office/drawing/2014/main" id="{81BC893F-0EF3-E448-92A8-612E18C363CB}"/>
                </a:ext>
              </a:extLst>
            </p:cNvPr>
            <p:cNvSpPr/>
            <p:nvPr/>
          </p:nvSpPr>
          <p:spPr>
            <a:xfrm>
              <a:off x="2802650" y="1362250"/>
              <a:ext cx="1077450" cy="1152875"/>
            </a:xfrm>
            <a:custGeom>
              <a:avLst/>
              <a:gdLst/>
              <a:ahLst/>
              <a:cxnLst/>
              <a:rect l="l" t="t" r="r" b="b"/>
              <a:pathLst>
                <a:path w="43098" h="46115" extrusionOk="0">
                  <a:moveTo>
                    <a:pt x="28301" y="0"/>
                  </a:moveTo>
                  <a:cubicBezTo>
                    <a:pt x="27698" y="0"/>
                    <a:pt x="27101" y="11"/>
                    <a:pt x="26519" y="31"/>
                  </a:cubicBezTo>
                  <a:cubicBezTo>
                    <a:pt x="24251" y="97"/>
                    <a:pt x="21982" y="64"/>
                    <a:pt x="19748" y="164"/>
                  </a:cubicBezTo>
                  <a:cubicBezTo>
                    <a:pt x="17479" y="231"/>
                    <a:pt x="15278" y="531"/>
                    <a:pt x="12976" y="531"/>
                  </a:cubicBezTo>
                  <a:cubicBezTo>
                    <a:pt x="11875" y="531"/>
                    <a:pt x="10741" y="531"/>
                    <a:pt x="9607" y="564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5971" y="615"/>
                    <a:pt x="5446" y="598"/>
                    <a:pt x="4920" y="598"/>
                  </a:cubicBezTo>
                  <a:cubicBezTo>
                    <a:pt x="4395" y="598"/>
                    <a:pt x="3870" y="615"/>
                    <a:pt x="3336" y="631"/>
                  </a:cubicBezTo>
                  <a:cubicBezTo>
                    <a:pt x="2921" y="631"/>
                    <a:pt x="2466" y="605"/>
                    <a:pt x="2013" y="605"/>
                  </a:cubicBezTo>
                  <a:cubicBezTo>
                    <a:pt x="1446" y="605"/>
                    <a:pt x="882" y="646"/>
                    <a:pt x="400" y="831"/>
                  </a:cubicBezTo>
                  <a:cubicBezTo>
                    <a:pt x="134" y="898"/>
                    <a:pt x="0" y="1265"/>
                    <a:pt x="267" y="1432"/>
                  </a:cubicBezTo>
                  <a:cubicBezTo>
                    <a:pt x="1180" y="1934"/>
                    <a:pt x="2217" y="2030"/>
                    <a:pt x="3251" y="2030"/>
                  </a:cubicBezTo>
                  <a:cubicBezTo>
                    <a:pt x="3729" y="2030"/>
                    <a:pt x="4206" y="2009"/>
                    <a:pt x="4670" y="1999"/>
                  </a:cubicBezTo>
                  <a:cubicBezTo>
                    <a:pt x="5571" y="1999"/>
                    <a:pt x="6405" y="2199"/>
                    <a:pt x="7272" y="2232"/>
                  </a:cubicBezTo>
                  <a:cubicBezTo>
                    <a:pt x="7420" y="2242"/>
                    <a:pt x="7568" y="2246"/>
                    <a:pt x="7717" y="2246"/>
                  </a:cubicBezTo>
                  <a:cubicBezTo>
                    <a:pt x="8611" y="2246"/>
                    <a:pt x="9526" y="2099"/>
                    <a:pt x="10441" y="2099"/>
                  </a:cubicBezTo>
                  <a:cubicBezTo>
                    <a:pt x="11418" y="2083"/>
                    <a:pt x="12395" y="2077"/>
                    <a:pt x="13372" y="2077"/>
                  </a:cubicBezTo>
                  <a:cubicBezTo>
                    <a:pt x="16599" y="2077"/>
                    <a:pt x="19831" y="2148"/>
                    <a:pt x="23083" y="2199"/>
                  </a:cubicBezTo>
                  <a:cubicBezTo>
                    <a:pt x="26819" y="2266"/>
                    <a:pt x="30555" y="2399"/>
                    <a:pt x="34291" y="2766"/>
                  </a:cubicBezTo>
                  <a:cubicBezTo>
                    <a:pt x="34532" y="2787"/>
                    <a:pt x="34795" y="2793"/>
                    <a:pt x="35072" y="2793"/>
                  </a:cubicBezTo>
                  <a:cubicBezTo>
                    <a:pt x="35466" y="2793"/>
                    <a:pt x="35889" y="2781"/>
                    <a:pt x="36316" y="2781"/>
                  </a:cubicBezTo>
                  <a:cubicBezTo>
                    <a:pt x="37499" y="2781"/>
                    <a:pt x="38718" y="2877"/>
                    <a:pt x="39462" y="3600"/>
                  </a:cubicBezTo>
                  <a:cubicBezTo>
                    <a:pt x="40062" y="4200"/>
                    <a:pt x="40429" y="5068"/>
                    <a:pt x="40763" y="5802"/>
                  </a:cubicBezTo>
                  <a:cubicBezTo>
                    <a:pt x="41230" y="6869"/>
                    <a:pt x="41096" y="7736"/>
                    <a:pt x="41029" y="8870"/>
                  </a:cubicBezTo>
                  <a:cubicBezTo>
                    <a:pt x="40996" y="9137"/>
                    <a:pt x="41063" y="9371"/>
                    <a:pt x="41196" y="9504"/>
                  </a:cubicBezTo>
                  <a:cubicBezTo>
                    <a:pt x="41063" y="10572"/>
                    <a:pt x="40829" y="11672"/>
                    <a:pt x="40796" y="11873"/>
                  </a:cubicBezTo>
                  <a:cubicBezTo>
                    <a:pt x="40629" y="13474"/>
                    <a:pt x="40429" y="15075"/>
                    <a:pt x="40195" y="16676"/>
                  </a:cubicBezTo>
                  <a:cubicBezTo>
                    <a:pt x="39995" y="18110"/>
                    <a:pt x="40562" y="19578"/>
                    <a:pt x="40262" y="20979"/>
                  </a:cubicBezTo>
                  <a:cubicBezTo>
                    <a:pt x="39929" y="22614"/>
                    <a:pt x="40229" y="24382"/>
                    <a:pt x="40296" y="26016"/>
                  </a:cubicBezTo>
                  <a:cubicBezTo>
                    <a:pt x="40596" y="32521"/>
                    <a:pt x="41029" y="39025"/>
                    <a:pt x="40129" y="45497"/>
                  </a:cubicBezTo>
                  <a:cubicBezTo>
                    <a:pt x="40071" y="45885"/>
                    <a:pt x="40396" y="46115"/>
                    <a:pt x="40718" y="46115"/>
                  </a:cubicBezTo>
                  <a:cubicBezTo>
                    <a:pt x="40949" y="46115"/>
                    <a:pt x="41179" y="45995"/>
                    <a:pt x="41263" y="45730"/>
                  </a:cubicBezTo>
                  <a:cubicBezTo>
                    <a:pt x="42164" y="42861"/>
                    <a:pt x="42397" y="39626"/>
                    <a:pt x="42464" y="36657"/>
                  </a:cubicBezTo>
                  <a:cubicBezTo>
                    <a:pt x="42530" y="33121"/>
                    <a:pt x="42564" y="29619"/>
                    <a:pt x="42464" y="26116"/>
                  </a:cubicBezTo>
                  <a:cubicBezTo>
                    <a:pt x="42397" y="24515"/>
                    <a:pt x="42030" y="22814"/>
                    <a:pt x="42364" y="21246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0"/>
                    <a:pt x="41997" y="11939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38"/>
                    <a:pt x="42797" y="8971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35"/>
                    <a:pt x="42497" y="4401"/>
                    <a:pt x="42197" y="3600"/>
                  </a:cubicBezTo>
                  <a:cubicBezTo>
                    <a:pt x="41463" y="1665"/>
                    <a:pt x="40095" y="931"/>
                    <a:pt x="38161" y="531"/>
                  </a:cubicBezTo>
                  <a:cubicBezTo>
                    <a:pt x="36393" y="164"/>
                    <a:pt x="34491" y="431"/>
                    <a:pt x="32723" y="231"/>
                  </a:cubicBezTo>
                  <a:cubicBezTo>
                    <a:pt x="31281" y="65"/>
                    <a:pt x="29771" y="0"/>
                    <a:pt x="2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;p18">
              <a:extLst>
                <a:ext uri="{FF2B5EF4-FFF2-40B4-BE49-F238E27FC236}">
                  <a16:creationId xmlns:a16="http://schemas.microsoft.com/office/drawing/2014/main" id="{2F5AB97D-249A-024E-BFD8-A68F0B510016}"/>
                </a:ext>
              </a:extLst>
            </p:cNvPr>
            <p:cNvSpPr/>
            <p:nvPr/>
          </p:nvSpPr>
          <p:spPr>
            <a:xfrm>
              <a:off x="2950250" y="1930175"/>
              <a:ext cx="654425" cy="552525"/>
            </a:xfrm>
            <a:custGeom>
              <a:avLst/>
              <a:gdLst/>
              <a:ahLst/>
              <a:cxnLst/>
              <a:rect l="l" t="t" r="r" b="b"/>
              <a:pathLst>
                <a:path w="26177" h="22101" extrusionOk="0">
                  <a:moveTo>
                    <a:pt x="18747" y="1364"/>
                  </a:moveTo>
                  <a:lnTo>
                    <a:pt x="18747" y="1364"/>
                  </a:lnTo>
                  <a:cubicBezTo>
                    <a:pt x="19181" y="1398"/>
                    <a:pt x="19581" y="1498"/>
                    <a:pt x="19948" y="1698"/>
                  </a:cubicBezTo>
                  <a:cubicBezTo>
                    <a:pt x="19881" y="1731"/>
                    <a:pt x="19814" y="1798"/>
                    <a:pt x="19748" y="1831"/>
                  </a:cubicBezTo>
                  <a:cubicBezTo>
                    <a:pt x="19681" y="1798"/>
                    <a:pt x="19614" y="1765"/>
                    <a:pt x="19514" y="1731"/>
                  </a:cubicBezTo>
                  <a:cubicBezTo>
                    <a:pt x="19481" y="1698"/>
                    <a:pt x="19481" y="1698"/>
                    <a:pt x="19448" y="1698"/>
                  </a:cubicBezTo>
                  <a:cubicBezTo>
                    <a:pt x="19414" y="1698"/>
                    <a:pt x="19381" y="1665"/>
                    <a:pt x="19314" y="1665"/>
                  </a:cubicBezTo>
                  <a:cubicBezTo>
                    <a:pt x="19247" y="1564"/>
                    <a:pt x="19114" y="1498"/>
                    <a:pt x="18947" y="1498"/>
                  </a:cubicBezTo>
                  <a:lnTo>
                    <a:pt x="18880" y="1531"/>
                  </a:lnTo>
                  <a:cubicBezTo>
                    <a:pt x="18847" y="1464"/>
                    <a:pt x="18814" y="1398"/>
                    <a:pt x="18747" y="1364"/>
                  </a:cubicBezTo>
                  <a:close/>
                  <a:moveTo>
                    <a:pt x="24184" y="1498"/>
                  </a:moveTo>
                  <a:cubicBezTo>
                    <a:pt x="24118" y="1798"/>
                    <a:pt x="23817" y="2165"/>
                    <a:pt x="23584" y="2498"/>
                  </a:cubicBezTo>
                  <a:cubicBezTo>
                    <a:pt x="23584" y="2432"/>
                    <a:pt x="23550" y="2365"/>
                    <a:pt x="23517" y="2298"/>
                  </a:cubicBezTo>
                  <a:cubicBezTo>
                    <a:pt x="23517" y="2265"/>
                    <a:pt x="23550" y="2265"/>
                    <a:pt x="23550" y="2232"/>
                  </a:cubicBezTo>
                  <a:cubicBezTo>
                    <a:pt x="23584" y="2165"/>
                    <a:pt x="23617" y="2098"/>
                    <a:pt x="23584" y="2031"/>
                  </a:cubicBezTo>
                  <a:cubicBezTo>
                    <a:pt x="23884" y="1898"/>
                    <a:pt x="24118" y="1731"/>
                    <a:pt x="24184" y="1498"/>
                  </a:cubicBezTo>
                  <a:close/>
                  <a:moveTo>
                    <a:pt x="19581" y="2865"/>
                  </a:moveTo>
                  <a:cubicBezTo>
                    <a:pt x="19614" y="2932"/>
                    <a:pt x="19681" y="2965"/>
                    <a:pt x="19714" y="3032"/>
                  </a:cubicBezTo>
                  <a:lnTo>
                    <a:pt x="19748" y="3032"/>
                  </a:lnTo>
                  <a:cubicBezTo>
                    <a:pt x="19514" y="3099"/>
                    <a:pt x="19314" y="3166"/>
                    <a:pt x="19081" y="3266"/>
                  </a:cubicBezTo>
                  <a:cubicBezTo>
                    <a:pt x="19247" y="3132"/>
                    <a:pt x="19414" y="2999"/>
                    <a:pt x="19581" y="2865"/>
                  </a:cubicBezTo>
                  <a:close/>
                  <a:moveTo>
                    <a:pt x="2002" y="2332"/>
                  </a:moveTo>
                  <a:lnTo>
                    <a:pt x="2002" y="2332"/>
                  </a:lnTo>
                  <a:cubicBezTo>
                    <a:pt x="2069" y="2399"/>
                    <a:pt x="2135" y="2498"/>
                    <a:pt x="2202" y="2532"/>
                  </a:cubicBezTo>
                  <a:cubicBezTo>
                    <a:pt x="2535" y="2832"/>
                    <a:pt x="2869" y="3066"/>
                    <a:pt x="3236" y="3232"/>
                  </a:cubicBezTo>
                  <a:cubicBezTo>
                    <a:pt x="3169" y="3232"/>
                    <a:pt x="3103" y="3266"/>
                    <a:pt x="3069" y="3299"/>
                  </a:cubicBezTo>
                  <a:cubicBezTo>
                    <a:pt x="2769" y="3099"/>
                    <a:pt x="2402" y="2799"/>
                    <a:pt x="2102" y="2465"/>
                  </a:cubicBezTo>
                  <a:cubicBezTo>
                    <a:pt x="2069" y="2432"/>
                    <a:pt x="2035" y="2365"/>
                    <a:pt x="2002" y="2332"/>
                  </a:cubicBezTo>
                  <a:close/>
                  <a:moveTo>
                    <a:pt x="14611" y="2865"/>
                  </a:moveTo>
                  <a:cubicBezTo>
                    <a:pt x="14411" y="3032"/>
                    <a:pt x="14244" y="3199"/>
                    <a:pt x="14077" y="3366"/>
                  </a:cubicBezTo>
                  <a:cubicBezTo>
                    <a:pt x="14177" y="3232"/>
                    <a:pt x="14277" y="3099"/>
                    <a:pt x="14377" y="2999"/>
                  </a:cubicBezTo>
                  <a:cubicBezTo>
                    <a:pt x="14411" y="2932"/>
                    <a:pt x="14444" y="2899"/>
                    <a:pt x="14477" y="2865"/>
                  </a:cubicBezTo>
                  <a:close/>
                  <a:moveTo>
                    <a:pt x="20815" y="2799"/>
                  </a:moveTo>
                  <a:cubicBezTo>
                    <a:pt x="20882" y="2965"/>
                    <a:pt x="20982" y="3066"/>
                    <a:pt x="21115" y="3166"/>
                  </a:cubicBezTo>
                  <a:cubicBezTo>
                    <a:pt x="21049" y="3232"/>
                    <a:pt x="20949" y="3299"/>
                    <a:pt x="20882" y="3399"/>
                  </a:cubicBezTo>
                  <a:cubicBezTo>
                    <a:pt x="20815" y="3332"/>
                    <a:pt x="20748" y="3299"/>
                    <a:pt x="20682" y="3266"/>
                  </a:cubicBezTo>
                  <a:cubicBezTo>
                    <a:pt x="20682" y="3166"/>
                    <a:pt x="20682" y="3066"/>
                    <a:pt x="20648" y="2965"/>
                  </a:cubicBezTo>
                  <a:cubicBezTo>
                    <a:pt x="20715" y="2932"/>
                    <a:pt x="20782" y="2865"/>
                    <a:pt x="20815" y="2799"/>
                  </a:cubicBezTo>
                  <a:close/>
                  <a:moveTo>
                    <a:pt x="17313" y="2432"/>
                  </a:moveTo>
                  <a:lnTo>
                    <a:pt x="17313" y="2432"/>
                  </a:lnTo>
                  <a:cubicBezTo>
                    <a:pt x="16979" y="2732"/>
                    <a:pt x="16579" y="2999"/>
                    <a:pt x="16212" y="3266"/>
                  </a:cubicBezTo>
                  <a:cubicBezTo>
                    <a:pt x="16184" y="3260"/>
                    <a:pt x="16156" y="3257"/>
                    <a:pt x="16129" y="3257"/>
                  </a:cubicBezTo>
                  <a:cubicBezTo>
                    <a:pt x="15993" y="3257"/>
                    <a:pt x="15873" y="3327"/>
                    <a:pt x="15845" y="3466"/>
                  </a:cubicBezTo>
                  <a:cubicBezTo>
                    <a:pt x="15845" y="3499"/>
                    <a:pt x="15812" y="3499"/>
                    <a:pt x="15812" y="3533"/>
                  </a:cubicBezTo>
                  <a:cubicBezTo>
                    <a:pt x="15812" y="3499"/>
                    <a:pt x="15812" y="3466"/>
                    <a:pt x="15778" y="3432"/>
                  </a:cubicBezTo>
                  <a:cubicBezTo>
                    <a:pt x="15778" y="3366"/>
                    <a:pt x="15745" y="3332"/>
                    <a:pt x="15712" y="3299"/>
                  </a:cubicBezTo>
                  <a:cubicBezTo>
                    <a:pt x="16245" y="2999"/>
                    <a:pt x="16779" y="2699"/>
                    <a:pt x="17313" y="2432"/>
                  </a:cubicBezTo>
                  <a:close/>
                  <a:moveTo>
                    <a:pt x="14277" y="3766"/>
                  </a:moveTo>
                  <a:lnTo>
                    <a:pt x="14277" y="3766"/>
                  </a:lnTo>
                  <a:cubicBezTo>
                    <a:pt x="14244" y="3899"/>
                    <a:pt x="14210" y="4033"/>
                    <a:pt x="14177" y="4166"/>
                  </a:cubicBezTo>
                  <a:cubicBezTo>
                    <a:pt x="14144" y="4066"/>
                    <a:pt x="14144" y="3966"/>
                    <a:pt x="14110" y="3866"/>
                  </a:cubicBezTo>
                  <a:cubicBezTo>
                    <a:pt x="14110" y="3833"/>
                    <a:pt x="14077" y="3833"/>
                    <a:pt x="14077" y="3799"/>
                  </a:cubicBezTo>
                  <a:cubicBezTo>
                    <a:pt x="14144" y="3799"/>
                    <a:pt x="14210" y="3799"/>
                    <a:pt x="14277" y="3766"/>
                  </a:cubicBezTo>
                  <a:close/>
                  <a:moveTo>
                    <a:pt x="15078" y="3666"/>
                  </a:moveTo>
                  <a:cubicBezTo>
                    <a:pt x="15011" y="3866"/>
                    <a:pt x="14944" y="4133"/>
                    <a:pt x="14878" y="4467"/>
                  </a:cubicBezTo>
                  <a:cubicBezTo>
                    <a:pt x="14911" y="4200"/>
                    <a:pt x="14944" y="3966"/>
                    <a:pt x="14978" y="3733"/>
                  </a:cubicBezTo>
                  <a:cubicBezTo>
                    <a:pt x="15011" y="3699"/>
                    <a:pt x="15044" y="3699"/>
                    <a:pt x="15078" y="3666"/>
                  </a:cubicBezTo>
                  <a:close/>
                  <a:moveTo>
                    <a:pt x="24785" y="4400"/>
                  </a:moveTo>
                  <a:cubicBezTo>
                    <a:pt x="24551" y="4567"/>
                    <a:pt x="24351" y="4733"/>
                    <a:pt x="24184" y="4867"/>
                  </a:cubicBezTo>
                  <a:cubicBezTo>
                    <a:pt x="24151" y="4900"/>
                    <a:pt x="24084" y="4967"/>
                    <a:pt x="24051" y="5000"/>
                  </a:cubicBezTo>
                  <a:cubicBezTo>
                    <a:pt x="24017" y="4967"/>
                    <a:pt x="23984" y="4934"/>
                    <a:pt x="23951" y="4900"/>
                  </a:cubicBezTo>
                  <a:cubicBezTo>
                    <a:pt x="23951" y="4900"/>
                    <a:pt x="23951" y="4867"/>
                    <a:pt x="23951" y="4867"/>
                  </a:cubicBezTo>
                  <a:cubicBezTo>
                    <a:pt x="24118" y="4767"/>
                    <a:pt x="24251" y="4633"/>
                    <a:pt x="24418" y="4533"/>
                  </a:cubicBezTo>
                  <a:cubicBezTo>
                    <a:pt x="24418" y="4500"/>
                    <a:pt x="24451" y="4467"/>
                    <a:pt x="24484" y="4467"/>
                  </a:cubicBezTo>
                  <a:cubicBezTo>
                    <a:pt x="24585" y="4433"/>
                    <a:pt x="24685" y="4400"/>
                    <a:pt x="24785" y="4400"/>
                  </a:cubicBezTo>
                  <a:close/>
                  <a:moveTo>
                    <a:pt x="21282" y="4400"/>
                  </a:moveTo>
                  <a:lnTo>
                    <a:pt x="21282" y="4400"/>
                  </a:lnTo>
                  <a:cubicBezTo>
                    <a:pt x="21048" y="4667"/>
                    <a:pt x="20848" y="4934"/>
                    <a:pt x="20648" y="5200"/>
                  </a:cubicBezTo>
                  <a:cubicBezTo>
                    <a:pt x="20615" y="5200"/>
                    <a:pt x="20582" y="5167"/>
                    <a:pt x="20582" y="5167"/>
                  </a:cubicBezTo>
                  <a:cubicBezTo>
                    <a:pt x="20815" y="4900"/>
                    <a:pt x="21048" y="4667"/>
                    <a:pt x="21282" y="4400"/>
                  </a:cubicBezTo>
                  <a:close/>
                  <a:moveTo>
                    <a:pt x="2202" y="3633"/>
                  </a:moveTo>
                  <a:lnTo>
                    <a:pt x="2202" y="3633"/>
                  </a:lnTo>
                  <a:cubicBezTo>
                    <a:pt x="2535" y="4033"/>
                    <a:pt x="2902" y="4433"/>
                    <a:pt x="3269" y="4867"/>
                  </a:cubicBezTo>
                  <a:cubicBezTo>
                    <a:pt x="3236" y="4934"/>
                    <a:pt x="3236" y="5034"/>
                    <a:pt x="3336" y="5100"/>
                  </a:cubicBezTo>
                  <a:cubicBezTo>
                    <a:pt x="3469" y="5300"/>
                    <a:pt x="3636" y="5467"/>
                    <a:pt x="3803" y="5634"/>
                  </a:cubicBezTo>
                  <a:cubicBezTo>
                    <a:pt x="3770" y="5701"/>
                    <a:pt x="3770" y="5767"/>
                    <a:pt x="3770" y="5868"/>
                  </a:cubicBezTo>
                  <a:cubicBezTo>
                    <a:pt x="3469" y="5367"/>
                    <a:pt x="3136" y="4867"/>
                    <a:pt x="2802" y="4400"/>
                  </a:cubicBezTo>
                  <a:cubicBezTo>
                    <a:pt x="2744" y="4322"/>
                    <a:pt x="2662" y="4289"/>
                    <a:pt x="2578" y="4289"/>
                  </a:cubicBezTo>
                  <a:cubicBezTo>
                    <a:pt x="2518" y="4289"/>
                    <a:pt x="2457" y="4305"/>
                    <a:pt x="2402" y="4333"/>
                  </a:cubicBezTo>
                  <a:cubicBezTo>
                    <a:pt x="2402" y="4333"/>
                    <a:pt x="2402" y="4300"/>
                    <a:pt x="2402" y="4300"/>
                  </a:cubicBezTo>
                  <a:cubicBezTo>
                    <a:pt x="2335" y="4066"/>
                    <a:pt x="2269" y="3866"/>
                    <a:pt x="2202" y="3633"/>
                  </a:cubicBezTo>
                  <a:close/>
                  <a:moveTo>
                    <a:pt x="18647" y="4867"/>
                  </a:moveTo>
                  <a:lnTo>
                    <a:pt x="18647" y="4867"/>
                  </a:lnTo>
                  <a:cubicBezTo>
                    <a:pt x="18247" y="5200"/>
                    <a:pt x="17846" y="5534"/>
                    <a:pt x="17446" y="5868"/>
                  </a:cubicBezTo>
                  <a:cubicBezTo>
                    <a:pt x="17446" y="5801"/>
                    <a:pt x="17479" y="5734"/>
                    <a:pt x="17479" y="5667"/>
                  </a:cubicBezTo>
                  <a:cubicBezTo>
                    <a:pt x="17846" y="5434"/>
                    <a:pt x="18247" y="5134"/>
                    <a:pt x="18647" y="4867"/>
                  </a:cubicBezTo>
                  <a:close/>
                  <a:moveTo>
                    <a:pt x="20315" y="6802"/>
                  </a:moveTo>
                  <a:cubicBezTo>
                    <a:pt x="20315" y="6935"/>
                    <a:pt x="20415" y="7035"/>
                    <a:pt x="20548" y="7035"/>
                  </a:cubicBezTo>
                  <a:cubicBezTo>
                    <a:pt x="20415" y="7202"/>
                    <a:pt x="20315" y="7402"/>
                    <a:pt x="20215" y="7569"/>
                  </a:cubicBezTo>
                  <a:cubicBezTo>
                    <a:pt x="19981" y="7802"/>
                    <a:pt x="19748" y="8002"/>
                    <a:pt x="19514" y="8236"/>
                  </a:cubicBezTo>
                  <a:cubicBezTo>
                    <a:pt x="19781" y="7769"/>
                    <a:pt x="20048" y="7302"/>
                    <a:pt x="20315" y="6802"/>
                  </a:cubicBezTo>
                  <a:close/>
                  <a:moveTo>
                    <a:pt x="9507" y="8136"/>
                  </a:moveTo>
                  <a:lnTo>
                    <a:pt x="9507" y="8136"/>
                  </a:lnTo>
                  <a:cubicBezTo>
                    <a:pt x="9874" y="8203"/>
                    <a:pt x="10208" y="8269"/>
                    <a:pt x="10575" y="8336"/>
                  </a:cubicBezTo>
                  <a:cubicBezTo>
                    <a:pt x="10274" y="8403"/>
                    <a:pt x="9974" y="8469"/>
                    <a:pt x="9674" y="8569"/>
                  </a:cubicBezTo>
                  <a:cubicBezTo>
                    <a:pt x="9674" y="8536"/>
                    <a:pt x="9641" y="8503"/>
                    <a:pt x="9641" y="8469"/>
                  </a:cubicBezTo>
                  <a:cubicBezTo>
                    <a:pt x="9641" y="8369"/>
                    <a:pt x="9607" y="8303"/>
                    <a:pt x="9574" y="8236"/>
                  </a:cubicBezTo>
                  <a:cubicBezTo>
                    <a:pt x="9574" y="8236"/>
                    <a:pt x="9540" y="8203"/>
                    <a:pt x="9540" y="8203"/>
                  </a:cubicBezTo>
                  <a:cubicBezTo>
                    <a:pt x="9540" y="8169"/>
                    <a:pt x="9507" y="8169"/>
                    <a:pt x="9507" y="8136"/>
                  </a:cubicBezTo>
                  <a:close/>
                  <a:moveTo>
                    <a:pt x="7406" y="8903"/>
                  </a:moveTo>
                  <a:lnTo>
                    <a:pt x="7406" y="8903"/>
                  </a:lnTo>
                  <a:cubicBezTo>
                    <a:pt x="7539" y="9003"/>
                    <a:pt x="7672" y="9103"/>
                    <a:pt x="7806" y="9203"/>
                  </a:cubicBezTo>
                  <a:cubicBezTo>
                    <a:pt x="7806" y="9237"/>
                    <a:pt x="7773" y="9270"/>
                    <a:pt x="7773" y="9303"/>
                  </a:cubicBezTo>
                  <a:cubicBezTo>
                    <a:pt x="7639" y="9170"/>
                    <a:pt x="7539" y="9036"/>
                    <a:pt x="7406" y="8903"/>
                  </a:cubicBezTo>
                  <a:close/>
                  <a:moveTo>
                    <a:pt x="901" y="8736"/>
                  </a:moveTo>
                  <a:lnTo>
                    <a:pt x="901" y="8736"/>
                  </a:lnTo>
                  <a:cubicBezTo>
                    <a:pt x="1001" y="8770"/>
                    <a:pt x="1068" y="8803"/>
                    <a:pt x="1168" y="8836"/>
                  </a:cubicBezTo>
                  <a:cubicBezTo>
                    <a:pt x="1101" y="8903"/>
                    <a:pt x="1068" y="9036"/>
                    <a:pt x="1168" y="9137"/>
                  </a:cubicBezTo>
                  <a:cubicBezTo>
                    <a:pt x="1235" y="9203"/>
                    <a:pt x="1301" y="9270"/>
                    <a:pt x="1368" y="9337"/>
                  </a:cubicBezTo>
                  <a:cubicBezTo>
                    <a:pt x="1335" y="9337"/>
                    <a:pt x="1301" y="9370"/>
                    <a:pt x="1268" y="9403"/>
                  </a:cubicBezTo>
                  <a:cubicBezTo>
                    <a:pt x="1101" y="9170"/>
                    <a:pt x="968" y="8970"/>
                    <a:pt x="901" y="8736"/>
                  </a:cubicBezTo>
                  <a:close/>
                  <a:moveTo>
                    <a:pt x="1735" y="9036"/>
                  </a:moveTo>
                  <a:cubicBezTo>
                    <a:pt x="2002" y="9137"/>
                    <a:pt x="2269" y="9237"/>
                    <a:pt x="2569" y="9303"/>
                  </a:cubicBezTo>
                  <a:cubicBezTo>
                    <a:pt x="2502" y="9370"/>
                    <a:pt x="2469" y="9437"/>
                    <a:pt x="2469" y="9537"/>
                  </a:cubicBezTo>
                  <a:cubicBezTo>
                    <a:pt x="2335" y="9437"/>
                    <a:pt x="2169" y="9303"/>
                    <a:pt x="2035" y="9237"/>
                  </a:cubicBezTo>
                  <a:cubicBezTo>
                    <a:pt x="1968" y="9203"/>
                    <a:pt x="1935" y="9203"/>
                    <a:pt x="1902" y="9203"/>
                  </a:cubicBezTo>
                  <a:cubicBezTo>
                    <a:pt x="1835" y="9137"/>
                    <a:pt x="1768" y="9103"/>
                    <a:pt x="1735" y="9036"/>
                  </a:cubicBezTo>
                  <a:close/>
                  <a:moveTo>
                    <a:pt x="19548" y="9036"/>
                  </a:moveTo>
                  <a:lnTo>
                    <a:pt x="19548" y="9036"/>
                  </a:lnTo>
                  <a:cubicBezTo>
                    <a:pt x="19414" y="9237"/>
                    <a:pt x="19281" y="9437"/>
                    <a:pt x="19147" y="9637"/>
                  </a:cubicBezTo>
                  <a:cubicBezTo>
                    <a:pt x="19181" y="9537"/>
                    <a:pt x="19214" y="9437"/>
                    <a:pt x="19214" y="9337"/>
                  </a:cubicBezTo>
                  <a:cubicBezTo>
                    <a:pt x="19347" y="9237"/>
                    <a:pt x="19448" y="9137"/>
                    <a:pt x="19548" y="9036"/>
                  </a:cubicBezTo>
                  <a:close/>
                  <a:moveTo>
                    <a:pt x="3203" y="9437"/>
                  </a:moveTo>
                  <a:lnTo>
                    <a:pt x="3203" y="9437"/>
                  </a:lnTo>
                  <a:cubicBezTo>
                    <a:pt x="3336" y="9470"/>
                    <a:pt x="3469" y="9503"/>
                    <a:pt x="3603" y="9503"/>
                  </a:cubicBezTo>
                  <a:cubicBezTo>
                    <a:pt x="3703" y="9670"/>
                    <a:pt x="3803" y="9837"/>
                    <a:pt x="3903" y="10004"/>
                  </a:cubicBezTo>
                  <a:cubicBezTo>
                    <a:pt x="3670" y="9804"/>
                    <a:pt x="3436" y="9637"/>
                    <a:pt x="3203" y="9437"/>
                  </a:cubicBezTo>
                  <a:close/>
                  <a:moveTo>
                    <a:pt x="13410" y="10404"/>
                  </a:moveTo>
                  <a:cubicBezTo>
                    <a:pt x="13443" y="10471"/>
                    <a:pt x="13510" y="10504"/>
                    <a:pt x="13543" y="10538"/>
                  </a:cubicBezTo>
                  <a:cubicBezTo>
                    <a:pt x="13377" y="10671"/>
                    <a:pt x="13176" y="10771"/>
                    <a:pt x="12976" y="10904"/>
                  </a:cubicBezTo>
                  <a:cubicBezTo>
                    <a:pt x="12943" y="10938"/>
                    <a:pt x="12910" y="10938"/>
                    <a:pt x="12910" y="10971"/>
                  </a:cubicBezTo>
                  <a:cubicBezTo>
                    <a:pt x="12843" y="10938"/>
                    <a:pt x="12809" y="10938"/>
                    <a:pt x="12776" y="10938"/>
                  </a:cubicBezTo>
                  <a:cubicBezTo>
                    <a:pt x="12976" y="10771"/>
                    <a:pt x="13210" y="10571"/>
                    <a:pt x="13410" y="10404"/>
                  </a:cubicBezTo>
                  <a:close/>
                  <a:moveTo>
                    <a:pt x="4804" y="10437"/>
                  </a:moveTo>
                  <a:cubicBezTo>
                    <a:pt x="4904" y="10638"/>
                    <a:pt x="5004" y="10838"/>
                    <a:pt x="5137" y="11038"/>
                  </a:cubicBezTo>
                  <a:cubicBezTo>
                    <a:pt x="4971" y="10871"/>
                    <a:pt x="4804" y="10738"/>
                    <a:pt x="4637" y="10604"/>
                  </a:cubicBezTo>
                  <a:cubicBezTo>
                    <a:pt x="4704" y="10571"/>
                    <a:pt x="4770" y="10538"/>
                    <a:pt x="4804" y="10437"/>
                  </a:cubicBezTo>
                  <a:close/>
                  <a:moveTo>
                    <a:pt x="19347" y="10304"/>
                  </a:moveTo>
                  <a:lnTo>
                    <a:pt x="19347" y="10304"/>
                  </a:lnTo>
                  <a:cubicBezTo>
                    <a:pt x="19214" y="10671"/>
                    <a:pt x="19081" y="11038"/>
                    <a:pt x="18947" y="11405"/>
                  </a:cubicBezTo>
                  <a:cubicBezTo>
                    <a:pt x="18908" y="11366"/>
                    <a:pt x="18858" y="11350"/>
                    <a:pt x="18802" y="11350"/>
                  </a:cubicBezTo>
                  <a:cubicBezTo>
                    <a:pt x="18763" y="11350"/>
                    <a:pt x="18722" y="11358"/>
                    <a:pt x="18680" y="11371"/>
                  </a:cubicBezTo>
                  <a:cubicBezTo>
                    <a:pt x="18614" y="11405"/>
                    <a:pt x="18547" y="11438"/>
                    <a:pt x="18514" y="11505"/>
                  </a:cubicBezTo>
                  <a:cubicBezTo>
                    <a:pt x="18547" y="11371"/>
                    <a:pt x="18580" y="11238"/>
                    <a:pt x="18647" y="11105"/>
                  </a:cubicBezTo>
                  <a:cubicBezTo>
                    <a:pt x="18914" y="10871"/>
                    <a:pt x="19147" y="10604"/>
                    <a:pt x="19347" y="10304"/>
                  </a:cubicBezTo>
                  <a:close/>
                  <a:moveTo>
                    <a:pt x="8273" y="11738"/>
                  </a:moveTo>
                  <a:cubicBezTo>
                    <a:pt x="8306" y="11772"/>
                    <a:pt x="8306" y="11772"/>
                    <a:pt x="8306" y="11772"/>
                  </a:cubicBezTo>
                  <a:cubicBezTo>
                    <a:pt x="8147" y="11994"/>
                    <a:pt x="8291" y="12308"/>
                    <a:pt x="8507" y="12308"/>
                  </a:cubicBezTo>
                  <a:cubicBezTo>
                    <a:pt x="8518" y="12308"/>
                    <a:pt x="8529" y="12307"/>
                    <a:pt x="8540" y="12305"/>
                  </a:cubicBezTo>
                  <a:lnTo>
                    <a:pt x="8540" y="12305"/>
                  </a:lnTo>
                  <a:cubicBezTo>
                    <a:pt x="8506" y="12506"/>
                    <a:pt x="8473" y="12706"/>
                    <a:pt x="8440" y="12906"/>
                  </a:cubicBezTo>
                  <a:cubicBezTo>
                    <a:pt x="8440" y="12906"/>
                    <a:pt x="8406" y="12939"/>
                    <a:pt x="8406" y="12939"/>
                  </a:cubicBezTo>
                  <a:cubicBezTo>
                    <a:pt x="8306" y="13039"/>
                    <a:pt x="8273" y="13173"/>
                    <a:pt x="8306" y="13273"/>
                  </a:cubicBezTo>
                  <a:cubicBezTo>
                    <a:pt x="8240" y="13206"/>
                    <a:pt x="8139" y="13139"/>
                    <a:pt x="8039" y="13039"/>
                  </a:cubicBezTo>
                  <a:cubicBezTo>
                    <a:pt x="8173" y="13006"/>
                    <a:pt x="8273" y="12906"/>
                    <a:pt x="8306" y="12739"/>
                  </a:cubicBezTo>
                  <a:cubicBezTo>
                    <a:pt x="8340" y="12472"/>
                    <a:pt x="8273" y="12205"/>
                    <a:pt x="8206" y="11939"/>
                  </a:cubicBezTo>
                  <a:cubicBezTo>
                    <a:pt x="8240" y="11872"/>
                    <a:pt x="8273" y="11805"/>
                    <a:pt x="8273" y="11738"/>
                  </a:cubicBezTo>
                  <a:close/>
                  <a:moveTo>
                    <a:pt x="19414" y="13573"/>
                  </a:moveTo>
                  <a:cubicBezTo>
                    <a:pt x="19414" y="13740"/>
                    <a:pt x="19414" y="13873"/>
                    <a:pt x="19448" y="14040"/>
                  </a:cubicBezTo>
                  <a:cubicBezTo>
                    <a:pt x="19381" y="13973"/>
                    <a:pt x="19314" y="13973"/>
                    <a:pt x="19247" y="13973"/>
                  </a:cubicBezTo>
                  <a:cubicBezTo>
                    <a:pt x="19281" y="13840"/>
                    <a:pt x="19347" y="13707"/>
                    <a:pt x="19414" y="13573"/>
                  </a:cubicBezTo>
                  <a:close/>
                  <a:moveTo>
                    <a:pt x="2535" y="13740"/>
                  </a:moveTo>
                  <a:lnTo>
                    <a:pt x="2535" y="13740"/>
                  </a:lnTo>
                  <a:cubicBezTo>
                    <a:pt x="2836" y="13807"/>
                    <a:pt x="3169" y="13873"/>
                    <a:pt x="3469" y="13907"/>
                  </a:cubicBezTo>
                  <a:cubicBezTo>
                    <a:pt x="3469" y="13940"/>
                    <a:pt x="3469" y="13940"/>
                    <a:pt x="3503" y="13973"/>
                  </a:cubicBezTo>
                  <a:lnTo>
                    <a:pt x="3269" y="13973"/>
                  </a:lnTo>
                  <a:cubicBezTo>
                    <a:pt x="3203" y="14007"/>
                    <a:pt x="3169" y="14007"/>
                    <a:pt x="3136" y="14073"/>
                  </a:cubicBezTo>
                  <a:cubicBezTo>
                    <a:pt x="3103" y="14040"/>
                    <a:pt x="3103" y="14007"/>
                    <a:pt x="3103" y="13973"/>
                  </a:cubicBezTo>
                  <a:cubicBezTo>
                    <a:pt x="3069" y="13873"/>
                    <a:pt x="2986" y="13832"/>
                    <a:pt x="2902" y="13832"/>
                  </a:cubicBezTo>
                  <a:cubicBezTo>
                    <a:pt x="2819" y="13832"/>
                    <a:pt x="2736" y="13873"/>
                    <a:pt x="2702" y="13940"/>
                  </a:cubicBezTo>
                  <a:lnTo>
                    <a:pt x="2535" y="13740"/>
                  </a:lnTo>
                  <a:close/>
                  <a:moveTo>
                    <a:pt x="21549" y="12772"/>
                  </a:moveTo>
                  <a:cubicBezTo>
                    <a:pt x="21616" y="12806"/>
                    <a:pt x="21682" y="12806"/>
                    <a:pt x="21783" y="12806"/>
                  </a:cubicBezTo>
                  <a:cubicBezTo>
                    <a:pt x="21649" y="13240"/>
                    <a:pt x="21482" y="13673"/>
                    <a:pt x="21282" y="14107"/>
                  </a:cubicBezTo>
                  <a:cubicBezTo>
                    <a:pt x="21249" y="14073"/>
                    <a:pt x="21249" y="14073"/>
                    <a:pt x="21215" y="14040"/>
                  </a:cubicBezTo>
                  <a:cubicBezTo>
                    <a:pt x="21282" y="13740"/>
                    <a:pt x="21382" y="13406"/>
                    <a:pt x="21416" y="13106"/>
                  </a:cubicBezTo>
                  <a:cubicBezTo>
                    <a:pt x="21482" y="13006"/>
                    <a:pt x="21516" y="12906"/>
                    <a:pt x="21549" y="12772"/>
                  </a:cubicBezTo>
                  <a:close/>
                  <a:moveTo>
                    <a:pt x="18380" y="13973"/>
                  </a:moveTo>
                  <a:lnTo>
                    <a:pt x="18380" y="13973"/>
                  </a:lnTo>
                  <a:cubicBezTo>
                    <a:pt x="18313" y="14140"/>
                    <a:pt x="18280" y="14340"/>
                    <a:pt x="18213" y="14540"/>
                  </a:cubicBezTo>
                  <a:cubicBezTo>
                    <a:pt x="17980" y="14707"/>
                    <a:pt x="17746" y="14841"/>
                    <a:pt x="17513" y="15007"/>
                  </a:cubicBezTo>
                  <a:cubicBezTo>
                    <a:pt x="17580" y="14841"/>
                    <a:pt x="17646" y="14707"/>
                    <a:pt x="17713" y="14574"/>
                  </a:cubicBezTo>
                  <a:cubicBezTo>
                    <a:pt x="17913" y="14374"/>
                    <a:pt x="18147" y="14174"/>
                    <a:pt x="18380" y="13973"/>
                  </a:cubicBezTo>
                  <a:close/>
                  <a:moveTo>
                    <a:pt x="11564" y="14350"/>
                  </a:moveTo>
                  <a:lnTo>
                    <a:pt x="11564" y="14350"/>
                  </a:lnTo>
                  <a:cubicBezTo>
                    <a:pt x="11268" y="14615"/>
                    <a:pt x="10971" y="14911"/>
                    <a:pt x="10675" y="15174"/>
                  </a:cubicBezTo>
                  <a:cubicBezTo>
                    <a:pt x="10708" y="15108"/>
                    <a:pt x="10708" y="15074"/>
                    <a:pt x="10675" y="15007"/>
                  </a:cubicBezTo>
                  <a:cubicBezTo>
                    <a:pt x="10941" y="14807"/>
                    <a:pt x="11175" y="14574"/>
                    <a:pt x="11442" y="14374"/>
                  </a:cubicBezTo>
                  <a:cubicBezTo>
                    <a:pt x="11501" y="14374"/>
                    <a:pt x="11534" y="14374"/>
                    <a:pt x="11564" y="14350"/>
                  </a:cubicBezTo>
                  <a:close/>
                  <a:moveTo>
                    <a:pt x="10474" y="15341"/>
                  </a:moveTo>
                  <a:lnTo>
                    <a:pt x="10474" y="15341"/>
                  </a:lnTo>
                  <a:cubicBezTo>
                    <a:pt x="10408" y="15441"/>
                    <a:pt x="10308" y="15541"/>
                    <a:pt x="10208" y="15608"/>
                  </a:cubicBezTo>
                  <a:cubicBezTo>
                    <a:pt x="10174" y="15608"/>
                    <a:pt x="10108" y="15608"/>
                    <a:pt x="10041" y="15641"/>
                  </a:cubicBezTo>
                  <a:cubicBezTo>
                    <a:pt x="10074" y="15608"/>
                    <a:pt x="10074" y="15575"/>
                    <a:pt x="10108" y="15575"/>
                  </a:cubicBezTo>
                  <a:cubicBezTo>
                    <a:pt x="10241" y="15508"/>
                    <a:pt x="10374" y="15441"/>
                    <a:pt x="10474" y="15341"/>
                  </a:cubicBezTo>
                  <a:close/>
                  <a:moveTo>
                    <a:pt x="18047" y="15408"/>
                  </a:moveTo>
                  <a:cubicBezTo>
                    <a:pt x="17780" y="15675"/>
                    <a:pt x="17446" y="15941"/>
                    <a:pt x="17179" y="16175"/>
                  </a:cubicBezTo>
                  <a:cubicBezTo>
                    <a:pt x="17079" y="16208"/>
                    <a:pt x="17012" y="16242"/>
                    <a:pt x="16946" y="16275"/>
                  </a:cubicBezTo>
                  <a:cubicBezTo>
                    <a:pt x="16946" y="16275"/>
                    <a:pt x="16946" y="16242"/>
                    <a:pt x="16979" y="16208"/>
                  </a:cubicBezTo>
                  <a:cubicBezTo>
                    <a:pt x="17046" y="16142"/>
                    <a:pt x="17146" y="16042"/>
                    <a:pt x="17213" y="15941"/>
                  </a:cubicBezTo>
                  <a:cubicBezTo>
                    <a:pt x="17513" y="15775"/>
                    <a:pt x="17780" y="15575"/>
                    <a:pt x="18047" y="15408"/>
                  </a:cubicBezTo>
                  <a:close/>
                  <a:moveTo>
                    <a:pt x="4270" y="15408"/>
                  </a:moveTo>
                  <a:lnTo>
                    <a:pt x="4270" y="15408"/>
                  </a:lnTo>
                  <a:cubicBezTo>
                    <a:pt x="4537" y="15575"/>
                    <a:pt x="4804" y="15741"/>
                    <a:pt x="5104" y="15908"/>
                  </a:cubicBezTo>
                  <a:cubicBezTo>
                    <a:pt x="5304" y="16042"/>
                    <a:pt x="5504" y="16208"/>
                    <a:pt x="5704" y="16342"/>
                  </a:cubicBezTo>
                  <a:cubicBezTo>
                    <a:pt x="5204" y="16075"/>
                    <a:pt x="4704" y="15775"/>
                    <a:pt x="4270" y="15408"/>
                  </a:cubicBezTo>
                  <a:close/>
                  <a:moveTo>
                    <a:pt x="20382" y="15541"/>
                  </a:moveTo>
                  <a:cubicBezTo>
                    <a:pt x="20382" y="15541"/>
                    <a:pt x="20415" y="15575"/>
                    <a:pt x="20448" y="15575"/>
                  </a:cubicBezTo>
                  <a:cubicBezTo>
                    <a:pt x="20163" y="15986"/>
                    <a:pt x="19818" y="16398"/>
                    <a:pt x="19442" y="16781"/>
                  </a:cubicBezTo>
                  <a:lnTo>
                    <a:pt x="19442" y="16781"/>
                  </a:lnTo>
                  <a:cubicBezTo>
                    <a:pt x="19705" y="16417"/>
                    <a:pt x="19946" y="16029"/>
                    <a:pt x="20215" y="15641"/>
                  </a:cubicBezTo>
                  <a:cubicBezTo>
                    <a:pt x="20281" y="15608"/>
                    <a:pt x="20315" y="15575"/>
                    <a:pt x="20382" y="15541"/>
                  </a:cubicBezTo>
                  <a:close/>
                  <a:moveTo>
                    <a:pt x="4437" y="18944"/>
                  </a:moveTo>
                  <a:cubicBezTo>
                    <a:pt x="4270" y="19044"/>
                    <a:pt x="4170" y="19144"/>
                    <a:pt x="4070" y="19277"/>
                  </a:cubicBezTo>
                  <a:cubicBezTo>
                    <a:pt x="3469" y="19477"/>
                    <a:pt x="2869" y="19611"/>
                    <a:pt x="2302" y="19778"/>
                  </a:cubicBezTo>
                  <a:cubicBezTo>
                    <a:pt x="2235" y="19744"/>
                    <a:pt x="2202" y="19711"/>
                    <a:pt x="2135" y="19711"/>
                  </a:cubicBezTo>
                  <a:cubicBezTo>
                    <a:pt x="2902" y="19444"/>
                    <a:pt x="3670" y="19210"/>
                    <a:pt x="4437" y="18944"/>
                  </a:cubicBezTo>
                  <a:close/>
                  <a:moveTo>
                    <a:pt x="5504" y="19477"/>
                  </a:moveTo>
                  <a:cubicBezTo>
                    <a:pt x="5504" y="19511"/>
                    <a:pt x="5504" y="19544"/>
                    <a:pt x="5538" y="19577"/>
                  </a:cubicBezTo>
                  <a:cubicBezTo>
                    <a:pt x="5271" y="19677"/>
                    <a:pt x="5037" y="19744"/>
                    <a:pt x="4804" y="19844"/>
                  </a:cubicBezTo>
                  <a:cubicBezTo>
                    <a:pt x="4773" y="19875"/>
                    <a:pt x="4714" y="19877"/>
                    <a:pt x="4679" y="19878"/>
                  </a:cubicBezTo>
                  <a:lnTo>
                    <a:pt x="4679" y="19878"/>
                  </a:lnTo>
                  <a:cubicBezTo>
                    <a:pt x="4956" y="19744"/>
                    <a:pt x="5237" y="19611"/>
                    <a:pt x="5504" y="19477"/>
                  </a:cubicBezTo>
                  <a:close/>
                  <a:moveTo>
                    <a:pt x="4556" y="19937"/>
                  </a:moveTo>
                  <a:lnTo>
                    <a:pt x="4556" y="19937"/>
                  </a:lnTo>
                  <a:cubicBezTo>
                    <a:pt x="4534" y="19957"/>
                    <a:pt x="4519" y="19980"/>
                    <a:pt x="4504" y="20011"/>
                  </a:cubicBezTo>
                  <a:cubicBezTo>
                    <a:pt x="4403" y="20044"/>
                    <a:pt x="4337" y="20078"/>
                    <a:pt x="4270" y="20111"/>
                  </a:cubicBezTo>
                  <a:lnTo>
                    <a:pt x="3703" y="20078"/>
                  </a:lnTo>
                  <a:cubicBezTo>
                    <a:pt x="3770" y="20044"/>
                    <a:pt x="3836" y="20011"/>
                    <a:pt x="3903" y="20011"/>
                  </a:cubicBezTo>
                  <a:cubicBezTo>
                    <a:pt x="3976" y="20060"/>
                    <a:pt x="4068" y="20091"/>
                    <a:pt x="4163" y="20091"/>
                  </a:cubicBezTo>
                  <a:cubicBezTo>
                    <a:pt x="4199" y="20091"/>
                    <a:pt x="4234" y="20087"/>
                    <a:pt x="4270" y="20078"/>
                  </a:cubicBezTo>
                  <a:cubicBezTo>
                    <a:pt x="4364" y="20031"/>
                    <a:pt x="4459" y="19984"/>
                    <a:pt x="4556" y="19937"/>
                  </a:cubicBezTo>
                  <a:close/>
                  <a:moveTo>
                    <a:pt x="9140" y="19978"/>
                  </a:moveTo>
                  <a:cubicBezTo>
                    <a:pt x="9140" y="20011"/>
                    <a:pt x="9174" y="20044"/>
                    <a:pt x="9174" y="20078"/>
                  </a:cubicBezTo>
                  <a:cubicBezTo>
                    <a:pt x="9174" y="20111"/>
                    <a:pt x="9140" y="20111"/>
                    <a:pt x="9140" y="20111"/>
                  </a:cubicBezTo>
                  <a:cubicBezTo>
                    <a:pt x="9040" y="20144"/>
                    <a:pt x="8907" y="20144"/>
                    <a:pt x="8807" y="20178"/>
                  </a:cubicBezTo>
                  <a:cubicBezTo>
                    <a:pt x="8940" y="20111"/>
                    <a:pt x="9040" y="20044"/>
                    <a:pt x="9140" y="19978"/>
                  </a:cubicBezTo>
                  <a:close/>
                  <a:moveTo>
                    <a:pt x="8173" y="20011"/>
                  </a:moveTo>
                  <a:cubicBezTo>
                    <a:pt x="8173" y="20111"/>
                    <a:pt x="8240" y="20178"/>
                    <a:pt x="8306" y="20245"/>
                  </a:cubicBezTo>
                  <a:cubicBezTo>
                    <a:pt x="7973" y="20311"/>
                    <a:pt x="7606" y="20378"/>
                    <a:pt x="7272" y="20445"/>
                  </a:cubicBezTo>
                  <a:cubicBezTo>
                    <a:pt x="7256" y="20428"/>
                    <a:pt x="7230" y="20428"/>
                    <a:pt x="7201" y="20428"/>
                  </a:cubicBezTo>
                  <a:cubicBezTo>
                    <a:pt x="7172" y="20428"/>
                    <a:pt x="7139" y="20428"/>
                    <a:pt x="7105" y="20411"/>
                  </a:cubicBezTo>
                  <a:cubicBezTo>
                    <a:pt x="7205" y="20378"/>
                    <a:pt x="7306" y="20311"/>
                    <a:pt x="7372" y="20278"/>
                  </a:cubicBezTo>
                  <a:cubicBezTo>
                    <a:pt x="7606" y="20211"/>
                    <a:pt x="7873" y="20144"/>
                    <a:pt x="8106" y="20044"/>
                  </a:cubicBezTo>
                  <a:lnTo>
                    <a:pt x="8173" y="20011"/>
                  </a:lnTo>
                  <a:close/>
                  <a:moveTo>
                    <a:pt x="14344" y="20311"/>
                  </a:moveTo>
                  <a:cubicBezTo>
                    <a:pt x="14344" y="20345"/>
                    <a:pt x="14377" y="20378"/>
                    <a:pt x="14377" y="20378"/>
                  </a:cubicBezTo>
                  <a:cubicBezTo>
                    <a:pt x="13677" y="20645"/>
                    <a:pt x="12976" y="20812"/>
                    <a:pt x="12242" y="20945"/>
                  </a:cubicBezTo>
                  <a:cubicBezTo>
                    <a:pt x="12609" y="20878"/>
                    <a:pt x="12943" y="20745"/>
                    <a:pt x="13210" y="20611"/>
                  </a:cubicBezTo>
                  <a:cubicBezTo>
                    <a:pt x="13577" y="20511"/>
                    <a:pt x="13977" y="20411"/>
                    <a:pt x="14344" y="20311"/>
                  </a:cubicBezTo>
                  <a:close/>
                  <a:moveTo>
                    <a:pt x="4770" y="20812"/>
                  </a:moveTo>
                  <a:cubicBezTo>
                    <a:pt x="4937" y="20845"/>
                    <a:pt x="5104" y="20878"/>
                    <a:pt x="5271" y="20878"/>
                  </a:cubicBezTo>
                  <a:cubicBezTo>
                    <a:pt x="5271" y="20912"/>
                    <a:pt x="5271" y="20945"/>
                    <a:pt x="5271" y="20978"/>
                  </a:cubicBezTo>
                  <a:cubicBezTo>
                    <a:pt x="5071" y="20945"/>
                    <a:pt x="4904" y="20878"/>
                    <a:pt x="4704" y="20845"/>
                  </a:cubicBezTo>
                  <a:cubicBezTo>
                    <a:pt x="4737" y="20812"/>
                    <a:pt x="4737" y="20812"/>
                    <a:pt x="4770" y="20812"/>
                  </a:cubicBezTo>
                  <a:close/>
                  <a:moveTo>
                    <a:pt x="11742" y="21045"/>
                  </a:moveTo>
                  <a:cubicBezTo>
                    <a:pt x="11542" y="21078"/>
                    <a:pt x="11308" y="21112"/>
                    <a:pt x="11075" y="21145"/>
                  </a:cubicBezTo>
                  <a:cubicBezTo>
                    <a:pt x="10775" y="21212"/>
                    <a:pt x="10474" y="21245"/>
                    <a:pt x="10174" y="21279"/>
                  </a:cubicBezTo>
                  <a:cubicBezTo>
                    <a:pt x="10341" y="21245"/>
                    <a:pt x="10508" y="21212"/>
                    <a:pt x="10641" y="21179"/>
                  </a:cubicBezTo>
                  <a:cubicBezTo>
                    <a:pt x="10908" y="21145"/>
                    <a:pt x="11308" y="21112"/>
                    <a:pt x="11742" y="21045"/>
                  </a:cubicBezTo>
                  <a:close/>
                  <a:moveTo>
                    <a:pt x="614" y="0"/>
                  </a:moveTo>
                  <a:cubicBezTo>
                    <a:pt x="460" y="0"/>
                    <a:pt x="327" y="144"/>
                    <a:pt x="301" y="330"/>
                  </a:cubicBezTo>
                  <a:cubicBezTo>
                    <a:pt x="67" y="1998"/>
                    <a:pt x="701" y="3833"/>
                    <a:pt x="1201" y="5401"/>
                  </a:cubicBezTo>
                  <a:cubicBezTo>
                    <a:pt x="1401" y="6068"/>
                    <a:pt x="1702" y="6668"/>
                    <a:pt x="2035" y="7269"/>
                  </a:cubicBezTo>
                  <a:cubicBezTo>
                    <a:pt x="2269" y="7635"/>
                    <a:pt x="2802" y="8203"/>
                    <a:pt x="3136" y="8703"/>
                  </a:cubicBezTo>
                  <a:cubicBezTo>
                    <a:pt x="2235" y="8536"/>
                    <a:pt x="1468" y="8169"/>
                    <a:pt x="601" y="7936"/>
                  </a:cubicBezTo>
                  <a:cubicBezTo>
                    <a:pt x="560" y="7924"/>
                    <a:pt x="520" y="7919"/>
                    <a:pt x="482" y="7919"/>
                  </a:cubicBezTo>
                  <a:cubicBezTo>
                    <a:pt x="303" y="7919"/>
                    <a:pt x="161" y="8043"/>
                    <a:pt x="134" y="8236"/>
                  </a:cubicBezTo>
                  <a:cubicBezTo>
                    <a:pt x="0" y="9237"/>
                    <a:pt x="1468" y="10638"/>
                    <a:pt x="1935" y="11338"/>
                  </a:cubicBezTo>
                  <a:cubicBezTo>
                    <a:pt x="2535" y="12205"/>
                    <a:pt x="3336" y="12772"/>
                    <a:pt x="4137" y="13373"/>
                  </a:cubicBezTo>
                  <a:cubicBezTo>
                    <a:pt x="3336" y="13273"/>
                    <a:pt x="2535" y="12973"/>
                    <a:pt x="1702" y="12939"/>
                  </a:cubicBezTo>
                  <a:cubicBezTo>
                    <a:pt x="1335" y="12939"/>
                    <a:pt x="1201" y="13306"/>
                    <a:pt x="1401" y="13573"/>
                  </a:cubicBezTo>
                  <a:cubicBezTo>
                    <a:pt x="2702" y="15274"/>
                    <a:pt x="4403" y="16742"/>
                    <a:pt x="6438" y="17376"/>
                  </a:cubicBezTo>
                  <a:cubicBezTo>
                    <a:pt x="4704" y="18377"/>
                    <a:pt x="2736" y="18710"/>
                    <a:pt x="901" y="19444"/>
                  </a:cubicBezTo>
                  <a:cubicBezTo>
                    <a:pt x="667" y="19544"/>
                    <a:pt x="701" y="19911"/>
                    <a:pt x="868" y="20044"/>
                  </a:cubicBezTo>
                  <a:cubicBezTo>
                    <a:pt x="3106" y="21567"/>
                    <a:pt x="6333" y="22101"/>
                    <a:pt x="9090" y="22101"/>
                  </a:cubicBezTo>
                  <a:cubicBezTo>
                    <a:pt x="9414" y="22101"/>
                    <a:pt x="9732" y="22093"/>
                    <a:pt x="10041" y="22079"/>
                  </a:cubicBezTo>
                  <a:cubicBezTo>
                    <a:pt x="13410" y="21912"/>
                    <a:pt x="16279" y="20712"/>
                    <a:pt x="18814" y="18510"/>
                  </a:cubicBezTo>
                  <a:cubicBezTo>
                    <a:pt x="21215" y="16408"/>
                    <a:pt x="22583" y="14207"/>
                    <a:pt x="23017" y="11005"/>
                  </a:cubicBezTo>
                  <a:cubicBezTo>
                    <a:pt x="23150" y="9937"/>
                    <a:pt x="22550" y="7335"/>
                    <a:pt x="23417" y="6701"/>
                  </a:cubicBezTo>
                  <a:cubicBezTo>
                    <a:pt x="24017" y="6301"/>
                    <a:pt x="24585" y="5567"/>
                    <a:pt x="25085" y="5067"/>
                  </a:cubicBezTo>
                  <a:cubicBezTo>
                    <a:pt x="25452" y="4700"/>
                    <a:pt x="25852" y="4400"/>
                    <a:pt x="26052" y="3933"/>
                  </a:cubicBezTo>
                  <a:cubicBezTo>
                    <a:pt x="26177" y="3714"/>
                    <a:pt x="25922" y="3496"/>
                    <a:pt x="25725" y="3496"/>
                  </a:cubicBezTo>
                  <a:cubicBezTo>
                    <a:pt x="25712" y="3496"/>
                    <a:pt x="25698" y="3497"/>
                    <a:pt x="25685" y="3499"/>
                  </a:cubicBezTo>
                  <a:cubicBezTo>
                    <a:pt x="24851" y="3699"/>
                    <a:pt x="24051" y="3933"/>
                    <a:pt x="23217" y="4133"/>
                  </a:cubicBezTo>
                  <a:cubicBezTo>
                    <a:pt x="23584" y="3466"/>
                    <a:pt x="24017" y="2865"/>
                    <a:pt x="24484" y="2298"/>
                  </a:cubicBezTo>
                  <a:cubicBezTo>
                    <a:pt x="24751" y="1931"/>
                    <a:pt x="24985" y="1531"/>
                    <a:pt x="24785" y="1097"/>
                  </a:cubicBezTo>
                  <a:cubicBezTo>
                    <a:pt x="24718" y="964"/>
                    <a:pt x="24551" y="931"/>
                    <a:pt x="24418" y="931"/>
                  </a:cubicBezTo>
                  <a:cubicBezTo>
                    <a:pt x="23550" y="1064"/>
                    <a:pt x="22616" y="1564"/>
                    <a:pt x="21883" y="2031"/>
                  </a:cubicBezTo>
                  <a:cubicBezTo>
                    <a:pt x="21664" y="2151"/>
                    <a:pt x="21599" y="2305"/>
                    <a:pt x="21533" y="2305"/>
                  </a:cubicBezTo>
                  <a:cubicBezTo>
                    <a:pt x="21489" y="2305"/>
                    <a:pt x="21443" y="2234"/>
                    <a:pt x="21349" y="2031"/>
                  </a:cubicBezTo>
                  <a:cubicBezTo>
                    <a:pt x="21149" y="1598"/>
                    <a:pt x="20748" y="1331"/>
                    <a:pt x="20382" y="1064"/>
                  </a:cubicBezTo>
                  <a:cubicBezTo>
                    <a:pt x="19880" y="691"/>
                    <a:pt x="19266" y="540"/>
                    <a:pt x="18611" y="540"/>
                  </a:cubicBezTo>
                  <a:cubicBezTo>
                    <a:pt x="17044" y="540"/>
                    <a:pt x="15246" y="1402"/>
                    <a:pt x="14210" y="2132"/>
                  </a:cubicBezTo>
                  <a:cubicBezTo>
                    <a:pt x="13243" y="2832"/>
                    <a:pt x="12676" y="4033"/>
                    <a:pt x="12409" y="5134"/>
                  </a:cubicBezTo>
                  <a:cubicBezTo>
                    <a:pt x="12309" y="5634"/>
                    <a:pt x="12276" y="6101"/>
                    <a:pt x="12276" y="6601"/>
                  </a:cubicBezTo>
                  <a:cubicBezTo>
                    <a:pt x="12263" y="6949"/>
                    <a:pt x="12015" y="7061"/>
                    <a:pt x="11689" y="7061"/>
                  </a:cubicBezTo>
                  <a:cubicBezTo>
                    <a:pt x="11140" y="7061"/>
                    <a:pt x="10371" y="6743"/>
                    <a:pt x="10141" y="6701"/>
                  </a:cubicBezTo>
                  <a:cubicBezTo>
                    <a:pt x="8540" y="6368"/>
                    <a:pt x="7205" y="5401"/>
                    <a:pt x="5871" y="4467"/>
                  </a:cubicBezTo>
                  <a:cubicBezTo>
                    <a:pt x="5337" y="4066"/>
                    <a:pt x="4837" y="3733"/>
                    <a:pt x="4303" y="3332"/>
                  </a:cubicBezTo>
                  <a:cubicBezTo>
                    <a:pt x="4370" y="3166"/>
                    <a:pt x="4337" y="2965"/>
                    <a:pt x="4137" y="2899"/>
                  </a:cubicBezTo>
                  <a:cubicBezTo>
                    <a:pt x="3169" y="2565"/>
                    <a:pt x="2569" y="1865"/>
                    <a:pt x="1902" y="1164"/>
                  </a:cubicBezTo>
                  <a:cubicBezTo>
                    <a:pt x="1535" y="764"/>
                    <a:pt x="1235" y="197"/>
                    <a:pt x="734" y="30"/>
                  </a:cubicBezTo>
                  <a:cubicBezTo>
                    <a:pt x="694" y="10"/>
                    <a:pt x="653" y="0"/>
                    <a:pt x="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;p18">
              <a:extLst>
                <a:ext uri="{FF2B5EF4-FFF2-40B4-BE49-F238E27FC236}">
                  <a16:creationId xmlns:a16="http://schemas.microsoft.com/office/drawing/2014/main" id="{F07BD4F6-C3C1-FF48-9199-539B25100CED}"/>
                </a:ext>
              </a:extLst>
            </p:cNvPr>
            <p:cNvSpPr/>
            <p:nvPr/>
          </p:nvSpPr>
          <p:spPr>
            <a:xfrm>
              <a:off x="3170400" y="1561800"/>
              <a:ext cx="221850" cy="143350"/>
            </a:xfrm>
            <a:custGeom>
              <a:avLst/>
              <a:gdLst/>
              <a:ahLst/>
              <a:cxnLst/>
              <a:rect l="l" t="t" r="r" b="b"/>
              <a:pathLst>
                <a:path w="8874" h="5734" extrusionOk="0">
                  <a:moveTo>
                    <a:pt x="5707" y="0"/>
                  </a:moveTo>
                  <a:cubicBezTo>
                    <a:pt x="4945" y="0"/>
                    <a:pt x="4170" y="103"/>
                    <a:pt x="3403" y="155"/>
                  </a:cubicBezTo>
                  <a:cubicBezTo>
                    <a:pt x="3203" y="155"/>
                    <a:pt x="2928" y="141"/>
                    <a:pt x="2630" y="141"/>
                  </a:cubicBezTo>
                  <a:cubicBezTo>
                    <a:pt x="2134" y="141"/>
                    <a:pt x="1577" y="180"/>
                    <a:pt x="1201" y="388"/>
                  </a:cubicBezTo>
                  <a:cubicBezTo>
                    <a:pt x="1035" y="388"/>
                    <a:pt x="835" y="455"/>
                    <a:pt x="801" y="688"/>
                  </a:cubicBezTo>
                  <a:cubicBezTo>
                    <a:pt x="334" y="1789"/>
                    <a:pt x="1" y="3157"/>
                    <a:pt x="901" y="4157"/>
                  </a:cubicBezTo>
                  <a:cubicBezTo>
                    <a:pt x="1769" y="5125"/>
                    <a:pt x="3003" y="5525"/>
                    <a:pt x="4270" y="5692"/>
                  </a:cubicBezTo>
                  <a:cubicBezTo>
                    <a:pt x="4478" y="5720"/>
                    <a:pt x="4686" y="5734"/>
                    <a:pt x="4893" y="5734"/>
                  </a:cubicBezTo>
                  <a:cubicBezTo>
                    <a:pt x="5913" y="5734"/>
                    <a:pt x="6902" y="5396"/>
                    <a:pt x="7706" y="4758"/>
                  </a:cubicBezTo>
                  <a:cubicBezTo>
                    <a:pt x="8874" y="3824"/>
                    <a:pt x="8774" y="2423"/>
                    <a:pt x="8607" y="1155"/>
                  </a:cubicBezTo>
                  <a:cubicBezTo>
                    <a:pt x="8573" y="855"/>
                    <a:pt x="8273" y="522"/>
                    <a:pt x="8006" y="455"/>
                  </a:cubicBezTo>
                  <a:lnTo>
                    <a:pt x="7906" y="455"/>
                  </a:lnTo>
                  <a:cubicBezTo>
                    <a:pt x="7873" y="421"/>
                    <a:pt x="7840" y="421"/>
                    <a:pt x="7840" y="421"/>
                  </a:cubicBezTo>
                  <a:cubicBezTo>
                    <a:pt x="7154" y="95"/>
                    <a:pt x="6437" y="0"/>
                    <a:pt x="5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;p18">
              <a:extLst>
                <a:ext uri="{FF2B5EF4-FFF2-40B4-BE49-F238E27FC236}">
                  <a16:creationId xmlns:a16="http://schemas.microsoft.com/office/drawing/2014/main" id="{C1274F7D-94C1-7342-BD72-A645F8F75383}"/>
                </a:ext>
              </a:extLst>
            </p:cNvPr>
            <p:cNvSpPr/>
            <p:nvPr/>
          </p:nvSpPr>
          <p:spPr>
            <a:xfrm>
              <a:off x="2913075" y="1536125"/>
              <a:ext cx="206075" cy="143250"/>
            </a:xfrm>
            <a:custGeom>
              <a:avLst/>
              <a:gdLst/>
              <a:ahLst/>
              <a:cxnLst/>
              <a:rect l="l" t="t" r="r" b="b"/>
              <a:pathLst>
                <a:path w="8243" h="5730" extrusionOk="0">
                  <a:moveTo>
                    <a:pt x="4485" y="0"/>
                  </a:moveTo>
                  <a:cubicBezTo>
                    <a:pt x="3902" y="0"/>
                    <a:pt x="3303" y="120"/>
                    <a:pt x="2688" y="348"/>
                  </a:cubicBezTo>
                  <a:cubicBezTo>
                    <a:pt x="1220" y="881"/>
                    <a:pt x="220" y="2082"/>
                    <a:pt x="53" y="3617"/>
                  </a:cubicBezTo>
                  <a:cubicBezTo>
                    <a:pt x="0" y="4170"/>
                    <a:pt x="552" y="5328"/>
                    <a:pt x="1164" y="5328"/>
                  </a:cubicBezTo>
                  <a:cubicBezTo>
                    <a:pt x="1327" y="5328"/>
                    <a:pt x="1493" y="5247"/>
                    <a:pt x="1654" y="5051"/>
                  </a:cubicBezTo>
                  <a:cubicBezTo>
                    <a:pt x="1988" y="4651"/>
                    <a:pt x="2054" y="4150"/>
                    <a:pt x="2288" y="3717"/>
                  </a:cubicBezTo>
                  <a:cubicBezTo>
                    <a:pt x="2655" y="3050"/>
                    <a:pt x="3522" y="2783"/>
                    <a:pt x="4223" y="2649"/>
                  </a:cubicBezTo>
                  <a:cubicBezTo>
                    <a:pt x="4340" y="2623"/>
                    <a:pt x="4458" y="2610"/>
                    <a:pt x="4573" y="2610"/>
                  </a:cubicBezTo>
                  <a:cubicBezTo>
                    <a:pt x="5177" y="2610"/>
                    <a:pt x="5717" y="2967"/>
                    <a:pt x="5857" y="3583"/>
                  </a:cubicBezTo>
                  <a:cubicBezTo>
                    <a:pt x="5924" y="3817"/>
                    <a:pt x="5790" y="4184"/>
                    <a:pt x="5790" y="4417"/>
                  </a:cubicBezTo>
                  <a:cubicBezTo>
                    <a:pt x="5790" y="4818"/>
                    <a:pt x="5957" y="5084"/>
                    <a:pt x="6224" y="5385"/>
                  </a:cubicBezTo>
                  <a:cubicBezTo>
                    <a:pt x="6448" y="5627"/>
                    <a:pt x="6706" y="5729"/>
                    <a:pt x="6955" y="5729"/>
                  </a:cubicBezTo>
                  <a:cubicBezTo>
                    <a:pt x="7632" y="5729"/>
                    <a:pt x="8242" y="4973"/>
                    <a:pt x="7925" y="4217"/>
                  </a:cubicBezTo>
                  <a:lnTo>
                    <a:pt x="7925" y="4217"/>
                  </a:lnTo>
                  <a:cubicBezTo>
                    <a:pt x="7945" y="4262"/>
                    <a:pt x="7964" y="4280"/>
                    <a:pt x="7982" y="4280"/>
                  </a:cubicBezTo>
                  <a:cubicBezTo>
                    <a:pt x="8082" y="4280"/>
                    <a:pt x="8152" y="3713"/>
                    <a:pt x="8158" y="3713"/>
                  </a:cubicBezTo>
                  <a:cubicBezTo>
                    <a:pt x="8159" y="3713"/>
                    <a:pt x="8159" y="3714"/>
                    <a:pt x="8159" y="3717"/>
                  </a:cubicBezTo>
                  <a:cubicBezTo>
                    <a:pt x="8159" y="3383"/>
                    <a:pt x="8159" y="3083"/>
                    <a:pt x="8125" y="2749"/>
                  </a:cubicBezTo>
                  <a:cubicBezTo>
                    <a:pt x="8025" y="1982"/>
                    <a:pt x="7592" y="1282"/>
                    <a:pt x="6991" y="848"/>
                  </a:cubicBezTo>
                  <a:cubicBezTo>
                    <a:pt x="6192" y="268"/>
                    <a:pt x="5357" y="0"/>
                    <a:pt x="4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;p18">
              <a:extLst>
                <a:ext uri="{FF2B5EF4-FFF2-40B4-BE49-F238E27FC236}">
                  <a16:creationId xmlns:a16="http://schemas.microsoft.com/office/drawing/2014/main" id="{828D8A8A-93F4-3644-860D-A821BAC660BB}"/>
                </a:ext>
              </a:extLst>
            </p:cNvPr>
            <p:cNvSpPr/>
            <p:nvPr/>
          </p:nvSpPr>
          <p:spPr>
            <a:xfrm>
              <a:off x="3447275" y="1524450"/>
              <a:ext cx="202650" cy="144200"/>
            </a:xfrm>
            <a:custGeom>
              <a:avLst/>
              <a:gdLst/>
              <a:ahLst/>
              <a:cxnLst/>
              <a:rect l="l" t="t" r="r" b="b"/>
              <a:pathLst>
                <a:path w="8106" h="5768" extrusionOk="0">
                  <a:moveTo>
                    <a:pt x="4181" y="0"/>
                  </a:moveTo>
                  <a:cubicBezTo>
                    <a:pt x="3983" y="0"/>
                    <a:pt x="3779" y="16"/>
                    <a:pt x="3569" y="47"/>
                  </a:cubicBezTo>
                  <a:cubicBezTo>
                    <a:pt x="2402" y="181"/>
                    <a:pt x="1034" y="848"/>
                    <a:pt x="567" y="1982"/>
                  </a:cubicBezTo>
                  <a:cubicBezTo>
                    <a:pt x="0" y="3283"/>
                    <a:pt x="467" y="4084"/>
                    <a:pt x="934" y="5285"/>
                  </a:cubicBezTo>
                  <a:cubicBezTo>
                    <a:pt x="1022" y="5488"/>
                    <a:pt x="1204" y="5578"/>
                    <a:pt x="1394" y="5578"/>
                  </a:cubicBezTo>
                  <a:cubicBezTo>
                    <a:pt x="1638" y="5578"/>
                    <a:pt x="1893" y="5429"/>
                    <a:pt x="1968" y="5184"/>
                  </a:cubicBezTo>
                  <a:cubicBezTo>
                    <a:pt x="2168" y="4617"/>
                    <a:pt x="1968" y="4050"/>
                    <a:pt x="2135" y="3417"/>
                  </a:cubicBezTo>
                  <a:cubicBezTo>
                    <a:pt x="2369" y="2716"/>
                    <a:pt x="3136" y="2516"/>
                    <a:pt x="3770" y="2349"/>
                  </a:cubicBezTo>
                  <a:cubicBezTo>
                    <a:pt x="3902" y="2316"/>
                    <a:pt x="4025" y="2300"/>
                    <a:pt x="4139" y="2300"/>
                  </a:cubicBezTo>
                  <a:cubicBezTo>
                    <a:pt x="4718" y="2300"/>
                    <a:pt x="5076" y="2704"/>
                    <a:pt x="5271" y="3316"/>
                  </a:cubicBezTo>
                  <a:cubicBezTo>
                    <a:pt x="5504" y="4150"/>
                    <a:pt x="5237" y="4784"/>
                    <a:pt x="5838" y="5485"/>
                  </a:cubicBezTo>
                  <a:cubicBezTo>
                    <a:pt x="6008" y="5683"/>
                    <a:pt x="6221" y="5767"/>
                    <a:pt x="6437" y="5767"/>
                  </a:cubicBezTo>
                  <a:cubicBezTo>
                    <a:pt x="6729" y="5767"/>
                    <a:pt x="7028" y="5615"/>
                    <a:pt x="7239" y="5385"/>
                  </a:cubicBezTo>
                  <a:cubicBezTo>
                    <a:pt x="8106" y="4351"/>
                    <a:pt x="7539" y="2349"/>
                    <a:pt x="6805" y="1382"/>
                  </a:cubicBezTo>
                  <a:cubicBezTo>
                    <a:pt x="6130" y="454"/>
                    <a:pt x="5242" y="0"/>
                    <a:pt x="4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;p18">
              <a:extLst>
                <a:ext uri="{FF2B5EF4-FFF2-40B4-BE49-F238E27FC236}">
                  <a16:creationId xmlns:a16="http://schemas.microsoft.com/office/drawing/2014/main" id="{127EDEC2-4A30-A944-AFDF-B4FC11302B32}"/>
                </a:ext>
              </a:extLst>
            </p:cNvPr>
            <p:cNvSpPr/>
            <p:nvPr/>
          </p:nvSpPr>
          <p:spPr>
            <a:xfrm>
              <a:off x="2409025" y="1325525"/>
              <a:ext cx="1752650" cy="1358450"/>
            </a:xfrm>
            <a:custGeom>
              <a:avLst/>
              <a:gdLst/>
              <a:ahLst/>
              <a:cxnLst/>
              <a:rect l="l" t="t" r="r" b="b"/>
              <a:pathLst>
                <a:path w="70106" h="54338" extrusionOk="0">
                  <a:moveTo>
                    <a:pt x="47168" y="2300"/>
                  </a:moveTo>
                  <a:cubicBezTo>
                    <a:pt x="48202" y="2434"/>
                    <a:pt x="49236" y="2567"/>
                    <a:pt x="50270" y="2634"/>
                  </a:cubicBezTo>
                  <a:cubicBezTo>
                    <a:pt x="52004" y="2734"/>
                    <a:pt x="53839" y="2834"/>
                    <a:pt x="55507" y="3234"/>
                  </a:cubicBezTo>
                  <a:cubicBezTo>
                    <a:pt x="56241" y="3601"/>
                    <a:pt x="56841" y="4068"/>
                    <a:pt x="57275" y="4702"/>
                  </a:cubicBezTo>
                  <a:cubicBezTo>
                    <a:pt x="57308" y="4969"/>
                    <a:pt x="57341" y="5269"/>
                    <a:pt x="57341" y="5569"/>
                  </a:cubicBezTo>
                  <a:cubicBezTo>
                    <a:pt x="57375" y="6603"/>
                    <a:pt x="57542" y="7671"/>
                    <a:pt x="57542" y="8738"/>
                  </a:cubicBezTo>
                  <a:cubicBezTo>
                    <a:pt x="57542" y="12741"/>
                    <a:pt x="57241" y="16677"/>
                    <a:pt x="57041" y="20647"/>
                  </a:cubicBezTo>
                  <a:cubicBezTo>
                    <a:pt x="56874" y="24516"/>
                    <a:pt x="57375" y="28386"/>
                    <a:pt x="57608" y="32255"/>
                  </a:cubicBezTo>
                  <a:cubicBezTo>
                    <a:pt x="57708" y="34023"/>
                    <a:pt x="57475" y="35858"/>
                    <a:pt x="57341" y="37626"/>
                  </a:cubicBezTo>
                  <a:cubicBezTo>
                    <a:pt x="57175" y="39761"/>
                    <a:pt x="57008" y="41929"/>
                    <a:pt x="56608" y="44030"/>
                  </a:cubicBezTo>
                  <a:cubicBezTo>
                    <a:pt x="56307" y="45865"/>
                    <a:pt x="56608" y="47733"/>
                    <a:pt x="56107" y="49568"/>
                  </a:cubicBezTo>
                  <a:cubicBezTo>
                    <a:pt x="55907" y="50435"/>
                    <a:pt x="55273" y="51536"/>
                    <a:pt x="54273" y="51536"/>
                  </a:cubicBezTo>
                  <a:cubicBezTo>
                    <a:pt x="53441" y="51536"/>
                    <a:pt x="52610" y="51365"/>
                    <a:pt x="51752" y="51365"/>
                  </a:cubicBezTo>
                  <a:cubicBezTo>
                    <a:pt x="51681" y="51365"/>
                    <a:pt x="51609" y="51366"/>
                    <a:pt x="51537" y="51369"/>
                  </a:cubicBezTo>
                  <a:cubicBezTo>
                    <a:pt x="48335" y="51436"/>
                    <a:pt x="45066" y="51702"/>
                    <a:pt x="41864" y="52103"/>
                  </a:cubicBezTo>
                  <a:cubicBezTo>
                    <a:pt x="40596" y="52103"/>
                    <a:pt x="39329" y="52136"/>
                    <a:pt x="38061" y="52136"/>
                  </a:cubicBezTo>
                  <a:cubicBezTo>
                    <a:pt x="35793" y="52136"/>
                    <a:pt x="33539" y="52077"/>
                    <a:pt x="31291" y="52077"/>
                  </a:cubicBezTo>
                  <a:cubicBezTo>
                    <a:pt x="30167" y="52077"/>
                    <a:pt x="29043" y="52092"/>
                    <a:pt x="27920" y="52136"/>
                  </a:cubicBezTo>
                  <a:cubicBezTo>
                    <a:pt x="25971" y="52202"/>
                    <a:pt x="24050" y="52282"/>
                    <a:pt x="22129" y="52282"/>
                  </a:cubicBezTo>
                  <a:cubicBezTo>
                    <a:pt x="21125" y="52282"/>
                    <a:pt x="20122" y="52260"/>
                    <a:pt x="19114" y="52203"/>
                  </a:cubicBezTo>
                  <a:cubicBezTo>
                    <a:pt x="19047" y="52169"/>
                    <a:pt x="19014" y="52169"/>
                    <a:pt x="18981" y="52169"/>
                  </a:cubicBezTo>
                  <a:cubicBezTo>
                    <a:pt x="18247" y="52069"/>
                    <a:pt x="17580" y="51903"/>
                    <a:pt x="16846" y="51903"/>
                  </a:cubicBezTo>
                  <a:lnTo>
                    <a:pt x="16712" y="51903"/>
                  </a:lnTo>
                  <a:cubicBezTo>
                    <a:pt x="16179" y="51802"/>
                    <a:pt x="15645" y="51702"/>
                    <a:pt x="15111" y="51569"/>
                  </a:cubicBezTo>
                  <a:cubicBezTo>
                    <a:pt x="12676" y="50969"/>
                    <a:pt x="11876" y="49234"/>
                    <a:pt x="11842" y="46832"/>
                  </a:cubicBezTo>
                  <a:cubicBezTo>
                    <a:pt x="11842" y="42929"/>
                    <a:pt x="11876" y="39060"/>
                    <a:pt x="11709" y="35124"/>
                  </a:cubicBezTo>
                  <a:cubicBezTo>
                    <a:pt x="11542" y="30787"/>
                    <a:pt x="11042" y="26484"/>
                    <a:pt x="11242" y="22115"/>
                  </a:cubicBezTo>
                  <a:cubicBezTo>
                    <a:pt x="11375" y="19246"/>
                    <a:pt x="11375" y="16344"/>
                    <a:pt x="11209" y="13475"/>
                  </a:cubicBezTo>
                  <a:cubicBezTo>
                    <a:pt x="11275" y="12207"/>
                    <a:pt x="11342" y="10940"/>
                    <a:pt x="11342" y="9672"/>
                  </a:cubicBezTo>
                  <a:cubicBezTo>
                    <a:pt x="11375" y="8572"/>
                    <a:pt x="11209" y="7504"/>
                    <a:pt x="11142" y="6403"/>
                  </a:cubicBezTo>
                  <a:cubicBezTo>
                    <a:pt x="11275" y="5703"/>
                    <a:pt x="11475" y="5036"/>
                    <a:pt x="11742" y="4335"/>
                  </a:cubicBezTo>
                  <a:cubicBezTo>
                    <a:pt x="11742" y="4302"/>
                    <a:pt x="11776" y="4302"/>
                    <a:pt x="11776" y="4302"/>
                  </a:cubicBezTo>
                  <a:cubicBezTo>
                    <a:pt x="12076" y="3868"/>
                    <a:pt x="12509" y="3435"/>
                    <a:pt x="13077" y="3068"/>
                  </a:cubicBezTo>
                  <a:cubicBezTo>
                    <a:pt x="13510" y="2767"/>
                    <a:pt x="14177" y="2601"/>
                    <a:pt x="14911" y="2501"/>
                  </a:cubicBezTo>
                  <a:lnTo>
                    <a:pt x="15478" y="2501"/>
                  </a:lnTo>
                  <a:cubicBezTo>
                    <a:pt x="15631" y="2507"/>
                    <a:pt x="15785" y="2509"/>
                    <a:pt x="15940" y="2509"/>
                  </a:cubicBezTo>
                  <a:cubicBezTo>
                    <a:pt x="16629" y="2509"/>
                    <a:pt x="17332" y="2455"/>
                    <a:pt x="18013" y="2400"/>
                  </a:cubicBezTo>
                  <a:cubicBezTo>
                    <a:pt x="19514" y="2400"/>
                    <a:pt x="21016" y="2367"/>
                    <a:pt x="22517" y="2367"/>
                  </a:cubicBezTo>
                  <a:cubicBezTo>
                    <a:pt x="28421" y="2400"/>
                    <a:pt x="34325" y="2400"/>
                    <a:pt x="40263" y="2400"/>
                  </a:cubicBezTo>
                  <a:cubicBezTo>
                    <a:pt x="42564" y="2400"/>
                    <a:pt x="44866" y="2367"/>
                    <a:pt x="47168" y="2300"/>
                  </a:cubicBezTo>
                  <a:close/>
                  <a:moveTo>
                    <a:pt x="37735" y="1"/>
                  </a:moveTo>
                  <a:cubicBezTo>
                    <a:pt x="34960" y="1"/>
                    <a:pt x="32177" y="113"/>
                    <a:pt x="29422" y="199"/>
                  </a:cubicBezTo>
                  <a:cubicBezTo>
                    <a:pt x="28254" y="399"/>
                    <a:pt x="27120" y="532"/>
                    <a:pt x="25952" y="532"/>
                  </a:cubicBezTo>
                  <a:cubicBezTo>
                    <a:pt x="25952" y="566"/>
                    <a:pt x="25952" y="566"/>
                    <a:pt x="25952" y="566"/>
                  </a:cubicBezTo>
                  <a:lnTo>
                    <a:pt x="25652" y="566"/>
                  </a:lnTo>
                  <a:cubicBezTo>
                    <a:pt x="25452" y="566"/>
                    <a:pt x="25252" y="566"/>
                    <a:pt x="25052" y="532"/>
                  </a:cubicBezTo>
                  <a:cubicBezTo>
                    <a:pt x="24218" y="566"/>
                    <a:pt x="23384" y="666"/>
                    <a:pt x="22517" y="733"/>
                  </a:cubicBezTo>
                  <a:cubicBezTo>
                    <a:pt x="21196" y="675"/>
                    <a:pt x="19876" y="519"/>
                    <a:pt x="18556" y="519"/>
                  </a:cubicBezTo>
                  <a:cubicBezTo>
                    <a:pt x="18342" y="519"/>
                    <a:pt x="18128" y="523"/>
                    <a:pt x="17913" y="532"/>
                  </a:cubicBezTo>
                  <a:cubicBezTo>
                    <a:pt x="17052" y="562"/>
                    <a:pt x="16244" y="671"/>
                    <a:pt x="15394" y="671"/>
                  </a:cubicBezTo>
                  <a:cubicBezTo>
                    <a:pt x="15289" y="671"/>
                    <a:pt x="15184" y="670"/>
                    <a:pt x="15078" y="666"/>
                  </a:cubicBezTo>
                  <a:cubicBezTo>
                    <a:pt x="14926" y="655"/>
                    <a:pt x="14775" y="649"/>
                    <a:pt x="14626" y="649"/>
                  </a:cubicBezTo>
                  <a:cubicBezTo>
                    <a:pt x="13894" y="649"/>
                    <a:pt x="13197" y="783"/>
                    <a:pt x="12476" y="1033"/>
                  </a:cubicBezTo>
                  <a:cubicBezTo>
                    <a:pt x="11209" y="1433"/>
                    <a:pt x="10375" y="1967"/>
                    <a:pt x="9808" y="3168"/>
                  </a:cubicBezTo>
                  <a:cubicBezTo>
                    <a:pt x="9074" y="4635"/>
                    <a:pt x="9407" y="6503"/>
                    <a:pt x="9441" y="8071"/>
                  </a:cubicBezTo>
                  <a:cubicBezTo>
                    <a:pt x="9474" y="8872"/>
                    <a:pt x="9674" y="9606"/>
                    <a:pt x="9674" y="10373"/>
                  </a:cubicBezTo>
                  <a:cubicBezTo>
                    <a:pt x="9641" y="11273"/>
                    <a:pt x="9574" y="12141"/>
                    <a:pt x="9507" y="13008"/>
                  </a:cubicBezTo>
                  <a:cubicBezTo>
                    <a:pt x="9441" y="13875"/>
                    <a:pt x="9474" y="14776"/>
                    <a:pt x="9474" y="15643"/>
                  </a:cubicBezTo>
                  <a:cubicBezTo>
                    <a:pt x="9474" y="16644"/>
                    <a:pt x="9307" y="17611"/>
                    <a:pt x="9307" y="18612"/>
                  </a:cubicBezTo>
                  <a:cubicBezTo>
                    <a:pt x="9341" y="20413"/>
                    <a:pt x="9307" y="22215"/>
                    <a:pt x="9240" y="24016"/>
                  </a:cubicBezTo>
                  <a:cubicBezTo>
                    <a:pt x="8807" y="23749"/>
                    <a:pt x="8340" y="23315"/>
                    <a:pt x="8073" y="23049"/>
                  </a:cubicBezTo>
                  <a:cubicBezTo>
                    <a:pt x="7439" y="22415"/>
                    <a:pt x="7006" y="21714"/>
                    <a:pt x="6572" y="20947"/>
                  </a:cubicBezTo>
                  <a:cubicBezTo>
                    <a:pt x="5838" y="19613"/>
                    <a:pt x="5605" y="18212"/>
                    <a:pt x="5171" y="16811"/>
                  </a:cubicBezTo>
                  <a:cubicBezTo>
                    <a:pt x="5438" y="16377"/>
                    <a:pt x="5638" y="15943"/>
                    <a:pt x="5871" y="15510"/>
                  </a:cubicBezTo>
                  <a:cubicBezTo>
                    <a:pt x="6272" y="14743"/>
                    <a:pt x="6405" y="13875"/>
                    <a:pt x="6839" y="13141"/>
                  </a:cubicBezTo>
                  <a:cubicBezTo>
                    <a:pt x="7205" y="12549"/>
                    <a:pt x="6737" y="11981"/>
                    <a:pt x="6160" y="11981"/>
                  </a:cubicBezTo>
                  <a:cubicBezTo>
                    <a:pt x="6055" y="11981"/>
                    <a:pt x="5946" y="11999"/>
                    <a:pt x="5838" y="12041"/>
                  </a:cubicBezTo>
                  <a:cubicBezTo>
                    <a:pt x="5171" y="12274"/>
                    <a:pt x="4904" y="12975"/>
                    <a:pt x="4671" y="13608"/>
                  </a:cubicBezTo>
                  <a:cubicBezTo>
                    <a:pt x="4504" y="14075"/>
                    <a:pt x="4304" y="14476"/>
                    <a:pt x="4070" y="14909"/>
                  </a:cubicBezTo>
                  <a:cubicBezTo>
                    <a:pt x="4070" y="14909"/>
                    <a:pt x="4037" y="14943"/>
                    <a:pt x="4037" y="14976"/>
                  </a:cubicBezTo>
                  <a:cubicBezTo>
                    <a:pt x="3970" y="14776"/>
                    <a:pt x="3870" y="14609"/>
                    <a:pt x="3803" y="14442"/>
                  </a:cubicBezTo>
                  <a:cubicBezTo>
                    <a:pt x="3503" y="13709"/>
                    <a:pt x="3203" y="13075"/>
                    <a:pt x="2536" y="12608"/>
                  </a:cubicBezTo>
                  <a:cubicBezTo>
                    <a:pt x="2392" y="12488"/>
                    <a:pt x="2246" y="12437"/>
                    <a:pt x="2108" y="12437"/>
                  </a:cubicBezTo>
                  <a:cubicBezTo>
                    <a:pt x="1670" y="12437"/>
                    <a:pt x="1309" y="12952"/>
                    <a:pt x="1335" y="13408"/>
                  </a:cubicBezTo>
                  <a:cubicBezTo>
                    <a:pt x="1435" y="14476"/>
                    <a:pt x="2035" y="15476"/>
                    <a:pt x="2502" y="16477"/>
                  </a:cubicBezTo>
                  <a:cubicBezTo>
                    <a:pt x="2402" y="16444"/>
                    <a:pt x="2302" y="16410"/>
                    <a:pt x="2202" y="16410"/>
                  </a:cubicBezTo>
                  <a:cubicBezTo>
                    <a:pt x="2102" y="16310"/>
                    <a:pt x="1969" y="16244"/>
                    <a:pt x="1802" y="16244"/>
                  </a:cubicBezTo>
                  <a:cubicBezTo>
                    <a:pt x="1602" y="16177"/>
                    <a:pt x="1368" y="16177"/>
                    <a:pt x="1168" y="16177"/>
                  </a:cubicBezTo>
                  <a:cubicBezTo>
                    <a:pt x="101" y="16210"/>
                    <a:pt x="1" y="17778"/>
                    <a:pt x="1068" y="17845"/>
                  </a:cubicBezTo>
                  <a:cubicBezTo>
                    <a:pt x="1935" y="17878"/>
                    <a:pt x="2736" y="18178"/>
                    <a:pt x="3603" y="18278"/>
                  </a:cubicBezTo>
                  <a:cubicBezTo>
                    <a:pt x="3837" y="18912"/>
                    <a:pt x="4137" y="19513"/>
                    <a:pt x="4270" y="19880"/>
                  </a:cubicBezTo>
                  <a:cubicBezTo>
                    <a:pt x="4771" y="21214"/>
                    <a:pt x="5471" y="22415"/>
                    <a:pt x="6438" y="23449"/>
                  </a:cubicBezTo>
                  <a:cubicBezTo>
                    <a:pt x="7072" y="24116"/>
                    <a:pt x="8206" y="24950"/>
                    <a:pt x="9207" y="25183"/>
                  </a:cubicBezTo>
                  <a:cubicBezTo>
                    <a:pt x="9174" y="26885"/>
                    <a:pt x="9140" y="28619"/>
                    <a:pt x="9140" y="30320"/>
                  </a:cubicBezTo>
                  <a:cubicBezTo>
                    <a:pt x="9140" y="32122"/>
                    <a:pt x="9274" y="33856"/>
                    <a:pt x="9307" y="35658"/>
                  </a:cubicBezTo>
                  <a:cubicBezTo>
                    <a:pt x="9374" y="37692"/>
                    <a:pt x="9741" y="39660"/>
                    <a:pt x="9808" y="41662"/>
                  </a:cubicBezTo>
                  <a:cubicBezTo>
                    <a:pt x="9874" y="43497"/>
                    <a:pt x="10008" y="45264"/>
                    <a:pt x="10008" y="47099"/>
                  </a:cubicBezTo>
                  <a:cubicBezTo>
                    <a:pt x="10008" y="48867"/>
                    <a:pt x="10108" y="50068"/>
                    <a:pt x="11309" y="51469"/>
                  </a:cubicBezTo>
                  <a:cubicBezTo>
                    <a:pt x="12376" y="52736"/>
                    <a:pt x="13510" y="53103"/>
                    <a:pt x="15111" y="53404"/>
                  </a:cubicBezTo>
                  <a:cubicBezTo>
                    <a:pt x="15476" y="53476"/>
                    <a:pt x="15840" y="53492"/>
                    <a:pt x="16207" y="53492"/>
                  </a:cubicBezTo>
                  <a:cubicBezTo>
                    <a:pt x="16481" y="53492"/>
                    <a:pt x="16757" y="53483"/>
                    <a:pt x="17036" y="53483"/>
                  </a:cubicBezTo>
                  <a:cubicBezTo>
                    <a:pt x="17238" y="53483"/>
                    <a:pt x="17441" y="53488"/>
                    <a:pt x="17646" y="53504"/>
                  </a:cubicBezTo>
                  <a:cubicBezTo>
                    <a:pt x="18647" y="53604"/>
                    <a:pt x="19615" y="53804"/>
                    <a:pt x="20615" y="53871"/>
                  </a:cubicBezTo>
                  <a:cubicBezTo>
                    <a:pt x="22374" y="53994"/>
                    <a:pt x="24018" y="54175"/>
                    <a:pt x="25734" y="54175"/>
                  </a:cubicBezTo>
                  <a:cubicBezTo>
                    <a:pt x="25873" y="54175"/>
                    <a:pt x="26012" y="54173"/>
                    <a:pt x="26153" y="54171"/>
                  </a:cubicBezTo>
                  <a:cubicBezTo>
                    <a:pt x="26319" y="54168"/>
                    <a:pt x="26486" y="54167"/>
                    <a:pt x="26653" y="54167"/>
                  </a:cubicBezTo>
                  <a:cubicBezTo>
                    <a:pt x="28659" y="54167"/>
                    <a:pt x="30689" y="54338"/>
                    <a:pt x="32691" y="54338"/>
                  </a:cubicBezTo>
                  <a:cubicBezTo>
                    <a:pt x="36360" y="54338"/>
                    <a:pt x="39996" y="53904"/>
                    <a:pt x="43598" y="53537"/>
                  </a:cubicBezTo>
                  <a:cubicBezTo>
                    <a:pt x="44332" y="53470"/>
                    <a:pt x="45033" y="53437"/>
                    <a:pt x="45733" y="53404"/>
                  </a:cubicBezTo>
                  <a:cubicBezTo>
                    <a:pt x="47001" y="53404"/>
                    <a:pt x="48268" y="53404"/>
                    <a:pt x="49536" y="53337"/>
                  </a:cubicBezTo>
                  <a:cubicBezTo>
                    <a:pt x="49690" y="53331"/>
                    <a:pt x="49845" y="53329"/>
                    <a:pt x="50002" y="53329"/>
                  </a:cubicBezTo>
                  <a:cubicBezTo>
                    <a:pt x="50872" y="53329"/>
                    <a:pt x="51783" y="53401"/>
                    <a:pt x="52682" y="53401"/>
                  </a:cubicBezTo>
                  <a:cubicBezTo>
                    <a:pt x="53586" y="53401"/>
                    <a:pt x="54478" y="53328"/>
                    <a:pt x="55307" y="53037"/>
                  </a:cubicBezTo>
                  <a:cubicBezTo>
                    <a:pt x="55507" y="52970"/>
                    <a:pt x="55674" y="52903"/>
                    <a:pt x="55840" y="52803"/>
                  </a:cubicBezTo>
                  <a:cubicBezTo>
                    <a:pt x="57742" y="51836"/>
                    <a:pt x="57909" y="49634"/>
                    <a:pt x="58209" y="47766"/>
                  </a:cubicBezTo>
                  <a:cubicBezTo>
                    <a:pt x="58642" y="44898"/>
                    <a:pt x="59009" y="42162"/>
                    <a:pt x="59076" y="39260"/>
                  </a:cubicBezTo>
                  <a:cubicBezTo>
                    <a:pt x="59076" y="38226"/>
                    <a:pt x="59076" y="37192"/>
                    <a:pt x="59009" y="36125"/>
                  </a:cubicBezTo>
                  <a:cubicBezTo>
                    <a:pt x="59076" y="35357"/>
                    <a:pt x="59109" y="34557"/>
                    <a:pt x="59143" y="33756"/>
                  </a:cubicBezTo>
                  <a:cubicBezTo>
                    <a:pt x="59209" y="31388"/>
                    <a:pt x="59009" y="28986"/>
                    <a:pt x="58809" y="26584"/>
                  </a:cubicBezTo>
                  <a:cubicBezTo>
                    <a:pt x="58876" y="26584"/>
                    <a:pt x="58943" y="26551"/>
                    <a:pt x="59009" y="26518"/>
                  </a:cubicBezTo>
                  <a:cubicBezTo>
                    <a:pt x="59710" y="26184"/>
                    <a:pt x="60310" y="25717"/>
                    <a:pt x="60844" y="25217"/>
                  </a:cubicBezTo>
                  <a:cubicBezTo>
                    <a:pt x="61444" y="24783"/>
                    <a:pt x="62011" y="24249"/>
                    <a:pt x="62545" y="23582"/>
                  </a:cubicBezTo>
                  <a:cubicBezTo>
                    <a:pt x="63446" y="22481"/>
                    <a:pt x="64513" y="20947"/>
                    <a:pt x="64914" y="19446"/>
                  </a:cubicBezTo>
                  <a:cubicBezTo>
                    <a:pt x="66041" y="19253"/>
                    <a:pt x="67237" y="18970"/>
                    <a:pt x="68370" y="18970"/>
                  </a:cubicBezTo>
                  <a:cubicBezTo>
                    <a:pt x="68611" y="18970"/>
                    <a:pt x="68849" y="18983"/>
                    <a:pt x="69083" y="19012"/>
                  </a:cubicBezTo>
                  <a:cubicBezTo>
                    <a:pt x="69142" y="19022"/>
                    <a:pt x="69197" y="19027"/>
                    <a:pt x="69249" y="19027"/>
                  </a:cubicBezTo>
                  <a:cubicBezTo>
                    <a:pt x="70089" y="19027"/>
                    <a:pt x="70106" y="17823"/>
                    <a:pt x="69383" y="17478"/>
                  </a:cubicBezTo>
                  <a:cubicBezTo>
                    <a:pt x="69077" y="17337"/>
                    <a:pt x="68756" y="17285"/>
                    <a:pt x="68427" y="17285"/>
                  </a:cubicBezTo>
                  <a:cubicBezTo>
                    <a:pt x="67898" y="17285"/>
                    <a:pt x="67350" y="17421"/>
                    <a:pt x="66815" y="17545"/>
                  </a:cubicBezTo>
                  <a:cubicBezTo>
                    <a:pt x="66348" y="17645"/>
                    <a:pt x="65848" y="17711"/>
                    <a:pt x="65347" y="17778"/>
                  </a:cubicBezTo>
                  <a:cubicBezTo>
                    <a:pt x="65381" y="17711"/>
                    <a:pt x="65414" y="17645"/>
                    <a:pt x="65414" y="17545"/>
                  </a:cubicBezTo>
                  <a:cubicBezTo>
                    <a:pt x="65447" y="17445"/>
                    <a:pt x="65481" y="17311"/>
                    <a:pt x="65514" y="17211"/>
                  </a:cubicBezTo>
                  <a:cubicBezTo>
                    <a:pt x="65647" y="16978"/>
                    <a:pt x="65781" y="16777"/>
                    <a:pt x="65881" y="16611"/>
                  </a:cubicBezTo>
                  <a:cubicBezTo>
                    <a:pt x="66315" y="15877"/>
                    <a:pt x="66681" y="15110"/>
                    <a:pt x="66715" y="14242"/>
                  </a:cubicBezTo>
                  <a:cubicBezTo>
                    <a:pt x="66715" y="13691"/>
                    <a:pt x="66283" y="13355"/>
                    <a:pt x="65841" y="13355"/>
                  </a:cubicBezTo>
                  <a:cubicBezTo>
                    <a:pt x="65587" y="13355"/>
                    <a:pt x="65329" y="13465"/>
                    <a:pt x="65147" y="13709"/>
                  </a:cubicBezTo>
                  <a:cubicBezTo>
                    <a:pt x="64447" y="14643"/>
                    <a:pt x="64113" y="15743"/>
                    <a:pt x="63813" y="16844"/>
                  </a:cubicBezTo>
                  <a:cubicBezTo>
                    <a:pt x="63679" y="16611"/>
                    <a:pt x="63579" y="16377"/>
                    <a:pt x="63446" y="16177"/>
                  </a:cubicBezTo>
                  <a:cubicBezTo>
                    <a:pt x="63112" y="15543"/>
                    <a:pt x="62545" y="15076"/>
                    <a:pt x="61978" y="14643"/>
                  </a:cubicBezTo>
                  <a:cubicBezTo>
                    <a:pt x="61830" y="14530"/>
                    <a:pt x="61677" y="14481"/>
                    <a:pt x="61532" y="14481"/>
                  </a:cubicBezTo>
                  <a:cubicBezTo>
                    <a:pt x="60990" y="14481"/>
                    <a:pt x="60548" y="15158"/>
                    <a:pt x="60811" y="15710"/>
                  </a:cubicBezTo>
                  <a:cubicBezTo>
                    <a:pt x="61077" y="16277"/>
                    <a:pt x="61511" y="16744"/>
                    <a:pt x="61978" y="17144"/>
                  </a:cubicBezTo>
                  <a:cubicBezTo>
                    <a:pt x="62212" y="17578"/>
                    <a:pt x="62445" y="18045"/>
                    <a:pt x="62779" y="18479"/>
                  </a:cubicBezTo>
                  <a:cubicBezTo>
                    <a:pt x="62845" y="18579"/>
                    <a:pt x="62912" y="18645"/>
                    <a:pt x="63012" y="18745"/>
                  </a:cubicBezTo>
                  <a:cubicBezTo>
                    <a:pt x="62445" y="19913"/>
                    <a:pt x="62011" y="21114"/>
                    <a:pt x="61244" y="22215"/>
                  </a:cubicBezTo>
                  <a:cubicBezTo>
                    <a:pt x="60577" y="23149"/>
                    <a:pt x="59710" y="24083"/>
                    <a:pt x="58709" y="24716"/>
                  </a:cubicBezTo>
                  <a:cubicBezTo>
                    <a:pt x="58709" y="22281"/>
                    <a:pt x="58709" y="19846"/>
                    <a:pt x="58843" y="17344"/>
                  </a:cubicBezTo>
                  <a:cubicBezTo>
                    <a:pt x="58876" y="16611"/>
                    <a:pt x="58909" y="15843"/>
                    <a:pt x="58976" y="15076"/>
                  </a:cubicBezTo>
                  <a:cubicBezTo>
                    <a:pt x="59076" y="13442"/>
                    <a:pt x="59143" y="11807"/>
                    <a:pt x="59143" y="10139"/>
                  </a:cubicBezTo>
                  <a:cubicBezTo>
                    <a:pt x="59143" y="9072"/>
                    <a:pt x="59109" y="8004"/>
                    <a:pt x="59043" y="6970"/>
                  </a:cubicBezTo>
                  <a:cubicBezTo>
                    <a:pt x="59043" y="6670"/>
                    <a:pt x="59043" y="6370"/>
                    <a:pt x="59009" y="6070"/>
                  </a:cubicBezTo>
                  <a:cubicBezTo>
                    <a:pt x="59009" y="5970"/>
                    <a:pt x="59009" y="5870"/>
                    <a:pt x="59009" y="5770"/>
                  </a:cubicBezTo>
                  <a:cubicBezTo>
                    <a:pt x="58976" y="5469"/>
                    <a:pt x="58976" y="5136"/>
                    <a:pt x="58943" y="4802"/>
                  </a:cubicBezTo>
                  <a:cubicBezTo>
                    <a:pt x="58909" y="3435"/>
                    <a:pt x="58042" y="2434"/>
                    <a:pt x="56841" y="1900"/>
                  </a:cubicBezTo>
                  <a:cubicBezTo>
                    <a:pt x="55840" y="1466"/>
                    <a:pt x="54606" y="1400"/>
                    <a:pt x="53539" y="1300"/>
                  </a:cubicBezTo>
                  <a:cubicBezTo>
                    <a:pt x="53539" y="1266"/>
                    <a:pt x="53505" y="1266"/>
                    <a:pt x="53472" y="1266"/>
                  </a:cubicBezTo>
                  <a:cubicBezTo>
                    <a:pt x="52279" y="982"/>
                    <a:pt x="51037" y="892"/>
                    <a:pt x="49768" y="892"/>
                  </a:cubicBezTo>
                  <a:cubicBezTo>
                    <a:pt x="49547" y="892"/>
                    <a:pt x="49325" y="894"/>
                    <a:pt x="49102" y="899"/>
                  </a:cubicBezTo>
                  <a:cubicBezTo>
                    <a:pt x="46867" y="699"/>
                    <a:pt x="44666" y="266"/>
                    <a:pt x="42397" y="132"/>
                  </a:cubicBezTo>
                  <a:cubicBezTo>
                    <a:pt x="40850" y="36"/>
                    <a:pt x="39294" y="1"/>
                    <a:pt x="37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3;p18">
            <a:extLst>
              <a:ext uri="{FF2B5EF4-FFF2-40B4-BE49-F238E27FC236}">
                <a16:creationId xmlns:a16="http://schemas.microsoft.com/office/drawing/2014/main" id="{B4FFC0F7-1C99-A041-B191-CD562CC997F1}"/>
              </a:ext>
            </a:extLst>
          </p:cNvPr>
          <p:cNvGrpSpPr/>
          <p:nvPr/>
        </p:nvGrpSpPr>
        <p:grpSpPr>
          <a:xfrm>
            <a:off x="8644864" y="4754312"/>
            <a:ext cx="314624" cy="243794"/>
            <a:chOff x="5290700" y="1325400"/>
            <a:chExt cx="1753850" cy="1358700"/>
          </a:xfrm>
        </p:grpSpPr>
        <p:sp>
          <p:nvSpPr>
            <p:cNvPr id="27" name="Google Shape;124;p18">
              <a:extLst>
                <a:ext uri="{FF2B5EF4-FFF2-40B4-BE49-F238E27FC236}">
                  <a16:creationId xmlns:a16="http://schemas.microsoft.com/office/drawing/2014/main" id="{AE3B3D0D-D1F2-384A-BA1D-80F5702AE4FE}"/>
                </a:ext>
              </a:extLst>
            </p:cNvPr>
            <p:cNvSpPr/>
            <p:nvPr/>
          </p:nvSpPr>
          <p:spPr>
            <a:xfrm>
              <a:off x="5515850" y="1366800"/>
              <a:ext cx="1226725" cy="1289800"/>
            </a:xfrm>
            <a:custGeom>
              <a:avLst/>
              <a:gdLst/>
              <a:ahLst/>
              <a:cxnLst/>
              <a:rect l="l" t="t" r="r" b="b"/>
              <a:pathLst>
                <a:path w="49069" h="51592" extrusionOk="0">
                  <a:moveTo>
                    <a:pt x="39425" y="1"/>
                  </a:moveTo>
                  <a:cubicBezTo>
                    <a:pt x="38973" y="1"/>
                    <a:pt x="38530" y="36"/>
                    <a:pt x="38128" y="88"/>
                  </a:cubicBezTo>
                  <a:cubicBezTo>
                    <a:pt x="35797" y="360"/>
                    <a:pt x="33355" y="449"/>
                    <a:pt x="30967" y="449"/>
                  </a:cubicBezTo>
                  <a:cubicBezTo>
                    <a:pt x="30143" y="449"/>
                    <a:pt x="29325" y="438"/>
                    <a:pt x="28521" y="421"/>
                  </a:cubicBezTo>
                  <a:cubicBezTo>
                    <a:pt x="27659" y="404"/>
                    <a:pt x="26802" y="396"/>
                    <a:pt x="25947" y="396"/>
                  </a:cubicBezTo>
                  <a:cubicBezTo>
                    <a:pt x="23492" y="396"/>
                    <a:pt x="21054" y="464"/>
                    <a:pt x="18580" y="588"/>
                  </a:cubicBezTo>
                  <a:cubicBezTo>
                    <a:pt x="17313" y="621"/>
                    <a:pt x="15945" y="621"/>
                    <a:pt x="14578" y="688"/>
                  </a:cubicBezTo>
                  <a:cubicBezTo>
                    <a:pt x="14053" y="354"/>
                    <a:pt x="13460" y="157"/>
                    <a:pt x="12835" y="157"/>
                  </a:cubicBezTo>
                  <a:cubicBezTo>
                    <a:pt x="12586" y="157"/>
                    <a:pt x="12332" y="188"/>
                    <a:pt x="12076" y="254"/>
                  </a:cubicBezTo>
                  <a:cubicBezTo>
                    <a:pt x="11114" y="489"/>
                    <a:pt x="10218" y="641"/>
                    <a:pt x="9284" y="641"/>
                  </a:cubicBezTo>
                  <a:cubicBezTo>
                    <a:pt x="8890" y="641"/>
                    <a:pt x="8489" y="614"/>
                    <a:pt x="8073" y="555"/>
                  </a:cubicBezTo>
                  <a:cubicBezTo>
                    <a:pt x="7497" y="479"/>
                    <a:pt x="6783" y="389"/>
                    <a:pt x="6056" y="389"/>
                  </a:cubicBezTo>
                  <a:cubicBezTo>
                    <a:pt x="5184" y="389"/>
                    <a:pt x="4294" y="518"/>
                    <a:pt x="3603" y="955"/>
                  </a:cubicBezTo>
                  <a:cubicBezTo>
                    <a:pt x="0" y="3290"/>
                    <a:pt x="701" y="6492"/>
                    <a:pt x="1001" y="10262"/>
                  </a:cubicBezTo>
                  <a:cubicBezTo>
                    <a:pt x="1535" y="17267"/>
                    <a:pt x="434" y="24338"/>
                    <a:pt x="1235" y="31310"/>
                  </a:cubicBezTo>
                  <a:cubicBezTo>
                    <a:pt x="1635" y="34612"/>
                    <a:pt x="1835" y="38048"/>
                    <a:pt x="1802" y="41384"/>
                  </a:cubicBezTo>
                  <a:cubicBezTo>
                    <a:pt x="1768" y="43686"/>
                    <a:pt x="1201" y="46688"/>
                    <a:pt x="2602" y="48456"/>
                  </a:cubicBezTo>
                  <a:cubicBezTo>
                    <a:pt x="2502" y="49290"/>
                    <a:pt x="3236" y="50157"/>
                    <a:pt x="3970" y="50390"/>
                  </a:cubicBezTo>
                  <a:cubicBezTo>
                    <a:pt x="7272" y="51491"/>
                    <a:pt x="11242" y="51591"/>
                    <a:pt x="14711" y="51591"/>
                  </a:cubicBezTo>
                  <a:cubicBezTo>
                    <a:pt x="19481" y="51591"/>
                    <a:pt x="24284" y="51158"/>
                    <a:pt x="29055" y="50991"/>
                  </a:cubicBezTo>
                  <a:cubicBezTo>
                    <a:pt x="29632" y="50977"/>
                    <a:pt x="30210" y="50971"/>
                    <a:pt x="30790" y="50971"/>
                  </a:cubicBezTo>
                  <a:cubicBezTo>
                    <a:pt x="34329" y="50971"/>
                    <a:pt x="37904" y="51200"/>
                    <a:pt x="41430" y="51258"/>
                  </a:cubicBezTo>
                  <a:cubicBezTo>
                    <a:pt x="41508" y="51259"/>
                    <a:pt x="41586" y="51259"/>
                    <a:pt x="41663" y="51259"/>
                  </a:cubicBezTo>
                  <a:cubicBezTo>
                    <a:pt x="43824" y="51259"/>
                    <a:pt x="45582" y="50793"/>
                    <a:pt x="46967" y="48989"/>
                  </a:cubicBezTo>
                  <a:cubicBezTo>
                    <a:pt x="47768" y="47922"/>
                    <a:pt x="47968" y="46254"/>
                    <a:pt x="47801" y="44786"/>
                  </a:cubicBezTo>
                  <a:lnTo>
                    <a:pt x="47835" y="44720"/>
                  </a:lnTo>
                  <a:cubicBezTo>
                    <a:pt x="48268" y="38749"/>
                    <a:pt x="48102" y="32778"/>
                    <a:pt x="48035" y="26807"/>
                  </a:cubicBezTo>
                  <a:cubicBezTo>
                    <a:pt x="48001" y="23738"/>
                    <a:pt x="47868" y="20602"/>
                    <a:pt x="47635" y="17567"/>
                  </a:cubicBezTo>
                  <a:cubicBezTo>
                    <a:pt x="47601" y="17100"/>
                    <a:pt x="47601" y="16633"/>
                    <a:pt x="47568" y="16199"/>
                  </a:cubicBezTo>
                  <a:cubicBezTo>
                    <a:pt x="47968" y="15799"/>
                    <a:pt x="48268" y="15232"/>
                    <a:pt x="48302" y="14498"/>
                  </a:cubicBezTo>
                  <a:cubicBezTo>
                    <a:pt x="48468" y="12463"/>
                    <a:pt x="49069" y="9494"/>
                    <a:pt x="48502" y="7193"/>
                  </a:cubicBezTo>
                  <a:cubicBezTo>
                    <a:pt x="48535" y="6526"/>
                    <a:pt x="48535" y="5892"/>
                    <a:pt x="48468" y="5225"/>
                  </a:cubicBezTo>
                  <a:cubicBezTo>
                    <a:pt x="48228" y="2613"/>
                    <a:pt x="45801" y="785"/>
                    <a:pt x="43251" y="785"/>
                  </a:cubicBezTo>
                  <a:cubicBezTo>
                    <a:pt x="42967" y="785"/>
                    <a:pt x="42682" y="808"/>
                    <a:pt x="42397" y="855"/>
                  </a:cubicBezTo>
                  <a:cubicBezTo>
                    <a:pt x="42331" y="822"/>
                    <a:pt x="42297" y="788"/>
                    <a:pt x="42231" y="755"/>
                  </a:cubicBezTo>
                  <a:cubicBezTo>
                    <a:pt x="41493" y="179"/>
                    <a:pt x="40437" y="1"/>
                    <a:pt x="39425" y="1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;p18">
              <a:extLst>
                <a:ext uri="{FF2B5EF4-FFF2-40B4-BE49-F238E27FC236}">
                  <a16:creationId xmlns:a16="http://schemas.microsoft.com/office/drawing/2014/main" id="{9E670F06-2B90-8C4E-989C-0EC282A3A8AC}"/>
                </a:ext>
              </a:extLst>
            </p:cNvPr>
            <p:cNvSpPr/>
            <p:nvPr/>
          </p:nvSpPr>
          <p:spPr>
            <a:xfrm>
              <a:off x="5530025" y="1382850"/>
              <a:ext cx="1163350" cy="1274100"/>
            </a:xfrm>
            <a:custGeom>
              <a:avLst/>
              <a:gdLst/>
              <a:ahLst/>
              <a:cxnLst/>
              <a:rect l="l" t="t" r="r" b="b"/>
              <a:pathLst>
                <a:path w="46534" h="50964" extrusionOk="0">
                  <a:moveTo>
                    <a:pt x="3423" y="0"/>
                  </a:moveTo>
                  <a:cubicBezTo>
                    <a:pt x="3344" y="0"/>
                    <a:pt x="3258" y="24"/>
                    <a:pt x="3169" y="79"/>
                  </a:cubicBezTo>
                  <a:cubicBezTo>
                    <a:pt x="2402" y="580"/>
                    <a:pt x="1668" y="847"/>
                    <a:pt x="1068" y="1581"/>
                  </a:cubicBezTo>
                  <a:cubicBezTo>
                    <a:pt x="401" y="2348"/>
                    <a:pt x="167" y="3515"/>
                    <a:pt x="101" y="4516"/>
                  </a:cubicBezTo>
                  <a:cubicBezTo>
                    <a:pt x="1" y="5784"/>
                    <a:pt x="101" y="7118"/>
                    <a:pt x="101" y="8385"/>
                  </a:cubicBezTo>
                  <a:cubicBezTo>
                    <a:pt x="67" y="9620"/>
                    <a:pt x="434" y="10754"/>
                    <a:pt x="267" y="11988"/>
                  </a:cubicBezTo>
                  <a:cubicBezTo>
                    <a:pt x="101" y="13322"/>
                    <a:pt x="501" y="14590"/>
                    <a:pt x="434" y="15924"/>
                  </a:cubicBezTo>
                  <a:cubicBezTo>
                    <a:pt x="334" y="17225"/>
                    <a:pt x="534" y="18493"/>
                    <a:pt x="501" y="19794"/>
                  </a:cubicBezTo>
                  <a:cubicBezTo>
                    <a:pt x="468" y="21028"/>
                    <a:pt x="501" y="22195"/>
                    <a:pt x="568" y="23429"/>
                  </a:cubicBezTo>
                  <a:cubicBezTo>
                    <a:pt x="668" y="24564"/>
                    <a:pt x="367" y="25731"/>
                    <a:pt x="601" y="26865"/>
                  </a:cubicBezTo>
                  <a:cubicBezTo>
                    <a:pt x="668" y="27099"/>
                    <a:pt x="801" y="27332"/>
                    <a:pt x="1001" y="27499"/>
                  </a:cubicBezTo>
                  <a:cubicBezTo>
                    <a:pt x="968" y="27532"/>
                    <a:pt x="968" y="27599"/>
                    <a:pt x="968" y="27633"/>
                  </a:cubicBezTo>
                  <a:cubicBezTo>
                    <a:pt x="768" y="28700"/>
                    <a:pt x="968" y="29834"/>
                    <a:pt x="801" y="30902"/>
                  </a:cubicBezTo>
                  <a:cubicBezTo>
                    <a:pt x="668" y="31669"/>
                    <a:pt x="768" y="32569"/>
                    <a:pt x="801" y="33370"/>
                  </a:cubicBezTo>
                  <a:cubicBezTo>
                    <a:pt x="901" y="34471"/>
                    <a:pt x="901" y="35638"/>
                    <a:pt x="1035" y="36772"/>
                  </a:cubicBezTo>
                  <a:cubicBezTo>
                    <a:pt x="1335" y="38941"/>
                    <a:pt x="834" y="41242"/>
                    <a:pt x="1235" y="43410"/>
                  </a:cubicBezTo>
                  <a:cubicBezTo>
                    <a:pt x="1602" y="45312"/>
                    <a:pt x="1468" y="47380"/>
                    <a:pt x="3203" y="48714"/>
                  </a:cubicBezTo>
                  <a:cubicBezTo>
                    <a:pt x="4937" y="50049"/>
                    <a:pt x="7106" y="50049"/>
                    <a:pt x="9174" y="50382"/>
                  </a:cubicBezTo>
                  <a:cubicBezTo>
                    <a:pt x="11542" y="50749"/>
                    <a:pt x="13910" y="50882"/>
                    <a:pt x="16279" y="50916"/>
                  </a:cubicBezTo>
                  <a:cubicBezTo>
                    <a:pt x="17210" y="50930"/>
                    <a:pt x="18142" y="50964"/>
                    <a:pt x="19074" y="50964"/>
                  </a:cubicBezTo>
                  <a:cubicBezTo>
                    <a:pt x="20277" y="50964"/>
                    <a:pt x="21480" y="50908"/>
                    <a:pt x="22683" y="50682"/>
                  </a:cubicBezTo>
                  <a:cubicBezTo>
                    <a:pt x="23202" y="50586"/>
                    <a:pt x="23745" y="50565"/>
                    <a:pt x="24297" y="50565"/>
                  </a:cubicBezTo>
                  <a:cubicBezTo>
                    <a:pt x="24697" y="50565"/>
                    <a:pt x="25102" y="50576"/>
                    <a:pt x="25504" y="50576"/>
                  </a:cubicBezTo>
                  <a:cubicBezTo>
                    <a:pt x="26655" y="50576"/>
                    <a:pt x="27789" y="50489"/>
                    <a:pt x="28754" y="49815"/>
                  </a:cubicBezTo>
                  <a:cubicBezTo>
                    <a:pt x="28788" y="49782"/>
                    <a:pt x="28821" y="49748"/>
                    <a:pt x="28854" y="49715"/>
                  </a:cubicBezTo>
                  <a:cubicBezTo>
                    <a:pt x="28888" y="49748"/>
                    <a:pt x="28921" y="49748"/>
                    <a:pt x="28988" y="49782"/>
                  </a:cubicBezTo>
                  <a:cubicBezTo>
                    <a:pt x="29688" y="50049"/>
                    <a:pt x="30422" y="50115"/>
                    <a:pt x="31156" y="50282"/>
                  </a:cubicBezTo>
                  <a:cubicBezTo>
                    <a:pt x="31772" y="50412"/>
                    <a:pt x="32404" y="50454"/>
                    <a:pt x="33041" y="50454"/>
                  </a:cubicBezTo>
                  <a:cubicBezTo>
                    <a:pt x="34200" y="50454"/>
                    <a:pt x="35374" y="50315"/>
                    <a:pt x="36493" y="50315"/>
                  </a:cubicBezTo>
                  <a:cubicBezTo>
                    <a:pt x="37461" y="50315"/>
                    <a:pt x="38428" y="50282"/>
                    <a:pt x="39395" y="50282"/>
                  </a:cubicBezTo>
                  <a:cubicBezTo>
                    <a:pt x="40429" y="50282"/>
                    <a:pt x="41363" y="50482"/>
                    <a:pt x="42364" y="50549"/>
                  </a:cubicBezTo>
                  <a:cubicBezTo>
                    <a:pt x="42515" y="50563"/>
                    <a:pt x="42673" y="50571"/>
                    <a:pt x="42835" y="50571"/>
                  </a:cubicBezTo>
                  <a:cubicBezTo>
                    <a:pt x="44178" y="50571"/>
                    <a:pt x="45820" y="50061"/>
                    <a:pt x="46267" y="48781"/>
                  </a:cubicBezTo>
                  <a:cubicBezTo>
                    <a:pt x="46534" y="48114"/>
                    <a:pt x="46000" y="47280"/>
                    <a:pt x="45266" y="47280"/>
                  </a:cubicBezTo>
                  <a:cubicBezTo>
                    <a:pt x="44699" y="47313"/>
                    <a:pt x="44132" y="47447"/>
                    <a:pt x="43565" y="47547"/>
                  </a:cubicBezTo>
                  <a:cubicBezTo>
                    <a:pt x="43306" y="47601"/>
                    <a:pt x="43079" y="47620"/>
                    <a:pt x="42864" y="47620"/>
                  </a:cubicBezTo>
                  <a:cubicBezTo>
                    <a:pt x="42413" y="47620"/>
                    <a:pt x="42016" y="47536"/>
                    <a:pt x="41497" y="47513"/>
                  </a:cubicBezTo>
                  <a:cubicBezTo>
                    <a:pt x="41015" y="47486"/>
                    <a:pt x="40535" y="47476"/>
                    <a:pt x="40057" y="47476"/>
                  </a:cubicBezTo>
                  <a:cubicBezTo>
                    <a:pt x="38783" y="47476"/>
                    <a:pt x="37521" y="47547"/>
                    <a:pt x="36260" y="47547"/>
                  </a:cubicBezTo>
                  <a:cubicBezTo>
                    <a:pt x="34933" y="47547"/>
                    <a:pt x="33630" y="47809"/>
                    <a:pt x="32331" y="47809"/>
                  </a:cubicBezTo>
                  <a:cubicBezTo>
                    <a:pt x="32095" y="47809"/>
                    <a:pt x="31859" y="47801"/>
                    <a:pt x="31623" y="47780"/>
                  </a:cubicBezTo>
                  <a:cubicBezTo>
                    <a:pt x="30989" y="47747"/>
                    <a:pt x="30389" y="47613"/>
                    <a:pt x="29722" y="47613"/>
                  </a:cubicBezTo>
                  <a:cubicBezTo>
                    <a:pt x="29155" y="47613"/>
                    <a:pt x="28688" y="47880"/>
                    <a:pt x="28187" y="48047"/>
                  </a:cubicBezTo>
                  <a:cubicBezTo>
                    <a:pt x="27941" y="47941"/>
                    <a:pt x="27685" y="47901"/>
                    <a:pt x="27410" y="47901"/>
                  </a:cubicBezTo>
                  <a:cubicBezTo>
                    <a:pt x="27164" y="47901"/>
                    <a:pt x="26903" y="47933"/>
                    <a:pt x="26620" y="47980"/>
                  </a:cubicBezTo>
                  <a:cubicBezTo>
                    <a:pt x="25664" y="48096"/>
                    <a:pt x="24733" y="48187"/>
                    <a:pt x="23783" y="48187"/>
                  </a:cubicBezTo>
                  <a:cubicBezTo>
                    <a:pt x="23639" y="48187"/>
                    <a:pt x="23495" y="48185"/>
                    <a:pt x="23351" y="48181"/>
                  </a:cubicBezTo>
                  <a:cubicBezTo>
                    <a:pt x="23290" y="48180"/>
                    <a:pt x="23230" y="48179"/>
                    <a:pt x="23170" y="48179"/>
                  </a:cubicBezTo>
                  <a:cubicBezTo>
                    <a:pt x="21657" y="48179"/>
                    <a:pt x="20126" y="48489"/>
                    <a:pt x="18622" y="48489"/>
                  </a:cubicBezTo>
                  <a:cubicBezTo>
                    <a:pt x="18228" y="48489"/>
                    <a:pt x="17836" y="48468"/>
                    <a:pt x="17446" y="48414"/>
                  </a:cubicBezTo>
                  <a:cubicBezTo>
                    <a:pt x="15211" y="48080"/>
                    <a:pt x="12876" y="48114"/>
                    <a:pt x="10641" y="47880"/>
                  </a:cubicBezTo>
                  <a:cubicBezTo>
                    <a:pt x="9574" y="47780"/>
                    <a:pt x="8540" y="47613"/>
                    <a:pt x="7473" y="47513"/>
                  </a:cubicBezTo>
                  <a:cubicBezTo>
                    <a:pt x="6438" y="47413"/>
                    <a:pt x="5338" y="47347"/>
                    <a:pt x="4537" y="46579"/>
                  </a:cubicBezTo>
                  <a:cubicBezTo>
                    <a:pt x="3737" y="45846"/>
                    <a:pt x="3903" y="44645"/>
                    <a:pt x="3737" y="43711"/>
                  </a:cubicBezTo>
                  <a:cubicBezTo>
                    <a:pt x="3536" y="42577"/>
                    <a:pt x="3570" y="41476"/>
                    <a:pt x="3536" y="40342"/>
                  </a:cubicBezTo>
                  <a:cubicBezTo>
                    <a:pt x="3536" y="38340"/>
                    <a:pt x="3436" y="36372"/>
                    <a:pt x="3403" y="34371"/>
                  </a:cubicBezTo>
                  <a:cubicBezTo>
                    <a:pt x="3403" y="33437"/>
                    <a:pt x="3303" y="32469"/>
                    <a:pt x="3169" y="31569"/>
                  </a:cubicBezTo>
                  <a:cubicBezTo>
                    <a:pt x="3069" y="30801"/>
                    <a:pt x="3203" y="30001"/>
                    <a:pt x="3103" y="29234"/>
                  </a:cubicBezTo>
                  <a:cubicBezTo>
                    <a:pt x="3003" y="28600"/>
                    <a:pt x="2869" y="27966"/>
                    <a:pt x="2736" y="27332"/>
                  </a:cubicBezTo>
                  <a:cubicBezTo>
                    <a:pt x="2969" y="26965"/>
                    <a:pt x="3003" y="26498"/>
                    <a:pt x="2803" y="26098"/>
                  </a:cubicBezTo>
                  <a:cubicBezTo>
                    <a:pt x="2736" y="25264"/>
                    <a:pt x="2803" y="24363"/>
                    <a:pt x="2769" y="23530"/>
                  </a:cubicBezTo>
                  <a:cubicBezTo>
                    <a:pt x="2702" y="22462"/>
                    <a:pt x="2536" y="21395"/>
                    <a:pt x="2536" y="20294"/>
                  </a:cubicBezTo>
                  <a:cubicBezTo>
                    <a:pt x="2502" y="17959"/>
                    <a:pt x="2135" y="15657"/>
                    <a:pt x="2102" y="13322"/>
                  </a:cubicBezTo>
                  <a:cubicBezTo>
                    <a:pt x="2069" y="12355"/>
                    <a:pt x="2369" y="11454"/>
                    <a:pt x="2336" y="10487"/>
                  </a:cubicBezTo>
                  <a:cubicBezTo>
                    <a:pt x="2269" y="9386"/>
                    <a:pt x="2235" y="8285"/>
                    <a:pt x="2235" y="7151"/>
                  </a:cubicBezTo>
                  <a:cubicBezTo>
                    <a:pt x="2235" y="4816"/>
                    <a:pt x="2135" y="2815"/>
                    <a:pt x="3770" y="947"/>
                  </a:cubicBezTo>
                  <a:cubicBezTo>
                    <a:pt x="4076" y="613"/>
                    <a:pt x="3825" y="0"/>
                    <a:pt x="3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6;p18">
              <a:extLst>
                <a:ext uri="{FF2B5EF4-FFF2-40B4-BE49-F238E27FC236}">
                  <a16:creationId xmlns:a16="http://schemas.microsoft.com/office/drawing/2014/main" id="{46134EBD-F509-864E-9189-09696F94646E}"/>
                </a:ext>
              </a:extLst>
            </p:cNvPr>
            <p:cNvSpPr/>
            <p:nvPr/>
          </p:nvSpPr>
          <p:spPr>
            <a:xfrm>
              <a:off x="5668450" y="1368225"/>
              <a:ext cx="1078300" cy="1152875"/>
            </a:xfrm>
            <a:custGeom>
              <a:avLst/>
              <a:gdLst/>
              <a:ahLst/>
              <a:cxnLst/>
              <a:rect l="l" t="t" r="r" b="b"/>
              <a:pathLst>
                <a:path w="43132" h="46115" extrusionOk="0">
                  <a:moveTo>
                    <a:pt x="28323" y="0"/>
                  </a:moveTo>
                  <a:cubicBezTo>
                    <a:pt x="27715" y="0"/>
                    <a:pt x="27112" y="11"/>
                    <a:pt x="26520" y="31"/>
                  </a:cubicBezTo>
                  <a:cubicBezTo>
                    <a:pt x="24251" y="97"/>
                    <a:pt x="22017" y="64"/>
                    <a:pt x="19748" y="164"/>
                  </a:cubicBezTo>
                  <a:cubicBezTo>
                    <a:pt x="17480" y="231"/>
                    <a:pt x="15278" y="531"/>
                    <a:pt x="13010" y="531"/>
                  </a:cubicBezTo>
                  <a:cubicBezTo>
                    <a:pt x="11876" y="531"/>
                    <a:pt x="10742" y="531"/>
                    <a:pt x="9641" y="564"/>
                  </a:cubicBezTo>
                  <a:cubicBezTo>
                    <a:pt x="8863" y="613"/>
                    <a:pt x="8121" y="715"/>
                    <a:pt x="7375" y="715"/>
                  </a:cubicBezTo>
                  <a:cubicBezTo>
                    <a:pt x="7097" y="715"/>
                    <a:pt x="6819" y="701"/>
                    <a:pt x="6539" y="664"/>
                  </a:cubicBezTo>
                  <a:cubicBezTo>
                    <a:pt x="6005" y="614"/>
                    <a:pt x="5471" y="598"/>
                    <a:pt x="4938" y="598"/>
                  </a:cubicBezTo>
                  <a:cubicBezTo>
                    <a:pt x="4404" y="598"/>
                    <a:pt x="3870" y="614"/>
                    <a:pt x="3337" y="631"/>
                  </a:cubicBezTo>
                  <a:cubicBezTo>
                    <a:pt x="2921" y="631"/>
                    <a:pt x="2467" y="605"/>
                    <a:pt x="2014" y="605"/>
                  </a:cubicBezTo>
                  <a:cubicBezTo>
                    <a:pt x="1447" y="605"/>
                    <a:pt x="883" y="646"/>
                    <a:pt x="401" y="831"/>
                  </a:cubicBezTo>
                  <a:cubicBezTo>
                    <a:pt x="168" y="898"/>
                    <a:pt x="1" y="1265"/>
                    <a:pt x="301" y="1432"/>
                  </a:cubicBezTo>
                  <a:cubicBezTo>
                    <a:pt x="1191" y="1934"/>
                    <a:pt x="2237" y="2030"/>
                    <a:pt x="3279" y="2030"/>
                  </a:cubicBezTo>
                  <a:cubicBezTo>
                    <a:pt x="3760" y="2030"/>
                    <a:pt x="4240" y="2009"/>
                    <a:pt x="4704" y="1999"/>
                  </a:cubicBezTo>
                  <a:cubicBezTo>
                    <a:pt x="5571" y="1999"/>
                    <a:pt x="6405" y="2199"/>
                    <a:pt x="7306" y="2232"/>
                  </a:cubicBezTo>
                  <a:cubicBezTo>
                    <a:pt x="7454" y="2242"/>
                    <a:pt x="7602" y="2246"/>
                    <a:pt x="7751" y="2246"/>
                  </a:cubicBezTo>
                  <a:cubicBezTo>
                    <a:pt x="8644" y="2246"/>
                    <a:pt x="9555" y="2099"/>
                    <a:pt x="10442" y="2099"/>
                  </a:cubicBezTo>
                  <a:cubicBezTo>
                    <a:pt x="11418" y="2083"/>
                    <a:pt x="12397" y="2077"/>
                    <a:pt x="13377" y="2077"/>
                  </a:cubicBezTo>
                  <a:cubicBezTo>
                    <a:pt x="16612" y="2077"/>
                    <a:pt x="19858" y="2148"/>
                    <a:pt x="23084" y="2199"/>
                  </a:cubicBezTo>
                  <a:cubicBezTo>
                    <a:pt x="26853" y="2266"/>
                    <a:pt x="30589" y="2399"/>
                    <a:pt x="34325" y="2766"/>
                  </a:cubicBezTo>
                  <a:cubicBezTo>
                    <a:pt x="34566" y="2787"/>
                    <a:pt x="34829" y="2793"/>
                    <a:pt x="35106" y="2793"/>
                  </a:cubicBezTo>
                  <a:cubicBezTo>
                    <a:pt x="35500" y="2793"/>
                    <a:pt x="35923" y="2781"/>
                    <a:pt x="36350" y="2781"/>
                  </a:cubicBezTo>
                  <a:cubicBezTo>
                    <a:pt x="37534" y="2781"/>
                    <a:pt x="38752" y="2876"/>
                    <a:pt x="39496" y="3600"/>
                  </a:cubicBezTo>
                  <a:cubicBezTo>
                    <a:pt x="40063" y="4200"/>
                    <a:pt x="40463" y="5068"/>
                    <a:pt x="40797" y="5801"/>
                  </a:cubicBezTo>
                  <a:cubicBezTo>
                    <a:pt x="41264" y="6869"/>
                    <a:pt x="41130" y="7736"/>
                    <a:pt x="41030" y="8870"/>
                  </a:cubicBezTo>
                  <a:cubicBezTo>
                    <a:pt x="40997" y="9137"/>
                    <a:pt x="41097" y="9371"/>
                    <a:pt x="41230" y="9504"/>
                  </a:cubicBezTo>
                  <a:cubicBezTo>
                    <a:pt x="41064" y="10572"/>
                    <a:pt x="40863" y="11672"/>
                    <a:pt x="40830" y="11872"/>
                  </a:cubicBezTo>
                  <a:cubicBezTo>
                    <a:pt x="40630" y="13474"/>
                    <a:pt x="40430" y="15075"/>
                    <a:pt x="40196" y="16676"/>
                  </a:cubicBezTo>
                  <a:cubicBezTo>
                    <a:pt x="39996" y="18110"/>
                    <a:pt x="40563" y="19578"/>
                    <a:pt x="40296" y="20979"/>
                  </a:cubicBezTo>
                  <a:cubicBezTo>
                    <a:pt x="39929" y="22613"/>
                    <a:pt x="40230" y="24381"/>
                    <a:pt x="40330" y="26016"/>
                  </a:cubicBezTo>
                  <a:cubicBezTo>
                    <a:pt x="40597" y="32521"/>
                    <a:pt x="41064" y="39025"/>
                    <a:pt x="40130" y="45497"/>
                  </a:cubicBezTo>
                  <a:cubicBezTo>
                    <a:pt x="40071" y="45884"/>
                    <a:pt x="40408" y="46114"/>
                    <a:pt x="40739" y="46114"/>
                  </a:cubicBezTo>
                  <a:cubicBezTo>
                    <a:pt x="40978" y="46114"/>
                    <a:pt x="41213" y="45995"/>
                    <a:pt x="41297" y="45730"/>
                  </a:cubicBezTo>
                  <a:cubicBezTo>
                    <a:pt x="42164" y="42861"/>
                    <a:pt x="42398" y="39626"/>
                    <a:pt x="42465" y="36657"/>
                  </a:cubicBezTo>
                  <a:cubicBezTo>
                    <a:pt x="42531" y="33121"/>
                    <a:pt x="42565" y="29619"/>
                    <a:pt x="42465" y="26116"/>
                  </a:cubicBezTo>
                  <a:cubicBezTo>
                    <a:pt x="42431" y="24515"/>
                    <a:pt x="42064" y="22814"/>
                    <a:pt x="42364" y="21246"/>
                  </a:cubicBezTo>
                  <a:cubicBezTo>
                    <a:pt x="42665" y="19711"/>
                    <a:pt x="41964" y="18277"/>
                    <a:pt x="41931" y="16743"/>
                  </a:cubicBezTo>
                  <a:cubicBezTo>
                    <a:pt x="41897" y="15141"/>
                    <a:pt x="42064" y="13540"/>
                    <a:pt x="41998" y="11939"/>
                  </a:cubicBezTo>
                  <a:cubicBezTo>
                    <a:pt x="41964" y="11172"/>
                    <a:pt x="42031" y="10471"/>
                    <a:pt x="42064" y="9738"/>
                  </a:cubicBezTo>
                  <a:cubicBezTo>
                    <a:pt x="42431" y="9671"/>
                    <a:pt x="42765" y="9437"/>
                    <a:pt x="42831" y="8970"/>
                  </a:cubicBezTo>
                  <a:cubicBezTo>
                    <a:pt x="42965" y="8003"/>
                    <a:pt x="43132" y="7136"/>
                    <a:pt x="43032" y="6168"/>
                  </a:cubicBezTo>
                  <a:cubicBezTo>
                    <a:pt x="42932" y="5334"/>
                    <a:pt x="42531" y="4400"/>
                    <a:pt x="42231" y="3600"/>
                  </a:cubicBezTo>
                  <a:cubicBezTo>
                    <a:pt x="41464" y="1665"/>
                    <a:pt x="40130" y="931"/>
                    <a:pt x="38161" y="531"/>
                  </a:cubicBezTo>
                  <a:cubicBezTo>
                    <a:pt x="36394" y="164"/>
                    <a:pt x="34526" y="431"/>
                    <a:pt x="32724" y="231"/>
                  </a:cubicBezTo>
                  <a:cubicBezTo>
                    <a:pt x="31305" y="65"/>
                    <a:pt x="29802" y="0"/>
                    <a:pt x="28323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;p18">
              <a:extLst>
                <a:ext uri="{FF2B5EF4-FFF2-40B4-BE49-F238E27FC236}">
                  <a16:creationId xmlns:a16="http://schemas.microsoft.com/office/drawing/2014/main" id="{3CD1495E-43E4-1940-B0E0-A4A5CFA828B4}"/>
                </a:ext>
              </a:extLst>
            </p:cNvPr>
            <p:cNvSpPr/>
            <p:nvPr/>
          </p:nvSpPr>
          <p:spPr>
            <a:xfrm>
              <a:off x="5822725" y="1850950"/>
              <a:ext cx="623800" cy="602775"/>
            </a:xfrm>
            <a:custGeom>
              <a:avLst/>
              <a:gdLst/>
              <a:ahLst/>
              <a:cxnLst/>
              <a:rect l="l" t="t" r="r" b="b"/>
              <a:pathLst>
                <a:path w="24952" h="24111" extrusionOk="0">
                  <a:moveTo>
                    <a:pt x="19848" y="1070"/>
                  </a:moveTo>
                  <a:cubicBezTo>
                    <a:pt x="19682" y="1136"/>
                    <a:pt x="19548" y="1203"/>
                    <a:pt x="19415" y="1270"/>
                  </a:cubicBezTo>
                  <a:cubicBezTo>
                    <a:pt x="18814" y="1270"/>
                    <a:pt x="18247" y="1303"/>
                    <a:pt x="17680" y="1336"/>
                  </a:cubicBezTo>
                  <a:cubicBezTo>
                    <a:pt x="17347" y="1336"/>
                    <a:pt x="16880" y="1436"/>
                    <a:pt x="16413" y="1436"/>
                  </a:cubicBezTo>
                  <a:cubicBezTo>
                    <a:pt x="16479" y="1403"/>
                    <a:pt x="16513" y="1403"/>
                    <a:pt x="16579" y="1370"/>
                  </a:cubicBezTo>
                  <a:cubicBezTo>
                    <a:pt x="17347" y="1336"/>
                    <a:pt x="18047" y="1203"/>
                    <a:pt x="18781" y="1103"/>
                  </a:cubicBezTo>
                  <a:cubicBezTo>
                    <a:pt x="19148" y="1103"/>
                    <a:pt x="19481" y="1070"/>
                    <a:pt x="19848" y="1070"/>
                  </a:cubicBezTo>
                  <a:close/>
                  <a:moveTo>
                    <a:pt x="21016" y="936"/>
                  </a:moveTo>
                  <a:cubicBezTo>
                    <a:pt x="21116" y="969"/>
                    <a:pt x="21216" y="969"/>
                    <a:pt x="21283" y="1003"/>
                  </a:cubicBezTo>
                  <a:cubicBezTo>
                    <a:pt x="21249" y="1036"/>
                    <a:pt x="21216" y="1070"/>
                    <a:pt x="21183" y="1136"/>
                  </a:cubicBezTo>
                  <a:cubicBezTo>
                    <a:pt x="21149" y="1236"/>
                    <a:pt x="21149" y="1336"/>
                    <a:pt x="21116" y="1470"/>
                  </a:cubicBezTo>
                  <a:lnTo>
                    <a:pt x="20983" y="1470"/>
                  </a:lnTo>
                  <a:cubicBezTo>
                    <a:pt x="20949" y="1470"/>
                    <a:pt x="20949" y="1436"/>
                    <a:pt x="20916" y="1403"/>
                  </a:cubicBezTo>
                  <a:cubicBezTo>
                    <a:pt x="20887" y="1384"/>
                    <a:pt x="20854" y="1375"/>
                    <a:pt x="20823" y="1375"/>
                  </a:cubicBezTo>
                  <a:cubicBezTo>
                    <a:pt x="20746" y="1375"/>
                    <a:pt x="20673" y="1423"/>
                    <a:pt x="20649" y="1470"/>
                  </a:cubicBezTo>
                  <a:cubicBezTo>
                    <a:pt x="20549" y="1503"/>
                    <a:pt x="20449" y="1503"/>
                    <a:pt x="20349" y="1503"/>
                  </a:cubicBezTo>
                  <a:cubicBezTo>
                    <a:pt x="20516" y="1403"/>
                    <a:pt x="20682" y="1336"/>
                    <a:pt x="20849" y="1236"/>
                  </a:cubicBezTo>
                  <a:cubicBezTo>
                    <a:pt x="20949" y="1170"/>
                    <a:pt x="21016" y="1070"/>
                    <a:pt x="21016" y="936"/>
                  </a:cubicBezTo>
                  <a:close/>
                  <a:moveTo>
                    <a:pt x="10709" y="1236"/>
                  </a:moveTo>
                  <a:cubicBezTo>
                    <a:pt x="10542" y="1270"/>
                    <a:pt x="10375" y="1270"/>
                    <a:pt x="10208" y="1303"/>
                  </a:cubicBezTo>
                  <a:cubicBezTo>
                    <a:pt x="9841" y="1370"/>
                    <a:pt x="9508" y="1436"/>
                    <a:pt x="9174" y="1537"/>
                  </a:cubicBezTo>
                  <a:lnTo>
                    <a:pt x="8941" y="1537"/>
                  </a:lnTo>
                  <a:cubicBezTo>
                    <a:pt x="8574" y="1503"/>
                    <a:pt x="8240" y="1470"/>
                    <a:pt x="7873" y="1436"/>
                  </a:cubicBezTo>
                  <a:cubicBezTo>
                    <a:pt x="8841" y="1370"/>
                    <a:pt x="9775" y="1303"/>
                    <a:pt x="10709" y="1236"/>
                  </a:cubicBezTo>
                  <a:close/>
                  <a:moveTo>
                    <a:pt x="2469" y="1203"/>
                  </a:moveTo>
                  <a:cubicBezTo>
                    <a:pt x="2469" y="1203"/>
                    <a:pt x="2469" y="1236"/>
                    <a:pt x="2436" y="1270"/>
                  </a:cubicBezTo>
                  <a:cubicBezTo>
                    <a:pt x="2436" y="1303"/>
                    <a:pt x="2436" y="1303"/>
                    <a:pt x="2436" y="1336"/>
                  </a:cubicBezTo>
                  <a:cubicBezTo>
                    <a:pt x="2336" y="1370"/>
                    <a:pt x="2236" y="1403"/>
                    <a:pt x="2169" y="1470"/>
                  </a:cubicBezTo>
                  <a:cubicBezTo>
                    <a:pt x="2136" y="1503"/>
                    <a:pt x="2102" y="1537"/>
                    <a:pt x="2069" y="1570"/>
                  </a:cubicBezTo>
                  <a:cubicBezTo>
                    <a:pt x="2036" y="1570"/>
                    <a:pt x="2002" y="1603"/>
                    <a:pt x="1969" y="1637"/>
                  </a:cubicBezTo>
                  <a:cubicBezTo>
                    <a:pt x="1902" y="1703"/>
                    <a:pt x="1869" y="1803"/>
                    <a:pt x="1802" y="1870"/>
                  </a:cubicBezTo>
                  <a:cubicBezTo>
                    <a:pt x="1769" y="1853"/>
                    <a:pt x="1735" y="1845"/>
                    <a:pt x="1702" y="1845"/>
                  </a:cubicBezTo>
                  <a:cubicBezTo>
                    <a:pt x="1669" y="1845"/>
                    <a:pt x="1635" y="1853"/>
                    <a:pt x="1602" y="1870"/>
                  </a:cubicBezTo>
                  <a:cubicBezTo>
                    <a:pt x="1836" y="1570"/>
                    <a:pt x="2136" y="1336"/>
                    <a:pt x="2469" y="1203"/>
                  </a:cubicBezTo>
                  <a:close/>
                  <a:moveTo>
                    <a:pt x="5672" y="2004"/>
                  </a:moveTo>
                  <a:cubicBezTo>
                    <a:pt x="5471" y="2037"/>
                    <a:pt x="5271" y="2104"/>
                    <a:pt x="5038" y="2137"/>
                  </a:cubicBezTo>
                  <a:cubicBezTo>
                    <a:pt x="5004" y="2129"/>
                    <a:pt x="4971" y="2124"/>
                    <a:pt x="4939" y="2124"/>
                  </a:cubicBezTo>
                  <a:cubicBezTo>
                    <a:pt x="4842" y="2124"/>
                    <a:pt x="4754" y="2162"/>
                    <a:pt x="4704" y="2237"/>
                  </a:cubicBezTo>
                  <a:cubicBezTo>
                    <a:pt x="4537" y="2304"/>
                    <a:pt x="4371" y="2337"/>
                    <a:pt x="4204" y="2404"/>
                  </a:cubicBezTo>
                  <a:cubicBezTo>
                    <a:pt x="4169" y="2387"/>
                    <a:pt x="4131" y="2378"/>
                    <a:pt x="4091" y="2378"/>
                  </a:cubicBezTo>
                  <a:cubicBezTo>
                    <a:pt x="4019" y="2378"/>
                    <a:pt x="3945" y="2405"/>
                    <a:pt x="3887" y="2455"/>
                  </a:cubicBezTo>
                  <a:lnTo>
                    <a:pt x="3887" y="2455"/>
                  </a:lnTo>
                  <a:cubicBezTo>
                    <a:pt x="4002" y="2304"/>
                    <a:pt x="4130" y="2170"/>
                    <a:pt x="4237" y="2037"/>
                  </a:cubicBezTo>
                  <a:lnTo>
                    <a:pt x="4437" y="2037"/>
                  </a:lnTo>
                  <a:cubicBezTo>
                    <a:pt x="4838" y="2037"/>
                    <a:pt x="5271" y="2004"/>
                    <a:pt x="5672" y="2004"/>
                  </a:cubicBezTo>
                  <a:close/>
                  <a:moveTo>
                    <a:pt x="20882" y="2370"/>
                  </a:moveTo>
                  <a:cubicBezTo>
                    <a:pt x="20916" y="2471"/>
                    <a:pt x="20949" y="2571"/>
                    <a:pt x="20949" y="2671"/>
                  </a:cubicBezTo>
                  <a:cubicBezTo>
                    <a:pt x="20882" y="2637"/>
                    <a:pt x="20782" y="2604"/>
                    <a:pt x="20682" y="2571"/>
                  </a:cubicBezTo>
                  <a:lnTo>
                    <a:pt x="20582" y="2571"/>
                  </a:lnTo>
                  <a:cubicBezTo>
                    <a:pt x="20582" y="2537"/>
                    <a:pt x="20616" y="2504"/>
                    <a:pt x="20616" y="2471"/>
                  </a:cubicBezTo>
                  <a:cubicBezTo>
                    <a:pt x="20716" y="2437"/>
                    <a:pt x="20782" y="2404"/>
                    <a:pt x="20882" y="2370"/>
                  </a:cubicBezTo>
                  <a:close/>
                  <a:moveTo>
                    <a:pt x="9107" y="2137"/>
                  </a:moveTo>
                  <a:lnTo>
                    <a:pt x="7073" y="2804"/>
                  </a:lnTo>
                  <a:cubicBezTo>
                    <a:pt x="7073" y="2737"/>
                    <a:pt x="7073" y="2671"/>
                    <a:pt x="7039" y="2604"/>
                  </a:cubicBezTo>
                  <a:cubicBezTo>
                    <a:pt x="7740" y="2437"/>
                    <a:pt x="8407" y="2270"/>
                    <a:pt x="9107" y="2137"/>
                  </a:cubicBezTo>
                  <a:close/>
                  <a:moveTo>
                    <a:pt x="6372" y="2737"/>
                  </a:moveTo>
                  <a:lnTo>
                    <a:pt x="6372" y="2737"/>
                  </a:lnTo>
                  <a:cubicBezTo>
                    <a:pt x="6339" y="2837"/>
                    <a:pt x="6305" y="2938"/>
                    <a:pt x="6305" y="3038"/>
                  </a:cubicBezTo>
                  <a:cubicBezTo>
                    <a:pt x="6239" y="3071"/>
                    <a:pt x="6172" y="3071"/>
                    <a:pt x="6105" y="3104"/>
                  </a:cubicBezTo>
                  <a:cubicBezTo>
                    <a:pt x="6105" y="3004"/>
                    <a:pt x="6105" y="2938"/>
                    <a:pt x="6072" y="2871"/>
                  </a:cubicBezTo>
                  <a:cubicBezTo>
                    <a:pt x="6072" y="2837"/>
                    <a:pt x="6072" y="2837"/>
                    <a:pt x="6039" y="2804"/>
                  </a:cubicBezTo>
                  <a:cubicBezTo>
                    <a:pt x="6172" y="2804"/>
                    <a:pt x="6272" y="2771"/>
                    <a:pt x="6372" y="2737"/>
                  </a:cubicBezTo>
                  <a:close/>
                  <a:moveTo>
                    <a:pt x="10526" y="2555"/>
                  </a:moveTo>
                  <a:cubicBezTo>
                    <a:pt x="9642" y="2882"/>
                    <a:pt x="8758" y="3178"/>
                    <a:pt x="7873" y="3538"/>
                  </a:cubicBezTo>
                  <a:cubicBezTo>
                    <a:pt x="7873" y="3471"/>
                    <a:pt x="7873" y="3438"/>
                    <a:pt x="7840" y="3405"/>
                  </a:cubicBezTo>
                  <a:cubicBezTo>
                    <a:pt x="8707" y="3138"/>
                    <a:pt x="9541" y="2837"/>
                    <a:pt x="10342" y="2604"/>
                  </a:cubicBezTo>
                  <a:cubicBezTo>
                    <a:pt x="10393" y="2578"/>
                    <a:pt x="10465" y="2572"/>
                    <a:pt x="10526" y="2555"/>
                  </a:cubicBezTo>
                  <a:close/>
                  <a:moveTo>
                    <a:pt x="11542" y="3605"/>
                  </a:moveTo>
                  <a:lnTo>
                    <a:pt x="11542" y="3605"/>
                  </a:lnTo>
                  <a:cubicBezTo>
                    <a:pt x="11493" y="3630"/>
                    <a:pt x="11443" y="3654"/>
                    <a:pt x="11393" y="3665"/>
                  </a:cubicBezTo>
                  <a:lnTo>
                    <a:pt x="11393" y="3665"/>
                  </a:lnTo>
                  <a:cubicBezTo>
                    <a:pt x="11443" y="3645"/>
                    <a:pt x="11493" y="3625"/>
                    <a:pt x="11542" y="3605"/>
                  </a:cubicBezTo>
                  <a:close/>
                  <a:moveTo>
                    <a:pt x="11208" y="3741"/>
                  </a:moveTo>
                  <a:lnTo>
                    <a:pt x="11208" y="3741"/>
                  </a:lnTo>
                  <a:cubicBezTo>
                    <a:pt x="10419" y="4148"/>
                    <a:pt x="9632" y="4529"/>
                    <a:pt x="8874" y="4939"/>
                  </a:cubicBezTo>
                  <a:cubicBezTo>
                    <a:pt x="8841" y="4872"/>
                    <a:pt x="8841" y="4806"/>
                    <a:pt x="8841" y="4705"/>
                  </a:cubicBezTo>
                  <a:cubicBezTo>
                    <a:pt x="9630" y="4384"/>
                    <a:pt x="10419" y="4062"/>
                    <a:pt x="11208" y="3741"/>
                  </a:cubicBezTo>
                  <a:close/>
                  <a:moveTo>
                    <a:pt x="12877" y="3805"/>
                  </a:moveTo>
                  <a:cubicBezTo>
                    <a:pt x="12677" y="3905"/>
                    <a:pt x="12510" y="4005"/>
                    <a:pt x="12310" y="4138"/>
                  </a:cubicBezTo>
                  <a:cubicBezTo>
                    <a:pt x="11542" y="4405"/>
                    <a:pt x="10809" y="4739"/>
                    <a:pt x="10075" y="5139"/>
                  </a:cubicBezTo>
                  <a:cubicBezTo>
                    <a:pt x="10075" y="5139"/>
                    <a:pt x="10075" y="5139"/>
                    <a:pt x="10041" y="5106"/>
                  </a:cubicBezTo>
                  <a:cubicBezTo>
                    <a:pt x="10975" y="4639"/>
                    <a:pt x="11909" y="4172"/>
                    <a:pt x="12877" y="3805"/>
                  </a:cubicBezTo>
                  <a:close/>
                  <a:moveTo>
                    <a:pt x="2969" y="3679"/>
                  </a:moveTo>
                  <a:lnTo>
                    <a:pt x="2969" y="3679"/>
                  </a:lnTo>
                  <a:cubicBezTo>
                    <a:pt x="2936" y="4210"/>
                    <a:pt x="2869" y="4741"/>
                    <a:pt x="2836" y="5239"/>
                  </a:cubicBezTo>
                  <a:cubicBezTo>
                    <a:pt x="2836" y="5273"/>
                    <a:pt x="2803" y="5273"/>
                    <a:pt x="2803" y="5273"/>
                  </a:cubicBezTo>
                  <a:cubicBezTo>
                    <a:pt x="2803" y="5206"/>
                    <a:pt x="2803" y="5139"/>
                    <a:pt x="2803" y="5106"/>
                  </a:cubicBezTo>
                  <a:cubicBezTo>
                    <a:pt x="2836" y="4772"/>
                    <a:pt x="2870" y="4505"/>
                    <a:pt x="2903" y="4272"/>
                  </a:cubicBezTo>
                  <a:cubicBezTo>
                    <a:pt x="2903" y="4105"/>
                    <a:pt x="2936" y="3972"/>
                    <a:pt x="2936" y="3805"/>
                  </a:cubicBezTo>
                  <a:cubicBezTo>
                    <a:pt x="2936" y="3774"/>
                    <a:pt x="2965" y="3714"/>
                    <a:pt x="2969" y="3679"/>
                  </a:cubicBezTo>
                  <a:close/>
                  <a:moveTo>
                    <a:pt x="1402" y="4839"/>
                  </a:moveTo>
                  <a:lnTo>
                    <a:pt x="1402" y="4839"/>
                  </a:lnTo>
                  <a:cubicBezTo>
                    <a:pt x="1402" y="5172"/>
                    <a:pt x="1302" y="5539"/>
                    <a:pt x="1268" y="5906"/>
                  </a:cubicBezTo>
                  <a:cubicBezTo>
                    <a:pt x="1235" y="5873"/>
                    <a:pt x="1168" y="5840"/>
                    <a:pt x="1135" y="5840"/>
                  </a:cubicBezTo>
                  <a:cubicBezTo>
                    <a:pt x="1135" y="5806"/>
                    <a:pt x="1168" y="5806"/>
                    <a:pt x="1168" y="5773"/>
                  </a:cubicBezTo>
                  <a:cubicBezTo>
                    <a:pt x="1235" y="5473"/>
                    <a:pt x="1335" y="5172"/>
                    <a:pt x="1402" y="4839"/>
                  </a:cubicBezTo>
                  <a:close/>
                  <a:moveTo>
                    <a:pt x="4271" y="5706"/>
                  </a:moveTo>
                  <a:cubicBezTo>
                    <a:pt x="4271" y="5873"/>
                    <a:pt x="4271" y="6040"/>
                    <a:pt x="4271" y="6207"/>
                  </a:cubicBezTo>
                  <a:cubicBezTo>
                    <a:pt x="4171" y="6340"/>
                    <a:pt x="4104" y="6440"/>
                    <a:pt x="4037" y="6573"/>
                  </a:cubicBezTo>
                  <a:cubicBezTo>
                    <a:pt x="4004" y="6473"/>
                    <a:pt x="4004" y="6373"/>
                    <a:pt x="4004" y="6273"/>
                  </a:cubicBezTo>
                  <a:cubicBezTo>
                    <a:pt x="4104" y="6073"/>
                    <a:pt x="4171" y="5906"/>
                    <a:pt x="4271" y="5706"/>
                  </a:cubicBezTo>
                  <a:close/>
                  <a:moveTo>
                    <a:pt x="11042" y="5539"/>
                  </a:moveTo>
                  <a:cubicBezTo>
                    <a:pt x="10709" y="5773"/>
                    <a:pt x="10375" y="5973"/>
                    <a:pt x="10041" y="6207"/>
                  </a:cubicBezTo>
                  <a:cubicBezTo>
                    <a:pt x="9808" y="6340"/>
                    <a:pt x="9541" y="6507"/>
                    <a:pt x="9308" y="6640"/>
                  </a:cubicBezTo>
                  <a:cubicBezTo>
                    <a:pt x="9308" y="6607"/>
                    <a:pt x="9341" y="6540"/>
                    <a:pt x="9341" y="6473"/>
                  </a:cubicBezTo>
                  <a:cubicBezTo>
                    <a:pt x="9574" y="6373"/>
                    <a:pt x="9808" y="6240"/>
                    <a:pt x="10008" y="6106"/>
                  </a:cubicBezTo>
                  <a:cubicBezTo>
                    <a:pt x="10108" y="6106"/>
                    <a:pt x="10208" y="6073"/>
                    <a:pt x="10242" y="5973"/>
                  </a:cubicBezTo>
                  <a:lnTo>
                    <a:pt x="11042" y="5539"/>
                  </a:lnTo>
                  <a:close/>
                  <a:moveTo>
                    <a:pt x="8340" y="7040"/>
                  </a:moveTo>
                  <a:cubicBezTo>
                    <a:pt x="8340" y="7107"/>
                    <a:pt x="8340" y="7174"/>
                    <a:pt x="8340" y="7241"/>
                  </a:cubicBezTo>
                  <a:cubicBezTo>
                    <a:pt x="8307" y="7274"/>
                    <a:pt x="8273" y="7307"/>
                    <a:pt x="8240" y="7307"/>
                  </a:cubicBezTo>
                  <a:lnTo>
                    <a:pt x="8240" y="7074"/>
                  </a:lnTo>
                  <a:lnTo>
                    <a:pt x="8340" y="7040"/>
                  </a:lnTo>
                  <a:close/>
                  <a:moveTo>
                    <a:pt x="5705" y="5339"/>
                  </a:moveTo>
                  <a:cubicBezTo>
                    <a:pt x="5738" y="6040"/>
                    <a:pt x="5738" y="6707"/>
                    <a:pt x="5738" y="7407"/>
                  </a:cubicBezTo>
                  <a:cubicBezTo>
                    <a:pt x="5705" y="6707"/>
                    <a:pt x="5672" y="6040"/>
                    <a:pt x="5705" y="5339"/>
                  </a:cubicBezTo>
                  <a:close/>
                  <a:moveTo>
                    <a:pt x="20215" y="3138"/>
                  </a:moveTo>
                  <a:cubicBezTo>
                    <a:pt x="21016" y="3138"/>
                    <a:pt x="21016" y="4172"/>
                    <a:pt x="21183" y="4772"/>
                  </a:cubicBezTo>
                  <a:cubicBezTo>
                    <a:pt x="21249" y="5039"/>
                    <a:pt x="21283" y="5339"/>
                    <a:pt x="21316" y="5573"/>
                  </a:cubicBezTo>
                  <a:cubicBezTo>
                    <a:pt x="21183" y="5940"/>
                    <a:pt x="21149" y="6307"/>
                    <a:pt x="21183" y="6707"/>
                  </a:cubicBezTo>
                  <a:cubicBezTo>
                    <a:pt x="21116" y="6874"/>
                    <a:pt x="21049" y="7040"/>
                    <a:pt x="20949" y="7207"/>
                  </a:cubicBezTo>
                  <a:cubicBezTo>
                    <a:pt x="20849" y="7391"/>
                    <a:pt x="20516" y="7432"/>
                    <a:pt x="20157" y="7432"/>
                  </a:cubicBezTo>
                  <a:cubicBezTo>
                    <a:pt x="19858" y="7432"/>
                    <a:pt x="19542" y="7403"/>
                    <a:pt x="19329" y="7403"/>
                  </a:cubicBezTo>
                  <a:cubicBezTo>
                    <a:pt x="19286" y="7403"/>
                    <a:pt x="19248" y="7405"/>
                    <a:pt x="19215" y="7407"/>
                  </a:cubicBezTo>
                  <a:cubicBezTo>
                    <a:pt x="18997" y="7427"/>
                    <a:pt x="18382" y="7576"/>
                    <a:pt x="17882" y="7576"/>
                  </a:cubicBezTo>
                  <a:cubicBezTo>
                    <a:pt x="17538" y="7576"/>
                    <a:pt x="17248" y="7505"/>
                    <a:pt x="17180" y="7274"/>
                  </a:cubicBezTo>
                  <a:cubicBezTo>
                    <a:pt x="17080" y="6974"/>
                    <a:pt x="17046" y="6674"/>
                    <a:pt x="16946" y="6340"/>
                  </a:cubicBezTo>
                  <a:cubicBezTo>
                    <a:pt x="17013" y="6173"/>
                    <a:pt x="17013" y="5973"/>
                    <a:pt x="17013" y="5740"/>
                  </a:cubicBezTo>
                  <a:cubicBezTo>
                    <a:pt x="17013" y="5573"/>
                    <a:pt x="16880" y="5473"/>
                    <a:pt x="16746" y="5473"/>
                  </a:cubicBezTo>
                  <a:cubicBezTo>
                    <a:pt x="16713" y="5273"/>
                    <a:pt x="16679" y="5039"/>
                    <a:pt x="16679" y="4806"/>
                  </a:cubicBezTo>
                  <a:cubicBezTo>
                    <a:pt x="16679" y="4705"/>
                    <a:pt x="16713" y="4605"/>
                    <a:pt x="16713" y="4539"/>
                  </a:cubicBezTo>
                  <a:cubicBezTo>
                    <a:pt x="16780" y="4372"/>
                    <a:pt x="16846" y="4238"/>
                    <a:pt x="16913" y="4105"/>
                  </a:cubicBezTo>
                  <a:cubicBezTo>
                    <a:pt x="17113" y="3805"/>
                    <a:pt x="17480" y="3638"/>
                    <a:pt x="17880" y="3538"/>
                  </a:cubicBezTo>
                  <a:cubicBezTo>
                    <a:pt x="17928" y="3610"/>
                    <a:pt x="17994" y="3665"/>
                    <a:pt x="18064" y="3665"/>
                  </a:cubicBezTo>
                  <a:cubicBezTo>
                    <a:pt x="18091" y="3665"/>
                    <a:pt x="18119" y="3657"/>
                    <a:pt x="18147" y="3638"/>
                  </a:cubicBezTo>
                  <a:cubicBezTo>
                    <a:pt x="18314" y="3571"/>
                    <a:pt x="18447" y="3505"/>
                    <a:pt x="18614" y="3438"/>
                  </a:cubicBezTo>
                  <a:lnTo>
                    <a:pt x="18848" y="3438"/>
                  </a:lnTo>
                  <a:cubicBezTo>
                    <a:pt x="18914" y="3405"/>
                    <a:pt x="18948" y="3371"/>
                    <a:pt x="18981" y="3338"/>
                  </a:cubicBezTo>
                  <a:cubicBezTo>
                    <a:pt x="19381" y="3204"/>
                    <a:pt x="19782" y="3138"/>
                    <a:pt x="20215" y="3138"/>
                  </a:cubicBezTo>
                  <a:close/>
                  <a:moveTo>
                    <a:pt x="6606" y="5106"/>
                  </a:moveTo>
                  <a:lnTo>
                    <a:pt x="6606" y="5106"/>
                  </a:lnTo>
                  <a:cubicBezTo>
                    <a:pt x="6639" y="5873"/>
                    <a:pt x="6672" y="6607"/>
                    <a:pt x="6706" y="7341"/>
                  </a:cubicBezTo>
                  <a:cubicBezTo>
                    <a:pt x="6706" y="7374"/>
                    <a:pt x="6706" y="7441"/>
                    <a:pt x="6706" y="7474"/>
                  </a:cubicBezTo>
                  <a:cubicBezTo>
                    <a:pt x="6739" y="7741"/>
                    <a:pt x="6739" y="8008"/>
                    <a:pt x="6772" y="8241"/>
                  </a:cubicBezTo>
                  <a:cubicBezTo>
                    <a:pt x="6739" y="8275"/>
                    <a:pt x="6672" y="8308"/>
                    <a:pt x="6639" y="8341"/>
                  </a:cubicBezTo>
                  <a:cubicBezTo>
                    <a:pt x="6606" y="7274"/>
                    <a:pt x="6539" y="6173"/>
                    <a:pt x="6606" y="5106"/>
                  </a:cubicBezTo>
                  <a:close/>
                  <a:moveTo>
                    <a:pt x="4204" y="8108"/>
                  </a:moveTo>
                  <a:cubicBezTo>
                    <a:pt x="4204" y="8175"/>
                    <a:pt x="4204" y="8241"/>
                    <a:pt x="4204" y="8341"/>
                  </a:cubicBezTo>
                  <a:lnTo>
                    <a:pt x="4070" y="8475"/>
                  </a:lnTo>
                  <a:lnTo>
                    <a:pt x="4070" y="8341"/>
                  </a:lnTo>
                  <a:cubicBezTo>
                    <a:pt x="4137" y="8275"/>
                    <a:pt x="4171" y="8175"/>
                    <a:pt x="4204" y="8108"/>
                  </a:cubicBezTo>
                  <a:close/>
                  <a:moveTo>
                    <a:pt x="9741" y="8441"/>
                  </a:moveTo>
                  <a:cubicBezTo>
                    <a:pt x="9541" y="8575"/>
                    <a:pt x="9308" y="8708"/>
                    <a:pt x="9141" y="8842"/>
                  </a:cubicBezTo>
                  <a:lnTo>
                    <a:pt x="9141" y="8808"/>
                  </a:lnTo>
                  <a:lnTo>
                    <a:pt x="9641" y="8441"/>
                  </a:lnTo>
                  <a:close/>
                  <a:moveTo>
                    <a:pt x="8474" y="9309"/>
                  </a:moveTo>
                  <a:cubicBezTo>
                    <a:pt x="8474" y="9309"/>
                    <a:pt x="8474" y="9342"/>
                    <a:pt x="8474" y="9376"/>
                  </a:cubicBezTo>
                  <a:cubicBezTo>
                    <a:pt x="8474" y="9442"/>
                    <a:pt x="8507" y="9509"/>
                    <a:pt x="8540" y="9542"/>
                  </a:cubicBezTo>
                  <a:cubicBezTo>
                    <a:pt x="8507" y="9576"/>
                    <a:pt x="8474" y="9642"/>
                    <a:pt x="8440" y="9709"/>
                  </a:cubicBezTo>
                  <a:cubicBezTo>
                    <a:pt x="8440" y="9676"/>
                    <a:pt x="8440" y="9642"/>
                    <a:pt x="8407" y="9609"/>
                  </a:cubicBezTo>
                  <a:cubicBezTo>
                    <a:pt x="8407" y="9509"/>
                    <a:pt x="8407" y="9442"/>
                    <a:pt x="8407" y="9342"/>
                  </a:cubicBezTo>
                  <a:lnTo>
                    <a:pt x="8474" y="9309"/>
                  </a:lnTo>
                  <a:close/>
                  <a:moveTo>
                    <a:pt x="20882" y="9809"/>
                  </a:moveTo>
                  <a:lnTo>
                    <a:pt x="20882" y="10043"/>
                  </a:lnTo>
                  <a:lnTo>
                    <a:pt x="20649" y="10043"/>
                  </a:lnTo>
                  <a:cubicBezTo>
                    <a:pt x="20716" y="9943"/>
                    <a:pt x="20816" y="9876"/>
                    <a:pt x="20882" y="9809"/>
                  </a:cubicBezTo>
                  <a:close/>
                  <a:moveTo>
                    <a:pt x="4237" y="9175"/>
                  </a:moveTo>
                  <a:cubicBezTo>
                    <a:pt x="4271" y="9342"/>
                    <a:pt x="4304" y="9476"/>
                    <a:pt x="4304" y="9642"/>
                  </a:cubicBezTo>
                  <a:cubicBezTo>
                    <a:pt x="4037" y="9843"/>
                    <a:pt x="3737" y="10009"/>
                    <a:pt x="3437" y="10143"/>
                  </a:cubicBezTo>
                  <a:cubicBezTo>
                    <a:pt x="3537" y="9976"/>
                    <a:pt x="3670" y="9809"/>
                    <a:pt x="3804" y="9676"/>
                  </a:cubicBezTo>
                  <a:cubicBezTo>
                    <a:pt x="3937" y="9642"/>
                    <a:pt x="4037" y="9576"/>
                    <a:pt x="4037" y="9409"/>
                  </a:cubicBezTo>
                  <a:cubicBezTo>
                    <a:pt x="4037" y="9309"/>
                    <a:pt x="4171" y="9242"/>
                    <a:pt x="4237" y="9175"/>
                  </a:cubicBezTo>
                  <a:close/>
                  <a:moveTo>
                    <a:pt x="19315" y="11444"/>
                  </a:moveTo>
                  <a:cubicBezTo>
                    <a:pt x="19315" y="11644"/>
                    <a:pt x="19281" y="11844"/>
                    <a:pt x="19248" y="12011"/>
                  </a:cubicBezTo>
                  <a:cubicBezTo>
                    <a:pt x="19215" y="11977"/>
                    <a:pt x="19148" y="11944"/>
                    <a:pt x="19081" y="11911"/>
                  </a:cubicBezTo>
                  <a:cubicBezTo>
                    <a:pt x="19181" y="11777"/>
                    <a:pt x="19248" y="11610"/>
                    <a:pt x="19315" y="11444"/>
                  </a:cubicBezTo>
                  <a:close/>
                  <a:moveTo>
                    <a:pt x="6005" y="10877"/>
                  </a:moveTo>
                  <a:lnTo>
                    <a:pt x="6005" y="10877"/>
                  </a:lnTo>
                  <a:cubicBezTo>
                    <a:pt x="6139" y="11410"/>
                    <a:pt x="6239" y="11977"/>
                    <a:pt x="6372" y="12511"/>
                  </a:cubicBezTo>
                  <a:cubicBezTo>
                    <a:pt x="6239" y="12011"/>
                    <a:pt x="6072" y="11444"/>
                    <a:pt x="6005" y="10877"/>
                  </a:cubicBezTo>
                  <a:close/>
                  <a:moveTo>
                    <a:pt x="5371" y="12578"/>
                  </a:moveTo>
                  <a:lnTo>
                    <a:pt x="5371" y="12578"/>
                  </a:lnTo>
                  <a:cubicBezTo>
                    <a:pt x="5471" y="13078"/>
                    <a:pt x="5605" y="13579"/>
                    <a:pt x="5738" y="14079"/>
                  </a:cubicBezTo>
                  <a:cubicBezTo>
                    <a:pt x="5672" y="13945"/>
                    <a:pt x="5605" y="13779"/>
                    <a:pt x="5572" y="13612"/>
                  </a:cubicBezTo>
                  <a:cubicBezTo>
                    <a:pt x="5471" y="13278"/>
                    <a:pt x="5405" y="12911"/>
                    <a:pt x="5371" y="12578"/>
                  </a:cubicBezTo>
                  <a:close/>
                  <a:moveTo>
                    <a:pt x="23951" y="11377"/>
                  </a:moveTo>
                  <a:cubicBezTo>
                    <a:pt x="23985" y="11944"/>
                    <a:pt x="24018" y="12511"/>
                    <a:pt x="24018" y="13078"/>
                  </a:cubicBezTo>
                  <a:cubicBezTo>
                    <a:pt x="24018" y="13512"/>
                    <a:pt x="24018" y="13945"/>
                    <a:pt x="23985" y="14412"/>
                  </a:cubicBezTo>
                  <a:cubicBezTo>
                    <a:pt x="23946" y="14373"/>
                    <a:pt x="23895" y="14357"/>
                    <a:pt x="23847" y="14357"/>
                  </a:cubicBezTo>
                  <a:cubicBezTo>
                    <a:pt x="23812" y="14357"/>
                    <a:pt x="23779" y="14365"/>
                    <a:pt x="23751" y="14379"/>
                  </a:cubicBezTo>
                  <a:cubicBezTo>
                    <a:pt x="23751" y="14146"/>
                    <a:pt x="23751" y="13879"/>
                    <a:pt x="23785" y="13645"/>
                  </a:cubicBezTo>
                  <a:cubicBezTo>
                    <a:pt x="23851" y="13579"/>
                    <a:pt x="23885" y="13512"/>
                    <a:pt x="23885" y="13412"/>
                  </a:cubicBezTo>
                  <a:cubicBezTo>
                    <a:pt x="23951" y="12711"/>
                    <a:pt x="23951" y="12044"/>
                    <a:pt x="23951" y="11377"/>
                  </a:cubicBezTo>
                  <a:close/>
                  <a:moveTo>
                    <a:pt x="8140" y="14446"/>
                  </a:moveTo>
                  <a:cubicBezTo>
                    <a:pt x="8207" y="14613"/>
                    <a:pt x="8273" y="14779"/>
                    <a:pt x="8340" y="14946"/>
                  </a:cubicBezTo>
                  <a:cubicBezTo>
                    <a:pt x="8280" y="14886"/>
                    <a:pt x="8215" y="14860"/>
                    <a:pt x="8154" y="14860"/>
                  </a:cubicBezTo>
                  <a:cubicBezTo>
                    <a:pt x="8046" y="14860"/>
                    <a:pt x="7949" y="14940"/>
                    <a:pt x="7907" y="15046"/>
                  </a:cubicBezTo>
                  <a:cubicBezTo>
                    <a:pt x="7907" y="15013"/>
                    <a:pt x="7907" y="15013"/>
                    <a:pt x="7873" y="14980"/>
                  </a:cubicBezTo>
                  <a:cubicBezTo>
                    <a:pt x="7873" y="14913"/>
                    <a:pt x="7873" y="14846"/>
                    <a:pt x="7873" y="14779"/>
                  </a:cubicBezTo>
                  <a:cubicBezTo>
                    <a:pt x="8007" y="14779"/>
                    <a:pt x="8107" y="14679"/>
                    <a:pt x="8140" y="14513"/>
                  </a:cubicBezTo>
                  <a:cubicBezTo>
                    <a:pt x="8140" y="14479"/>
                    <a:pt x="8140" y="14446"/>
                    <a:pt x="8140" y="14446"/>
                  </a:cubicBezTo>
                  <a:close/>
                  <a:moveTo>
                    <a:pt x="19115" y="13512"/>
                  </a:moveTo>
                  <a:cubicBezTo>
                    <a:pt x="19081" y="14046"/>
                    <a:pt x="18981" y="14613"/>
                    <a:pt x="18848" y="15146"/>
                  </a:cubicBezTo>
                  <a:lnTo>
                    <a:pt x="18814" y="15113"/>
                  </a:lnTo>
                  <a:cubicBezTo>
                    <a:pt x="18814" y="15080"/>
                    <a:pt x="18814" y="15080"/>
                    <a:pt x="18781" y="15046"/>
                  </a:cubicBezTo>
                  <a:cubicBezTo>
                    <a:pt x="18914" y="14546"/>
                    <a:pt x="19014" y="14012"/>
                    <a:pt x="19115" y="13512"/>
                  </a:cubicBezTo>
                  <a:close/>
                  <a:moveTo>
                    <a:pt x="3136" y="14479"/>
                  </a:moveTo>
                  <a:cubicBezTo>
                    <a:pt x="3137" y="14479"/>
                    <a:pt x="3170" y="14513"/>
                    <a:pt x="3203" y="14513"/>
                  </a:cubicBezTo>
                  <a:cubicBezTo>
                    <a:pt x="3203" y="14846"/>
                    <a:pt x="3203" y="15146"/>
                    <a:pt x="3203" y="15480"/>
                  </a:cubicBezTo>
                  <a:cubicBezTo>
                    <a:pt x="3203" y="15647"/>
                    <a:pt x="3203" y="15780"/>
                    <a:pt x="3203" y="15947"/>
                  </a:cubicBezTo>
                  <a:cubicBezTo>
                    <a:pt x="3170" y="15447"/>
                    <a:pt x="3136" y="14980"/>
                    <a:pt x="3136" y="14479"/>
                  </a:cubicBezTo>
                  <a:close/>
                  <a:moveTo>
                    <a:pt x="9374" y="16247"/>
                  </a:moveTo>
                  <a:cubicBezTo>
                    <a:pt x="9474" y="16347"/>
                    <a:pt x="9608" y="16447"/>
                    <a:pt x="9708" y="16514"/>
                  </a:cubicBezTo>
                  <a:cubicBezTo>
                    <a:pt x="9674" y="16547"/>
                    <a:pt x="9641" y="16581"/>
                    <a:pt x="9608" y="16647"/>
                  </a:cubicBezTo>
                  <a:cubicBezTo>
                    <a:pt x="9541" y="16514"/>
                    <a:pt x="9441" y="16381"/>
                    <a:pt x="9374" y="16247"/>
                  </a:cubicBezTo>
                  <a:close/>
                  <a:moveTo>
                    <a:pt x="13116" y="7982"/>
                  </a:moveTo>
                  <a:cubicBezTo>
                    <a:pt x="13571" y="7982"/>
                    <a:pt x="14030" y="8035"/>
                    <a:pt x="14511" y="8175"/>
                  </a:cubicBezTo>
                  <a:cubicBezTo>
                    <a:pt x="15445" y="8441"/>
                    <a:pt x="15879" y="9809"/>
                    <a:pt x="16279" y="10610"/>
                  </a:cubicBezTo>
                  <a:cubicBezTo>
                    <a:pt x="17513" y="13078"/>
                    <a:pt x="16579" y="16581"/>
                    <a:pt x="13477" y="16781"/>
                  </a:cubicBezTo>
                  <a:cubicBezTo>
                    <a:pt x="13343" y="16791"/>
                    <a:pt x="13209" y="16796"/>
                    <a:pt x="13076" y="16796"/>
                  </a:cubicBezTo>
                  <a:cubicBezTo>
                    <a:pt x="10996" y="16796"/>
                    <a:pt x="9109" y="15579"/>
                    <a:pt x="8607" y="13478"/>
                  </a:cubicBezTo>
                  <a:cubicBezTo>
                    <a:pt x="8607" y="13478"/>
                    <a:pt x="8607" y="13445"/>
                    <a:pt x="8574" y="13412"/>
                  </a:cubicBezTo>
                  <a:cubicBezTo>
                    <a:pt x="8774" y="12578"/>
                    <a:pt x="8807" y="11610"/>
                    <a:pt x="8674" y="10710"/>
                  </a:cubicBezTo>
                  <a:cubicBezTo>
                    <a:pt x="8707" y="10576"/>
                    <a:pt x="8740" y="10443"/>
                    <a:pt x="8774" y="10310"/>
                  </a:cubicBezTo>
                  <a:cubicBezTo>
                    <a:pt x="9074" y="9242"/>
                    <a:pt x="9941" y="8742"/>
                    <a:pt x="10809" y="8275"/>
                  </a:cubicBezTo>
                  <a:cubicBezTo>
                    <a:pt x="11075" y="8241"/>
                    <a:pt x="11309" y="8175"/>
                    <a:pt x="11542" y="8141"/>
                  </a:cubicBezTo>
                  <a:cubicBezTo>
                    <a:pt x="12078" y="8052"/>
                    <a:pt x="12594" y="7982"/>
                    <a:pt x="13116" y="7982"/>
                  </a:cubicBezTo>
                  <a:close/>
                  <a:moveTo>
                    <a:pt x="18181" y="16547"/>
                  </a:moveTo>
                  <a:cubicBezTo>
                    <a:pt x="17980" y="16781"/>
                    <a:pt x="17780" y="17014"/>
                    <a:pt x="17580" y="17181"/>
                  </a:cubicBezTo>
                  <a:cubicBezTo>
                    <a:pt x="17613" y="17148"/>
                    <a:pt x="17647" y="17081"/>
                    <a:pt x="17680" y="17014"/>
                  </a:cubicBezTo>
                  <a:cubicBezTo>
                    <a:pt x="17847" y="16848"/>
                    <a:pt x="17980" y="16681"/>
                    <a:pt x="18080" y="16547"/>
                  </a:cubicBezTo>
                  <a:close/>
                  <a:moveTo>
                    <a:pt x="15124" y="17172"/>
                  </a:moveTo>
                  <a:lnTo>
                    <a:pt x="15124" y="17172"/>
                  </a:lnTo>
                  <a:cubicBezTo>
                    <a:pt x="15109" y="17184"/>
                    <a:pt x="15094" y="17199"/>
                    <a:pt x="15078" y="17214"/>
                  </a:cubicBezTo>
                  <a:cubicBezTo>
                    <a:pt x="14912" y="17281"/>
                    <a:pt x="14711" y="17381"/>
                    <a:pt x="14511" y="17448"/>
                  </a:cubicBezTo>
                  <a:lnTo>
                    <a:pt x="14211" y="17481"/>
                  </a:lnTo>
                  <a:cubicBezTo>
                    <a:pt x="14556" y="17419"/>
                    <a:pt x="14842" y="17297"/>
                    <a:pt x="15124" y="17172"/>
                  </a:cubicBezTo>
                  <a:close/>
                  <a:moveTo>
                    <a:pt x="9308" y="17014"/>
                  </a:moveTo>
                  <a:cubicBezTo>
                    <a:pt x="9474" y="17281"/>
                    <a:pt x="9608" y="17515"/>
                    <a:pt x="9708" y="17782"/>
                  </a:cubicBezTo>
                  <a:cubicBezTo>
                    <a:pt x="9608" y="17681"/>
                    <a:pt x="9508" y="17581"/>
                    <a:pt x="9441" y="17481"/>
                  </a:cubicBezTo>
                  <a:cubicBezTo>
                    <a:pt x="9374" y="17315"/>
                    <a:pt x="9308" y="17148"/>
                    <a:pt x="9207" y="17014"/>
                  </a:cubicBezTo>
                  <a:close/>
                  <a:moveTo>
                    <a:pt x="10208" y="17648"/>
                  </a:moveTo>
                  <a:cubicBezTo>
                    <a:pt x="10342" y="17681"/>
                    <a:pt x="10475" y="17715"/>
                    <a:pt x="10608" y="17748"/>
                  </a:cubicBezTo>
                  <a:cubicBezTo>
                    <a:pt x="10675" y="17815"/>
                    <a:pt x="10775" y="17882"/>
                    <a:pt x="10875" y="17948"/>
                  </a:cubicBezTo>
                  <a:cubicBezTo>
                    <a:pt x="10809" y="17948"/>
                    <a:pt x="10775" y="17982"/>
                    <a:pt x="10742" y="17982"/>
                  </a:cubicBezTo>
                  <a:cubicBezTo>
                    <a:pt x="10575" y="18015"/>
                    <a:pt x="10475" y="18182"/>
                    <a:pt x="10508" y="18315"/>
                  </a:cubicBezTo>
                  <a:cubicBezTo>
                    <a:pt x="10475" y="18315"/>
                    <a:pt x="10442" y="18315"/>
                    <a:pt x="10442" y="18349"/>
                  </a:cubicBezTo>
                  <a:cubicBezTo>
                    <a:pt x="10375" y="18082"/>
                    <a:pt x="10308" y="17848"/>
                    <a:pt x="10208" y="17648"/>
                  </a:cubicBezTo>
                  <a:close/>
                  <a:moveTo>
                    <a:pt x="801" y="15914"/>
                  </a:moveTo>
                  <a:lnTo>
                    <a:pt x="801" y="15914"/>
                  </a:lnTo>
                  <a:cubicBezTo>
                    <a:pt x="868" y="17181"/>
                    <a:pt x="935" y="18415"/>
                    <a:pt x="1068" y="19683"/>
                  </a:cubicBezTo>
                  <a:cubicBezTo>
                    <a:pt x="935" y="18449"/>
                    <a:pt x="835" y="17181"/>
                    <a:pt x="801" y="15914"/>
                  </a:cubicBezTo>
                  <a:close/>
                  <a:moveTo>
                    <a:pt x="4392" y="10787"/>
                  </a:moveTo>
                  <a:cubicBezTo>
                    <a:pt x="4619" y="10787"/>
                    <a:pt x="4787" y="10937"/>
                    <a:pt x="4771" y="11344"/>
                  </a:cubicBezTo>
                  <a:cubicBezTo>
                    <a:pt x="4738" y="12011"/>
                    <a:pt x="4771" y="12611"/>
                    <a:pt x="4838" y="13245"/>
                  </a:cubicBezTo>
                  <a:cubicBezTo>
                    <a:pt x="4938" y="14212"/>
                    <a:pt x="5405" y="15280"/>
                    <a:pt x="6039" y="15980"/>
                  </a:cubicBezTo>
                  <a:cubicBezTo>
                    <a:pt x="6706" y="16781"/>
                    <a:pt x="7440" y="17715"/>
                    <a:pt x="8307" y="18282"/>
                  </a:cubicBezTo>
                  <a:cubicBezTo>
                    <a:pt x="9441" y="19016"/>
                    <a:pt x="10208" y="19316"/>
                    <a:pt x="11542" y="19583"/>
                  </a:cubicBezTo>
                  <a:cubicBezTo>
                    <a:pt x="11772" y="19626"/>
                    <a:pt x="12014" y="19644"/>
                    <a:pt x="12262" y="19644"/>
                  </a:cubicBezTo>
                  <a:cubicBezTo>
                    <a:pt x="13170" y="19644"/>
                    <a:pt x="14166" y="19399"/>
                    <a:pt x="14978" y="19216"/>
                  </a:cubicBezTo>
                  <a:cubicBezTo>
                    <a:pt x="15212" y="19149"/>
                    <a:pt x="15445" y="19082"/>
                    <a:pt x="15679" y="19016"/>
                  </a:cubicBezTo>
                  <a:cubicBezTo>
                    <a:pt x="15779" y="19016"/>
                    <a:pt x="15846" y="19016"/>
                    <a:pt x="15912" y="18982"/>
                  </a:cubicBezTo>
                  <a:cubicBezTo>
                    <a:pt x="16012" y="18949"/>
                    <a:pt x="16079" y="18882"/>
                    <a:pt x="16179" y="18816"/>
                  </a:cubicBezTo>
                  <a:cubicBezTo>
                    <a:pt x="16679" y="18649"/>
                    <a:pt x="17180" y="18415"/>
                    <a:pt x="17580" y="18115"/>
                  </a:cubicBezTo>
                  <a:cubicBezTo>
                    <a:pt x="19515" y="16647"/>
                    <a:pt x="19848" y="14046"/>
                    <a:pt x="19948" y="11777"/>
                  </a:cubicBezTo>
                  <a:cubicBezTo>
                    <a:pt x="19897" y="11318"/>
                    <a:pt x="20120" y="11073"/>
                    <a:pt x="20615" y="11073"/>
                  </a:cubicBezTo>
                  <a:cubicBezTo>
                    <a:pt x="20767" y="11073"/>
                    <a:pt x="20946" y="11096"/>
                    <a:pt x="21149" y="11143"/>
                  </a:cubicBezTo>
                  <a:cubicBezTo>
                    <a:pt x="21183" y="11544"/>
                    <a:pt x="21216" y="11944"/>
                    <a:pt x="21249" y="12344"/>
                  </a:cubicBezTo>
                  <a:cubicBezTo>
                    <a:pt x="21249" y="13145"/>
                    <a:pt x="21349" y="13945"/>
                    <a:pt x="21349" y="14779"/>
                  </a:cubicBezTo>
                  <a:cubicBezTo>
                    <a:pt x="21383" y="16414"/>
                    <a:pt x="21316" y="18048"/>
                    <a:pt x="20983" y="19683"/>
                  </a:cubicBezTo>
                  <a:cubicBezTo>
                    <a:pt x="20823" y="20479"/>
                    <a:pt x="19049" y="20639"/>
                    <a:pt x="17641" y="20639"/>
                  </a:cubicBezTo>
                  <a:cubicBezTo>
                    <a:pt x="16985" y="20639"/>
                    <a:pt x="16409" y="20605"/>
                    <a:pt x="16112" y="20584"/>
                  </a:cubicBezTo>
                  <a:cubicBezTo>
                    <a:pt x="14841" y="20497"/>
                    <a:pt x="13545" y="20410"/>
                    <a:pt x="12267" y="20410"/>
                  </a:cubicBezTo>
                  <a:cubicBezTo>
                    <a:pt x="12070" y="20410"/>
                    <a:pt x="11873" y="20412"/>
                    <a:pt x="11676" y="20417"/>
                  </a:cubicBezTo>
                  <a:cubicBezTo>
                    <a:pt x="10108" y="20417"/>
                    <a:pt x="8574" y="20750"/>
                    <a:pt x="7039" y="20784"/>
                  </a:cubicBezTo>
                  <a:cubicBezTo>
                    <a:pt x="6969" y="20787"/>
                    <a:pt x="6898" y="20789"/>
                    <a:pt x="6828" y="20789"/>
                  </a:cubicBezTo>
                  <a:cubicBezTo>
                    <a:pt x="6264" y="20789"/>
                    <a:pt x="5698" y="20684"/>
                    <a:pt x="5105" y="20684"/>
                  </a:cubicBezTo>
                  <a:cubicBezTo>
                    <a:pt x="5091" y="20684"/>
                    <a:pt x="5078" y="20684"/>
                    <a:pt x="5065" y="20684"/>
                  </a:cubicBezTo>
                  <a:cubicBezTo>
                    <a:pt x="3511" y="20684"/>
                    <a:pt x="3937" y="18707"/>
                    <a:pt x="3904" y="17681"/>
                  </a:cubicBezTo>
                  <a:cubicBezTo>
                    <a:pt x="3870" y="16114"/>
                    <a:pt x="3704" y="14546"/>
                    <a:pt x="3603" y="12978"/>
                  </a:cubicBezTo>
                  <a:cubicBezTo>
                    <a:pt x="3570" y="12478"/>
                    <a:pt x="3670" y="11777"/>
                    <a:pt x="3570" y="11210"/>
                  </a:cubicBezTo>
                  <a:cubicBezTo>
                    <a:pt x="3801" y="10980"/>
                    <a:pt x="4134" y="10787"/>
                    <a:pt x="4392" y="10787"/>
                  </a:cubicBezTo>
                  <a:close/>
                  <a:moveTo>
                    <a:pt x="10875" y="21184"/>
                  </a:moveTo>
                  <a:lnTo>
                    <a:pt x="10775" y="21217"/>
                  </a:lnTo>
                  <a:cubicBezTo>
                    <a:pt x="10542" y="21251"/>
                    <a:pt x="10275" y="21284"/>
                    <a:pt x="10041" y="21317"/>
                  </a:cubicBezTo>
                  <a:cubicBezTo>
                    <a:pt x="9941" y="21351"/>
                    <a:pt x="9875" y="21351"/>
                    <a:pt x="9775" y="21351"/>
                  </a:cubicBezTo>
                  <a:cubicBezTo>
                    <a:pt x="9408" y="21351"/>
                    <a:pt x="9007" y="21351"/>
                    <a:pt x="8607" y="21384"/>
                  </a:cubicBezTo>
                  <a:cubicBezTo>
                    <a:pt x="9374" y="21317"/>
                    <a:pt x="10108" y="21251"/>
                    <a:pt x="10875" y="21184"/>
                  </a:cubicBezTo>
                  <a:close/>
                  <a:moveTo>
                    <a:pt x="21883" y="20650"/>
                  </a:moveTo>
                  <a:cubicBezTo>
                    <a:pt x="21783" y="20950"/>
                    <a:pt x="21716" y="21251"/>
                    <a:pt x="21616" y="21551"/>
                  </a:cubicBezTo>
                  <a:cubicBezTo>
                    <a:pt x="21616" y="21551"/>
                    <a:pt x="21583" y="21584"/>
                    <a:pt x="21583" y="21618"/>
                  </a:cubicBezTo>
                  <a:cubicBezTo>
                    <a:pt x="21583" y="21384"/>
                    <a:pt x="21616" y="21151"/>
                    <a:pt x="21616" y="20917"/>
                  </a:cubicBezTo>
                  <a:cubicBezTo>
                    <a:pt x="21683" y="20817"/>
                    <a:pt x="21716" y="20750"/>
                    <a:pt x="21783" y="20650"/>
                  </a:cubicBezTo>
                  <a:close/>
                  <a:moveTo>
                    <a:pt x="5071" y="21584"/>
                  </a:moveTo>
                  <a:lnTo>
                    <a:pt x="5071" y="21584"/>
                  </a:lnTo>
                  <a:cubicBezTo>
                    <a:pt x="5238" y="21618"/>
                    <a:pt x="5438" y="21618"/>
                    <a:pt x="5605" y="21618"/>
                  </a:cubicBezTo>
                  <a:cubicBezTo>
                    <a:pt x="5538" y="21651"/>
                    <a:pt x="5438" y="21651"/>
                    <a:pt x="5338" y="21684"/>
                  </a:cubicBezTo>
                  <a:cubicBezTo>
                    <a:pt x="5238" y="21718"/>
                    <a:pt x="5171" y="21818"/>
                    <a:pt x="5138" y="21918"/>
                  </a:cubicBezTo>
                  <a:lnTo>
                    <a:pt x="5105" y="21918"/>
                  </a:lnTo>
                  <a:cubicBezTo>
                    <a:pt x="5171" y="21818"/>
                    <a:pt x="5138" y="21684"/>
                    <a:pt x="5071" y="21584"/>
                  </a:cubicBezTo>
                  <a:close/>
                  <a:moveTo>
                    <a:pt x="20415" y="21784"/>
                  </a:moveTo>
                  <a:cubicBezTo>
                    <a:pt x="20415" y="21818"/>
                    <a:pt x="20382" y="21884"/>
                    <a:pt x="20382" y="21918"/>
                  </a:cubicBezTo>
                  <a:cubicBezTo>
                    <a:pt x="20215" y="21951"/>
                    <a:pt x="20082" y="21985"/>
                    <a:pt x="19915" y="22018"/>
                  </a:cubicBezTo>
                  <a:cubicBezTo>
                    <a:pt x="20015" y="21951"/>
                    <a:pt x="20149" y="21884"/>
                    <a:pt x="20249" y="21818"/>
                  </a:cubicBezTo>
                  <a:lnTo>
                    <a:pt x="20282" y="21818"/>
                  </a:lnTo>
                  <a:cubicBezTo>
                    <a:pt x="20349" y="21784"/>
                    <a:pt x="20382" y="21784"/>
                    <a:pt x="20415" y="21784"/>
                  </a:cubicBezTo>
                  <a:close/>
                  <a:moveTo>
                    <a:pt x="18748" y="21918"/>
                  </a:moveTo>
                  <a:cubicBezTo>
                    <a:pt x="18748" y="21951"/>
                    <a:pt x="18714" y="21951"/>
                    <a:pt x="18714" y="21951"/>
                  </a:cubicBezTo>
                  <a:lnTo>
                    <a:pt x="18281" y="21951"/>
                  </a:lnTo>
                  <a:cubicBezTo>
                    <a:pt x="17613" y="21951"/>
                    <a:pt x="16880" y="22018"/>
                    <a:pt x="16112" y="22051"/>
                  </a:cubicBezTo>
                  <a:cubicBezTo>
                    <a:pt x="16413" y="22018"/>
                    <a:pt x="16746" y="21985"/>
                    <a:pt x="17080" y="21951"/>
                  </a:cubicBezTo>
                  <a:cubicBezTo>
                    <a:pt x="17647" y="21951"/>
                    <a:pt x="18214" y="21951"/>
                    <a:pt x="18748" y="21918"/>
                  </a:cubicBezTo>
                  <a:close/>
                  <a:moveTo>
                    <a:pt x="13644" y="22351"/>
                  </a:moveTo>
                  <a:cubicBezTo>
                    <a:pt x="13777" y="22385"/>
                    <a:pt x="13944" y="22418"/>
                    <a:pt x="14078" y="22452"/>
                  </a:cubicBezTo>
                  <a:lnTo>
                    <a:pt x="13277" y="22452"/>
                  </a:lnTo>
                  <a:cubicBezTo>
                    <a:pt x="13410" y="22418"/>
                    <a:pt x="13511" y="22385"/>
                    <a:pt x="13644" y="22351"/>
                  </a:cubicBezTo>
                  <a:close/>
                  <a:moveTo>
                    <a:pt x="22584" y="22151"/>
                  </a:moveTo>
                  <a:cubicBezTo>
                    <a:pt x="22584" y="22285"/>
                    <a:pt x="22550" y="22452"/>
                    <a:pt x="22550" y="22585"/>
                  </a:cubicBezTo>
                  <a:cubicBezTo>
                    <a:pt x="22550" y="22618"/>
                    <a:pt x="22550" y="22618"/>
                    <a:pt x="22550" y="22618"/>
                  </a:cubicBezTo>
                  <a:cubicBezTo>
                    <a:pt x="22384" y="22685"/>
                    <a:pt x="22183" y="22752"/>
                    <a:pt x="21983" y="22785"/>
                  </a:cubicBezTo>
                  <a:cubicBezTo>
                    <a:pt x="22183" y="22585"/>
                    <a:pt x="22384" y="22351"/>
                    <a:pt x="22584" y="22151"/>
                  </a:cubicBezTo>
                  <a:close/>
                  <a:moveTo>
                    <a:pt x="18948" y="22885"/>
                  </a:moveTo>
                  <a:cubicBezTo>
                    <a:pt x="19281" y="22919"/>
                    <a:pt x="19615" y="22952"/>
                    <a:pt x="19982" y="22952"/>
                  </a:cubicBezTo>
                  <a:cubicBezTo>
                    <a:pt x="19348" y="23019"/>
                    <a:pt x="18748" y="23052"/>
                    <a:pt x="18114" y="23052"/>
                  </a:cubicBezTo>
                  <a:cubicBezTo>
                    <a:pt x="18281" y="23019"/>
                    <a:pt x="18481" y="22985"/>
                    <a:pt x="18648" y="22952"/>
                  </a:cubicBezTo>
                  <a:cubicBezTo>
                    <a:pt x="18748" y="22919"/>
                    <a:pt x="18848" y="22919"/>
                    <a:pt x="18948" y="22885"/>
                  </a:cubicBezTo>
                  <a:close/>
                  <a:moveTo>
                    <a:pt x="18835" y="1"/>
                  </a:moveTo>
                  <a:cubicBezTo>
                    <a:pt x="18118" y="1"/>
                    <a:pt x="17404" y="35"/>
                    <a:pt x="16713" y="69"/>
                  </a:cubicBezTo>
                  <a:cubicBezTo>
                    <a:pt x="12754" y="195"/>
                    <a:pt x="8765" y="439"/>
                    <a:pt x="4802" y="439"/>
                  </a:cubicBezTo>
                  <a:cubicBezTo>
                    <a:pt x="4558" y="439"/>
                    <a:pt x="4314" y="438"/>
                    <a:pt x="4070" y="436"/>
                  </a:cubicBezTo>
                  <a:cubicBezTo>
                    <a:pt x="4037" y="436"/>
                    <a:pt x="4037" y="402"/>
                    <a:pt x="4004" y="402"/>
                  </a:cubicBezTo>
                  <a:cubicBezTo>
                    <a:pt x="3870" y="402"/>
                    <a:pt x="3737" y="436"/>
                    <a:pt x="3603" y="436"/>
                  </a:cubicBezTo>
                  <a:lnTo>
                    <a:pt x="3103" y="436"/>
                  </a:lnTo>
                  <a:cubicBezTo>
                    <a:pt x="2970" y="436"/>
                    <a:pt x="2870" y="469"/>
                    <a:pt x="2803" y="569"/>
                  </a:cubicBezTo>
                  <a:cubicBezTo>
                    <a:pt x="101" y="1336"/>
                    <a:pt x="201" y="4772"/>
                    <a:pt x="201" y="7441"/>
                  </a:cubicBezTo>
                  <a:cubicBezTo>
                    <a:pt x="201" y="9542"/>
                    <a:pt x="68" y="11644"/>
                    <a:pt x="34" y="13779"/>
                  </a:cubicBezTo>
                  <a:cubicBezTo>
                    <a:pt x="1" y="16147"/>
                    <a:pt x="268" y="18482"/>
                    <a:pt x="401" y="20850"/>
                  </a:cubicBezTo>
                  <a:cubicBezTo>
                    <a:pt x="501" y="22151"/>
                    <a:pt x="735" y="23085"/>
                    <a:pt x="1936" y="23652"/>
                  </a:cubicBezTo>
                  <a:cubicBezTo>
                    <a:pt x="2102" y="23719"/>
                    <a:pt x="2269" y="23786"/>
                    <a:pt x="2436" y="23819"/>
                  </a:cubicBezTo>
                  <a:cubicBezTo>
                    <a:pt x="2469" y="23886"/>
                    <a:pt x="2536" y="23953"/>
                    <a:pt x="2569" y="23986"/>
                  </a:cubicBezTo>
                  <a:cubicBezTo>
                    <a:pt x="2636" y="24053"/>
                    <a:pt x="2720" y="24086"/>
                    <a:pt x="2803" y="24086"/>
                  </a:cubicBezTo>
                  <a:cubicBezTo>
                    <a:pt x="2886" y="24086"/>
                    <a:pt x="2970" y="24053"/>
                    <a:pt x="3036" y="23986"/>
                  </a:cubicBezTo>
                  <a:cubicBezTo>
                    <a:pt x="3557" y="24079"/>
                    <a:pt x="4110" y="24111"/>
                    <a:pt x="4667" y="24111"/>
                  </a:cubicBezTo>
                  <a:cubicBezTo>
                    <a:pt x="5716" y="24111"/>
                    <a:pt x="6780" y="23996"/>
                    <a:pt x="7673" y="23953"/>
                  </a:cubicBezTo>
                  <a:cubicBezTo>
                    <a:pt x="8760" y="23878"/>
                    <a:pt x="9846" y="23834"/>
                    <a:pt x="10932" y="23834"/>
                  </a:cubicBezTo>
                  <a:cubicBezTo>
                    <a:pt x="11781" y="23834"/>
                    <a:pt x="12629" y="23861"/>
                    <a:pt x="13477" y="23919"/>
                  </a:cubicBezTo>
                  <a:cubicBezTo>
                    <a:pt x="13782" y="23934"/>
                    <a:pt x="14089" y="23940"/>
                    <a:pt x="14396" y="23940"/>
                  </a:cubicBezTo>
                  <a:cubicBezTo>
                    <a:pt x="16240" y="23940"/>
                    <a:pt x="18123" y="23719"/>
                    <a:pt x="19982" y="23719"/>
                  </a:cubicBezTo>
                  <a:cubicBezTo>
                    <a:pt x="20342" y="23729"/>
                    <a:pt x="20756" y="23753"/>
                    <a:pt x="21181" y="23753"/>
                  </a:cubicBezTo>
                  <a:cubicBezTo>
                    <a:pt x="22213" y="23753"/>
                    <a:pt x="23308" y="23612"/>
                    <a:pt x="23851" y="22785"/>
                  </a:cubicBezTo>
                  <a:cubicBezTo>
                    <a:pt x="24185" y="22285"/>
                    <a:pt x="24118" y="21651"/>
                    <a:pt x="24151" y="21084"/>
                  </a:cubicBezTo>
                  <a:cubicBezTo>
                    <a:pt x="24218" y="19783"/>
                    <a:pt x="24418" y="18482"/>
                    <a:pt x="24518" y="17181"/>
                  </a:cubicBezTo>
                  <a:cubicBezTo>
                    <a:pt x="24952" y="12511"/>
                    <a:pt x="24418" y="7974"/>
                    <a:pt x="24085" y="3338"/>
                  </a:cubicBezTo>
                  <a:cubicBezTo>
                    <a:pt x="23985" y="2104"/>
                    <a:pt x="24218" y="1170"/>
                    <a:pt x="22884" y="636"/>
                  </a:cubicBezTo>
                  <a:cubicBezTo>
                    <a:pt x="21628" y="129"/>
                    <a:pt x="20227" y="1"/>
                    <a:pt x="18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8;p18">
              <a:extLst>
                <a:ext uri="{FF2B5EF4-FFF2-40B4-BE49-F238E27FC236}">
                  <a16:creationId xmlns:a16="http://schemas.microsoft.com/office/drawing/2014/main" id="{99F4A2C1-43CB-4E45-81A0-C2B23A9FD435}"/>
                </a:ext>
              </a:extLst>
            </p:cNvPr>
            <p:cNvSpPr/>
            <p:nvPr/>
          </p:nvSpPr>
          <p:spPr>
            <a:xfrm>
              <a:off x="5835250" y="1490575"/>
              <a:ext cx="215175" cy="144325"/>
            </a:xfrm>
            <a:custGeom>
              <a:avLst/>
              <a:gdLst/>
              <a:ahLst/>
              <a:cxnLst/>
              <a:rect l="l" t="t" r="r" b="b"/>
              <a:pathLst>
                <a:path w="8607" h="5773" extrusionOk="0">
                  <a:moveTo>
                    <a:pt x="5168" y="1"/>
                  </a:moveTo>
                  <a:cubicBezTo>
                    <a:pt x="4988" y="1"/>
                    <a:pt x="4800" y="14"/>
                    <a:pt x="4604" y="40"/>
                  </a:cubicBezTo>
                  <a:cubicBezTo>
                    <a:pt x="2202" y="374"/>
                    <a:pt x="0" y="2642"/>
                    <a:pt x="1168" y="5110"/>
                  </a:cubicBezTo>
                  <a:cubicBezTo>
                    <a:pt x="1243" y="5276"/>
                    <a:pt x="1379" y="5346"/>
                    <a:pt x="1518" y="5346"/>
                  </a:cubicBezTo>
                  <a:cubicBezTo>
                    <a:pt x="1688" y="5346"/>
                    <a:pt x="1862" y="5242"/>
                    <a:pt x="1935" y="5077"/>
                  </a:cubicBezTo>
                  <a:cubicBezTo>
                    <a:pt x="2235" y="4410"/>
                    <a:pt x="2369" y="3776"/>
                    <a:pt x="2802" y="3176"/>
                  </a:cubicBezTo>
                  <a:cubicBezTo>
                    <a:pt x="3403" y="2442"/>
                    <a:pt x="4170" y="2275"/>
                    <a:pt x="5037" y="2108"/>
                  </a:cubicBezTo>
                  <a:cubicBezTo>
                    <a:pt x="5125" y="2089"/>
                    <a:pt x="5206" y="2080"/>
                    <a:pt x="5282" y="2080"/>
                  </a:cubicBezTo>
                  <a:cubicBezTo>
                    <a:pt x="6540" y="2080"/>
                    <a:pt x="6298" y="4552"/>
                    <a:pt x="6738" y="5244"/>
                  </a:cubicBezTo>
                  <a:cubicBezTo>
                    <a:pt x="6937" y="5599"/>
                    <a:pt x="7305" y="5773"/>
                    <a:pt x="7663" y="5773"/>
                  </a:cubicBezTo>
                  <a:cubicBezTo>
                    <a:pt x="8144" y="5773"/>
                    <a:pt x="8606" y="5457"/>
                    <a:pt x="8606" y="4844"/>
                  </a:cubicBezTo>
                  <a:cubicBezTo>
                    <a:pt x="8606" y="2539"/>
                    <a:pt x="7705" y="1"/>
                    <a:pt x="5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;p18">
              <a:extLst>
                <a:ext uri="{FF2B5EF4-FFF2-40B4-BE49-F238E27FC236}">
                  <a16:creationId xmlns:a16="http://schemas.microsoft.com/office/drawing/2014/main" id="{C4677006-6B8E-6C47-B49E-2A89B9202EC8}"/>
                </a:ext>
              </a:extLst>
            </p:cNvPr>
            <p:cNvSpPr/>
            <p:nvPr/>
          </p:nvSpPr>
          <p:spPr>
            <a:xfrm>
              <a:off x="6078750" y="1519750"/>
              <a:ext cx="188850" cy="116350"/>
            </a:xfrm>
            <a:custGeom>
              <a:avLst/>
              <a:gdLst/>
              <a:ahLst/>
              <a:cxnLst/>
              <a:rect l="l" t="t" r="r" b="b"/>
              <a:pathLst>
                <a:path w="7554" h="4654" extrusionOk="0">
                  <a:moveTo>
                    <a:pt x="6744" y="1"/>
                  </a:moveTo>
                  <a:cubicBezTo>
                    <a:pt x="6290" y="1"/>
                    <a:pt x="5817" y="327"/>
                    <a:pt x="5905" y="975"/>
                  </a:cubicBezTo>
                  <a:cubicBezTo>
                    <a:pt x="6045" y="2309"/>
                    <a:pt x="5266" y="2740"/>
                    <a:pt x="4281" y="2740"/>
                  </a:cubicBezTo>
                  <a:cubicBezTo>
                    <a:pt x="3863" y="2740"/>
                    <a:pt x="3407" y="2662"/>
                    <a:pt x="2969" y="2542"/>
                  </a:cubicBezTo>
                  <a:cubicBezTo>
                    <a:pt x="2369" y="2376"/>
                    <a:pt x="1035" y="1375"/>
                    <a:pt x="1068" y="674"/>
                  </a:cubicBezTo>
                  <a:cubicBezTo>
                    <a:pt x="1068" y="555"/>
                    <a:pt x="988" y="436"/>
                    <a:pt x="852" y="436"/>
                  </a:cubicBezTo>
                  <a:cubicBezTo>
                    <a:pt x="836" y="436"/>
                    <a:pt x="819" y="437"/>
                    <a:pt x="801" y="441"/>
                  </a:cubicBezTo>
                  <a:cubicBezTo>
                    <a:pt x="1" y="674"/>
                    <a:pt x="67" y="1375"/>
                    <a:pt x="167" y="2075"/>
                  </a:cubicBezTo>
                  <a:cubicBezTo>
                    <a:pt x="367" y="3243"/>
                    <a:pt x="1402" y="3943"/>
                    <a:pt x="2369" y="4377"/>
                  </a:cubicBezTo>
                  <a:cubicBezTo>
                    <a:pt x="2805" y="4570"/>
                    <a:pt x="3310" y="4653"/>
                    <a:pt x="3828" y="4653"/>
                  </a:cubicBezTo>
                  <a:cubicBezTo>
                    <a:pt x="4656" y="4653"/>
                    <a:pt x="5515" y="4439"/>
                    <a:pt x="6172" y="4110"/>
                  </a:cubicBezTo>
                  <a:cubicBezTo>
                    <a:pt x="7306" y="3543"/>
                    <a:pt x="7406" y="1875"/>
                    <a:pt x="7506" y="808"/>
                  </a:cubicBezTo>
                  <a:cubicBezTo>
                    <a:pt x="7553" y="269"/>
                    <a:pt x="7156" y="1"/>
                    <a:pt x="6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0;p18">
              <a:extLst>
                <a:ext uri="{FF2B5EF4-FFF2-40B4-BE49-F238E27FC236}">
                  <a16:creationId xmlns:a16="http://schemas.microsoft.com/office/drawing/2014/main" id="{BB60065E-76D4-0C4E-A5E7-2319067B0DFC}"/>
                </a:ext>
              </a:extLst>
            </p:cNvPr>
            <p:cNvSpPr/>
            <p:nvPr/>
          </p:nvSpPr>
          <p:spPr>
            <a:xfrm>
              <a:off x="6299750" y="1479675"/>
              <a:ext cx="210175" cy="155925"/>
            </a:xfrm>
            <a:custGeom>
              <a:avLst/>
              <a:gdLst/>
              <a:ahLst/>
              <a:cxnLst/>
              <a:rect l="l" t="t" r="r" b="b"/>
              <a:pathLst>
                <a:path w="8407" h="6237" extrusionOk="0">
                  <a:moveTo>
                    <a:pt x="3938" y="1"/>
                  </a:moveTo>
                  <a:cubicBezTo>
                    <a:pt x="2789" y="1"/>
                    <a:pt x="1743" y="520"/>
                    <a:pt x="968" y="1410"/>
                  </a:cubicBezTo>
                  <a:cubicBezTo>
                    <a:pt x="0" y="2478"/>
                    <a:pt x="67" y="3879"/>
                    <a:pt x="367" y="5213"/>
                  </a:cubicBezTo>
                  <a:cubicBezTo>
                    <a:pt x="421" y="5445"/>
                    <a:pt x="646" y="5582"/>
                    <a:pt x="860" y="5582"/>
                  </a:cubicBezTo>
                  <a:cubicBezTo>
                    <a:pt x="1045" y="5582"/>
                    <a:pt x="1221" y="5479"/>
                    <a:pt x="1268" y="5246"/>
                  </a:cubicBezTo>
                  <a:cubicBezTo>
                    <a:pt x="1601" y="3745"/>
                    <a:pt x="1935" y="2244"/>
                    <a:pt x="3669" y="1911"/>
                  </a:cubicBezTo>
                  <a:cubicBezTo>
                    <a:pt x="3811" y="1885"/>
                    <a:pt x="3943" y="1872"/>
                    <a:pt x="4066" y="1872"/>
                  </a:cubicBezTo>
                  <a:cubicBezTo>
                    <a:pt x="5688" y="1872"/>
                    <a:pt x="5793" y="4001"/>
                    <a:pt x="5638" y="5180"/>
                  </a:cubicBezTo>
                  <a:cubicBezTo>
                    <a:pt x="5521" y="5854"/>
                    <a:pt x="6086" y="6237"/>
                    <a:pt x="6654" y="6237"/>
                  </a:cubicBezTo>
                  <a:cubicBezTo>
                    <a:pt x="6900" y="6237"/>
                    <a:pt x="7147" y="6165"/>
                    <a:pt x="7339" y="6013"/>
                  </a:cubicBezTo>
                  <a:cubicBezTo>
                    <a:pt x="8406" y="5180"/>
                    <a:pt x="8073" y="3578"/>
                    <a:pt x="7572" y="2511"/>
                  </a:cubicBezTo>
                  <a:cubicBezTo>
                    <a:pt x="7005" y="1277"/>
                    <a:pt x="5871" y="243"/>
                    <a:pt x="4503" y="43"/>
                  </a:cubicBezTo>
                  <a:cubicBezTo>
                    <a:pt x="4313" y="15"/>
                    <a:pt x="4124" y="1"/>
                    <a:pt x="3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1;p18">
              <a:extLst>
                <a:ext uri="{FF2B5EF4-FFF2-40B4-BE49-F238E27FC236}">
                  <a16:creationId xmlns:a16="http://schemas.microsoft.com/office/drawing/2014/main" id="{FA90C7D7-B9A2-8143-80E3-416436398AFC}"/>
                </a:ext>
              </a:extLst>
            </p:cNvPr>
            <p:cNvSpPr/>
            <p:nvPr/>
          </p:nvSpPr>
          <p:spPr>
            <a:xfrm>
              <a:off x="5290700" y="1325400"/>
              <a:ext cx="1753850" cy="1358700"/>
            </a:xfrm>
            <a:custGeom>
              <a:avLst/>
              <a:gdLst/>
              <a:ahLst/>
              <a:cxnLst/>
              <a:rect l="l" t="t" r="r" b="b"/>
              <a:pathLst>
                <a:path w="70154" h="54348" extrusionOk="0">
                  <a:moveTo>
                    <a:pt x="48234" y="2478"/>
                  </a:moveTo>
                  <a:cubicBezTo>
                    <a:pt x="48701" y="2544"/>
                    <a:pt x="49168" y="2578"/>
                    <a:pt x="49636" y="2611"/>
                  </a:cubicBezTo>
                  <a:cubicBezTo>
                    <a:pt x="50636" y="2678"/>
                    <a:pt x="51670" y="2744"/>
                    <a:pt x="52704" y="2844"/>
                  </a:cubicBezTo>
                  <a:cubicBezTo>
                    <a:pt x="54539" y="3278"/>
                    <a:pt x="56207" y="4145"/>
                    <a:pt x="56741" y="5847"/>
                  </a:cubicBezTo>
                  <a:cubicBezTo>
                    <a:pt x="56774" y="6814"/>
                    <a:pt x="56907" y="7748"/>
                    <a:pt x="56907" y="8715"/>
                  </a:cubicBezTo>
                  <a:cubicBezTo>
                    <a:pt x="56907" y="12718"/>
                    <a:pt x="56607" y="16654"/>
                    <a:pt x="56407" y="20624"/>
                  </a:cubicBezTo>
                  <a:cubicBezTo>
                    <a:pt x="56340" y="22559"/>
                    <a:pt x="56407" y="24527"/>
                    <a:pt x="56540" y="26495"/>
                  </a:cubicBezTo>
                  <a:cubicBezTo>
                    <a:pt x="56674" y="29397"/>
                    <a:pt x="56841" y="32332"/>
                    <a:pt x="56907" y="35234"/>
                  </a:cubicBezTo>
                  <a:cubicBezTo>
                    <a:pt x="56874" y="36035"/>
                    <a:pt x="56774" y="36835"/>
                    <a:pt x="56707" y="37636"/>
                  </a:cubicBezTo>
                  <a:cubicBezTo>
                    <a:pt x="56540" y="39738"/>
                    <a:pt x="56374" y="41906"/>
                    <a:pt x="56007" y="44007"/>
                  </a:cubicBezTo>
                  <a:cubicBezTo>
                    <a:pt x="55673" y="45875"/>
                    <a:pt x="55973" y="47710"/>
                    <a:pt x="55506" y="49545"/>
                  </a:cubicBezTo>
                  <a:cubicBezTo>
                    <a:pt x="55276" y="50399"/>
                    <a:pt x="54657" y="51513"/>
                    <a:pt x="53713" y="51513"/>
                  </a:cubicBezTo>
                  <a:cubicBezTo>
                    <a:pt x="53700" y="51513"/>
                    <a:pt x="53686" y="51513"/>
                    <a:pt x="53672" y="51513"/>
                  </a:cubicBezTo>
                  <a:cubicBezTo>
                    <a:pt x="52738" y="51513"/>
                    <a:pt x="51837" y="51346"/>
                    <a:pt x="50903" y="51346"/>
                  </a:cubicBezTo>
                  <a:cubicBezTo>
                    <a:pt x="47100" y="51413"/>
                    <a:pt x="43231" y="51813"/>
                    <a:pt x="39462" y="52313"/>
                  </a:cubicBezTo>
                  <a:cubicBezTo>
                    <a:pt x="39295" y="52347"/>
                    <a:pt x="39128" y="52347"/>
                    <a:pt x="38928" y="52380"/>
                  </a:cubicBezTo>
                  <a:lnTo>
                    <a:pt x="37127" y="52380"/>
                  </a:lnTo>
                  <a:cubicBezTo>
                    <a:pt x="34881" y="52380"/>
                    <a:pt x="32620" y="52335"/>
                    <a:pt x="30364" y="52335"/>
                  </a:cubicBezTo>
                  <a:cubicBezTo>
                    <a:pt x="29236" y="52335"/>
                    <a:pt x="28109" y="52347"/>
                    <a:pt x="26986" y="52380"/>
                  </a:cubicBezTo>
                  <a:cubicBezTo>
                    <a:pt x="25452" y="52447"/>
                    <a:pt x="23884" y="52513"/>
                    <a:pt x="22349" y="52547"/>
                  </a:cubicBezTo>
                  <a:cubicBezTo>
                    <a:pt x="22216" y="52513"/>
                    <a:pt x="22049" y="52513"/>
                    <a:pt x="21916" y="52480"/>
                  </a:cubicBezTo>
                  <a:cubicBezTo>
                    <a:pt x="21015" y="52380"/>
                    <a:pt x="20114" y="52313"/>
                    <a:pt x="19214" y="52246"/>
                  </a:cubicBezTo>
                  <a:cubicBezTo>
                    <a:pt x="18180" y="52213"/>
                    <a:pt x="17246" y="51913"/>
                    <a:pt x="16212" y="51880"/>
                  </a:cubicBezTo>
                  <a:cubicBezTo>
                    <a:pt x="14110" y="51846"/>
                    <a:pt x="12609" y="51513"/>
                    <a:pt x="11408" y="49745"/>
                  </a:cubicBezTo>
                  <a:cubicBezTo>
                    <a:pt x="11208" y="49278"/>
                    <a:pt x="11075" y="48744"/>
                    <a:pt x="10975" y="48144"/>
                  </a:cubicBezTo>
                  <a:cubicBezTo>
                    <a:pt x="10975" y="47643"/>
                    <a:pt x="11041" y="47143"/>
                    <a:pt x="11041" y="46676"/>
                  </a:cubicBezTo>
                  <a:cubicBezTo>
                    <a:pt x="11041" y="45642"/>
                    <a:pt x="11075" y="44608"/>
                    <a:pt x="11041" y="43574"/>
                  </a:cubicBezTo>
                  <a:cubicBezTo>
                    <a:pt x="11041" y="42773"/>
                    <a:pt x="10975" y="41972"/>
                    <a:pt x="10908" y="41139"/>
                  </a:cubicBezTo>
                  <a:cubicBezTo>
                    <a:pt x="10874" y="39237"/>
                    <a:pt x="10841" y="37336"/>
                    <a:pt x="10774" y="35401"/>
                  </a:cubicBezTo>
                  <a:cubicBezTo>
                    <a:pt x="10641" y="32132"/>
                    <a:pt x="10341" y="28863"/>
                    <a:pt x="10274" y="25594"/>
                  </a:cubicBezTo>
                  <a:cubicBezTo>
                    <a:pt x="10307" y="24226"/>
                    <a:pt x="10341" y="22825"/>
                    <a:pt x="10341" y="21424"/>
                  </a:cubicBezTo>
                  <a:cubicBezTo>
                    <a:pt x="10407" y="20290"/>
                    <a:pt x="10407" y="19123"/>
                    <a:pt x="10407" y="17989"/>
                  </a:cubicBezTo>
                  <a:cubicBezTo>
                    <a:pt x="10508" y="15187"/>
                    <a:pt x="10674" y="12418"/>
                    <a:pt x="10741" y="9649"/>
                  </a:cubicBezTo>
                  <a:cubicBezTo>
                    <a:pt x="10774" y="8248"/>
                    <a:pt x="10474" y="6847"/>
                    <a:pt x="10508" y="5413"/>
                  </a:cubicBezTo>
                  <a:cubicBezTo>
                    <a:pt x="10608" y="5146"/>
                    <a:pt x="10708" y="4879"/>
                    <a:pt x="10808" y="4579"/>
                  </a:cubicBezTo>
                  <a:cubicBezTo>
                    <a:pt x="10808" y="4579"/>
                    <a:pt x="10841" y="4579"/>
                    <a:pt x="10841" y="4546"/>
                  </a:cubicBezTo>
                  <a:cubicBezTo>
                    <a:pt x="11141" y="4112"/>
                    <a:pt x="11542" y="3712"/>
                    <a:pt x="12142" y="3311"/>
                  </a:cubicBezTo>
                  <a:cubicBezTo>
                    <a:pt x="12956" y="2759"/>
                    <a:pt x="14632" y="2637"/>
                    <a:pt x="15822" y="2637"/>
                  </a:cubicBezTo>
                  <a:cubicBezTo>
                    <a:pt x="15997" y="2637"/>
                    <a:pt x="16162" y="2640"/>
                    <a:pt x="16312" y="2644"/>
                  </a:cubicBezTo>
                  <a:cubicBezTo>
                    <a:pt x="16685" y="2651"/>
                    <a:pt x="17057" y="2654"/>
                    <a:pt x="17429" y="2654"/>
                  </a:cubicBezTo>
                  <a:cubicBezTo>
                    <a:pt x="18443" y="2654"/>
                    <a:pt x="19451" y="2635"/>
                    <a:pt x="20465" y="2635"/>
                  </a:cubicBezTo>
                  <a:cubicBezTo>
                    <a:pt x="20836" y="2635"/>
                    <a:pt x="21209" y="2637"/>
                    <a:pt x="21582" y="2644"/>
                  </a:cubicBezTo>
                  <a:cubicBezTo>
                    <a:pt x="24534" y="2661"/>
                    <a:pt x="27486" y="2661"/>
                    <a:pt x="30443" y="2661"/>
                  </a:cubicBezTo>
                  <a:cubicBezTo>
                    <a:pt x="33399" y="2661"/>
                    <a:pt x="36359" y="2661"/>
                    <a:pt x="39328" y="2678"/>
                  </a:cubicBezTo>
                  <a:cubicBezTo>
                    <a:pt x="42264" y="2678"/>
                    <a:pt x="45166" y="2611"/>
                    <a:pt x="48101" y="2478"/>
                  </a:cubicBezTo>
                  <a:close/>
                  <a:moveTo>
                    <a:pt x="37365" y="0"/>
                  </a:moveTo>
                  <a:cubicBezTo>
                    <a:pt x="34506" y="0"/>
                    <a:pt x="31647" y="110"/>
                    <a:pt x="28787" y="176"/>
                  </a:cubicBezTo>
                  <a:cubicBezTo>
                    <a:pt x="27653" y="409"/>
                    <a:pt x="26519" y="509"/>
                    <a:pt x="25351" y="543"/>
                  </a:cubicBezTo>
                  <a:lnTo>
                    <a:pt x="24451" y="543"/>
                  </a:lnTo>
                  <a:cubicBezTo>
                    <a:pt x="23617" y="543"/>
                    <a:pt x="22783" y="643"/>
                    <a:pt x="21916" y="743"/>
                  </a:cubicBezTo>
                  <a:cubicBezTo>
                    <a:pt x="20498" y="681"/>
                    <a:pt x="19080" y="506"/>
                    <a:pt x="17636" y="506"/>
                  </a:cubicBezTo>
                  <a:cubicBezTo>
                    <a:pt x="17517" y="506"/>
                    <a:pt x="17398" y="507"/>
                    <a:pt x="17279" y="509"/>
                  </a:cubicBezTo>
                  <a:cubicBezTo>
                    <a:pt x="16498" y="537"/>
                    <a:pt x="15741" y="658"/>
                    <a:pt x="14948" y="658"/>
                  </a:cubicBezTo>
                  <a:cubicBezTo>
                    <a:pt x="14793" y="658"/>
                    <a:pt x="14636" y="654"/>
                    <a:pt x="14477" y="643"/>
                  </a:cubicBezTo>
                  <a:cubicBezTo>
                    <a:pt x="14383" y="639"/>
                    <a:pt x="14290" y="638"/>
                    <a:pt x="14198" y="638"/>
                  </a:cubicBezTo>
                  <a:cubicBezTo>
                    <a:pt x="13380" y="638"/>
                    <a:pt x="12652" y="770"/>
                    <a:pt x="11842" y="1010"/>
                  </a:cubicBezTo>
                  <a:cubicBezTo>
                    <a:pt x="10608" y="1410"/>
                    <a:pt x="9774" y="1944"/>
                    <a:pt x="9173" y="3145"/>
                  </a:cubicBezTo>
                  <a:cubicBezTo>
                    <a:pt x="8473" y="4646"/>
                    <a:pt x="8806" y="6480"/>
                    <a:pt x="8840" y="8082"/>
                  </a:cubicBezTo>
                  <a:cubicBezTo>
                    <a:pt x="8873" y="8849"/>
                    <a:pt x="9073" y="9583"/>
                    <a:pt x="9040" y="10383"/>
                  </a:cubicBezTo>
                  <a:cubicBezTo>
                    <a:pt x="9040" y="11250"/>
                    <a:pt x="8940" y="12118"/>
                    <a:pt x="8873" y="12985"/>
                  </a:cubicBezTo>
                  <a:cubicBezTo>
                    <a:pt x="8806" y="13886"/>
                    <a:pt x="8873" y="14753"/>
                    <a:pt x="8873" y="15620"/>
                  </a:cubicBezTo>
                  <a:cubicBezTo>
                    <a:pt x="8873" y="16621"/>
                    <a:pt x="8706" y="17588"/>
                    <a:pt x="8706" y="18589"/>
                  </a:cubicBezTo>
                  <a:cubicBezTo>
                    <a:pt x="8706" y="20357"/>
                    <a:pt x="8673" y="22092"/>
                    <a:pt x="8640" y="23859"/>
                  </a:cubicBezTo>
                  <a:cubicBezTo>
                    <a:pt x="7872" y="23192"/>
                    <a:pt x="7172" y="22192"/>
                    <a:pt x="6738" y="21424"/>
                  </a:cubicBezTo>
                  <a:cubicBezTo>
                    <a:pt x="6171" y="20457"/>
                    <a:pt x="5804" y="19390"/>
                    <a:pt x="5404" y="18322"/>
                  </a:cubicBezTo>
                  <a:cubicBezTo>
                    <a:pt x="5371" y="18255"/>
                    <a:pt x="5337" y="18155"/>
                    <a:pt x="5304" y="18055"/>
                  </a:cubicBezTo>
                  <a:cubicBezTo>
                    <a:pt x="6338" y="17655"/>
                    <a:pt x="7205" y="15720"/>
                    <a:pt x="7806" y="15087"/>
                  </a:cubicBezTo>
                  <a:cubicBezTo>
                    <a:pt x="8301" y="14513"/>
                    <a:pt x="7859" y="13755"/>
                    <a:pt x="7275" y="13755"/>
                  </a:cubicBezTo>
                  <a:cubicBezTo>
                    <a:pt x="7112" y="13755"/>
                    <a:pt x="6939" y="13814"/>
                    <a:pt x="6772" y="13952"/>
                  </a:cubicBezTo>
                  <a:cubicBezTo>
                    <a:pt x="6138" y="14519"/>
                    <a:pt x="5737" y="15353"/>
                    <a:pt x="5237" y="16054"/>
                  </a:cubicBezTo>
                  <a:cubicBezTo>
                    <a:pt x="5237" y="16021"/>
                    <a:pt x="5237" y="15987"/>
                    <a:pt x="5237" y="15954"/>
                  </a:cubicBezTo>
                  <a:cubicBezTo>
                    <a:pt x="5170" y="15320"/>
                    <a:pt x="5170" y="14686"/>
                    <a:pt x="5170" y="14019"/>
                  </a:cubicBezTo>
                  <a:cubicBezTo>
                    <a:pt x="5204" y="13519"/>
                    <a:pt x="5237" y="13018"/>
                    <a:pt x="5237" y="12518"/>
                  </a:cubicBezTo>
                  <a:cubicBezTo>
                    <a:pt x="5237" y="12026"/>
                    <a:pt x="4839" y="11765"/>
                    <a:pt x="4463" y="11765"/>
                  </a:cubicBezTo>
                  <a:cubicBezTo>
                    <a:pt x="4124" y="11765"/>
                    <a:pt x="3803" y="11976"/>
                    <a:pt x="3803" y="12418"/>
                  </a:cubicBezTo>
                  <a:cubicBezTo>
                    <a:pt x="3803" y="12551"/>
                    <a:pt x="3803" y="12685"/>
                    <a:pt x="3803" y="12785"/>
                  </a:cubicBezTo>
                  <a:cubicBezTo>
                    <a:pt x="3769" y="12985"/>
                    <a:pt x="3769" y="13185"/>
                    <a:pt x="3769" y="13385"/>
                  </a:cubicBezTo>
                  <a:cubicBezTo>
                    <a:pt x="3703" y="14119"/>
                    <a:pt x="3636" y="14886"/>
                    <a:pt x="3636" y="15620"/>
                  </a:cubicBezTo>
                  <a:cubicBezTo>
                    <a:pt x="2802" y="14986"/>
                    <a:pt x="1868" y="14419"/>
                    <a:pt x="934" y="14253"/>
                  </a:cubicBezTo>
                  <a:cubicBezTo>
                    <a:pt x="904" y="14248"/>
                    <a:pt x="875" y="14246"/>
                    <a:pt x="846" y="14246"/>
                  </a:cubicBezTo>
                  <a:cubicBezTo>
                    <a:pt x="460" y="14246"/>
                    <a:pt x="196" y="14645"/>
                    <a:pt x="133" y="14986"/>
                  </a:cubicBezTo>
                  <a:cubicBezTo>
                    <a:pt x="0" y="16021"/>
                    <a:pt x="1067" y="16321"/>
                    <a:pt x="1701" y="16854"/>
                  </a:cubicBezTo>
                  <a:cubicBezTo>
                    <a:pt x="2168" y="17288"/>
                    <a:pt x="2602" y="17588"/>
                    <a:pt x="3169" y="17855"/>
                  </a:cubicBezTo>
                  <a:cubicBezTo>
                    <a:pt x="3769" y="18189"/>
                    <a:pt x="4036" y="19290"/>
                    <a:pt x="4270" y="19857"/>
                  </a:cubicBezTo>
                  <a:cubicBezTo>
                    <a:pt x="4803" y="21091"/>
                    <a:pt x="5437" y="22225"/>
                    <a:pt x="6305" y="23226"/>
                  </a:cubicBezTo>
                  <a:cubicBezTo>
                    <a:pt x="6738" y="23726"/>
                    <a:pt x="7272" y="24160"/>
                    <a:pt x="7806" y="24527"/>
                  </a:cubicBezTo>
                  <a:cubicBezTo>
                    <a:pt x="7799" y="24520"/>
                    <a:pt x="7798" y="24517"/>
                    <a:pt x="7802" y="24517"/>
                  </a:cubicBezTo>
                  <a:lnTo>
                    <a:pt x="7802" y="24517"/>
                  </a:lnTo>
                  <a:cubicBezTo>
                    <a:pt x="7836" y="24517"/>
                    <a:pt x="8275" y="24773"/>
                    <a:pt x="8606" y="24894"/>
                  </a:cubicBezTo>
                  <a:cubicBezTo>
                    <a:pt x="8573" y="26695"/>
                    <a:pt x="8539" y="28496"/>
                    <a:pt x="8539" y="30297"/>
                  </a:cubicBezTo>
                  <a:cubicBezTo>
                    <a:pt x="8539" y="32099"/>
                    <a:pt x="8640" y="33867"/>
                    <a:pt x="8706" y="35635"/>
                  </a:cubicBezTo>
                  <a:cubicBezTo>
                    <a:pt x="8740" y="37669"/>
                    <a:pt x="9107" y="39637"/>
                    <a:pt x="9207" y="41672"/>
                  </a:cubicBezTo>
                  <a:cubicBezTo>
                    <a:pt x="9273" y="43507"/>
                    <a:pt x="9407" y="45275"/>
                    <a:pt x="9407" y="47109"/>
                  </a:cubicBezTo>
                  <a:cubicBezTo>
                    <a:pt x="9407" y="48877"/>
                    <a:pt x="9507" y="50045"/>
                    <a:pt x="10674" y="51446"/>
                  </a:cubicBezTo>
                  <a:cubicBezTo>
                    <a:pt x="11742" y="52713"/>
                    <a:pt x="12909" y="53114"/>
                    <a:pt x="14477" y="53414"/>
                  </a:cubicBezTo>
                  <a:cubicBezTo>
                    <a:pt x="14811" y="53467"/>
                    <a:pt x="15150" y="53478"/>
                    <a:pt x="15490" y="53478"/>
                  </a:cubicBezTo>
                  <a:cubicBezTo>
                    <a:pt x="15716" y="53478"/>
                    <a:pt x="15943" y="53473"/>
                    <a:pt x="16170" y="53473"/>
                  </a:cubicBezTo>
                  <a:cubicBezTo>
                    <a:pt x="16453" y="53473"/>
                    <a:pt x="16734" y="53481"/>
                    <a:pt x="17012" y="53514"/>
                  </a:cubicBezTo>
                  <a:cubicBezTo>
                    <a:pt x="18013" y="53581"/>
                    <a:pt x="19014" y="53814"/>
                    <a:pt x="20014" y="53881"/>
                  </a:cubicBezTo>
                  <a:cubicBezTo>
                    <a:pt x="21718" y="54003"/>
                    <a:pt x="23367" y="54152"/>
                    <a:pt x="25061" y="54152"/>
                  </a:cubicBezTo>
                  <a:cubicBezTo>
                    <a:pt x="25224" y="54152"/>
                    <a:pt x="25388" y="54151"/>
                    <a:pt x="25552" y="54148"/>
                  </a:cubicBezTo>
                  <a:cubicBezTo>
                    <a:pt x="25696" y="54146"/>
                    <a:pt x="25841" y="54145"/>
                    <a:pt x="25986" y="54145"/>
                  </a:cubicBezTo>
                  <a:cubicBezTo>
                    <a:pt x="28013" y="54145"/>
                    <a:pt x="30066" y="54348"/>
                    <a:pt x="32090" y="54348"/>
                  </a:cubicBezTo>
                  <a:cubicBezTo>
                    <a:pt x="35525" y="54348"/>
                    <a:pt x="38928" y="53948"/>
                    <a:pt x="42364" y="53614"/>
                  </a:cubicBezTo>
                  <a:cubicBezTo>
                    <a:pt x="43398" y="53664"/>
                    <a:pt x="44432" y="53689"/>
                    <a:pt x="45470" y="53689"/>
                  </a:cubicBezTo>
                  <a:cubicBezTo>
                    <a:pt x="46508" y="53689"/>
                    <a:pt x="47551" y="53664"/>
                    <a:pt x="48601" y="53614"/>
                  </a:cubicBezTo>
                  <a:cubicBezTo>
                    <a:pt x="48744" y="53609"/>
                    <a:pt x="48888" y="53607"/>
                    <a:pt x="49032" y="53607"/>
                  </a:cubicBezTo>
                  <a:cubicBezTo>
                    <a:pt x="49923" y="53607"/>
                    <a:pt x="50845" y="53685"/>
                    <a:pt x="51757" y="53685"/>
                  </a:cubicBezTo>
                  <a:cubicBezTo>
                    <a:pt x="52773" y="53685"/>
                    <a:pt x="53775" y="53589"/>
                    <a:pt x="54706" y="53180"/>
                  </a:cubicBezTo>
                  <a:cubicBezTo>
                    <a:pt x="55406" y="52880"/>
                    <a:pt x="55873" y="52447"/>
                    <a:pt x="56240" y="51913"/>
                  </a:cubicBezTo>
                  <a:cubicBezTo>
                    <a:pt x="57241" y="50545"/>
                    <a:pt x="57441" y="48344"/>
                    <a:pt x="57474" y="46609"/>
                  </a:cubicBezTo>
                  <a:cubicBezTo>
                    <a:pt x="57841" y="44241"/>
                    <a:pt x="58108" y="41939"/>
                    <a:pt x="58142" y="39537"/>
                  </a:cubicBezTo>
                  <a:lnTo>
                    <a:pt x="58142" y="39304"/>
                  </a:lnTo>
                  <a:cubicBezTo>
                    <a:pt x="58308" y="37436"/>
                    <a:pt x="58475" y="35601"/>
                    <a:pt x="58542" y="33767"/>
                  </a:cubicBezTo>
                  <a:cubicBezTo>
                    <a:pt x="58642" y="30197"/>
                    <a:pt x="58108" y="26661"/>
                    <a:pt x="58008" y="23126"/>
                  </a:cubicBezTo>
                  <a:lnTo>
                    <a:pt x="58008" y="23126"/>
                  </a:lnTo>
                  <a:cubicBezTo>
                    <a:pt x="58092" y="23142"/>
                    <a:pt x="58183" y="23151"/>
                    <a:pt x="58288" y="23151"/>
                  </a:cubicBezTo>
                  <a:cubicBezTo>
                    <a:pt x="58392" y="23151"/>
                    <a:pt x="58509" y="23142"/>
                    <a:pt x="58642" y="23126"/>
                  </a:cubicBezTo>
                  <a:cubicBezTo>
                    <a:pt x="58677" y="23123"/>
                    <a:pt x="58713" y="23122"/>
                    <a:pt x="58748" y="23122"/>
                  </a:cubicBezTo>
                  <a:cubicBezTo>
                    <a:pt x="59574" y="23122"/>
                    <a:pt x="60333" y="23851"/>
                    <a:pt x="60877" y="24427"/>
                  </a:cubicBezTo>
                  <a:cubicBezTo>
                    <a:pt x="60944" y="24527"/>
                    <a:pt x="61044" y="24660"/>
                    <a:pt x="61177" y="24760"/>
                  </a:cubicBezTo>
                  <a:cubicBezTo>
                    <a:pt x="61844" y="25694"/>
                    <a:pt x="62345" y="26762"/>
                    <a:pt x="62812" y="27829"/>
                  </a:cubicBezTo>
                  <a:cubicBezTo>
                    <a:pt x="62511" y="28229"/>
                    <a:pt x="62345" y="28863"/>
                    <a:pt x="62178" y="29263"/>
                  </a:cubicBezTo>
                  <a:cubicBezTo>
                    <a:pt x="62144" y="29363"/>
                    <a:pt x="62078" y="29463"/>
                    <a:pt x="62044" y="29597"/>
                  </a:cubicBezTo>
                  <a:cubicBezTo>
                    <a:pt x="61511" y="30297"/>
                    <a:pt x="60910" y="30898"/>
                    <a:pt x="60677" y="31799"/>
                  </a:cubicBezTo>
                  <a:cubicBezTo>
                    <a:pt x="60496" y="32400"/>
                    <a:pt x="60940" y="33057"/>
                    <a:pt x="61543" y="33057"/>
                  </a:cubicBezTo>
                  <a:cubicBezTo>
                    <a:pt x="61609" y="33057"/>
                    <a:pt x="61676" y="33049"/>
                    <a:pt x="61744" y="33033"/>
                  </a:cubicBezTo>
                  <a:cubicBezTo>
                    <a:pt x="62678" y="32766"/>
                    <a:pt x="63078" y="31899"/>
                    <a:pt x="63345" y="30931"/>
                  </a:cubicBezTo>
                  <a:cubicBezTo>
                    <a:pt x="63412" y="30865"/>
                    <a:pt x="63445" y="30831"/>
                    <a:pt x="63479" y="30764"/>
                  </a:cubicBezTo>
                  <a:cubicBezTo>
                    <a:pt x="63679" y="30498"/>
                    <a:pt x="63946" y="29964"/>
                    <a:pt x="64213" y="29597"/>
                  </a:cubicBezTo>
                  <a:cubicBezTo>
                    <a:pt x="64813" y="30431"/>
                    <a:pt x="65614" y="31698"/>
                    <a:pt x="65780" y="31865"/>
                  </a:cubicBezTo>
                  <a:cubicBezTo>
                    <a:pt x="65959" y="32053"/>
                    <a:pt x="66187" y="32136"/>
                    <a:pt x="66414" y="32136"/>
                  </a:cubicBezTo>
                  <a:cubicBezTo>
                    <a:pt x="66951" y="32136"/>
                    <a:pt x="67479" y="31674"/>
                    <a:pt x="67315" y="31065"/>
                  </a:cubicBezTo>
                  <a:cubicBezTo>
                    <a:pt x="67148" y="30364"/>
                    <a:pt x="66948" y="29697"/>
                    <a:pt x="66648" y="29063"/>
                  </a:cubicBezTo>
                  <a:lnTo>
                    <a:pt x="66648" y="29063"/>
                  </a:lnTo>
                  <a:cubicBezTo>
                    <a:pt x="67315" y="29197"/>
                    <a:pt x="68015" y="29230"/>
                    <a:pt x="68682" y="29463"/>
                  </a:cubicBezTo>
                  <a:cubicBezTo>
                    <a:pt x="68779" y="29495"/>
                    <a:pt x="68871" y="29509"/>
                    <a:pt x="68959" y="29509"/>
                  </a:cubicBezTo>
                  <a:cubicBezTo>
                    <a:pt x="69803" y="29509"/>
                    <a:pt x="70154" y="28168"/>
                    <a:pt x="69216" y="27896"/>
                  </a:cubicBezTo>
                  <a:cubicBezTo>
                    <a:pt x="68249" y="27595"/>
                    <a:pt x="67281" y="27629"/>
                    <a:pt x="66314" y="27429"/>
                  </a:cubicBezTo>
                  <a:cubicBezTo>
                    <a:pt x="65840" y="27350"/>
                    <a:pt x="65345" y="27146"/>
                    <a:pt x="64862" y="27146"/>
                  </a:cubicBezTo>
                  <a:cubicBezTo>
                    <a:pt x="64733" y="27146"/>
                    <a:pt x="64606" y="27160"/>
                    <a:pt x="64479" y="27195"/>
                  </a:cubicBezTo>
                  <a:cubicBezTo>
                    <a:pt x="64446" y="27195"/>
                    <a:pt x="64446" y="27229"/>
                    <a:pt x="64413" y="27229"/>
                  </a:cubicBezTo>
                  <a:cubicBezTo>
                    <a:pt x="64379" y="27162"/>
                    <a:pt x="64379" y="27128"/>
                    <a:pt x="64346" y="27095"/>
                  </a:cubicBezTo>
                  <a:cubicBezTo>
                    <a:pt x="64113" y="26528"/>
                    <a:pt x="63812" y="25994"/>
                    <a:pt x="63445" y="25494"/>
                  </a:cubicBezTo>
                  <a:cubicBezTo>
                    <a:pt x="63012" y="24760"/>
                    <a:pt x="62578" y="24060"/>
                    <a:pt x="61944" y="23459"/>
                  </a:cubicBezTo>
                  <a:cubicBezTo>
                    <a:pt x="61544" y="22892"/>
                    <a:pt x="61010" y="22425"/>
                    <a:pt x="60443" y="22025"/>
                  </a:cubicBezTo>
                  <a:cubicBezTo>
                    <a:pt x="59676" y="21491"/>
                    <a:pt x="58942" y="21625"/>
                    <a:pt x="58142" y="21358"/>
                  </a:cubicBezTo>
                  <a:cubicBezTo>
                    <a:pt x="58108" y="21324"/>
                    <a:pt x="58075" y="21324"/>
                    <a:pt x="58042" y="21324"/>
                  </a:cubicBezTo>
                  <a:cubicBezTo>
                    <a:pt x="58075" y="17588"/>
                    <a:pt x="58542" y="13886"/>
                    <a:pt x="58542" y="10150"/>
                  </a:cubicBezTo>
                  <a:cubicBezTo>
                    <a:pt x="58542" y="8348"/>
                    <a:pt x="58408" y="6580"/>
                    <a:pt x="58342" y="4813"/>
                  </a:cubicBezTo>
                  <a:cubicBezTo>
                    <a:pt x="58308" y="3412"/>
                    <a:pt x="57441" y="2444"/>
                    <a:pt x="56207" y="1910"/>
                  </a:cubicBezTo>
                  <a:cubicBezTo>
                    <a:pt x="55240" y="1443"/>
                    <a:pt x="54005" y="1377"/>
                    <a:pt x="52938" y="1277"/>
                  </a:cubicBezTo>
                  <a:cubicBezTo>
                    <a:pt x="51704" y="1143"/>
                    <a:pt x="50503" y="1010"/>
                    <a:pt x="49269" y="943"/>
                  </a:cubicBezTo>
                  <a:cubicBezTo>
                    <a:pt x="46767" y="810"/>
                    <a:pt x="44298" y="276"/>
                    <a:pt x="41797" y="109"/>
                  </a:cubicBezTo>
                  <a:cubicBezTo>
                    <a:pt x="40319" y="30"/>
                    <a:pt x="38842" y="0"/>
                    <a:pt x="37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32;p18">
            <a:extLst>
              <a:ext uri="{FF2B5EF4-FFF2-40B4-BE49-F238E27FC236}">
                <a16:creationId xmlns:a16="http://schemas.microsoft.com/office/drawing/2014/main" id="{496F907F-2F46-BD4E-9E32-84FA7DC5116B}"/>
              </a:ext>
            </a:extLst>
          </p:cNvPr>
          <p:cNvGrpSpPr/>
          <p:nvPr/>
        </p:nvGrpSpPr>
        <p:grpSpPr>
          <a:xfrm>
            <a:off x="8085435" y="4758428"/>
            <a:ext cx="321159" cy="243903"/>
            <a:chOff x="6740225" y="3025175"/>
            <a:chExt cx="1790275" cy="1359300"/>
          </a:xfrm>
        </p:grpSpPr>
        <p:sp>
          <p:nvSpPr>
            <p:cNvPr id="36" name="Google Shape;133;p18">
              <a:extLst>
                <a:ext uri="{FF2B5EF4-FFF2-40B4-BE49-F238E27FC236}">
                  <a16:creationId xmlns:a16="http://schemas.microsoft.com/office/drawing/2014/main" id="{15DB778C-FB61-C943-BEC7-983BDEB2181F}"/>
                </a:ext>
              </a:extLst>
            </p:cNvPr>
            <p:cNvSpPr/>
            <p:nvPr/>
          </p:nvSpPr>
          <p:spPr>
            <a:xfrm>
              <a:off x="7032725" y="3064875"/>
              <a:ext cx="1207550" cy="1276400"/>
            </a:xfrm>
            <a:custGeom>
              <a:avLst/>
              <a:gdLst/>
              <a:ahLst/>
              <a:cxnLst/>
              <a:rect l="l" t="t" r="r" b="b"/>
              <a:pathLst>
                <a:path w="48302" h="51056" extrusionOk="0">
                  <a:moveTo>
                    <a:pt x="37307" y="1"/>
                  </a:moveTo>
                  <a:cubicBezTo>
                    <a:pt x="35691" y="1"/>
                    <a:pt x="34047" y="186"/>
                    <a:pt x="32448" y="186"/>
                  </a:cubicBezTo>
                  <a:cubicBezTo>
                    <a:pt x="32284" y="186"/>
                    <a:pt x="32120" y="184"/>
                    <a:pt x="31957" y="180"/>
                  </a:cubicBezTo>
                  <a:cubicBezTo>
                    <a:pt x="31408" y="165"/>
                    <a:pt x="30859" y="159"/>
                    <a:pt x="30310" y="159"/>
                  </a:cubicBezTo>
                  <a:cubicBezTo>
                    <a:pt x="28291" y="159"/>
                    <a:pt x="26271" y="249"/>
                    <a:pt x="24252" y="380"/>
                  </a:cubicBezTo>
                  <a:cubicBezTo>
                    <a:pt x="23618" y="447"/>
                    <a:pt x="22984" y="480"/>
                    <a:pt x="22350" y="480"/>
                  </a:cubicBezTo>
                  <a:lnTo>
                    <a:pt x="21950" y="480"/>
                  </a:lnTo>
                  <a:cubicBezTo>
                    <a:pt x="21917" y="480"/>
                    <a:pt x="21883" y="513"/>
                    <a:pt x="21850" y="513"/>
                  </a:cubicBezTo>
                  <a:cubicBezTo>
                    <a:pt x="21022" y="342"/>
                    <a:pt x="20184" y="291"/>
                    <a:pt x="19343" y="291"/>
                  </a:cubicBezTo>
                  <a:cubicBezTo>
                    <a:pt x="18050" y="291"/>
                    <a:pt x="16752" y="413"/>
                    <a:pt x="15479" y="413"/>
                  </a:cubicBezTo>
                  <a:cubicBezTo>
                    <a:pt x="15286" y="410"/>
                    <a:pt x="15093" y="409"/>
                    <a:pt x="14900" y="409"/>
                  </a:cubicBezTo>
                  <a:cubicBezTo>
                    <a:pt x="12948" y="409"/>
                    <a:pt x="10950" y="550"/>
                    <a:pt x="9007" y="580"/>
                  </a:cubicBezTo>
                  <a:cubicBezTo>
                    <a:pt x="8640" y="580"/>
                    <a:pt x="8207" y="613"/>
                    <a:pt x="7806" y="680"/>
                  </a:cubicBezTo>
                  <a:cubicBezTo>
                    <a:pt x="7093" y="529"/>
                    <a:pt x="6365" y="444"/>
                    <a:pt x="5645" y="444"/>
                  </a:cubicBezTo>
                  <a:cubicBezTo>
                    <a:pt x="4144" y="444"/>
                    <a:pt x="2675" y="812"/>
                    <a:pt x="1435" y="1714"/>
                  </a:cubicBezTo>
                  <a:cubicBezTo>
                    <a:pt x="435" y="2448"/>
                    <a:pt x="201" y="3449"/>
                    <a:pt x="435" y="4383"/>
                  </a:cubicBezTo>
                  <a:cubicBezTo>
                    <a:pt x="234" y="4650"/>
                    <a:pt x="134" y="4950"/>
                    <a:pt x="101" y="5317"/>
                  </a:cubicBezTo>
                  <a:cubicBezTo>
                    <a:pt x="1" y="6951"/>
                    <a:pt x="134" y="8619"/>
                    <a:pt x="168" y="10287"/>
                  </a:cubicBezTo>
                  <a:cubicBezTo>
                    <a:pt x="201" y="11855"/>
                    <a:pt x="34" y="13422"/>
                    <a:pt x="134" y="14990"/>
                  </a:cubicBezTo>
                  <a:cubicBezTo>
                    <a:pt x="301" y="18026"/>
                    <a:pt x="201" y="21061"/>
                    <a:pt x="401" y="24097"/>
                  </a:cubicBezTo>
                  <a:cubicBezTo>
                    <a:pt x="835" y="30702"/>
                    <a:pt x="1469" y="37306"/>
                    <a:pt x="1302" y="43911"/>
                  </a:cubicBezTo>
                  <a:cubicBezTo>
                    <a:pt x="1202" y="46813"/>
                    <a:pt x="1402" y="49448"/>
                    <a:pt x="4571" y="50382"/>
                  </a:cubicBezTo>
                  <a:cubicBezTo>
                    <a:pt x="5972" y="50783"/>
                    <a:pt x="7273" y="50683"/>
                    <a:pt x="8674" y="50716"/>
                  </a:cubicBezTo>
                  <a:cubicBezTo>
                    <a:pt x="9641" y="50749"/>
                    <a:pt x="10600" y="50766"/>
                    <a:pt x="11559" y="50766"/>
                  </a:cubicBezTo>
                  <a:cubicBezTo>
                    <a:pt x="12518" y="50766"/>
                    <a:pt x="13477" y="50749"/>
                    <a:pt x="14445" y="50716"/>
                  </a:cubicBezTo>
                  <a:cubicBezTo>
                    <a:pt x="17313" y="50649"/>
                    <a:pt x="20182" y="50716"/>
                    <a:pt x="23051" y="50449"/>
                  </a:cubicBezTo>
                  <a:cubicBezTo>
                    <a:pt x="23451" y="50516"/>
                    <a:pt x="23818" y="50582"/>
                    <a:pt x="24185" y="50649"/>
                  </a:cubicBezTo>
                  <a:cubicBezTo>
                    <a:pt x="24487" y="50705"/>
                    <a:pt x="24589" y="50725"/>
                    <a:pt x="24583" y="50725"/>
                  </a:cubicBezTo>
                  <a:cubicBezTo>
                    <a:pt x="24570" y="50725"/>
                    <a:pt x="24048" y="50634"/>
                    <a:pt x="23945" y="50634"/>
                  </a:cubicBezTo>
                  <a:cubicBezTo>
                    <a:pt x="23870" y="50634"/>
                    <a:pt x="24018" y="50683"/>
                    <a:pt x="24752" y="50849"/>
                  </a:cubicBezTo>
                  <a:cubicBezTo>
                    <a:pt x="25387" y="50998"/>
                    <a:pt x="26005" y="51056"/>
                    <a:pt x="26614" y="51056"/>
                  </a:cubicBezTo>
                  <a:cubicBezTo>
                    <a:pt x="28050" y="51056"/>
                    <a:pt x="29437" y="50736"/>
                    <a:pt x="30890" y="50549"/>
                  </a:cubicBezTo>
                  <a:cubicBezTo>
                    <a:pt x="31123" y="50683"/>
                    <a:pt x="31390" y="50783"/>
                    <a:pt x="31657" y="50783"/>
                  </a:cubicBezTo>
                  <a:cubicBezTo>
                    <a:pt x="32908" y="50909"/>
                    <a:pt x="34171" y="50935"/>
                    <a:pt x="35435" y="50935"/>
                  </a:cubicBezTo>
                  <a:cubicBezTo>
                    <a:pt x="36307" y="50935"/>
                    <a:pt x="37180" y="50923"/>
                    <a:pt x="38051" y="50923"/>
                  </a:cubicBezTo>
                  <a:cubicBezTo>
                    <a:pt x="38914" y="50923"/>
                    <a:pt x="39775" y="50935"/>
                    <a:pt x="40630" y="50983"/>
                  </a:cubicBezTo>
                  <a:cubicBezTo>
                    <a:pt x="40696" y="50986"/>
                    <a:pt x="40763" y="50988"/>
                    <a:pt x="40830" y="50988"/>
                  </a:cubicBezTo>
                  <a:cubicBezTo>
                    <a:pt x="41410" y="50988"/>
                    <a:pt x="42034" y="50865"/>
                    <a:pt x="42631" y="50716"/>
                  </a:cubicBezTo>
                  <a:cubicBezTo>
                    <a:pt x="42809" y="50751"/>
                    <a:pt x="42993" y="50770"/>
                    <a:pt x="43180" y="50770"/>
                  </a:cubicBezTo>
                  <a:cubicBezTo>
                    <a:pt x="43699" y="50770"/>
                    <a:pt x="44243" y="50625"/>
                    <a:pt x="44733" y="50282"/>
                  </a:cubicBezTo>
                  <a:cubicBezTo>
                    <a:pt x="45033" y="50082"/>
                    <a:pt x="45300" y="49849"/>
                    <a:pt x="45533" y="49615"/>
                  </a:cubicBezTo>
                  <a:cubicBezTo>
                    <a:pt x="46000" y="49181"/>
                    <a:pt x="46367" y="48648"/>
                    <a:pt x="46634" y="48081"/>
                  </a:cubicBezTo>
                  <a:cubicBezTo>
                    <a:pt x="46734" y="47880"/>
                    <a:pt x="46768" y="47680"/>
                    <a:pt x="46768" y="47447"/>
                  </a:cubicBezTo>
                  <a:cubicBezTo>
                    <a:pt x="47268" y="45879"/>
                    <a:pt x="47201" y="44111"/>
                    <a:pt x="47468" y="42377"/>
                  </a:cubicBezTo>
                  <a:cubicBezTo>
                    <a:pt x="48069" y="38741"/>
                    <a:pt x="48235" y="34804"/>
                    <a:pt x="47468" y="31169"/>
                  </a:cubicBezTo>
                  <a:cubicBezTo>
                    <a:pt x="47768" y="30101"/>
                    <a:pt x="47802" y="28934"/>
                    <a:pt x="47535" y="27866"/>
                  </a:cubicBezTo>
                  <a:cubicBezTo>
                    <a:pt x="47502" y="27566"/>
                    <a:pt x="47502" y="27266"/>
                    <a:pt x="47435" y="26966"/>
                  </a:cubicBezTo>
                  <a:cubicBezTo>
                    <a:pt x="47502" y="25531"/>
                    <a:pt x="47668" y="24097"/>
                    <a:pt x="47768" y="22763"/>
                  </a:cubicBezTo>
                  <a:cubicBezTo>
                    <a:pt x="47935" y="20127"/>
                    <a:pt x="48169" y="17459"/>
                    <a:pt x="48169" y="14823"/>
                  </a:cubicBezTo>
                  <a:cubicBezTo>
                    <a:pt x="48135" y="12322"/>
                    <a:pt x="48302" y="9653"/>
                    <a:pt x="47935" y="7185"/>
                  </a:cubicBezTo>
                  <a:cubicBezTo>
                    <a:pt x="47635" y="5150"/>
                    <a:pt x="47802" y="2681"/>
                    <a:pt x="45734" y="1481"/>
                  </a:cubicBezTo>
                  <a:cubicBezTo>
                    <a:pt x="43799" y="380"/>
                    <a:pt x="41797" y="547"/>
                    <a:pt x="39663" y="180"/>
                  </a:cubicBezTo>
                  <a:cubicBezTo>
                    <a:pt x="38890" y="46"/>
                    <a:pt x="38102" y="1"/>
                    <a:pt x="37307" y="1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;p18">
              <a:extLst>
                <a:ext uri="{FF2B5EF4-FFF2-40B4-BE49-F238E27FC236}">
                  <a16:creationId xmlns:a16="http://schemas.microsoft.com/office/drawing/2014/main" id="{D8BABF39-1B50-AF4C-84B9-86CE28D0FB34}"/>
                </a:ext>
              </a:extLst>
            </p:cNvPr>
            <p:cNvSpPr/>
            <p:nvPr/>
          </p:nvSpPr>
          <p:spPr>
            <a:xfrm>
              <a:off x="7028575" y="3076175"/>
              <a:ext cx="1163225" cy="1274075"/>
            </a:xfrm>
            <a:custGeom>
              <a:avLst/>
              <a:gdLst/>
              <a:ahLst/>
              <a:cxnLst/>
              <a:rect l="l" t="t" r="r" b="b"/>
              <a:pathLst>
                <a:path w="46529" h="50963" extrusionOk="0">
                  <a:moveTo>
                    <a:pt x="3453" y="1"/>
                  </a:moveTo>
                  <a:cubicBezTo>
                    <a:pt x="3366" y="1"/>
                    <a:pt x="3270" y="29"/>
                    <a:pt x="3169" y="95"/>
                  </a:cubicBezTo>
                  <a:cubicBezTo>
                    <a:pt x="2402" y="595"/>
                    <a:pt x="1701" y="862"/>
                    <a:pt x="1101" y="1562"/>
                  </a:cubicBezTo>
                  <a:cubicBezTo>
                    <a:pt x="434" y="2363"/>
                    <a:pt x="200" y="3530"/>
                    <a:pt x="134" y="4498"/>
                  </a:cubicBezTo>
                  <a:cubicBezTo>
                    <a:pt x="0" y="5799"/>
                    <a:pt x="100" y="7100"/>
                    <a:pt x="100" y="8367"/>
                  </a:cubicBezTo>
                  <a:cubicBezTo>
                    <a:pt x="100" y="9601"/>
                    <a:pt x="434" y="10769"/>
                    <a:pt x="300" y="11970"/>
                  </a:cubicBezTo>
                  <a:cubicBezTo>
                    <a:pt x="100" y="13304"/>
                    <a:pt x="534" y="14605"/>
                    <a:pt x="434" y="15939"/>
                  </a:cubicBezTo>
                  <a:cubicBezTo>
                    <a:pt x="367" y="17207"/>
                    <a:pt x="567" y="18508"/>
                    <a:pt x="534" y="19775"/>
                  </a:cubicBezTo>
                  <a:cubicBezTo>
                    <a:pt x="500" y="21010"/>
                    <a:pt x="500" y="22177"/>
                    <a:pt x="601" y="23411"/>
                  </a:cubicBezTo>
                  <a:cubicBezTo>
                    <a:pt x="667" y="24545"/>
                    <a:pt x="400" y="25746"/>
                    <a:pt x="634" y="26847"/>
                  </a:cubicBezTo>
                  <a:cubicBezTo>
                    <a:pt x="667" y="27114"/>
                    <a:pt x="801" y="27314"/>
                    <a:pt x="1001" y="27481"/>
                  </a:cubicBezTo>
                  <a:cubicBezTo>
                    <a:pt x="1001" y="27548"/>
                    <a:pt x="1001" y="27581"/>
                    <a:pt x="967" y="27648"/>
                  </a:cubicBezTo>
                  <a:cubicBezTo>
                    <a:pt x="801" y="28682"/>
                    <a:pt x="967" y="29816"/>
                    <a:pt x="801" y="30883"/>
                  </a:cubicBezTo>
                  <a:cubicBezTo>
                    <a:pt x="701" y="31684"/>
                    <a:pt x="767" y="32551"/>
                    <a:pt x="834" y="33352"/>
                  </a:cubicBezTo>
                  <a:cubicBezTo>
                    <a:pt x="901" y="34486"/>
                    <a:pt x="901" y="35653"/>
                    <a:pt x="1068" y="36754"/>
                  </a:cubicBezTo>
                  <a:cubicBezTo>
                    <a:pt x="1334" y="38922"/>
                    <a:pt x="867" y="41257"/>
                    <a:pt x="1268" y="43392"/>
                  </a:cubicBezTo>
                  <a:cubicBezTo>
                    <a:pt x="1601" y="45294"/>
                    <a:pt x="1468" y="47395"/>
                    <a:pt x="3202" y="48729"/>
                  </a:cubicBezTo>
                  <a:cubicBezTo>
                    <a:pt x="4970" y="50030"/>
                    <a:pt x="7105" y="50030"/>
                    <a:pt x="9207" y="50364"/>
                  </a:cubicBezTo>
                  <a:cubicBezTo>
                    <a:pt x="11542" y="50731"/>
                    <a:pt x="13943" y="50864"/>
                    <a:pt x="16312" y="50898"/>
                  </a:cubicBezTo>
                  <a:cubicBezTo>
                    <a:pt x="17247" y="50927"/>
                    <a:pt x="18181" y="50962"/>
                    <a:pt x="19113" y="50962"/>
                  </a:cubicBezTo>
                  <a:cubicBezTo>
                    <a:pt x="20310" y="50962"/>
                    <a:pt x="21502" y="50904"/>
                    <a:pt x="22683" y="50698"/>
                  </a:cubicBezTo>
                  <a:cubicBezTo>
                    <a:pt x="23265" y="50591"/>
                    <a:pt x="23872" y="50574"/>
                    <a:pt x="24484" y="50574"/>
                  </a:cubicBezTo>
                  <a:cubicBezTo>
                    <a:pt x="24757" y="50574"/>
                    <a:pt x="25031" y="50578"/>
                    <a:pt x="25304" y="50578"/>
                  </a:cubicBezTo>
                  <a:cubicBezTo>
                    <a:pt x="26525" y="50578"/>
                    <a:pt x="27729" y="50512"/>
                    <a:pt x="28754" y="49797"/>
                  </a:cubicBezTo>
                  <a:cubicBezTo>
                    <a:pt x="28787" y="49763"/>
                    <a:pt x="28821" y="49763"/>
                    <a:pt x="28854" y="49730"/>
                  </a:cubicBezTo>
                  <a:cubicBezTo>
                    <a:pt x="28921" y="49730"/>
                    <a:pt x="28954" y="49763"/>
                    <a:pt x="28987" y="49763"/>
                  </a:cubicBezTo>
                  <a:cubicBezTo>
                    <a:pt x="29721" y="50030"/>
                    <a:pt x="30455" y="50130"/>
                    <a:pt x="31189" y="50264"/>
                  </a:cubicBezTo>
                  <a:cubicBezTo>
                    <a:pt x="31793" y="50394"/>
                    <a:pt x="32417" y="50436"/>
                    <a:pt x="33051" y="50436"/>
                  </a:cubicBezTo>
                  <a:cubicBezTo>
                    <a:pt x="34203" y="50436"/>
                    <a:pt x="35386" y="50297"/>
                    <a:pt x="36526" y="50297"/>
                  </a:cubicBezTo>
                  <a:cubicBezTo>
                    <a:pt x="36810" y="50307"/>
                    <a:pt x="37093" y="50311"/>
                    <a:pt x="37376" y="50311"/>
                  </a:cubicBezTo>
                  <a:cubicBezTo>
                    <a:pt x="38060" y="50311"/>
                    <a:pt x="38744" y="50287"/>
                    <a:pt x="39428" y="50264"/>
                  </a:cubicBezTo>
                  <a:cubicBezTo>
                    <a:pt x="40462" y="50264"/>
                    <a:pt x="41396" y="50464"/>
                    <a:pt x="42397" y="50564"/>
                  </a:cubicBezTo>
                  <a:cubicBezTo>
                    <a:pt x="42517" y="50573"/>
                    <a:pt x="42641" y="50577"/>
                    <a:pt x="42768" y="50577"/>
                  </a:cubicBezTo>
                  <a:cubicBezTo>
                    <a:pt x="44125" y="50577"/>
                    <a:pt x="45812" y="50074"/>
                    <a:pt x="46300" y="48763"/>
                  </a:cubicBezTo>
                  <a:cubicBezTo>
                    <a:pt x="46529" y="48141"/>
                    <a:pt x="46051" y="47294"/>
                    <a:pt x="45340" y="47294"/>
                  </a:cubicBezTo>
                  <a:cubicBezTo>
                    <a:pt x="45327" y="47294"/>
                    <a:pt x="45313" y="47294"/>
                    <a:pt x="45299" y="47295"/>
                  </a:cubicBezTo>
                  <a:cubicBezTo>
                    <a:pt x="44699" y="47295"/>
                    <a:pt x="44165" y="47428"/>
                    <a:pt x="43565" y="47562"/>
                  </a:cubicBezTo>
                  <a:cubicBezTo>
                    <a:pt x="43324" y="47614"/>
                    <a:pt x="43106" y="47634"/>
                    <a:pt x="42896" y="47634"/>
                  </a:cubicBezTo>
                  <a:cubicBezTo>
                    <a:pt x="42439" y="47634"/>
                    <a:pt x="42023" y="47541"/>
                    <a:pt x="41496" y="47495"/>
                  </a:cubicBezTo>
                  <a:cubicBezTo>
                    <a:pt x="41079" y="47479"/>
                    <a:pt x="40662" y="47473"/>
                    <a:pt x="40245" y="47473"/>
                  </a:cubicBezTo>
                  <a:cubicBezTo>
                    <a:pt x="38926" y="47473"/>
                    <a:pt x="37602" y="47537"/>
                    <a:pt x="36259" y="47562"/>
                  </a:cubicBezTo>
                  <a:cubicBezTo>
                    <a:pt x="34961" y="47562"/>
                    <a:pt x="33663" y="47825"/>
                    <a:pt x="32364" y="47825"/>
                  </a:cubicBezTo>
                  <a:cubicBezTo>
                    <a:pt x="32128" y="47825"/>
                    <a:pt x="31892" y="47816"/>
                    <a:pt x="31656" y="47795"/>
                  </a:cubicBezTo>
                  <a:cubicBezTo>
                    <a:pt x="31091" y="47736"/>
                    <a:pt x="30526" y="47623"/>
                    <a:pt x="29960" y="47623"/>
                  </a:cubicBezTo>
                  <a:cubicBezTo>
                    <a:pt x="29892" y="47623"/>
                    <a:pt x="29823" y="47625"/>
                    <a:pt x="29755" y="47629"/>
                  </a:cubicBezTo>
                  <a:cubicBezTo>
                    <a:pt x="29188" y="47629"/>
                    <a:pt x="28721" y="47862"/>
                    <a:pt x="28220" y="48062"/>
                  </a:cubicBezTo>
                  <a:cubicBezTo>
                    <a:pt x="27937" y="47949"/>
                    <a:pt x="27654" y="47911"/>
                    <a:pt x="27359" y="47911"/>
                  </a:cubicBezTo>
                  <a:cubicBezTo>
                    <a:pt x="27132" y="47911"/>
                    <a:pt x="26899" y="47933"/>
                    <a:pt x="26652" y="47962"/>
                  </a:cubicBezTo>
                  <a:cubicBezTo>
                    <a:pt x="25665" y="48107"/>
                    <a:pt x="24753" y="48202"/>
                    <a:pt x="23785" y="48202"/>
                  </a:cubicBezTo>
                  <a:cubicBezTo>
                    <a:pt x="23641" y="48202"/>
                    <a:pt x="23497" y="48200"/>
                    <a:pt x="23350" y="48196"/>
                  </a:cubicBezTo>
                  <a:cubicBezTo>
                    <a:pt x="23241" y="48192"/>
                    <a:pt x="23132" y="48190"/>
                    <a:pt x="23022" y="48190"/>
                  </a:cubicBezTo>
                  <a:cubicBezTo>
                    <a:pt x="21601" y="48190"/>
                    <a:pt x="20148" y="48484"/>
                    <a:pt x="18701" y="48484"/>
                  </a:cubicBezTo>
                  <a:cubicBezTo>
                    <a:pt x="18282" y="48484"/>
                    <a:pt x="17863" y="48459"/>
                    <a:pt x="17446" y="48396"/>
                  </a:cubicBezTo>
                  <a:cubicBezTo>
                    <a:pt x="15211" y="48096"/>
                    <a:pt x="12909" y="48129"/>
                    <a:pt x="10641" y="47895"/>
                  </a:cubicBezTo>
                  <a:cubicBezTo>
                    <a:pt x="9607" y="47762"/>
                    <a:pt x="8540" y="47595"/>
                    <a:pt x="7472" y="47529"/>
                  </a:cubicBezTo>
                  <a:cubicBezTo>
                    <a:pt x="6471" y="47428"/>
                    <a:pt x="5371" y="47328"/>
                    <a:pt x="4570" y="46595"/>
                  </a:cubicBezTo>
                  <a:cubicBezTo>
                    <a:pt x="3769" y="45861"/>
                    <a:pt x="3903" y="44660"/>
                    <a:pt x="3736" y="43726"/>
                  </a:cubicBezTo>
                  <a:cubicBezTo>
                    <a:pt x="3536" y="42592"/>
                    <a:pt x="3569" y="41458"/>
                    <a:pt x="3569" y="40323"/>
                  </a:cubicBezTo>
                  <a:cubicBezTo>
                    <a:pt x="3569" y="38322"/>
                    <a:pt x="3469" y="36354"/>
                    <a:pt x="3436" y="34352"/>
                  </a:cubicBezTo>
                  <a:cubicBezTo>
                    <a:pt x="3403" y="33452"/>
                    <a:pt x="3336" y="32484"/>
                    <a:pt x="3202" y="31550"/>
                  </a:cubicBezTo>
                  <a:cubicBezTo>
                    <a:pt x="3069" y="30817"/>
                    <a:pt x="3236" y="30016"/>
                    <a:pt x="3102" y="29215"/>
                  </a:cubicBezTo>
                  <a:cubicBezTo>
                    <a:pt x="3036" y="28582"/>
                    <a:pt x="2902" y="27948"/>
                    <a:pt x="2735" y="27314"/>
                  </a:cubicBezTo>
                  <a:cubicBezTo>
                    <a:pt x="3002" y="26981"/>
                    <a:pt x="3036" y="26480"/>
                    <a:pt x="2835" y="26113"/>
                  </a:cubicBezTo>
                  <a:cubicBezTo>
                    <a:pt x="2769" y="25246"/>
                    <a:pt x="2835" y="24379"/>
                    <a:pt x="2769" y="23511"/>
                  </a:cubicBezTo>
                  <a:cubicBezTo>
                    <a:pt x="2702" y="22444"/>
                    <a:pt x="2569" y="21410"/>
                    <a:pt x="2535" y="20309"/>
                  </a:cubicBezTo>
                  <a:cubicBezTo>
                    <a:pt x="2535" y="17974"/>
                    <a:pt x="2168" y="15639"/>
                    <a:pt x="2102" y="13304"/>
                  </a:cubicBezTo>
                  <a:cubicBezTo>
                    <a:pt x="2102" y="12370"/>
                    <a:pt x="2402" y="11469"/>
                    <a:pt x="2335" y="10502"/>
                  </a:cubicBezTo>
                  <a:cubicBezTo>
                    <a:pt x="2268" y="9368"/>
                    <a:pt x="2268" y="8267"/>
                    <a:pt x="2268" y="7133"/>
                  </a:cubicBezTo>
                  <a:cubicBezTo>
                    <a:pt x="2268" y="4798"/>
                    <a:pt x="2168" y="2797"/>
                    <a:pt x="3769" y="962"/>
                  </a:cubicBezTo>
                  <a:cubicBezTo>
                    <a:pt x="4071" y="605"/>
                    <a:pt x="3854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;p18">
              <a:extLst>
                <a:ext uri="{FF2B5EF4-FFF2-40B4-BE49-F238E27FC236}">
                  <a16:creationId xmlns:a16="http://schemas.microsoft.com/office/drawing/2014/main" id="{DD99F96A-2616-D142-A5E5-153F9B371CB8}"/>
                </a:ext>
              </a:extLst>
            </p:cNvPr>
            <p:cNvSpPr/>
            <p:nvPr/>
          </p:nvSpPr>
          <p:spPr>
            <a:xfrm>
              <a:off x="7167825" y="3061925"/>
              <a:ext cx="1077475" cy="1152375"/>
            </a:xfrm>
            <a:custGeom>
              <a:avLst/>
              <a:gdLst/>
              <a:ahLst/>
              <a:cxnLst/>
              <a:rect l="l" t="t" r="r" b="b"/>
              <a:pathLst>
                <a:path w="43099" h="46095" extrusionOk="0">
                  <a:moveTo>
                    <a:pt x="28302" y="0"/>
                  </a:moveTo>
                  <a:cubicBezTo>
                    <a:pt x="27699" y="0"/>
                    <a:pt x="27102" y="11"/>
                    <a:pt x="26520" y="31"/>
                  </a:cubicBezTo>
                  <a:cubicBezTo>
                    <a:pt x="24251" y="98"/>
                    <a:pt x="21983" y="64"/>
                    <a:pt x="19748" y="131"/>
                  </a:cubicBezTo>
                  <a:cubicBezTo>
                    <a:pt x="17480" y="231"/>
                    <a:pt x="15278" y="498"/>
                    <a:pt x="12977" y="531"/>
                  </a:cubicBezTo>
                  <a:cubicBezTo>
                    <a:pt x="12426" y="531"/>
                    <a:pt x="11868" y="523"/>
                    <a:pt x="11305" y="523"/>
                  </a:cubicBezTo>
                  <a:cubicBezTo>
                    <a:pt x="10742" y="523"/>
                    <a:pt x="10175" y="531"/>
                    <a:pt x="9608" y="565"/>
                  </a:cubicBezTo>
                  <a:cubicBezTo>
                    <a:pt x="8854" y="613"/>
                    <a:pt x="8101" y="715"/>
                    <a:pt x="7347" y="715"/>
                  </a:cubicBezTo>
                  <a:cubicBezTo>
                    <a:pt x="7066" y="715"/>
                    <a:pt x="6786" y="701"/>
                    <a:pt x="6505" y="665"/>
                  </a:cubicBezTo>
                  <a:cubicBezTo>
                    <a:pt x="6022" y="604"/>
                    <a:pt x="5545" y="585"/>
                    <a:pt x="5069" y="585"/>
                  </a:cubicBezTo>
                  <a:cubicBezTo>
                    <a:pt x="449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4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1" y="1265"/>
                    <a:pt x="268" y="1398"/>
                  </a:cubicBezTo>
                  <a:cubicBezTo>
                    <a:pt x="1198" y="1933"/>
                    <a:pt x="2257" y="2014"/>
                    <a:pt x="3311" y="2014"/>
                  </a:cubicBezTo>
                  <a:cubicBezTo>
                    <a:pt x="3769" y="2014"/>
                    <a:pt x="4226" y="1999"/>
                    <a:pt x="4671" y="1999"/>
                  </a:cubicBezTo>
                  <a:cubicBezTo>
                    <a:pt x="5571" y="1999"/>
                    <a:pt x="6405" y="2166"/>
                    <a:pt x="7273" y="2232"/>
                  </a:cubicBezTo>
                  <a:cubicBezTo>
                    <a:pt x="7419" y="2242"/>
                    <a:pt x="7565" y="2246"/>
                    <a:pt x="7713" y="2246"/>
                  </a:cubicBezTo>
                  <a:cubicBezTo>
                    <a:pt x="8608" y="2246"/>
                    <a:pt x="9525" y="2094"/>
                    <a:pt x="10442" y="2066"/>
                  </a:cubicBezTo>
                  <a:cubicBezTo>
                    <a:pt x="11016" y="2061"/>
                    <a:pt x="11590" y="2059"/>
                    <a:pt x="12165" y="2059"/>
                  </a:cubicBezTo>
                  <a:cubicBezTo>
                    <a:pt x="15794" y="2059"/>
                    <a:pt x="19427" y="2141"/>
                    <a:pt x="23084" y="2199"/>
                  </a:cubicBezTo>
                  <a:cubicBezTo>
                    <a:pt x="26820" y="2232"/>
                    <a:pt x="30556" y="2366"/>
                    <a:pt x="34292" y="2733"/>
                  </a:cubicBezTo>
                  <a:cubicBezTo>
                    <a:pt x="34617" y="2768"/>
                    <a:pt x="34983" y="2775"/>
                    <a:pt x="35369" y="2775"/>
                  </a:cubicBezTo>
                  <a:cubicBezTo>
                    <a:pt x="35614" y="2775"/>
                    <a:pt x="35868" y="2772"/>
                    <a:pt x="36124" y="2772"/>
                  </a:cubicBezTo>
                  <a:cubicBezTo>
                    <a:pt x="37367" y="2772"/>
                    <a:pt x="38678" y="2837"/>
                    <a:pt x="39462" y="3600"/>
                  </a:cubicBezTo>
                  <a:cubicBezTo>
                    <a:pt x="40063" y="4200"/>
                    <a:pt x="40430" y="5034"/>
                    <a:pt x="40763" y="5802"/>
                  </a:cubicBezTo>
                  <a:cubicBezTo>
                    <a:pt x="41230" y="6869"/>
                    <a:pt x="41097" y="7736"/>
                    <a:pt x="41030" y="8870"/>
                  </a:cubicBezTo>
                  <a:cubicBezTo>
                    <a:pt x="40997" y="9137"/>
                    <a:pt x="41063" y="9337"/>
                    <a:pt x="41230" y="9504"/>
                  </a:cubicBezTo>
                  <a:cubicBezTo>
                    <a:pt x="41063" y="10538"/>
                    <a:pt x="40830" y="11639"/>
                    <a:pt x="40830" y="11873"/>
                  </a:cubicBezTo>
                  <a:cubicBezTo>
                    <a:pt x="40630" y="13474"/>
                    <a:pt x="40430" y="15075"/>
                    <a:pt x="40196" y="16643"/>
                  </a:cubicBezTo>
                  <a:cubicBezTo>
                    <a:pt x="39996" y="18110"/>
                    <a:pt x="40563" y="19578"/>
                    <a:pt x="40263" y="20979"/>
                  </a:cubicBezTo>
                  <a:cubicBezTo>
                    <a:pt x="39929" y="22614"/>
                    <a:pt x="40230" y="24348"/>
                    <a:pt x="40296" y="25983"/>
                  </a:cubicBezTo>
                  <a:cubicBezTo>
                    <a:pt x="40596" y="32487"/>
                    <a:pt x="41030" y="39025"/>
                    <a:pt x="40129" y="45497"/>
                  </a:cubicBezTo>
                  <a:cubicBezTo>
                    <a:pt x="40072" y="45877"/>
                    <a:pt x="40383" y="46094"/>
                    <a:pt x="40698" y="46094"/>
                  </a:cubicBezTo>
                  <a:cubicBezTo>
                    <a:pt x="40937" y="46094"/>
                    <a:pt x="41177" y="45970"/>
                    <a:pt x="41264" y="45697"/>
                  </a:cubicBezTo>
                  <a:cubicBezTo>
                    <a:pt x="42164" y="42861"/>
                    <a:pt x="42398" y="39626"/>
                    <a:pt x="42464" y="36624"/>
                  </a:cubicBezTo>
                  <a:cubicBezTo>
                    <a:pt x="42531" y="33121"/>
                    <a:pt x="42565" y="29619"/>
                    <a:pt x="42464" y="26116"/>
                  </a:cubicBezTo>
                  <a:cubicBezTo>
                    <a:pt x="42398" y="24515"/>
                    <a:pt x="42031" y="22814"/>
                    <a:pt x="42364" y="21213"/>
                  </a:cubicBezTo>
                  <a:cubicBezTo>
                    <a:pt x="42665" y="19712"/>
                    <a:pt x="41964" y="18277"/>
                    <a:pt x="41931" y="16743"/>
                  </a:cubicBezTo>
                  <a:cubicBezTo>
                    <a:pt x="41864" y="15142"/>
                    <a:pt x="42064" y="13507"/>
                    <a:pt x="41997" y="11906"/>
                  </a:cubicBezTo>
                  <a:cubicBezTo>
                    <a:pt x="41964" y="11172"/>
                    <a:pt x="42031" y="10472"/>
                    <a:pt x="42064" y="9738"/>
                  </a:cubicBezTo>
                  <a:cubicBezTo>
                    <a:pt x="42431" y="9671"/>
                    <a:pt x="42731" y="9404"/>
                    <a:pt x="42798" y="8937"/>
                  </a:cubicBezTo>
                  <a:cubicBezTo>
                    <a:pt x="42931" y="8003"/>
                    <a:pt x="43098" y="7136"/>
                    <a:pt x="42998" y="6169"/>
                  </a:cubicBezTo>
                  <a:cubicBezTo>
                    <a:pt x="42931" y="5301"/>
                    <a:pt x="42498" y="4401"/>
                    <a:pt x="42198" y="3600"/>
                  </a:cubicBezTo>
                  <a:cubicBezTo>
                    <a:pt x="41464" y="1632"/>
                    <a:pt x="40096" y="931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281" y="65"/>
                    <a:pt x="29772" y="0"/>
                    <a:pt x="283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;p18">
              <a:extLst>
                <a:ext uri="{FF2B5EF4-FFF2-40B4-BE49-F238E27FC236}">
                  <a16:creationId xmlns:a16="http://schemas.microsoft.com/office/drawing/2014/main" id="{BA2B7A16-BAF8-BB46-820D-B38A659FBB3F}"/>
                </a:ext>
              </a:extLst>
            </p:cNvPr>
            <p:cNvSpPr/>
            <p:nvPr/>
          </p:nvSpPr>
          <p:spPr>
            <a:xfrm>
              <a:off x="7416350" y="3396250"/>
              <a:ext cx="150950" cy="319625"/>
            </a:xfrm>
            <a:custGeom>
              <a:avLst/>
              <a:gdLst/>
              <a:ahLst/>
              <a:cxnLst/>
              <a:rect l="l" t="t" r="r" b="b"/>
              <a:pathLst>
                <a:path w="6038" h="12785" extrusionOk="0">
                  <a:moveTo>
                    <a:pt x="1281" y="815"/>
                  </a:moveTo>
                  <a:cubicBezTo>
                    <a:pt x="1397" y="815"/>
                    <a:pt x="1527" y="932"/>
                    <a:pt x="1635" y="1202"/>
                  </a:cubicBezTo>
                  <a:cubicBezTo>
                    <a:pt x="1588" y="1178"/>
                    <a:pt x="1540" y="1154"/>
                    <a:pt x="1481" y="1154"/>
                  </a:cubicBezTo>
                  <a:cubicBezTo>
                    <a:pt x="1457" y="1154"/>
                    <a:pt x="1431" y="1158"/>
                    <a:pt x="1401" y="1168"/>
                  </a:cubicBezTo>
                  <a:cubicBezTo>
                    <a:pt x="1368" y="1068"/>
                    <a:pt x="1334" y="968"/>
                    <a:pt x="1301" y="935"/>
                  </a:cubicBezTo>
                  <a:cubicBezTo>
                    <a:pt x="1268" y="901"/>
                    <a:pt x="1234" y="868"/>
                    <a:pt x="1201" y="835"/>
                  </a:cubicBezTo>
                  <a:cubicBezTo>
                    <a:pt x="1227" y="822"/>
                    <a:pt x="1254" y="815"/>
                    <a:pt x="1281" y="815"/>
                  </a:cubicBezTo>
                  <a:close/>
                  <a:moveTo>
                    <a:pt x="4837" y="868"/>
                  </a:moveTo>
                  <a:lnTo>
                    <a:pt x="4837" y="868"/>
                  </a:lnTo>
                  <a:cubicBezTo>
                    <a:pt x="5221" y="1092"/>
                    <a:pt x="4590" y="2332"/>
                    <a:pt x="4126" y="3169"/>
                  </a:cubicBezTo>
                  <a:lnTo>
                    <a:pt x="4126" y="3169"/>
                  </a:lnTo>
                  <a:cubicBezTo>
                    <a:pt x="4291" y="2691"/>
                    <a:pt x="4508" y="2212"/>
                    <a:pt x="4603" y="1702"/>
                  </a:cubicBezTo>
                  <a:cubicBezTo>
                    <a:pt x="4670" y="1502"/>
                    <a:pt x="4737" y="1302"/>
                    <a:pt x="4837" y="1101"/>
                  </a:cubicBezTo>
                  <a:cubicBezTo>
                    <a:pt x="4870" y="1001"/>
                    <a:pt x="4837" y="935"/>
                    <a:pt x="4837" y="868"/>
                  </a:cubicBezTo>
                  <a:close/>
                  <a:moveTo>
                    <a:pt x="2202" y="5371"/>
                  </a:moveTo>
                  <a:cubicBezTo>
                    <a:pt x="2235" y="5471"/>
                    <a:pt x="2268" y="5605"/>
                    <a:pt x="2335" y="5705"/>
                  </a:cubicBezTo>
                  <a:cubicBezTo>
                    <a:pt x="2302" y="5772"/>
                    <a:pt x="2302" y="5805"/>
                    <a:pt x="2302" y="5872"/>
                  </a:cubicBezTo>
                  <a:lnTo>
                    <a:pt x="2268" y="5872"/>
                  </a:lnTo>
                  <a:cubicBezTo>
                    <a:pt x="2202" y="5738"/>
                    <a:pt x="2135" y="5571"/>
                    <a:pt x="2068" y="5438"/>
                  </a:cubicBezTo>
                  <a:cubicBezTo>
                    <a:pt x="2102" y="5438"/>
                    <a:pt x="2168" y="5405"/>
                    <a:pt x="2202" y="5371"/>
                  </a:cubicBezTo>
                  <a:close/>
                  <a:moveTo>
                    <a:pt x="3136" y="6339"/>
                  </a:moveTo>
                  <a:cubicBezTo>
                    <a:pt x="3102" y="6672"/>
                    <a:pt x="3102" y="7006"/>
                    <a:pt x="3102" y="7373"/>
                  </a:cubicBezTo>
                  <a:cubicBezTo>
                    <a:pt x="3069" y="7072"/>
                    <a:pt x="3036" y="6772"/>
                    <a:pt x="3002" y="6505"/>
                  </a:cubicBezTo>
                  <a:cubicBezTo>
                    <a:pt x="3036" y="6439"/>
                    <a:pt x="3102" y="6405"/>
                    <a:pt x="3136" y="6339"/>
                  </a:cubicBezTo>
                  <a:close/>
                  <a:moveTo>
                    <a:pt x="5504" y="1"/>
                  </a:moveTo>
                  <a:cubicBezTo>
                    <a:pt x="5037" y="1"/>
                    <a:pt x="3870" y="1"/>
                    <a:pt x="3603" y="468"/>
                  </a:cubicBezTo>
                  <a:cubicBezTo>
                    <a:pt x="3169" y="1202"/>
                    <a:pt x="2969" y="2136"/>
                    <a:pt x="2769" y="3036"/>
                  </a:cubicBezTo>
                  <a:cubicBezTo>
                    <a:pt x="2644" y="1721"/>
                    <a:pt x="2518" y="113"/>
                    <a:pt x="1511" y="113"/>
                  </a:cubicBezTo>
                  <a:cubicBezTo>
                    <a:pt x="1445" y="113"/>
                    <a:pt x="1375" y="120"/>
                    <a:pt x="1301" y="134"/>
                  </a:cubicBezTo>
                  <a:cubicBezTo>
                    <a:pt x="334" y="334"/>
                    <a:pt x="34" y="768"/>
                    <a:pt x="67" y="1302"/>
                  </a:cubicBezTo>
                  <a:cubicBezTo>
                    <a:pt x="34" y="1368"/>
                    <a:pt x="0" y="1435"/>
                    <a:pt x="34" y="1502"/>
                  </a:cubicBezTo>
                  <a:cubicBezTo>
                    <a:pt x="67" y="1568"/>
                    <a:pt x="100" y="1635"/>
                    <a:pt x="134" y="1735"/>
                  </a:cubicBezTo>
                  <a:cubicBezTo>
                    <a:pt x="200" y="1935"/>
                    <a:pt x="267" y="2136"/>
                    <a:pt x="367" y="2336"/>
                  </a:cubicBezTo>
                  <a:cubicBezTo>
                    <a:pt x="867" y="3737"/>
                    <a:pt x="1201" y="5171"/>
                    <a:pt x="1835" y="6505"/>
                  </a:cubicBezTo>
                  <a:cubicBezTo>
                    <a:pt x="1968" y="7640"/>
                    <a:pt x="1701" y="8907"/>
                    <a:pt x="1801" y="10041"/>
                  </a:cubicBezTo>
                  <a:cubicBezTo>
                    <a:pt x="1868" y="10875"/>
                    <a:pt x="1601" y="11843"/>
                    <a:pt x="1968" y="12610"/>
                  </a:cubicBezTo>
                  <a:cubicBezTo>
                    <a:pt x="2002" y="12710"/>
                    <a:pt x="2135" y="12777"/>
                    <a:pt x="2235" y="12777"/>
                  </a:cubicBezTo>
                  <a:cubicBezTo>
                    <a:pt x="2285" y="12782"/>
                    <a:pt x="2332" y="12785"/>
                    <a:pt x="2377" y="12785"/>
                  </a:cubicBezTo>
                  <a:cubicBezTo>
                    <a:pt x="2601" y="12785"/>
                    <a:pt x="2763" y="12715"/>
                    <a:pt x="2902" y="12576"/>
                  </a:cubicBezTo>
                  <a:cubicBezTo>
                    <a:pt x="3336" y="12543"/>
                    <a:pt x="3369" y="12576"/>
                    <a:pt x="3736" y="12343"/>
                  </a:cubicBezTo>
                  <a:cubicBezTo>
                    <a:pt x="3903" y="12276"/>
                    <a:pt x="3970" y="12109"/>
                    <a:pt x="3936" y="11943"/>
                  </a:cubicBezTo>
                  <a:cubicBezTo>
                    <a:pt x="3703" y="9874"/>
                    <a:pt x="3403" y="7006"/>
                    <a:pt x="4036" y="5038"/>
                  </a:cubicBezTo>
                  <a:cubicBezTo>
                    <a:pt x="4537" y="3503"/>
                    <a:pt x="6038" y="1935"/>
                    <a:pt x="5804" y="268"/>
                  </a:cubicBezTo>
                  <a:cubicBezTo>
                    <a:pt x="5771" y="134"/>
                    <a:pt x="5638" y="1"/>
                    <a:pt x="5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7;p18">
              <a:extLst>
                <a:ext uri="{FF2B5EF4-FFF2-40B4-BE49-F238E27FC236}">
                  <a16:creationId xmlns:a16="http://schemas.microsoft.com/office/drawing/2014/main" id="{2A0425B3-994A-2945-A067-98D9DA65C164}"/>
                </a:ext>
              </a:extLst>
            </p:cNvPr>
            <p:cNvSpPr/>
            <p:nvPr/>
          </p:nvSpPr>
          <p:spPr>
            <a:xfrm>
              <a:off x="7554775" y="3465500"/>
              <a:ext cx="140125" cy="248725"/>
            </a:xfrm>
            <a:custGeom>
              <a:avLst/>
              <a:gdLst/>
              <a:ahLst/>
              <a:cxnLst/>
              <a:rect l="l" t="t" r="r" b="b"/>
              <a:pathLst>
                <a:path w="5605" h="9949" extrusionOk="0">
                  <a:moveTo>
                    <a:pt x="3703" y="967"/>
                  </a:moveTo>
                  <a:cubicBezTo>
                    <a:pt x="3970" y="1200"/>
                    <a:pt x="4137" y="1567"/>
                    <a:pt x="4270" y="1967"/>
                  </a:cubicBezTo>
                  <a:cubicBezTo>
                    <a:pt x="4237" y="1934"/>
                    <a:pt x="4237" y="1934"/>
                    <a:pt x="4203" y="1934"/>
                  </a:cubicBezTo>
                  <a:lnTo>
                    <a:pt x="4070" y="1934"/>
                  </a:lnTo>
                  <a:cubicBezTo>
                    <a:pt x="3970" y="1601"/>
                    <a:pt x="3837" y="1300"/>
                    <a:pt x="3703" y="967"/>
                  </a:cubicBezTo>
                  <a:close/>
                  <a:moveTo>
                    <a:pt x="1201" y="2735"/>
                  </a:moveTo>
                  <a:cubicBezTo>
                    <a:pt x="1201" y="2735"/>
                    <a:pt x="1201" y="2735"/>
                    <a:pt x="1201" y="2768"/>
                  </a:cubicBezTo>
                  <a:cubicBezTo>
                    <a:pt x="1168" y="2801"/>
                    <a:pt x="1135" y="2868"/>
                    <a:pt x="1101" y="2935"/>
                  </a:cubicBezTo>
                  <a:cubicBezTo>
                    <a:pt x="1068" y="2901"/>
                    <a:pt x="968" y="2868"/>
                    <a:pt x="901" y="2868"/>
                  </a:cubicBezTo>
                  <a:cubicBezTo>
                    <a:pt x="901" y="2835"/>
                    <a:pt x="934" y="2835"/>
                    <a:pt x="934" y="2801"/>
                  </a:cubicBezTo>
                  <a:cubicBezTo>
                    <a:pt x="968" y="2801"/>
                    <a:pt x="1035" y="2801"/>
                    <a:pt x="1135" y="2768"/>
                  </a:cubicBezTo>
                  <a:cubicBezTo>
                    <a:pt x="1168" y="2735"/>
                    <a:pt x="1168" y="2735"/>
                    <a:pt x="1201" y="2735"/>
                  </a:cubicBezTo>
                  <a:close/>
                  <a:moveTo>
                    <a:pt x="1535" y="4302"/>
                  </a:moveTo>
                  <a:cubicBezTo>
                    <a:pt x="1568" y="4403"/>
                    <a:pt x="1568" y="4469"/>
                    <a:pt x="1602" y="4569"/>
                  </a:cubicBezTo>
                  <a:cubicBezTo>
                    <a:pt x="1602" y="4569"/>
                    <a:pt x="1602" y="4603"/>
                    <a:pt x="1635" y="4603"/>
                  </a:cubicBezTo>
                  <a:cubicBezTo>
                    <a:pt x="1602" y="4870"/>
                    <a:pt x="1602" y="5170"/>
                    <a:pt x="1602" y="5437"/>
                  </a:cubicBezTo>
                  <a:cubicBezTo>
                    <a:pt x="1568" y="5070"/>
                    <a:pt x="1535" y="4669"/>
                    <a:pt x="1535" y="4302"/>
                  </a:cubicBezTo>
                  <a:close/>
                  <a:moveTo>
                    <a:pt x="3670" y="5503"/>
                  </a:moveTo>
                  <a:cubicBezTo>
                    <a:pt x="3703" y="5537"/>
                    <a:pt x="3770" y="5570"/>
                    <a:pt x="3803" y="5570"/>
                  </a:cubicBezTo>
                  <a:cubicBezTo>
                    <a:pt x="3837" y="5703"/>
                    <a:pt x="3837" y="5837"/>
                    <a:pt x="3870" y="5937"/>
                  </a:cubicBezTo>
                  <a:cubicBezTo>
                    <a:pt x="3803" y="5937"/>
                    <a:pt x="3736" y="5904"/>
                    <a:pt x="3670" y="5904"/>
                  </a:cubicBezTo>
                  <a:lnTo>
                    <a:pt x="3670" y="5503"/>
                  </a:lnTo>
                  <a:close/>
                  <a:moveTo>
                    <a:pt x="2566" y="2463"/>
                  </a:moveTo>
                  <a:cubicBezTo>
                    <a:pt x="2939" y="2463"/>
                    <a:pt x="3009" y="3960"/>
                    <a:pt x="3036" y="4336"/>
                  </a:cubicBezTo>
                  <a:cubicBezTo>
                    <a:pt x="3069" y="5103"/>
                    <a:pt x="3003" y="5870"/>
                    <a:pt x="2969" y="6637"/>
                  </a:cubicBezTo>
                  <a:cubicBezTo>
                    <a:pt x="2969" y="6704"/>
                    <a:pt x="2936" y="6771"/>
                    <a:pt x="2903" y="6838"/>
                  </a:cubicBezTo>
                  <a:cubicBezTo>
                    <a:pt x="2936" y="7071"/>
                    <a:pt x="2903" y="7305"/>
                    <a:pt x="2869" y="7505"/>
                  </a:cubicBezTo>
                  <a:cubicBezTo>
                    <a:pt x="2802" y="7738"/>
                    <a:pt x="2569" y="7872"/>
                    <a:pt x="2335" y="7872"/>
                  </a:cubicBezTo>
                  <a:cubicBezTo>
                    <a:pt x="2436" y="7938"/>
                    <a:pt x="2536" y="7972"/>
                    <a:pt x="2669" y="8005"/>
                  </a:cubicBezTo>
                  <a:cubicBezTo>
                    <a:pt x="2602" y="8072"/>
                    <a:pt x="2569" y="8139"/>
                    <a:pt x="2536" y="8239"/>
                  </a:cubicBezTo>
                  <a:cubicBezTo>
                    <a:pt x="2536" y="8239"/>
                    <a:pt x="2536" y="8239"/>
                    <a:pt x="2536" y="8205"/>
                  </a:cubicBezTo>
                  <a:cubicBezTo>
                    <a:pt x="2481" y="8123"/>
                    <a:pt x="2358" y="8063"/>
                    <a:pt x="2242" y="8063"/>
                  </a:cubicBezTo>
                  <a:cubicBezTo>
                    <a:pt x="2217" y="8063"/>
                    <a:pt x="2192" y="8066"/>
                    <a:pt x="2169" y="8072"/>
                  </a:cubicBezTo>
                  <a:cubicBezTo>
                    <a:pt x="2169" y="7972"/>
                    <a:pt x="2169" y="7905"/>
                    <a:pt x="2169" y="7838"/>
                  </a:cubicBezTo>
                  <a:cubicBezTo>
                    <a:pt x="2069" y="7805"/>
                    <a:pt x="2002" y="7738"/>
                    <a:pt x="1969" y="7638"/>
                  </a:cubicBezTo>
                  <a:cubicBezTo>
                    <a:pt x="1868" y="7438"/>
                    <a:pt x="1802" y="7238"/>
                    <a:pt x="1768" y="7004"/>
                  </a:cubicBezTo>
                  <a:cubicBezTo>
                    <a:pt x="1668" y="7004"/>
                    <a:pt x="1568" y="7071"/>
                    <a:pt x="1535" y="7171"/>
                  </a:cubicBezTo>
                  <a:cubicBezTo>
                    <a:pt x="1535" y="7138"/>
                    <a:pt x="1502" y="7104"/>
                    <a:pt x="1502" y="7071"/>
                  </a:cubicBezTo>
                  <a:cubicBezTo>
                    <a:pt x="1635" y="7038"/>
                    <a:pt x="1702" y="6938"/>
                    <a:pt x="1702" y="6804"/>
                  </a:cubicBezTo>
                  <a:cubicBezTo>
                    <a:pt x="1702" y="6738"/>
                    <a:pt x="1702" y="6671"/>
                    <a:pt x="1702" y="6637"/>
                  </a:cubicBezTo>
                  <a:cubicBezTo>
                    <a:pt x="1702" y="6704"/>
                    <a:pt x="1735" y="6804"/>
                    <a:pt x="1768" y="6904"/>
                  </a:cubicBezTo>
                  <a:cubicBezTo>
                    <a:pt x="1702" y="6404"/>
                    <a:pt x="1768" y="5937"/>
                    <a:pt x="1802" y="5437"/>
                  </a:cubicBezTo>
                  <a:cubicBezTo>
                    <a:pt x="1868" y="4669"/>
                    <a:pt x="1868" y="3769"/>
                    <a:pt x="2169" y="3002"/>
                  </a:cubicBezTo>
                  <a:cubicBezTo>
                    <a:pt x="2169" y="2968"/>
                    <a:pt x="2202" y="2935"/>
                    <a:pt x="2235" y="2901"/>
                  </a:cubicBezTo>
                  <a:cubicBezTo>
                    <a:pt x="2235" y="2868"/>
                    <a:pt x="2235" y="2801"/>
                    <a:pt x="2235" y="2768"/>
                  </a:cubicBezTo>
                  <a:cubicBezTo>
                    <a:pt x="2366" y="2552"/>
                    <a:pt x="2475" y="2463"/>
                    <a:pt x="2566" y="2463"/>
                  </a:cubicBezTo>
                  <a:close/>
                  <a:moveTo>
                    <a:pt x="3003" y="8839"/>
                  </a:moveTo>
                  <a:cubicBezTo>
                    <a:pt x="3036" y="8906"/>
                    <a:pt x="3103" y="8972"/>
                    <a:pt x="3203" y="8972"/>
                  </a:cubicBezTo>
                  <a:cubicBezTo>
                    <a:pt x="3203" y="9006"/>
                    <a:pt x="3203" y="9073"/>
                    <a:pt x="3203" y="9106"/>
                  </a:cubicBezTo>
                  <a:cubicBezTo>
                    <a:pt x="3203" y="9106"/>
                    <a:pt x="3203" y="9139"/>
                    <a:pt x="3203" y="9139"/>
                  </a:cubicBezTo>
                  <a:cubicBezTo>
                    <a:pt x="3103" y="9173"/>
                    <a:pt x="3003" y="9173"/>
                    <a:pt x="2903" y="9206"/>
                  </a:cubicBezTo>
                  <a:cubicBezTo>
                    <a:pt x="2936" y="9106"/>
                    <a:pt x="2969" y="8972"/>
                    <a:pt x="3003" y="8839"/>
                  </a:cubicBezTo>
                  <a:close/>
                  <a:moveTo>
                    <a:pt x="3007" y="0"/>
                  </a:moveTo>
                  <a:cubicBezTo>
                    <a:pt x="2647" y="0"/>
                    <a:pt x="2300" y="54"/>
                    <a:pt x="2035" y="133"/>
                  </a:cubicBezTo>
                  <a:cubicBezTo>
                    <a:pt x="1635" y="266"/>
                    <a:pt x="1335" y="533"/>
                    <a:pt x="1101" y="867"/>
                  </a:cubicBezTo>
                  <a:cubicBezTo>
                    <a:pt x="467" y="1400"/>
                    <a:pt x="301" y="2134"/>
                    <a:pt x="201" y="3002"/>
                  </a:cubicBezTo>
                  <a:cubicBezTo>
                    <a:pt x="0" y="4803"/>
                    <a:pt x="0" y="6704"/>
                    <a:pt x="201" y="8505"/>
                  </a:cubicBezTo>
                  <a:cubicBezTo>
                    <a:pt x="320" y="9527"/>
                    <a:pt x="1281" y="9949"/>
                    <a:pt x="2305" y="9949"/>
                  </a:cubicBezTo>
                  <a:cubicBezTo>
                    <a:pt x="3288" y="9949"/>
                    <a:pt x="4329" y="9560"/>
                    <a:pt x="4737" y="8939"/>
                  </a:cubicBezTo>
                  <a:cubicBezTo>
                    <a:pt x="5604" y="7605"/>
                    <a:pt x="5338" y="6237"/>
                    <a:pt x="5304" y="4703"/>
                  </a:cubicBezTo>
                  <a:cubicBezTo>
                    <a:pt x="5238" y="3469"/>
                    <a:pt x="5371" y="1400"/>
                    <a:pt x="4470" y="466"/>
                  </a:cubicBezTo>
                  <a:cubicBezTo>
                    <a:pt x="4128" y="124"/>
                    <a:pt x="3554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;p18">
              <a:extLst>
                <a:ext uri="{FF2B5EF4-FFF2-40B4-BE49-F238E27FC236}">
                  <a16:creationId xmlns:a16="http://schemas.microsoft.com/office/drawing/2014/main" id="{8105D911-346E-0140-86C7-DD260FEFBD7C}"/>
                </a:ext>
              </a:extLst>
            </p:cNvPr>
            <p:cNvSpPr/>
            <p:nvPr/>
          </p:nvSpPr>
          <p:spPr>
            <a:xfrm>
              <a:off x="7695700" y="3453800"/>
              <a:ext cx="145975" cy="264625"/>
            </a:xfrm>
            <a:custGeom>
              <a:avLst/>
              <a:gdLst/>
              <a:ahLst/>
              <a:cxnLst/>
              <a:rect l="l" t="t" r="r" b="b"/>
              <a:pathLst>
                <a:path w="5839" h="10585" extrusionOk="0">
                  <a:moveTo>
                    <a:pt x="1492" y="845"/>
                  </a:moveTo>
                  <a:cubicBezTo>
                    <a:pt x="1650" y="845"/>
                    <a:pt x="1769" y="934"/>
                    <a:pt x="1769" y="1201"/>
                  </a:cubicBezTo>
                  <a:cubicBezTo>
                    <a:pt x="1735" y="1168"/>
                    <a:pt x="1702" y="1168"/>
                    <a:pt x="1669" y="1135"/>
                  </a:cubicBezTo>
                  <a:cubicBezTo>
                    <a:pt x="1622" y="1111"/>
                    <a:pt x="1558" y="1087"/>
                    <a:pt x="1489" y="1087"/>
                  </a:cubicBezTo>
                  <a:cubicBezTo>
                    <a:pt x="1460" y="1087"/>
                    <a:pt x="1431" y="1091"/>
                    <a:pt x="1402" y="1101"/>
                  </a:cubicBezTo>
                  <a:cubicBezTo>
                    <a:pt x="1368" y="1034"/>
                    <a:pt x="1302" y="968"/>
                    <a:pt x="1235" y="901"/>
                  </a:cubicBezTo>
                  <a:cubicBezTo>
                    <a:pt x="1324" y="868"/>
                    <a:pt x="1413" y="845"/>
                    <a:pt x="1492" y="845"/>
                  </a:cubicBezTo>
                  <a:close/>
                  <a:moveTo>
                    <a:pt x="4272" y="1152"/>
                  </a:moveTo>
                  <a:cubicBezTo>
                    <a:pt x="4789" y="1152"/>
                    <a:pt x="4979" y="1518"/>
                    <a:pt x="4771" y="2202"/>
                  </a:cubicBezTo>
                  <a:cubicBezTo>
                    <a:pt x="4804" y="2302"/>
                    <a:pt x="4804" y="2402"/>
                    <a:pt x="4804" y="2502"/>
                  </a:cubicBezTo>
                  <a:lnTo>
                    <a:pt x="4771" y="2502"/>
                  </a:lnTo>
                  <a:cubicBezTo>
                    <a:pt x="4738" y="2202"/>
                    <a:pt x="4738" y="1902"/>
                    <a:pt x="4704" y="1635"/>
                  </a:cubicBezTo>
                  <a:cubicBezTo>
                    <a:pt x="4668" y="1453"/>
                    <a:pt x="4523" y="1371"/>
                    <a:pt x="4377" y="1371"/>
                  </a:cubicBezTo>
                  <a:cubicBezTo>
                    <a:pt x="4254" y="1371"/>
                    <a:pt x="4131" y="1428"/>
                    <a:pt x="4070" y="1535"/>
                  </a:cubicBezTo>
                  <a:cubicBezTo>
                    <a:pt x="4070" y="1535"/>
                    <a:pt x="4070" y="1501"/>
                    <a:pt x="4037" y="1501"/>
                  </a:cubicBezTo>
                  <a:cubicBezTo>
                    <a:pt x="4037" y="1468"/>
                    <a:pt x="4037" y="1468"/>
                    <a:pt x="4037" y="1468"/>
                  </a:cubicBezTo>
                  <a:cubicBezTo>
                    <a:pt x="4037" y="1368"/>
                    <a:pt x="4070" y="1268"/>
                    <a:pt x="4070" y="1168"/>
                  </a:cubicBezTo>
                  <a:cubicBezTo>
                    <a:pt x="4142" y="1157"/>
                    <a:pt x="4210" y="1152"/>
                    <a:pt x="4272" y="1152"/>
                  </a:cubicBezTo>
                  <a:close/>
                  <a:moveTo>
                    <a:pt x="968" y="4604"/>
                  </a:moveTo>
                  <a:cubicBezTo>
                    <a:pt x="968" y="4704"/>
                    <a:pt x="1002" y="4837"/>
                    <a:pt x="1035" y="4937"/>
                  </a:cubicBezTo>
                  <a:cubicBezTo>
                    <a:pt x="1035" y="4971"/>
                    <a:pt x="1035" y="5004"/>
                    <a:pt x="1035" y="5037"/>
                  </a:cubicBezTo>
                  <a:cubicBezTo>
                    <a:pt x="968" y="5037"/>
                    <a:pt x="935" y="5104"/>
                    <a:pt x="901" y="5137"/>
                  </a:cubicBezTo>
                  <a:cubicBezTo>
                    <a:pt x="901" y="4971"/>
                    <a:pt x="901" y="4804"/>
                    <a:pt x="901" y="4604"/>
                  </a:cubicBezTo>
                  <a:close/>
                  <a:moveTo>
                    <a:pt x="4371" y="5838"/>
                  </a:moveTo>
                  <a:cubicBezTo>
                    <a:pt x="4437" y="5871"/>
                    <a:pt x="4504" y="5905"/>
                    <a:pt x="4537" y="5905"/>
                  </a:cubicBezTo>
                  <a:cubicBezTo>
                    <a:pt x="4537" y="6005"/>
                    <a:pt x="4537" y="6138"/>
                    <a:pt x="4537" y="6238"/>
                  </a:cubicBezTo>
                  <a:lnTo>
                    <a:pt x="4371" y="6238"/>
                  </a:lnTo>
                  <a:cubicBezTo>
                    <a:pt x="4371" y="6105"/>
                    <a:pt x="4371" y="5971"/>
                    <a:pt x="4371" y="5838"/>
                  </a:cubicBezTo>
                  <a:close/>
                  <a:moveTo>
                    <a:pt x="1702" y="5304"/>
                  </a:moveTo>
                  <a:cubicBezTo>
                    <a:pt x="1702" y="5371"/>
                    <a:pt x="1735" y="5438"/>
                    <a:pt x="1735" y="5504"/>
                  </a:cubicBezTo>
                  <a:cubicBezTo>
                    <a:pt x="1769" y="5571"/>
                    <a:pt x="1802" y="5638"/>
                    <a:pt x="1835" y="5671"/>
                  </a:cubicBezTo>
                  <a:cubicBezTo>
                    <a:pt x="1835" y="6105"/>
                    <a:pt x="1835" y="6538"/>
                    <a:pt x="1835" y="6972"/>
                  </a:cubicBezTo>
                  <a:cubicBezTo>
                    <a:pt x="1802" y="6972"/>
                    <a:pt x="1735" y="6939"/>
                    <a:pt x="1702" y="6939"/>
                  </a:cubicBezTo>
                  <a:cubicBezTo>
                    <a:pt x="1669" y="6405"/>
                    <a:pt x="1635" y="5905"/>
                    <a:pt x="1635" y="5371"/>
                  </a:cubicBezTo>
                  <a:cubicBezTo>
                    <a:pt x="1669" y="5371"/>
                    <a:pt x="1669" y="5338"/>
                    <a:pt x="1702" y="5304"/>
                  </a:cubicBezTo>
                  <a:close/>
                  <a:moveTo>
                    <a:pt x="3203" y="8707"/>
                  </a:moveTo>
                  <a:cubicBezTo>
                    <a:pt x="3203" y="8740"/>
                    <a:pt x="3170" y="8807"/>
                    <a:pt x="3170" y="8873"/>
                  </a:cubicBezTo>
                  <a:cubicBezTo>
                    <a:pt x="3060" y="8936"/>
                    <a:pt x="2942" y="8970"/>
                    <a:pt x="2813" y="8970"/>
                  </a:cubicBezTo>
                  <a:cubicBezTo>
                    <a:pt x="2669" y="8970"/>
                    <a:pt x="2512" y="8928"/>
                    <a:pt x="2336" y="8840"/>
                  </a:cubicBezTo>
                  <a:cubicBezTo>
                    <a:pt x="2336" y="8840"/>
                    <a:pt x="2302" y="8840"/>
                    <a:pt x="2302" y="8807"/>
                  </a:cubicBezTo>
                  <a:cubicBezTo>
                    <a:pt x="2302" y="8807"/>
                    <a:pt x="2302" y="8773"/>
                    <a:pt x="2302" y="8740"/>
                  </a:cubicBezTo>
                  <a:cubicBezTo>
                    <a:pt x="2415" y="8815"/>
                    <a:pt x="2569" y="8858"/>
                    <a:pt x="2725" y="8858"/>
                  </a:cubicBezTo>
                  <a:cubicBezTo>
                    <a:pt x="2846" y="8858"/>
                    <a:pt x="2967" y="8832"/>
                    <a:pt x="3070" y="8773"/>
                  </a:cubicBezTo>
                  <a:cubicBezTo>
                    <a:pt x="3103" y="8740"/>
                    <a:pt x="3170" y="8707"/>
                    <a:pt x="3203" y="8707"/>
                  </a:cubicBezTo>
                  <a:close/>
                  <a:moveTo>
                    <a:pt x="4904" y="7472"/>
                  </a:moveTo>
                  <a:lnTo>
                    <a:pt x="4904" y="7472"/>
                  </a:lnTo>
                  <a:cubicBezTo>
                    <a:pt x="4838" y="8039"/>
                    <a:pt x="4804" y="8573"/>
                    <a:pt x="4404" y="9007"/>
                  </a:cubicBezTo>
                  <a:cubicBezTo>
                    <a:pt x="4404" y="8673"/>
                    <a:pt x="4637" y="8340"/>
                    <a:pt x="4704" y="8006"/>
                  </a:cubicBezTo>
                  <a:cubicBezTo>
                    <a:pt x="4771" y="7839"/>
                    <a:pt x="4838" y="7639"/>
                    <a:pt x="4904" y="7472"/>
                  </a:cubicBezTo>
                  <a:close/>
                  <a:moveTo>
                    <a:pt x="4310" y="1"/>
                  </a:moveTo>
                  <a:cubicBezTo>
                    <a:pt x="4035" y="1"/>
                    <a:pt x="3761" y="120"/>
                    <a:pt x="3570" y="401"/>
                  </a:cubicBezTo>
                  <a:cubicBezTo>
                    <a:pt x="3136" y="1068"/>
                    <a:pt x="3236" y="2169"/>
                    <a:pt x="3170" y="2936"/>
                  </a:cubicBezTo>
                  <a:cubicBezTo>
                    <a:pt x="3136" y="3169"/>
                    <a:pt x="3136" y="3369"/>
                    <a:pt x="3103" y="3570"/>
                  </a:cubicBezTo>
                  <a:cubicBezTo>
                    <a:pt x="3236" y="4837"/>
                    <a:pt x="3337" y="6071"/>
                    <a:pt x="3370" y="7306"/>
                  </a:cubicBezTo>
                  <a:cubicBezTo>
                    <a:pt x="3387" y="7689"/>
                    <a:pt x="3095" y="7881"/>
                    <a:pt x="2799" y="7881"/>
                  </a:cubicBezTo>
                  <a:cubicBezTo>
                    <a:pt x="2503" y="7881"/>
                    <a:pt x="2202" y="7689"/>
                    <a:pt x="2202" y="7306"/>
                  </a:cubicBezTo>
                  <a:cubicBezTo>
                    <a:pt x="2269" y="5037"/>
                    <a:pt x="2336" y="2736"/>
                    <a:pt x="2536" y="434"/>
                  </a:cubicBezTo>
                  <a:cubicBezTo>
                    <a:pt x="2536" y="434"/>
                    <a:pt x="2536" y="401"/>
                    <a:pt x="2569" y="367"/>
                  </a:cubicBezTo>
                  <a:cubicBezTo>
                    <a:pt x="2468" y="153"/>
                    <a:pt x="2224" y="76"/>
                    <a:pt x="1931" y="76"/>
                  </a:cubicBezTo>
                  <a:cubicBezTo>
                    <a:pt x="1360" y="76"/>
                    <a:pt x="599" y="368"/>
                    <a:pt x="334" y="501"/>
                  </a:cubicBezTo>
                  <a:cubicBezTo>
                    <a:pt x="1" y="668"/>
                    <a:pt x="134" y="1068"/>
                    <a:pt x="401" y="1168"/>
                  </a:cubicBezTo>
                  <a:cubicBezTo>
                    <a:pt x="401" y="2302"/>
                    <a:pt x="401" y="3436"/>
                    <a:pt x="401" y="4537"/>
                  </a:cubicBezTo>
                  <a:cubicBezTo>
                    <a:pt x="401" y="5671"/>
                    <a:pt x="168" y="6839"/>
                    <a:pt x="334" y="7939"/>
                  </a:cubicBezTo>
                  <a:cubicBezTo>
                    <a:pt x="556" y="9457"/>
                    <a:pt x="1286" y="10585"/>
                    <a:pt x="2839" y="10585"/>
                  </a:cubicBezTo>
                  <a:cubicBezTo>
                    <a:pt x="2925" y="10585"/>
                    <a:pt x="3013" y="10582"/>
                    <a:pt x="3103" y="10575"/>
                  </a:cubicBezTo>
                  <a:cubicBezTo>
                    <a:pt x="4904" y="10441"/>
                    <a:pt x="5338" y="9474"/>
                    <a:pt x="5605" y="7939"/>
                  </a:cubicBezTo>
                  <a:cubicBezTo>
                    <a:pt x="5838" y="6605"/>
                    <a:pt x="5672" y="5271"/>
                    <a:pt x="5571" y="3937"/>
                  </a:cubicBezTo>
                  <a:cubicBezTo>
                    <a:pt x="5471" y="2869"/>
                    <a:pt x="5538" y="1835"/>
                    <a:pt x="5305" y="768"/>
                  </a:cubicBezTo>
                  <a:cubicBezTo>
                    <a:pt x="5202" y="314"/>
                    <a:pt x="4754" y="1"/>
                    <a:pt x="4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;p18">
              <a:extLst>
                <a:ext uri="{FF2B5EF4-FFF2-40B4-BE49-F238E27FC236}">
                  <a16:creationId xmlns:a16="http://schemas.microsoft.com/office/drawing/2014/main" id="{5A7B5B5D-D82E-764A-8055-B963CA447E56}"/>
                </a:ext>
              </a:extLst>
            </p:cNvPr>
            <p:cNvSpPr/>
            <p:nvPr/>
          </p:nvSpPr>
          <p:spPr>
            <a:xfrm>
              <a:off x="7677350" y="3933300"/>
              <a:ext cx="47575" cy="125325"/>
            </a:xfrm>
            <a:custGeom>
              <a:avLst/>
              <a:gdLst/>
              <a:ahLst/>
              <a:cxnLst/>
              <a:rect l="l" t="t" r="r" b="b"/>
              <a:pathLst>
                <a:path w="1903" h="5013" extrusionOk="0">
                  <a:moveTo>
                    <a:pt x="1102" y="1"/>
                  </a:moveTo>
                  <a:cubicBezTo>
                    <a:pt x="868" y="34"/>
                    <a:pt x="601" y="101"/>
                    <a:pt x="401" y="234"/>
                  </a:cubicBezTo>
                  <a:cubicBezTo>
                    <a:pt x="268" y="368"/>
                    <a:pt x="134" y="501"/>
                    <a:pt x="1" y="635"/>
                  </a:cubicBezTo>
                  <a:cubicBezTo>
                    <a:pt x="34" y="735"/>
                    <a:pt x="134" y="835"/>
                    <a:pt x="201" y="835"/>
                  </a:cubicBezTo>
                  <a:cubicBezTo>
                    <a:pt x="168" y="1468"/>
                    <a:pt x="168" y="2102"/>
                    <a:pt x="101" y="2736"/>
                  </a:cubicBezTo>
                  <a:cubicBezTo>
                    <a:pt x="34" y="3370"/>
                    <a:pt x="1" y="4004"/>
                    <a:pt x="268" y="4571"/>
                  </a:cubicBezTo>
                  <a:cubicBezTo>
                    <a:pt x="406" y="4862"/>
                    <a:pt x="733" y="5012"/>
                    <a:pt x="1054" y="5012"/>
                  </a:cubicBezTo>
                  <a:cubicBezTo>
                    <a:pt x="1432" y="5012"/>
                    <a:pt x="1800" y="4804"/>
                    <a:pt x="1836" y="4371"/>
                  </a:cubicBezTo>
                  <a:cubicBezTo>
                    <a:pt x="1902" y="3570"/>
                    <a:pt x="1902" y="2769"/>
                    <a:pt x="1836" y="1969"/>
                  </a:cubicBezTo>
                  <a:cubicBezTo>
                    <a:pt x="1802" y="1502"/>
                    <a:pt x="1902" y="601"/>
                    <a:pt x="1502" y="234"/>
                  </a:cubicBezTo>
                  <a:cubicBezTo>
                    <a:pt x="1402" y="134"/>
                    <a:pt x="1302" y="67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;p18">
              <a:extLst>
                <a:ext uri="{FF2B5EF4-FFF2-40B4-BE49-F238E27FC236}">
                  <a16:creationId xmlns:a16="http://schemas.microsoft.com/office/drawing/2014/main" id="{44F8BF02-AB1E-8F47-A3E6-13FF35A34716}"/>
                </a:ext>
              </a:extLst>
            </p:cNvPr>
            <p:cNvSpPr/>
            <p:nvPr/>
          </p:nvSpPr>
          <p:spPr>
            <a:xfrm>
              <a:off x="7819125" y="3922950"/>
              <a:ext cx="56725" cy="63750"/>
            </a:xfrm>
            <a:custGeom>
              <a:avLst/>
              <a:gdLst/>
              <a:ahLst/>
              <a:cxnLst/>
              <a:rect l="l" t="t" r="r" b="b"/>
              <a:pathLst>
                <a:path w="2269" h="2550" extrusionOk="0">
                  <a:moveTo>
                    <a:pt x="1504" y="1"/>
                  </a:moveTo>
                  <a:cubicBezTo>
                    <a:pt x="1391" y="1"/>
                    <a:pt x="1291" y="68"/>
                    <a:pt x="1268" y="181"/>
                  </a:cubicBezTo>
                  <a:cubicBezTo>
                    <a:pt x="868" y="181"/>
                    <a:pt x="501" y="381"/>
                    <a:pt x="334" y="782"/>
                  </a:cubicBezTo>
                  <a:cubicBezTo>
                    <a:pt x="101" y="1249"/>
                    <a:pt x="1" y="2049"/>
                    <a:pt x="534" y="2383"/>
                  </a:cubicBezTo>
                  <a:cubicBezTo>
                    <a:pt x="634" y="2450"/>
                    <a:pt x="768" y="2516"/>
                    <a:pt x="901" y="2550"/>
                  </a:cubicBezTo>
                  <a:cubicBezTo>
                    <a:pt x="1235" y="2483"/>
                    <a:pt x="1568" y="2349"/>
                    <a:pt x="1769" y="2149"/>
                  </a:cubicBezTo>
                  <a:cubicBezTo>
                    <a:pt x="2269" y="1649"/>
                    <a:pt x="1935" y="1082"/>
                    <a:pt x="1835" y="481"/>
                  </a:cubicBezTo>
                  <a:cubicBezTo>
                    <a:pt x="1802" y="381"/>
                    <a:pt x="1835" y="281"/>
                    <a:pt x="1869" y="181"/>
                  </a:cubicBezTo>
                  <a:cubicBezTo>
                    <a:pt x="1802" y="148"/>
                    <a:pt x="1735" y="81"/>
                    <a:pt x="1669" y="48"/>
                  </a:cubicBezTo>
                  <a:cubicBezTo>
                    <a:pt x="1615" y="16"/>
                    <a:pt x="1558" y="1"/>
                    <a:pt x="1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;p18">
              <a:extLst>
                <a:ext uri="{FF2B5EF4-FFF2-40B4-BE49-F238E27FC236}">
                  <a16:creationId xmlns:a16="http://schemas.microsoft.com/office/drawing/2014/main" id="{9CD53D74-3539-4E4B-8CC9-5A9EC6C4FA1F}"/>
                </a:ext>
              </a:extLst>
            </p:cNvPr>
            <p:cNvSpPr/>
            <p:nvPr/>
          </p:nvSpPr>
          <p:spPr>
            <a:xfrm>
              <a:off x="7305425" y="3731375"/>
              <a:ext cx="673000" cy="478325"/>
            </a:xfrm>
            <a:custGeom>
              <a:avLst/>
              <a:gdLst/>
              <a:ahLst/>
              <a:cxnLst/>
              <a:rect l="l" t="t" r="r" b="b"/>
              <a:pathLst>
                <a:path w="26920" h="19133" extrusionOk="0">
                  <a:moveTo>
                    <a:pt x="4304" y="906"/>
                  </a:moveTo>
                  <a:cubicBezTo>
                    <a:pt x="4270" y="973"/>
                    <a:pt x="4237" y="1039"/>
                    <a:pt x="4270" y="1139"/>
                  </a:cubicBezTo>
                  <a:cubicBezTo>
                    <a:pt x="4237" y="1139"/>
                    <a:pt x="4237" y="1173"/>
                    <a:pt x="4237" y="1173"/>
                  </a:cubicBezTo>
                  <a:cubicBezTo>
                    <a:pt x="4170" y="1173"/>
                    <a:pt x="4137" y="1206"/>
                    <a:pt x="4070" y="1206"/>
                  </a:cubicBezTo>
                  <a:cubicBezTo>
                    <a:pt x="4037" y="1106"/>
                    <a:pt x="3970" y="1006"/>
                    <a:pt x="3937" y="906"/>
                  </a:cubicBezTo>
                  <a:close/>
                  <a:moveTo>
                    <a:pt x="21175" y="1040"/>
                  </a:moveTo>
                  <a:cubicBezTo>
                    <a:pt x="21149" y="1045"/>
                    <a:pt x="21149" y="1073"/>
                    <a:pt x="21149" y="1073"/>
                  </a:cubicBezTo>
                  <a:cubicBezTo>
                    <a:pt x="20816" y="1139"/>
                    <a:pt x="20515" y="1240"/>
                    <a:pt x="20182" y="1306"/>
                  </a:cubicBezTo>
                  <a:cubicBezTo>
                    <a:pt x="20148" y="1240"/>
                    <a:pt x="20115" y="1206"/>
                    <a:pt x="20048" y="1173"/>
                  </a:cubicBezTo>
                  <a:cubicBezTo>
                    <a:pt x="20413" y="1107"/>
                    <a:pt x="20778" y="1073"/>
                    <a:pt x="21175" y="1040"/>
                  </a:cubicBezTo>
                  <a:close/>
                  <a:moveTo>
                    <a:pt x="8807" y="1840"/>
                  </a:moveTo>
                  <a:cubicBezTo>
                    <a:pt x="8807" y="1873"/>
                    <a:pt x="8807" y="1873"/>
                    <a:pt x="8807" y="1873"/>
                  </a:cubicBezTo>
                  <a:cubicBezTo>
                    <a:pt x="8807" y="1940"/>
                    <a:pt x="8807" y="1973"/>
                    <a:pt x="8807" y="2007"/>
                  </a:cubicBezTo>
                  <a:cubicBezTo>
                    <a:pt x="8607" y="2007"/>
                    <a:pt x="8407" y="2007"/>
                    <a:pt x="8240" y="2040"/>
                  </a:cubicBezTo>
                  <a:cubicBezTo>
                    <a:pt x="8207" y="1973"/>
                    <a:pt x="8148" y="1940"/>
                    <a:pt x="8094" y="1940"/>
                  </a:cubicBezTo>
                  <a:cubicBezTo>
                    <a:pt x="8040" y="1940"/>
                    <a:pt x="7990" y="1973"/>
                    <a:pt x="7973" y="2040"/>
                  </a:cubicBezTo>
                  <a:cubicBezTo>
                    <a:pt x="7473" y="2073"/>
                    <a:pt x="6939" y="2107"/>
                    <a:pt x="6439" y="2140"/>
                  </a:cubicBezTo>
                  <a:cubicBezTo>
                    <a:pt x="7206" y="2007"/>
                    <a:pt x="8006" y="1907"/>
                    <a:pt x="8807" y="1840"/>
                  </a:cubicBezTo>
                  <a:close/>
                  <a:moveTo>
                    <a:pt x="23451" y="2007"/>
                  </a:moveTo>
                  <a:lnTo>
                    <a:pt x="23451" y="2007"/>
                  </a:lnTo>
                  <a:cubicBezTo>
                    <a:pt x="23584" y="2040"/>
                    <a:pt x="23718" y="2040"/>
                    <a:pt x="23851" y="2040"/>
                  </a:cubicBezTo>
                  <a:cubicBezTo>
                    <a:pt x="23751" y="2107"/>
                    <a:pt x="23651" y="2140"/>
                    <a:pt x="23584" y="2207"/>
                  </a:cubicBezTo>
                  <a:cubicBezTo>
                    <a:pt x="23517" y="2140"/>
                    <a:pt x="23484" y="2073"/>
                    <a:pt x="23451" y="2007"/>
                  </a:cubicBezTo>
                  <a:close/>
                  <a:moveTo>
                    <a:pt x="2969" y="706"/>
                  </a:moveTo>
                  <a:cubicBezTo>
                    <a:pt x="3003" y="773"/>
                    <a:pt x="3036" y="839"/>
                    <a:pt x="3103" y="873"/>
                  </a:cubicBezTo>
                  <a:cubicBezTo>
                    <a:pt x="3103" y="906"/>
                    <a:pt x="3070" y="939"/>
                    <a:pt x="3070" y="973"/>
                  </a:cubicBezTo>
                  <a:cubicBezTo>
                    <a:pt x="3014" y="928"/>
                    <a:pt x="2944" y="906"/>
                    <a:pt x="2873" y="906"/>
                  </a:cubicBezTo>
                  <a:cubicBezTo>
                    <a:pt x="2732" y="906"/>
                    <a:pt x="2591" y="995"/>
                    <a:pt x="2569" y="1173"/>
                  </a:cubicBezTo>
                  <a:cubicBezTo>
                    <a:pt x="2502" y="1473"/>
                    <a:pt x="2436" y="1840"/>
                    <a:pt x="2402" y="2207"/>
                  </a:cubicBezTo>
                  <a:cubicBezTo>
                    <a:pt x="2402" y="2240"/>
                    <a:pt x="2402" y="2240"/>
                    <a:pt x="2402" y="2240"/>
                  </a:cubicBezTo>
                  <a:cubicBezTo>
                    <a:pt x="2369" y="1840"/>
                    <a:pt x="2402" y="1406"/>
                    <a:pt x="2369" y="1139"/>
                  </a:cubicBezTo>
                  <a:cubicBezTo>
                    <a:pt x="2536" y="973"/>
                    <a:pt x="2736" y="839"/>
                    <a:pt x="2969" y="706"/>
                  </a:cubicBezTo>
                  <a:close/>
                  <a:moveTo>
                    <a:pt x="9708" y="2707"/>
                  </a:moveTo>
                  <a:cubicBezTo>
                    <a:pt x="9674" y="3041"/>
                    <a:pt x="9608" y="3174"/>
                    <a:pt x="9574" y="3408"/>
                  </a:cubicBezTo>
                  <a:cubicBezTo>
                    <a:pt x="9608" y="3174"/>
                    <a:pt x="9608" y="3041"/>
                    <a:pt x="9574" y="2707"/>
                  </a:cubicBezTo>
                  <a:close/>
                  <a:moveTo>
                    <a:pt x="1869" y="2774"/>
                  </a:moveTo>
                  <a:cubicBezTo>
                    <a:pt x="1902" y="2941"/>
                    <a:pt x="1969" y="3108"/>
                    <a:pt x="2069" y="3274"/>
                  </a:cubicBezTo>
                  <a:cubicBezTo>
                    <a:pt x="1902" y="3374"/>
                    <a:pt x="1769" y="3541"/>
                    <a:pt x="1702" y="3775"/>
                  </a:cubicBezTo>
                  <a:cubicBezTo>
                    <a:pt x="1735" y="3408"/>
                    <a:pt x="1802" y="3108"/>
                    <a:pt x="1869" y="2774"/>
                  </a:cubicBezTo>
                  <a:close/>
                  <a:moveTo>
                    <a:pt x="21383" y="2907"/>
                  </a:moveTo>
                  <a:lnTo>
                    <a:pt x="21383" y="2907"/>
                  </a:lnTo>
                  <a:cubicBezTo>
                    <a:pt x="20816" y="3174"/>
                    <a:pt x="20282" y="3408"/>
                    <a:pt x="19748" y="3708"/>
                  </a:cubicBezTo>
                  <a:cubicBezTo>
                    <a:pt x="19681" y="3741"/>
                    <a:pt x="19581" y="3775"/>
                    <a:pt x="19515" y="3808"/>
                  </a:cubicBezTo>
                  <a:lnTo>
                    <a:pt x="19515" y="3741"/>
                  </a:lnTo>
                  <a:cubicBezTo>
                    <a:pt x="20115" y="3441"/>
                    <a:pt x="20749" y="3174"/>
                    <a:pt x="21383" y="2907"/>
                  </a:cubicBezTo>
                  <a:close/>
                  <a:moveTo>
                    <a:pt x="25152" y="2040"/>
                  </a:moveTo>
                  <a:cubicBezTo>
                    <a:pt x="25619" y="2607"/>
                    <a:pt x="25786" y="3541"/>
                    <a:pt x="25819" y="4475"/>
                  </a:cubicBezTo>
                  <a:cubicBezTo>
                    <a:pt x="25786" y="4408"/>
                    <a:pt x="25752" y="4375"/>
                    <a:pt x="25686" y="4342"/>
                  </a:cubicBezTo>
                  <a:cubicBezTo>
                    <a:pt x="25652" y="4042"/>
                    <a:pt x="25619" y="3775"/>
                    <a:pt x="25586" y="3508"/>
                  </a:cubicBezTo>
                  <a:cubicBezTo>
                    <a:pt x="25586" y="3174"/>
                    <a:pt x="25519" y="2841"/>
                    <a:pt x="25319" y="2540"/>
                  </a:cubicBezTo>
                  <a:cubicBezTo>
                    <a:pt x="25285" y="2474"/>
                    <a:pt x="25252" y="2440"/>
                    <a:pt x="25185" y="2407"/>
                  </a:cubicBezTo>
                  <a:cubicBezTo>
                    <a:pt x="25152" y="2407"/>
                    <a:pt x="25119" y="2374"/>
                    <a:pt x="25085" y="2340"/>
                  </a:cubicBezTo>
                  <a:cubicBezTo>
                    <a:pt x="25119" y="2240"/>
                    <a:pt x="25085" y="2174"/>
                    <a:pt x="25052" y="2140"/>
                  </a:cubicBezTo>
                  <a:cubicBezTo>
                    <a:pt x="25085" y="2107"/>
                    <a:pt x="25119" y="2073"/>
                    <a:pt x="25152" y="2040"/>
                  </a:cubicBezTo>
                  <a:close/>
                  <a:moveTo>
                    <a:pt x="22917" y="4242"/>
                  </a:moveTo>
                  <a:cubicBezTo>
                    <a:pt x="22917" y="4275"/>
                    <a:pt x="22917" y="4308"/>
                    <a:pt x="22917" y="4342"/>
                  </a:cubicBezTo>
                  <a:cubicBezTo>
                    <a:pt x="22750" y="4408"/>
                    <a:pt x="22617" y="4475"/>
                    <a:pt x="22483" y="4542"/>
                  </a:cubicBezTo>
                  <a:cubicBezTo>
                    <a:pt x="22483" y="4509"/>
                    <a:pt x="22483" y="4509"/>
                    <a:pt x="22483" y="4475"/>
                  </a:cubicBezTo>
                  <a:cubicBezTo>
                    <a:pt x="22617" y="4408"/>
                    <a:pt x="22750" y="4308"/>
                    <a:pt x="22917" y="4242"/>
                  </a:cubicBezTo>
                  <a:close/>
                  <a:moveTo>
                    <a:pt x="21950" y="4775"/>
                  </a:moveTo>
                  <a:cubicBezTo>
                    <a:pt x="21950" y="4775"/>
                    <a:pt x="21950" y="4809"/>
                    <a:pt x="21983" y="4809"/>
                  </a:cubicBezTo>
                  <a:cubicBezTo>
                    <a:pt x="21716" y="4976"/>
                    <a:pt x="21449" y="5109"/>
                    <a:pt x="21182" y="5276"/>
                  </a:cubicBezTo>
                  <a:cubicBezTo>
                    <a:pt x="21082" y="5309"/>
                    <a:pt x="20982" y="5376"/>
                    <a:pt x="20882" y="5409"/>
                  </a:cubicBezTo>
                  <a:cubicBezTo>
                    <a:pt x="20849" y="5376"/>
                    <a:pt x="20849" y="5376"/>
                    <a:pt x="20849" y="5376"/>
                  </a:cubicBezTo>
                  <a:cubicBezTo>
                    <a:pt x="21216" y="5176"/>
                    <a:pt x="21583" y="4976"/>
                    <a:pt x="21950" y="4775"/>
                  </a:cubicBezTo>
                  <a:close/>
                  <a:moveTo>
                    <a:pt x="7406" y="5409"/>
                  </a:moveTo>
                  <a:cubicBezTo>
                    <a:pt x="7406" y="5476"/>
                    <a:pt x="7373" y="5576"/>
                    <a:pt x="7373" y="5643"/>
                  </a:cubicBezTo>
                  <a:cubicBezTo>
                    <a:pt x="7239" y="5709"/>
                    <a:pt x="7106" y="5776"/>
                    <a:pt x="6939" y="5843"/>
                  </a:cubicBezTo>
                  <a:cubicBezTo>
                    <a:pt x="7006" y="5776"/>
                    <a:pt x="7072" y="5709"/>
                    <a:pt x="7139" y="5643"/>
                  </a:cubicBezTo>
                  <a:cubicBezTo>
                    <a:pt x="7239" y="5576"/>
                    <a:pt x="7306" y="5476"/>
                    <a:pt x="7406" y="5409"/>
                  </a:cubicBezTo>
                  <a:close/>
                  <a:moveTo>
                    <a:pt x="7973" y="5443"/>
                  </a:moveTo>
                  <a:cubicBezTo>
                    <a:pt x="7973" y="5543"/>
                    <a:pt x="7940" y="5609"/>
                    <a:pt x="7940" y="5709"/>
                  </a:cubicBezTo>
                  <a:cubicBezTo>
                    <a:pt x="7940" y="5809"/>
                    <a:pt x="8006" y="5876"/>
                    <a:pt x="8040" y="5910"/>
                  </a:cubicBezTo>
                  <a:lnTo>
                    <a:pt x="7840" y="5910"/>
                  </a:lnTo>
                  <a:cubicBezTo>
                    <a:pt x="7840" y="5910"/>
                    <a:pt x="7840" y="5876"/>
                    <a:pt x="7873" y="5843"/>
                  </a:cubicBezTo>
                  <a:cubicBezTo>
                    <a:pt x="7873" y="5743"/>
                    <a:pt x="7906" y="5609"/>
                    <a:pt x="7906" y="5509"/>
                  </a:cubicBezTo>
                  <a:cubicBezTo>
                    <a:pt x="7940" y="5509"/>
                    <a:pt x="7940" y="5476"/>
                    <a:pt x="7973" y="5443"/>
                  </a:cubicBezTo>
                  <a:close/>
                  <a:moveTo>
                    <a:pt x="11709" y="5409"/>
                  </a:moveTo>
                  <a:cubicBezTo>
                    <a:pt x="11709" y="5576"/>
                    <a:pt x="11742" y="5776"/>
                    <a:pt x="11809" y="5943"/>
                  </a:cubicBezTo>
                  <a:cubicBezTo>
                    <a:pt x="11742" y="5943"/>
                    <a:pt x="11709" y="5943"/>
                    <a:pt x="11642" y="5910"/>
                  </a:cubicBezTo>
                  <a:cubicBezTo>
                    <a:pt x="11676" y="5910"/>
                    <a:pt x="11676" y="5876"/>
                    <a:pt x="11676" y="5843"/>
                  </a:cubicBezTo>
                  <a:cubicBezTo>
                    <a:pt x="11676" y="5709"/>
                    <a:pt x="11709" y="5576"/>
                    <a:pt x="11709" y="5409"/>
                  </a:cubicBezTo>
                  <a:close/>
                  <a:moveTo>
                    <a:pt x="2369" y="5743"/>
                  </a:moveTo>
                  <a:cubicBezTo>
                    <a:pt x="2536" y="5743"/>
                    <a:pt x="2703" y="5776"/>
                    <a:pt x="2803" y="5843"/>
                  </a:cubicBezTo>
                  <a:cubicBezTo>
                    <a:pt x="2803" y="5843"/>
                    <a:pt x="2803" y="5876"/>
                    <a:pt x="2803" y="5910"/>
                  </a:cubicBezTo>
                  <a:cubicBezTo>
                    <a:pt x="2771" y="5877"/>
                    <a:pt x="2728" y="5863"/>
                    <a:pt x="2686" y="5863"/>
                  </a:cubicBezTo>
                  <a:cubicBezTo>
                    <a:pt x="2595" y="5863"/>
                    <a:pt x="2502" y="5930"/>
                    <a:pt x="2502" y="6043"/>
                  </a:cubicBezTo>
                  <a:cubicBezTo>
                    <a:pt x="2502" y="6076"/>
                    <a:pt x="2469" y="6110"/>
                    <a:pt x="2469" y="6143"/>
                  </a:cubicBezTo>
                  <a:cubicBezTo>
                    <a:pt x="2469" y="6076"/>
                    <a:pt x="2436" y="6010"/>
                    <a:pt x="2402" y="5943"/>
                  </a:cubicBezTo>
                  <a:cubicBezTo>
                    <a:pt x="2369" y="5876"/>
                    <a:pt x="2369" y="5809"/>
                    <a:pt x="2369" y="5743"/>
                  </a:cubicBezTo>
                  <a:close/>
                  <a:moveTo>
                    <a:pt x="16146" y="5109"/>
                  </a:moveTo>
                  <a:cubicBezTo>
                    <a:pt x="16212" y="5376"/>
                    <a:pt x="16279" y="5643"/>
                    <a:pt x="16379" y="5943"/>
                  </a:cubicBezTo>
                  <a:cubicBezTo>
                    <a:pt x="16379" y="5943"/>
                    <a:pt x="16379" y="5976"/>
                    <a:pt x="16412" y="5976"/>
                  </a:cubicBezTo>
                  <a:cubicBezTo>
                    <a:pt x="16412" y="6043"/>
                    <a:pt x="16412" y="6110"/>
                    <a:pt x="16412" y="6143"/>
                  </a:cubicBezTo>
                  <a:cubicBezTo>
                    <a:pt x="16412" y="6176"/>
                    <a:pt x="16412" y="6210"/>
                    <a:pt x="16446" y="6210"/>
                  </a:cubicBezTo>
                  <a:cubicBezTo>
                    <a:pt x="16412" y="6210"/>
                    <a:pt x="16379" y="6210"/>
                    <a:pt x="16346" y="6243"/>
                  </a:cubicBezTo>
                  <a:cubicBezTo>
                    <a:pt x="16246" y="6243"/>
                    <a:pt x="16146" y="6176"/>
                    <a:pt x="16045" y="6076"/>
                  </a:cubicBezTo>
                  <a:cubicBezTo>
                    <a:pt x="16112" y="6010"/>
                    <a:pt x="16146" y="5943"/>
                    <a:pt x="16146" y="5843"/>
                  </a:cubicBezTo>
                  <a:cubicBezTo>
                    <a:pt x="16146" y="5609"/>
                    <a:pt x="16146" y="5342"/>
                    <a:pt x="16146" y="5109"/>
                  </a:cubicBezTo>
                  <a:close/>
                  <a:moveTo>
                    <a:pt x="6205" y="6343"/>
                  </a:moveTo>
                  <a:cubicBezTo>
                    <a:pt x="6238" y="6377"/>
                    <a:pt x="6272" y="6410"/>
                    <a:pt x="6372" y="6410"/>
                  </a:cubicBezTo>
                  <a:cubicBezTo>
                    <a:pt x="6484" y="6410"/>
                    <a:pt x="6643" y="6410"/>
                    <a:pt x="6789" y="6390"/>
                  </a:cubicBezTo>
                  <a:lnTo>
                    <a:pt x="6789" y="6390"/>
                  </a:lnTo>
                  <a:cubicBezTo>
                    <a:pt x="6709" y="6416"/>
                    <a:pt x="6630" y="6478"/>
                    <a:pt x="6605" y="6577"/>
                  </a:cubicBezTo>
                  <a:cubicBezTo>
                    <a:pt x="6553" y="6506"/>
                    <a:pt x="6463" y="6464"/>
                    <a:pt x="6375" y="6464"/>
                  </a:cubicBezTo>
                  <a:cubicBezTo>
                    <a:pt x="6296" y="6464"/>
                    <a:pt x="6219" y="6498"/>
                    <a:pt x="6172" y="6577"/>
                  </a:cubicBezTo>
                  <a:cubicBezTo>
                    <a:pt x="6138" y="6510"/>
                    <a:pt x="6072" y="6477"/>
                    <a:pt x="5972" y="6477"/>
                  </a:cubicBezTo>
                  <a:cubicBezTo>
                    <a:pt x="6005" y="6477"/>
                    <a:pt x="6005" y="6477"/>
                    <a:pt x="6005" y="6443"/>
                  </a:cubicBezTo>
                  <a:cubicBezTo>
                    <a:pt x="6072" y="6410"/>
                    <a:pt x="6138" y="6377"/>
                    <a:pt x="6205" y="6343"/>
                  </a:cubicBezTo>
                  <a:close/>
                  <a:moveTo>
                    <a:pt x="18114" y="6010"/>
                  </a:moveTo>
                  <a:lnTo>
                    <a:pt x="18114" y="6010"/>
                  </a:lnTo>
                  <a:cubicBezTo>
                    <a:pt x="18147" y="6043"/>
                    <a:pt x="18180" y="6043"/>
                    <a:pt x="18214" y="6043"/>
                  </a:cubicBezTo>
                  <a:cubicBezTo>
                    <a:pt x="18247" y="6343"/>
                    <a:pt x="18247" y="6643"/>
                    <a:pt x="18280" y="6910"/>
                  </a:cubicBezTo>
                  <a:cubicBezTo>
                    <a:pt x="18280" y="6944"/>
                    <a:pt x="18280" y="6977"/>
                    <a:pt x="18280" y="7044"/>
                  </a:cubicBezTo>
                  <a:lnTo>
                    <a:pt x="18180" y="7044"/>
                  </a:lnTo>
                  <a:cubicBezTo>
                    <a:pt x="18147" y="6710"/>
                    <a:pt x="18147" y="6377"/>
                    <a:pt x="18114" y="6010"/>
                  </a:cubicBezTo>
                  <a:close/>
                  <a:moveTo>
                    <a:pt x="1935" y="6410"/>
                  </a:moveTo>
                  <a:cubicBezTo>
                    <a:pt x="1935" y="6443"/>
                    <a:pt x="1935" y="6443"/>
                    <a:pt x="1969" y="6477"/>
                  </a:cubicBezTo>
                  <a:cubicBezTo>
                    <a:pt x="1969" y="6577"/>
                    <a:pt x="2002" y="6710"/>
                    <a:pt x="2035" y="6810"/>
                  </a:cubicBezTo>
                  <a:cubicBezTo>
                    <a:pt x="2035" y="6910"/>
                    <a:pt x="2035" y="7044"/>
                    <a:pt x="2035" y="7144"/>
                  </a:cubicBezTo>
                  <a:cubicBezTo>
                    <a:pt x="2002" y="7044"/>
                    <a:pt x="1969" y="6944"/>
                    <a:pt x="1935" y="6844"/>
                  </a:cubicBezTo>
                  <a:cubicBezTo>
                    <a:pt x="1935" y="6710"/>
                    <a:pt x="1935" y="6577"/>
                    <a:pt x="1935" y="6410"/>
                  </a:cubicBezTo>
                  <a:close/>
                  <a:moveTo>
                    <a:pt x="10041" y="6076"/>
                  </a:moveTo>
                  <a:cubicBezTo>
                    <a:pt x="10075" y="6143"/>
                    <a:pt x="10141" y="6210"/>
                    <a:pt x="10208" y="6210"/>
                  </a:cubicBezTo>
                  <a:cubicBezTo>
                    <a:pt x="10175" y="6310"/>
                    <a:pt x="10141" y="6410"/>
                    <a:pt x="10108" y="6543"/>
                  </a:cubicBezTo>
                  <a:cubicBezTo>
                    <a:pt x="10041" y="6944"/>
                    <a:pt x="10008" y="7377"/>
                    <a:pt x="10008" y="7778"/>
                  </a:cubicBezTo>
                  <a:cubicBezTo>
                    <a:pt x="10008" y="7344"/>
                    <a:pt x="10008" y="6944"/>
                    <a:pt x="10008" y="6510"/>
                  </a:cubicBezTo>
                  <a:cubicBezTo>
                    <a:pt x="10008" y="6377"/>
                    <a:pt x="10008" y="6210"/>
                    <a:pt x="10041" y="6076"/>
                  </a:cubicBezTo>
                  <a:close/>
                  <a:moveTo>
                    <a:pt x="3170" y="6176"/>
                  </a:moveTo>
                  <a:lnTo>
                    <a:pt x="3170" y="6176"/>
                  </a:lnTo>
                  <a:cubicBezTo>
                    <a:pt x="3203" y="6343"/>
                    <a:pt x="3236" y="6510"/>
                    <a:pt x="3236" y="6777"/>
                  </a:cubicBezTo>
                  <a:cubicBezTo>
                    <a:pt x="3236" y="7177"/>
                    <a:pt x="3236" y="7577"/>
                    <a:pt x="3236" y="8011"/>
                  </a:cubicBezTo>
                  <a:cubicBezTo>
                    <a:pt x="3203" y="7377"/>
                    <a:pt x="3136" y="6777"/>
                    <a:pt x="3170" y="6176"/>
                  </a:cubicBezTo>
                  <a:close/>
                  <a:moveTo>
                    <a:pt x="19348" y="7577"/>
                  </a:moveTo>
                  <a:cubicBezTo>
                    <a:pt x="19248" y="7744"/>
                    <a:pt x="19181" y="7911"/>
                    <a:pt x="19114" y="8111"/>
                  </a:cubicBezTo>
                  <a:cubicBezTo>
                    <a:pt x="19114" y="7978"/>
                    <a:pt x="19081" y="7811"/>
                    <a:pt x="19081" y="7677"/>
                  </a:cubicBezTo>
                  <a:lnTo>
                    <a:pt x="19081" y="7677"/>
                  </a:lnTo>
                  <a:cubicBezTo>
                    <a:pt x="19101" y="7687"/>
                    <a:pt x="19120" y="7691"/>
                    <a:pt x="19140" y="7691"/>
                  </a:cubicBezTo>
                  <a:cubicBezTo>
                    <a:pt x="19187" y="7691"/>
                    <a:pt x="19234" y="7668"/>
                    <a:pt x="19281" y="7644"/>
                  </a:cubicBezTo>
                  <a:cubicBezTo>
                    <a:pt x="19314" y="7611"/>
                    <a:pt x="19314" y="7611"/>
                    <a:pt x="19348" y="7577"/>
                  </a:cubicBezTo>
                  <a:close/>
                  <a:moveTo>
                    <a:pt x="24518" y="6643"/>
                  </a:moveTo>
                  <a:lnTo>
                    <a:pt x="24518" y="6643"/>
                  </a:lnTo>
                  <a:cubicBezTo>
                    <a:pt x="24552" y="6643"/>
                    <a:pt x="24585" y="6677"/>
                    <a:pt x="24618" y="6677"/>
                  </a:cubicBezTo>
                  <a:cubicBezTo>
                    <a:pt x="24618" y="6710"/>
                    <a:pt x="24618" y="6710"/>
                    <a:pt x="24618" y="6743"/>
                  </a:cubicBezTo>
                  <a:cubicBezTo>
                    <a:pt x="24652" y="6977"/>
                    <a:pt x="24652" y="7210"/>
                    <a:pt x="24685" y="7344"/>
                  </a:cubicBezTo>
                  <a:cubicBezTo>
                    <a:pt x="24685" y="7677"/>
                    <a:pt x="24718" y="8011"/>
                    <a:pt x="24752" y="8345"/>
                  </a:cubicBezTo>
                  <a:cubicBezTo>
                    <a:pt x="24718" y="8278"/>
                    <a:pt x="24685" y="8178"/>
                    <a:pt x="24652" y="8111"/>
                  </a:cubicBezTo>
                  <a:cubicBezTo>
                    <a:pt x="24585" y="7644"/>
                    <a:pt x="24518" y="7110"/>
                    <a:pt x="24518" y="6643"/>
                  </a:cubicBezTo>
                  <a:close/>
                  <a:moveTo>
                    <a:pt x="2769" y="9145"/>
                  </a:moveTo>
                  <a:cubicBezTo>
                    <a:pt x="2936" y="9912"/>
                    <a:pt x="3070" y="10680"/>
                    <a:pt x="3203" y="11413"/>
                  </a:cubicBezTo>
                  <a:cubicBezTo>
                    <a:pt x="3170" y="11380"/>
                    <a:pt x="3136" y="11380"/>
                    <a:pt x="3103" y="11380"/>
                  </a:cubicBezTo>
                  <a:cubicBezTo>
                    <a:pt x="3003" y="10680"/>
                    <a:pt x="2869" y="9946"/>
                    <a:pt x="2769" y="9245"/>
                  </a:cubicBezTo>
                  <a:cubicBezTo>
                    <a:pt x="2769" y="9212"/>
                    <a:pt x="2769" y="9179"/>
                    <a:pt x="2769" y="9145"/>
                  </a:cubicBezTo>
                  <a:close/>
                  <a:moveTo>
                    <a:pt x="20982" y="11547"/>
                  </a:moveTo>
                  <a:cubicBezTo>
                    <a:pt x="21116" y="11547"/>
                    <a:pt x="21249" y="11580"/>
                    <a:pt x="21383" y="11580"/>
                  </a:cubicBezTo>
                  <a:cubicBezTo>
                    <a:pt x="21249" y="11647"/>
                    <a:pt x="21116" y="11714"/>
                    <a:pt x="21049" y="11814"/>
                  </a:cubicBezTo>
                  <a:cubicBezTo>
                    <a:pt x="21016" y="11747"/>
                    <a:pt x="20982" y="11647"/>
                    <a:pt x="20982" y="11547"/>
                  </a:cubicBezTo>
                  <a:close/>
                  <a:moveTo>
                    <a:pt x="24285" y="11447"/>
                  </a:moveTo>
                  <a:lnTo>
                    <a:pt x="24285" y="11447"/>
                  </a:lnTo>
                  <a:cubicBezTo>
                    <a:pt x="24251" y="11614"/>
                    <a:pt x="24218" y="11780"/>
                    <a:pt x="24151" y="11947"/>
                  </a:cubicBezTo>
                  <a:cubicBezTo>
                    <a:pt x="24085" y="11914"/>
                    <a:pt x="24018" y="11880"/>
                    <a:pt x="23918" y="11847"/>
                  </a:cubicBezTo>
                  <a:cubicBezTo>
                    <a:pt x="24051" y="11747"/>
                    <a:pt x="24185" y="11580"/>
                    <a:pt x="24285" y="11447"/>
                  </a:cubicBezTo>
                  <a:close/>
                  <a:moveTo>
                    <a:pt x="9941" y="12247"/>
                  </a:moveTo>
                  <a:lnTo>
                    <a:pt x="9941" y="12247"/>
                  </a:lnTo>
                  <a:cubicBezTo>
                    <a:pt x="9979" y="12491"/>
                    <a:pt x="9974" y="12619"/>
                    <a:pt x="9921" y="12619"/>
                  </a:cubicBezTo>
                  <a:cubicBezTo>
                    <a:pt x="9880" y="12619"/>
                    <a:pt x="9810" y="12541"/>
                    <a:pt x="9708" y="12381"/>
                  </a:cubicBezTo>
                  <a:lnTo>
                    <a:pt x="9708" y="12381"/>
                  </a:lnTo>
                  <a:cubicBezTo>
                    <a:pt x="9731" y="12389"/>
                    <a:pt x="9755" y="12393"/>
                    <a:pt x="9778" y="12393"/>
                  </a:cubicBezTo>
                  <a:cubicBezTo>
                    <a:pt x="9851" y="12393"/>
                    <a:pt x="9916" y="12349"/>
                    <a:pt x="9941" y="12247"/>
                  </a:cubicBezTo>
                  <a:close/>
                  <a:moveTo>
                    <a:pt x="2035" y="12114"/>
                  </a:moveTo>
                  <a:lnTo>
                    <a:pt x="2035" y="12114"/>
                  </a:lnTo>
                  <a:cubicBezTo>
                    <a:pt x="2002" y="12347"/>
                    <a:pt x="1969" y="12548"/>
                    <a:pt x="1935" y="12748"/>
                  </a:cubicBezTo>
                  <a:cubicBezTo>
                    <a:pt x="1935" y="12548"/>
                    <a:pt x="1935" y="12347"/>
                    <a:pt x="1902" y="12147"/>
                  </a:cubicBezTo>
                  <a:cubicBezTo>
                    <a:pt x="1969" y="12147"/>
                    <a:pt x="2002" y="12147"/>
                    <a:pt x="2035" y="12114"/>
                  </a:cubicBezTo>
                  <a:close/>
                  <a:moveTo>
                    <a:pt x="14711" y="3141"/>
                  </a:moveTo>
                  <a:cubicBezTo>
                    <a:pt x="14611" y="3374"/>
                    <a:pt x="14745" y="3708"/>
                    <a:pt x="14811" y="3941"/>
                  </a:cubicBezTo>
                  <a:cubicBezTo>
                    <a:pt x="15011" y="4742"/>
                    <a:pt x="14945" y="5576"/>
                    <a:pt x="15011" y="6410"/>
                  </a:cubicBezTo>
                  <a:cubicBezTo>
                    <a:pt x="15078" y="6877"/>
                    <a:pt x="15612" y="6944"/>
                    <a:pt x="15979" y="6977"/>
                  </a:cubicBezTo>
                  <a:cubicBezTo>
                    <a:pt x="16546" y="7010"/>
                    <a:pt x="17113" y="7010"/>
                    <a:pt x="17313" y="7544"/>
                  </a:cubicBezTo>
                  <a:cubicBezTo>
                    <a:pt x="18280" y="9312"/>
                    <a:pt x="18014" y="11880"/>
                    <a:pt x="17747" y="13849"/>
                  </a:cubicBezTo>
                  <a:cubicBezTo>
                    <a:pt x="17691" y="14180"/>
                    <a:pt x="17407" y="14374"/>
                    <a:pt x="17141" y="14374"/>
                  </a:cubicBezTo>
                  <a:cubicBezTo>
                    <a:pt x="17085" y="14374"/>
                    <a:pt x="17031" y="14366"/>
                    <a:pt x="16979" y="14349"/>
                  </a:cubicBezTo>
                  <a:cubicBezTo>
                    <a:pt x="16635" y="14629"/>
                    <a:pt x="16165" y="14742"/>
                    <a:pt x="15650" y="14742"/>
                  </a:cubicBezTo>
                  <a:cubicBezTo>
                    <a:pt x="15368" y="14742"/>
                    <a:pt x="15073" y="14708"/>
                    <a:pt x="14778" y="14649"/>
                  </a:cubicBezTo>
                  <a:cubicBezTo>
                    <a:pt x="13510" y="14416"/>
                    <a:pt x="13710" y="11147"/>
                    <a:pt x="13677" y="10179"/>
                  </a:cubicBezTo>
                  <a:cubicBezTo>
                    <a:pt x="13644" y="8645"/>
                    <a:pt x="13777" y="7110"/>
                    <a:pt x="13710" y="5543"/>
                  </a:cubicBezTo>
                  <a:cubicBezTo>
                    <a:pt x="13677" y="5109"/>
                    <a:pt x="13710" y="4575"/>
                    <a:pt x="13544" y="4108"/>
                  </a:cubicBezTo>
                  <a:cubicBezTo>
                    <a:pt x="13637" y="3703"/>
                    <a:pt x="13731" y="3268"/>
                    <a:pt x="13961" y="3268"/>
                  </a:cubicBezTo>
                  <a:cubicBezTo>
                    <a:pt x="13977" y="3268"/>
                    <a:pt x="13993" y="3270"/>
                    <a:pt x="14011" y="3274"/>
                  </a:cubicBezTo>
                  <a:cubicBezTo>
                    <a:pt x="14111" y="3274"/>
                    <a:pt x="14678" y="3174"/>
                    <a:pt x="14711" y="3141"/>
                  </a:cubicBezTo>
                  <a:close/>
                  <a:moveTo>
                    <a:pt x="11199" y="6554"/>
                  </a:moveTo>
                  <a:cubicBezTo>
                    <a:pt x="11277" y="6554"/>
                    <a:pt x="11358" y="6573"/>
                    <a:pt x="11442" y="6610"/>
                  </a:cubicBezTo>
                  <a:cubicBezTo>
                    <a:pt x="11976" y="6710"/>
                    <a:pt x="11776" y="7477"/>
                    <a:pt x="11776" y="7811"/>
                  </a:cubicBezTo>
                  <a:cubicBezTo>
                    <a:pt x="11676" y="9712"/>
                    <a:pt x="11876" y="11547"/>
                    <a:pt x="11876" y="13448"/>
                  </a:cubicBezTo>
                  <a:cubicBezTo>
                    <a:pt x="11876" y="14747"/>
                    <a:pt x="11188" y="15157"/>
                    <a:pt x="10317" y="15157"/>
                  </a:cubicBezTo>
                  <a:cubicBezTo>
                    <a:pt x="10249" y="15157"/>
                    <a:pt x="10179" y="15154"/>
                    <a:pt x="10108" y="15149"/>
                  </a:cubicBezTo>
                  <a:cubicBezTo>
                    <a:pt x="9941" y="15116"/>
                    <a:pt x="9774" y="15083"/>
                    <a:pt x="9608" y="15049"/>
                  </a:cubicBezTo>
                  <a:cubicBezTo>
                    <a:pt x="9541" y="15049"/>
                    <a:pt x="9474" y="15049"/>
                    <a:pt x="9407" y="15016"/>
                  </a:cubicBezTo>
                  <a:cubicBezTo>
                    <a:pt x="9341" y="15016"/>
                    <a:pt x="9241" y="14983"/>
                    <a:pt x="9141" y="14949"/>
                  </a:cubicBezTo>
                  <a:cubicBezTo>
                    <a:pt x="7139" y="14316"/>
                    <a:pt x="7406" y="12414"/>
                    <a:pt x="7473" y="10713"/>
                  </a:cubicBezTo>
                  <a:cubicBezTo>
                    <a:pt x="7506" y="9879"/>
                    <a:pt x="7506" y="9045"/>
                    <a:pt x="7406" y="8211"/>
                  </a:cubicBezTo>
                  <a:cubicBezTo>
                    <a:pt x="7373" y="7811"/>
                    <a:pt x="7439" y="7177"/>
                    <a:pt x="7339" y="6677"/>
                  </a:cubicBezTo>
                  <a:cubicBezTo>
                    <a:pt x="7573" y="6677"/>
                    <a:pt x="7806" y="6710"/>
                    <a:pt x="8040" y="6710"/>
                  </a:cubicBezTo>
                  <a:cubicBezTo>
                    <a:pt x="8136" y="6638"/>
                    <a:pt x="8253" y="6601"/>
                    <a:pt x="8368" y="6601"/>
                  </a:cubicBezTo>
                  <a:cubicBezTo>
                    <a:pt x="8575" y="6601"/>
                    <a:pt x="8776" y="6720"/>
                    <a:pt x="8840" y="6977"/>
                  </a:cubicBezTo>
                  <a:cubicBezTo>
                    <a:pt x="9074" y="8144"/>
                    <a:pt x="8840" y="9412"/>
                    <a:pt x="8907" y="10613"/>
                  </a:cubicBezTo>
                  <a:cubicBezTo>
                    <a:pt x="8940" y="11347"/>
                    <a:pt x="8907" y="12281"/>
                    <a:pt x="9274" y="12915"/>
                  </a:cubicBezTo>
                  <a:cubicBezTo>
                    <a:pt x="9403" y="13156"/>
                    <a:pt x="9540" y="13274"/>
                    <a:pt x="9673" y="13274"/>
                  </a:cubicBezTo>
                  <a:cubicBezTo>
                    <a:pt x="9815" y="13274"/>
                    <a:pt x="9954" y="13140"/>
                    <a:pt x="10075" y="12881"/>
                  </a:cubicBezTo>
                  <a:cubicBezTo>
                    <a:pt x="10842" y="11080"/>
                    <a:pt x="10175" y="9045"/>
                    <a:pt x="10675" y="7210"/>
                  </a:cubicBezTo>
                  <a:cubicBezTo>
                    <a:pt x="10675" y="7144"/>
                    <a:pt x="10708" y="7144"/>
                    <a:pt x="10708" y="7110"/>
                  </a:cubicBezTo>
                  <a:cubicBezTo>
                    <a:pt x="10708" y="7044"/>
                    <a:pt x="10708" y="7010"/>
                    <a:pt x="10708" y="6944"/>
                  </a:cubicBezTo>
                  <a:cubicBezTo>
                    <a:pt x="10828" y="6679"/>
                    <a:pt x="11000" y="6554"/>
                    <a:pt x="11199" y="6554"/>
                  </a:cubicBezTo>
                  <a:close/>
                  <a:moveTo>
                    <a:pt x="6081" y="3231"/>
                  </a:moveTo>
                  <a:cubicBezTo>
                    <a:pt x="6586" y="3231"/>
                    <a:pt x="7002" y="3275"/>
                    <a:pt x="7039" y="3441"/>
                  </a:cubicBezTo>
                  <a:cubicBezTo>
                    <a:pt x="7439" y="5042"/>
                    <a:pt x="5872" y="4575"/>
                    <a:pt x="5071" y="5109"/>
                  </a:cubicBezTo>
                  <a:cubicBezTo>
                    <a:pt x="5238" y="5443"/>
                    <a:pt x="5338" y="5776"/>
                    <a:pt x="5438" y="6143"/>
                  </a:cubicBezTo>
                  <a:cubicBezTo>
                    <a:pt x="5438" y="5943"/>
                    <a:pt x="5538" y="5809"/>
                    <a:pt x="5805" y="5743"/>
                  </a:cubicBezTo>
                  <a:lnTo>
                    <a:pt x="5805" y="5743"/>
                  </a:lnTo>
                  <a:cubicBezTo>
                    <a:pt x="5605" y="5876"/>
                    <a:pt x="5505" y="6010"/>
                    <a:pt x="5438" y="6176"/>
                  </a:cubicBezTo>
                  <a:cubicBezTo>
                    <a:pt x="5605" y="7010"/>
                    <a:pt x="5638" y="7878"/>
                    <a:pt x="5671" y="8678"/>
                  </a:cubicBezTo>
                  <a:cubicBezTo>
                    <a:pt x="5771" y="10513"/>
                    <a:pt x="5872" y="12381"/>
                    <a:pt x="5938" y="14249"/>
                  </a:cubicBezTo>
                  <a:cubicBezTo>
                    <a:pt x="5938" y="14620"/>
                    <a:pt x="5622" y="14819"/>
                    <a:pt x="5337" y="14819"/>
                  </a:cubicBezTo>
                  <a:cubicBezTo>
                    <a:pt x="5315" y="14819"/>
                    <a:pt x="5293" y="14818"/>
                    <a:pt x="5271" y="14816"/>
                  </a:cubicBezTo>
                  <a:cubicBezTo>
                    <a:pt x="5142" y="15093"/>
                    <a:pt x="4962" y="15237"/>
                    <a:pt x="4742" y="15237"/>
                  </a:cubicBezTo>
                  <a:cubicBezTo>
                    <a:pt x="4564" y="15237"/>
                    <a:pt x="4360" y="15143"/>
                    <a:pt x="4137" y="14949"/>
                  </a:cubicBezTo>
                  <a:cubicBezTo>
                    <a:pt x="4070" y="14516"/>
                    <a:pt x="4037" y="14049"/>
                    <a:pt x="4004" y="13582"/>
                  </a:cubicBezTo>
                  <a:cubicBezTo>
                    <a:pt x="3970" y="12748"/>
                    <a:pt x="4070" y="11947"/>
                    <a:pt x="4070" y="11113"/>
                  </a:cubicBezTo>
                  <a:cubicBezTo>
                    <a:pt x="4104" y="9312"/>
                    <a:pt x="4004" y="7477"/>
                    <a:pt x="3870" y="5709"/>
                  </a:cubicBezTo>
                  <a:cubicBezTo>
                    <a:pt x="3870" y="5322"/>
                    <a:pt x="3551" y="4855"/>
                    <a:pt x="3102" y="4855"/>
                  </a:cubicBezTo>
                  <a:cubicBezTo>
                    <a:pt x="3048" y="4855"/>
                    <a:pt x="2993" y="4861"/>
                    <a:pt x="2936" y="4875"/>
                  </a:cubicBezTo>
                  <a:cubicBezTo>
                    <a:pt x="2836" y="4961"/>
                    <a:pt x="2736" y="5004"/>
                    <a:pt x="2639" y="5004"/>
                  </a:cubicBezTo>
                  <a:cubicBezTo>
                    <a:pt x="2509" y="5004"/>
                    <a:pt x="2383" y="4928"/>
                    <a:pt x="2269" y="4775"/>
                  </a:cubicBezTo>
                  <a:cubicBezTo>
                    <a:pt x="2102" y="3941"/>
                    <a:pt x="2402" y="3641"/>
                    <a:pt x="3203" y="3575"/>
                  </a:cubicBezTo>
                  <a:cubicBezTo>
                    <a:pt x="3737" y="3541"/>
                    <a:pt x="4304" y="3474"/>
                    <a:pt x="4837" y="3274"/>
                  </a:cubicBezTo>
                  <a:cubicBezTo>
                    <a:pt x="5209" y="3259"/>
                    <a:pt x="5674" y="3231"/>
                    <a:pt x="6081" y="3231"/>
                  </a:cubicBezTo>
                  <a:close/>
                  <a:moveTo>
                    <a:pt x="14111" y="15083"/>
                  </a:moveTo>
                  <a:lnTo>
                    <a:pt x="14111" y="15083"/>
                  </a:lnTo>
                  <a:cubicBezTo>
                    <a:pt x="14211" y="15149"/>
                    <a:pt x="14344" y="15216"/>
                    <a:pt x="14478" y="15250"/>
                  </a:cubicBezTo>
                  <a:cubicBezTo>
                    <a:pt x="14378" y="15283"/>
                    <a:pt x="14278" y="15316"/>
                    <a:pt x="14177" y="15316"/>
                  </a:cubicBezTo>
                  <a:cubicBezTo>
                    <a:pt x="14144" y="15250"/>
                    <a:pt x="14111" y="15183"/>
                    <a:pt x="14111" y="15083"/>
                  </a:cubicBezTo>
                  <a:close/>
                  <a:moveTo>
                    <a:pt x="12009" y="15283"/>
                  </a:moveTo>
                  <a:cubicBezTo>
                    <a:pt x="12009" y="15383"/>
                    <a:pt x="12009" y="15483"/>
                    <a:pt x="12009" y="15550"/>
                  </a:cubicBezTo>
                  <a:cubicBezTo>
                    <a:pt x="11943" y="15550"/>
                    <a:pt x="11876" y="15516"/>
                    <a:pt x="11776" y="15516"/>
                  </a:cubicBezTo>
                  <a:cubicBezTo>
                    <a:pt x="11876" y="15416"/>
                    <a:pt x="11943" y="15350"/>
                    <a:pt x="12009" y="15283"/>
                  </a:cubicBezTo>
                  <a:close/>
                  <a:moveTo>
                    <a:pt x="21906" y="6772"/>
                  </a:moveTo>
                  <a:cubicBezTo>
                    <a:pt x="22660" y="6772"/>
                    <a:pt x="23378" y="7083"/>
                    <a:pt x="23551" y="7878"/>
                  </a:cubicBezTo>
                  <a:cubicBezTo>
                    <a:pt x="23718" y="8478"/>
                    <a:pt x="23818" y="9112"/>
                    <a:pt x="23851" y="9712"/>
                  </a:cubicBezTo>
                  <a:cubicBezTo>
                    <a:pt x="23902" y="11039"/>
                    <a:pt x="22666" y="11195"/>
                    <a:pt x="21678" y="11195"/>
                  </a:cubicBezTo>
                  <a:cubicBezTo>
                    <a:pt x="21374" y="11195"/>
                    <a:pt x="21094" y="11180"/>
                    <a:pt x="20882" y="11180"/>
                  </a:cubicBezTo>
                  <a:cubicBezTo>
                    <a:pt x="20849" y="11180"/>
                    <a:pt x="20816" y="11180"/>
                    <a:pt x="20816" y="11213"/>
                  </a:cubicBezTo>
                  <a:cubicBezTo>
                    <a:pt x="20757" y="11184"/>
                    <a:pt x="20693" y="11169"/>
                    <a:pt x="20631" y="11169"/>
                  </a:cubicBezTo>
                  <a:cubicBezTo>
                    <a:pt x="20480" y="11169"/>
                    <a:pt x="20339" y="11258"/>
                    <a:pt x="20315" y="11447"/>
                  </a:cubicBezTo>
                  <a:cubicBezTo>
                    <a:pt x="20315" y="12247"/>
                    <a:pt x="20382" y="13448"/>
                    <a:pt x="21316" y="13748"/>
                  </a:cubicBezTo>
                  <a:cubicBezTo>
                    <a:pt x="21413" y="13776"/>
                    <a:pt x="21538" y="13792"/>
                    <a:pt x="21668" y="13792"/>
                  </a:cubicBezTo>
                  <a:cubicBezTo>
                    <a:pt x="21852" y="13792"/>
                    <a:pt x="22046" y="13760"/>
                    <a:pt x="22183" y="13682"/>
                  </a:cubicBezTo>
                  <a:cubicBezTo>
                    <a:pt x="22350" y="13615"/>
                    <a:pt x="22483" y="13348"/>
                    <a:pt x="22550" y="13248"/>
                  </a:cubicBezTo>
                  <a:cubicBezTo>
                    <a:pt x="22958" y="12666"/>
                    <a:pt x="23235" y="12454"/>
                    <a:pt x="23425" y="12454"/>
                  </a:cubicBezTo>
                  <a:cubicBezTo>
                    <a:pt x="23779" y="12454"/>
                    <a:pt x="23829" y="13192"/>
                    <a:pt x="23851" y="13648"/>
                  </a:cubicBezTo>
                  <a:cubicBezTo>
                    <a:pt x="23584" y="14249"/>
                    <a:pt x="23284" y="14649"/>
                    <a:pt x="22984" y="14883"/>
                  </a:cubicBezTo>
                  <a:cubicBezTo>
                    <a:pt x="22950" y="14883"/>
                    <a:pt x="22950" y="14916"/>
                    <a:pt x="22950" y="14916"/>
                  </a:cubicBezTo>
                  <a:cubicBezTo>
                    <a:pt x="22583" y="15383"/>
                    <a:pt x="22146" y="15576"/>
                    <a:pt x="21709" y="15576"/>
                  </a:cubicBezTo>
                  <a:cubicBezTo>
                    <a:pt x="20834" y="15576"/>
                    <a:pt x="19959" y="14805"/>
                    <a:pt x="19648" y="13915"/>
                  </a:cubicBezTo>
                  <a:cubicBezTo>
                    <a:pt x="19214" y="12581"/>
                    <a:pt x="19081" y="10846"/>
                    <a:pt x="19481" y="9479"/>
                  </a:cubicBezTo>
                  <a:cubicBezTo>
                    <a:pt x="19481" y="9445"/>
                    <a:pt x="19515" y="9412"/>
                    <a:pt x="19548" y="9412"/>
                  </a:cubicBezTo>
                  <a:cubicBezTo>
                    <a:pt x="19481" y="8712"/>
                    <a:pt x="19681" y="8078"/>
                    <a:pt x="20115" y="7444"/>
                  </a:cubicBezTo>
                  <a:cubicBezTo>
                    <a:pt x="20469" y="7042"/>
                    <a:pt x="21203" y="6772"/>
                    <a:pt x="21906" y="6772"/>
                  </a:cubicBezTo>
                  <a:close/>
                  <a:moveTo>
                    <a:pt x="11509" y="16384"/>
                  </a:moveTo>
                  <a:lnTo>
                    <a:pt x="11509" y="16384"/>
                  </a:lnTo>
                  <a:cubicBezTo>
                    <a:pt x="10775" y="16550"/>
                    <a:pt x="10075" y="16684"/>
                    <a:pt x="9341" y="16817"/>
                  </a:cubicBezTo>
                  <a:cubicBezTo>
                    <a:pt x="9441" y="16751"/>
                    <a:pt x="9541" y="16684"/>
                    <a:pt x="9608" y="16617"/>
                  </a:cubicBezTo>
                  <a:cubicBezTo>
                    <a:pt x="10241" y="16550"/>
                    <a:pt x="10875" y="16484"/>
                    <a:pt x="11509" y="16384"/>
                  </a:cubicBezTo>
                  <a:close/>
                  <a:moveTo>
                    <a:pt x="16679" y="16450"/>
                  </a:moveTo>
                  <a:cubicBezTo>
                    <a:pt x="16713" y="16517"/>
                    <a:pt x="16779" y="16584"/>
                    <a:pt x="16813" y="16617"/>
                  </a:cubicBezTo>
                  <a:cubicBezTo>
                    <a:pt x="16813" y="16684"/>
                    <a:pt x="16813" y="16751"/>
                    <a:pt x="16846" y="16817"/>
                  </a:cubicBezTo>
                  <a:cubicBezTo>
                    <a:pt x="16813" y="16784"/>
                    <a:pt x="16813" y="16784"/>
                    <a:pt x="16813" y="16784"/>
                  </a:cubicBezTo>
                  <a:lnTo>
                    <a:pt x="16446" y="16784"/>
                  </a:lnTo>
                  <a:cubicBezTo>
                    <a:pt x="16546" y="16717"/>
                    <a:pt x="16579" y="16584"/>
                    <a:pt x="16579" y="16484"/>
                  </a:cubicBezTo>
                  <a:cubicBezTo>
                    <a:pt x="16613" y="16450"/>
                    <a:pt x="16646" y="16450"/>
                    <a:pt x="16679" y="16450"/>
                  </a:cubicBezTo>
                  <a:close/>
                  <a:moveTo>
                    <a:pt x="11442" y="17284"/>
                  </a:moveTo>
                  <a:cubicBezTo>
                    <a:pt x="11075" y="17318"/>
                    <a:pt x="10675" y="17384"/>
                    <a:pt x="10275" y="17451"/>
                  </a:cubicBezTo>
                  <a:lnTo>
                    <a:pt x="10008" y="17451"/>
                  </a:lnTo>
                  <a:cubicBezTo>
                    <a:pt x="9974" y="17418"/>
                    <a:pt x="9974" y="17384"/>
                    <a:pt x="9974" y="17351"/>
                  </a:cubicBezTo>
                  <a:cubicBezTo>
                    <a:pt x="10475" y="17318"/>
                    <a:pt x="10975" y="17284"/>
                    <a:pt x="11442" y="17284"/>
                  </a:cubicBezTo>
                  <a:close/>
                  <a:moveTo>
                    <a:pt x="20148" y="17551"/>
                  </a:moveTo>
                  <a:cubicBezTo>
                    <a:pt x="20215" y="17568"/>
                    <a:pt x="20290" y="17576"/>
                    <a:pt x="20369" y="17576"/>
                  </a:cubicBezTo>
                  <a:cubicBezTo>
                    <a:pt x="20422" y="17576"/>
                    <a:pt x="20476" y="17573"/>
                    <a:pt x="20531" y="17565"/>
                  </a:cubicBezTo>
                  <a:lnTo>
                    <a:pt x="20531" y="17565"/>
                  </a:lnTo>
                  <a:cubicBezTo>
                    <a:pt x="20315" y="17623"/>
                    <a:pt x="20098" y="17651"/>
                    <a:pt x="19882" y="17651"/>
                  </a:cubicBezTo>
                  <a:cubicBezTo>
                    <a:pt x="19948" y="17618"/>
                    <a:pt x="20048" y="17585"/>
                    <a:pt x="20115" y="17551"/>
                  </a:cubicBezTo>
                  <a:close/>
                  <a:moveTo>
                    <a:pt x="10608" y="18018"/>
                  </a:moveTo>
                  <a:lnTo>
                    <a:pt x="10608" y="18018"/>
                  </a:lnTo>
                  <a:cubicBezTo>
                    <a:pt x="10575" y="18085"/>
                    <a:pt x="10542" y="18118"/>
                    <a:pt x="10542" y="18185"/>
                  </a:cubicBezTo>
                  <a:cubicBezTo>
                    <a:pt x="9941" y="18217"/>
                    <a:pt x="9311" y="18218"/>
                    <a:pt x="8707" y="18218"/>
                  </a:cubicBezTo>
                  <a:lnTo>
                    <a:pt x="8707" y="18218"/>
                  </a:lnTo>
                  <a:cubicBezTo>
                    <a:pt x="9341" y="18152"/>
                    <a:pt x="9975" y="18085"/>
                    <a:pt x="10608" y="18018"/>
                  </a:cubicBezTo>
                  <a:close/>
                  <a:moveTo>
                    <a:pt x="20703" y="1"/>
                  </a:moveTo>
                  <a:cubicBezTo>
                    <a:pt x="20043" y="1"/>
                    <a:pt x="19373" y="42"/>
                    <a:pt x="18714" y="105"/>
                  </a:cubicBezTo>
                  <a:cubicBezTo>
                    <a:pt x="17794" y="58"/>
                    <a:pt x="16874" y="11"/>
                    <a:pt x="15954" y="11"/>
                  </a:cubicBezTo>
                  <a:cubicBezTo>
                    <a:pt x="15573" y="11"/>
                    <a:pt x="15192" y="19"/>
                    <a:pt x="14811" y="39"/>
                  </a:cubicBezTo>
                  <a:cubicBezTo>
                    <a:pt x="14644" y="47"/>
                    <a:pt x="14478" y="49"/>
                    <a:pt x="14310" y="49"/>
                  </a:cubicBezTo>
                  <a:cubicBezTo>
                    <a:pt x="14143" y="49"/>
                    <a:pt x="13975" y="47"/>
                    <a:pt x="13806" y="47"/>
                  </a:cubicBezTo>
                  <a:cubicBezTo>
                    <a:pt x="13469" y="47"/>
                    <a:pt x="13127" y="55"/>
                    <a:pt x="12776" y="105"/>
                  </a:cubicBezTo>
                  <a:cubicBezTo>
                    <a:pt x="12209" y="172"/>
                    <a:pt x="11576" y="306"/>
                    <a:pt x="10975" y="372"/>
                  </a:cubicBezTo>
                  <a:cubicBezTo>
                    <a:pt x="10341" y="339"/>
                    <a:pt x="9708" y="306"/>
                    <a:pt x="9074" y="272"/>
                  </a:cubicBezTo>
                  <a:cubicBezTo>
                    <a:pt x="7534" y="272"/>
                    <a:pt x="6052" y="102"/>
                    <a:pt x="4521" y="102"/>
                  </a:cubicBezTo>
                  <a:cubicBezTo>
                    <a:pt x="4393" y="102"/>
                    <a:pt x="4265" y="103"/>
                    <a:pt x="4137" y="105"/>
                  </a:cubicBezTo>
                  <a:cubicBezTo>
                    <a:pt x="4104" y="72"/>
                    <a:pt x="4037" y="39"/>
                    <a:pt x="3937" y="39"/>
                  </a:cubicBezTo>
                  <a:cubicBezTo>
                    <a:pt x="2669" y="172"/>
                    <a:pt x="1769" y="406"/>
                    <a:pt x="1168" y="1573"/>
                  </a:cubicBezTo>
                  <a:cubicBezTo>
                    <a:pt x="434" y="3007"/>
                    <a:pt x="401" y="5109"/>
                    <a:pt x="234" y="6677"/>
                  </a:cubicBezTo>
                  <a:cubicBezTo>
                    <a:pt x="1" y="8712"/>
                    <a:pt x="34" y="10713"/>
                    <a:pt x="167" y="12781"/>
                  </a:cubicBezTo>
                  <a:cubicBezTo>
                    <a:pt x="268" y="14082"/>
                    <a:pt x="101" y="16050"/>
                    <a:pt x="968" y="17184"/>
                  </a:cubicBezTo>
                  <a:cubicBezTo>
                    <a:pt x="2209" y="18762"/>
                    <a:pt x="4736" y="19132"/>
                    <a:pt x="7120" y="19132"/>
                  </a:cubicBezTo>
                  <a:cubicBezTo>
                    <a:pt x="8517" y="19132"/>
                    <a:pt x="9865" y="19005"/>
                    <a:pt x="10875" y="18919"/>
                  </a:cubicBezTo>
                  <a:cubicBezTo>
                    <a:pt x="12209" y="18815"/>
                    <a:pt x="13547" y="18795"/>
                    <a:pt x="14885" y="18795"/>
                  </a:cubicBezTo>
                  <a:cubicBezTo>
                    <a:pt x="15687" y="18795"/>
                    <a:pt x="16490" y="18802"/>
                    <a:pt x="17292" y="18802"/>
                  </a:cubicBezTo>
                  <a:cubicBezTo>
                    <a:pt x="19431" y="18802"/>
                    <a:pt x="21566" y="18752"/>
                    <a:pt x="23684" y="18385"/>
                  </a:cubicBezTo>
                  <a:cubicBezTo>
                    <a:pt x="26920" y="17818"/>
                    <a:pt x="26520" y="13482"/>
                    <a:pt x="26420" y="11080"/>
                  </a:cubicBezTo>
                  <a:cubicBezTo>
                    <a:pt x="26319" y="8945"/>
                    <a:pt x="26620" y="6777"/>
                    <a:pt x="26553" y="4609"/>
                  </a:cubicBezTo>
                  <a:cubicBezTo>
                    <a:pt x="26486" y="3374"/>
                    <a:pt x="26586" y="2107"/>
                    <a:pt x="25486" y="1273"/>
                  </a:cubicBezTo>
                  <a:cubicBezTo>
                    <a:pt x="24196" y="300"/>
                    <a:pt x="22481" y="1"/>
                    <a:pt x="2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;p18">
              <a:extLst>
                <a:ext uri="{FF2B5EF4-FFF2-40B4-BE49-F238E27FC236}">
                  <a16:creationId xmlns:a16="http://schemas.microsoft.com/office/drawing/2014/main" id="{116C4FA8-B227-C748-9A6B-D557262398D4}"/>
                </a:ext>
              </a:extLst>
            </p:cNvPr>
            <p:cNvSpPr/>
            <p:nvPr/>
          </p:nvSpPr>
          <p:spPr>
            <a:xfrm>
              <a:off x="7406325" y="3202725"/>
              <a:ext cx="126800" cy="117975"/>
            </a:xfrm>
            <a:custGeom>
              <a:avLst/>
              <a:gdLst/>
              <a:ahLst/>
              <a:cxnLst/>
              <a:rect l="l" t="t" r="r" b="b"/>
              <a:pathLst>
                <a:path w="5072" h="4719" extrusionOk="0">
                  <a:moveTo>
                    <a:pt x="2182" y="1"/>
                  </a:moveTo>
                  <a:cubicBezTo>
                    <a:pt x="1590" y="1"/>
                    <a:pt x="1120" y="325"/>
                    <a:pt x="801" y="770"/>
                  </a:cubicBezTo>
                  <a:cubicBezTo>
                    <a:pt x="501" y="1037"/>
                    <a:pt x="301" y="1404"/>
                    <a:pt x="201" y="1837"/>
                  </a:cubicBezTo>
                  <a:cubicBezTo>
                    <a:pt x="1" y="2972"/>
                    <a:pt x="568" y="4206"/>
                    <a:pt x="1769" y="4539"/>
                  </a:cubicBezTo>
                  <a:cubicBezTo>
                    <a:pt x="1869" y="4573"/>
                    <a:pt x="1969" y="4606"/>
                    <a:pt x="2069" y="4606"/>
                  </a:cubicBezTo>
                  <a:cubicBezTo>
                    <a:pt x="2269" y="4681"/>
                    <a:pt x="2469" y="4719"/>
                    <a:pt x="2684" y="4719"/>
                  </a:cubicBezTo>
                  <a:cubicBezTo>
                    <a:pt x="2755" y="4719"/>
                    <a:pt x="2828" y="4715"/>
                    <a:pt x="2903" y="4706"/>
                  </a:cubicBezTo>
                  <a:cubicBezTo>
                    <a:pt x="3704" y="4539"/>
                    <a:pt x="4137" y="3972"/>
                    <a:pt x="4471" y="3272"/>
                  </a:cubicBezTo>
                  <a:cubicBezTo>
                    <a:pt x="5071" y="2038"/>
                    <a:pt x="4371" y="503"/>
                    <a:pt x="3070" y="136"/>
                  </a:cubicBezTo>
                  <a:cubicBezTo>
                    <a:pt x="2936" y="103"/>
                    <a:pt x="2803" y="70"/>
                    <a:pt x="2669" y="70"/>
                  </a:cubicBezTo>
                  <a:cubicBezTo>
                    <a:pt x="2536" y="36"/>
                    <a:pt x="2403" y="3"/>
                    <a:pt x="2269" y="3"/>
                  </a:cubicBezTo>
                  <a:cubicBezTo>
                    <a:pt x="2240" y="1"/>
                    <a:pt x="2211" y="1"/>
                    <a:pt x="2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3;p18">
              <a:extLst>
                <a:ext uri="{FF2B5EF4-FFF2-40B4-BE49-F238E27FC236}">
                  <a16:creationId xmlns:a16="http://schemas.microsoft.com/office/drawing/2014/main" id="{492F7A82-DCB0-0040-AE34-CBCE769A0A86}"/>
                </a:ext>
              </a:extLst>
            </p:cNvPr>
            <p:cNvSpPr/>
            <p:nvPr/>
          </p:nvSpPr>
          <p:spPr>
            <a:xfrm>
              <a:off x="7575625" y="3229550"/>
              <a:ext cx="184325" cy="104250"/>
            </a:xfrm>
            <a:custGeom>
              <a:avLst/>
              <a:gdLst/>
              <a:ahLst/>
              <a:cxnLst/>
              <a:rect l="l" t="t" r="r" b="b"/>
              <a:pathLst>
                <a:path w="7373" h="4170" extrusionOk="0">
                  <a:moveTo>
                    <a:pt x="6384" y="0"/>
                  </a:moveTo>
                  <a:cubicBezTo>
                    <a:pt x="5883" y="0"/>
                    <a:pt x="5331" y="479"/>
                    <a:pt x="5371" y="1094"/>
                  </a:cubicBezTo>
                  <a:lnTo>
                    <a:pt x="5371" y="1094"/>
                  </a:lnTo>
                  <a:cubicBezTo>
                    <a:pt x="5370" y="1092"/>
                    <a:pt x="5370" y="1092"/>
                    <a:pt x="5369" y="1092"/>
                  </a:cubicBezTo>
                  <a:cubicBezTo>
                    <a:pt x="5362" y="1092"/>
                    <a:pt x="5333" y="1182"/>
                    <a:pt x="5304" y="1298"/>
                  </a:cubicBezTo>
                  <a:cubicBezTo>
                    <a:pt x="5237" y="1498"/>
                    <a:pt x="5104" y="1698"/>
                    <a:pt x="5004" y="1865"/>
                  </a:cubicBezTo>
                  <a:cubicBezTo>
                    <a:pt x="4864" y="2105"/>
                    <a:pt x="4436" y="2153"/>
                    <a:pt x="4036" y="2153"/>
                  </a:cubicBezTo>
                  <a:cubicBezTo>
                    <a:pt x="3770" y="2153"/>
                    <a:pt x="3516" y="2132"/>
                    <a:pt x="3369" y="2132"/>
                  </a:cubicBezTo>
                  <a:cubicBezTo>
                    <a:pt x="2102" y="2099"/>
                    <a:pt x="1835" y="1098"/>
                    <a:pt x="1101" y="331"/>
                  </a:cubicBezTo>
                  <a:cubicBezTo>
                    <a:pt x="1013" y="242"/>
                    <a:pt x="905" y="202"/>
                    <a:pt x="798" y="202"/>
                  </a:cubicBezTo>
                  <a:cubicBezTo>
                    <a:pt x="623" y="202"/>
                    <a:pt x="450" y="311"/>
                    <a:pt x="367" y="498"/>
                  </a:cubicBezTo>
                  <a:cubicBezTo>
                    <a:pt x="0" y="1365"/>
                    <a:pt x="267" y="2266"/>
                    <a:pt x="834" y="3033"/>
                  </a:cubicBezTo>
                  <a:cubicBezTo>
                    <a:pt x="1568" y="3967"/>
                    <a:pt x="2769" y="4167"/>
                    <a:pt x="3870" y="4167"/>
                  </a:cubicBezTo>
                  <a:cubicBezTo>
                    <a:pt x="3927" y="4169"/>
                    <a:pt x="3984" y="4170"/>
                    <a:pt x="4042" y="4170"/>
                  </a:cubicBezTo>
                  <a:cubicBezTo>
                    <a:pt x="5057" y="4170"/>
                    <a:pt x="6102" y="3880"/>
                    <a:pt x="6638" y="2933"/>
                  </a:cubicBezTo>
                  <a:cubicBezTo>
                    <a:pt x="7072" y="2232"/>
                    <a:pt x="7372" y="1332"/>
                    <a:pt x="7072" y="531"/>
                  </a:cubicBezTo>
                  <a:cubicBezTo>
                    <a:pt x="6939" y="156"/>
                    <a:pt x="6670" y="0"/>
                    <a:pt x="6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4;p18">
              <a:extLst>
                <a:ext uri="{FF2B5EF4-FFF2-40B4-BE49-F238E27FC236}">
                  <a16:creationId xmlns:a16="http://schemas.microsoft.com/office/drawing/2014/main" id="{B5F52217-CC82-8A4A-97A3-EBA8269D8012}"/>
                </a:ext>
              </a:extLst>
            </p:cNvPr>
            <p:cNvSpPr/>
            <p:nvPr/>
          </p:nvSpPr>
          <p:spPr>
            <a:xfrm>
              <a:off x="7789100" y="3203400"/>
              <a:ext cx="138475" cy="123300"/>
            </a:xfrm>
            <a:custGeom>
              <a:avLst/>
              <a:gdLst/>
              <a:ahLst/>
              <a:cxnLst/>
              <a:rect l="l" t="t" r="r" b="b"/>
              <a:pathLst>
                <a:path w="5539" h="4932" extrusionOk="0">
                  <a:moveTo>
                    <a:pt x="2837" y="0"/>
                  </a:moveTo>
                  <a:cubicBezTo>
                    <a:pt x="1776" y="0"/>
                    <a:pt x="754" y="858"/>
                    <a:pt x="434" y="1844"/>
                  </a:cubicBezTo>
                  <a:cubicBezTo>
                    <a:pt x="1" y="3178"/>
                    <a:pt x="835" y="4312"/>
                    <a:pt x="2002" y="4779"/>
                  </a:cubicBezTo>
                  <a:cubicBezTo>
                    <a:pt x="2272" y="4882"/>
                    <a:pt x="2557" y="4932"/>
                    <a:pt x="2840" y="4932"/>
                  </a:cubicBezTo>
                  <a:cubicBezTo>
                    <a:pt x="3569" y="4932"/>
                    <a:pt x="4277" y="4595"/>
                    <a:pt x="4637" y="3945"/>
                  </a:cubicBezTo>
                  <a:cubicBezTo>
                    <a:pt x="4804" y="3712"/>
                    <a:pt x="4971" y="3445"/>
                    <a:pt x="5071" y="3145"/>
                  </a:cubicBezTo>
                  <a:cubicBezTo>
                    <a:pt x="5538" y="1911"/>
                    <a:pt x="4771" y="676"/>
                    <a:pt x="3637" y="176"/>
                  </a:cubicBezTo>
                  <a:cubicBezTo>
                    <a:pt x="3375" y="55"/>
                    <a:pt x="3104" y="0"/>
                    <a:pt x="2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5;p18">
              <a:extLst>
                <a:ext uri="{FF2B5EF4-FFF2-40B4-BE49-F238E27FC236}">
                  <a16:creationId xmlns:a16="http://schemas.microsoft.com/office/drawing/2014/main" id="{5CA03720-D4B8-0B40-A994-FB34589A1484}"/>
                </a:ext>
              </a:extLst>
            </p:cNvPr>
            <p:cNvSpPr/>
            <p:nvPr/>
          </p:nvSpPr>
          <p:spPr>
            <a:xfrm>
              <a:off x="6740225" y="3025175"/>
              <a:ext cx="1790275" cy="1359300"/>
            </a:xfrm>
            <a:custGeom>
              <a:avLst/>
              <a:gdLst/>
              <a:ahLst/>
              <a:cxnLst/>
              <a:rect l="l" t="t" r="r" b="b"/>
              <a:pathLst>
                <a:path w="71611" h="54372" extrusionOk="0">
                  <a:moveTo>
                    <a:pt x="48094" y="2201"/>
                  </a:moveTo>
                  <a:cubicBezTo>
                    <a:pt x="49261" y="2368"/>
                    <a:pt x="50429" y="2535"/>
                    <a:pt x="51629" y="2602"/>
                  </a:cubicBezTo>
                  <a:cubicBezTo>
                    <a:pt x="53397" y="2702"/>
                    <a:pt x="55265" y="2835"/>
                    <a:pt x="56967" y="3235"/>
                  </a:cubicBezTo>
                  <a:cubicBezTo>
                    <a:pt x="57667" y="3636"/>
                    <a:pt x="58268" y="4136"/>
                    <a:pt x="58634" y="4770"/>
                  </a:cubicBezTo>
                  <a:cubicBezTo>
                    <a:pt x="58668" y="5003"/>
                    <a:pt x="58701" y="5270"/>
                    <a:pt x="58701" y="5537"/>
                  </a:cubicBezTo>
                  <a:cubicBezTo>
                    <a:pt x="58735" y="6604"/>
                    <a:pt x="58868" y="7639"/>
                    <a:pt x="58901" y="8706"/>
                  </a:cubicBezTo>
                  <a:cubicBezTo>
                    <a:pt x="58901" y="12709"/>
                    <a:pt x="58601" y="16645"/>
                    <a:pt x="58401" y="20615"/>
                  </a:cubicBezTo>
                  <a:cubicBezTo>
                    <a:pt x="58201" y="24484"/>
                    <a:pt x="58735" y="28387"/>
                    <a:pt x="58968" y="32223"/>
                  </a:cubicBezTo>
                  <a:cubicBezTo>
                    <a:pt x="59068" y="34024"/>
                    <a:pt x="58835" y="35859"/>
                    <a:pt x="58701" y="37627"/>
                  </a:cubicBezTo>
                  <a:cubicBezTo>
                    <a:pt x="58534" y="39762"/>
                    <a:pt x="58368" y="41930"/>
                    <a:pt x="57967" y="44031"/>
                  </a:cubicBezTo>
                  <a:cubicBezTo>
                    <a:pt x="57667" y="45866"/>
                    <a:pt x="57967" y="47701"/>
                    <a:pt x="57467" y="49535"/>
                  </a:cubicBezTo>
                  <a:cubicBezTo>
                    <a:pt x="57267" y="50402"/>
                    <a:pt x="56633" y="51537"/>
                    <a:pt x="55666" y="51537"/>
                  </a:cubicBezTo>
                  <a:cubicBezTo>
                    <a:pt x="54803" y="51537"/>
                    <a:pt x="53970" y="51366"/>
                    <a:pt x="53112" y="51366"/>
                  </a:cubicBezTo>
                  <a:cubicBezTo>
                    <a:pt x="53040" y="51366"/>
                    <a:pt x="52969" y="51367"/>
                    <a:pt x="52897" y="51370"/>
                  </a:cubicBezTo>
                  <a:cubicBezTo>
                    <a:pt x="49861" y="51403"/>
                    <a:pt x="46826" y="51670"/>
                    <a:pt x="43790" y="52037"/>
                  </a:cubicBezTo>
                  <a:cubicBezTo>
                    <a:pt x="43290" y="52026"/>
                    <a:pt x="42793" y="52022"/>
                    <a:pt x="42299" y="52022"/>
                  </a:cubicBezTo>
                  <a:cubicBezTo>
                    <a:pt x="41311" y="52022"/>
                    <a:pt x="40332" y="52037"/>
                    <a:pt x="39354" y="52037"/>
                  </a:cubicBezTo>
                  <a:cubicBezTo>
                    <a:pt x="37086" y="52037"/>
                    <a:pt x="34832" y="51993"/>
                    <a:pt x="32574" y="51993"/>
                  </a:cubicBezTo>
                  <a:cubicBezTo>
                    <a:pt x="31445" y="51993"/>
                    <a:pt x="30314" y="52004"/>
                    <a:pt x="29180" y="52037"/>
                  </a:cubicBezTo>
                  <a:cubicBezTo>
                    <a:pt x="27248" y="52103"/>
                    <a:pt x="25315" y="52198"/>
                    <a:pt x="23383" y="52198"/>
                  </a:cubicBezTo>
                  <a:cubicBezTo>
                    <a:pt x="22380" y="52198"/>
                    <a:pt x="21377" y="52172"/>
                    <a:pt x="20374" y="52104"/>
                  </a:cubicBezTo>
                  <a:cubicBezTo>
                    <a:pt x="20074" y="52070"/>
                    <a:pt x="19773" y="52070"/>
                    <a:pt x="19473" y="52004"/>
                  </a:cubicBezTo>
                  <a:cubicBezTo>
                    <a:pt x="19173" y="51970"/>
                    <a:pt x="18873" y="51937"/>
                    <a:pt x="18572" y="51904"/>
                  </a:cubicBezTo>
                  <a:cubicBezTo>
                    <a:pt x="17839" y="51803"/>
                    <a:pt x="17105" y="51637"/>
                    <a:pt x="16404" y="51470"/>
                  </a:cubicBezTo>
                  <a:cubicBezTo>
                    <a:pt x="13936" y="50869"/>
                    <a:pt x="13135" y="49135"/>
                    <a:pt x="13135" y="46767"/>
                  </a:cubicBezTo>
                  <a:cubicBezTo>
                    <a:pt x="13102" y="42830"/>
                    <a:pt x="13169" y="38961"/>
                    <a:pt x="13002" y="35058"/>
                  </a:cubicBezTo>
                  <a:cubicBezTo>
                    <a:pt x="12802" y="30688"/>
                    <a:pt x="12335" y="26385"/>
                    <a:pt x="12535" y="22049"/>
                  </a:cubicBezTo>
                  <a:cubicBezTo>
                    <a:pt x="12668" y="19480"/>
                    <a:pt x="12668" y="16845"/>
                    <a:pt x="12535" y="14277"/>
                  </a:cubicBezTo>
                  <a:cubicBezTo>
                    <a:pt x="12602" y="12742"/>
                    <a:pt x="12668" y="11208"/>
                    <a:pt x="12702" y="9640"/>
                  </a:cubicBezTo>
                  <a:cubicBezTo>
                    <a:pt x="12735" y="8439"/>
                    <a:pt x="12535" y="7238"/>
                    <a:pt x="12501" y="6004"/>
                  </a:cubicBezTo>
                  <a:cubicBezTo>
                    <a:pt x="12635" y="5404"/>
                    <a:pt x="12802" y="4837"/>
                    <a:pt x="13035" y="4236"/>
                  </a:cubicBezTo>
                  <a:cubicBezTo>
                    <a:pt x="13035" y="4236"/>
                    <a:pt x="13035" y="4203"/>
                    <a:pt x="13035" y="4203"/>
                  </a:cubicBezTo>
                  <a:cubicBezTo>
                    <a:pt x="13369" y="3769"/>
                    <a:pt x="13769" y="3335"/>
                    <a:pt x="14336" y="2969"/>
                  </a:cubicBezTo>
                  <a:cubicBezTo>
                    <a:pt x="14636" y="2768"/>
                    <a:pt x="15037" y="2635"/>
                    <a:pt x="15470" y="2535"/>
                  </a:cubicBezTo>
                  <a:cubicBezTo>
                    <a:pt x="15937" y="2468"/>
                    <a:pt x="16404" y="2468"/>
                    <a:pt x="16805" y="2468"/>
                  </a:cubicBezTo>
                  <a:cubicBezTo>
                    <a:pt x="17023" y="2481"/>
                    <a:pt x="17241" y="2486"/>
                    <a:pt x="17460" y="2486"/>
                  </a:cubicBezTo>
                  <a:cubicBezTo>
                    <a:pt x="18409" y="2486"/>
                    <a:pt x="19358" y="2383"/>
                    <a:pt x="20307" y="2301"/>
                  </a:cubicBezTo>
                  <a:cubicBezTo>
                    <a:pt x="21074" y="2301"/>
                    <a:pt x="21841" y="2301"/>
                    <a:pt x="22609" y="2268"/>
                  </a:cubicBezTo>
                  <a:cubicBezTo>
                    <a:pt x="23093" y="2307"/>
                    <a:pt x="23577" y="2321"/>
                    <a:pt x="24062" y="2321"/>
                  </a:cubicBezTo>
                  <a:cubicBezTo>
                    <a:pt x="24811" y="2321"/>
                    <a:pt x="25561" y="2288"/>
                    <a:pt x="26311" y="2268"/>
                  </a:cubicBezTo>
                  <a:lnTo>
                    <a:pt x="28213" y="2268"/>
                  </a:lnTo>
                  <a:cubicBezTo>
                    <a:pt x="28346" y="2301"/>
                    <a:pt x="28446" y="2301"/>
                    <a:pt x="28580" y="2301"/>
                  </a:cubicBezTo>
                  <a:cubicBezTo>
                    <a:pt x="28963" y="2318"/>
                    <a:pt x="29347" y="2326"/>
                    <a:pt x="29730" y="2326"/>
                  </a:cubicBezTo>
                  <a:cubicBezTo>
                    <a:pt x="30114" y="2326"/>
                    <a:pt x="30498" y="2318"/>
                    <a:pt x="30881" y="2301"/>
                  </a:cubicBezTo>
                  <a:lnTo>
                    <a:pt x="41522" y="2301"/>
                  </a:lnTo>
                  <a:cubicBezTo>
                    <a:pt x="43724" y="2301"/>
                    <a:pt x="45892" y="2268"/>
                    <a:pt x="48094" y="2201"/>
                  </a:cubicBezTo>
                  <a:close/>
                  <a:moveTo>
                    <a:pt x="39005" y="0"/>
                  </a:moveTo>
                  <a:cubicBezTo>
                    <a:pt x="36263" y="0"/>
                    <a:pt x="33522" y="103"/>
                    <a:pt x="30781" y="167"/>
                  </a:cubicBezTo>
                  <a:cubicBezTo>
                    <a:pt x="29647" y="400"/>
                    <a:pt x="28480" y="533"/>
                    <a:pt x="27345" y="533"/>
                  </a:cubicBezTo>
                  <a:cubicBezTo>
                    <a:pt x="27312" y="567"/>
                    <a:pt x="27312" y="567"/>
                    <a:pt x="27312" y="567"/>
                  </a:cubicBezTo>
                  <a:lnTo>
                    <a:pt x="27012" y="533"/>
                  </a:lnTo>
                  <a:lnTo>
                    <a:pt x="26411" y="533"/>
                  </a:lnTo>
                  <a:cubicBezTo>
                    <a:pt x="25577" y="567"/>
                    <a:pt x="24744" y="634"/>
                    <a:pt x="23876" y="734"/>
                  </a:cubicBezTo>
                  <a:cubicBezTo>
                    <a:pt x="22556" y="676"/>
                    <a:pt x="21261" y="520"/>
                    <a:pt x="19926" y="520"/>
                  </a:cubicBezTo>
                  <a:cubicBezTo>
                    <a:pt x="19709" y="520"/>
                    <a:pt x="19492" y="524"/>
                    <a:pt x="19273" y="533"/>
                  </a:cubicBezTo>
                  <a:cubicBezTo>
                    <a:pt x="18412" y="563"/>
                    <a:pt x="17603" y="672"/>
                    <a:pt x="16777" y="672"/>
                  </a:cubicBezTo>
                  <a:cubicBezTo>
                    <a:pt x="16675" y="672"/>
                    <a:pt x="16573" y="671"/>
                    <a:pt x="16471" y="667"/>
                  </a:cubicBezTo>
                  <a:cubicBezTo>
                    <a:pt x="16311" y="655"/>
                    <a:pt x="16153" y="650"/>
                    <a:pt x="15998" y="650"/>
                  </a:cubicBezTo>
                  <a:cubicBezTo>
                    <a:pt x="15250" y="650"/>
                    <a:pt x="14554" y="779"/>
                    <a:pt x="13836" y="1000"/>
                  </a:cubicBezTo>
                  <a:cubicBezTo>
                    <a:pt x="12568" y="1401"/>
                    <a:pt x="11734" y="1934"/>
                    <a:pt x="11167" y="3135"/>
                  </a:cubicBezTo>
                  <a:cubicBezTo>
                    <a:pt x="10433" y="4636"/>
                    <a:pt x="10767" y="6471"/>
                    <a:pt x="10834" y="8072"/>
                  </a:cubicBezTo>
                  <a:cubicBezTo>
                    <a:pt x="10834" y="8873"/>
                    <a:pt x="11034" y="9607"/>
                    <a:pt x="11034" y="10374"/>
                  </a:cubicBezTo>
                  <a:cubicBezTo>
                    <a:pt x="11000" y="11274"/>
                    <a:pt x="10934" y="12142"/>
                    <a:pt x="10867" y="13009"/>
                  </a:cubicBezTo>
                  <a:cubicBezTo>
                    <a:pt x="10800" y="13876"/>
                    <a:pt x="10867" y="14777"/>
                    <a:pt x="10867" y="15644"/>
                  </a:cubicBezTo>
                  <a:cubicBezTo>
                    <a:pt x="10867" y="16645"/>
                    <a:pt x="10667" y="17612"/>
                    <a:pt x="10667" y="18613"/>
                  </a:cubicBezTo>
                  <a:cubicBezTo>
                    <a:pt x="10700" y="20181"/>
                    <a:pt x="10667" y="21782"/>
                    <a:pt x="10633" y="23350"/>
                  </a:cubicBezTo>
                  <a:cubicBezTo>
                    <a:pt x="10133" y="22716"/>
                    <a:pt x="9633" y="22049"/>
                    <a:pt x="9099" y="21415"/>
                  </a:cubicBezTo>
                  <a:cubicBezTo>
                    <a:pt x="8432" y="20548"/>
                    <a:pt x="7731" y="19447"/>
                    <a:pt x="6831" y="18747"/>
                  </a:cubicBezTo>
                  <a:cubicBezTo>
                    <a:pt x="6964" y="18046"/>
                    <a:pt x="6831" y="17312"/>
                    <a:pt x="6797" y="16645"/>
                  </a:cubicBezTo>
                  <a:cubicBezTo>
                    <a:pt x="6764" y="15878"/>
                    <a:pt x="6597" y="15111"/>
                    <a:pt x="6497" y="14310"/>
                  </a:cubicBezTo>
                  <a:cubicBezTo>
                    <a:pt x="6497" y="14043"/>
                    <a:pt x="6464" y="13776"/>
                    <a:pt x="6430" y="13509"/>
                  </a:cubicBezTo>
                  <a:cubicBezTo>
                    <a:pt x="6369" y="13062"/>
                    <a:pt x="5994" y="12851"/>
                    <a:pt x="5612" y="12851"/>
                  </a:cubicBezTo>
                  <a:cubicBezTo>
                    <a:pt x="5166" y="12851"/>
                    <a:pt x="4711" y="13138"/>
                    <a:pt x="4729" y="13676"/>
                  </a:cubicBezTo>
                  <a:cubicBezTo>
                    <a:pt x="4729" y="14076"/>
                    <a:pt x="4796" y="14510"/>
                    <a:pt x="4863" y="14910"/>
                  </a:cubicBezTo>
                  <a:cubicBezTo>
                    <a:pt x="4896" y="15644"/>
                    <a:pt x="4896" y="16345"/>
                    <a:pt x="4929" y="17045"/>
                  </a:cubicBezTo>
                  <a:cubicBezTo>
                    <a:pt x="4929" y="17346"/>
                    <a:pt x="4996" y="17679"/>
                    <a:pt x="5029" y="17979"/>
                  </a:cubicBezTo>
                  <a:cubicBezTo>
                    <a:pt x="4227" y="17578"/>
                    <a:pt x="3302" y="17325"/>
                    <a:pt x="2528" y="17325"/>
                  </a:cubicBezTo>
                  <a:cubicBezTo>
                    <a:pt x="2401" y="17325"/>
                    <a:pt x="2278" y="17331"/>
                    <a:pt x="2161" y="17346"/>
                  </a:cubicBezTo>
                  <a:cubicBezTo>
                    <a:pt x="1460" y="17446"/>
                    <a:pt x="1360" y="18280"/>
                    <a:pt x="1727" y="18713"/>
                  </a:cubicBezTo>
                  <a:cubicBezTo>
                    <a:pt x="2027" y="19180"/>
                    <a:pt x="2561" y="19380"/>
                    <a:pt x="3095" y="19514"/>
                  </a:cubicBezTo>
                  <a:cubicBezTo>
                    <a:pt x="2961" y="19580"/>
                    <a:pt x="2861" y="19614"/>
                    <a:pt x="2761" y="19681"/>
                  </a:cubicBezTo>
                  <a:cubicBezTo>
                    <a:pt x="1894" y="20014"/>
                    <a:pt x="1027" y="20248"/>
                    <a:pt x="393" y="20948"/>
                  </a:cubicBezTo>
                  <a:cubicBezTo>
                    <a:pt x="0" y="21406"/>
                    <a:pt x="442" y="22250"/>
                    <a:pt x="1026" y="22250"/>
                  </a:cubicBezTo>
                  <a:cubicBezTo>
                    <a:pt x="1037" y="22250"/>
                    <a:pt x="1049" y="22250"/>
                    <a:pt x="1060" y="22249"/>
                  </a:cubicBezTo>
                  <a:cubicBezTo>
                    <a:pt x="2361" y="22216"/>
                    <a:pt x="3562" y="21549"/>
                    <a:pt x="4863" y="21315"/>
                  </a:cubicBezTo>
                  <a:cubicBezTo>
                    <a:pt x="5263" y="21248"/>
                    <a:pt x="5463" y="20881"/>
                    <a:pt x="5430" y="20548"/>
                  </a:cubicBezTo>
                  <a:cubicBezTo>
                    <a:pt x="5563" y="20514"/>
                    <a:pt x="5697" y="20514"/>
                    <a:pt x="5830" y="20514"/>
                  </a:cubicBezTo>
                  <a:cubicBezTo>
                    <a:pt x="5963" y="20514"/>
                    <a:pt x="6097" y="20481"/>
                    <a:pt x="6230" y="20414"/>
                  </a:cubicBezTo>
                  <a:cubicBezTo>
                    <a:pt x="7098" y="21148"/>
                    <a:pt x="7865" y="22349"/>
                    <a:pt x="8532" y="23116"/>
                  </a:cubicBezTo>
                  <a:cubicBezTo>
                    <a:pt x="9232" y="23850"/>
                    <a:pt x="9833" y="24818"/>
                    <a:pt x="10567" y="25485"/>
                  </a:cubicBezTo>
                  <a:cubicBezTo>
                    <a:pt x="10533" y="27119"/>
                    <a:pt x="10500" y="28720"/>
                    <a:pt x="10500" y="30321"/>
                  </a:cubicBezTo>
                  <a:cubicBezTo>
                    <a:pt x="10500" y="32123"/>
                    <a:pt x="10633" y="33857"/>
                    <a:pt x="10667" y="35659"/>
                  </a:cubicBezTo>
                  <a:cubicBezTo>
                    <a:pt x="10734" y="37693"/>
                    <a:pt x="11100" y="39661"/>
                    <a:pt x="11167" y="41663"/>
                  </a:cubicBezTo>
                  <a:cubicBezTo>
                    <a:pt x="11267" y="43498"/>
                    <a:pt x="11367" y="45299"/>
                    <a:pt x="11367" y="47133"/>
                  </a:cubicBezTo>
                  <a:cubicBezTo>
                    <a:pt x="11367" y="48901"/>
                    <a:pt x="11501" y="50069"/>
                    <a:pt x="12668" y="51470"/>
                  </a:cubicBezTo>
                  <a:cubicBezTo>
                    <a:pt x="13736" y="52738"/>
                    <a:pt x="14870" y="53104"/>
                    <a:pt x="16471" y="53405"/>
                  </a:cubicBezTo>
                  <a:cubicBezTo>
                    <a:pt x="16835" y="53477"/>
                    <a:pt x="17206" y="53493"/>
                    <a:pt x="17577" y="53493"/>
                  </a:cubicBezTo>
                  <a:cubicBezTo>
                    <a:pt x="17855" y="53493"/>
                    <a:pt x="18133" y="53484"/>
                    <a:pt x="18409" y="53484"/>
                  </a:cubicBezTo>
                  <a:cubicBezTo>
                    <a:pt x="18609" y="53484"/>
                    <a:pt x="18809" y="53489"/>
                    <a:pt x="19006" y="53505"/>
                  </a:cubicBezTo>
                  <a:cubicBezTo>
                    <a:pt x="20007" y="53605"/>
                    <a:pt x="20974" y="53838"/>
                    <a:pt x="22008" y="53905"/>
                  </a:cubicBezTo>
                  <a:cubicBezTo>
                    <a:pt x="23735" y="53998"/>
                    <a:pt x="25377" y="54176"/>
                    <a:pt x="27117" y="54176"/>
                  </a:cubicBezTo>
                  <a:cubicBezTo>
                    <a:pt x="27259" y="54176"/>
                    <a:pt x="27402" y="54174"/>
                    <a:pt x="27546" y="54172"/>
                  </a:cubicBezTo>
                  <a:cubicBezTo>
                    <a:pt x="27711" y="54169"/>
                    <a:pt x="27877" y="54168"/>
                    <a:pt x="28043" y="54168"/>
                  </a:cubicBezTo>
                  <a:cubicBezTo>
                    <a:pt x="30045" y="54168"/>
                    <a:pt x="32048" y="54341"/>
                    <a:pt x="34050" y="54372"/>
                  </a:cubicBezTo>
                  <a:cubicBezTo>
                    <a:pt x="37719" y="54372"/>
                    <a:pt x="41355" y="53905"/>
                    <a:pt x="44991" y="53571"/>
                  </a:cubicBezTo>
                  <a:cubicBezTo>
                    <a:pt x="46092" y="53438"/>
                    <a:pt x="47260" y="53405"/>
                    <a:pt x="48394" y="53338"/>
                  </a:cubicBezTo>
                  <a:cubicBezTo>
                    <a:pt x="49194" y="53338"/>
                    <a:pt x="49995" y="53305"/>
                    <a:pt x="50829" y="53271"/>
                  </a:cubicBezTo>
                  <a:cubicBezTo>
                    <a:pt x="50999" y="53264"/>
                    <a:pt x="51171" y="53261"/>
                    <a:pt x="51344" y="53261"/>
                  </a:cubicBezTo>
                  <a:cubicBezTo>
                    <a:pt x="52191" y="53261"/>
                    <a:pt x="53067" y="53332"/>
                    <a:pt x="53940" y="53332"/>
                  </a:cubicBezTo>
                  <a:cubicBezTo>
                    <a:pt x="54566" y="53332"/>
                    <a:pt x="55189" y="53296"/>
                    <a:pt x="55799" y="53171"/>
                  </a:cubicBezTo>
                  <a:lnTo>
                    <a:pt x="56133" y="53171"/>
                  </a:lnTo>
                  <a:cubicBezTo>
                    <a:pt x="57200" y="53004"/>
                    <a:pt x="57901" y="52437"/>
                    <a:pt x="58401" y="51637"/>
                  </a:cubicBezTo>
                  <a:cubicBezTo>
                    <a:pt x="59135" y="50536"/>
                    <a:pt x="59268" y="49035"/>
                    <a:pt x="59502" y="47701"/>
                  </a:cubicBezTo>
                  <a:cubicBezTo>
                    <a:pt x="59935" y="44832"/>
                    <a:pt x="60302" y="42097"/>
                    <a:pt x="60369" y="39194"/>
                  </a:cubicBezTo>
                  <a:cubicBezTo>
                    <a:pt x="60369" y="38394"/>
                    <a:pt x="60369" y="37627"/>
                    <a:pt x="60336" y="36826"/>
                  </a:cubicBezTo>
                  <a:cubicBezTo>
                    <a:pt x="60402" y="35825"/>
                    <a:pt x="60502" y="34791"/>
                    <a:pt x="60536" y="33791"/>
                  </a:cubicBezTo>
                  <a:cubicBezTo>
                    <a:pt x="60603" y="31389"/>
                    <a:pt x="60369" y="28987"/>
                    <a:pt x="60202" y="26619"/>
                  </a:cubicBezTo>
                  <a:cubicBezTo>
                    <a:pt x="60202" y="26585"/>
                    <a:pt x="60236" y="26552"/>
                    <a:pt x="60269" y="26519"/>
                  </a:cubicBezTo>
                  <a:cubicBezTo>
                    <a:pt x="61070" y="25084"/>
                    <a:pt x="62337" y="23817"/>
                    <a:pt x="63438" y="22683"/>
                  </a:cubicBezTo>
                  <a:cubicBezTo>
                    <a:pt x="64172" y="21915"/>
                    <a:pt x="64806" y="20948"/>
                    <a:pt x="65539" y="20181"/>
                  </a:cubicBezTo>
                  <a:cubicBezTo>
                    <a:pt x="65567" y="20183"/>
                    <a:pt x="65595" y="20184"/>
                    <a:pt x="65622" y="20184"/>
                  </a:cubicBezTo>
                  <a:cubicBezTo>
                    <a:pt x="66024" y="20184"/>
                    <a:pt x="66392" y="19959"/>
                    <a:pt x="66674" y="19647"/>
                  </a:cubicBezTo>
                  <a:cubicBezTo>
                    <a:pt x="67174" y="19580"/>
                    <a:pt x="67874" y="19580"/>
                    <a:pt x="68008" y="19580"/>
                  </a:cubicBezTo>
                  <a:cubicBezTo>
                    <a:pt x="68146" y="19569"/>
                    <a:pt x="68285" y="19564"/>
                    <a:pt x="68425" y="19564"/>
                  </a:cubicBezTo>
                  <a:cubicBezTo>
                    <a:pt x="68956" y="19564"/>
                    <a:pt x="69499" y="19630"/>
                    <a:pt x="70044" y="19630"/>
                  </a:cubicBezTo>
                  <a:cubicBezTo>
                    <a:pt x="70188" y="19630"/>
                    <a:pt x="70332" y="19625"/>
                    <a:pt x="70476" y="19614"/>
                  </a:cubicBezTo>
                  <a:cubicBezTo>
                    <a:pt x="71310" y="19580"/>
                    <a:pt x="71610" y="18413"/>
                    <a:pt x="70743" y="18113"/>
                  </a:cubicBezTo>
                  <a:cubicBezTo>
                    <a:pt x="70144" y="17882"/>
                    <a:pt x="69497" y="17811"/>
                    <a:pt x="68846" y="17811"/>
                  </a:cubicBezTo>
                  <a:cubicBezTo>
                    <a:pt x="68555" y="17811"/>
                    <a:pt x="68263" y="17825"/>
                    <a:pt x="67974" y="17846"/>
                  </a:cubicBezTo>
                  <a:cubicBezTo>
                    <a:pt x="68608" y="16945"/>
                    <a:pt x="69375" y="15944"/>
                    <a:pt x="69442" y="14944"/>
                  </a:cubicBezTo>
                  <a:cubicBezTo>
                    <a:pt x="69512" y="14365"/>
                    <a:pt x="69066" y="14075"/>
                    <a:pt x="68598" y="14075"/>
                  </a:cubicBezTo>
                  <a:cubicBezTo>
                    <a:pt x="68392" y="14075"/>
                    <a:pt x="68181" y="14131"/>
                    <a:pt x="68008" y="14243"/>
                  </a:cubicBezTo>
                  <a:cubicBezTo>
                    <a:pt x="67107" y="14910"/>
                    <a:pt x="66473" y="15778"/>
                    <a:pt x="65873" y="16712"/>
                  </a:cubicBezTo>
                  <a:cubicBezTo>
                    <a:pt x="65873" y="16478"/>
                    <a:pt x="65840" y="16211"/>
                    <a:pt x="65840" y="15978"/>
                  </a:cubicBezTo>
                  <a:cubicBezTo>
                    <a:pt x="65773" y="15077"/>
                    <a:pt x="65606" y="14143"/>
                    <a:pt x="64839" y="13609"/>
                  </a:cubicBezTo>
                  <a:cubicBezTo>
                    <a:pt x="64731" y="13533"/>
                    <a:pt x="64609" y="13498"/>
                    <a:pt x="64488" y="13498"/>
                  </a:cubicBezTo>
                  <a:cubicBezTo>
                    <a:pt x="64081" y="13498"/>
                    <a:pt x="63676" y="13881"/>
                    <a:pt x="63805" y="14343"/>
                  </a:cubicBezTo>
                  <a:cubicBezTo>
                    <a:pt x="63905" y="14710"/>
                    <a:pt x="64105" y="15044"/>
                    <a:pt x="64272" y="15411"/>
                  </a:cubicBezTo>
                  <a:cubicBezTo>
                    <a:pt x="64339" y="15811"/>
                    <a:pt x="64305" y="16311"/>
                    <a:pt x="64305" y="16712"/>
                  </a:cubicBezTo>
                  <a:cubicBezTo>
                    <a:pt x="64305" y="17279"/>
                    <a:pt x="64372" y="17879"/>
                    <a:pt x="64472" y="18446"/>
                  </a:cubicBezTo>
                  <a:cubicBezTo>
                    <a:pt x="63605" y="19247"/>
                    <a:pt x="62971" y="20448"/>
                    <a:pt x="62237" y="21315"/>
                  </a:cubicBezTo>
                  <a:cubicBezTo>
                    <a:pt x="61537" y="22149"/>
                    <a:pt x="60736" y="22983"/>
                    <a:pt x="60035" y="23917"/>
                  </a:cubicBezTo>
                  <a:cubicBezTo>
                    <a:pt x="60002" y="23417"/>
                    <a:pt x="60002" y="22950"/>
                    <a:pt x="60002" y="22483"/>
                  </a:cubicBezTo>
                  <a:lnTo>
                    <a:pt x="60002" y="22016"/>
                  </a:lnTo>
                  <a:cubicBezTo>
                    <a:pt x="60002" y="18046"/>
                    <a:pt x="60536" y="14110"/>
                    <a:pt x="60536" y="10140"/>
                  </a:cubicBezTo>
                  <a:cubicBezTo>
                    <a:pt x="60536" y="8339"/>
                    <a:pt x="60369" y="6604"/>
                    <a:pt x="60336" y="4803"/>
                  </a:cubicBezTo>
                  <a:cubicBezTo>
                    <a:pt x="60269" y="3402"/>
                    <a:pt x="59402" y="2435"/>
                    <a:pt x="58201" y="1901"/>
                  </a:cubicBezTo>
                  <a:cubicBezTo>
                    <a:pt x="57267" y="1501"/>
                    <a:pt x="56166" y="1401"/>
                    <a:pt x="55132" y="1301"/>
                  </a:cubicBezTo>
                  <a:cubicBezTo>
                    <a:pt x="53836" y="930"/>
                    <a:pt x="52435" y="812"/>
                    <a:pt x="50996" y="812"/>
                  </a:cubicBezTo>
                  <a:cubicBezTo>
                    <a:pt x="50620" y="812"/>
                    <a:pt x="50241" y="820"/>
                    <a:pt x="49861" y="834"/>
                  </a:cubicBezTo>
                  <a:cubicBezTo>
                    <a:pt x="47827" y="600"/>
                    <a:pt x="45825" y="233"/>
                    <a:pt x="43790" y="133"/>
                  </a:cubicBezTo>
                  <a:cubicBezTo>
                    <a:pt x="42195" y="35"/>
                    <a:pt x="40600" y="0"/>
                    <a:pt x="39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46;p18">
            <a:extLst>
              <a:ext uri="{FF2B5EF4-FFF2-40B4-BE49-F238E27FC236}">
                <a16:creationId xmlns:a16="http://schemas.microsoft.com/office/drawing/2014/main" id="{CF6AD0D1-ED58-0346-9C36-C7855EE2FC81}"/>
              </a:ext>
            </a:extLst>
          </p:cNvPr>
          <p:cNvGrpSpPr/>
          <p:nvPr/>
        </p:nvGrpSpPr>
        <p:grpSpPr>
          <a:xfrm>
            <a:off x="7544897" y="4747673"/>
            <a:ext cx="302206" cy="243754"/>
            <a:chOff x="3746250" y="3977525"/>
            <a:chExt cx="1684625" cy="1358475"/>
          </a:xfrm>
        </p:grpSpPr>
        <p:sp>
          <p:nvSpPr>
            <p:cNvPr id="50" name="Google Shape;147;p18">
              <a:extLst>
                <a:ext uri="{FF2B5EF4-FFF2-40B4-BE49-F238E27FC236}">
                  <a16:creationId xmlns:a16="http://schemas.microsoft.com/office/drawing/2014/main" id="{1E295395-DC2E-AE44-9B60-67158CFAFB46}"/>
                </a:ext>
              </a:extLst>
            </p:cNvPr>
            <p:cNvSpPr/>
            <p:nvPr/>
          </p:nvSpPr>
          <p:spPr>
            <a:xfrm>
              <a:off x="3961400" y="4012275"/>
              <a:ext cx="1213400" cy="1292775"/>
            </a:xfrm>
            <a:custGeom>
              <a:avLst/>
              <a:gdLst/>
              <a:ahLst/>
              <a:cxnLst/>
              <a:rect l="l" t="t" r="r" b="b"/>
              <a:pathLst>
                <a:path w="48536" h="51711" extrusionOk="0">
                  <a:moveTo>
                    <a:pt x="24746" y="17564"/>
                  </a:moveTo>
                  <a:cubicBezTo>
                    <a:pt x="26369" y="17564"/>
                    <a:pt x="28000" y="17840"/>
                    <a:pt x="29589" y="18157"/>
                  </a:cubicBezTo>
                  <a:cubicBezTo>
                    <a:pt x="29500" y="18157"/>
                    <a:pt x="29411" y="18172"/>
                    <a:pt x="29322" y="18172"/>
                  </a:cubicBezTo>
                  <a:cubicBezTo>
                    <a:pt x="29277" y="18172"/>
                    <a:pt x="29233" y="18168"/>
                    <a:pt x="29188" y="18157"/>
                  </a:cubicBezTo>
                  <a:cubicBezTo>
                    <a:pt x="27752" y="17881"/>
                    <a:pt x="26270" y="17582"/>
                    <a:pt x="24799" y="17582"/>
                  </a:cubicBezTo>
                  <a:cubicBezTo>
                    <a:pt x="24493" y="17582"/>
                    <a:pt x="24188" y="17595"/>
                    <a:pt x="23884" y="17624"/>
                  </a:cubicBezTo>
                  <a:cubicBezTo>
                    <a:pt x="23804" y="17624"/>
                    <a:pt x="23723" y="17611"/>
                    <a:pt x="23642" y="17609"/>
                  </a:cubicBezTo>
                  <a:lnTo>
                    <a:pt x="23642" y="17609"/>
                  </a:lnTo>
                  <a:cubicBezTo>
                    <a:pt x="24009" y="17578"/>
                    <a:pt x="24377" y="17564"/>
                    <a:pt x="24746" y="17564"/>
                  </a:cubicBezTo>
                  <a:close/>
                  <a:moveTo>
                    <a:pt x="33854" y="41133"/>
                  </a:moveTo>
                  <a:cubicBezTo>
                    <a:pt x="33937" y="41133"/>
                    <a:pt x="34029" y="41164"/>
                    <a:pt x="34115" y="41164"/>
                  </a:cubicBezTo>
                  <a:cubicBezTo>
                    <a:pt x="34143" y="41164"/>
                    <a:pt x="34170" y="41161"/>
                    <a:pt x="34197" y="41152"/>
                  </a:cubicBezTo>
                  <a:lnTo>
                    <a:pt x="34197" y="41152"/>
                  </a:lnTo>
                  <a:cubicBezTo>
                    <a:pt x="33472" y="41449"/>
                    <a:pt x="32748" y="41776"/>
                    <a:pt x="31990" y="41874"/>
                  </a:cubicBezTo>
                  <a:cubicBezTo>
                    <a:pt x="31768" y="41908"/>
                    <a:pt x="31531" y="41930"/>
                    <a:pt x="31292" y="41930"/>
                  </a:cubicBezTo>
                  <a:cubicBezTo>
                    <a:pt x="30819" y="41930"/>
                    <a:pt x="30341" y="41842"/>
                    <a:pt x="29965" y="41581"/>
                  </a:cubicBezTo>
                  <a:lnTo>
                    <a:pt x="29965" y="41581"/>
                  </a:lnTo>
                  <a:cubicBezTo>
                    <a:pt x="29977" y="41587"/>
                    <a:pt x="29995" y="41589"/>
                    <a:pt x="30015" y="41589"/>
                  </a:cubicBezTo>
                  <a:cubicBezTo>
                    <a:pt x="30067" y="41589"/>
                    <a:pt x="30133" y="41574"/>
                    <a:pt x="30156" y="41574"/>
                  </a:cubicBezTo>
                  <a:cubicBezTo>
                    <a:pt x="30200" y="41574"/>
                    <a:pt x="30274" y="41559"/>
                    <a:pt x="30329" y="41559"/>
                  </a:cubicBezTo>
                  <a:cubicBezTo>
                    <a:pt x="30356" y="41559"/>
                    <a:pt x="30378" y="41563"/>
                    <a:pt x="30389" y="41574"/>
                  </a:cubicBezTo>
                  <a:cubicBezTo>
                    <a:pt x="30623" y="41774"/>
                    <a:pt x="30923" y="41874"/>
                    <a:pt x="31223" y="41908"/>
                  </a:cubicBezTo>
                  <a:lnTo>
                    <a:pt x="31323" y="41908"/>
                  </a:lnTo>
                  <a:cubicBezTo>
                    <a:pt x="31423" y="41908"/>
                    <a:pt x="31523" y="41908"/>
                    <a:pt x="31590" y="41874"/>
                  </a:cubicBezTo>
                  <a:cubicBezTo>
                    <a:pt x="31757" y="41874"/>
                    <a:pt x="31924" y="41841"/>
                    <a:pt x="32057" y="41774"/>
                  </a:cubicBezTo>
                  <a:cubicBezTo>
                    <a:pt x="32657" y="41641"/>
                    <a:pt x="33224" y="41374"/>
                    <a:pt x="33792" y="41140"/>
                  </a:cubicBezTo>
                  <a:cubicBezTo>
                    <a:pt x="33812" y="41135"/>
                    <a:pt x="33832" y="41133"/>
                    <a:pt x="33854" y="41133"/>
                  </a:cubicBezTo>
                  <a:close/>
                  <a:moveTo>
                    <a:pt x="40230" y="1"/>
                  </a:moveTo>
                  <a:cubicBezTo>
                    <a:pt x="38746" y="1"/>
                    <a:pt x="37111" y="411"/>
                    <a:pt x="35826" y="411"/>
                  </a:cubicBezTo>
                  <a:cubicBezTo>
                    <a:pt x="35648" y="410"/>
                    <a:pt x="35470" y="409"/>
                    <a:pt x="35291" y="409"/>
                  </a:cubicBezTo>
                  <a:cubicBezTo>
                    <a:pt x="32439" y="409"/>
                    <a:pt x="29586" y="621"/>
                    <a:pt x="26711" y="621"/>
                  </a:cubicBezTo>
                  <a:cubicBezTo>
                    <a:pt x="26370" y="621"/>
                    <a:pt x="26028" y="618"/>
                    <a:pt x="25686" y="611"/>
                  </a:cubicBezTo>
                  <a:cubicBezTo>
                    <a:pt x="25375" y="606"/>
                    <a:pt x="25065" y="603"/>
                    <a:pt x="24755" y="603"/>
                  </a:cubicBezTo>
                  <a:cubicBezTo>
                    <a:pt x="21973" y="603"/>
                    <a:pt x="19206" y="808"/>
                    <a:pt x="16427" y="808"/>
                  </a:cubicBezTo>
                  <a:cubicBezTo>
                    <a:pt x="15856" y="808"/>
                    <a:pt x="15284" y="799"/>
                    <a:pt x="14711" y="778"/>
                  </a:cubicBezTo>
                  <a:cubicBezTo>
                    <a:pt x="14189" y="756"/>
                    <a:pt x="13666" y="752"/>
                    <a:pt x="13143" y="752"/>
                  </a:cubicBezTo>
                  <a:cubicBezTo>
                    <a:pt x="12882" y="752"/>
                    <a:pt x="12621" y="753"/>
                    <a:pt x="12360" y="753"/>
                  </a:cubicBezTo>
                  <a:cubicBezTo>
                    <a:pt x="11576" y="753"/>
                    <a:pt x="10792" y="745"/>
                    <a:pt x="10008" y="678"/>
                  </a:cubicBezTo>
                  <a:cubicBezTo>
                    <a:pt x="9565" y="635"/>
                    <a:pt x="9122" y="605"/>
                    <a:pt x="8684" y="605"/>
                  </a:cubicBezTo>
                  <a:cubicBezTo>
                    <a:pt x="8100" y="605"/>
                    <a:pt x="7525" y="659"/>
                    <a:pt x="6972" y="812"/>
                  </a:cubicBezTo>
                  <a:cubicBezTo>
                    <a:pt x="6428" y="624"/>
                    <a:pt x="5858" y="515"/>
                    <a:pt x="5288" y="515"/>
                  </a:cubicBezTo>
                  <a:cubicBezTo>
                    <a:pt x="4740" y="515"/>
                    <a:pt x="4193" y="616"/>
                    <a:pt x="3670" y="845"/>
                  </a:cubicBezTo>
                  <a:cubicBezTo>
                    <a:pt x="935" y="1979"/>
                    <a:pt x="1" y="4614"/>
                    <a:pt x="801" y="7383"/>
                  </a:cubicBezTo>
                  <a:cubicBezTo>
                    <a:pt x="534" y="8017"/>
                    <a:pt x="334" y="8617"/>
                    <a:pt x="201" y="9318"/>
                  </a:cubicBezTo>
                  <a:cubicBezTo>
                    <a:pt x="935" y="9818"/>
                    <a:pt x="1102" y="10785"/>
                    <a:pt x="701" y="11519"/>
                  </a:cubicBezTo>
                  <a:cubicBezTo>
                    <a:pt x="601" y="11686"/>
                    <a:pt x="534" y="11819"/>
                    <a:pt x="468" y="11953"/>
                  </a:cubicBezTo>
                  <a:cubicBezTo>
                    <a:pt x="601" y="12453"/>
                    <a:pt x="735" y="12954"/>
                    <a:pt x="835" y="13421"/>
                  </a:cubicBezTo>
                  <a:cubicBezTo>
                    <a:pt x="1102" y="14488"/>
                    <a:pt x="1135" y="15689"/>
                    <a:pt x="1235" y="16856"/>
                  </a:cubicBezTo>
                  <a:cubicBezTo>
                    <a:pt x="768" y="17157"/>
                    <a:pt x="434" y="17624"/>
                    <a:pt x="434" y="18291"/>
                  </a:cubicBezTo>
                  <a:cubicBezTo>
                    <a:pt x="468" y="19592"/>
                    <a:pt x="434" y="20859"/>
                    <a:pt x="401" y="22160"/>
                  </a:cubicBezTo>
                  <a:cubicBezTo>
                    <a:pt x="368" y="23161"/>
                    <a:pt x="568" y="24062"/>
                    <a:pt x="601" y="25029"/>
                  </a:cubicBezTo>
                  <a:cubicBezTo>
                    <a:pt x="635" y="27531"/>
                    <a:pt x="1135" y="30233"/>
                    <a:pt x="1535" y="32668"/>
                  </a:cubicBezTo>
                  <a:cubicBezTo>
                    <a:pt x="1602" y="33001"/>
                    <a:pt x="1702" y="33268"/>
                    <a:pt x="1835" y="33468"/>
                  </a:cubicBezTo>
                  <a:cubicBezTo>
                    <a:pt x="1669" y="35470"/>
                    <a:pt x="1435" y="37438"/>
                    <a:pt x="1402" y="39439"/>
                  </a:cubicBezTo>
                  <a:cubicBezTo>
                    <a:pt x="1402" y="41207"/>
                    <a:pt x="1569" y="43042"/>
                    <a:pt x="1702" y="44810"/>
                  </a:cubicBezTo>
                  <a:cubicBezTo>
                    <a:pt x="1835" y="46845"/>
                    <a:pt x="1735" y="48446"/>
                    <a:pt x="3703" y="49647"/>
                  </a:cubicBezTo>
                  <a:cubicBezTo>
                    <a:pt x="3970" y="49813"/>
                    <a:pt x="4270" y="49913"/>
                    <a:pt x="4537" y="49980"/>
                  </a:cubicBezTo>
                  <a:cubicBezTo>
                    <a:pt x="5405" y="50847"/>
                    <a:pt x="5838" y="50881"/>
                    <a:pt x="7373" y="50881"/>
                  </a:cubicBezTo>
                  <a:cubicBezTo>
                    <a:pt x="9474" y="50914"/>
                    <a:pt x="11542" y="50981"/>
                    <a:pt x="13644" y="51148"/>
                  </a:cubicBezTo>
                  <a:cubicBezTo>
                    <a:pt x="15845" y="51314"/>
                    <a:pt x="18055" y="51348"/>
                    <a:pt x="20265" y="51348"/>
                  </a:cubicBezTo>
                  <a:cubicBezTo>
                    <a:pt x="21738" y="51348"/>
                    <a:pt x="23212" y="51333"/>
                    <a:pt x="24683" y="51333"/>
                  </a:cubicBezTo>
                  <a:cubicBezTo>
                    <a:pt x="25418" y="51333"/>
                    <a:pt x="26153" y="51337"/>
                    <a:pt x="26887" y="51348"/>
                  </a:cubicBezTo>
                  <a:cubicBezTo>
                    <a:pt x="29288" y="51348"/>
                    <a:pt x="31657" y="51448"/>
                    <a:pt x="34025" y="51515"/>
                  </a:cubicBezTo>
                  <a:cubicBezTo>
                    <a:pt x="34166" y="51517"/>
                    <a:pt x="34307" y="51518"/>
                    <a:pt x="34448" y="51518"/>
                  </a:cubicBezTo>
                  <a:cubicBezTo>
                    <a:pt x="35454" y="51518"/>
                    <a:pt x="36482" y="51466"/>
                    <a:pt x="37507" y="51466"/>
                  </a:cubicBezTo>
                  <a:cubicBezTo>
                    <a:pt x="38389" y="51466"/>
                    <a:pt x="39268" y="51504"/>
                    <a:pt x="40129" y="51648"/>
                  </a:cubicBezTo>
                  <a:cubicBezTo>
                    <a:pt x="40373" y="51692"/>
                    <a:pt x="40643" y="51711"/>
                    <a:pt x="40929" y="51711"/>
                  </a:cubicBezTo>
                  <a:cubicBezTo>
                    <a:pt x="42167" y="51711"/>
                    <a:pt x="43703" y="51352"/>
                    <a:pt x="44733" y="51081"/>
                  </a:cubicBezTo>
                  <a:cubicBezTo>
                    <a:pt x="46467" y="50647"/>
                    <a:pt x="47535" y="48979"/>
                    <a:pt x="47535" y="47278"/>
                  </a:cubicBezTo>
                  <a:cubicBezTo>
                    <a:pt x="47535" y="46845"/>
                    <a:pt x="47401" y="46478"/>
                    <a:pt x="47201" y="46177"/>
                  </a:cubicBezTo>
                  <a:cubicBezTo>
                    <a:pt x="47335" y="46011"/>
                    <a:pt x="47401" y="45810"/>
                    <a:pt x="47468" y="45577"/>
                  </a:cubicBezTo>
                  <a:cubicBezTo>
                    <a:pt x="47535" y="45210"/>
                    <a:pt x="47568" y="44910"/>
                    <a:pt x="47601" y="44610"/>
                  </a:cubicBezTo>
                  <a:cubicBezTo>
                    <a:pt x="47835" y="42942"/>
                    <a:pt x="47868" y="41274"/>
                    <a:pt x="48102" y="39606"/>
                  </a:cubicBezTo>
                  <a:cubicBezTo>
                    <a:pt x="48402" y="37404"/>
                    <a:pt x="48535" y="35069"/>
                    <a:pt x="48335" y="32868"/>
                  </a:cubicBezTo>
                  <a:cubicBezTo>
                    <a:pt x="48168" y="30666"/>
                    <a:pt x="48269" y="28398"/>
                    <a:pt x="48269" y="26196"/>
                  </a:cubicBezTo>
                  <a:cubicBezTo>
                    <a:pt x="48302" y="23795"/>
                    <a:pt x="47935" y="21426"/>
                    <a:pt x="48035" y="19058"/>
                  </a:cubicBezTo>
                  <a:cubicBezTo>
                    <a:pt x="48102" y="17157"/>
                    <a:pt x="48002" y="15222"/>
                    <a:pt x="48002" y="13321"/>
                  </a:cubicBezTo>
                  <a:cubicBezTo>
                    <a:pt x="48002" y="11152"/>
                    <a:pt x="48102" y="9017"/>
                    <a:pt x="48135" y="6849"/>
                  </a:cubicBezTo>
                  <a:cubicBezTo>
                    <a:pt x="48202" y="4948"/>
                    <a:pt x="48102" y="3047"/>
                    <a:pt x="46634" y="1646"/>
                  </a:cubicBezTo>
                  <a:cubicBezTo>
                    <a:pt x="45859" y="917"/>
                    <a:pt x="44952" y="652"/>
                    <a:pt x="44017" y="652"/>
                  </a:cubicBezTo>
                  <a:cubicBezTo>
                    <a:pt x="43624" y="652"/>
                    <a:pt x="43226" y="699"/>
                    <a:pt x="42831" y="778"/>
                  </a:cubicBezTo>
                  <a:cubicBezTo>
                    <a:pt x="42127" y="180"/>
                    <a:pt x="41212" y="1"/>
                    <a:pt x="40230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;p18">
              <a:extLst>
                <a:ext uri="{FF2B5EF4-FFF2-40B4-BE49-F238E27FC236}">
                  <a16:creationId xmlns:a16="http://schemas.microsoft.com/office/drawing/2014/main" id="{F9F8B862-7D7F-B745-A25F-5C8273FAA7A9}"/>
                </a:ext>
              </a:extLst>
            </p:cNvPr>
            <p:cNvSpPr/>
            <p:nvPr/>
          </p:nvSpPr>
          <p:spPr>
            <a:xfrm>
              <a:off x="3974750" y="4028550"/>
              <a:ext cx="1163250" cy="1274050"/>
            </a:xfrm>
            <a:custGeom>
              <a:avLst/>
              <a:gdLst/>
              <a:ahLst/>
              <a:cxnLst/>
              <a:rect l="l" t="t" r="r" b="b"/>
              <a:pathLst>
                <a:path w="46530" h="50962" extrusionOk="0">
                  <a:moveTo>
                    <a:pt x="3453" y="0"/>
                  </a:moveTo>
                  <a:cubicBezTo>
                    <a:pt x="3366" y="0"/>
                    <a:pt x="3270" y="29"/>
                    <a:pt x="3169" y="94"/>
                  </a:cubicBezTo>
                  <a:cubicBezTo>
                    <a:pt x="2402" y="594"/>
                    <a:pt x="1702" y="861"/>
                    <a:pt x="1101" y="1562"/>
                  </a:cubicBezTo>
                  <a:cubicBezTo>
                    <a:pt x="434" y="2362"/>
                    <a:pt x="201" y="3530"/>
                    <a:pt x="101" y="4497"/>
                  </a:cubicBezTo>
                  <a:cubicBezTo>
                    <a:pt x="0" y="5798"/>
                    <a:pt x="101" y="7099"/>
                    <a:pt x="101" y="8366"/>
                  </a:cubicBezTo>
                  <a:cubicBezTo>
                    <a:pt x="101" y="9601"/>
                    <a:pt x="434" y="10768"/>
                    <a:pt x="267" y="11969"/>
                  </a:cubicBezTo>
                  <a:cubicBezTo>
                    <a:pt x="101" y="13303"/>
                    <a:pt x="534" y="14604"/>
                    <a:pt x="434" y="15939"/>
                  </a:cubicBezTo>
                  <a:cubicBezTo>
                    <a:pt x="367" y="17206"/>
                    <a:pt x="534" y="18507"/>
                    <a:pt x="501" y="19775"/>
                  </a:cubicBezTo>
                  <a:cubicBezTo>
                    <a:pt x="467" y="21009"/>
                    <a:pt x="501" y="22176"/>
                    <a:pt x="601" y="23411"/>
                  </a:cubicBezTo>
                  <a:cubicBezTo>
                    <a:pt x="668" y="24545"/>
                    <a:pt x="401" y="25746"/>
                    <a:pt x="634" y="26846"/>
                  </a:cubicBezTo>
                  <a:cubicBezTo>
                    <a:pt x="668" y="27113"/>
                    <a:pt x="801" y="27313"/>
                    <a:pt x="1001" y="27480"/>
                  </a:cubicBezTo>
                  <a:cubicBezTo>
                    <a:pt x="1001" y="27547"/>
                    <a:pt x="1001" y="27580"/>
                    <a:pt x="968" y="27647"/>
                  </a:cubicBezTo>
                  <a:cubicBezTo>
                    <a:pt x="801" y="28681"/>
                    <a:pt x="968" y="29815"/>
                    <a:pt x="801" y="30883"/>
                  </a:cubicBezTo>
                  <a:cubicBezTo>
                    <a:pt x="701" y="31683"/>
                    <a:pt x="768" y="32550"/>
                    <a:pt x="834" y="33351"/>
                  </a:cubicBezTo>
                  <a:cubicBezTo>
                    <a:pt x="901" y="34485"/>
                    <a:pt x="901" y="35653"/>
                    <a:pt x="1035" y="36753"/>
                  </a:cubicBezTo>
                  <a:cubicBezTo>
                    <a:pt x="1335" y="38922"/>
                    <a:pt x="868" y="41257"/>
                    <a:pt x="1268" y="43392"/>
                  </a:cubicBezTo>
                  <a:cubicBezTo>
                    <a:pt x="1602" y="45293"/>
                    <a:pt x="1468" y="47394"/>
                    <a:pt x="3203" y="48729"/>
                  </a:cubicBezTo>
                  <a:cubicBezTo>
                    <a:pt x="4937" y="50030"/>
                    <a:pt x="7106" y="50030"/>
                    <a:pt x="9207" y="50363"/>
                  </a:cubicBezTo>
                  <a:cubicBezTo>
                    <a:pt x="11542" y="50730"/>
                    <a:pt x="13944" y="50864"/>
                    <a:pt x="16312" y="50897"/>
                  </a:cubicBezTo>
                  <a:cubicBezTo>
                    <a:pt x="17247" y="50926"/>
                    <a:pt x="18182" y="50962"/>
                    <a:pt x="19114" y="50962"/>
                  </a:cubicBezTo>
                  <a:cubicBezTo>
                    <a:pt x="20310" y="50962"/>
                    <a:pt x="21502" y="50903"/>
                    <a:pt x="22683" y="50697"/>
                  </a:cubicBezTo>
                  <a:cubicBezTo>
                    <a:pt x="23256" y="50590"/>
                    <a:pt x="23859" y="50574"/>
                    <a:pt x="24470" y="50574"/>
                  </a:cubicBezTo>
                  <a:cubicBezTo>
                    <a:pt x="24743" y="50574"/>
                    <a:pt x="25017" y="50577"/>
                    <a:pt x="25290" y="50577"/>
                  </a:cubicBezTo>
                  <a:cubicBezTo>
                    <a:pt x="26514" y="50577"/>
                    <a:pt x="27730" y="50512"/>
                    <a:pt x="28754" y="49796"/>
                  </a:cubicBezTo>
                  <a:cubicBezTo>
                    <a:pt x="28788" y="49763"/>
                    <a:pt x="28821" y="49763"/>
                    <a:pt x="28854" y="49729"/>
                  </a:cubicBezTo>
                  <a:cubicBezTo>
                    <a:pt x="28921" y="49729"/>
                    <a:pt x="28954" y="49763"/>
                    <a:pt x="28988" y="49763"/>
                  </a:cubicBezTo>
                  <a:cubicBezTo>
                    <a:pt x="29722" y="50030"/>
                    <a:pt x="30456" y="50130"/>
                    <a:pt x="31189" y="50263"/>
                  </a:cubicBezTo>
                  <a:cubicBezTo>
                    <a:pt x="31793" y="50393"/>
                    <a:pt x="32418" y="50435"/>
                    <a:pt x="33051" y="50435"/>
                  </a:cubicBezTo>
                  <a:cubicBezTo>
                    <a:pt x="34204" y="50435"/>
                    <a:pt x="35386" y="50296"/>
                    <a:pt x="36527" y="50296"/>
                  </a:cubicBezTo>
                  <a:cubicBezTo>
                    <a:pt x="36810" y="50306"/>
                    <a:pt x="37093" y="50310"/>
                    <a:pt x="37377" y="50310"/>
                  </a:cubicBezTo>
                  <a:cubicBezTo>
                    <a:pt x="38061" y="50310"/>
                    <a:pt x="38745" y="50287"/>
                    <a:pt x="39429" y="50263"/>
                  </a:cubicBezTo>
                  <a:cubicBezTo>
                    <a:pt x="40463" y="50263"/>
                    <a:pt x="41363" y="50463"/>
                    <a:pt x="42397" y="50563"/>
                  </a:cubicBezTo>
                  <a:cubicBezTo>
                    <a:pt x="42517" y="50572"/>
                    <a:pt x="42642" y="50576"/>
                    <a:pt x="42769" y="50576"/>
                  </a:cubicBezTo>
                  <a:cubicBezTo>
                    <a:pt x="44125" y="50576"/>
                    <a:pt x="45812" y="50074"/>
                    <a:pt x="46300" y="48762"/>
                  </a:cubicBezTo>
                  <a:cubicBezTo>
                    <a:pt x="46529" y="48140"/>
                    <a:pt x="46052" y="47293"/>
                    <a:pt x="45340" y="47293"/>
                  </a:cubicBezTo>
                  <a:cubicBezTo>
                    <a:pt x="45327" y="47293"/>
                    <a:pt x="45313" y="47294"/>
                    <a:pt x="45299" y="47294"/>
                  </a:cubicBezTo>
                  <a:cubicBezTo>
                    <a:pt x="44699" y="47294"/>
                    <a:pt x="44132" y="47428"/>
                    <a:pt x="43565" y="47561"/>
                  </a:cubicBezTo>
                  <a:cubicBezTo>
                    <a:pt x="43324" y="47614"/>
                    <a:pt x="43106" y="47633"/>
                    <a:pt x="42897" y="47633"/>
                  </a:cubicBezTo>
                  <a:cubicBezTo>
                    <a:pt x="42439" y="47633"/>
                    <a:pt x="42023" y="47540"/>
                    <a:pt x="41497" y="47494"/>
                  </a:cubicBezTo>
                  <a:cubicBezTo>
                    <a:pt x="41080" y="47478"/>
                    <a:pt x="40662" y="47472"/>
                    <a:pt x="40245" y="47472"/>
                  </a:cubicBezTo>
                  <a:cubicBezTo>
                    <a:pt x="38926" y="47472"/>
                    <a:pt x="37602" y="47536"/>
                    <a:pt x="36260" y="47561"/>
                  </a:cubicBezTo>
                  <a:cubicBezTo>
                    <a:pt x="34961" y="47561"/>
                    <a:pt x="33663" y="47824"/>
                    <a:pt x="32365" y="47824"/>
                  </a:cubicBezTo>
                  <a:cubicBezTo>
                    <a:pt x="32129" y="47824"/>
                    <a:pt x="31892" y="47815"/>
                    <a:pt x="31656" y="47795"/>
                  </a:cubicBezTo>
                  <a:cubicBezTo>
                    <a:pt x="31091" y="47735"/>
                    <a:pt x="30526" y="47623"/>
                    <a:pt x="29961" y="47623"/>
                  </a:cubicBezTo>
                  <a:cubicBezTo>
                    <a:pt x="29892" y="47623"/>
                    <a:pt x="29824" y="47624"/>
                    <a:pt x="29755" y="47628"/>
                  </a:cubicBezTo>
                  <a:cubicBezTo>
                    <a:pt x="29188" y="47628"/>
                    <a:pt x="28721" y="47861"/>
                    <a:pt x="28221" y="48062"/>
                  </a:cubicBezTo>
                  <a:cubicBezTo>
                    <a:pt x="27956" y="47956"/>
                    <a:pt x="27692" y="47915"/>
                    <a:pt x="27413" y="47915"/>
                  </a:cubicBezTo>
                  <a:cubicBezTo>
                    <a:pt x="27164" y="47915"/>
                    <a:pt x="26903" y="47948"/>
                    <a:pt x="26619" y="47995"/>
                  </a:cubicBezTo>
                  <a:cubicBezTo>
                    <a:pt x="25663" y="48111"/>
                    <a:pt x="24758" y="48201"/>
                    <a:pt x="23793" y="48201"/>
                  </a:cubicBezTo>
                  <a:cubicBezTo>
                    <a:pt x="23647" y="48201"/>
                    <a:pt x="23500" y="48199"/>
                    <a:pt x="23350" y="48195"/>
                  </a:cubicBezTo>
                  <a:cubicBezTo>
                    <a:pt x="23239" y="48191"/>
                    <a:pt x="23128" y="48189"/>
                    <a:pt x="23017" y="48189"/>
                  </a:cubicBezTo>
                  <a:cubicBezTo>
                    <a:pt x="21575" y="48189"/>
                    <a:pt x="20117" y="48483"/>
                    <a:pt x="18685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211" y="48095"/>
                    <a:pt x="12910" y="48128"/>
                    <a:pt x="10641" y="47895"/>
                  </a:cubicBezTo>
                  <a:cubicBezTo>
                    <a:pt x="9607" y="47761"/>
                    <a:pt x="8540" y="47595"/>
                    <a:pt x="7472" y="47528"/>
                  </a:cubicBezTo>
                  <a:cubicBezTo>
                    <a:pt x="6472" y="47428"/>
                    <a:pt x="5338" y="47328"/>
                    <a:pt x="4570" y="46594"/>
                  </a:cubicBezTo>
                  <a:cubicBezTo>
                    <a:pt x="3770" y="45860"/>
                    <a:pt x="3903" y="44659"/>
                    <a:pt x="3736" y="43725"/>
                  </a:cubicBezTo>
                  <a:cubicBezTo>
                    <a:pt x="3536" y="42591"/>
                    <a:pt x="3570" y="41457"/>
                    <a:pt x="3570" y="40323"/>
                  </a:cubicBezTo>
                  <a:cubicBezTo>
                    <a:pt x="3536" y="38321"/>
                    <a:pt x="3470" y="36353"/>
                    <a:pt x="3436" y="34352"/>
                  </a:cubicBezTo>
                  <a:cubicBezTo>
                    <a:pt x="3403" y="33451"/>
                    <a:pt x="3303" y="32484"/>
                    <a:pt x="3203" y="31550"/>
                  </a:cubicBezTo>
                  <a:cubicBezTo>
                    <a:pt x="3069" y="30816"/>
                    <a:pt x="3203" y="30015"/>
                    <a:pt x="3103" y="29215"/>
                  </a:cubicBezTo>
                  <a:cubicBezTo>
                    <a:pt x="3036" y="28581"/>
                    <a:pt x="2903" y="27947"/>
                    <a:pt x="2736" y="27313"/>
                  </a:cubicBezTo>
                  <a:cubicBezTo>
                    <a:pt x="2969" y="26980"/>
                    <a:pt x="3036" y="26513"/>
                    <a:pt x="2802" y="26112"/>
                  </a:cubicBezTo>
                  <a:cubicBezTo>
                    <a:pt x="2769" y="25245"/>
                    <a:pt x="2836" y="24378"/>
                    <a:pt x="2769" y="23511"/>
                  </a:cubicBezTo>
                  <a:cubicBezTo>
                    <a:pt x="2702" y="22443"/>
                    <a:pt x="2569" y="21409"/>
                    <a:pt x="2536" y="20308"/>
                  </a:cubicBezTo>
                  <a:cubicBezTo>
                    <a:pt x="2536" y="17973"/>
                    <a:pt x="2169" y="15638"/>
                    <a:pt x="2102" y="13303"/>
                  </a:cubicBezTo>
                  <a:cubicBezTo>
                    <a:pt x="2102" y="12369"/>
                    <a:pt x="2402" y="11469"/>
                    <a:pt x="2335" y="10501"/>
                  </a:cubicBezTo>
                  <a:cubicBezTo>
                    <a:pt x="2269" y="9367"/>
                    <a:pt x="2269" y="8266"/>
                    <a:pt x="2269" y="7132"/>
                  </a:cubicBezTo>
                  <a:cubicBezTo>
                    <a:pt x="2269" y="4831"/>
                    <a:pt x="2169" y="2796"/>
                    <a:pt x="3770" y="961"/>
                  </a:cubicBezTo>
                  <a:cubicBezTo>
                    <a:pt x="4071" y="605"/>
                    <a:pt x="3855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;p18">
              <a:extLst>
                <a:ext uri="{FF2B5EF4-FFF2-40B4-BE49-F238E27FC236}">
                  <a16:creationId xmlns:a16="http://schemas.microsoft.com/office/drawing/2014/main" id="{AD82ABDD-963C-6748-946B-D2A4DB0DC5ED}"/>
                </a:ext>
              </a:extLst>
            </p:cNvPr>
            <p:cNvSpPr/>
            <p:nvPr/>
          </p:nvSpPr>
          <p:spPr>
            <a:xfrm>
              <a:off x="4114025" y="4014275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289" y="1"/>
                  </a:moveTo>
                  <a:cubicBezTo>
                    <a:pt x="27681" y="1"/>
                    <a:pt x="27078" y="12"/>
                    <a:pt x="26486" y="31"/>
                  </a:cubicBezTo>
                  <a:cubicBezTo>
                    <a:pt x="24251" y="98"/>
                    <a:pt x="21982" y="64"/>
                    <a:pt x="19748" y="131"/>
                  </a:cubicBezTo>
                  <a:cubicBezTo>
                    <a:pt x="17479" y="231"/>
                    <a:pt x="15278" y="498"/>
                    <a:pt x="12976" y="531"/>
                  </a:cubicBezTo>
                  <a:cubicBezTo>
                    <a:pt x="12426" y="531"/>
                    <a:pt x="11867" y="523"/>
                    <a:pt x="11304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6021" y="604"/>
                    <a:pt x="5544" y="585"/>
                    <a:pt x="5068" y="585"/>
                  </a:cubicBezTo>
                  <a:cubicBezTo>
                    <a:pt x="4493" y="585"/>
                    <a:pt x="3920" y="613"/>
                    <a:pt x="3336" y="632"/>
                  </a:cubicBezTo>
                  <a:cubicBezTo>
                    <a:pt x="2896" y="632"/>
                    <a:pt x="2412" y="602"/>
                    <a:pt x="1929" y="602"/>
                  </a:cubicBezTo>
                  <a:cubicBezTo>
                    <a:pt x="1386" y="602"/>
                    <a:pt x="844" y="639"/>
                    <a:pt x="367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8" y="2014"/>
                    <a:pt x="4225" y="1999"/>
                    <a:pt x="4670" y="1999"/>
                  </a:cubicBezTo>
                  <a:cubicBezTo>
                    <a:pt x="5571" y="1999"/>
                    <a:pt x="6405" y="2166"/>
                    <a:pt x="7272" y="2233"/>
                  </a:cubicBezTo>
                  <a:cubicBezTo>
                    <a:pt x="7418" y="2242"/>
                    <a:pt x="7565" y="2246"/>
                    <a:pt x="7712" y="2246"/>
                  </a:cubicBezTo>
                  <a:cubicBezTo>
                    <a:pt x="8607" y="2246"/>
                    <a:pt x="9524" y="2095"/>
                    <a:pt x="10441" y="2066"/>
                  </a:cubicBezTo>
                  <a:cubicBezTo>
                    <a:pt x="11015" y="2061"/>
                    <a:pt x="11590" y="2059"/>
                    <a:pt x="12164" y="2059"/>
                  </a:cubicBezTo>
                  <a:cubicBezTo>
                    <a:pt x="15793" y="2059"/>
                    <a:pt x="19421" y="2142"/>
                    <a:pt x="23050" y="2199"/>
                  </a:cubicBezTo>
                  <a:cubicBezTo>
                    <a:pt x="26819" y="2233"/>
                    <a:pt x="30555" y="2366"/>
                    <a:pt x="34291" y="2733"/>
                  </a:cubicBezTo>
                  <a:cubicBezTo>
                    <a:pt x="34617" y="2768"/>
                    <a:pt x="34982" y="2775"/>
                    <a:pt x="35368" y="2775"/>
                  </a:cubicBezTo>
                  <a:cubicBezTo>
                    <a:pt x="35614" y="2775"/>
                    <a:pt x="35867" y="2772"/>
                    <a:pt x="36124" y="2772"/>
                  </a:cubicBezTo>
                  <a:cubicBezTo>
                    <a:pt x="37366" y="2772"/>
                    <a:pt x="38677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30" y="6869"/>
                    <a:pt x="41096" y="7737"/>
                    <a:pt x="41029" y="8871"/>
                  </a:cubicBezTo>
                  <a:cubicBezTo>
                    <a:pt x="40996" y="9138"/>
                    <a:pt x="41063" y="9338"/>
                    <a:pt x="41196" y="9505"/>
                  </a:cubicBezTo>
                  <a:cubicBezTo>
                    <a:pt x="41063" y="10539"/>
                    <a:pt x="40829" y="11639"/>
                    <a:pt x="40796" y="11873"/>
                  </a:cubicBezTo>
                  <a:cubicBezTo>
                    <a:pt x="40629" y="13474"/>
                    <a:pt x="40429" y="15075"/>
                    <a:pt x="40195" y="16643"/>
                  </a:cubicBezTo>
                  <a:cubicBezTo>
                    <a:pt x="39995" y="18111"/>
                    <a:pt x="40562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29" y="39026"/>
                    <a:pt x="40095" y="45497"/>
                  </a:cubicBezTo>
                  <a:cubicBezTo>
                    <a:pt x="40057" y="45877"/>
                    <a:pt x="40376" y="46094"/>
                    <a:pt x="40695" y="46094"/>
                  </a:cubicBezTo>
                  <a:cubicBezTo>
                    <a:pt x="40936" y="46094"/>
                    <a:pt x="41177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0" y="33121"/>
                    <a:pt x="42530" y="29619"/>
                    <a:pt x="42464" y="26116"/>
                  </a:cubicBezTo>
                  <a:cubicBezTo>
                    <a:pt x="42397" y="24515"/>
                    <a:pt x="42030" y="22814"/>
                    <a:pt x="42364" y="21213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1"/>
                    <a:pt x="41997" y="11906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04"/>
                    <a:pt x="42797" y="8937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02"/>
                    <a:pt x="42497" y="4401"/>
                    <a:pt x="42197" y="3600"/>
                  </a:cubicBezTo>
                  <a:cubicBezTo>
                    <a:pt x="41463" y="1632"/>
                    <a:pt x="40095" y="932"/>
                    <a:pt x="38161" y="531"/>
                  </a:cubicBezTo>
                  <a:cubicBezTo>
                    <a:pt x="36393" y="165"/>
                    <a:pt x="34491" y="431"/>
                    <a:pt x="32690" y="231"/>
                  </a:cubicBezTo>
                  <a:cubicBezTo>
                    <a:pt x="31271" y="66"/>
                    <a:pt x="29768" y="1"/>
                    <a:pt x="28289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;p18">
              <a:extLst>
                <a:ext uri="{FF2B5EF4-FFF2-40B4-BE49-F238E27FC236}">
                  <a16:creationId xmlns:a16="http://schemas.microsoft.com/office/drawing/2014/main" id="{B32098C5-E83A-4F43-8F44-6F2BEB1DDDBC}"/>
                </a:ext>
              </a:extLst>
            </p:cNvPr>
            <p:cNvSpPr/>
            <p:nvPr/>
          </p:nvSpPr>
          <p:spPr>
            <a:xfrm>
              <a:off x="4279975" y="4187650"/>
              <a:ext cx="199325" cy="140800"/>
            </a:xfrm>
            <a:custGeom>
              <a:avLst/>
              <a:gdLst/>
              <a:ahLst/>
              <a:cxnLst/>
              <a:rect l="l" t="t" r="r" b="b"/>
              <a:pathLst>
                <a:path w="7973" h="5632" extrusionOk="0">
                  <a:moveTo>
                    <a:pt x="6281" y="1"/>
                  </a:moveTo>
                  <a:cubicBezTo>
                    <a:pt x="5990" y="1"/>
                    <a:pt x="5710" y="125"/>
                    <a:pt x="5537" y="401"/>
                  </a:cubicBezTo>
                  <a:cubicBezTo>
                    <a:pt x="4937" y="1369"/>
                    <a:pt x="5904" y="3337"/>
                    <a:pt x="4103" y="3470"/>
                  </a:cubicBezTo>
                  <a:cubicBezTo>
                    <a:pt x="4023" y="3477"/>
                    <a:pt x="3946" y="3480"/>
                    <a:pt x="3873" y="3480"/>
                  </a:cubicBezTo>
                  <a:cubicBezTo>
                    <a:pt x="3209" y="3480"/>
                    <a:pt x="2786" y="3210"/>
                    <a:pt x="2335" y="2670"/>
                  </a:cubicBezTo>
                  <a:cubicBezTo>
                    <a:pt x="1768" y="1936"/>
                    <a:pt x="1801" y="1302"/>
                    <a:pt x="1568" y="468"/>
                  </a:cubicBezTo>
                  <a:cubicBezTo>
                    <a:pt x="1518" y="367"/>
                    <a:pt x="1410" y="266"/>
                    <a:pt x="1288" y="266"/>
                  </a:cubicBezTo>
                  <a:cubicBezTo>
                    <a:pt x="1249" y="266"/>
                    <a:pt x="1208" y="277"/>
                    <a:pt x="1168" y="301"/>
                  </a:cubicBezTo>
                  <a:cubicBezTo>
                    <a:pt x="0" y="1002"/>
                    <a:pt x="167" y="2403"/>
                    <a:pt x="601" y="3470"/>
                  </a:cubicBezTo>
                  <a:cubicBezTo>
                    <a:pt x="1134" y="4838"/>
                    <a:pt x="2335" y="5472"/>
                    <a:pt x="3703" y="5605"/>
                  </a:cubicBezTo>
                  <a:cubicBezTo>
                    <a:pt x="3845" y="5623"/>
                    <a:pt x="3986" y="5631"/>
                    <a:pt x="4125" y="5631"/>
                  </a:cubicBezTo>
                  <a:cubicBezTo>
                    <a:pt x="5300" y="5631"/>
                    <a:pt x="6379" y="5017"/>
                    <a:pt x="7005" y="4004"/>
                  </a:cubicBezTo>
                  <a:cubicBezTo>
                    <a:pt x="7606" y="3037"/>
                    <a:pt x="7973" y="1169"/>
                    <a:pt x="7039" y="301"/>
                  </a:cubicBezTo>
                  <a:cubicBezTo>
                    <a:pt x="6829" y="108"/>
                    <a:pt x="6551" y="1"/>
                    <a:pt x="6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;p18">
              <a:extLst>
                <a:ext uri="{FF2B5EF4-FFF2-40B4-BE49-F238E27FC236}">
                  <a16:creationId xmlns:a16="http://schemas.microsoft.com/office/drawing/2014/main" id="{60D42B3C-AA3C-D04F-8EF7-E3303627A1A1}"/>
                </a:ext>
              </a:extLst>
            </p:cNvPr>
            <p:cNvSpPr/>
            <p:nvPr/>
          </p:nvSpPr>
          <p:spPr>
            <a:xfrm>
              <a:off x="4492625" y="4221500"/>
              <a:ext cx="219075" cy="82375"/>
            </a:xfrm>
            <a:custGeom>
              <a:avLst/>
              <a:gdLst/>
              <a:ahLst/>
              <a:cxnLst/>
              <a:rect l="l" t="t" r="r" b="b"/>
              <a:pathLst>
                <a:path w="8763" h="3295" extrusionOk="0">
                  <a:moveTo>
                    <a:pt x="7971" y="0"/>
                  </a:moveTo>
                  <a:cubicBezTo>
                    <a:pt x="7659" y="0"/>
                    <a:pt x="7337" y="165"/>
                    <a:pt x="7205" y="515"/>
                  </a:cubicBezTo>
                  <a:cubicBezTo>
                    <a:pt x="6939" y="1227"/>
                    <a:pt x="6168" y="1419"/>
                    <a:pt x="5407" y="1419"/>
                  </a:cubicBezTo>
                  <a:cubicBezTo>
                    <a:pt x="5026" y="1419"/>
                    <a:pt x="4648" y="1371"/>
                    <a:pt x="4337" y="1316"/>
                  </a:cubicBezTo>
                  <a:cubicBezTo>
                    <a:pt x="3703" y="1216"/>
                    <a:pt x="3236" y="1082"/>
                    <a:pt x="2669" y="815"/>
                  </a:cubicBezTo>
                  <a:cubicBezTo>
                    <a:pt x="2402" y="682"/>
                    <a:pt x="1802" y="615"/>
                    <a:pt x="1635" y="382"/>
                  </a:cubicBezTo>
                  <a:lnTo>
                    <a:pt x="1601" y="315"/>
                  </a:lnTo>
                  <a:cubicBezTo>
                    <a:pt x="1547" y="233"/>
                    <a:pt x="1471" y="202"/>
                    <a:pt x="1390" y="202"/>
                  </a:cubicBezTo>
                  <a:cubicBezTo>
                    <a:pt x="1273" y="202"/>
                    <a:pt x="1147" y="269"/>
                    <a:pt x="1068" y="348"/>
                  </a:cubicBezTo>
                  <a:cubicBezTo>
                    <a:pt x="0" y="1749"/>
                    <a:pt x="2769" y="3150"/>
                    <a:pt x="3803" y="3250"/>
                  </a:cubicBezTo>
                  <a:cubicBezTo>
                    <a:pt x="4120" y="3277"/>
                    <a:pt x="4455" y="3295"/>
                    <a:pt x="4794" y="3295"/>
                  </a:cubicBezTo>
                  <a:cubicBezTo>
                    <a:pt x="6560" y="3295"/>
                    <a:pt x="8455" y="2825"/>
                    <a:pt x="8706" y="782"/>
                  </a:cubicBezTo>
                  <a:cubicBezTo>
                    <a:pt x="8763" y="275"/>
                    <a:pt x="8375" y="0"/>
                    <a:pt x="7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2;p18">
              <a:extLst>
                <a:ext uri="{FF2B5EF4-FFF2-40B4-BE49-F238E27FC236}">
                  <a16:creationId xmlns:a16="http://schemas.microsoft.com/office/drawing/2014/main" id="{FCAFEC2C-BA67-DB40-AE6C-091C7EB1B4A7}"/>
                </a:ext>
              </a:extLst>
            </p:cNvPr>
            <p:cNvSpPr/>
            <p:nvPr/>
          </p:nvSpPr>
          <p:spPr>
            <a:xfrm>
              <a:off x="4741975" y="4184175"/>
              <a:ext cx="194325" cy="139575"/>
            </a:xfrm>
            <a:custGeom>
              <a:avLst/>
              <a:gdLst/>
              <a:ahLst/>
              <a:cxnLst/>
              <a:rect l="l" t="t" r="r" b="b"/>
              <a:pathLst>
                <a:path w="7773" h="5583" extrusionOk="0">
                  <a:moveTo>
                    <a:pt x="6405" y="1"/>
                  </a:moveTo>
                  <a:cubicBezTo>
                    <a:pt x="5838" y="1"/>
                    <a:pt x="5268" y="463"/>
                    <a:pt x="5437" y="1141"/>
                  </a:cubicBezTo>
                  <a:cubicBezTo>
                    <a:pt x="5537" y="1641"/>
                    <a:pt x="5404" y="2542"/>
                    <a:pt x="4937" y="2775"/>
                  </a:cubicBezTo>
                  <a:cubicBezTo>
                    <a:pt x="4543" y="2985"/>
                    <a:pt x="4129" y="3237"/>
                    <a:pt x="3677" y="3237"/>
                  </a:cubicBezTo>
                  <a:cubicBezTo>
                    <a:pt x="3555" y="3237"/>
                    <a:pt x="3430" y="3218"/>
                    <a:pt x="3302" y="3176"/>
                  </a:cubicBezTo>
                  <a:cubicBezTo>
                    <a:pt x="2802" y="3009"/>
                    <a:pt x="2268" y="2709"/>
                    <a:pt x="2001" y="2242"/>
                  </a:cubicBezTo>
                  <a:cubicBezTo>
                    <a:pt x="1835" y="1908"/>
                    <a:pt x="1801" y="1508"/>
                    <a:pt x="1735" y="1141"/>
                  </a:cubicBezTo>
                  <a:cubicBezTo>
                    <a:pt x="1735" y="1141"/>
                    <a:pt x="1768" y="1107"/>
                    <a:pt x="1768" y="1107"/>
                  </a:cubicBezTo>
                  <a:cubicBezTo>
                    <a:pt x="1801" y="974"/>
                    <a:pt x="1801" y="874"/>
                    <a:pt x="1768" y="740"/>
                  </a:cubicBezTo>
                  <a:cubicBezTo>
                    <a:pt x="1735" y="640"/>
                    <a:pt x="1701" y="574"/>
                    <a:pt x="1635" y="507"/>
                  </a:cubicBezTo>
                  <a:cubicBezTo>
                    <a:pt x="1635" y="507"/>
                    <a:pt x="1635" y="474"/>
                    <a:pt x="1635" y="474"/>
                  </a:cubicBezTo>
                  <a:cubicBezTo>
                    <a:pt x="1588" y="335"/>
                    <a:pt x="1463" y="261"/>
                    <a:pt x="1335" y="261"/>
                  </a:cubicBezTo>
                  <a:cubicBezTo>
                    <a:pt x="1277" y="261"/>
                    <a:pt x="1219" y="276"/>
                    <a:pt x="1168" y="307"/>
                  </a:cubicBezTo>
                  <a:cubicBezTo>
                    <a:pt x="1101" y="307"/>
                    <a:pt x="1001" y="340"/>
                    <a:pt x="934" y="374"/>
                  </a:cubicBezTo>
                  <a:cubicBezTo>
                    <a:pt x="100" y="707"/>
                    <a:pt x="0" y="1975"/>
                    <a:pt x="400" y="2775"/>
                  </a:cubicBezTo>
                  <a:cubicBezTo>
                    <a:pt x="434" y="3042"/>
                    <a:pt x="500" y="3309"/>
                    <a:pt x="634" y="3609"/>
                  </a:cubicBezTo>
                  <a:cubicBezTo>
                    <a:pt x="1134" y="4510"/>
                    <a:pt x="2402" y="5477"/>
                    <a:pt x="3469" y="5577"/>
                  </a:cubicBezTo>
                  <a:cubicBezTo>
                    <a:pt x="3524" y="5580"/>
                    <a:pt x="3580" y="5582"/>
                    <a:pt x="3637" y="5582"/>
                  </a:cubicBezTo>
                  <a:cubicBezTo>
                    <a:pt x="4756" y="5582"/>
                    <a:pt x="6237" y="4965"/>
                    <a:pt x="6872" y="4076"/>
                  </a:cubicBezTo>
                  <a:cubicBezTo>
                    <a:pt x="7539" y="3176"/>
                    <a:pt x="7772" y="1474"/>
                    <a:pt x="7239" y="507"/>
                  </a:cubicBezTo>
                  <a:cubicBezTo>
                    <a:pt x="7056" y="154"/>
                    <a:pt x="6731" y="1"/>
                    <a:pt x="6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;p18">
              <a:extLst>
                <a:ext uri="{FF2B5EF4-FFF2-40B4-BE49-F238E27FC236}">
                  <a16:creationId xmlns:a16="http://schemas.microsoft.com/office/drawing/2014/main" id="{D88F0C08-1EA0-9840-8EA6-B722572804E3}"/>
                </a:ext>
              </a:extLst>
            </p:cNvPr>
            <p:cNvSpPr/>
            <p:nvPr/>
          </p:nvSpPr>
          <p:spPr>
            <a:xfrm>
              <a:off x="3746250" y="3977525"/>
              <a:ext cx="1684625" cy="1358475"/>
            </a:xfrm>
            <a:custGeom>
              <a:avLst/>
              <a:gdLst/>
              <a:ahLst/>
              <a:cxnLst/>
              <a:rect l="l" t="t" r="r" b="b"/>
              <a:pathLst>
                <a:path w="67385" h="54339" extrusionOk="0">
                  <a:moveTo>
                    <a:pt x="45833" y="2235"/>
                  </a:moveTo>
                  <a:cubicBezTo>
                    <a:pt x="46967" y="2368"/>
                    <a:pt x="48102" y="2535"/>
                    <a:pt x="49236" y="2602"/>
                  </a:cubicBezTo>
                  <a:cubicBezTo>
                    <a:pt x="50804" y="2702"/>
                    <a:pt x="52471" y="2802"/>
                    <a:pt x="54039" y="3136"/>
                  </a:cubicBezTo>
                  <a:cubicBezTo>
                    <a:pt x="55107" y="3636"/>
                    <a:pt x="55974" y="4403"/>
                    <a:pt x="56307" y="5537"/>
                  </a:cubicBezTo>
                  <a:cubicBezTo>
                    <a:pt x="56341" y="6605"/>
                    <a:pt x="56508" y="7639"/>
                    <a:pt x="56508" y="8740"/>
                  </a:cubicBezTo>
                  <a:cubicBezTo>
                    <a:pt x="56508" y="12709"/>
                    <a:pt x="56207" y="16645"/>
                    <a:pt x="56007" y="20615"/>
                  </a:cubicBezTo>
                  <a:cubicBezTo>
                    <a:pt x="55941" y="22516"/>
                    <a:pt x="56007" y="24417"/>
                    <a:pt x="56141" y="26319"/>
                  </a:cubicBezTo>
                  <a:cubicBezTo>
                    <a:pt x="56274" y="29321"/>
                    <a:pt x="56441" y="32357"/>
                    <a:pt x="56508" y="35359"/>
                  </a:cubicBezTo>
                  <a:cubicBezTo>
                    <a:pt x="56441" y="36126"/>
                    <a:pt x="56374" y="36893"/>
                    <a:pt x="56307" y="37627"/>
                  </a:cubicBezTo>
                  <a:cubicBezTo>
                    <a:pt x="56141" y="39762"/>
                    <a:pt x="55941" y="41930"/>
                    <a:pt x="55574" y="44032"/>
                  </a:cubicBezTo>
                  <a:cubicBezTo>
                    <a:pt x="55273" y="45866"/>
                    <a:pt x="55574" y="47734"/>
                    <a:pt x="55073" y="49535"/>
                  </a:cubicBezTo>
                  <a:cubicBezTo>
                    <a:pt x="54840" y="50403"/>
                    <a:pt x="54239" y="51537"/>
                    <a:pt x="53239" y="51537"/>
                  </a:cubicBezTo>
                  <a:cubicBezTo>
                    <a:pt x="52407" y="51537"/>
                    <a:pt x="51576" y="51366"/>
                    <a:pt x="50718" y="51366"/>
                  </a:cubicBezTo>
                  <a:cubicBezTo>
                    <a:pt x="50647" y="51366"/>
                    <a:pt x="50575" y="51368"/>
                    <a:pt x="50503" y="51370"/>
                  </a:cubicBezTo>
                  <a:cubicBezTo>
                    <a:pt x="47401" y="51403"/>
                    <a:pt x="44266" y="51670"/>
                    <a:pt x="41163" y="52071"/>
                  </a:cubicBezTo>
                  <a:cubicBezTo>
                    <a:pt x="40663" y="52060"/>
                    <a:pt x="40163" y="52056"/>
                    <a:pt x="39663" y="52056"/>
                  </a:cubicBezTo>
                  <a:cubicBezTo>
                    <a:pt x="38665" y="52056"/>
                    <a:pt x="37672" y="52071"/>
                    <a:pt x="36693" y="52071"/>
                  </a:cubicBezTo>
                  <a:cubicBezTo>
                    <a:pt x="34447" y="52071"/>
                    <a:pt x="32187" y="52026"/>
                    <a:pt x="29931" y="52026"/>
                  </a:cubicBezTo>
                  <a:cubicBezTo>
                    <a:pt x="28803" y="52026"/>
                    <a:pt x="27676" y="52037"/>
                    <a:pt x="26553" y="52071"/>
                  </a:cubicBezTo>
                  <a:cubicBezTo>
                    <a:pt x="24621" y="52136"/>
                    <a:pt x="22688" y="52231"/>
                    <a:pt x="20756" y="52231"/>
                  </a:cubicBezTo>
                  <a:cubicBezTo>
                    <a:pt x="19753" y="52231"/>
                    <a:pt x="18750" y="52206"/>
                    <a:pt x="17747" y="52137"/>
                  </a:cubicBezTo>
                  <a:lnTo>
                    <a:pt x="17713" y="52137"/>
                  </a:lnTo>
                  <a:cubicBezTo>
                    <a:pt x="17079" y="52037"/>
                    <a:pt x="16446" y="51904"/>
                    <a:pt x="15812" y="51904"/>
                  </a:cubicBezTo>
                  <a:cubicBezTo>
                    <a:pt x="15712" y="51904"/>
                    <a:pt x="15645" y="51870"/>
                    <a:pt x="15578" y="51870"/>
                  </a:cubicBezTo>
                  <a:cubicBezTo>
                    <a:pt x="14978" y="51770"/>
                    <a:pt x="14344" y="51670"/>
                    <a:pt x="13744" y="51504"/>
                  </a:cubicBezTo>
                  <a:cubicBezTo>
                    <a:pt x="11742" y="51003"/>
                    <a:pt x="10842" y="49736"/>
                    <a:pt x="10575" y="48001"/>
                  </a:cubicBezTo>
                  <a:cubicBezTo>
                    <a:pt x="10575" y="47534"/>
                    <a:pt x="10642" y="47100"/>
                    <a:pt x="10642" y="46700"/>
                  </a:cubicBezTo>
                  <a:cubicBezTo>
                    <a:pt x="10642" y="45666"/>
                    <a:pt x="10675" y="44632"/>
                    <a:pt x="10642" y="43598"/>
                  </a:cubicBezTo>
                  <a:cubicBezTo>
                    <a:pt x="10608" y="42697"/>
                    <a:pt x="10541" y="41830"/>
                    <a:pt x="10475" y="40963"/>
                  </a:cubicBezTo>
                  <a:cubicBezTo>
                    <a:pt x="10475" y="39028"/>
                    <a:pt x="10441" y="37060"/>
                    <a:pt x="10341" y="35092"/>
                  </a:cubicBezTo>
                  <a:cubicBezTo>
                    <a:pt x="10208" y="31990"/>
                    <a:pt x="9941" y="28921"/>
                    <a:pt x="9874" y="25818"/>
                  </a:cubicBezTo>
                  <a:cubicBezTo>
                    <a:pt x="9908" y="24051"/>
                    <a:pt x="9941" y="22283"/>
                    <a:pt x="9941" y="20515"/>
                  </a:cubicBezTo>
                  <a:cubicBezTo>
                    <a:pt x="9941" y="20348"/>
                    <a:pt x="9941" y="20214"/>
                    <a:pt x="9941" y="20048"/>
                  </a:cubicBezTo>
                  <a:cubicBezTo>
                    <a:pt x="9974" y="19614"/>
                    <a:pt x="9974" y="19214"/>
                    <a:pt x="9974" y="18780"/>
                  </a:cubicBezTo>
                  <a:cubicBezTo>
                    <a:pt x="10041" y="15745"/>
                    <a:pt x="10275" y="12709"/>
                    <a:pt x="10308" y="9640"/>
                  </a:cubicBezTo>
                  <a:cubicBezTo>
                    <a:pt x="10341" y="8072"/>
                    <a:pt x="9974" y="6505"/>
                    <a:pt x="10141" y="4937"/>
                  </a:cubicBezTo>
                  <a:cubicBezTo>
                    <a:pt x="10208" y="4703"/>
                    <a:pt x="10275" y="4503"/>
                    <a:pt x="10375" y="4270"/>
                  </a:cubicBezTo>
                  <a:cubicBezTo>
                    <a:pt x="10375" y="4236"/>
                    <a:pt x="10408" y="4236"/>
                    <a:pt x="10408" y="4236"/>
                  </a:cubicBezTo>
                  <a:cubicBezTo>
                    <a:pt x="10708" y="3803"/>
                    <a:pt x="11142" y="3369"/>
                    <a:pt x="11709" y="3002"/>
                  </a:cubicBezTo>
                  <a:cubicBezTo>
                    <a:pt x="11976" y="2802"/>
                    <a:pt x="12343" y="2669"/>
                    <a:pt x="12776" y="2569"/>
                  </a:cubicBezTo>
                  <a:cubicBezTo>
                    <a:pt x="13343" y="2468"/>
                    <a:pt x="13911" y="2468"/>
                    <a:pt x="14444" y="2468"/>
                  </a:cubicBezTo>
                  <a:cubicBezTo>
                    <a:pt x="14586" y="2473"/>
                    <a:pt x="14727" y="2475"/>
                    <a:pt x="14868" y="2475"/>
                  </a:cubicBezTo>
                  <a:cubicBezTo>
                    <a:pt x="15760" y="2475"/>
                    <a:pt x="16649" y="2393"/>
                    <a:pt x="17513" y="2335"/>
                  </a:cubicBezTo>
                  <a:cubicBezTo>
                    <a:pt x="18614" y="2335"/>
                    <a:pt x="19681" y="2302"/>
                    <a:pt x="20749" y="2302"/>
                  </a:cubicBezTo>
                  <a:cubicBezTo>
                    <a:pt x="21099" y="2318"/>
                    <a:pt x="21441" y="2327"/>
                    <a:pt x="21779" y="2327"/>
                  </a:cubicBezTo>
                  <a:cubicBezTo>
                    <a:pt x="22116" y="2327"/>
                    <a:pt x="22450" y="2318"/>
                    <a:pt x="22784" y="2302"/>
                  </a:cubicBezTo>
                  <a:cubicBezTo>
                    <a:pt x="24185" y="2302"/>
                    <a:pt x="25586" y="2302"/>
                    <a:pt x="26987" y="2335"/>
                  </a:cubicBezTo>
                  <a:lnTo>
                    <a:pt x="38895" y="2335"/>
                  </a:lnTo>
                  <a:cubicBezTo>
                    <a:pt x="41197" y="2335"/>
                    <a:pt x="43498" y="2302"/>
                    <a:pt x="45833" y="2235"/>
                  </a:cubicBezTo>
                  <a:close/>
                  <a:moveTo>
                    <a:pt x="36594" y="0"/>
                  </a:moveTo>
                  <a:cubicBezTo>
                    <a:pt x="33854" y="0"/>
                    <a:pt x="31108" y="104"/>
                    <a:pt x="28388" y="167"/>
                  </a:cubicBezTo>
                  <a:cubicBezTo>
                    <a:pt x="27220" y="400"/>
                    <a:pt x="26086" y="534"/>
                    <a:pt x="24918" y="534"/>
                  </a:cubicBezTo>
                  <a:cubicBezTo>
                    <a:pt x="24918" y="567"/>
                    <a:pt x="24918" y="567"/>
                    <a:pt x="24918" y="567"/>
                  </a:cubicBezTo>
                  <a:lnTo>
                    <a:pt x="24618" y="534"/>
                  </a:lnTo>
                  <a:lnTo>
                    <a:pt x="24018" y="534"/>
                  </a:lnTo>
                  <a:cubicBezTo>
                    <a:pt x="23184" y="567"/>
                    <a:pt x="22350" y="634"/>
                    <a:pt x="21483" y="734"/>
                  </a:cubicBezTo>
                  <a:cubicBezTo>
                    <a:pt x="20162" y="676"/>
                    <a:pt x="18842" y="520"/>
                    <a:pt x="17522" y="520"/>
                  </a:cubicBezTo>
                  <a:cubicBezTo>
                    <a:pt x="17308" y="520"/>
                    <a:pt x="17094" y="524"/>
                    <a:pt x="16879" y="534"/>
                  </a:cubicBezTo>
                  <a:cubicBezTo>
                    <a:pt x="16018" y="563"/>
                    <a:pt x="15210" y="672"/>
                    <a:pt x="14360" y="672"/>
                  </a:cubicBezTo>
                  <a:cubicBezTo>
                    <a:pt x="14255" y="672"/>
                    <a:pt x="14150" y="671"/>
                    <a:pt x="14044" y="667"/>
                  </a:cubicBezTo>
                  <a:cubicBezTo>
                    <a:pt x="13889" y="656"/>
                    <a:pt x="13737" y="650"/>
                    <a:pt x="13586" y="650"/>
                  </a:cubicBezTo>
                  <a:cubicBezTo>
                    <a:pt x="12856" y="650"/>
                    <a:pt x="12161" y="780"/>
                    <a:pt x="11442" y="1001"/>
                  </a:cubicBezTo>
                  <a:cubicBezTo>
                    <a:pt x="10175" y="1401"/>
                    <a:pt x="9341" y="1935"/>
                    <a:pt x="8774" y="3136"/>
                  </a:cubicBezTo>
                  <a:cubicBezTo>
                    <a:pt x="8040" y="4637"/>
                    <a:pt x="8373" y="6471"/>
                    <a:pt x="8407" y="8072"/>
                  </a:cubicBezTo>
                  <a:cubicBezTo>
                    <a:pt x="8440" y="8873"/>
                    <a:pt x="8640" y="9574"/>
                    <a:pt x="8640" y="10374"/>
                  </a:cubicBezTo>
                  <a:cubicBezTo>
                    <a:pt x="8607" y="11275"/>
                    <a:pt x="8540" y="12109"/>
                    <a:pt x="8473" y="13009"/>
                  </a:cubicBezTo>
                  <a:cubicBezTo>
                    <a:pt x="8407" y="13877"/>
                    <a:pt x="8440" y="14777"/>
                    <a:pt x="8440" y="15645"/>
                  </a:cubicBezTo>
                  <a:cubicBezTo>
                    <a:pt x="8440" y="16612"/>
                    <a:pt x="8273" y="17613"/>
                    <a:pt x="8273" y="18580"/>
                  </a:cubicBezTo>
                  <a:cubicBezTo>
                    <a:pt x="8307" y="19948"/>
                    <a:pt x="8273" y="21315"/>
                    <a:pt x="8240" y="22683"/>
                  </a:cubicBezTo>
                  <a:cubicBezTo>
                    <a:pt x="7906" y="22816"/>
                    <a:pt x="7639" y="23050"/>
                    <a:pt x="7373" y="23383"/>
                  </a:cubicBezTo>
                  <a:cubicBezTo>
                    <a:pt x="6572" y="24351"/>
                    <a:pt x="5771" y="25218"/>
                    <a:pt x="5171" y="26319"/>
                  </a:cubicBezTo>
                  <a:cubicBezTo>
                    <a:pt x="4437" y="27653"/>
                    <a:pt x="3903" y="28987"/>
                    <a:pt x="3436" y="30455"/>
                  </a:cubicBezTo>
                  <a:cubicBezTo>
                    <a:pt x="3303" y="30956"/>
                    <a:pt x="2135" y="31589"/>
                    <a:pt x="1735" y="31956"/>
                  </a:cubicBezTo>
                  <a:cubicBezTo>
                    <a:pt x="1235" y="32423"/>
                    <a:pt x="734" y="32990"/>
                    <a:pt x="334" y="33557"/>
                  </a:cubicBezTo>
                  <a:cubicBezTo>
                    <a:pt x="1" y="34058"/>
                    <a:pt x="368" y="34825"/>
                    <a:pt x="968" y="34825"/>
                  </a:cubicBezTo>
                  <a:cubicBezTo>
                    <a:pt x="1835" y="34825"/>
                    <a:pt x="2436" y="34358"/>
                    <a:pt x="3003" y="33758"/>
                  </a:cubicBezTo>
                  <a:lnTo>
                    <a:pt x="3003" y="33758"/>
                  </a:lnTo>
                  <a:cubicBezTo>
                    <a:pt x="2869" y="34458"/>
                    <a:pt x="2736" y="35159"/>
                    <a:pt x="2969" y="35859"/>
                  </a:cubicBezTo>
                  <a:cubicBezTo>
                    <a:pt x="3093" y="36266"/>
                    <a:pt x="3453" y="36495"/>
                    <a:pt x="3807" y="36495"/>
                  </a:cubicBezTo>
                  <a:cubicBezTo>
                    <a:pt x="4120" y="36495"/>
                    <a:pt x="4430" y="36317"/>
                    <a:pt x="4571" y="35926"/>
                  </a:cubicBezTo>
                  <a:cubicBezTo>
                    <a:pt x="4871" y="35159"/>
                    <a:pt x="5004" y="34425"/>
                    <a:pt x="5071" y="33691"/>
                  </a:cubicBezTo>
                  <a:cubicBezTo>
                    <a:pt x="5204" y="33958"/>
                    <a:pt x="5304" y="34258"/>
                    <a:pt x="5505" y="34458"/>
                  </a:cubicBezTo>
                  <a:cubicBezTo>
                    <a:pt x="5638" y="34625"/>
                    <a:pt x="6105" y="34892"/>
                    <a:pt x="6172" y="35058"/>
                  </a:cubicBezTo>
                  <a:cubicBezTo>
                    <a:pt x="6314" y="35344"/>
                    <a:pt x="6550" y="35464"/>
                    <a:pt x="6789" y="35464"/>
                  </a:cubicBezTo>
                  <a:cubicBezTo>
                    <a:pt x="7220" y="35464"/>
                    <a:pt x="7659" y="35073"/>
                    <a:pt x="7573" y="34558"/>
                  </a:cubicBezTo>
                  <a:cubicBezTo>
                    <a:pt x="7539" y="34225"/>
                    <a:pt x="7473" y="34024"/>
                    <a:pt x="7206" y="33824"/>
                  </a:cubicBezTo>
                  <a:cubicBezTo>
                    <a:pt x="6739" y="33457"/>
                    <a:pt x="6539" y="33157"/>
                    <a:pt x="6305" y="32623"/>
                  </a:cubicBezTo>
                  <a:cubicBezTo>
                    <a:pt x="6038" y="31990"/>
                    <a:pt x="5771" y="31156"/>
                    <a:pt x="5204" y="30722"/>
                  </a:cubicBezTo>
                  <a:cubicBezTo>
                    <a:pt x="5271" y="30388"/>
                    <a:pt x="5338" y="30055"/>
                    <a:pt x="5438" y="29655"/>
                  </a:cubicBezTo>
                  <a:cubicBezTo>
                    <a:pt x="5705" y="28420"/>
                    <a:pt x="6338" y="27053"/>
                    <a:pt x="6972" y="25952"/>
                  </a:cubicBezTo>
                  <a:cubicBezTo>
                    <a:pt x="7206" y="25518"/>
                    <a:pt x="7573" y="25085"/>
                    <a:pt x="7840" y="24684"/>
                  </a:cubicBezTo>
                  <a:cubicBezTo>
                    <a:pt x="7973" y="24484"/>
                    <a:pt x="8073" y="24251"/>
                    <a:pt x="8206" y="24017"/>
                  </a:cubicBezTo>
                  <a:lnTo>
                    <a:pt x="8206" y="24017"/>
                  </a:lnTo>
                  <a:cubicBezTo>
                    <a:pt x="8173" y="26119"/>
                    <a:pt x="8106" y="28220"/>
                    <a:pt x="8106" y="30322"/>
                  </a:cubicBezTo>
                  <a:cubicBezTo>
                    <a:pt x="8106" y="32090"/>
                    <a:pt x="8240" y="33858"/>
                    <a:pt x="8273" y="35659"/>
                  </a:cubicBezTo>
                  <a:cubicBezTo>
                    <a:pt x="8340" y="37660"/>
                    <a:pt x="8673" y="39628"/>
                    <a:pt x="8774" y="41663"/>
                  </a:cubicBezTo>
                  <a:cubicBezTo>
                    <a:pt x="8840" y="43498"/>
                    <a:pt x="8974" y="45266"/>
                    <a:pt x="8974" y="47100"/>
                  </a:cubicBezTo>
                  <a:cubicBezTo>
                    <a:pt x="8974" y="48868"/>
                    <a:pt x="9074" y="50069"/>
                    <a:pt x="10275" y="51470"/>
                  </a:cubicBezTo>
                  <a:cubicBezTo>
                    <a:pt x="11342" y="52738"/>
                    <a:pt x="12476" y="53105"/>
                    <a:pt x="14044" y="53405"/>
                  </a:cubicBezTo>
                  <a:cubicBezTo>
                    <a:pt x="14408" y="53478"/>
                    <a:pt x="14779" y="53493"/>
                    <a:pt x="15153" y="53493"/>
                  </a:cubicBezTo>
                  <a:cubicBezTo>
                    <a:pt x="15433" y="53493"/>
                    <a:pt x="15714" y="53485"/>
                    <a:pt x="15997" y="53485"/>
                  </a:cubicBezTo>
                  <a:cubicBezTo>
                    <a:pt x="16202" y="53485"/>
                    <a:pt x="16407" y="53489"/>
                    <a:pt x="16612" y="53505"/>
                  </a:cubicBezTo>
                  <a:cubicBezTo>
                    <a:pt x="17613" y="53605"/>
                    <a:pt x="18581" y="53805"/>
                    <a:pt x="19581" y="53872"/>
                  </a:cubicBezTo>
                  <a:cubicBezTo>
                    <a:pt x="21309" y="53995"/>
                    <a:pt x="22980" y="54176"/>
                    <a:pt x="24699" y="54176"/>
                  </a:cubicBezTo>
                  <a:cubicBezTo>
                    <a:pt x="24839" y="54176"/>
                    <a:pt x="24978" y="54175"/>
                    <a:pt x="25119" y="54172"/>
                  </a:cubicBezTo>
                  <a:cubicBezTo>
                    <a:pt x="25285" y="54170"/>
                    <a:pt x="25452" y="54168"/>
                    <a:pt x="25619" y="54168"/>
                  </a:cubicBezTo>
                  <a:cubicBezTo>
                    <a:pt x="27625" y="54168"/>
                    <a:pt x="29655" y="54339"/>
                    <a:pt x="31657" y="54339"/>
                  </a:cubicBezTo>
                  <a:cubicBezTo>
                    <a:pt x="35326" y="54339"/>
                    <a:pt x="38928" y="53905"/>
                    <a:pt x="42564" y="53538"/>
                  </a:cubicBezTo>
                  <a:cubicBezTo>
                    <a:pt x="43532" y="53472"/>
                    <a:pt x="44499" y="53405"/>
                    <a:pt x="45466" y="53338"/>
                  </a:cubicBezTo>
                  <a:cubicBezTo>
                    <a:pt x="46367" y="53338"/>
                    <a:pt x="47268" y="53338"/>
                    <a:pt x="48168" y="53305"/>
                  </a:cubicBezTo>
                  <a:cubicBezTo>
                    <a:pt x="48343" y="53298"/>
                    <a:pt x="48520" y="53295"/>
                    <a:pt x="48699" y="53295"/>
                  </a:cubicBezTo>
                  <a:cubicBezTo>
                    <a:pt x="49525" y="53295"/>
                    <a:pt x="50384" y="53358"/>
                    <a:pt x="51239" y="53358"/>
                  </a:cubicBezTo>
                  <a:cubicBezTo>
                    <a:pt x="51925" y="53358"/>
                    <a:pt x="52609" y="53317"/>
                    <a:pt x="53272" y="53171"/>
                  </a:cubicBezTo>
                  <a:cubicBezTo>
                    <a:pt x="53439" y="53171"/>
                    <a:pt x="53572" y="53171"/>
                    <a:pt x="53739" y="53138"/>
                  </a:cubicBezTo>
                  <a:cubicBezTo>
                    <a:pt x="56774" y="52738"/>
                    <a:pt x="57041" y="48635"/>
                    <a:pt x="57075" y="46100"/>
                  </a:cubicBezTo>
                  <a:cubicBezTo>
                    <a:pt x="57375" y="43965"/>
                    <a:pt x="57642" y="41863"/>
                    <a:pt x="57675" y="39695"/>
                  </a:cubicBezTo>
                  <a:lnTo>
                    <a:pt x="57675" y="39662"/>
                  </a:lnTo>
                  <a:cubicBezTo>
                    <a:pt x="57842" y="37694"/>
                    <a:pt x="58042" y="35759"/>
                    <a:pt x="58109" y="33758"/>
                  </a:cubicBezTo>
                  <a:cubicBezTo>
                    <a:pt x="58242" y="29921"/>
                    <a:pt x="57575" y="26052"/>
                    <a:pt x="57575" y="22183"/>
                  </a:cubicBezTo>
                  <a:cubicBezTo>
                    <a:pt x="57575" y="22082"/>
                    <a:pt x="57575" y="21982"/>
                    <a:pt x="57575" y="21882"/>
                  </a:cubicBezTo>
                  <a:cubicBezTo>
                    <a:pt x="57842" y="22082"/>
                    <a:pt x="58075" y="22316"/>
                    <a:pt x="58276" y="22583"/>
                  </a:cubicBezTo>
                  <a:cubicBezTo>
                    <a:pt x="58442" y="22783"/>
                    <a:pt x="58642" y="22983"/>
                    <a:pt x="58843" y="23183"/>
                  </a:cubicBezTo>
                  <a:cubicBezTo>
                    <a:pt x="59576" y="24251"/>
                    <a:pt x="60277" y="25351"/>
                    <a:pt x="60877" y="26519"/>
                  </a:cubicBezTo>
                  <a:cubicBezTo>
                    <a:pt x="61111" y="26953"/>
                    <a:pt x="61278" y="27386"/>
                    <a:pt x="61411" y="27887"/>
                  </a:cubicBezTo>
                  <a:cubicBezTo>
                    <a:pt x="61111" y="28420"/>
                    <a:pt x="60911" y="28987"/>
                    <a:pt x="60711" y="29588"/>
                  </a:cubicBezTo>
                  <a:cubicBezTo>
                    <a:pt x="60677" y="29655"/>
                    <a:pt x="60644" y="29721"/>
                    <a:pt x="60611" y="29755"/>
                  </a:cubicBezTo>
                  <a:cubicBezTo>
                    <a:pt x="60244" y="30455"/>
                    <a:pt x="59643" y="31089"/>
                    <a:pt x="59677" y="31923"/>
                  </a:cubicBezTo>
                  <a:cubicBezTo>
                    <a:pt x="59677" y="32496"/>
                    <a:pt x="60084" y="32886"/>
                    <a:pt x="60580" y="32886"/>
                  </a:cubicBezTo>
                  <a:cubicBezTo>
                    <a:pt x="60719" y="32886"/>
                    <a:pt x="60865" y="32856"/>
                    <a:pt x="61011" y="32790"/>
                  </a:cubicBezTo>
                  <a:cubicBezTo>
                    <a:pt x="61645" y="32523"/>
                    <a:pt x="61945" y="31856"/>
                    <a:pt x="62145" y="31122"/>
                  </a:cubicBezTo>
                  <a:cubicBezTo>
                    <a:pt x="62178" y="31689"/>
                    <a:pt x="62278" y="32223"/>
                    <a:pt x="62512" y="32690"/>
                  </a:cubicBezTo>
                  <a:cubicBezTo>
                    <a:pt x="62688" y="32990"/>
                    <a:pt x="63005" y="33150"/>
                    <a:pt x="63319" y="33150"/>
                  </a:cubicBezTo>
                  <a:cubicBezTo>
                    <a:pt x="63597" y="33150"/>
                    <a:pt x="63874" y="33024"/>
                    <a:pt x="64046" y="32757"/>
                  </a:cubicBezTo>
                  <a:cubicBezTo>
                    <a:pt x="64513" y="32023"/>
                    <a:pt x="64447" y="31222"/>
                    <a:pt x="64246" y="30388"/>
                  </a:cubicBezTo>
                  <a:cubicBezTo>
                    <a:pt x="64213" y="30188"/>
                    <a:pt x="64180" y="30022"/>
                    <a:pt x="64113" y="29855"/>
                  </a:cubicBezTo>
                  <a:lnTo>
                    <a:pt x="64113" y="29855"/>
                  </a:lnTo>
                  <a:cubicBezTo>
                    <a:pt x="64713" y="30388"/>
                    <a:pt x="65247" y="31122"/>
                    <a:pt x="65681" y="31656"/>
                  </a:cubicBezTo>
                  <a:cubicBezTo>
                    <a:pt x="65838" y="31830"/>
                    <a:pt x="66038" y="31905"/>
                    <a:pt x="66239" y="31905"/>
                  </a:cubicBezTo>
                  <a:cubicBezTo>
                    <a:pt x="66808" y="31905"/>
                    <a:pt x="67385" y="31313"/>
                    <a:pt x="67015" y="30722"/>
                  </a:cubicBezTo>
                  <a:cubicBezTo>
                    <a:pt x="66181" y="29421"/>
                    <a:pt x="64880" y="28053"/>
                    <a:pt x="63312" y="27653"/>
                  </a:cubicBezTo>
                  <a:cubicBezTo>
                    <a:pt x="63146" y="27053"/>
                    <a:pt x="62745" y="26386"/>
                    <a:pt x="62378" y="25818"/>
                  </a:cubicBezTo>
                  <a:cubicBezTo>
                    <a:pt x="62078" y="25118"/>
                    <a:pt x="61611" y="24484"/>
                    <a:pt x="61144" y="23750"/>
                  </a:cubicBezTo>
                  <a:cubicBezTo>
                    <a:pt x="60244" y="22283"/>
                    <a:pt x="59043" y="20915"/>
                    <a:pt x="57642" y="19881"/>
                  </a:cubicBezTo>
                  <a:cubicBezTo>
                    <a:pt x="57775" y="16645"/>
                    <a:pt x="58109" y="13410"/>
                    <a:pt x="58109" y="10141"/>
                  </a:cubicBezTo>
                  <a:cubicBezTo>
                    <a:pt x="58109" y="8339"/>
                    <a:pt x="57975" y="6605"/>
                    <a:pt x="57909" y="4803"/>
                  </a:cubicBezTo>
                  <a:cubicBezTo>
                    <a:pt x="57875" y="3402"/>
                    <a:pt x="57008" y="2435"/>
                    <a:pt x="55807" y="1901"/>
                  </a:cubicBezTo>
                  <a:cubicBezTo>
                    <a:pt x="54806" y="1468"/>
                    <a:pt x="53572" y="1401"/>
                    <a:pt x="52505" y="1268"/>
                  </a:cubicBezTo>
                  <a:cubicBezTo>
                    <a:pt x="52405" y="1268"/>
                    <a:pt x="52305" y="1268"/>
                    <a:pt x="52171" y="1234"/>
                  </a:cubicBezTo>
                  <a:cubicBezTo>
                    <a:pt x="50908" y="941"/>
                    <a:pt x="49568" y="828"/>
                    <a:pt x="48196" y="828"/>
                  </a:cubicBezTo>
                  <a:cubicBezTo>
                    <a:pt x="48009" y="828"/>
                    <a:pt x="47822" y="830"/>
                    <a:pt x="47635" y="834"/>
                  </a:cubicBezTo>
                  <a:cubicBezTo>
                    <a:pt x="45533" y="634"/>
                    <a:pt x="43465" y="234"/>
                    <a:pt x="41363" y="133"/>
                  </a:cubicBezTo>
                  <a:cubicBezTo>
                    <a:pt x="39780" y="35"/>
                    <a:pt x="38188" y="0"/>
                    <a:pt x="365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4;p18">
              <a:extLst>
                <a:ext uri="{FF2B5EF4-FFF2-40B4-BE49-F238E27FC236}">
                  <a16:creationId xmlns:a16="http://schemas.microsoft.com/office/drawing/2014/main" id="{CCAB2404-02DF-EC4A-8FB5-59BACB303517}"/>
                </a:ext>
              </a:extLst>
            </p:cNvPr>
            <p:cNvSpPr/>
            <p:nvPr/>
          </p:nvSpPr>
          <p:spPr>
            <a:xfrm>
              <a:off x="4210750" y="4384475"/>
              <a:ext cx="739725" cy="739725"/>
            </a:xfrm>
            <a:custGeom>
              <a:avLst/>
              <a:gdLst/>
              <a:ahLst/>
              <a:cxnLst/>
              <a:rect l="l" t="t" r="r" b="b"/>
              <a:pathLst>
                <a:path w="29589" h="29589" extrusionOk="0">
                  <a:moveTo>
                    <a:pt x="28121" y="12576"/>
                  </a:moveTo>
                  <a:cubicBezTo>
                    <a:pt x="27420" y="5938"/>
                    <a:pt x="22050" y="0"/>
                    <a:pt x="11575" y="1702"/>
                  </a:cubicBezTo>
                  <a:cubicBezTo>
                    <a:pt x="3103" y="4003"/>
                    <a:pt x="1" y="13877"/>
                    <a:pt x="2736" y="21349"/>
                  </a:cubicBezTo>
                  <a:cubicBezTo>
                    <a:pt x="4437" y="22483"/>
                    <a:pt x="5171" y="22383"/>
                    <a:pt x="4370" y="22350"/>
                  </a:cubicBezTo>
                  <a:cubicBezTo>
                    <a:pt x="4704" y="24551"/>
                    <a:pt x="2102" y="26286"/>
                    <a:pt x="2302" y="27787"/>
                  </a:cubicBezTo>
                  <a:cubicBezTo>
                    <a:pt x="1335" y="27954"/>
                    <a:pt x="2336" y="28754"/>
                    <a:pt x="2135" y="29588"/>
                  </a:cubicBezTo>
                  <a:cubicBezTo>
                    <a:pt x="2502" y="27920"/>
                    <a:pt x="5838" y="28054"/>
                    <a:pt x="7106" y="27920"/>
                  </a:cubicBezTo>
                  <a:cubicBezTo>
                    <a:pt x="7973" y="27854"/>
                    <a:pt x="8940" y="27520"/>
                    <a:pt x="9808" y="27520"/>
                  </a:cubicBezTo>
                  <a:cubicBezTo>
                    <a:pt x="11108" y="27553"/>
                    <a:pt x="12243" y="28421"/>
                    <a:pt x="13510" y="28654"/>
                  </a:cubicBezTo>
                  <a:cubicBezTo>
                    <a:pt x="15412" y="29021"/>
                    <a:pt x="17380" y="28888"/>
                    <a:pt x="19281" y="28587"/>
                  </a:cubicBezTo>
                  <a:cubicBezTo>
                    <a:pt x="26052" y="27787"/>
                    <a:pt x="29588" y="20515"/>
                    <a:pt x="28121" y="12576"/>
                  </a:cubicBezTo>
                  <a:close/>
                  <a:moveTo>
                    <a:pt x="19615" y="3269"/>
                  </a:moveTo>
                  <a:cubicBezTo>
                    <a:pt x="19481" y="3269"/>
                    <a:pt x="19348" y="3303"/>
                    <a:pt x="19214" y="3269"/>
                  </a:cubicBezTo>
                  <a:cubicBezTo>
                    <a:pt x="17480" y="2936"/>
                    <a:pt x="15678" y="2569"/>
                    <a:pt x="13910" y="2736"/>
                  </a:cubicBezTo>
                  <a:cubicBezTo>
                    <a:pt x="13777" y="2736"/>
                    <a:pt x="13644" y="2702"/>
                    <a:pt x="13510" y="2736"/>
                  </a:cubicBezTo>
                  <a:cubicBezTo>
                    <a:pt x="15578" y="2535"/>
                    <a:pt x="17613" y="2869"/>
                    <a:pt x="19615" y="3269"/>
                  </a:cubicBezTo>
                  <a:close/>
                  <a:moveTo>
                    <a:pt x="22016" y="26986"/>
                  </a:moveTo>
                  <a:cubicBezTo>
                    <a:pt x="21349" y="27086"/>
                    <a:pt x="20549" y="27086"/>
                    <a:pt x="19981" y="26686"/>
                  </a:cubicBezTo>
                  <a:cubicBezTo>
                    <a:pt x="20015" y="26719"/>
                    <a:pt x="20148" y="26686"/>
                    <a:pt x="20182" y="26686"/>
                  </a:cubicBezTo>
                  <a:cubicBezTo>
                    <a:pt x="20248" y="26686"/>
                    <a:pt x="20382" y="26653"/>
                    <a:pt x="20415" y="26686"/>
                  </a:cubicBezTo>
                  <a:cubicBezTo>
                    <a:pt x="20649" y="26886"/>
                    <a:pt x="20949" y="26986"/>
                    <a:pt x="21249" y="27020"/>
                  </a:cubicBezTo>
                  <a:cubicBezTo>
                    <a:pt x="21282" y="27020"/>
                    <a:pt x="21316" y="27020"/>
                    <a:pt x="21349" y="27020"/>
                  </a:cubicBezTo>
                  <a:cubicBezTo>
                    <a:pt x="21449" y="27020"/>
                    <a:pt x="21549" y="27020"/>
                    <a:pt x="21616" y="26986"/>
                  </a:cubicBezTo>
                  <a:cubicBezTo>
                    <a:pt x="21783" y="26986"/>
                    <a:pt x="21950" y="26953"/>
                    <a:pt x="22083" y="26886"/>
                  </a:cubicBezTo>
                  <a:cubicBezTo>
                    <a:pt x="22683" y="26753"/>
                    <a:pt x="23250" y="26486"/>
                    <a:pt x="23818" y="26252"/>
                  </a:cubicBezTo>
                  <a:cubicBezTo>
                    <a:pt x="23951" y="26219"/>
                    <a:pt x="24118" y="26319"/>
                    <a:pt x="24251" y="26252"/>
                  </a:cubicBezTo>
                  <a:cubicBezTo>
                    <a:pt x="23517" y="26553"/>
                    <a:pt x="22783" y="26886"/>
                    <a:pt x="22016" y="26986"/>
                  </a:cubicBezTo>
                  <a:close/>
                  <a:moveTo>
                    <a:pt x="16779" y="26219"/>
                  </a:moveTo>
                  <a:cubicBezTo>
                    <a:pt x="15378" y="27420"/>
                    <a:pt x="13443" y="26553"/>
                    <a:pt x="10508" y="24952"/>
                  </a:cubicBezTo>
                  <a:cubicBezTo>
                    <a:pt x="10808" y="25218"/>
                    <a:pt x="8740" y="25252"/>
                    <a:pt x="8974" y="25218"/>
                  </a:cubicBezTo>
                  <a:cubicBezTo>
                    <a:pt x="7039" y="25252"/>
                    <a:pt x="6705" y="25785"/>
                    <a:pt x="5304" y="26386"/>
                  </a:cubicBezTo>
                  <a:cubicBezTo>
                    <a:pt x="6372" y="24518"/>
                    <a:pt x="6672" y="24051"/>
                    <a:pt x="7072" y="23150"/>
                  </a:cubicBezTo>
                  <a:cubicBezTo>
                    <a:pt x="6739" y="21949"/>
                    <a:pt x="6639" y="20882"/>
                    <a:pt x="6205" y="19748"/>
                  </a:cubicBezTo>
                  <a:cubicBezTo>
                    <a:pt x="5871" y="18814"/>
                    <a:pt x="5471" y="17947"/>
                    <a:pt x="5271" y="16979"/>
                  </a:cubicBezTo>
                  <a:cubicBezTo>
                    <a:pt x="4837" y="15078"/>
                    <a:pt x="4804" y="13076"/>
                    <a:pt x="5204" y="11175"/>
                  </a:cubicBezTo>
                  <a:cubicBezTo>
                    <a:pt x="6005" y="7306"/>
                    <a:pt x="8740" y="4237"/>
                    <a:pt x="12810" y="3870"/>
                  </a:cubicBezTo>
                  <a:cubicBezTo>
                    <a:pt x="19681" y="3236"/>
                    <a:pt x="27220" y="7105"/>
                    <a:pt x="26186" y="13377"/>
                  </a:cubicBezTo>
                  <a:cubicBezTo>
                    <a:pt x="27420" y="19748"/>
                    <a:pt x="24218" y="25685"/>
                    <a:pt x="16779" y="26219"/>
                  </a:cubicBezTo>
                  <a:close/>
                  <a:moveTo>
                    <a:pt x="2569" y="15245"/>
                  </a:moveTo>
                  <a:cubicBezTo>
                    <a:pt x="2569" y="15245"/>
                    <a:pt x="2569" y="15211"/>
                    <a:pt x="2569" y="15211"/>
                  </a:cubicBezTo>
                  <a:cubicBezTo>
                    <a:pt x="2569" y="14311"/>
                    <a:pt x="2636" y="13410"/>
                    <a:pt x="2836" y="12543"/>
                  </a:cubicBezTo>
                  <a:cubicBezTo>
                    <a:pt x="2736" y="13443"/>
                    <a:pt x="2636" y="14344"/>
                    <a:pt x="2569" y="15245"/>
                  </a:cubicBezTo>
                  <a:close/>
                  <a:moveTo>
                    <a:pt x="27220" y="11342"/>
                  </a:moveTo>
                  <a:cubicBezTo>
                    <a:pt x="27220" y="11342"/>
                    <a:pt x="27253" y="11308"/>
                    <a:pt x="27253" y="11308"/>
                  </a:cubicBezTo>
                  <a:cubicBezTo>
                    <a:pt x="27420" y="10741"/>
                    <a:pt x="27120" y="10174"/>
                    <a:pt x="26720" y="9674"/>
                  </a:cubicBezTo>
                  <a:cubicBezTo>
                    <a:pt x="26253" y="8573"/>
                    <a:pt x="25285" y="6772"/>
                    <a:pt x="24151" y="5838"/>
                  </a:cubicBezTo>
                  <a:cubicBezTo>
                    <a:pt x="24118" y="5804"/>
                    <a:pt x="24118" y="5771"/>
                    <a:pt x="24084" y="5738"/>
                  </a:cubicBezTo>
                  <a:cubicBezTo>
                    <a:pt x="24018" y="5704"/>
                    <a:pt x="23984" y="5638"/>
                    <a:pt x="23951" y="5604"/>
                  </a:cubicBezTo>
                  <a:cubicBezTo>
                    <a:pt x="25552" y="6839"/>
                    <a:pt x="26219" y="8673"/>
                    <a:pt x="27253" y="10408"/>
                  </a:cubicBezTo>
                  <a:cubicBezTo>
                    <a:pt x="27554" y="10908"/>
                    <a:pt x="27654" y="11575"/>
                    <a:pt x="27487" y="12109"/>
                  </a:cubicBezTo>
                  <a:cubicBezTo>
                    <a:pt x="27453" y="11842"/>
                    <a:pt x="27353" y="11575"/>
                    <a:pt x="27220" y="11342"/>
                  </a:cubicBezTo>
                  <a:close/>
                  <a:moveTo>
                    <a:pt x="8640" y="26820"/>
                  </a:moveTo>
                  <a:cubicBezTo>
                    <a:pt x="8640" y="26920"/>
                    <a:pt x="8640" y="26986"/>
                    <a:pt x="8640" y="27053"/>
                  </a:cubicBezTo>
                  <a:cubicBezTo>
                    <a:pt x="8607" y="27020"/>
                    <a:pt x="8573" y="26986"/>
                    <a:pt x="8573" y="26953"/>
                  </a:cubicBezTo>
                  <a:cubicBezTo>
                    <a:pt x="8507" y="26786"/>
                    <a:pt x="8440" y="26619"/>
                    <a:pt x="8373" y="26453"/>
                  </a:cubicBezTo>
                  <a:cubicBezTo>
                    <a:pt x="8473" y="26586"/>
                    <a:pt x="8540" y="26719"/>
                    <a:pt x="8640" y="26820"/>
                  </a:cubicBezTo>
                  <a:close/>
                  <a:moveTo>
                    <a:pt x="7606" y="24051"/>
                  </a:moveTo>
                  <a:cubicBezTo>
                    <a:pt x="7673" y="24451"/>
                    <a:pt x="7773" y="24918"/>
                    <a:pt x="7940" y="25419"/>
                  </a:cubicBezTo>
                  <a:cubicBezTo>
                    <a:pt x="7873" y="25285"/>
                    <a:pt x="7806" y="25152"/>
                    <a:pt x="7739" y="25018"/>
                  </a:cubicBezTo>
                  <a:cubicBezTo>
                    <a:pt x="7606" y="24651"/>
                    <a:pt x="7506" y="24251"/>
                    <a:pt x="7473" y="23917"/>
                  </a:cubicBezTo>
                  <a:cubicBezTo>
                    <a:pt x="7539" y="23951"/>
                    <a:pt x="7573" y="24018"/>
                    <a:pt x="7606" y="24051"/>
                  </a:cubicBezTo>
                  <a:close/>
                  <a:moveTo>
                    <a:pt x="6338" y="6705"/>
                  </a:moveTo>
                  <a:cubicBezTo>
                    <a:pt x="6672" y="6472"/>
                    <a:pt x="7039" y="6238"/>
                    <a:pt x="7406" y="6005"/>
                  </a:cubicBezTo>
                  <a:cubicBezTo>
                    <a:pt x="6872" y="6605"/>
                    <a:pt x="6305" y="7239"/>
                    <a:pt x="5771" y="7839"/>
                  </a:cubicBezTo>
                  <a:cubicBezTo>
                    <a:pt x="5471" y="8173"/>
                    <a:pt x="5171" y="8606"/>
                    <a:pt x="4837" y="8973"/>
                  </a:cubicBezTo>
                  <a:cubicBezTo>
                    <a:pt x="5271" y="8206"/>
                    <a:pt x="5805" y="7439"/>
                    <a:pt x="6338" y="6705"/>
                  </a:cubicBezTo>
                  <a:close/>
                  <a:moveTo>
                    <a:pt x="4504" y="13510"/>
                  </a:moveTo>
                  <a:cubicBezTo>
                    <a:pt x="4370" y="14377"/>
                    <a:pt x="4237" y="15278"/>
                    <a:pt x="4103" y="16179"/>
                  </a:cubicBezTo>
                  <a:cubicBezTo>
                    <a:pt x="4103" y="15278"/>
                    <a:pt x="4304" y="14411"/>
                    <a:pt x="4504" y="13510"/>
                  </a:cubicBezTo>
                  <a:close/>
                  <a:moveTo>
                    <a:pt x="3737" y="12743"/>
                  </a:moveTo>
                  <a:cubicBezTo>
                    <a:pt x="3870" y="11775"/>
                    <a:pt x="4003" y="10908"/>
                    <a:pt x="4137" y="10408"/>
                  </a:cubicBezTo>
                  <a:cubicBezTo>
                    <a:pt x="4003" y="11208"/>
                    <a:pt x="3870" y="11976"/>
                    <a:pt x="3737" y="12743"/>
                  </a:cubicBezTo>
                  <a:close/>
                  <a:moveTo>
                    <a:pt x="3436" y="10474"/>
                  </a:moveTo>
                  <a:cubicBezTo>
                    <a:pt x="3536" y="10474"/>
                    <a:pt x="3603" y="10441"/>
                    <a:pt x="3703" y="10341"/>
                  </a:cubicBezTo>
                  <a:cubicBezTo>
                    <a:pt x="3703" y="10341"/>
                    <a:pt x="3703" y="10341"/>
                    <a:pt x="3703" y="10341"/>
                  </a:cubicBezTo>
                  <a:cubicBezTo>
                    <a:pt x="3737" y="10341"/>
                    <a:pt x="3770" y="10341"/>
                    <a:pt x="3803" y="10374"/>
                  </a:cubicBezTo>
                  <a:cubicBezTo>
                    <a:pt x="3703" y="10741"/>
                    <a:pt x="3603" y="11108"/>
                    <a:pt x="3503" y="11475"/>
                  </a:cubicBezTo>
                  <a:cubicBezTo>
                    <a:pt x="3503" y="11408"/>
                    <a:pt x="3503" y="11342"/>
                    <a:pt x="3536" y="11275"/>
                  </a:cubicBezTo>
                  <a:cubicBezTo>
                    <a:pt x="3536" y="11075"/>
                    <a:pt x="3403" y="10975"/>
                    <a:pt x="3236" y="10975"/>
                  </a:cubicBezTo>
                  <a:cubicBezTo>
                    <a:pt x="3303" y="10808"/>
                    <a:pt x="3370" y="10641"/>
                    <a:pt x="3436" y="10474"/>
                  </a:cubicBezTo>
                  <a:close/>
                  <a:moveTo>
                    <a:pt x="4671" y="23450"/>
                  </a:moveTo>
                  <a:cubicBezTo>
                    <a:pt x="4003" y="21983"/>
                    <a:pt x="3403" y="20415"/>
                    <a:pt x="3036" y="18847"/>
                  </a:cubicBezTo>
                  <a:cubicBezTo>
                    <a:pt x="3069" y="18914"/>
                    <a:pt x="3103" y="18981"/>
                    <a:pt x="3136" y="19047"/>
                  </a:cubicBezTo>
                  <a:cubicBezTo>
                    <a:pt x="3470" y="20115"/>
                    <a:pt x="3837" y="21149"/>
                    <a:pt x="4370" y="22116"/>
                  </a:cubicBezTo>
                  <a:cubicBezTo>
                    <a:pt x="4437" y="22316"/>
                    <a:pt x="4504" y="22483"/>
                    <a:pt x="4570" y="22650"/>
                  </a:cubicBezTo>
                  <a:cubicBezTo>
                    <a:pt x="4671" y="23017"/>
                    <a:pt x="4771" y="23384"/>
                    <a:pt x="4804" y="23717"/>
                  </a:cubicBezTo>
                  <a:cubicBezTo>
                    <a:pt x="4737" y="23617"/>
                    <a:pt x="4704" y="23517"/>
                    <a:pt x="4671" y="23450"/>
                  </a:cubicBezTo>
                  <a:close/>
                  <a:moveTo>
                    <a:pt x="4370" y="18113"/>
                  </a:moveTo>
                  <a:cubicBezTo>
                    <a:pt x="4437" y="17813"/>
                    <a:pt x="4504" y="17513"/>
                    <a:pt x="4537" y="17213"/>
                  </a:cubicBezTo>
                  <a:lnTo>
                    <a:pt x="4604" y="17413"/>
                  </a:lnTo>
                  <a:cubicBezTo>
                    <a:pt x="4570" y="17613"/>
                    <a:pt x="4537" y="17813"/>
                    <a:pt x="4537" y="18013"/>
                  </a:cubicBezTo>
                  <a:cubicBezTo>
                    <a:pt x="4504" y="18213"/>
                    <a:pt x="4637" y="18347"/>
                    <a:pt x="4804" y="18347"/>
                  </a:cubicBezTo>
                  <a:cubicBezTo>
                    <a:pt x="5004" y="19281"/>
                    <a:pt x="5238" y="20215"/>
                    <a:pt x="5471" y="21149"/>
                  </a:cubicBezTo>
                  <a:cubicBezTo>
                    <a:pt x="5504" y="21316"/>
                    <a:pt x="5571" y="21482"/>
                    <a:pt x="5605" y="21616"/>
                  </a:cubicBezTo>
                  <a:cubicBezTo>
                    <a:pt x="5204" y="20448"/>
                    <a:pt x="4804" y="19281"/>
                    <a:pt x="4370" y="18113"/>
                  </a:cubicBezTo>
                  <a:close/>
                  <a:moveTo>
                    <a:pt x="26219" y="22683"/>
                  </a:moveTo>
                  <a:cubicBezTo>
                    <a:pt x="26153" y="22650"/>
                    <a:pt x="26052" y="22617"/>
                    <a:pt x="25986" y="22617"/>
                  </a:cubicBezTo>
                  <a:cubicBezTo>
                    <a:pt x="26086" y="22216"/>
                    <a:pt x="26153" y="21816"/>
                    <a:pt x="26253" y="21382"/>
                  </a:cubicBezTo>
                  <a:cubicBezTo>
                    <a:pt x="26386" y="20882"/>
                    <a:pt x="26519" y="19781"/>
                    <a:pt x="26820" y="18881"/>
                  </a:cubicBezTo>
                  <a:cubicBezTo>
                    <a:pt x="26853" y="18881"/>
                    <a:pt x="26886" y="18847"/>
                    <a:pt x="26920" y="18847"/>
                  </a:cubicBezTo>
                  <a:cubicBezTo>
                    <a:pt x="26753" y="20115"/>
                    <a:pt x="26453" y="21416"/>
                    <a:pt x="26219" y="22683"/>
                  </a:cubicBezTo>
                  <a:close/>
                  <a:moveTo>
                    <a:pt x="8507" y="5871"/>
                  </a:moveTo>
                  <a:cubicBezTo>
                    <a:pt x="8640" y="5671"/>
                    <a:pt x="8773" y="5438"/>
                    <a:pt x="8907" y="5204"/>
                  </a:cubicBezTo>
                  <a:cubicBezTo>
                    <a:pt x="8940" y="5171"/>
                    <a:pt x="8940" y="5137"/>
                    <a:pt x="8940" y="5071"/>
                  </a:cubicBezTo>
                  <a:cubicBezTo>
                    <a:pt x="9240" y="4904"/>
                    <a:pt x="9507" y="4770"/>
                    <a:pt x="9774" y="4604"/>
                  </a:cubicBezTo>
                  <a:cubicBezTo>
                    <a:pt x="9341" y="5004"/>
                    <a:pt x="8907" y="5438"/>
                    <a:pt x="8507" y="5871"/>
                  </a:cubicBezTo>
                  <a:close/>
                  <a:moveTo>
                    <a:pt x="17246" y="26019"/>
                  </a:moveTo>
                  <a:cubicBezTo>
                    <a:pt x="16946" y="25986"/>
                    <a:pt x="16612" y="25919"/>
                    <a:pt x="16312" y="25819"/>
                  </a:cubicBezTo>
                  <a:cubicBezTo>
                    <a:pt x="16679" y="25819"/>
                    <a:pt x="17113" y="25886"/>
                    <a:pt x="17413" y="25919"/>
                  </a:cubicBezTo>
                  <a:cubicBezTo>
                    <a:pt x="17346" y="25952"/>
                    <a:pt x="17313" y="25986"/>
                    <a:pt x="17246" y="26019"/>
                  </a:cubicBezTo>
                  <a:close/>
                  <a:moveTo>
                    <a:pt x="19815" y="25819"/>
                  </a:moveTo>
                  <a:cubicBezTo>
                    <a:pt x="19715" y="25886"/>
                    <a:pt x="19615" y="25952"/>
                    <a:pt x="19514" y="26019"/>
                  </a:cubicBezTo>
                  <a:cubicBezTo>
                    <a:pt x="19214" y="26019"/>
                    <a:pt x="18914" y="26052"/>
                    <a:pt x="18614" y="26052"/>
                  </a:cubicBezTo>
                  <a:cubicBezTo>
                    <a:pt x="18914" y="25952"/>
                    <a:pt x="19248" y="25852"/>
                    <a:pt x="19548" y="25752"/>
                  </a:cubicBezTo>
                  <a:cubicBezTo>
                    <a:pt x="19715" y="25719"/>
                    <a:pt x="19848" y="25719"/>
                    <a:pt x="19981" y="25719"/>
                  </a:cubicBezTo>
                  <a:cubicBezTo>
                    <a:pt x="19915" y="25752"/>
                    <a:pt x="19881" y="25785"/>
                    <a:pt x="19815" y="25819"/>
                  </a:cubicBezTo>
                  <a:close/>
                  <a:moveTo>
                    <a:pt x="20248" y="4437"/>
                  </a:moveTo>
                  <a:cubicBezTo>
                    <a:pt x="20448" y="4403"/>
                    <a:pt x="20549" y="4237"/>
                    <a:pt x="20549" y="4037"/>
                  </a:cubicBezTo>
                  <a:cubicBezTo>
                    <a:pt x="20582" y="4070"/>
                    <a:pt x="20582" y="4070"/>
                    <a:pt x="20615" y="4070"/>
                  </a:cubicBezTo>
                  <a:cubicBezTo>
                    <a:pt x="20649" y="4137"/>
                    <a:pt x="20682" y="4170"/>
                    <a:pt x="20715" y="4203"/>
                  </a:cubicBezTo>
                  <a:cubicBezTo>
                    <a:pt x="20782" y="4303"/>
                    <a:pt x="20849" y="4403"/>
                    <a:pt x="20915" y="4504"/>
                  </a:cubicBezTo>
                  <a:cubicBezTo>
                    <a:pt x="20482" y="4504"/>
                    <a:pt x="20048" y="4504"/>
                    <a:pt x="19615" y="4504"/>
                  </a:cubicBezTo>
                  <a:cubicBezTo>
                    <a:pt x="19815" y="4470"/>
                    <a:pt x="20048" y="4470"/>
                    <a:pt x="20248" y="4437"/>
                  </a:cubicBezTo>
                  <a:close/>
                  <a:moveTo>
                    <a:pt x="23084" y="4003"/>
                  </a:moveTo>
                  <a:cubicBezTo>
                    <a:pt x="23184" y="4037"/>
                    <a:pt x="23284" y="4103"/>
                    <a:pt x="23384" y="4137"/>
                  </a:cubicBezTo>
                  <a:cubicBezTo>
                    <a:pt x="22583" y="3870"/>
                    <a:pt x="21749" y="3703"/>
                    <a:pt x="20982" y="3403"/>
                  </a:cubicBezTo>
                  <a:cubicBezTo>
                    <a:pt x="20348" y="3169"/>
                    <a:pt x="19681" y="2969"/>
                    <a:pt x="19014" y="2769"/>
                  </a:cubicBezTo>
                  <a:cubicBezTo>
                    <a:pt x="20382" y="3036"/>
                    <a:pt x="21749" y="3469"/>
                    <a:pt x="23084" y="4003"/>
                  </a:cubicBezTo>
                  <a:close/>
                  <a:moveTo>
                    <a:pt x="13977" y="2502"/>
                  </a:moveTo>
                  <a:cubicBezTo>
                    <a:pt x="14578" y="2435"/>
                    <a:pt x="15178" y="2402"/>
                    <a:pt x="15778" y="2435"/>
                  </a:cubicBezTo>
                  <a:cubicBezTo>
                    <a:pt x="15778" y="2435"/>
                    <a:pt x="15778" y="2469"/>
                    <a:pt x="15778" y="2469"/>
                  </a:cubicBezTo>
                  <a:cubicBezTo>
                    <a:pt x="15278" y="2569"/>
                    <a:pt x="14711" y="2669"/>
                    <a:pt x="14177" y="2802"/>
                  </a:cubicBezTo>
                  <a:cubicBezTo>
                    <a:pt x="14177" y="2702"/>
                    <a:pt x="14111" y="2569"/>
                    <a:pt x="13977" y="2502"/>
                  </a:cubicBezTo>
                  <a:close/>
                  <a:moveTo>
                    <a:pt x="16446" y="3036"/>
                  </a:moveTo>
                  <a:cubicBezTo>
                    <a:pt x="16512" y="3069"/>
                    <a:pt x="16612" y="3136"/>
                    <a:pt x="16679" y="3169"/>
                  </a:cubicBezTo>
                  <a:cubicBezTo>
                    <a:pt x="16312" y="3236"/>
                    <a:pt x="15912" y="3303"/>
                    <a:pt x="15512" y="3369"/>
                  </a:cubicBezTo>
                  <a:cubicBezTo>
                    <a:pt x="15845" y="3236"/>
                    <a:pt x="16145" y="3136"/>
                    <a:pt x="16446" y="3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5;p18">
              <a:extLst>
                <a:ext uri="{FF2B5EF4-FFF2-40B4-BE49-F238E27FC236}">
                  <a16:creationId xmlns:a16="http://schemas.microsoft.com/office/drawing/2014/main" id="{60885268-7A6F-2348-825F-DE28458E7758}"/>
                </a:ext>
              </a:extLst>
            </p:cNvPr>
            <p:cNvSpPr/>
            <p:nvPr/>
          </p:nvSpPr>
          <p:spPr>
            <a:xfrm>
              <a:off x="4413400" y="4599625"/>
              <a:ext cx="376950" cy="336100"/>
            </a:xfrm>
            <a:custGeom>
              <a:avLst/>
              <a:gdLst/>
              <a:ahLst/>
              <a:cxnLst/>
              <a:rect l="l" t="t" r="r" b="b"/>
              <a:pathLst>
                <a:path w="15078" h="13444" extrusionOk="0">
                  <a:moveTo>
                    <a:pt x="11442" y="13410"/>
                  </a:moveTo>
                  <a:cubicBezTo>
                    <a:pt x="8640" y="12910"/>
                    <a:pt x="4203" y="11042"/>
                    <a:pt x="1134" y="5838"/>
                  </a:cubicBezTo>
                  <a:cubicBezTo>
                    <a:pt x="0" y="4170"/>
                    <a:pt x="868" y="2135"/>
                    <a:pt x="2736" y="701"/>
                  </a:cubicBezTo>
                  <a:cubicBezTo>
                    <a:pt x="3036" y="0"/>
                    <a:pt x="2669" y="201"/>
                    <a:pt x="3670" y="201"/>
                  </a:cubicBezTo>
                  <a:cubicBezTo>
                    <a:pt x="5471" y="1235"/>
                    <a:pt x="5271" y="4070"/>
                    <a:pt x="4170" y="5438"/>
                  </a:cubicBezTo>
                  <a:cubicBezTo>
                    <a:pt x="4537" y="5705"/>
                    <a:pt x="4570" y="5605"/>
                    <a:pt x="3903" y="6038"/>
                  </a:cubicBezTo>
                  <a:cubicBezTo>
                    <a:pt x="5571" y="8040"/>
                    <a:pt x="7572" y="9174"/>
                    <a:pt x="9674" y="10208"/>
                  </a:cubicBezTo>
                  <a:cubicBezTo>
                    <a:pt x="9474" y="10108"/>
                    <a:pt x="9307" y="10241"/>
                    <a:pt x="10341" y="9741"/>
                  </a:cubicBezTo>
                  <a:cubicBezTo>
                    <a:pt x="10708" y="8473"/>
                    <a:pt x="10808" y="7973"/>
                    <a:pt x="11042" y="8507"/>
                  </a:cubicBezTo>
                  <a:cubicBezTo>
                    <a:pt x="14144" y="9507"/>
                    <a:pt x="15078" y="9607"/>
                    <a:pt x="14477" y="10074"/>
                  </a:cubicBezTo>
                  <a:cubicBezTo>
                    <a:pt x="14210" y="12643"/>
                    <a:pt x="12409" y="13443"/>
                    <a:pt x="11442" y="13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6;p18">
              <a:extLst>
                <a:ext uri="{FF2B5EF4-FFF2-40B4-BE49-F238E27FC236}">
                  <a16:creationId xmlns:a16="http://schemas.microsoft.com/office/drawing/2014/main" id="{053A8031-F51F-D543-9532-02B92D819A1E}"/>
                </a:ext>
              </a:extLst>
            </p:cNvPr>
            <p:cNvSpPr/>
            <p:nvPr/>
          </p:nvSpPr>
          <p:spPr>
            <a:xfrm>
              <a:off x="4462600" y="4631325"/>
              <a:ext cx="36700" cy="20025"/>
            </a:xfrm>
            <a:custGeom>
              <a:avLst/>
              <a:gdLst/>
              <a:ahLst/>
              <a:cxnLst/>
              <a:rect l="l" t="t" r="r" b="b"/>
              <a:pathLst>
                <a:path w="1468" h="801" extrusionOk="0">
                  <a:moveTo>
                    <a:pt x="301" y="0"/>
                  </a:moveTo>
                  <a:cubicBezTo>
                    <a:pt x="367" y="133"/>
                    <a:pt x="534" y="267"/>
                    <a:pt x="701" y="234"/>
                  </a:cubicBezTo>
                  <a:cubicBezTo>
                    <a:pt x="868" y="167"/>
                    <a:pt x="1001" y="133"/>
                    <a:pt x="1168" y="67"/>
                  </a:cubicBezTo>
                  <a:cubicBezTo>
                    <a:pt x="1235" y="167"/>
                    <a:pt x="1335" y="234"/>
                    <a:pt x="1435" y="267"/>
                  </a:cubicBezTo>
                  <a:cubicBezTo>
                    <a:pt x="1435" y="300"/>
                    <a:pt x="1435" y="367"/>
                    <a:pt x="1468" y="434"/>
                  </a:cubicBezTo>
                  <a:cubicBezTo>
                    <a:pt x="968" y="300"/>
                    <a:pt x="267" y="200"/>
                    <a:pt x="67" y="801"/>
                  </a:cubicBezTo>
                  <a:cubicBezTo>
                    <a:pt x="67" y="801"/>
                    <a:pt x="34" y="801"/>
                    <a:pt x="0" y="801"/>
                  </a:cubicBezTo>
                  <a:cubicBezTo>
                    <a:pt x="67" y="534"/>
                    <a:pt x="167" y="267"/>
                    <a:pt x="301" y="0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;p18">
              <a:extLst>
                <a:ext uri="{FF2B5EF4-FFF2-40B4-BE49-F238E27FC236}">
                  <a16:creationId xmlns:a16="http://schemas.microsoft.com/office/drawing/2014/main" id="{7D1CB9BD-B50C-E14B-BDFC-5BBD52D24AA6}"/>
                </a:ext>
              </a:extLst>
            </p:cNvPr>
            <p:cNvSpPr/>
            <p:nvPr/>
          </p:nvSpPr>
          <p:spPr>
            <a:xfrm>
              <a:off x="4664400" y="487900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" y="34"/>
                  </a:moveTo>
                  <a:cubicBezTo>
                    <a:pt x="1" y="34"/>
                    <a:pt x="34" y="0"/>
                    <a:pt x="34" y="0"/>
                  </a:cubicBezTo>
                  <a:cubicBezTo>
                    <a:pt x="568" y="234"/>
                    <a:pt x="1135" y="467"/>
                    <a:pt x="1735" y="634"/>
                  </a:cubicBezTo>
                  <a:cubicBezTo>
                    <a:pt x="1135" y="534"/>
                    <a:pt x="501" y="334"/>
                    <a:pt x="1" y="34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8;p18">
              <a:extLst>
                <a:ext uri="{FF2B5EF4-FFF2-40B4-BE49-F238E27FC236}">
                  <a16:creationId xmlns:a16="http://schemas.microsoft.com/office/drawing/2014/main" id="{4F4416AC-D987-D742-9BF4-4A195F789B0D}"/>
                </a:ext>
              </a:extLst>
            </p:cNvPr>
            <p:cNvSpPr/>
            <p:nvPr/>
          </p:nvSpPr>
          <p:spPr>
            <a:xfrm>
              <a:off x="4456750" y="4679675"/>
              <a:ext cx="1700" cy="32550"/>
            </a:xfrm>
            <a:custGeom>
              <a:avLst/>
              <a:gdLst/>
              <a:ahLst/>
              <a:cxnLst/>
              <a:rect l="l" t="t" r="r" b="b"/>
              <a:pathLst>
                <a:path w="68" h="1302" extrusionOk="0">
                  <a:moveTo>
                    <a:pt x="34" y="1"/>
                  </a:moveTo>
                  <a:cubicBezTo>
                    <a:pt x="34" y="201"/>
                    <a:pt x="68" y="401"/>
                    <a:pt x="68" y="601"/>
                  </a:cubicBezTo>
                  <a:cubicBezTo>
                    <a:pt x="68" y="835"/>
                    <a:pt x="68" y="1068"/>
                    <a:pt x="68" y="1302"/>
                  </a:cubicBezTo>
                  <a:cubicBezTo>
                    <a:pt x="1" y="868"/>
                    <a:pt x="1" y="434"/>
                    <a:pt x="34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9;p18">
              <a:extLst>
                <a:ext uri="{FF2B5EF4-FFF2-40B4-BE49-F238E27FC236}">
                  <a16:creationId xmlns:a16="http://schemas.microsoft.com/office/drawing/2014/main" id="{BB67BF37-96CB-9A4B-85E1-E2CE0E22AD77}"/>
                </a:ext>
              </a:extLst>
            </p:cNvPr>
            <p:cNvSpPr/>
            <p:nvPr/>
          </p:nvSpPr>
          <p:spPr>
            <a:xfrm>
              <a:off x="4520975" y="4688850"/>
              <a:ext cx="6700" cy="35050"/>
            </a:xfrm>
            <a:custGeom>
              <a:avLst/>
              <a:gdLst/>
              <a:ahLst/>
              <a:cxnLst/>
              <a:rect l="l" t="t" r="r" b="b"/>
              <a:pathLst>
                <a:path w="268" h="1402" extrusionOk="0">
                  <a:moveTo>
                    <a:pt x="67" y="1335"/>
                  </a:moveTo>
                  <a:cubicBezTo>
                    <a:pt x="34" y="901"/>
                    <a:pt x="0" y="468"/>
                    <a:pt x="0" y="1"/>
                  </a:cubicBezTo>
                  <a:cubicBezTo>
                    <a:pt x="34" y="67"/>
                    <a:pt x="100" y="101"/>
                    <a:pt x="201" y="101"/>
                  </a:cubicBezTo>
                  <a:lnTo>
                    <a:pt x="267" y="101"/>
                  </a:lnTo>
                  <a:cubicBezTo>
                    <a:pt x="67" y="201"/>
                    <a:pt x="67" y="434"/>
                    <a:pt x="201" y="568"/>
                  </a:cubicBezTo>
                  <a:cubicBezTo>
                    <a:pt x="134" y="835"/>
                    <a:pt x="100" y="1102"/>
                    <a:pt x="100" y="1368"/>
                  </a:cubicBezTo>
                  <a:cubicBezTo>
                    <a:pt x="100" y="1368"/>
                    <a:pt x="100" y="1368"/>
                    <a:pt x="100" y="1402"/>
                  </a:cubicBezTo>
                  <a:cubicBezTo>
                    <a:pt x="100" y="1368"/>
                    <a:pt x="100" y="1368"/>
                    <a:pt x="67" y="1335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;p18">
              <a:extLst>
                <a:ext uri="{FF2B5EF4-FFF2-40B4-BE49-F238E27FC236}">
                  <a16:creationId xmlns:a16="http://schemas.microsoft.com/office/drawing/2014/main" id="{EA775820-DE2D-B545-A99D-E0A3FBFF4862}"/>
                </a:ext>
              </a:extLst>
            </p:cNvPr>
            <p:cNvSpPr/>
            <p:nvPr/>
          </p:nvSpPr>
          <p:spPr>
            <a:xfrm>
              <a:off x="4492625" y="4740550"/>
              <a:ext cx="8350" cy="32550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67" y="1"/>
                  </a:moveTo>
                  <a:cubicBezTo>
                    <a:pt x="100" y="168"/>
                    <a:pt x="134" y="334"/>
                    <a:pt x="200" y="501"/>
                  </a:cubicBezTo>
                  <a:cubicBezTo>
                    <a:pt x="234" y="701"/>
                    <a:pt x="267" y="868"/>
                    <a:pt x="334" y="1068"/>
                  </a:cubicBezTo>
                  <a:cubicBezTo>
                    <a:pt x="167" y="1068"/>
                    <a:pt x="34" y="1168"/>
                    <a:pt x="0" y="1302"/>
                  </a:cubicBezTo>
                  <a:cubicBezTo>
                    <a:pt x="34" y="868"/>
                    <a:pt x="67" y="435"/>
                    <a:pt x="6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1;p18">
              <a:extLst>
                <a:ext uri="{FF2B5EF4-FFF2-40B4-BE49-F238E27FC236}">
                  <a16:creationId xmlns:a16="http://schemas.microsoft.com/office/drawing/2014/main" id="{BC5AC90B-D55A-2A49-8486-857E50E3AB99}"/>
                </a:ext>
              </a:extLst>
            </p:cNvPr>
            <p:cNvSpPr/>
            <p:nvPr/>
          </p:nvSpPr>
          <p:spPr>
            <a:xfrm>
              <a:off x="4706100" y="4838125"/>
              <a:ext cx="40900" cy="10025"/>
            </a:xfrm>
            <a:custGeom>
              <a:avLst/>
              <a:gdLst/>
              <a:ahLst/>
              <a:cxnLst/>
              <a:rect l="l" t="t" r="r" b="b"/>
              <a:pathLst>
                <a:path w="1636" h="401" extrusionOk="0">
                  <a:moveTo>
                    <a:pt x="234" y="201"/>
                  </a:moveTo>
                  <a:cubicBezTo>
                    <a:pt x="201" y="101"/>
                    <a:pt x="101" y="34"/>
                    <a:pt x="1" y="1"/>
                  </a:cubicBezTo>
                  <a:cubicBezTo>
                    <a:pt x="568" y="101"/>
                    <a:pt x="1101" y="234"/>
                    <a:pt x="1635" y="401"/>
                  </a:cubicBezTo>
                  <a:cubicBezTo>
                    <a:pt x="901" y="301"/>
                    <a:pt x="268" y="201"/>
                    <a:pt x="234" y="20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2;p18">
              <a:extLst>
                <a:ext uri="{FF2B5EF4-FFF2-40B4-BE49-F238E27FC236}">
                  <a16:creationId xmlns:a16="http://schemas.microsoft.com/office/drawing/2014/main" id="{50DEDF72-7C06-7C4F-869A-0810940F503B}"/>
                </a:ext>
              </a:extLst>
            </p:cNvPr>
            <p:cNvSpPr/>
            <p:nvPr/>
          </p:nvSpPr>
          <p:spPr>
            <a:xfrm>
              <a:off x="4530975" y="4847300"/>
              <a:ext cx="70900" cy="28375"/>
            </a:xfrm>
            <a:custGeom>
              <a:avLst/>
              <a:gdLst/>
              <a:ahLst/>
              <a:cxnLst/>
              <a:rect l="l" t="t" r="r" b="b"/>
              <a:pathLst>
                <a:path w="2836" h="1135" extrusionOk="0">
                  <a:moveTo>
                    <a:pt x="1" y="1"/>
                  </a:moveTo>
                  <a:cubicBezTo>
                    <a:pt x="234" y="101"/>
                    <a:pt x="468" y="201"/>
                    <a:pt x="701" y="301"/>
                  </a:cubicBezTo>
                  <a:cubicBezTo>
                    <a:pt x="1068" y="534"/>
                    <a:pt x="1468" y="768"/>
                    <a:pt x="1869" y="1001"/>
                  </a:cubicBezTo>
                  <a:cubicBezTo>
                    <a:pt x="2035" y="1068"/>
                    <a:pt x="2202" y="1001"/>
                    <a:pt x="2269" y="835"/>
                  </a:cubicBezTo>
                  <a:cubicBezTo>
                    <a:pt x="2402" y="901"/>
                    <a:pt x="2569" y="935"/>
                    <a:pt x="2736" y="968"/>
                  </a:cubicBezTo>
                  <a:cubicBezTo>
                    <a:pt x="2736" y="1035"/>
                    <a:pt x="2769" y="1101"/>
                    <a:pt x="2836" y="1135"/>
                  </a:cubicBezTo>
                  <a:cubicBezTo>
                    <a:pt x="2569" y="1135"/>
                    <a:pt x="2302" y="1101"/>
                    <a:pt x="2035" y="1068"/>
                  </a:cubicBezTo>
                  <a:cubicBezTo>
                    <a:pt x="1268" y="935"/>
                    <a:pt x="601" y="534"/>
                    <a:pt x="1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2054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0;p38">
            <a:extLst>
              <a:ext uri="{FF2B5EF4-FFF2-40B4-BE49-F238E27FC236}">
                <a16:creationId xmlns:a16="http://schemas.microsoft.com/office/drawing/2014/main" id="{29D2A7BD-360B-D24B-BC73-294ACD365AE5}"/>
              </a:ext>
            </a:extLst>
          </p:cNvPr>
          <p:cNvSpPr txBox="1">
            <a:spLocks/>
          </p:cNvSpPr>
          <p:nvPr/>
        </p:nvSpPr>
        <p:spPr>
          <a:xfrm>
            <a:off x="526747" y="41520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 Regular"/>
              <a:buNone/>
              <a:defRPr sz="2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HK" sz="3200" dirty="0"/>
              <a:t>What is GAN?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66177FB-2E6A-4A41-A297-03F521967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r="53091"/>
          <a:stretch/>
        </p:blipFill>
        <p:spPr bwMode="auto">
          <a:xfrm>
            <a:off x="1664208" y="1349915"/>
            <a:ext cx="3127248" cy="29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5634520-1134-B14C-A055-87B509740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3"/>
          <a:stretch/>
        </p:blipFill>
        <p:spPr bwMode="auto">
          <a:xfrm>
            <a:off x="5572772" y="1349915"/>
            <a:ext cx="3127248" cy="29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105;p18">
            <a:extLst>
              <a:ext uri="{FF2B5EF4-FFF2-40B4-BE49-F238E27FC236}">
                <a16:creationId xmlns:a16="http://schemas.microsoft.com/office/drawing/2014/main" id="{44FEF21A-7859-4044-AD81-F123F9C4CB34}"/>
              </a:ext>
            </a:extLst>
          </p:cNvPr>
          <p:cNvGrpSpPr/>
          <p:nvPr/>
        </p:nvGrpSpPr>
        <p:grpSpPr>
          <a:xfrm>
            <a:off x="6418069" y="4757410"/>
            <a:ext cx="336075" cy="243763"/>
            <a:chOff x="457200" y="1329800"/>
            <a:chExt cx="1873425" cy="1358525"/>
          </a:xfrm>
        </p:grpSpPr>
        <p:sp>
          <p:nvSpPr>
            <p:cNvPr id="11" name="Google Shape;106;p18">
              <a:extLst>
                <a:ext uri="{FF2B5EF4-FFF2-40B4-BE49-F238E27FC236}">
                  <a16:creationId xmlns:a16="http://schemas.microsoft.com/office/drawing/2014/main" id="{23F75452-9B1E-3E48-A4C3-79B48499CA73}"/>
                </a:ext>
              </a:extLst>
            </p:cNvPr>
            <p:cNvSpPr/>
            <p:nvPr/>
          </p:nvSpPr>
          <p:spPr>
            <a:xfrm>
              <a:off x="747125" y="1362100"/>
              <a:ext cx="1216725" cy="1285225"/>
            </a:xfrm>
            <a:custGeom>
              <a:avLst/>
              <a:gdLst/>
              <a:ahLst/>
              <a:cxnLst/>
              <a:rect l="l" t="t" r="r" b="b"/>
              <a:pathLst>
                <a:path w="48669" h="51409" extrusionOk="0">
                  <a:moveTo>
                    <a:pt x="17666" y="0"/>
                  </a:moveTo>
                  <a:cubicBezTo>
                    <a:pt x="17207" y="0"/>
                    <a:pt x="16709" y="65"/>
                    <a:pt x="16212" y="176"/>
                  </a:cubicBezTo>
                  <a:cubicBezTo>
                    <a:pt x="15538" y="249"/>
                    <a:pt x="14862" y="272"/>
                    <a:pt x="14185" y="272"/>
                  </a:cubicBezTo>
                  <a:cubicBezTo>
                    <a:pt x="12992" y="272"/>
                    <a:pt x="11796" y="200"/>
                    <a:pt x="10601" y="200"/>
                  </a:cubicBezTo>
                  <a:cubicBezTo>
                    <a:pt x="9389" y="200"/>
                    <a:pt x="8178" y="274"/>
                    <a:pt x="6972" y="576"/>
                  </a:cubicBezTo>
                  <a:cubicBezTo>
                    <a:pt x="5237" y="1010"/>
                    <a:pt x="3336" y="676"/>
                    <a:pt x="1835" y="1843"/>
                  </a:cubicBezTo>
                  <a:cubicBezTo>
                    <a:pt x="501" y="2844"/>
                    <a:pt x="0" y="4445"/>
                    <a:pt x="334" y="6046"/>
                  </a:cubicBezTo>
                  <a:cubicBezTo>
                    <a:pt x="234" y="6247"/>
                    <a:pt x="200" y="6480"/>
                    <a:pt x="200" y="6680"/>
                  </a:cubicBezTo>
                  <a:cubicBezTo>
                    <a:pt x="167" y="6647"/>
                    <a:pt x="134" y="6647"/>
                    <a:pt x="100" y="6614"/>
                  </a:cubicBezTo>
                  <a:lnTo>
                    <a:pt x="100" y="6614"/>
                  </a:lnTo>
                  <a:cubicBezTo>
                    <a:pt x="167" y="8315"/>
                    <a:pt x="768" y="9983"/>
                    <a:pt x="667" y="11684"/>
                  </a:cubicBezTo>
                  <a:cubicBezTo>
                    <a:pt x="567" y="13418"/>
                    <a:pt x="734" y="15286"/>
                    <a:pt x="701" y="17054"/>
                  </a:cubicBezTo>
                  <a:cubicBezTo>
                    <a:pt x="601" y="20790"/>
                    <a:pt x="34" y="24827"/>
                    <a:pt x="567" y="28563"/>
                  </a:cubicBezTo>
                  <a:cubicBezTo>
                    <a:pt x="1068" y="32232"/>
                    <a:pt x="1335" y="36268"/>
                    <a:pt x="1335" y="39971"/>
                  </a:cubicBezTo>
                  <a:cubicBezTo>
                    <a:pt x="1335" y="41739"/>
                    <a:pt x="1301" y="43540"/>
                    <a:pt x="1301" y="45308"/>
                  </a:cubicBezTo>
                  <a:cubicBezTo>
                    <a:pt x="1301" y="46942"/>
                    <a:pt x="1335" y="47876"/>
                    <a:pt x="2602" y="48944"/>
                  </a:cubicBezTo>
                  <a:cubicBezTo>
                    <a:pt x="2636" y="49177"/>
                    <a:pt x="2736" y="49411"/>
                    <a:pt x="2969" y="49678"/>
                  </a:cubicBezTo>
                  <a:cubicBezTo>
                    <a:pt x="3369" y="50111"/>
                    <a:pt x="3970" y="50211"/>
                    <a:pt x="4504" y="50311"/>
                  </a:cubicBezTo>
                  <a:cubicBezTo>
                    <a:pt x="5504" y="50512"/>
                    <a:pt x="6438" y="50979"/>
                    <a:pt x="7472" y="51179"/>
                  </a:cubicBezTo>
                  <a:cubicBezTo>
                    <a:pt x="8399" y="51344"/>
                    <a:pt x="9339" y="51408"/>
                    <a:pt x="10287" y="51408"/>
                  </a:cubicBezTo>
                  <a:cubicBezTo>
                    <a:pt x="13429" y="51408"/>
                    <a:pt x="16656" y="50709"/>
                    <a:pt x="19760" y="50709"/>
                  </a:cubicBezTo>
                  <a:cubicBezTo>
                    <a:pt x="19867" y="50709"/>
                    <a:pt x="19974" y="50710"/>
                    <a:pt x="20081" y="50712"/>
                  </a:cubicBezTo>
                  <a:cubicBezTo>
                    <a:pt x="25185" y="50745"/>
                    <a:pt x="30255" y="51079"/>
                    <a:pt x="35359" y="51212"/>
                  </a:cubicBezTo>
                  <a:cubicBezTo>
                    <a:pt x="35909" y="51228"/>
                    <a:pt x="36463" y="51234"/>
                    <a:pt x="37019" y="51234"/>
                  </a:cubicBezTo>
                  <a:cubicBezTo>
                    <a:pt x="38855" y="51234"/>
                    <a:pt x="40713" y="51163"/>
                    <a:pt x="42531" y="51112"/>
                  </a:cubicBezTo>
                  <a:cubicBezTo>
                    <a:pt x="44599" y="51012"/>
                    <a:pt x="46300" y="50578"/>
                    <a:pt x="46867" y="48377"/>
                  </a:cubicBezTo>
                  <a:cubicBezTo>
                    <a:pt x="47001" y="47843"/>
                    <a:pt x="46934" y="47376"/>
                    <a:pt x="46767" y="46976"/>
                  </a:cubicBezTo>
                  <a:cubicBezTo>
                    <a:pt x="46934" y="46709"/>
                    <a:pt x="47034" y="46375"/>
                    <a:pt x="47067" y="45942"/>
                  </a:cubicBezTo>
                  <a:cubicBezTo>
                    <a:pt x="47067" y="45908"/>
                    <a:pt x="47067" y="45875"/>
                    <a:pt x="47067" y="45808"/>
                  </a:cubicBezTo>
                  <a:cubicBezTo>
                    <a:pt x="47167" y="45408"/>
                    <a:pt x="47267" y="45008"/>
                    <a:pt x="47334" y="44607"/>
                  </a:cubicBezTo>
                  <a:cubicBezTo>
                    <a:pt x="47701" y="44274"/>
                    <a:pt x="47901" y="43807"/>
                    <a:pt x="47868" y="43206"/>
                  </a:cubicBezTo>
                  <a:cubicBezTo>
                    <a:pt x="47834" y="40238"/>
                    <a:pt x="47868" y="37269"/>
                    <a:pt x="47634" y="34300"/>
                  </a:cubicBezTo>
                  <a:cubicBezTo>
                    <a:pt x="47601" y="29930"/>
                    <a:pt x="47634" y="25560"/>
                    <a:pt x="47668" y="21157"/>
                  </a:cubicBezTo>
                  <a:cubicBezTo>
                    <a:pt x="47668" y="19423"/>
                    <a:pt x="47734" y="17588"/>
                    <a:pt x="47501" y="15853"/>
                  </a:cubicBezTo>
                  <a:cubicBezTo>
                    <a:pt x="47301" y="14086"/>
                    <a:pt x="47868" y="12284"/>
                    <a:pt x="47668" y="10516"/>
                  </a:cubicBezTo>
                  <a:cubicBezTo>
                    <a:pt x="47401" y="7881"/>
                    <a:pt x="48668" y="3111"/>
                    <a:pt x="45566" y="1577"/>
                  </a:cubicBezTo>
                  <a:cubicBezTo>
                    <a:pt x="45113" y="1363"/>
                    <a:pt x="44680" y="1256"/>
                    <a:pt x="44269" y="1256"/>
                  </a:cubicBezTo>
                  <a:cubicBezTo>
                    <a:pt x="44167" y="1256"/>
                    <a:pt x="44065" y="1263"/>
                    <a:pt x="43965" y="1276"/>
                  </a:cubicBezTo>
                  <a:cubicBezTo>
                    <a:pt x="43565" y="1043"/>
                    <a:pt x="43164" y="843"/>
                    <a:pt x="42697" y="676"/>
                  </a:cubicBezTo>
                  <a:cubicBezTo>
                    <a:pt x="42197" y="452"/>
                    <a:pt x="41492" y="388"/>
                    <a:pt x="40784" y="388"/>
                  </a:cubicBezTo>
                  <a:cubicBezTo>
                    <a:pt x="40124" y="388"/>
                    <a:pt x="39461" y="444"/>
                    <a:pt x="38961" y="476"/>
                  </a:cubicBezTo>
                  <a:cubicBezTo>
                    <a:pt x="38659" y="494"/>
                    <a:pt x="38357" y="501"/>
                    <a:pt x="38055" y="501"/>
                  </a:cubicBezTo>
                  <a:cubicBezTo>
                    <a:pt x="36904" y="501"/>
                    <a:pt x="35752" y="397"/>
                    <a:pt x="34601" y="397"/>
                  </a:cubicBezTo>
                  <a:cubicBezTo>
                    <a:pt x="34387" y="397"/>
                    <a:pt x="34172" y="401"/>
                    <a:pt x="33958" y="409"/>
                  </a:cubicBezTo>
                  <a:cubicBezTo>
                    <a:pt x="32242" y="481"/>
                    <a:pt x="30516" y="514"/>
                    <a:pt x="28786" y="514"/>
                  </a:cubicBezTo>
                  <a:cubicBezTo>
                    <a:pt x="27288" y="514"/>
                    <a:pt x="25786" y="489"/>
                    <a:pt x="24284" y="442"/>
                  </a:cubicBezTo>
                  <a:cubicBezTo>
                    <a:pt x="23820" y="432"/>
                    <a:pt x="23344" y="425"/>
                    <a:pt x="22858" y="425"/>
                  </a:cubicBezTo>
                  <a:cubicBezTo>
                    <a:pt x="21773" y="425"/>
                    <a:pt x="20644" y="461"/>
                    <a:pt x="19514" y="576"/>
                  </a:cubicBezTo>
                  <a:cubicBezTo>
                    <a:pt x="19114" y="242"/>
                    <a:pt x="18580" y="9"/>
                    <a:pt x="17946" y="9"/>
                  </a:cubicBezTo>
                  <a:cubicBezTo>
                    <a:pt x="17855" y="3"/>
                    <a:pt x="17761" y="0"/>
                    <a:pt x="17666" y="0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;p18">
              <a:extLst>
                <a:ext uri="{FF2B5EF4-FFF2-40B4-BE49-F238E27FC236}">
                  <a16:creationId xmlns:a16="http://schemas.microsoft.com/office/drawing/2014/main" id="{704231D0-4003-3447-A8F4-F90A1144CDD3}"/>
                </a:ext>
              </a:extLst>
            </p:cNvPr>
            <p:cNvSpPr/>
            <p:nvPr/>
          </p:nvSpPr>
          <p:spPr>
            <a:xfrm>
              <a:off x="739625" y="1380825"/>
              <a:ext cx="1162400" cy="1274050"/>
            </a:xfrm>
            <a:custGeom>
              <a:avLst/>
              <a:gdLst/>
              <a:ahLst/>
              <a:cxnLst/>
              <a:rect l="l" t="t" r="r" b="b"/>
              <a:pathLst>
                <a:path w="46496" h="50962" extrusionOk="0">
                  <a:moveTo>
                    <a:pt x="3440" y="0"/>
                  </a:moveTo>
                  <a:cubicBezTo>
                    <a:pt x="3356" y="0"/>
                    <a:pt x="3264" y="28"/>
                    <a:pt x="3169" y="94"/>
                  </a:cubicBezTo>
                  <a:cubicBezTo>
                    <a:pt x="2368" y="594"/>
                    <a:pt x="1668" y="861"/>
                    <a:pt x="1068" y="1561"/>
                  </a:cubicBezTo>
                  <a:cubicBezTo>
                    <a:pt x="400" y="2362"/>
                    <a:pt x="167" y="3530"/>
                    <a:pt x="100" y="4497"/>
                  </a:cubicBezTo>
                  <a:cubicBezTo>
                    <a:pt x="0" y="5764"/>
                    <a:pt x="100" y="7099"/>
                    <a:pt x="67" y="8366"/>
                  </a:cubicBezTo>
                  <a:cubicBezTo>
                    <a:pt x="67" y="9601"/>
                    <a:pt x="434" y="10768"/>
                    <a:pt x="267" y="11969"/>
                  </a:cubicBezTo>
                  <a:cubicBezTo>
                    <a:pt x="100" y="13303"/>
                    <a:pt x="500" y="14604"/>
                    <a:pt x="434" y="15938"/>
                  </a:cubicBezTo>
                  <a:cubicBezTo>
                    <a:pt x="334" y="17206"/>
                    <a:pt x="534" y="18507"/>
                    <a:pt x="500" y="19774"/>
                  </a:cubicBezTo>
                  <a:cubicBezTo>
                    <a:pt x="467" y="21009"/>
                    <a:pt x="500" y="22176"/>
                    <a:pt x="567" y="23410"/>
                  </a:cubicBezTo>
                  <a:cubicBezTo>
                    <a:pt x="667" y="24545"/>
                    <a:pt x="367" y="25712"/>
                    <a:pt x="601" y="26846"/>
                  </a:cubicBezTo>
                  <a:cubicBezTo>
                    <a:pt x="634" y="27113"/>
                    <a:pt x="801" y="27313"/>
                    <a:pt x="967" y="27480"/>
                  </a:cubicBezTo>
                  <a:cubicBezTo>
                    <a:pt x="967" y="27547"/>
                    <a:pt x="967" y="27580"/>
                    <a:pt x="967" y="27647"/>
                  </a:cubicBezTo>
                  <a:cubicBezTo>
                    <a:pt x="767" y="28681"/>
                    <a:pt x="967" y="29815"/>
                    <a:pt x="801" y="30882"/>
                  </a:cubicBezTo>
                  <a:cubicBezTo>
                    <a:pt x="667" y="31683"/>
                    <a:pt x="734" y="32550"/>
                    <a:pt x="801" y="33351"/>
                  </a:cubicBezTo>
                  <a:cubicBezTo>
                    <a:pt x="901" y="34485"/>
                    <a:pt x="867" y="35653"/>
                    <a:pt x="1034" y="36753"/>
                  </a:cubicBezTo>
                  <a:cubicBezTo>
                    <a:pt x="1334" y="38922"/>
                    <a:pt x="834" y="41257"/>
                    <a:pt x="1234" y="43391"/>
                  </a:cubicBezTo>
                  <a:cubicBezTo>
                    <a:pt x="1601" y="45293"/>
                    <a:pt x="1468" y="47394"/>
                    <a:pt x="3202" y="48695"/>
                  </a:cubicBezTo>
                  <a:cubicBezTo>
                    <a:pt x="4937" y="50029"/>
                    <a:pt x="7105" y="50029"/>
                    <a:pt x="9173" y="50363"/>
                  </a:cubicBezTo>
                  <a:cubicBezTo>
                    <a:pt x="11508" y="50730"/>
                    <a:pt x="13910" y="50863"/>
                    <a:pt x="16278" y="50897"/>
                  </a:cubicBezTo>
                  <a:cubicBezTo>
                    <a:pt x="17213" y="50926"/>
                    <a:pt x="18148" y="50962"/>
                    <a:pt x="19083" y="50962"/>
                  </a:cubicBezTo>
                  <a:cubicBezTo>
                    <a:pt x="20283" y="50962"/>
                    <a:pt x="21483" y="50903"/>
                    <a:pt x="22683" y="50697"/>
                  </a:cubicBezTo>
                  <a:cubicBezTo>
                    <a:pt x="23255" y="50590"/>
                    <a:pt x="23858" y="50573"/>
                    <a:pt x="24470" y="50573"/>
                  </a:cubicBezTo>
                  <a:cubicBezTo>
                    <a:pt x="24742" y="50573"/>
                    <a:pt x="25016" y="50577"/>
                    <a:pt x="25290" y="50577"/>
                  </a:cubicBezTo>
                  <a:cubicBezTo>
                    <a:pt x="26514" y="50577"/>
                    <a:pt x="27729" y="50511"/>
                    <a:pt x="28754" y="49796"/>
                  </a:cubicBezTo>
                  <a:cubicBezTo>
                    <a:pt x="28787" y="49763"/>
                    <a:pt x="28821" y="49729"/>
                    <a:pt x="28854" y="49729"/>
                  </a:cubicBezTo>
                  <a:cubicBezTo>
                    <a:pt x="28887" y="49729"/>
                    <a:pt x="28921" y="49763"/>
                    <a:pt x="28987" y="49763"/>
                  </a:cubicBezTo>
                  <a:cubicBezTo>
                    <a:pt x="29688" y="50029"/>
                    <a:pt x="30422" y="50096"/>
                    <a:pt x="31156" y="50263"/>
                  </a:cubicBezTo>
                  <a:cubicBezTo>
                    <a:pt x="31771" y="50393"/>
                    <a:pt x="32403" y="50435"/>
                    <a:pt x="33041" y="50435"/>
                  </a:cubicBezTo>
                  <a:cubicBezTo>
                    <a:pt x="34199" y="50435"/>
                    <a:pt x="35374" y="50296"/>
                    <a:pt x="36493" y="50296"/>
                  </a:cubicBezTo>
                  <a:cubicBezTo>
                    <a:pt x="37460" y="50296"/>
                    <a:pt x="38428" y="50296"/>
                    <a:pt x="39395" y="50263"/>
                  </a:cubicBezTo>
                  <a:cubicBezTo>
                    <a:pt x="40429" y="50263"/>
                    <a:pt x="41363" y="50463"/>
                    <a:pt x="42364" y="50563"/>
                  </a:cubicBezTo>
                  <a:cubicBezTo>
                    <a:pt x="42484" y="50572"/>
                    <a:pt x="42608" y="50576"/>
                    <a:pt x="42736" y="50576"/>
                  </a:cubicBezTo>
                  <a:cubicBezTo>
                    <a:pt x="44096" y="50576"/>
                    <a:pt x="45809" y="50073"/>
                    <a:pt x="46266" y="48762"/>
                  </a:cubicBezTo>
                  <a:cubicBezTo>
                    <a:pt x="46495" y="48108"/>
                    <a:pt x="46019" y="47293"/>
                    <a:pt x="45308" y="47293"/>
                  </a:cubicBezTo>
                  <a:cubicBezTo>
                    <a:pt x="45294" y="47293"/>
                    <a:pt x="45280" y="47294"/>
                    <a:pt x="45266" y="47294"/>
                  </a:cubicBezTo>
                  <a:cubicBezTo>
                    <a:pt x="44665" y="47294"/>
                    <a:pt x="44132" y="47428"/>
                    <a:pt x="43531" y="47561"/>
                  </a:cubicBezTo>
                  <a:cubicBezTo>
                    <a:pt x="43318" y="47598"/>
                    <a:pt x="43125" y="47612"/>
                    <a:pt x="42942" y="47612"/>
                  </a:cubicBezTo>
                  <a:cubicBezTo>
                    <a:pt x="42465" y="47612"/>
                    <a:pt x="42050" y="47518"/>
                    <a:pt x="41496" y="47494"/>
                  </a:cubicBezTo>
                  <a:cubicBezTo>
                    <a:pt x="41054" y="47478"/>
                    <a:pt x="40615" y="47471"/>
                    <a:pt x="40176" y="47471"/>
                  </a:cubicBezTo>
                  <a:cubicBezTo>
                    <a:pt x="38859" y="47471"/>
                    <a:pt x="37552" y="47528"/>
                    <a:pt x="36226" y="47528"/>
                  </a:cubicBezTo>
                  <a:cubicBezTo>
                    <a:pt x="34926" y="47556"/>
                    <a:pt x="33626" y="47824"/>
                    <a:pt x="32326" y="47824"/>
                  </a:cubicBezTo>
                  <a:cubicBezTo>
                    <a:pt x="32092" y="47824"/>
                    <a:pt x="31857" y="47815"/>
                    <a:pt x="31623" y="47795"/>
                  </a:cubicBezTo>
                  <a:cubicBezTo>
                    <a:pt x="30989" y="47728"/>
                    <a:pt x="30355" y="47594"/>
                    <a:pt x="29721" y="47594"/>
                  </a:cubicBezTo>
                  <a:cubicBezTo>
                    <a:pt x="29154" y="47628"/>
                    <a:pt x="28687" y="47861"/>
                    <a:pt x="28187" y="48061"/>
                  </a:cubicBezTo>
                  <a:cubicBezTo>
                    <a:pt x="27940" y="47938"/>
                    <a:pt x="27675" y="47898"/>
                    <a:pt x="27395" y="47898"/>
                  </a:cubicBezTo>
                  <a:cubicBezTo>
                    <a:pt x="27146" y="47898"/>
                    <a:pt x="26886" y="47930"/>
                    <a:pt x="26619" y="47961"/>
                  </a:cubicBezTo>
                  <a:cubicBezTo>
                    <a:pt x="25660" y="48107"/>
                    <a:pt x="24727" y="48201"/>
                    <a:pt x="23753" y="48201"/>
                  </a:cubicBezTo>
                  <a:cubicBezTo>
                    <a:pt x="23609" y="48201"/>
                    <a:pt x="23463" y="48199"/>
                    <a:pt x="23317" y="48195"/>
                  </a:cubicBezTo>
                  <a:cubicBezTo>
                    <a:pt x="23208" y="48191"/>
                    <a:pt x="23098" y="48189"/>
                    <a:pt x="22989" y="48189"/>
                  </a:cubicBezTo>
                  <a:cubicBezTo>
                    <a:pt x="21568" y="48189"/>
                    <a:pt x="20116" y="48483"/>
                    <a:pt x="18684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178" y="48061"/>
                    <a:pt x="12876" y="48128"/>
                    <a:pt x="10641" y="47895"/>
                  </a:cubicBezTo>
                  <a:cubicBezTo>
                    <a:pt x="9574" y="47761"/>
                    <a:pt x="8506" y="47594"/>
                    <a:pt x="7472" y="47528"/>
                  </a:cubicBezTo>
                  <a:cubicBezTo>
                    <a:pt x="6438" y="47428"/>
                    <a:pt x="5337" y="47328"/>
                    <a:pt x="4537" y="46594"/>
                  </a:cubicBezTo>
                  <a:cubicBezTo>
                    <a:pt x="3736" y="45860"/>
                    <a:pt x="3903" y="44659"/>
                    <a:pt x="3703" y="43692"/>
                  </a:cubicBezTo>
                  <a:cubicBezTo>
                    <a:pt x="3503" y="42591"/>
                    <a:pt x="3536" y="41457"/>
                    <a:pt x="3536" y="40323"/>
                  </a:cubicBezTo>
                  <a:cubicBezTo>
                    <a:pt x="3536" y="38321"/>
                    <a:pt x="3436" y="36353"/>
                    <a:pt x="3403" y="34352"/>
                  </a:cubicBezTo>
                  <a:cubicBezTo>
                    <a:pt x="3403" y="33451"/>
                    <a:pt x="3302" y="32484"/>
                    <a:pt x="3169" y="31550"/>
                  </a:cubicBezTo>
                  <a:cubicBezTo>
                    <a:pt x="3069" y="30782"/>
                    <a:pt x="3202" y="30015"/>
                    <a:pt x="3102" y="29215"/>
                  </a:cubicBezTo>
                  <a:cubicBezTo>
                    <a:pt x="3002" y="28581"/>
                    <a:pt x="2869" y="27947"/>
                    <a:pt x="2702" y="27313"/>
                  </a:cubicBezTo>
                  <a:cubicBezTo>
                    <a:pt x="2969" y="26980"/>
                    <a:pt x="3002" y="26479"/>
                    <a:pt x="2802" y="26112"/>
                  </a:cubicBezTo>
                  <a:cubicBezTo>
                    <a:pt x="2735" y="25245"/>
                    <a:pt x="2802" y="24378"/>
                    <a:pt x="2735" y="23510"/>
                  </a:cubicBezTo>
                  <a:cubicBezTo>
                    <a:pt x="2702" y="22443"/>
                    <a:pt x="2535" y="21409"/>
                    <a:pt x="2535" y="20308"/>
                  </a:cubicBezTo>
                  <a:cubicBezTo>
                    <a:pt x="2502" y="17940"/>
                    <a:pt x="2135" y="15638"/>
                    <a:pt x="2102" y="13303"/>
                  </a:cubicBezTo>
                  <a:cubicBezTo>
                    <a:pt x="2068" y="12336"/>
                    <a:pt x="2368" y="11435"/>
                    <a:pt x="2335" y="10501"/>
                  </a:cubicBezTo>
                  <a:cubicBezTo>
                    <a:pt x="2268" y="9367"/>
                    <a:pt x="2235" y="8266"/>
                    <a:pt x="2235" y="7132"/>
                  </a:cubicBezTo>
                  <a:cubicBezTo>
                    <a:pt x="2235" y="4797"/>
                    <a:pt x="2135" y="2796"/>
                    <a:pt x="3769" y="961"/>
                  </a:cubicBezTo>
                  <a:cubicBezTo>
                    <a:pt x="4071" y="605"/>
                    <a:pt x="3832" y="0"/>
                    <a:pt x="3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;p18">
              <a:extLst>
                <a:ext uri="{FF2B5EF4-FFF2-40B4-BE49-F238E27FC236}">
                  <a16:creationId xmlns:a16="http://schemas.microsoft.com/office/drawing/2014/main" id="{6D5AEC4E-2AAD-CF42-A9CC-1C683E29EC35}"/>
                </a:ext>
              </a:extLst>
            </p:cNvPr>
            <p:cNvSpPr/>
            <p:nvPr/>
          </p:nvSpPr>
          <p:spPr>
            <a:xfrm>
              <a:off x="878050" y="1366550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322" y="1"/>
                  </a:moveTo>
                  <a:cubicBezTo>
                    <a:pt x="27715" y="1"/>
                    <a:pt x="27111" y="12"/>
                    <a:pt x="26519" y="31"/>
                  </a:cubicBezTo>
                  <a:cubicBezTo>
                    <a:pt x="24251" y="98"/>
                    <a:pt x="22016" y="64"/>
                    <a:pt x="19748" y="131"/>
                  </a:cubicBezTo>
                  <a:cubicBezTo>
                    <a:pt x="17480" y="231"/>
                    <a:pt x="15278" y="498"/>
                    <a:pt x="13010" y="531"/>
                  </a:cubicBezTo>
                  <a:cubicBezTo>
                    <a:pt x="12443" y="531"/>
                    <a:pt x="11876" y="523"/>
                    <a:pt x="11308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4" y="613"/>
                    <a:pt x="8118" y="715"/>
                    <a:pt x="7374" y="715"/>
                  </a:cubicBezTo>
                  <a:cubicBezTo>
                    <a:pt x="7097" y="715"/>
                    <a:pt x="6819" y="701"/>
                    <a:pt x="6538" y="665"/>
                  </a:cubicBezTo>
                  <a:cubicBezTo>
                    <a:pt x="6055" y="604"/>
                    <a:pt x="5571" y="585"/>
                    <a:pt x="5087" y="585"/>
                  </a:cubicBezTo>
                  <a:cubicBezTo>
                    <a:pt x="450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3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9" y="2014"/>
                    <a:pt x="4226" y="1999"/>
                    <a:pt x="4670" y="1999"/>
                  </a:cubicBezTo>
                  <a:cubicBezTo>
                    <a:pt x="5571" y="1999"/>
                    <a:pt x="6405" y="2166"/>
                    <a:pt x="7306" y="2233"/>
                  </a:cubicBezTo>
                  <a:cubicBezTo>
                    <a:pt x="7452" y="2242"/>
                    <a:pt x="7598" y="2246"/>
                    <a:pt x="7745" y="2246"/>
                  </a:cubicBezTo>
                  <a:cubicBezTo>
                    <a:pt x="8640" y="2246"/>
                    <a:pt x="9553" y="2094"/>
                    <a:pt x="10441" y="2066"/>
                  </a:cubicBezTo>
                  <a:cubicBezTo>
                    <a:pt x="11016" y="2061"/>
                    <a:pt x="11591" y="2059"/>
                    <a:pt x="12166" y="2059"/>
                  </a:cubicBezTo>
                  <a:cubicBezTo>
                    <a:pt x="15802" y="2059"/>
                    <a:pt x="19455" y="2142"/>
                    <a:pt x="23084" y="2199"/>
                  </a:cubicBezTo>
                  <a:cubicBezTo>
                    <a:pt x="26820" y="2233"/>
                    <a:pt x="30589" y="2366"/>
                    <a:pt x="34292" y="2733"/>
                  </a:cubicBezTo>
                  <a:cubicBezTo>
                    <a:pt x="34617" y="2768"/>
                    <a:pt x="34984" y="2775"/>
                    <a:pt x="35372" y="2775"/>
                  </a:cubicBezTo>
                  <a:cubicBezTo>
                    <a:pt x="35619" y="2775"/>
                    <a:pt x="35874" y="2772"/>
                    <a:pt x="36132" y="2772"/>
                  </a:cubicBezTo>
                  <a:cubicBezTo>
                    <a:pt x="37382" y="2772"/>
                    <a:pt x="38699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63" y="6869"/>
                    <a:pt x="41130" y="7736"/>
                    <a:pt x="41030" y="8871"/>
                  </a:cubicBezTo>
                  <a:cubicBezTo>
                    <a:pt x="40996" y="9137"/>
                    <a:pt x="41096" y="9338"/>
                    <a:pt x="41230" y="9504"/>
                  </a:cubicBezTo>
                  <a:cubicBezTo>
                    <a:pt x="41063" y="10538"/>
                    <a:pt x="40863" y="11639"/>
                    <a:pt x="40830" y="11873"/>
                  </a:cubicBezTo>
                  <a:cubicBezTo>
                    <a:pt x="40629" y="13474"/>
                    <a:pt x="40429" y="15075"/>
                    <a:pt x="40196" y="16643"/>
                  </a:cubicBezTo>
                  <a:cubicBezTo>
                    <a:pt x="39996" y="18111"/>
                    <a:pt x="40563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63" y="39026"/>
                    <a:pt x="40129" y="45497"/>
                  </a:cubicBezTo>
                  <a:cubicBezTo>
                    <a:pt x="40072" y="45877"/>
                    <a:pt x="40394" y="46094"/>
                    <a:pt x="40712" y="46094"/>
                  </a:cubicBezTo>
                  <a:cubicBezTo>
                    <a:pt x="40953" y="46094"/>
                    <a:pt x="41191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1" y="33121"/>
                    <a:pt x="42564" y="29619"/>
                    <a:pt x="42464" y="26116"/>
                  </a:cubicBezTo>
                  <a:cubicBezTo>
                    <a:pt x="42431" y="24515"/>
                    <a:pt x="42064" y="22814"/>
                    <a:pt x="42364" y="21213"/>
                  </a:cubicBezTo>
                  <a:cubicBezTo>
                    <a:pt x="42664" y="19712"/>
                    <a:pt x="41964" y="18277"/>
                    <a:pt x="41930" y="16743"/>
                  </a:cubicBezTo>
                  <a:cubicBezTo>
                    <a:pt x="41897" y="15142"/>
                    <a:pt x="42064" y="13541"/>
                    <a:pt x="41997" y="11906"/>
                  </a:cubicBezTo>
                  <a:cubicBezTo>
                    <a:pt x="41964" y="11172"/>
                    <a:pt x="42030" y="10472"/>
                    <a:pt x="42064" y="9738"/>
                  </a:cubicBezTo>
                  <a:cubicBezTo>
                    <a:pt x="42431" y="9671"/>
                    <a:pt x="42764" y="9404"/>
                    <a:pt x="42831" y="8937"/>
                  </a:cubicBezTo>
                  <a:cubicBezTo>
                    <a:pt x="42964" y="8003"/>
                    <a:pt x="43098" y="7136"/>
                    <a:pt x="43031" y="6169"/>
                  </a:cubicBezTo>
                  <a:cubicBezTo>
                    <a:pt x="42931" y="5301"/>
                    <a:pt x="42531" y="4401"/>
                    <a:pt x="42231" y="3600"/>
                  </a:cubicBezTo>
                  <a:cubicBezTo>
                    <a:pt x="41463" y="1632"/>
                    <a:pt x="40129" y="932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305" y="66"/>
                    <a:pt x="29802" y="1"/>
                    <a:pt x="28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;p18">
              <a:extLst>
                <a:ext uri="{FF2B5EF4-FFF2-40B4-BE49-F238E27FC236}">
                  <a16:creationId xmlns:a16="http://schemas.microsoft.com/office/drawing/2014/main" id="{2C6C0DA0-5914-2A4F-A331-F48FAA569DFD}"/>
                </a:ext>
              </a:extLst>
            </p:cNvPr>
            <p:cNvSpPr/>
            <p:nvPr/>
          </p:nvSpPr>
          <p:spPr>
            <a:xfrm>
              <a:off x="1134900" y="1742450"/>
              <a:ext cx="394475" cy="721700"/>
            </a:xfrm>
            <a:custGeom>
              <a:avLst/>
              <a:gdLst/>
              <a:ahLst/>
              <a:cxnLst/>
              <a:rect l="l" t="t" r="r" b="b"/>
              <a:pathLst>
                <a:path w="15779" h="28868" extrusionOk="0">
                  <a:moveTo>
                    <a:pt x="12376" y="1607"/>
                  </a:moveTo>
                  <a:cubicBezTo>
                    <a:pt x="12109" y="1774"/>
                    <a:pt x="11809" y="1940"/>
                    <a:pt x="11542" y="2107"/>
                  </a:cubicBezTo>
                  <a:cubicBezTo>
                    <a:pt x="11542" y="2074"/>
                    <a:pt x="11509" y="2040"/>
                    <a:pt x="11475" y="2040"/>
                  </a:cubicBezTo>
                  <a:cubicBezTo>
                    <a:pt x="11775" y="1874"/>
                    <a:pt x="12076" y="1740"/>
                    <a:pt x="12376" y="1607"/>
                  </a:cubicBezTo>
                  <a:close/>
                  <a:moveTo>
                    <a:pt x="8907" y="2307"/>
                  </a:moveTo>
                  <a:cubicBezTo>
                    <a:pt x="8940" y="2341"/>
                    <a:pt x="8940" y="2341"/>
                    <a:pt x="8973" y="2341"/>
                  </a:cubicBezTo>
                  <a:cubicBezTo>
                    <a:pt x="8840" y="2474"/>
                    <a:pt x="8740" y="2608"/>
                    <a:pt x="8607" y="2774"/>
                  </a:cubicBezTo>
                  <a:cubicBezTo>
                    <a:pt x="8707" y="2608"/>
                    <a:pt x="8807" y="2474"/>
                    <a:pt x="8907" y="2307"/>
                  </a:cubicBezTo>
                  <a:close/>
                  <a:moveTo>
                    <a:pt x="9440" y="2908"/>
                  </a:moveTo>
                  <a:cubicBezTo>
                    <a:pt x="9474" y="2941"/>
                    <a:pt x="9541" y="2941"/>
                    <a:pt x="9574" y="2941"/>
                  </a:cubicBezTo>
                  <a:cubicBezTo>
                    <a:pt x="9340" y="3175"/>
                    <a:pt x="9107" y="3441"/>
                    <a:pt x="8873" y="3675"/>
                  </a:cubicBezTo>
                  <a:cubicBezTo>
                    <a:pt x="9074" y="3408"/>
                    <a:pt x="9274" y="3175"/>
                    <a:pt x="9440" y="2908"/>
                  </a:cubicBezTo>
                  <a:close/>
                  <a:moveTo>
                    <a:pt x="8240" y="2241"/>
                  </a:moveTo>
                  <a:cubicBezTo>
                    <a:pt x="7873" y="2741"/>
                    <a:pt x="7506" y="3375"/>
                    <a:pt x="7072" y="3908"/>
                  </a:cubicBezTo>
                  <a:cubicBezTo>
                    <a:pt x="7406" y="3375"/>
                    <a:pt x="7773" y="2841"/>
                    <a:pt x="7939" y="2307"/>
                  </a:cubicBezTo>
                  <a:cubicBezTo>
                    <a:pt x="8039" y="2274"/>
                    <a:pt x="8140" y="2241"/>
                    <a:pt x="8240" y="2241"/>
                  </a:cubicBezTo>
                  <a:close/>
                  <a:moveTo>
                    <a:pt x="14974" y="4180"/>
                  </a:moveTo>
                  <a:cubicBezTo>
                    <a:pt x="14937" y="4491"/>
                    <a:pt x="14839" y="4678"/>
                    <a:pt x="14711" y="4742"/>
                  </a:cubicBezTo>
                  <a:cubicBezTo>
                    <a:pt x="14778" y="4609"/>
                    <a:pt x="14844" y="4442"/>
                    <a:pt x="14911" y="4242"/>
                  </a:cubicBezTo>
                  <a:cubicBezTo>
                    <a:pt x="14937" y="4242"/>
                    <a:pt x="14964" y="4221"/>
                    <a:pt x="14974" y="4180"/>
                  </a:cubicBezTo>
                  <a:close/>
                  <a:moveTo>
                    <a:pt x="10141" y="4175"/>
                  </a:moveTo>
                  <a:lnTo>
                    <a:pt x="10141" y="4175"/>
                  </a:lnTo>
                  <a:cubicBezTo>
                    <a:pt x="9874" y="4542"/>
                    <a:pt x="9541" y="4876"/>
                    <a:pt x="9240" y="5209"/>
                  </a:cubicBezTo>
                  <a:cubicBezTo>
                    <a:pt x="9240" y="5176"/>
                    <a:pt x="9207" y="5176"/>
                    <a:pt x="9174" y="5176"/>
                  </a:cubicBezTo>
                  <a:cubicBezTo>
                    <a:pt x="9507" y="4842"/>
                    <a:pt x="9807" y="4509"/>
                    <a:pt x="10141" y="4175"/>
                  </a:cubicBezTo>
                  <a:close/>
                  <a:moveTo>
                    <a:pt x="6472" y="5143"/>
                  </a:moveTo>
                  <a:cubicBezTo>
                    <a:pt x="6405" y="5243"/>
                    <a:pt x="6372" y="5376"/>
                    <a:pt x="6405" y="5543"/>
                  </a:cubicBezTo>
                  <a:cubicBezTo>
                    <a:pt x="6405" y="5576"/>
                    <a:pt x="6405" y="5610"/>
                    <a:pt x="6405" y="5643"/>
                  </a:cubicBezTo>
                  <a:cubicBezTo>
                    <a:pt x="6372" y="5676"/>
                    <a:pt x="6372" y="5710"/>
                    <a:pt x="6338" y="5743"/>
                  </a:cubicBezTo>
                  <a:cubicBezTo>
                    <a:pt x="6338" y="5676"/>
                    <a:pt x="6305" y="5643"/>
                    <a:pt x="6272" y="5643"/>
                  </a:cubicBezTo>
                  <a:cubicBezTo>
                    <a:pt x="6338" y="5476"/>
                    <a:pt x="6372" y="5309"/>
                    <a:pt x="6438" y="5143"/>
                  </a:cubicBezTo>
                  <a:close/>
                  <a:moveTo>
                    <a:pt x="8807" y="5543"/>
                  </a:moveTo>
                  <a:cubicBezTo>
                    <a:pt x="8807" y="5610"/>
                    <a:pt x="8773" y="5676"/>
                    <a:pt x="8773" y="5743"/>
                  </a:cubicBezTo>
                  <a:cubicBezTo>
                    <a:pt x="8740" y="5776"/>
                    <a:pt x="8707" y="5810"/>
                    <a:pt x="8673" y="5877"/>
                  </a:cubicBezTo>
                  <a:cubicBezTo>
                    <a:pt x="8673" y="5810"/>
                    <a:pt x="8640" y="5776"/>
                    <a:pt x="8640" y="5710"/>
                  </a:cubicBezTo>
                  <a:cubicBezTo>
                    <a:pt x="8707" y="5676"/>
                    <a:pt x="8740" y="5610"/>
                    <a:pt x="8807" y="5543"/>
                  </a:cubicBezTo>
                  <a:close/>
                  <a:moveTo>
                    <a:pt x="7906" y="6977"/>
                  </a:moveTo>
                  <a:cubicBezTo>
                    <a:pt x="7906" y="7644"/>
                    <a:pt x="7939" y="8312"/>
                    <a:pt x="7939" y="8979"/>
                  </a:cubicBezTo>
                  <a:lnTo>
                    <a:pt x="7839" y="8979"/>
                  </a:lnTo>
                  <a:cubicBezTo>
                    <a:pt x="7839" y="8312"/>
                    <a:pt x="7873" y="7644"/>
                    <a:pt x="7906" y="6977"/>
                  </a:cubicBezTo>
                  <a:close/>
                  <a:moveTo>
                    <a:pt x="6805" y="5977"/>
                  </a:moveTo>
                  <a:cubicBezTo>
                    <a:pt x="6805" y="6977"/>
                    <a:pt x="6739" y="8011"/>
                    <a:pt x="6705" y="9012"/>
                  </a:cubicBezTo>
                  <a:cubicBezTo>
                    <a:pt x="6705" y="9045"/>
                    <a:pt x="6705" y="9079"/>
                    <a:pt x="6705" y="9079"/>
                  </a:cubicBezTo>
                  <a:cubicBezTo>
                    <a:pt x="6672" y="9079"/>
                    <a:pt x="6672" y="9079"/>
                    <a:pt x="6672" y="9045"/>
                  </a:cubicBezTo>
                  <a:cubicBezTo>
                    <a:pt x="6672" y="8011"/>
                    <a:pt x="6672" y="6744"/>
                    <a:pt x="6805" y="5977"/>
                  </a:cubicBezTo>
                  <a:close/>
                  <a:moveTo>
                    <a:pt x="9507" y="9946"/>
                  </a:moveTo>
                  <a:cubicBezTo>
                    <a:pt x="9541" y="10180"/>
                    <a:pt x="9574" y="10413"/>
                    <a:pt x="9607" y="10647"/>
                  </a:cubicBezTo>
                  <a:cubicBezTo>
                    <a:pt x="9574" y="10647"/>
                    <a:pt x="9541" y="10647"/>
                    <a:pt x="9507" y="10680"/>
                  </a:cubicBezTo>
                  <a:cubicBezTo>
                    <a:pt x="9507" y="10446"/>
                    <a:pt x="9507" y="10213"/>
                    <a:pt x="9507" y="9979"/>
                  </a:cubicBezTo>
                  <a:cubicBezTo>
                    <a:pt x="9507" y="9979"/>
                    <a:pt x="9507" y="9946"/>
                    <a:pt x="9507" y="9946"/>
                  </a:cubicBezTo>
                  <a:close/>
                  <a:moveTo>
                    <a:pt x="2536" y="11047"/>
                  </a:moveTo>
                  <a:cubicBezTo>
                    <a:pt x="2769" y="11047"/>
                    <a:pt x="2969" y="11047"/>
                    <a:pt x="3203" y="11080"/>
                  </a:cubicBezTo>
                  <a:cubicBezTo>
                    <a:pt x="3203" y="11080"/>
                    <a:pt x="3169" y="11080"/>
                    <a:pt x="3169" y="11114"/>
                  </a:cubicBezTo>
                  <a:cubicBezTo>
                    <a:pt x="2969" y="11114"/>
                    <a:pt x="2802" y="11147"/>
                    <a:pt x="2602" y="11180"/>
                  </a:cubicBezTo>
                  <a:lnTo>
                    <a:pt x="2536" y="11180"/>
                  </a:lnTo>
                  <a:cubicBezTo>
                    <a:pt x="2569" y="11147"/>
                    <a:pt x="2569" y="11080"/>
                    <a:pt x="2536" y="11047"/>
                  </a:cubicBezTo>
                  <a:close/>
                  <a:moveTo>
                    <a:pt x="10108" y="11214"/>
                  </a:moveTo>
                  <a:cubicBezTo>
                    <a:pt x="10008" y="11247"/>
                    <a:pt x="9907" y="11280"/>
                    <a:pt x="9774" y="11314"/>
                  </a:cubicBezTo>
                  <a:cubicBezTo>
                    <a:pt x="9774" y="11280"/>
                    <a:pt x="9774" y="11247"/>
                    <a:pt x="9774" y="11214"/>
                  </a:cubicBezTo>
                  <a:close/>
                  <a:moveTo>
                    <a:pt x="3203" y="11681"/>
                  </a:moveTo>
                  <a:lnTo>
                    <a:pt x="3203" y="12014"/>
                  </a:lnTo>
                  <a:cubicBezTo>
                    <a:pt x="3169" y="12048"/>
                    <a:pt x="3136" y="12114"/>
                    <a:pt x="3103" y="12181"/>
                  </a:cubicBezTo>
                  <a:cubicBezTo>
                    <a:pt x="3036" y="12081"/>
                    <a:pt x="3003" y="11948"/>
                    <a:pt x="2936" y="11847"/>
                  </a:cubicBezTo>
                  <a:cubicBezTo>
                    <a:pt x="2936" y="11781"/>
                    <a:pt x="2902" y="11781"/>
                    <a:pt x="2869" y="11747"/>
                  </a:cubicBezTo>
                  <a:cubicBezTo>
                    <a:pt x="2969" y="11714"/>
                    <a:pt x="3103" y="11714"/>
                    <a:pt x="3203" y="11681"/>
                  </a:cubicBezTo>
                  <a:close/>
                  <a:moveTo>
                    <a:pt x="5738" y="12882"/>
                  </a:moveTo>
                  <a:cubicBezTo>
                    <a:pt x="5738" y="13048"/>
                    <a:pt x="5738" y="13215"/>
                    <a:pt x="5738" y="13382"/>
                  </a:cubicBezTo>
                  <a:cubicBezTo>
                    <a:pt x="5738" y="13849"/>
                    <a:pt x="5704" y="14316"/>
                    <a:pt x="5704" y="14783"/>
                  </a:cubicBezTo>
                  <a:cubicBezTo>
                    <a:pt x="5671" y="14783"/>
                    <a:pt x="5671" y="14816"/>
                    <a:pt x="5638" y="14850"/>
                  </a:cubicBezTo>
                  <a:cubicBezTo>
                    <a:pt x="5638" y="14349"/>
                    <a:pt x="5671" y="13882"/>
                    <a:pt x="5704" y="13415"/>
                  </a:cubicBezTo>
                  <a:cubicBezTo>
                    <a:pt x="5738" y="13249"/>
                    <a:pt x="5738" y="13082"/>
                    <a:pt x="5738" y="12882"/>
                  </a:cubicBezTo>
                  <a:close/>
                  <a:moveTo>
                    <a:pt x="12743" y="15150"/>
                  </a:moveTo>
                  <a:cubicBezTo>
                    <a:pt x="12743" y="15250"/>
                    <a:pt x="12810" y="15317"/>
                    <a:pt x="12876" y="15383"/>
                  </a:cubicBezTo>
                  <a:cubicBezTo>
                    <a:pt x="12676" y="15350"/>
                    <a:pt x="12476" y="15350"/>
                    <a:pt x="12276" y="15317"/>
                  </a:cubicBezTo>
                  <a:cubicBezTo>
                    <a:pt x="12443" y="15283"/>
                    <a:pt x="12576" y="15217"/>
                    <a:pt x="12743" y="15150"/>
                  </a:cubicBezTo>
                  <a:close/>
                  <a:moveTo>
                    <a:pt x="2669" y="14883"/>
                  </a:moveTo>
                  <a:lnTo>
                    <a:pt x="2669" y="14883"/>
                  </a:lnTo>
                  <a:cubicBezTo>
                    <a:pt x="2702" y="15016"/>
                    <a:pt x="2702" y="15117"/>
                    <a:pt x="2736" y="15183"/>
                  </a:cubicBezTo>
                  <a:cubicBezTo>
                    <a:pt x="2783" y="15349"/>
                    <a:pt x="2897" y="15414"/>
                    <a:pt x="3019" y="15414"/>
                  </a:cubicBezTo>
                  <a:cubicBezTo>
                    <a:pt x="3069" y="15414"/>
                    <a:pt x="3121" y="15403"/>
                    <a:pt x="3169" y="15383"/>
                  </a:cubicBezTo>
                  <a:cubicBezTo>
                    <a:pt x="3169" y="15417"/>
                    <a:pt x="3169" y="15450"/>
                    <a:pt x="3203" y="15483"/>
                  </a:cubicBezTo>
                  <a:cubicBezTo>
                    <a:pt x="3036" y="15450"/>
                    <a:pt x="2869" y="15450"/>
                    <a:pt x="2702" y="15417"/>
                  </a:cubicBezTo>
                  <a:cubicBezTo>
                    <a:pt x="2702" y="15383"/>
                    <a:pt x="2702" y="15350"/>
                    <a:pt x="2702" y="15317"/>
                  </a:cubicBezTo>
                  <a:cubicBezTo>
                    <a:pt x="2702" y="15183"/>
                    <a:pt x="2669" y="15050"/>
                    <a:pt x="2669" y="14883"/>
                  </a:cubicBezTo>
                  <a:close/>
                  <a:moveTo>
                    <a:pt x="4103" y="15317"/>
                  </a:moveTo>
                  <a:cubicBezTo>
                    <a:pt x="4103" y="15350"/>
                    <a:pt x="4137" y="15383"/>
                    <a:pt x="4137" y="15417"/>
                  </a:cubicBezTo>
                  <a:cubicBezTo>
                    <a:pt x="4137" y="15450"/>
                    <a:pt x="4170" y="15483"/>
                    <a:pt x="4170" y="15517"/>
                  </a:cubicBezTo>
                  <a:lnTo>
                    <a:pt x="3836" y="15517"/>
                  </a:lnTo>
                  <a:lnTo>
                    <a:pt x="3836" y="15483"/>
                  </a:lnTo>
                  <a:cubicBezTo>
                    <a:pt x="3937" y="15483"/>
                    <a:pt x="4070" y="15417"/>
                    <a:pt x="4103" y="15317"/>
                  </a:cubicBezTo>
                  <a:close/>
                  <a:moveTo>
                    <a:pt x="4704" y="15250"/>
                  </a:moveTo>
                  <a:cubicBezTo>
                    <a:pt x="4737" y="15250"/>
                    <a:pt x="4770" y="15283"/>
                    <a:pt x="4770" y="15283"/>
                  </a:cubicBezTo>
                  <a:lnTo>
                    <a:pt x="4804" y="15550"/>
                  </a:lnTo>
                  <a:cubicBezTo>
                    <a:pt x="4737" y="15550"/>
                    <a:pt x="4704" y="15550"/>
                    <a:pt x="4637" y="15517"/>
                  </a:cubicBezTo>
                  <a:cubicBezTo>
                    <a:pt x="4670" y="15483"/>
                    <a:pt x="4704" y="15417"/>
                    <a:pt x="4704" y="15350"/>
                  </a:cubicBezTo>
                  <a:cubicBezTo>
                    <a:pt x="4704" y="15317"/>
                    <a:pt x="4704" y="15283"/>
                    <a:pt x="4704" y="15250"/>
                  </a:cubicBezTo>
                  <a:close/>
                  <a:moveTo>
                    <a:pt x="9574" y="16551"/>
                  </a:moveTo>
                  <a:cubicBezTo>
                    <a:pt x="9507" y="17118"/>
                    <a:pt x="9440" y="17685"/>
                    <a:pt x="9374" y="18285"/>
                  </a:cubicBezTo>
                  <a:cubicBezTo>
                    <a:pt x="9374" y="17718"/>
                    <a:pt x="9407" y="17118"/>
                    <a:pt x="9440" y="16551"/>
                  </a:cubicBezTo>
                  <a:close/>
                  <a:moveTo>
                    <a:pt x="8607" y="17351"/>
                  </a:moveTo>
                  <a:cubicBezTo>
                    <a:pt x="8640" y="17418"/>
                    <a:pt x="8673" y="17452"/>
                    <a:pt x="8740" y="17485"/>
                  </a:cubicBezTo>
                  <a:cubicBezTo>
                    <a:pt x="8673" y="18419"/>
                    <a:pt x="8640" y="19353"/>
                    <a:pt x="8573" y="20254"/>
                  </a:cubicBezTo>
                  <a:cubicBezTo>
                    <a:pt x="8573" y="19420"/>
                    <a:pt x="8573" y="18586"/>
                    <a:pt x="8607" y="17752"/>
                  </a:cubicBezTo>
                  <a:cubicBezTo>
                    <a:pt x="8607" y="17618"/>
                    <a:pt x="8607" y="17485"/>
                    <a:pt x="8607" y="17351"/>
                  </a:cubicBezTo>
                  <a:close/>
                  <a:moveTo>
                    <a:pt x="6171" y="27425"/>
                  </a:moveTo>
                  <a:cubicBezTo>
                    <a:pt x="6205" y="27525"/>
                    <a:pt x="6205" y="27659"/>
                    <a:pt x="6238" y="27792"/>
                  </a:cubicBezTo>
                  <a:lnTo>
                    <a:pt x="5971" y="27792"/>
                  </a:lnTo>
                  <a:cubicBezTo>
                    <a:pt x="6038" y="27759"/>
                    <a:pt x="6105" y="27726"/>
                    <a:pt x="6105" y="27659"/>
                  </a:cubicBezTo>
                  <a:cubicBezTo>
                    <a:pt x="6138" y="27559"/>
                    <a:pt x="6138" y="27492"/>
                    <a:pt x="6171" y="27425"/>
                  </a:cubicBezTo>
                  <a:close/>
                  <a:moveTo>
                    <a:pt x="7673" y="27625"/>
                  </a:moveTo>
                  <a:cubicBezTo>
                    <a:pt x="7716" y="27778"/>
                    <a:pt x="7831" y="27845"/>
                    <a:pt x="7943" y="27845"/>
                  </a:cubicBezTo>
                  <a:cubicBezTo>
                    <a:pt x="8002" y="27845"/>
                    <a:pt x="8060" y="27827"/>
                    <a:pt x="8106" y="27792"/>
                  </a:cubicBezTo>
                  <a:cubicBezTo>
                    <a:pt x="8140" y="27826"/>
                    <a:pt x="8173" y="27892"/>
                    <a:pt x="8173" y="27959"/>
                  </a:cubicBezTo>
                  <a:cubicBezTo>
                    <a:pt x="8039" y="27926"/>
                    <a:pt x="7873" y="27926"/>
                    <a:pt x="7739" y="27892"/>
                  </a:cubicBezTo>
                  <a:lnTo>
                    <a:pt x="7606" y="27892"/>
                  </a:lnTo>
                  <a:cubicBezTo>
                    <a:pt x="7606" y="27792"/>
                    <a:pt x="7639" y="27726"/>
                    <a:pt x="7673" y="27625"/>
                  </a:cubicBezTo>
                  <a:close/>
                  <a:moveTo>
                    <a:pt x="8940" y="27659"/>
                  </a:moveTo>
                  <a:cubicBezTo>
                    <a:pt x="8940" y="27759"/>
                    <a:pt x="8973" y="27859"/>
                    <a:pt x="8973" y="27959"/>
                  </a:cubicBezTo>
                  <a:cubicBezTo>
                    <a:pt x="9007" y="27992"/>
                    <a:pt x="9007" y="27992"/>
                    <a:pt x="9007" y="28026"/>
                  </a:cubicBezTo>
                  <a:lnTo>
                    <a:pt x="8907" y="27992"/>
                  </a:lnTo>
                  <a:cubicBezTo>
                    <a:pt x="8907" y="27892"/>
                    <a:pt x="8907" y="27792"/>
                    <a:pt x="8940" y="27659"/>
                  </a:cubicBezTo>
                  <a:close/>
                  <a:moveTo>
                    <a:pt x="9674" y="27726"/>
                  </a:moveTo>
                  <a:cubicBezTo>
                    <a:pt x="9674" y="27859"/>
                    <a:pt x="9674" y="27992"/>
                    <a:pt x="9641" y="28092"/>
                  </a:cubicBezTo>
                  <a:lnTo>
                    <a:pt x="9507" y="28092"/>
                  </a:lnTo>
                  <a:cubicBezTo>
                    <a:pt x="9541" y="28026"/>
                    <a:pt x="9574" y="27992"/>
                    <a:pt x="9574" y="27926"/>
                  </a:cubicBezTo>
                  <a:cubicBezTo>
                    <a:pt x="9574" y="27859"/>
                    <a:pt x="9574" y="27792"/>
                    <a:pt x="9574" y="27759"/>
                  </a:cubicBezTo>
                  <a:cubicBezTo>
                    <a:pt x="9607" y="27726"/>
                    <a:pt x="9641" y="27726"/>
                    <a:pt x="9674" y="27726"/>
                  </a:cubicBezTo>
                  <a:close/>
                  <a:moveTo>
                    <a:pt x="12353" y="0"/>
                  </a:moveTo>
                  <a:cubicBezTo>
                    <a:pt x="12238" y="0"/>
                    <a:pt x="12124" y="2"/>
                    <a:pt x="12009" y="6"/>
                  </a:cubicBezTo>
                  <a:cubicBezTo>
                    <a:pt x="10875" y="39"/>
                    <a:pt x="9741" y="439"/>
                    <a:pt x="8673" y="740"/>
                  </a:cubicBezTo>
                  <a:cubicBezTo>
                    <a:pt x="6672" y="1340"/>
                    <a:pt x="5471" y="3075"/>
                    <a:pt x="4904" y="4976"/>
                  </a:cubicBezTo>
                  <a:cubicBezTo>
                    <a:pt x="4604" y="5977"/>
                    <a:pt x="4570" y="7177"/>
                    <a:pt x="4537" y="8212"/>
                  </a:cubicBezTo>
                  <a:cubicBezTo>
                    <a:pt x="4537" y="8779"/>
                    <a:pt x="4637" y="9346"/>
                    <a:pt x="4670" y="9879"/>
                  </a:cubicBezTo>
                  <a:cubicBezTo>
                    <a:pt x="4691" y="10305"/>
                    <a:pt x="4267" y="10398"/>
                    <a:pt x="3827" y="10398"/>
                  </a:cubicBezTo>
                  <a:cubicBezTo>
                    <a:pt x="3543" y="10398"/>
                    <a:pt x="3252" y="10360"/>
                    <a:pt x="3069" y="10346"/>
                  </a:cubicBezTo>
                  <a:cubicBezTo>
                    <a:pt x="2686" y="10330"/>
                    <a:pt x="2194" y="10271"/>
                    <a:pt x="1714" y="10271"/>
                  </a:cubicBezTo>
                  <a:cubicBezTo>
                    <a:pt x="1235" y="10271"/>
                    <a:pt x="768" y="10330"/>
                    <a:pt x="434" y="10547"/>
                  </a:cubicBezTo>
                  <a:cubicBezTo>
                    <a:pt x="0" y="10813"/>
                    <a:pt x="201" y="11847"/>
                    <a:pt x="267" y="12281"/>
                  </a:cubicBezTo>
                  <a:cubicBezTo>
                    <a:pt x="434" y="13449"/>
                    <a:pt x="467" y="14816"/>
                    <a:pt x="901" y="15950"/>
                  </a:cubicBezTo>
                  <a:cubicBezTo>
                    <a:pt x="974" y="16170"/>
                    <a:pt x="1284" y="16229"/>
                    <a:pt x="1632" y="16229"/>
                  </a:cubicBezTo>
                  <a:cubicBezTo>
                    <a:pt x="2039" y="16229"/>
                    <a:pt x="2497" y="16148"/>
                    <a:pt x="2688" y="16148"/>
                  </a:cubicBezTo>
                  <a:cubicBezTo>
                    <a:pt x="2706" y="16148"/>
                    <a:pt x="2722" y="16149"/>
                    <a:pt x="2736" y="16151"/>
                  </a:cubicBezTo>
                  <a:cubicBezTo>
                    <a:pt x="3236" y="16184"/>
                    <a:pt x="3703" y="16251"/>
                    <a:pt x="4203" y="16284"/>
                  </a:cubicBezTo>
                  <a:cubicBezTo>
                    <a:pt x="4871" y="16351"/>
                    <a:pt x="4804" y="16384"/>
                    <a:pt x="4770" y="17051"/>
                  </a:cubicBezTo>
                  <a:cubicBezTo>
                    <a:pt x="4704" y="18219"/>
                    <a:pt x="4670" y="19386"/>
                    <a:pt x="4670" y="20554"/>
                  </a:cubicBezTo>
                  <a:cubicBezTo>
                    <a:pt x="4704" y="22055"/>
                    <a:pt x="4770" y="23523"/>
                    <a:pt x="4770" y="25024"/>
                  </a:cubicBezTo>
                  <a:cubicBezTo>
                    <a:pt x="4770" y="25691"/>
                    <a:pt x="4770" y="26358"/>
                    <a:pt x="4737" y="27025"/>
                  </a:cubicBezTo>
                  <a:cubicBezTo>
                    <a:pt x="4704" y="27359"/>
                    <a:pt x="4537" y="27826"/>
                    <a:pt x="4604" y="28159"/>
                  </a:cubicBezTo>
                  <a:cubicBezTo>
                    <a:pt x="4678" y="28506"/>
                    <a:pt x="5046" y="28577"/>
                    <a:pt x="5381" y="28577"/>
                  </a:cubicBezTo>
                  <a:cubicBezTo>
                    <a:pt x="5497" y="28577"/>
                    <a:pt x="5610" y="28568"/>
                    <a:pt x="5704" y="28559"/>
                  </a:cubicBezTo>
                  <a:cubicBezTo>
                    <a:pt x="6049" y="28504"/>
                    <a:pt x="6425" y="28479"/>
                    <a:pt x="6815" y="28479"/>
                  </a:cubicBezTo>
                  <a:cubicBezTo>
                    <a:pt x="7820" y="28479"/>
                    <a:pt x="8918" y="28643"/>
                    <a:pt x="9807" y="28860"/>
                  </a:cubicBezTo>
                  <a:cubicBezTo>
                    <a:pt x="9834" y="28865"/>
                    <a:pt x="9863" y="28868"/>
                    <a:pt x="9893" y="28868"/>
                  </a:cubicBezTo>
                  <a:cubicBezTo>
                    <a:pt x="10045" y="28868"/>
                    <a:pt x="10213" y="28794"/>
                    <a:pt x="10241" y="28626"/>
                  </a:cubicBezTo>
                  <a:cubicBezTo>
                    <a:pt x="10508" y="27726"/>
                    <a:pt x="10374" y="26725"/>
                    <a:pt x="10374" y="25791"/>
                  </a:cubicBezTo>
                  <a:cubicBezTo>
                    <a:pt x="10374" y="24723"/>
                    <a:pt x="10374" y="23689"/>
                    <a:pt x="10274" y="22622"/>
                  </a:cubicBezTo>
                  <a:cubicBezTo>
                    <a:pt x="10141" y="20554"/>
                    <a:pt x="10808" y="18552"/>
                    <a:pt x="10608" y="16484"/>
                  </a:cubicBezTo>
                  <a:cubicBezTo>
                    <a:pt x="10587" y="16170"/>
                    <a:pt x="10955" y="16079"/>
                    <a:pt x="11483" y="16079"/>
                  </a:cubicBezTo>
                  <a:cubicBezTo>
                    <a:pt x="12197" y="16079"/>
                    <a:pt x="13206" y="16245"/>
                    <a:pt x="13939" y="16245"/>
                  </a:cubicBezTo>
                  <a:cubicBezTo>
                    <a:pt x="14387" y="16245"/>
                    <a:pt x="14732" y="16183"/>
                    <a:pt x="14844" y="15984"/>
                  </a:cubicBezTo>
                  <a:cubicBezTo>
                    <a:pt x="15178" y="15450"/>
                    <a:pt x="15011" y="14650"/>
                    <a:pt x="15044" y="14016"/>
                  </a:cubicBezTo>
                  <a:cubicBezTo>
                    <a:pt x="15078" y="13015"/>
                    <a:pt x="15145" y="11981"/>
                    <a:pt x="15011" y="10947"/>
                  </a:cubicBezTo>
                  <a:cubicBezTo>
                    <a:pt x="14920" y="10325"/>
                    <a:pt x="14397" y="10184"/>
                    <a:pt x="13828" y="10184"/>
                  </a:cubicBezTo>
                  <a:cubicBezTo>
                    <a:pt x="13359" y="10184"/>
                    <a:pt x="12859" y="10280"/>
                    <a:pt x="12543" y="10280"/>
                  </a:cubicBezTo>
                  <a:cubicBezTo>
                    <a:pt x="12463" y="10280"/>
                    <a:pt x="11016" y="10194"/>
                    <a:pt x="10441" y="10194"/>
                  </a:cubicBezTo>
                  <a:cubicBezTo>
                    <a:pt x="10297" y="10194"/>
                    <a:pt x="10208" y="10200"/>
                    <a:pt x="10208" y="10213"/>
                  </a:cubicBezTo>
                  <a:cubicBezTo>
                    <a:pt x="10008" y="8979"/>
                    <a:pt x="9941" y="7144"/>
                    <a:pt x="10875" y="6177"/>
                  </a:cubicBezTo>
                  <a:cubicBezTo>
                    <a:pt x="11575" y="5443"/>
                    <a:pt x="12876" y="5410"/>
                    <a:pt x="13810" y="5410"/>
                  </a:cubicBezTo>
                  <a:cubicBezTo>
                    <a:pt x="13849" y="5407"/>
                    <a:pt x="13890" y="5406"/>
                    <a:pt x="13933" y="5406"/>
                  </a:cubicBezTo>
                  <a:cubicBezTo>
                    <a:pt x="14146" y="5406"/>
                    <a:pt x="14402" y="5435"/>
                    <a:pt x="14653" y="5435"/>
                  </a:cubicBezTo>
                  <a:cubicBezTo>
                    <a:pt x="14953" y="5435"/>
                    <a:pt x="15245" y="5393"/>
                    <a:pt x="15445" y="5209"/>
                  </a:cubicBezTo>
                  <a:cubicBezTo>
                    <a:pt x="15778" y="4876"/>
                    <a:pt x="15545" y="3842"/>
                    <a:pt x="15511" y="3475"/>
                  </a:cubicBezTo>
                  <a:cubicBezTo>
                    <a:pt x="15478" y="2541"/>
                    <a:pt x="15445" y="1607"/>
                    <a:pt x="15345" y="706"/>
                  </a:cubicBezTo>
                  <a:cubicBezTo>
                    <a:pt x="15511" y="506"/>
                    <a:pt x="15445" y="106"/>
                    <a:pt x="15111" y="106"/>
                  </a:cubicBezTo>
                  <a:cubicBezTo>
                    <a:pt x="14162" y="106"/>
                    <a:pt x="13266" y="0"/>
                    <a:pt x="1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;p18">
              <a:extLst>
                <a:ext uri="{FF2B5EF4-FFF2-40B4-BE49-F238E27FC236}">
                  <a16:creationId xmlns:a16="http://schemas.microsoft.com/office/drawing/2014/main" id="{62743FB0-1F7A-7549-B17E-6DE279884C58}"/>
                </a:ext>
              </a:extLst>
            </p:cNvPr>
            <p:cNvSpPr/>
            <p:nvPr/>
          </p:nvSpPr>
          <p:spPr>
            <a:xfrm>
              <a:off x="1049000" y="1521250"/>
              <a:ext cx="153475" cy="142325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090" y="1"/>
                  </a:moveTo>
                  <a:cubicBezTo>
                    <a:pt x="2158" y="1"/>
                    <a:pt x="1231" y="432"/>
                    <a:pt x="668" y="1248"/>
                  </a:cubicBezTo>
                  <a:cubicBezTo>
                    <a:pt x="1" y="2182"/>
                    <a:pt x="134" y="3350"/>
                    <a:pt x="734" y="4217"/>
                  </a:cubicBezTo>
                  <a:cubicBezTo>
                    <a:pt x="935" y="4684"/>
                    <a:pt x="1302" y="5084"/>
                    <a:pt x="1802" y="5351"/>
                  </a:cubicBezTo>
                  <a:cubicBezTo>
                    <a:pt x="2241" y="5585"/>
                    <a:pt x="2705" y="5691"/>
                    <a:pt x="3150" y="5691"/>
                  </a:cubicBezTo>
                  <a:cubicBezTo>
                    <a:pt x="3213" y="5691"/>
                    <a:pt x="3275" y="5689"/>
                    <a:pt x="3336" y="5685"/>
                  </a:cubicBezTo>
                  <a:cubicBezTo>
                    <a:pt x="3412" y="5690"/>
                    <a:pt x="3488" y="5693"/>
                    <a:pt x="3563" y="5693"/>
                  </a:cubicBezTo>
                  <a:cubicBezTo>
                    <a:pt x="3952" y="5693"/>
                    <a:pt x="4330" y="5619"/>
                    <a:pt x="4637" y="5451"/>
                  </a:cubicBezTo>
                  <a:cubicBezTo>
                    <a:pt x="5071" y="5218"/>
                    <a:pt x="5338" y="4951"/>
                    <a:pt x="5538" y="4617"/>
                  </a:cubicBezTo>
                  <a:cubicBezTo>
                    <a:pt x="6038" y="4017"/>
                    <a:pt x="6138" y="3316"/>
                    <a:pt x="5972" y="2649"/>
                  </a:cubicBezTo>
                  <a:cubicBezTo>
                    <a:pt x="5905" y="1915"/>
                    <a:pt x="5571" y="1182"/>
                    <a:pt x="4971" y="681"/>
                  </a:cubicBezTo>
                  <a:cubicBezTo>
                    <a:pt x="4428" y="222"/>
                    <a:pt x="3757" y="1"/>
                    <a:pt x="3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;p18">
              <a:extLst>
                <a:ext uri="{FF2B5EF4-FFF2-40B4-BE49-F238E27FC236}">
                  <a16:creationId xmlns:a16="http://schemas.microsoft.com/office/drawing/2014/main" id="{4C1FB0CD-7CA8-2D43-AC91-F09553CCB7D1}"/>
                </a:ext>
              </a:extLst>
            </p:cNvPr>
            <p:cNvSpPr/>
            <p:nvPr/>
          </p:nvSpPr>
          <p:spPr>
            <a:xfrm>
              <a:off x="1259150" y="1542950"/>
              <a:ext cx="221025" cy="133650"/>
            </a:xfrm>
            <a:custGeom>
              <a:avLst/>
              <a:gdLst/>
              <a:ahLst/>
              <a:cxnLst/>
              <a:rect l="l" t="t" r="r" b="b"/>
              <a:pathLst>
                <a:path w="8841" h="5346" extrusionOk="0">
                  <a:moveTo>
                    <a:pt x="1154" y="1"/>
                  </a:moveTo>
                  <a:cubicBezTo>
                    <a:pt x="985" y="1"/>
                    <a:pt x="827" y="91"/>
                    <a:pt x="768" y="314"/>
                  </a:cubicBezTo>
                  <a:cubicBezTo>
                    <a:pt x="334" y="1381"/>
                    <a:pt x="1" y="2782"/>
                    <a:pt x="901" y="3783"/>
                  </a:cubicBezTo>
                  <a:cubicBezTo>
                    <a:pt x="1769" y="4750"/>
                    <a:pt x="3003" y="5150"/>
                    <a:pt x="4270" y="5317"/>
                  </a:cubicBezTo>
                  <a:cubicBezTo>
                    <a:pt x="4448" y="5336"/>
                    <a:pt x="4627" y="5346"/>
                    <a:pt x="4804" y="5346"/>
                  </a:cubicBezTo>
                  <a:cubicBezTo>
                    <a:pt x="5855" y="5346"/>
                    <a:pt x="6874" y="5011"/>
                    <a:pt x="7673" y="4383"/>
                  </a:cubicBezTo>
                  <a:cubicBezTo>
                    <a:pt x="8840" y="3449"/>
                    <a:pt x="8774" y="2048"/>
                    <a:pt x="8607" y="747"/>
                  </a:cubicBezTo>
                  <a:cubicBezTo>
                    <a:pt x="8573" y="480"/>
                    <a:pt x="8273" y="147"/>
                    <a:pt x="8006" y="80"/>
                  </a:cubicBezTo>
                  <a:cubicBezTo>
                    <a:pt x="7940" y="80"/>
                    <a:pt x="7906" y="47"/>
                    <a:pt x="7873" y="47"/>
                  </a:cubicBezTo>
                  <a:cubicBezTo>
                    <a:pt x="7798" y="31"/>
                    <a:pt x="7725" y="24"/>
                    <a:pt x="7656" y="24"/>
                  </a:cubicBezTo>
                  <a:cubicBezTo>
                    <a:pt x="6824" y="24"/>
                    <a:pt x="6377" y="1058"/>
                    <a:pt x="6839" y="1581"/>
                  </a:cubicBezTo>
                  <a:cubicBezTo>
                    <a:pt x="6906" y="2081"/>
                    <a:pt x="6906" y="2515"/>
                    <a:pt x="6405" y="2982"/>
                  </a:cubicBezTo>
                  <a:cubicBezTo>
                    <a:pt x="6103" y="3284"/>
                    <a:pt x="5606" y="3363"/>
                    <a:pt x="5121" y="3363"/>
                  </a:cubicBezTo>
                  <a:cubicBezTo>
                    <a:pt x="4856" y="3363"/>
                    <a:pt x="4594" y="3339"/>
                    <a:pt x="4370" y="3316"/>
                  </a:cubicBezTo>
                  <a:cubicBezTo>
                    <a:pt x="3637" y="3249"/>
                    <a:pt x="2869" y="3015"/>
                    <a:pt x="2302" y="2515"/>
                  </a:cubicBezTo>
                  <a:cubicBezTo>
                    <a:pt x="1668" y="1981"/>
                    <a:pt x="1902" y="1047"/>
                    <a:pt x="1668" y="347"/>
                  </a:cubicBezTo>
                  <a:cubicBezTo>
                    <a:pt x="1594" y="143"/>
                    <a:pt x="1365" y="1"/>
                    <a:pt x="1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;p18">
              <a:extLst>
                <a:ext uri="{FF2B5EF4-FFF2-40B4-BE49-F238E27FC236}">
                  <a16:creationId xmlns:a16="http://schemas.microsoft.com/office/drawing/2014/main" id="{0B61FFD1-A3D7-4D4C-880B-317C213B7E70}"/>
                </a:ext>
              </a:extLst>
            </p:cNvPr>
            <p:cNvSpPr/>
            <p:nvPr/>
          </p:nvSpPr>
          <p:spPr>
            <a:xfrm>
              <a:off x="1526000" y="1517150"/>
              <a:ext cx="165975" cy="146325"/>
            </a:xfrm>
            <a:custGeom>
              <a:avLst/>
              <a:gdLst/>
              <a:ahLst/>
              <a:cxnLst/>
              <a:rect l="l" t="t" r="r" b="b"/>
              <a:pathLst>
                <a:path w="6639" h="5853" extrusionOk="0">
                  <a:moveTo>
                    <a:pt x="2887" y="1"/>
                  </a:moveTo>
                  <a:cubicBezTo>
                    <a:pt x="1456" y="1"/>
                    <a:pt x="211" y="1133"/>
                    <a:pt x="134" y="2713"/>
                  </a:cubicBezTo>
                  <a:cubicBezTo>
                    <a:pt x="101" y="2947"/>
                    <a:pt x="68" y="3147"/>
                    <a:pt x="34" y="3314"/>
                  </a:cubicBezTo>
                  <a:cubicBezTo>
                    <a:pt x="1" y="4248"/>
                    <a:pt x="835" y="5115"/>
                    <a:pt x="1602" y="5515"/>
                  </a:cubicBezTo>
                  <a:cubicBezTo>
                    <a:pt x="2006" y="5746"/>
                    <a:pt x="2467" y="5852"/>
                    <a:pt x="2932" y="5852"/>
                  </a:cubicBezTo>
                  <a:cubicBezTo>
                    <a:pt x="3542" y="5852"/>
                    <a:pt x="4160" y="5670"/>
                    <a:pt x="4671" y="5348"/>
                  </a:cubicBezTo>
                  <a:cubicBezTo>
                    <a:pt x="6639" y="4081"/>
                    <a:pt x="6172" y="1379"/>
                    <a:pt x="4237" y="345"/>
                  </a:cubicBezTo>
                  <a:cubicBezTo>
                    <a:pt x="3789" y="109"/>
                    <a:pt x="3329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;p18">
              <a:extLst>
                <a:ext uri="{FF2B5EF4-FFF2-40B4-BE49-F238E27FC236}">
                  <a16:creationId xmlns:a16="http://schemas.microsoft.com/office/drawing/2014/main" id="{2EF87E05-E30A-6F44-9856-7A2AEE248C71}"/>
                </a:ext>
              </a:extLst>
            </p:cNvPr>
            <p:cNvSpPr/>
            <p:nvPr/>
          </p:nvSpPr>
          <p:spPr>
            <a:xfrm>
              <a:off x="457200" y="1329800"/>
              <a:ext cx="1873425" cy="1358525"/>
            </a:xfrm>
            <a:custGeom>
              <a:avLst/>
              <a:gdLst/>
              <a:ahLst/>
              <a:cxnLst/>
              <a:rect l="l" t="t" r="r" b="b"/>
              <a:pathLst>
                <a:path w="74937" h="54341" extrusionOk="0">
                  <a:moveTo>
                    <a:pt x="47323" y="2068"/>
                  </a:moveTo>
                  <a:cubicBezTo>
                    <a:pt x="48824" y="2268"/>
                    <a:pt x="50358" y="2502"/>
                    <a:pt x="51893" y="2602"/>
                  </a:cubicBezTo>
                  <a:cubicBezTo>
                    <a:pt x="53627" y="2702"/>
                    <a:pt x="55462" y="2835"/>
                    <a:pt x="57197" y="3236"/>
                  </a:cubicBezTo>
                  <a:cubicBezTo>
                    <a:pt x="58030" y="3769"/>
                    <a:pt x="58698" y="4503"/>
                    <a:pt x="58964" y="5537"/>
                  </a:cubicBezTo>
                  <a:cubicBezTo>
                    <a:pt x="58998" y="6404"/>
                    <a:pt x="59098" y="7272"/>
                    <a:pt x="59131" y="8139"/>
                  </a:cubicBezTo>
                  <a:cubicBezTo>
                    <a:pt x="59165" y="12442"/>
                    <a:pt x="58731" y="16712"/>
                    <a:pt x="58631" y="21015"/>
                  </a:cubicBezTo>
                  <a:cubicBezTo>
                    <a:pt x="58631" y="21749"/>
                    <a:pt x="58631" y="22483"/>
                    <a:pt x="58631" y="23216"/>
                  </a:cubicBezTo>
                  <a:cubicBezTo>
                    <a:pt x="58631" y="23650"/>
                    <a:pt x="58631" y="24050"/>
                    <a:pt x="58664" y="24484"/>
                  </a:cubicBezTo>
                  <a:cubicBezTo>
                    <a:pt x="58798" y="28253"/>
                    <a:pt x="59031" y="32090"/>
                    <a:pt x="59098" y="35892"/>
                  </a:cubicBezTo>
                  <a:cubicBezTo>
                    <a:pt x="59065" y="36459"/>
                    <a:pt x="58998" y="37060"/>
                    <a:pt x="58964" y="37627"/>
                  </a:cubicBezTo>
                  <a:cubicBezTo>
                    <a:pt x="58764" y="39762"/>
                    <a:pt x="58598" y="41930"/>
                    <a:pt x="58231" y="44031"/>
                  </a:cubicBezTo>
                  <a:cubicBezTo>
                    <a:pt x="57897" y="45866"/>
                    <a:pt x="58231" y="47734"/>
                    <a:pt x="57730" y="49535"/>
                  </a:cubicBezTo>
                  <a:cubicBezTo>
                    <a:pt x="57497" y="50403"/>
                    <a:pt x="56896" y="51537"/>
                    <a:pt x="55896" y="51537"/>
                  </a:cubicBezTo>
                  <a:cubicBezTo>
                    <a:pt x="55064" y="51537"/>
                    <a:pt x="54233" y="51366"/>
                    <a:pt x="53349" y="51366"/>
                  </a:cubicBezTo>
                  <a:cubicBezTo>
                    <a:pt x="53275" y="51366"/>
                    <a:pt x="53201" y="51367"/>
                    <a:pt x="53127" y="51370"/>
                  </a:cubicBezTo>
                  <a:cubicBezTo>
                    <a:pt x="50492" y="51403"/>
                    <a:pt x="47790" y="51603"/>
                    <a:pt x="45155" y="51904"/>
                  </a:cubicBezTo>
                  <a:cubicBezTo>
                    <a:pt x="44311" y="51861"/>
                    <a:pt x="43468" y="51849"/>
                    <a:pt x="42627" y="51849"/>
                  </a:cubicBezTo>
                  <a:cubicBezTo>
                    <a:pt x="41506" y="51849"/>
                    <a:pt x="40389" y="51870"/>
                    <a:pt x="39284" y="51870"/>
                  </a:cubicBezTo>
                  <a:cubicBezTo>
                    <a:pt x="37038" y="51870"/>
                    <a:pt x="34777" y="51826"/>
                    <a:pt x="32521" y="51826"/>
                  </a:cubicBezTo>
                  <a:cubicBezTo>
                    <a:pt x="31393" y="51826"/>
                    <a:pt x="30266" y="51837"/>
                    <a:pt x="29143" y="51870"/>
                  </a:cubicBezTo>
                  <a:cubicBezTo>
                    <a:pt x="27211" y="51936"/>
                    <a:pt x="25279" y="52031"/>
                    <a:pt x="23346" y="52031"/>
                  </a:cubicBezTo>
                  <a:cubicBezTo>
                    <a:pt x="22343" y="52031"/>
                    <a:pt x="21340" y="52005"/>
                    <a:pt x="20337" y="51937"/>
                  </a:cubicBezTo>
                  <a:cubicBezTo>
                    <a:pt x="19003" y="51870"/>
                    <a:pt x="17635" y="51637"/>
                    <a:pt x="16334" y="51337"/>
                  </a:cubicBezTo>
                  <a:cubicBezTo>
                    <a:pt x="14433" y="50870"/>
                    <a:pt x="13532" y="49702"/>
                    <a:pt x="13232" y="48101"/>
                  </a:cubicBezTo>
                  <a:cubicBezTo>
                    <a:pt x="13232" y="47601"/>
                    <a:pt x="13265" y="47134"/>
                    <a:pt x="13265" y="46700"/>
                  </a:cubicBezTo>
                  <a:cubicBezTo>
                    <a:pt x="13265" y="45666"/>
                    <a:pt x="13332" y="44632"/>
                    <a:pt x="13299" y="43598"/>
                  </a:cubicBezTo>
                  <a:cubicBezTo>
                    <a:pt x="13265" y="42530"/>
                    <a:pt x="13165" y="41463"/>
                    <a:pt x="13065" y="40395"/>
                  </a:cubicBezTo>
                  <a:cubicBezTo>
                    <a:pt x="13065" y="38561"/>
                    <a:pt x="13032" y="36726"/>
                    <a:pt x="12932" y="34892"/>
                  </a:cubicBezTo>
                  <a:cubicBezTo>
                    <a:pt x="12832" y="32156"/>
                    <a:pt x="12598" y="29421"/>
                    <a:pt x="12498" y="26686"/>
                  </a:cubicBezTo>
                  <a:cubicBezTo>
                    <a:pt x="12531" y="24617"/>
                    <a:pt x="12598" y="22583"/>
                    <a:pt x="12598" y="20515"/>
                  </a:cubicBezTo>
                  <a:cubicBezTo>
                    <a:pt x="12598" y="16879"/>
                    <a:pt x="12898" y="13276"/>
                    <a:pt x="12965" y="9640"/>
                  </a:cubicBezTo>
                  <a:cubicBezTo>
                    <a:pt x="12998" y="8106"/>
                    <a:pt x="12631" y="6505"/>
                    <a:pt x="12798" y="4937"/>
                  </a:cubicBezTo>
                  <a:cubicBezTo>
                    <a:pt x="12832" y="4503"/>
                    <a:pt x="12965" y="4136"/>
                    <a:pt x="13132" y="3836"/>
                  </a:cubicBezTo>
                  <a:cubicBezTo>
                    <a:pt x="13332" y="3602"/>
                    <a:pt x="13565" y="3369"/>
                    <a:pt x="13832" y="3135"/>
                  </a:cubicBezTo>
                  <a:cubicBezTo>
                    <a:pt x="14649" y="2621"/>
                    <a:pt x="15768" y="2464"/>
                    <a:pt x="16765" y="2464"/>
                  </a:cubicBezTo>
                  <a:cubicBezTo>
                    <a:pt x="16867" y="2464"/>
                    <a:pt x="16969" y="2465"/>
                    <a:pt x="17068" y="2468"/>
                  </a:cubicBezTo>
                  <a:cubicBezTo>
                    <a:pt x="17216" y="2474"/>
                    <a:pt x="17364" y="2476"/>
                    <a:pt x="17512" y="2476"/>
                  </a:cubicBezTo>
                  <a:cubicBezTo>
                    <a:pt x="18987" y="2476"/>
                    <a:pt x="20446" y="2241"/>
                    <a:pt x="21937" y="2241"/>
                  </a:cubicBezTo>
                  <a:cubicBezTo>
                    <a:pt x="22214" y="2241"/>
                    <a:pt x="22492" y="2249"/>
                    <a:pt x="22772" y="2268"/>
                  </a:cubicBezTo>
                  <a:cubicBezTo>
                    <a:pt x="23318" y="2304"/>
                    <a:pt x="23862" y="2316"/>
                    <a:pt x="24405" y="2316"/>
                  </a:cubicBezTo>
                  <a:cubicBezTo>
                    <a:pt x="25447" y="2316"/>
                    <a:pt x="26486" y="2272"/>
                    <a:pt x="27529" y="2272"/>
                  </a:cubicBezTo>
                  <a:cubicBezTo>
                    <a:pt x="27966" y="2272"/>
                    <a:pt x="28404" y="2280"/>
                    <a:pt x="28843" y="2302"/>
                  </a:cubicBezTo>
                  <a:cubicBezTo>
                    <a:pt x="29165" y="2316"/>
                    <a:pt x="29490" y="2323"/>
                    <a:pt x="29817" y="2323"/>
                  </a:cubicBezTo>
                  <a:cubicBezTo>
                    <a:pt x="30982" y="2323"/>
                    <a:pt x="32174" y="2239"/>
                    <a:pt x="33346" y="2135"/>
                  </a:cubicBezTo>
                  <a:lnTo>
                    <a:pt x="41485" y="2135"/>
                  </a:lnTo>
                  <a:cubicBezTo>
                    <a:pt x="43420" y="2135"/>
                    <a:pt x="45355" y="2101"/>
                    <a:pt x="47323" y="2068"/>
                  </a:cubicBezTo>
                  <a:close/>
                  <a:moveTo>
                    <a:pt x="39251" y="0"/>
                  </a:moveTo>
                  <a:cubicBezTo>
                    <a:pt x="36511" y="0"/>
                    <a:pt x="33765" y="103"/>
                    <a:pt x="31045" y="167"/>
                  </a:cubicBezTo>
                  <a:cubicBezTo>
                    <a:pt x="29877" y="400"/>
                    <a:pt x="28743" y="534"/>
                    <a:pt x="27575" y="534"/>
                  </a:cubicBezTo>
                  <a:cubicBezTo>
                    <a:pt x="27575" y="567"/>
                    <a:pt x="27575" y="567"/>
                    <a:pt x="27575" y="567"/>
                  </a:cubicBezTo>
                  <a:lnTo>
                    <a:pt x="27275" y="534"/>
                  </a:lnTo>
                  <a:lnTo>
                    <a:pt x="26675" y="534"/>
                  </a:lnTo>
                  <a:cubicBezTo>
                    <a:pt x="25841" y="567"/>
                    <a:pt x="25007" y="634"/>
                    <a:pt x="24140" y="734"/>
                  </a:cubicBezTo>
                  <a:cubicBezTo>
                    <a:pt x="22819" y="676"/>
                    <a:pt x="21499" y="520"/>
                    <a:pt x="20179" y="520"/>
                  </a:cubicBezTo>
                  <a:cubicBezTo>
                    <a:pt x="19965" y="520"/>
                    <a:pt x="19751" y="524"/>
                    <a:pt x="19536" y="534"/>
                  </a:cubicBezTo>
                  <a:cubicBezTo>
                    <a:pt x="18675" y="563"/>
                    <a:pt x="17867" y="672"/>
                    <a:pt x="17017" y="672"/>
                  </a:cubicBezTo>
                  <a:cubicBezTo>
                    <a:pt x="16912" y="672"/>
                    <a:pt x="16807" y="671"/>
                    <a:pt x="16701" y="667"/>
                  </a:cubicBezTo>
                  <a:cubicBezTo>
                    <a:pt x="16546" y="656"/>
                    <a:pt x="16394" y="650"/>
                    <a:pt x="16243" y="650"/>
                  </a:cubicBezTo>
                  <a:cubicBezTo>
                    <a:pt x="15513" y="650"/>
                    <a:pt x="14818" y="780"/>
                    <a:pt x="14099" y="1001"/>
                  </a:cubicBezTo>
                  <a:cubicBezTo>
                    <a:pt x="12832" y="1401"/>
                    <a:pt x="11998" y="1935"/>
                    <a:pt x="11431" y="3135"/>
                  </a:cubicBezTo>
                  <a:cubicBezTo>
                    <a:pt x="10697" y="4637"/>
                    <a:pt x="11030" y="6471"/>
                    <a:pt x="11064" y="8072"/>
                  </a:cubicBezTo>
                  <a:cubicBezTo>
                    <a:pt x="11097" y="8873"/>
                    <a:pt x="11297" y="9573"/>
                    <a:pt x="11297" y="10374"/>
                  </a:cubicBezTo>
                  <a:cubicBezTo>
                    <a:pt x="11264" y="11275"/>
                    <a:pt x="11197" y="12109"/>
                    <a:pt x="11130" y="13009"/>
                  </a:cubicBezTo>
                  <a:cubicBezTo>
                    <a:pt x="11064" y="13876"/>
                    <a:pt x="11097" y="14777"/>
                    <a:pt x="11097" y="15644"/>
                  </a:cubicBezTo>
                  <a:cubicBezTo>
                    <a:pt x="11097" y="16612"/>
                    <a:pt x="10930" y="17612"/>
                    <a:pt x="10930" y="18580"/>
                  </a:cubicBezTo>
                  <a:cubicBezTo>
                    <a:pt x="10964" y="20548"/>
                    <a:pt x="10897" y="22483"/>
                    <a:pt x="10863" y="24417"/>
                  </a:cubicBezTo>
                  <a:cubicBezTo>
                    <a:pt x="10827" y="24414"/>
                    <a:pt x="10788" y="24413"/>
                    <a:pt x="10748" y="24413"/>
                  </a:cubicBezTo>
                  <a:cubicBezTo>
                    <a:pt x="10347" y="24413"/>
                    <a:pt x="9790" y="24551"/>
                    <a:pt x="9729" y="24551"/>
                  </a:cubicBezTo>
                  <a:cubicBezTo>
                    <a:pt x="8995" y="24718"/>
                    <a:pt x="8295" y="25018"/>
                    <a:pt x="7628" y="25351"/>
                  </a:cubicBezTo>
                  <a:cubicBezTo>
                    <a:pt x="6394" y="26018"/>
                    <a:pt x="5426" y="27086"/>
                    <a:pt x="4626" y="28220"/>
                  </a:cubicBezTo>
                  <a:cubicBezTo>
                    <a:pt x="3725" y="29488"/>
                    <a:pt x="3125" y="31055"/>
                    <a:pt x="2591" y="32523"/>
                  </a:cubicBezTo>
                  <a:cubicBezTo>
                    <a:pt x="2291" y="33324"/>
                    <a:pt x="1924" y="33857"/>
                    <a:pt x="1423" y="34558"/>
                  </a:cubicBezTo>
                  <a:cubicBezTo>
                    <a:pt x="923" y="35225"/>
                    <a:pt x="790" y="36126"/>
                    <a:pt x="356" y="36860"/>
                  </a:cubicBezTo>
                  <a:cubicBezTo>
                    <a:pt x="1" y="37418"/>
                    <a:pt x="515" y="38131"/>
                    <a:pt x="1045" y="38131"/>
                  </a:cubicBezTo>
                  <a:cubicBezTo>
                    <a:pt x="1212" y="38131"/>
                    <a:pt x="1380" y="38061"/>
                    <a:pt x="1523" y="37894"/>
                  </a:cubicBezTo>
                  <a:cubicBezTo>
                    <a:pt x="1590" y="37827"/>
                    <a:pt x="1624" y="37794"/>
                    <a:pt x="1657" y="37727"/>
                  </a:cubicBezTo>
                  <a:cubicBezTo>
                    <a:pt x="1690" y="37727"/>
                    <a:pt x="1690" y="37694"/>
                    <a:pt x="1724" y="37660"/>
                  </a:cubicBezTo>
                  <a:cubicBezTo>
                    <a:pt x="2191" y="37093"/>
                    <a:pt x="2558" y="36493"/>
                    <a:pt x="2958" y="35859"/>
                  </a:cubicBezTo>
                  <a:cubicBezTo>
                    <a:pt x="3125" y="35625"/>
                    <a:pt x="3325" y="35359"/>
                    <a:pt x="3492" y="35125"/>
                  </a:cubicBezTo>
                  <a:cubicBezTo>
                    <a:pt x="3492" y="35158"/>
                    <a:pt x="3525" y="35192"/>
                    <a:pt x="3558" y="35258"/>
                  </a:cubicBezTo>
                  <a:cubicBezTo>
                    <a:pt x="3658" y="35659"/>
                    <a:pt x="3792" y="36059"/>
                    <a:pt x="3892" y="36493"/>
                  </a:cubicBezTo>
                  <a:cubicBezTo>
                    <a:pt x="4059" y="37060"/>
                    <a:pt x="4159" y="37760"/>
                    <a:pt x="4492" y="38261"/>
                  </a:cubicBezTo>
                  <a:cubicBezTo>
                    <a:pt x="4637" y="38502"/>
                    <a:pt x="4887" y="38674"/>
                    <a:pt x="5154" y="38674"/>
                  </a:cubicBezTo>
                  <a:cubicBezTo>
                    <a:pt x="5255" y="38674"/>
                    <a:pt x="5359" y="38649"/>
                    <a:pt x="5460" y="38594"/>
                  </a:cubicBezTo>
                  <a:cubicBezTo>
                    <a:pt x="6560" y="37960"/>
                    <a:pt x="5726" y="36493"/>
                    <a:pt x="5059" y="35258"/>
                  </a:cubicBezTo>
                  <a:cubicBezTo>
                    <a:pt x="5026" y="35192"/>
                    <a:pt x="5026" y="35125"/>
                    <a:pt x="4993" y="35058"/>
                  </a:cubicBezTo>
                  <a:lnTo>
                    <a:pt x="4993" y="35058"/>
                  </a:lnTo>
                  <a:cubicBezTo>
                    <a:pt x="5593" y="35392"/>
                    <a:pt x="6093" y="35926"/>
                    <a:pt x="6627" y="36326"/>
                  </a:cubicBezTo>
                  <a:cubicBezTo>
                    <a:pt x="6757" y="36415"/>
                    <a:pt x="6886" y="36453"/>
                    <a:pt x="7005" y="36453"/>
                  </a:cubicBezTo>
                  <a:cubicBezTo>
                    <a:pt x="7556" y="36453"/>
                    <a:pt x="7910" y="35631"/>
                    <a:pt x="7361" y="35192"/>
                  </a:cubicBezTo>
                  <a:cubicBezTo>
                    <a:pt x="6460" y="34458"/>
                    <a:pt x="5526" y="33691"/>
                    <a:pt x="4359" y="33457"/>
                  </a:cubicBezTo>
                  <a:cubicBezTo>
                    <a:pt x="4692" y="32623"/>
                    <a:pt x="4926" y="31689"/>
                    <a:pt x="5259" y="30922"/>
                  </a:cubicBezTo>
                  <a:cubicBezTo>
                    <a:pt x="6327" y="28420"/>
                    <a:pt x="8262" y="26452"/>
                    <a:pt x="10830" y="25652"/>
                  </a:cubicBezTo>
                  <a:lnTo>
                    <a:pt x="10830" y="25652"/>
                  </a:lnTo>
                  <a:cubicBezTo>
                    <a:pt x="10797" y="27219"/>
                    <a:pt x="10763" y="28754"/>
                    <a:pt x="10763" y="30322"/>
                  </a:cubicBezTo>
                  <a:cubicBezTo>
                    <a:pt x="10763" y="32123"/>
                    <a:pt x="10897" y="33857"/>
                    <a:pt x="10930" y="35659"/>
                  </a:cubicBezTo>
                  <a:cubicBezTo>
                    <a:pt x="10997" y="37694"/>
                    <a:pt x="11330" y="39662"/>
                    <a:pt x="11431" y="41663"/>
                  </a:cubicBezTo>
                  <a:cubicBezTo>
                    <a:pt x="11497" y="43498"/>
                    <a:pt x="11631" y="45299"/>
                    <a:pt x="11631" y="47134"/>
                  </a:cubicBezTo>
                  <a:cubicBezTo>
                    <a:pt x="11631" y="48902"/>
                    <a:pt x="11731" y="50069"/>
                    <a:pt x="12932" y="51470"/>
                  </a:cubicBezTo>
                  <a:cubicBezTo>
                    <a:pt x="13999" y="52738"/>
                    <a:pt x="15133" y="53105"/>
                    <a:pt x="16701" y="53405"/>
                  </a:cubicBezTo>
                  <a:cubicBezTo>
                    <a:pt x="17065" y="53478"/>
                    <a:pt x="17436" y="53493"/>
                    <a:pt x="17810" y="53493"/>
                  </a:cubicBezTo>
                  <a:cubicBezTo>
                    <a:pt x="18090" y="53493"/>
                    <a:pt x="18371" y="53484"/>
                    <a:pt x="18654" y="53484"/>
                  </a:cubicBezTo>
                  <a:cubicBezTo>
                    <a:pt x="18859" y="53484"/>
                    <a:pt x="19064" y="53489"/>
                    <a:pt x="19269" y="53505"/>
                  </a:cubicBezTo>
                  <a:cubicBezTo>
                    <a:pt x="20270" y="53605"/>
                    <a:pt x="21238" y="53805"/>
                    <a:pt x="22238" y="53872"/>
                  </a:cubicBezTo>
                  <a:cubicBezTo>
                    <a:pt x="23966" y="53995"/>
                    <a:pt x="25637" y="54176"/>
                    <a:pt x="27356" y="54176"/>
                  </a:cubicBezTo>
                  <a:cubicBezTo>
                    <a:pt x="27496" y="54176"/>
                    <a:pt x="27635" y="54174"/>
                    <a:pt x="27776" y="54172"/>
                  </a:cubicBezTo>
                  <a:cubicBezTo>
                    <a:pt x="27942" y="54169"/>
                    <a:pt x="28109" y="54168"/>
                    <a:pt x="28276" y="54168"/>
                  </a:cubicBezTo>
                  <a:cubicBezTo>
                    <a:pt x="30282" y="54168"/>
                    <a:pt x="32312" y="54339"/>
                    <a:pt x="34314" y="54339"/>
                  </a:cubicBezTo>
                  <a:cubicBezTo>
                    <a:pt x="34439" y="54340"/>
                    <a:pt x="34563" y="54340"/>
                    <a:pt x="34688" y="54340"/>
                  </a:cubicBezTo>
                  <a:cubicBezTo>
                    <a:pt x="38228" y="54340"/>
                    <a:pt x="41709" y="53894"/>
                    <a:pt x="45221" y="53572"/>
                  </a:cubicBezTo>
                  <a:cubicBezTo>
                    <a:pt x="47223" y="53371"/>
                    <a:pt x="49224" y="53338"/>
                    <a:pt x="51226" y="53138"/>
                  </a:cubicBezTo>
                  <a:cubicBezTo>
                    <a:pt x="51292" y="53138"/>
                    <a:pt x="51359" y="53105"/>
                    <a:pt x="51459" y="53105"/>
                  </a:cubicBezTo>
                  <a:cubicBezTo>
                    <a:pt x="52207" y="53125"/>
                    <a:pt x="52981" y="53172"/>
                    <a:pt x="53756" y="53172"/>
                  </a:cubicBezTo>
                  <a:cubicBezTo>
                    <a:pt x="54226" y="53172"/>
                    <a:pt x="54696" y="53155"/>
                    <a:pt x="55162" y="53105"/>
                  </a:cubicBezTo>
                  <a:cubicBezTo>
                    <a:pt x="55455" y="53153"/>
                    <a:pt x="55748" y="53184"/>
                    <a:pt x="56054" y="53184"/>
                  </a:cubicBezTo>
                  <a:cubicBezTo>
                    <a:pt x="56166" y="53184"/>
                    <a:pt x="56280" y="53180"/>
                    <a:pt x="56396" y="53171"/>
                  </a:cubicBezTo>
                  <a:cubicBezTo>
                    <a:pt x="59665" y="52704"/>
                    <a:pt x="59732" y="48001"/>
                    <a:pt x="59732" y="45566"/>
                  </a:cubicBezTo>
                  <a:lnTo>
                    <a:pt x="59732" y="45499"/>
                  </a:lnTo>
                  <a:cubicBezTo>
                    <a:pt x="59965" y="43898"/>
                    <a:pt x="60132" y="42330"/>
                    <a:pt x="60232" y="40729"/>
                  </a:cubicBezTo>
                  <a:cubicBezTo>
                    <a:pt x="60265" y="40362"/>
                    <a:pt x="60299" y="40029"/>
                    <a:pt x="60332" y="39695"/>
                  </a:cubicBezTo>
                  <a:cubicBezTo>
                    <a:pt x="60499" y="37694"/>
                    <a:pt x="60699" y="35759"/>
                    <a:pt x="60766" y="33791"/>
                  </a:cubicBezTo>
                  <a:cubicBezTo>
                    <a:pt x="60832" y="31422"/>
                    <a:pt x="60632" y="29087"/>
                    <a:pt x="60466" y="26752"/>
                  </a:cubicBezTo>
                  <a:lnTo>
                    <a:pt x="60466" y="26752"/>
                  </a:lnTo>
                  <a:cubicBezTo>
                    <a:pt x="60799" y="27219"/>
                    <a:pt x="61166" y="27553"/>
                    <a:pt x="61733" y="27820"/>
                  </a:cubicBezTo>
                  <a:cubicBezTo>
                    <a:pt x="62303" y="28123"/>
                    <a:pt x="62856" y="28250"/>
                    <a:pt x="63398" y="28250"/>
                  </a:cubicBezTo>
                  <a:cubicBezTo>
                    <a:pt x="64344" y="28250"/>
                    <a:pt x="65257" y="27862"/>
                    <a:pt x="66170" y="27353"/>
                  </a:cubicBezTo>
                  <a:cubicBezTo>
                    <a:pt x="69138" y="25718"/>
                    <a:pt x="70406" y="22449"/>
                    <a:pt x="70072" y="19214"/>
                  </a:cubicBezTo>
                  <a:cubicBezTo>
                    <a:pt x="70673" y="19047"/>
                    <a:pt x="71207" y="18813"/>
                    <a:pt x="71807" y="18613"/>
                  </a:cubicBezTo>
                  <a:cubicBezTo>
                    <a:pt x="72641" y="18313"/>
                    <a:pt x="73475" y="18146"/>
                    <a:pt x="74242" y="17679"/>
                  </a:cubicBezTo>
                  <a:cubicBezTo>
                    <a:pt x="74936" y="17257"/>
                    <a:pt x="74675" y="16070"/>
                    <a:pt x="73927" y="16070"/>
                  </a:cubicBezTo>
                  <a:cubicBezTo>
                    <a:pt x="73848" y="16070"/>
                    <a:pt x="73764" y="16083"/>
                    <a:pt x="73675" y="16111"/>
                  </a:cubicBezTo>
                  <a:cubicBezTo>
                    <a:pt x="72741" y="16445"/>
                    <a:pt x="71807" y="16845"/>
                    <a:pt x="70906" y="17246"/>
                  </a:cubicBezTo>
                  <a:cubicBezTo>
                    <a:pt x="70906" y="17212"/>
                    <a:pt x="70906" y="17145"/>
                    <a:pt x="70940" y="17112"/>
                  </a:cubicBezTo>
                  <a:cubicBezTo>
                    <a:pt x="70940" y="17045"/>
                    <a:pt x="70940" y="17012"/>
                    <a:pt x="70973" y="16979"/>
                  </a:cubicBezTo>
                  <a:cubicBezTo>
                    <a:pt x="71473" y="15778"/>
                    <a:pt x="72007" y="14577"/>
                    <a:pt x="71874" y="13343"/>
                  </a:cubicBezTo>
                  <a:cubicBezTo>
                    <a:pt x="71835" y="12935"/>
                    <a:pt x="71446" y="12708"/>
                    <a:pt x="71068" y="12708"/>
                  </a:cubicBezTo>
                  <a:cubicBezTo>
                    <a:pt x="70797" y="12708"/>
                    <a:pt x="70531" y="12825"/>
                    <a:pt x="70406" y="13076"/>
                  </a:cubicBezTo>
                  <a:cubicBezTo>
                    <a:pt x="69972" y="13810"/>
                    <a:pt x="69972" y="14644"/>
                    <a:pt x="69739" y="15444"/>
                  </a:cubicBezTo>
                  <a:cubicBezTo>
                    <a:pt x="69639" y="15711"/>
                    <a:pt x="69572" y="16178"/>
                    <a:pt x="69472" y="16578"/>
                  </a:cubicBezTo>
                  <a:cubicBezTo>
                    <a:pt x="69072" y="15711"/>
                    <a:pt x="68638" y="14810"/>
                    <a:pt x="67771" y="14343"/>
                  </a:cubicBezTo>
                  <a:cubicBezTo>
                    <a:pt x="67611" y="14267"/>
                    <a:pt x="67443" y="14232"/>
                    <a:pt x="67278" y="14232"/>
                  </a:cubicBezTo>
                  <a:cubicBezTo>
                    <a:pt x="66585" y="14232"/>
                    <a:pt x="65965" y="14856"/>
                    <a:pt x="66370" y="15611"/>
                  </a:cubicBezTo>
                  <a:cubicBezTo>
                    <a:pt x="66937" y="16712"/>
                    <a:pt x="67671" y="17612"/>
                    <a:pt x="68438" y="18513"/>
                  </a:cubicBezTo>
                  <a:cubicBezTo>
                    <a:pt x="68271" y="19647"/>
                    <a:pt x="68304" y="20781"/>
                    <a:pt x="68038" y="21916"/>
                  </a:cubicBezTo>
                  <a:cubicBezTo>
                    <a:pt x="67704" y="23383"/>
                    <a:pt x="66870" y="24517"/>
                    <a:pt x="65603" y="25351"/>
                  </a:cubicBezTo>
                  <a:cubicBezTo>
                    <a:pt x="64763" y="25926"/>
                    <a:pt x="64012" y="26280"/>
                    <a:pt x="63174" y="26280"/>
                  </a:cubicBezTo>
                  <a:cubicBezTo>
                    <a:pt x="62746" y="26280"/>
                    <a:pt x="62296" y="26188"/>
                    <a:pt x="61800" y="25985"/>
                  </a:cubicBezTo>
                  <a:cubicBezTo>
                    <a:pt x="61266" y="25752"/>
                    <a:pt x="60832" y="25251"/>
                    <a:pt x="60332" y="24951"/>
                  </a:cubicBezTo>
                  <a:cubicBezTo>
                    <a:pt x="60299" y="24017"/>
                    <a:pt x="60265" y="23116"/>
                    <a:pt x="60265" y="22216"/>
                  </a:cubicBezTo>
                  <a:cubicBezTo>
                    <a:pt x="60232" y="18180"/>
                    <a:pt x="60766" y="14177"/>
                    <a:pt x="60766" y="10140"/>
                  </a:cubicBezTo>
                  <a:cubicBezTo>
                    <a:pt x="60766" y="8339"/>
                    <a:pt x="60632" y="6605"/>
                    <a:pt x="60566" y="4803"/>
                  </a:cubicBezTo>
                  <a:cubicBezTo>
                    <a:pt x="60532" y="3402"/>
                    <a:pt x="59665" y="2435"/>
                    <a:pt x="58464" y="1901"/>
                  </a:cubicBezTo>
                  <a:cubicBezTo>
                    <a:pt x="57630" y="1534"/>
                    <a:pt x="56629" y="1434"/>
                    <a:pt x="55729" y="1334"/>
                  </a:cubicBezTo>
                  <a:cubicBezTo>
                    <a:pt x="55595" y="1301"/>
                    <a:pt x="55462" y="1234"/>
                    <a:pt x="55329" y="1201"/>
                  </a:cubicBezTo>
                  <a:cubicBezTo>
                    <a:pt x="53931" y="774"/>
                    <a:pt x="52433" y="651"/>
                    <a:pt x="50917" y="651"/>
                  </a:cubicBezTo>
                  <a:cubicBezTo>
                    <a:pt x="50298" y="651"/>
                    <a:pt x="49676" y="671"/>
                    <a:pt x="49057" y="700"/>
                  </a:cubicBezTo>
                  <a:cubicBezTo>
                    <a:pt x="47390" y="500"/>
                    <a:pt x="45722" y="233"/>
                    <a:pt x="44020" y="133"/>
                  </a:cubicBezTo>
                  <a:cubicBezTo>
                    <a:pt x="42437" y="35"/>
                    <a:pt x="40845" y="0"/>
                    <a:pt x="39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4;p18">
            <a:extLst>
              <a:ext uri="{FF2B5EF4-FFF2-40B4-BE49-F238E27FC236}">
                <a16:creationId xmlns:a16="http://schemas.microsoft.com/office/drawing/2014/main" id="{F3E65604-5CE3-7447-9EA9-25A70376375C}"/>
              </a:ext>
            </a:extLst>
          </p:cNvPr>
          <p:cNvGrpSpPr/>
          <p:nvPr/>
        </p:nvGrpSpPr>
        <p:grpSpPr>
          <a:xfrm>
            <a:off x="6994523" y="4754334"/>
            <a:ext cx="314409" cy="243750"/>
            <a:chOff x="2409025" y="1325525"/>
            <a:chExt cx="1752650" cy="1358450"/>
          </a:xfrm>
        </p:grpSpPr>
        <p:sp>
          <p:nvSpPr>
            <p:cNvPr id="20" name="Google Shape;115;p18">
              <a:extLst>
                <a:ext uri="{FF2B5EF4-FFF2-40B4-BE49-F238E27FC236}">
                  <a16:creationId xmlns:a16="http://schemas.microsoft.com/office/drawing/2014/main" id="{D00F2971-9970-AF42-9E4F-7FF729BF1A31}"/>
                </a:ext>
              </a:extLst>
            </p:cNvPr>
            <p:cNvSpPr/>
            <p:nvPr/>
          </p:nvSpPr>
          <p:spPr>
            <a:xfrm>
              <a:off x="2665050" y="1370925"/>
              <a:ext cx="1210050" cy="1275950"/>
            </a:xfrm>
            <a:custGeom>
              <a:avLst/>
              <a:gdLst/>
              <a:ahLst/>
              <a:cxnLst/>
              <a:rect l="l" t="t" r="r" b="b"/>
              <a:pathLst>
                <a:path w="48402" h="51038" extrusionOk="0">
                  <a:moveTo>
                    <a:pt x="38740" y="1"/>
                  </a:moveTo>
                  <a:cubicBezTo>
                    <a:pt x="37923" y="1"/>
                    <a:pt x="37103" y="22"/>
                    <a:pt x="36313" y="22"/>
                  </a:cubicBezTo>
                  <a:cubicBezTo>
                    <a:pt x="36115" y="22"/>
                    <a:pt x="35919" y="21"/>
                    <a:pt x="35726" y="17"/>
                  </a:cubicBezTo>
                  <a:cubicBezTo>
                    <a:pt x="35514" y="15"/>
                    <a:pt x="35301" y="14"/>
                    <a:pt x="35089" y="14"/>
                  </a:cubicBezTo>
                  <a:cubicBezTo>
                    <a:pt x="33145" y="14"/>
                    <a:pt x="31187" y="112"/>
                    <a:pt x="29239" y="112"/>
                  </a:cubicBezTo>
                  <a:cubicBezTo>
                    <a:pt x="28687" y="112"/>
                    <a:pt x="28136" y="104"/>
                    <a:pt x="27587" y="84"/>
                  </a:cubicBezTo>
                  <a:cubicBezTo>
                    <a:pt x="26814" y="56"/>
                    <a:pt x="26042" y="45"/>
                    <a:pt x="25271" y="45"/>
                  </a:cubicBezTo>
                  <a:cubicBezTo>
                    <a:pt x="22186" y="45"/>
                    <a:pt x="19111" y="223"/>
                    <a:pt x="16026" y="223"/>
                  </a:cubicBezTo>
                  <a:cubicBezTo>
                    <a:pt x="15255" y="223"/>
                    <a:pt x="14483" y="212"/>
                    <a:pt x="13710" y="184"/>
                  </a:cubicBezTo>
                  <a:cubicBezTo>
                    <a:pt x="13497" y="174"/>
                    <a:pt x="13284" y="170"/>
                    <a:pt x="13069" y="170"/>
                  </a:cubicBezTo>
                  <a:cubicBezTo>
                    <a:pt x="11622" y="170"/>
                    <a:pt x="10139" y="368"/>
                    <a:pt x="8693" y="368"/>
                  </a:cubicBezTo>
                  <a:cubicBezTo>
                    <a:pt x="8203" y="368"/>
                    <a:pt x="7717" y="345"/>
                    <a:pt x="7239" y="284"/>
                  </a:cubicBezTo>
                  <a:cubicBezTo>
                    <a:pt x="6764" y="224"/>
                    <a:pt x="6267" y="183"/>
                    <a:pt x="5771" y="183"/>
                  </a:cubicBezTo>
                  <a:cubicBezTo>
                    <a:pt x="4351" y="183"/>
                    <a:pt x="2942" y="514"/>
                    <a:pt x="2102" y="1652"/>
                  </a:cubicBezTo>
                  <a:cubicBezTo>
                    <a:pt x="2035" y="1752"/>
                    <a:pt x="1968" y="1852"/>
                    <a:pt x="1902" y="1952"/>
                  </a:cubicBezTo>
                  <a:cubicBezTo>
                    <a:pt x="1801" y="2019"/>
                    <a:pt x="1668" y="2119"/>
                    <a:pt x="1568" y="2219"/>
                  </a:cubicBezTo>
                  <a:cubicBezTo>
                    <a:pt x="134" y="3553"/>
                    <a:pt x="400" y="4954"/>
                    <a:pt x="200" y="6722"/>
                  </a:cubicBezTo>
                  <a:cubicBezTo>
                    <a:pt x="0" y="8457"/>
                    <a:pt x="200" y="10325"/>
                    <a:pt x="167" y="12093"/>
                  </a:cubicBezTo>
                  <a:cubicBezTo>
                    <a:pt x="100" y="12927"/>
                    <a:pt x="400" y="13560"/>
                    <a:pt x="867" y="13961"/>
                  </a:cubicBezTo>
                  <a:cubicBezTo>
                    <a:pt x="834" y="14995"/>
                    <a:pt x="867" y="15995"/>
                    <a:pt x="867" y="16896"/>
                  </a:cubicBezTo>
                  <a:cubicBezTo>
                    <a:pt x="467" y="19965"/>
                    <a:pt x="567" y="23067"/>
                    <a:pt x="601" y="26169"/>
                  </a:cubicBezTo>
                  <a:cubicBezTo>
                    <a:pt x="601" y="26837"/>
                    <a:pt x="601" y="27504"/>
                    <a:pt x="601" y="28171"/>
                  </a:cubicBezTo>
                  <a:cubicBezTo>
                    <a:pt x="601" y="28805"/>
                    <a:pt x="734" y="29372"/>
                    <a:pt x="968" y="29805"/>
                  </a:cubicBezTo>
                  <a:cubicBezTo>
                    <a:pt x="834" y="33675"/>
                    <a:pt x="1301" y="37511"/>
                    <a:pt x="1301" y="41347"/>
                  </a:cubicBezTo>
                  <a:cubicBezTo>
                    <a:pt x="1301" y="43215"/>
                    <a:pt x="1334" y="45083"/>
                    <a:pt x="1468" y="46951"/>
                  </a:cubicBezTo>
                  <a:cubicBezTo>
                    <a:pt x="1601" y="49019"/>
                    <a:pt x="3503" y="50053"/>
                    <a:pt x="5404" y="50287"/>
                  </a:cubicBezTo>
                  <a:cubicBezTo>
                    <a:pt x="5455" y="50291"/>
                    <a:pt x="5506" y="50293"/>
                    <a:pt x="5556" y="50293"/>
                  </a:cubicBezTo>
                  <a:cubicBezTo>
                    <a:pt x="5905" y="50293"/>
                    <a:pt x="6247" y="50195"/>
                    <a:pt x="6538" y="50020"/>
                  </a:cubicBezTo>
                  <a:cubicBezTo>
                    <a:pt x="7105" y="50453"/>
                    <a:pt x="7706" y="50787"/>
                    <a:pt x="8506" y="50920"/>
                  </a:cubicBezTo>
                  <a:cubicBezTo>
                    <a:pt x="9233" y="51005"/>
                    <a:pt x="9968" y="51037"/>
                    <a:pt x="10706" y="51037"/>
                  </a:cubicBezTo>
                  <a:cubicBezTo>
                    <a:pt x="12001" y="51037"/>
                    <a:pt x="13302" y="50939"/>
                    <a:pt x="14577" y="50854"/>
                  </a:cubicBezTo>
                  <a:cubicBezTo>
                    <a:pt x="18128" y="50630"/>
                    <a:pt x="21750" y="50430"/>
                    <a:pt x="25304" y="50430"/>
                  </a:cubicBezTo>
                  <a:cubicBezTo>
                    <a:pt x="25990" y="50430"/>
                    <a:pt x="26673" y="50437"/>
                    <a:pt x="27353" y="50453"/>
                  </a:cubicBezTo>
                  <a:cubicBezTo>
                    <a:pt x="27622" y="50458"/>
                    <a:pt x="27892" y="50459"/>
                    <a:pt x="28162" y="50459"/>
                  </a:cubicBezTo>
                  <a:cubicBezTo>
                    <a:pt x="28682" y="50459"/>
                    <a:pt x="29205" y="50454"/>
                    <a:pt x="29728" y="50454"/>
                  </a:cubicBezTo>
                  <a:cubicBezTo>
                    <a:pt x="30961" y="50454"/>
                    <a:pt x="32194" y="50484"/>
                    <a:pt x="33391" y="50687"/>
                  </a:cubicBezTo>
                  <a:cubicBezTo>
                    <a:pt x="33921" y="50765"/>
                    <a:pt x="34451" y="50791"/>
                    <a:pt x="34982" y="50791"/>
                  </a:cubicBezTo>
                  <a:cubicBezTo>
                    <a:pt x="36048" y="50791"/>
                    <a:pt x="37115" y="50686"/>
                    <a:pt x="38182" y="50686"/>
                  </a:cubicBezTo>
                  <a:cubicBezTo>
                    <a:pt x="38619" y="50686"/>
                    <a:pt x="39057" y="50703"/>
                    <a:pt x="39495" y="50754"/>
                  </a:cubicBezTo>
                  <a:cubicBezTo>
                    <a:pt x="40171" y="50834"/>
                    <a:pt x="40943" y="50896"/>
                    <a:pt x="41736" y="50896"/>
                  </a:cubicBezTo>
                  <a:cubicBezTo>
                    <a:pt x="44547" y="50896"/>
                    <a:pt x="47620" y="50125"/>
                    <a:pt x="47567" y="46717"/>
                  </a:cubicBezTo>
                  <a:cubicBezTo>
                    <a:pt x="47567" y="46517"/>
                    <a:pt x="47534" y="46317"/>
                    <a:pt x="47467" y="46117"/>
                  </a:cubicBezTo>
                  <a:cubicBezTo>
                    <a:pt x="47567" y="45884"/>
                    <a:pt x="47601" y="45617"/>
                    <a:pt x="47634" y="45316"/>
                  </a:cubicBezTo>
                  <a:cubicBezTo>
                    <a:pt x="47734" y="41681"/>
                    <a:pt x="47467" y="38011"/>
                    <a:pt x="47868" y="34375"/>
                  </a:cubicBezTo>
                  <a:cubicBezTo>
                    <a:pt x="48235" y="31273"/>
                    <a:pt x="48401" y="28004"/>
                    <a:pt x="48101" y="24868"/>
                  </a:cubicBezTo>
                  <a:cubicBezTo>
                    <a:pt x="47801" y="21733"/>
                    <a:pt x="47868" y="18497"/>
                    <a:pt x="47501" y="15362"/>
                  </a:cubicBezTo>
                  <a:cubicBezTo>
                    <a:pt x="47467" y="14961"/>
                    <a:pt x="47434" y="14528"/>
                    <a:pt x="47434" y="14127"/>
                  </a:cubicBezTo>
                  <a:cubicBezTo>
                    <a:pt x="47901" y="11759"/>
                    <a:pt x="47901" y="9291"/>
                    <a:pt x="47801" y="6856"/>
                  </a:cubicBezTo>
                  <a:cubicBezTo>
                    <a:pt x="47834" y="6589"/>
                    <a:pt x="47801" y="6355"/>
                    <a:pt x="47734" y="6155"/>
                  </a:cubicBezTo>
                  <a:cubicBezTo>
                    <a:pt x="47901" y="4654"/>
                    <a:pt x="47901" y="3086"/>
                    <a:pt x="46834" y="2052"/>
                  </a:cubicBezTo>
                  <a:cubicBezTo>
                    <a:pt x="45399" y="618"/>
                    <a:pt x="43631" y="484"/>
                    <a:pt x="41730" y="184"/>
                  </a:cubicBezTo>
                  <a:cubicBezTo>
                    <a:pt x="40779" y="34"/>
                    <a:pt x="39762" y="1"/>
                    <a:pt x="38740" y="1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;p18">
              <a:extLst>
                <a:ext uri="{FF2B5EF4-FFF2-40B4-BE49-F238E27FC236}">
                  <a16:creationId xmlns:a16="http://schemas.microsoft.com/office/drawing/2014/main" id="{778A216E-A2B6-F544-BC95-8D2E4AEDF5CA}"/>
                </a:ext>
              </a:extLst>
            </p:cNvPr>
            <p:cNvSpPr/>
            <p:nvPr/>
          </p:nvSpPr>
          <p:spPr>
            <a:xfrm>
              <a:off x="2663375" y="1376575"/>
              <a:ext cx="1163350" cy="1274425"/>
            </a:xfrm>
            <a:custGeom>
              <a:avLst/>
              <a:gdLst/>
              <a:ahLst/>
              <a:cxnLst/>
              <a:rect l="l" t="t" r="r" b="b"/>
              <a:pathLst>
                <a:path w="46534" h="50977" extrusionOk="0">
                  <a:moveTo>
                    <a:pt x="3446" y="0"/>
                  </a:moveTo>
                  <a:cubicBezTo>
                    <a:pt x="3361" y="0"/>
                    <a:pt x="3268" y="28"/>
                    <a:pt x="3169" y="92"/>
                  </a:cubicBezTo>
                  <a:cubicBezTo>
                    <a:pt x="2402" y="592"/>
                    <a:pt x="1702" y="859"/>
                    <a:pt x="1101" y="1593"/>
                  </a:cubicBezTo>
                  <a:cubicBezTo>
                    <a:pt x="434" y="2360"/>
                    <a:pt x="201" y="3527"/>
                    <a:pt x="134" y="4528"/>
                  </a:cubicBezTo>
                  <a:cubicBezTo>
                    <a:pt x="0" y="5796"/>
                    <a:pt x="101" y="7097"/>
                    <a:pt x="101" y="8398"/>
                  </a:cubicBezTo>
                  <a:cubicBezTo>
                    <a:pt x="101" y="9598"/>
                    <a:pt x="434" y="10766"/>
                    <a:pt x="301" y="11967"/>
                  </a:cubicBezTo>
                  <a:cubicBezTo>
                    <a:pt x="101" y="13301"/>
                    <a:pt x="534" y="14602"/>
                    <a:pt x="434" y="15936"/>
                  </a:cubicBezTo>
                  <a:cubicBezTo>
                    <a:pt x="367" y="17204"/>
                    <a:pt x="568" y="18505"/>
                    <a:pt x="534" y="19806"/>
                  </a:cubicBezTo>
                  <a:cubicBezTo>
                    <a:pt x="501" y="21007"/>
                    <a:pt x="501" y="22207"/>
                    <a:pt x="601" y="23408"/>
                  </a:cubicBezTo>
                  <a:cubicBezTo>
                    <a:pt x="668" y="24576"/>
                    <a:pt x="401" y="25743"/>
                    <a:pt x="634" y="26877"/>
                  </a:cubicBezTo>
                  <a:cubicBezTo>
                    <a:pt x="668" y="27111"/>
                    <a:pt x="801" y="27344"/>
                    <a:pt x="1001" y="27478"/>
                  </a:cubicBezTo>
                  <a:cubicBezTo>
                    <a:pt x="1001" y="27545"/>
                    <a:pt x="1001" y="27611"/>
                    <a:pt x="968" y="27645"/>
                  </a:cubicBezTo>
                  <a:cubicBezTo>
                    <a:pt x="801" y="28679"/>
                    <a:pt x="968" y="29813"/>
                    <a:pt x="801" y="30880"/>
                  </a:cubicBezTo>
                  <a:cubicBezTo>
                    <a:pt x="701" y="31681"/>
                    <a:pt x="768" y="32581"/>
                    <a:pt x="834" y="33349"/>
                  </a:cubicBezTo>
                  <a:cubicBezTo>
                    <a:pt x="901" y="34483"/>
                    <a:pt x="901" y="35650"/>
                    <a:pt x="1068" y="36751"/>
                  </a:cubicBezTo>
                  <a:cubicBezTo>
                    <a:pt x="1335" y="38953"/>
                    <a:pt x="868" y="41254"/>
                    <a:pt x="1268" y="43389"/>
                  </a:cubicBezTo>
                  <a:cubicBezTo>
                    <a:pt x="1602" y="45291"/>
                    <a:pt x="1468" y="47392"/>
                    <a:pt x="3203" y="48726"/>
                  </a:cubicBezTo>
                  <a:cubicBezTo>
                    <a:pt x="4971" y="50061"/>
                    <a:pt x="7106" y="50061"/>
                    <a:pt x="9207" y="50361"/>
                  </a:cubicBezTo>
                  <a:cubicBezTo>
                    <a:pt x="11542" y="50761"/>
                    <a:pt x="13944" y="50861"/>
                    <a:pt x="16312" y="50928"/>
                  </a:cubicBezTo>
                  <a:cubicBezTo>
                    <a:pt x="17244" y="50943"/>
                    <a:pt x="18175" y="50976"/>
                    <a:pt x="19104" y="50976"/>
                  </a:cubicBezTo>
                  <a:cubicBezTo>
                    <a:pt x="20304" y="50976"/>
                    <a:pt x="21499" y="50920"/>
                    <a:pt x="22683" y="50694"/>
                  </a:cubicBezTo>
                  <a:cubicBezTo>
                    <a:pt x="23256" y="50588"/>
                    <a:pt x="23859" y="50571"/>
                    <a:pt x="24470" y="50571"/>
                  </a:cubicBezTo>
                  <a:cubicBezTo>
                    <a:pt x="24743" y="50571"/>
                    <a:pt x="25017" y="50575"/>
                    <a:pt x="25290" y="50575"/>
                  </a:cubicBezTo>
                  <a:cubicBezTo>
                    <a:pt x="26514" y="50575"/>
                    <a:pt x="27730" y="50509"/>
                    <a:pt x="28754" y="49794"/>
                  </a:cubicBezTo>
                  <a:cubicBezTo>
                    <a:pt x="28788" y="49794"/>
                    <a:pt x="28821" y="49760"/>
                    <a:pt x="28854" y="49727"/>
                  </a:cubicBezTo>
                  <a:cubicBezTo>
                    <a:pt x="28921" y="49760"/>
                    <a:pt x="28954" y="49760"/>
                    <a:pt x="28988" y="49794"/>
                  </a:cubicBezTo>
                  <a:cubicBezTo>
                    <a:pt x="29722" y="50027"/>
                    <a:pt x="30456" y="50127"/>
                    <a:pt x="31189" y="50294"/>
                  </a:cubicBezTo>
                  <a:cubicBezTo>
                    <a:pt x="31765" y="50418"/>
                    <a:pt x="32361" y="50459"/>
                    <a:pt x="32964" y="50459"/>
                  </a:cubicBezTo>
                  <a:cubicBezTo>
                    <a:pt x="34065" y="50459"/>
                    <a:pt x="35194" y="50325"/>
                    <a:pt x="36290" y="50325"/>
                  </a:cubicBezTo>
                  <a:cubicBezTo>
                    <a:pt x="36369" y="50325"/>
                    <a:pt x="36448" y="50326"/>
                    <a:pt x="36527" y="50328"/>
                  </a:cubicBezTo>
                  <a:cubicBezTo>
                    <a:pt x="37494" y="50328"/>
                    <a:pt x="38461" y="50294"/>
                    <a:pt x="39429" y="50294"/>
                  </a:cubicBezTo>
                  <a:cubicBezTo>
                    <a:pt x="39507" y="50292"/>
                    <a:pt x="39584" y="50290"/>
                    <a:pt x="39661" y="50290"/>
                  </a:cubicBezTo>
                  <a:cubicBezTo>
                    <a:pt x="40599" y="50290"/>
                    <a:pt x="41441" y="50469"/>
                    <a:pt x="42397" y="50561"/>
                  </a:cubicBezTo>
                  <a:cubicBezTo>
                    <a:pt x="42541" y="50575"/>
                    <a:pt x="42691" y="50582"/>
                    <a:pt x="42845" y="50582"/>
                  </a:cubicBezTo>
                  <a:cubicBezTo>
                    <a:pt x="44188" y="50582"/>
                    <a:pt x="45821" y="50047"/>
                    <a:pt x="46300" y="48760"/>
                  </a:cubicBezTo>
                  <a:cubicBezTo>
                    <a:pt x="46534" y="48126"/>
                    <a:pt x="46033" y="47292"/>
                    <a:pt x="45299" y="47292"/>
                  </a:cubicBezTo>
                  <a:cubicBezTo>
                    <a:pt x="44699" y="47292"/>
                    <a:pt x="44165" y="47459"/>
                    <a:pt x="43565" y="47559"/>
                  </a:cubicBezTo>
                  <a:cubicBezTo>
                    <a:pt x="43317" y="47613"/>
                    <a:pt x="43094" y="47632"/>
                    <a:pt x="42879" y="47632"/>
                  </a:cubicBezTo>
                  <a:cubicBezTo>
                    <a:pt x="42428" y="47632"/>
                    <a:pt x="42016" y="47548"/>
                    <a:pt x="41497" y="47526"/>
                  </a:cubicBezTo>
                  <a:cubicBezTo>
                    <a:pt x="40947" y="47494"/>
                    <a:pt x="40397" y="47482"/>
                    <a:pt x="39846" y="47482"/>
                  </a:cubicBezTo>
                  <a:cubicBezTo>
                    <a:pt x="38659" y="47482"/>
                    <a:pt x="37467" y="47536"/>
                    <a:pt x="36260" y="47559"/>
                  </a:cubicBezTo>
                  <a:cubicBezTo>
                    <a:pt x="34961" y="47559"/>
                    <a:pt x="33663" y="47822"/>
                    <a:pt x="32365" y="47822"/>
                  </a:cubicBezTo>
                  <a:cubicBezTo>
                    <a:pt x="32129" y="47822"/>
                    <a:pt x="31892" y="47813"/>
                    <a:pt x="31656" y="47792"/>
                  </a:cubicBezTo>
                  <a:cubicBezTo>
                    <a:pt x="31023" y="47726"/>
                    <a:pt x="30389" y="47626"/>
                    <a:pt x="29755" y="47626"/>
                  </a:cubicBezTo>
                  <a:cubicBezTo>
                    <a:pt x="29188" y="47626"/>
                    <a:pt x="28721" y="47892"/>
                    <a:pt x="28221" y="48059"/>
                  </a:cubicBezTo>
                  <a:cubicBezTo>
                    <a:pt x="27956" y="47954"/>
                    <a:pt x="27692" y="47913"/>
                    <a:pt x="27418" y="47913"/>
                  </a:cubicBezTo>
                  <a:cubicBezTo>
                    <a:pt x="27173" y="47913"/>
                    <a:pt x="26920" y="47945"/>
                    <a:pt x="26653" y="47993"/>
                  </a:cubicBezTo>
                  <a:cubicBezTo>
                    <a:pt x="25668" y="48108"/>
                    <a:pt x="24758" y="48199"/>
                    <a:pt x="23793" y="48199"/>
                  </a:cubicBezTo>
                  <a:cubicBezTo>
                    <a:pt x="23647" y="48199"/>
                    <a:pt x="23500" y="48197"/>
                    <a:pt x="23350" y="48193"/>
                  </a:cubicBezTo>
                  <a:cubicBezTo>
                    <a:pt x="23242" y="48189"/>
                    <a:pt x="23132" y="48187"/>
                    <a:pt x="23023" y="48187"/>
                  </a:cubicBezTo>
                  <a:cubicBezTo>
                    <a:pt x="21565" y="48187"/>
                    <a:pt x="20072" y="48498"/>
                    <a:pt x="18587" y="48498"/>
                  </a:cubicBezTo>
                  <a:cubicBezTo>
                    <a:pt x="18206" y="48498"/>
                    <a:pt x="17825" y="48478"/>
                    <a:pt x="17446" y="48426"/>
                  </a:cubicBezTo>
                  <a:cubicBezTo>
                    <a:pt x="15211" y="48093"/>
                    <a:pt x="12910" y="48126"/>
                    <a:pt x="10641" y="47892"/>
                  </a:cubicBezTo>
                  <a:cubicBezTo>
                    <a:pt x="9607" y="47792"/>
                    <a:pt x="8540" y="47626"/>
                    <a:pt x="7472" y="47526"/>
                  </a:cubicBezTo>
                  <a:cubicBezTo>
                    <a:pt x="6472" y="47425"/>
                    <a:pt x="5371" y="47359"/>
                    <a:pt x="4570" y="46592"/>
                  </a:cubicBezTo>
                  <a:cubicBezTo>
                    <a:pt x="3770" y="45858"/>
                    <a:pt x="3903" y="44657"/>
                    <a:pt x="3736" y="43723"/>
                  </a:cubicBezTo>
                  <a:cubicBezTo>
                    <a:pt x="3536" y="42589"/>
                    <a:pt x="3570" y="41488"/>
                    <a:pt x="3570" y="40320"/>
                  </a:cubicBezTo>
                  <a:cubicBezTo>
                    <a:pt x="3570" y="38352"/>
                    <a:pt x="3470" y="36351"/>
                    <a:pt x="3436" y="34383"/>
                  </a:cubicBezTo>
                  <a:cubicBezTo>
                    <a:pt x="3403" y="33449"/>
                    <a:pt x="3336" y="32481"/>
                    <a:pt x="3203" y="31581"/>
                  </a:cubicBezTo>
                  <a:cubicBezTo>
                    <a:pt x="3069" y="30814"/>
                    <a:pt x="3236" y="30013"/>
                    <a:pt x="3103" y="29246"/>
                  </a:cubicBezTo>
                  <a:cubicBezTo>
                    <a:pt x="3036" y="28612"/>
                    <a:pt x="2903" y="27978"/>
                    <a:pt x="2736" y="27344"/>
                  </a:cubicBezTo>
                  <a:cubicBezTo>
                    <a:pt x="3003" y="26977"/>
                    <a:pt x="3036" y="26510"/>
                    <a:pt x="2836" y="26110"/>
                  </a:cubicBezTo>
                  <a:cubicBezTo>
                    <a:pt x="2769" y="25276"/>
                    <a:pt x="2836" y="24376"/>
                    <a:pt x="2769" y="23542"/>
                  </a:cubicBezTo>
                  <a:cubicBezTo>
                    <a:pt x="2702" y="22441"/>
                    <a:pt x="2569" y="21407"/>
                    <a:pt x="2536" y="20306"/>
                  </a:cubicBezTo>
                  <a:cubicBezTo>
                    <a:pt x="2536" y="17971"/>
                    <a:pt x="2169" y="15669"/>
                    <a:pt x="2102" y="13334"/>
                  </a:cubicBezTo>
                  <a:cubicBezTo>
                    <a:pt x="2102" y="12367"/>
                    <a:pt x="2402" y="11466"/>
                    <a:pt x="2335" y="10499"/>
                  </a:cubicBezTo>
                  <a:cubicBezTo>
                    <a:pt x="2269" y="9365"/>
                    <a:pt x="2269" y="8264"/>
                    <a:pt x="2269" y="7130"/>
                  </a:cubicBezTo>
                  <a:cubicBezTo>
                    <a:pt x="2269" y="4828"/>
                    <a:pt x="2169" y="2827"/>
                    <a:pt x="3770" y="959"/>
                  </a:cubicBezTo>
                  <a:cubicBezTo>
                    <a:pt x="4073" y="628"/>
                    <a:pt x="3852" y="0"/>
                    <a:pt x="3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;p18">
              <a:extLst>
                <a:ext uri="{FF2B5EF4-FFF2-40B4-BE49-F238E27FC236}">
                  <a16:creationId xmlns:a16="http://schemas.microsoft.com/office/drawing/2014/main" id="{5030BFAD-7EED-9E42-97D2-748DF3A1974F}"/>
                </a:ext>
              </a:extLst>
            </p:cNvPr>
            <p:cNvSpPr/>
            <p:nvPr/>
          </p:nvSpPr>
          <p:spPr>
            <a:xfrm>
              <a:off x="2802650" y="1362250"/>
              <a:ext cx="1077450" cy="1152875"/>
            </a:xfrm>
            <a:custGeom>
              <a:avLst/>
              <a:gdLst/>
              <a:ahLst/>
              <a:cxnLst/>
              <a:rect l="l" t="t" r="r" b="b"/>
              <a:pathLst>
                <a:path w="43098" h="46115" extrusionOk="0">
                  <a:moveTo>
                    <a:pt x="28301" y="0"/>
                  </a:moveTo>
                  <a:cubicBezTo>
                    <a:pt x="27698" y="0"/>
                    <a:pt x="27101" y="11"/>
                    <a:pt x="26519" y="31"/>
                  </a:cubicBezTo>
                  <a:cubicBezTo>
                    <a:pt x="24251" y="97"/>
                    <a:pt x="21982" y="64"/>
                    <a:pt x="19748" y="164"/>
                  </a:cubicBezTo>
                  <a:cubicBezTo>
                    <a:pt x="17479" y="231"/>
                    <a:pt x="15278" y="531"/>
                    <a:pt x="12976" y="531"/>
                  </a:cubicBezTo>
                  <a:cubicBezTo>
                    <a:pt x="11875" y="531"/>
                    <a:pt x="10741" y="531"/>
                    <a:pt x="9607" y="564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5971" y="615"/>
                    <a:pt x="5446" y="598"/>
                    <a:pt x="4920" y="598"/>
                  </a:cubicBezTo>
                  <a:cubicBezTo>
                    <a:pt x="4395" y="598"/>
                    <a:pt x="3870" y="615"/>
                    <a:pt x="3336" y="631"/>
                  </a:cubicBezTo>
                  <a:cubicBezTo>
                    <a:pt x="2921" y="631"/>
                    <a:pt x="2466" y="605"/>
                    <a:pt x="2013" y="605"/>
                  </a:cubicBezTo>
                  <a:cubicBezTo>
                    <a:pt x="1446" y="605"/>
                    <a:pt x="882" y="646"/>
                    <a:pt x="400" y="831"/>
                  </a:cubicBezTo>
                  <a:cubicBezTo>
                    <a:pt x="134" y="898"/>
                    <a:pt x="0" y="1265"/>
                    <a:pt x="267" y="1432"/>
                  </a:cubicBezTo>
                  <a:cubicBezTo>
                    <a:pt x="1180" y="1934"/>
                    <a:pt x="2217" y="2030"/>
                    <a:pt x="3251" y="2030"/>
                  </a:cubicBezTo>
                  <a:cubicBezTo>
                    <a:pt x="3729" y="2030"/>
                    <a:pt x="4206" y="2009"/>
                    <a:pt x="4670" y="1999"/>
                  </a:cubicBezTo>
                  <a:cubicBezTo>
                    <a:pt x="5571" y="1999"/>
                    <a:pt x="6405" y="2199"/>
                    <a:pt x="7272" y="2232"/>
                  </a:cubicBezTo>
                  <a:cubicBezTo>
                    <a:pt x="7420" y="2242"/>
                    <a:pt x="7568" y="2246"/>
                    <a:pt x="7717" y="2246"/>
                  </a:cubicBezTo>
                  <a:cubicBezTo>
                    <a:pt x="8611" y="2246"/>
                    <a:pt x="9526" y="2099"/>
                    <a:pt x="10441" y="2099"/>
                  </a:cubicBezTo>
                  <a:cubicBezTo>
                    <a:pt x="11418" y="2083"/>
                    <a:pt x="12395" y="2077"/>
                    <a:pt x="13372" y="2077"/>
                  </a:cubicBezTo>
                  <a:cubicBezTo>
                    <a:pt x="16599" y="2077"/>
                    <a:pt x="19831" y="2148"/>
                    <a:pt x="23083" y="2199"/>
                  </a:cubicBezTo>
                  <a:cubicBezTo>
                    <a:pt x="26819" y="2266"/>
                    <a:pt x="30555" y="2399"/>
                    <a:pt x="34291" y="2766"/>
                  </a:cubicBezTo>
                  <a:cubicBezTo>
                    <a:pt x="34532" y="2787"/>
                    <a:pt x="34795" y="2793"/>
                    <a:pt x="35072" y="2793"/>
                  </a:cubicBezTo>
                  <a:cubicBezTo>
                    <a:pt x="35466" y="2793"/>
                    <a:pt x="35889" y="2781"/>
                    <a:pt x="36316" y="2781"/>
                  </a:cubicBezTo>
                  <a:cubicBezTo>
                    <a:pt x="37499" y="2781"/>
                    <a:pt x="38718" y="2877"/>
                    <a:pt x="39462" y="3600"/>
                  </a:cubicBezTo>
                  <a:cubicBezTo>
                    <a:pt x="40062" y="4200"/>
                    <a:pt x="40429" y="5068"/>
                    <a:pt x="40763" y="5802"/>
                  </a:cubicBezTo>
                  <a:cubicBezTo>
                    <a:pt x="41230" y="6869"/>
                    <a:pt x="41096" y="7736"/>
                    <a:pt x="41029" y="8870"/>
                  </a:cubicBezTo>
                  <a:cubicBezTo>
                    <a:pt x="40996" y="9137"/>
                    <a:pt x="41063" y="9371"/>
                    <a:pt x="41196" y="9504"/>
                  </a:cubicBezTo>
                  <a:cubicBezTo>
                    <a:pt x="41063" y="10572"/>
                    <a:pt x="40829" y="11672"/>
                    <a:pt x="40796" y="11873"/>
                  </a:cubicBezTo>
                  <a:cubicBezTo>
                    <a:pt x="40629" y="13474"/>
                    <a:pt x="40429" y="15075"/>
                    <a:pt x="40195" y="16676"/>
                  </a:cubicBezTo>
                  <a:cubicBezTo>
                    <a:pt x="39995" y="18110"/>
                    <a:pt x="40562" y="19578"/>
                    <a:pt x="40262" y="20979"/>
                  </a:cubicBezTo>
                  <a:cubicBezTo>
                    <a:pt x="39929" y="22614"/>
                    <a:pt x="40229" y="24382"/>
                    <a:pt x="40296" y="26016"/>
                  </a:cubicBezTo>
                  <a:cubicBezTo>
                    <a:pt x="40596" y="32521"/>
                    <a:pt x="41029" y="39025"/>
                    <a:pt x="40129" y="45497"/>
                  </a:cubicBezTo>
                  <a:cubicBezTo>
                    <a:pt x="40071" y="45885"/>
                    <a:pt x="40396" y="46115"/>
                    <a:pt x="40718" y="46115"/>
                  </a:cubicBezTo>
                  <a:cubicBezTo>
                    <a:pt x="40949" y="46115"/>
                    <a:pt x="41179" y="45995"/>
                    <a:pt x="41263" y="45730"/>
                  </a:cubicBezTo>
                  <a:cubicBezTo>
                    <a:pt x="42164" y="42861"/>
                    <a:pt x="42397" y="39626"/>
                    <a:pt x="42464" y="36657"/>
                  </a:cubicBezTo>
                  <a:cubicBezTo>
                    <a:pt x="42530" y="33121"/>
                    <a:pt x="42564" y="29619"/>
                    <a:pt x="42464" y="26116"/>
                  </a:cubicBezTo>
                  <a:cubicBezTo>
                    <a:pt x="42397" y="24515"/>
                    <a:pt x="42030" y="22814"/>
                    <a:pt x="42364" y="21246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0"/>
                    <a:pt x="41997" y="11939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38"/>
                    <a:pt x="42797" y="8971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35"/>
                    <a:pt x="42497" y="4401"/>
                    <a:pt x="42197" y="3600"/>
                  </a:cubicBezTo>
                  <a:cubicBezTo>
                    <a:pt x="41463" y="1665"/>
                    <a:pt x="40095" y="931"/>
                    <a:pt x="38161" y="531"/>
                  </a:cubicBezTo>
                  <a:cubicBezTo>
                    <a:pt x="36393" y="164"/>
                    <a:pt x="34491" y="431"/>
                    <a:pt x="32723" y="231"/>
                  </a:cubicBezTo>
                  <a:cubicBezTo>
                    <a:pt x="31281" y="65"/>
                    <a:pt x="29771" y="0"/>
                    <a:pt x="2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;p18">
              <a:extLst>
                <a:ext uri="{FF2B5EF4-FFF2-40B4-BE49-F238E27FC236}">
                  <a16:creationId xmlns:a16="http://schemas.microsoft.com/office/drawing/2014/main" id="{6301F4C1-E11F-A949-AF1C-9761036B7CA7}"/>
                </a:ext>
              </a:extLst>
            </p:cNvPr>
            <p:cNvSpPr/>
            <p:nvPr/>
          </p:nvSpPr>
          <p:spPr>
            <a:xfrm>
              <a:off x="2950250" y="1930175"/>
              <a:ext cx="654425" cy="552525"/>
            </a:xfrm>
            <a:custGeom>
              <a:avLst/>
              <a:gdLst/>
              <a:ahLst/>
              <a:cxnLst/>
              <a:rect l="l" t="t" r="r" b="b"/>
              <a:pathLst>
                <a:path w="26177" h="22101" extrusionOk="0">
                  <a:moveTo>
                    <a:pt x="18747" y="1364"/>
                  </a:moveTo>
                  <a:lnTo>
                    <a:pt x="18747" y="1364"/>
                  </a:lnTo>
                  <a:cubicBezTo>
                    <a:pt x="19181" y="1398"/>
                    <a:pt x="19581" y="1498"/>
                    <a:pt x="19948" y="1698"/>
                  </a:cubicBezTo>
                  <a:cubicBezTo>
                    <a:pt x="19881" y="1731"/>
                    <a:pt x="19814" y="1798"/>
                    <a:pt x="19748" y="1831"/>
                  </a:cubicBezTo>
                  <a:cubicBezTo>
                    <a:pt x="19681" y="1798"/>
                    <a:pt x="19614" y="1765"/>
                    <a:pt x="19514" y="1731"/>
                  </a:cubicBezTo>
                  <a:cubicBezTo>
                    <a:pt x="19481" y="1698"/>
                    <a:pt x="19481" y="1698"/>
                    <a:pt x="19448" y="1698"/>
                  </a:cubicBezTo>
                  <a:cubicBezTo>
                    <a:pt x="19414" y="1698"/>
                    <a:pt x="19381" y="1665"/>
                    <a:pt x="19314" y="1665"/>
                  </a:cubicBezTo>
                  <a:cubicBezTo>
                    <a:pt x="19247" y="1564"/>
                    <a:pt x="19114" y="1498"/>
                    <a:pt x="18947" y="1498"/>
                  </a:cubicBezTo>
                  <a:lnTo>
                    <a:pt x="18880" y="1531"/>
                  </a:lnTo>
                  <a:cubicBezTo>
                    <a:pt x="18847" y="1464"/>
                    <a:pt x="18814" y="1398"/>
                    <a:pt x="18747" y="1364"/>
                  </a:cubicBezTo>
                  <a:close/>
                  <a:moveTo>
                    <a:pt x="24184" y="1498"/>
                  </a:moveTo>
                  <a:cubicBezTo>
                    <a:pt x="24118" y="1798"/>
                    <a:pt x="23817" y="2165"/>
                    <a:pt x="23584" y="2498"/>
                  </a:cubicBezTo>
                  <a:cubicBezTo>
                    <a:pt x="23584" y="2432"/>
                    <a:pt x="23550" y="2365"/>
                    <a:pt x="23517" y="2298"/>
                  </a:cubicBezTo>
                  <a:cubicBezTo>
                    <a:pt x="23517" y="2265"/>
                    <a:pt x="23550" y="2265"/>
                    <a:pt x="23550" y="2232"/>
                  </a:cubicBezTo>
                  <a:cubicBezTo>
                    <a:pt x="23584" y="2165"/>
                    <a:pt x="23617" y="2098"/>
                    <a:pt x="23584" y="2031"/>
                  </a:cubicBezTo>
                  <a:cubicBezTo>
                    <a:pt x="23884" y="1898"/>
                    <a:pt x="24118" y="1731"/>
                    <a:pt x="24184" y="1498"/>
                  </a:cubicBezTo>
                  <a:close/>
                  <a:moveTo>
                    <a:pt x="19581" y="2865"/>
                  </a:moveTo>
                  <a:cubicBezTo>
                    <a:pt x="19614" y="2932"/>
                    <a:pt x="19681" y="2965"/>
                    <a:pt x="19714" y="3032"/>
                  </a:cubicBezTo>
                  <a:lnTo>
                    <a:pt x="19748" y="3032"/>
                  </a:lnTo>
                  <a:cubicBezTo>
                    <a:pt x="19514" y="3099"/>
                    <a:pt x="19314" y="3166"/>
                    <a:pt x="19081" y="3266"/>
                  </a:cubicBezTo>
                  <a:cubicBezTo>
                    <a:pt x="19247" y="3132"/>
                    <a:pt x="19414" y="2999"/>
                    <a:pt x="19581" y="2865"/>
                  </a:cubicBezTo>
                  <a:close/>
                  <a:moveTo>
                    <a:pt x="2002" y="2332"/>
                  </a:moveTo>
                  <a:lnTo>
                    <a:pt x="2002" y="2332"/>
                  </a:lnTo>
                  <a:cubicBezTo>
                    <a:pt x="2069" y="2399"/>
                    <a:pt x="2135" y="2498"/>
                    <a:pt x="2202" y="2532"/>
                  </a:cubicBezTo>
                  <a:cubicBezTo>
                    <a:pt x="2535" y="2832"/>
                    <a:pt x="2869" y="3066"/>
                    <a:pt x="3236" y="3232"/>
                  </a:cubicBezTo>
                  <a:cubicBezTo>
                    <a:pt x="3169" y="3232"/>
                    <a:pt x="3103" y="3266"/>
                    <a:pt x="3069" y="3299"/>
                  </a:cubicBezTo>
                  <a:cubicBezTo>
                    <a:pt x="2769" y="3099"/>
                    <a:pt x="2402" y="2799"/>
                    <a:pt x="2102" y="2465"/>
                  </a:cubicBezTo>
                  <a:cubicBezTo>
                    <a:pt x="2069" y="2432"/>
                    <a:pt x="2035" y="2365"/>
                    <a:pt x="2002" y="2332"/>
                  </a:cubicBezTo>
                  <a:close/>
                  <a:moveTo>
                    <a:pt x="14611" y="2865"/>
                  </a:moveTo>
                  <a:cubicBezTo>
                    <a:pt x="14411" y="3032"/>
                    <a:pt x="14244" y="3199"/>
                    <a:pt x="14077" y="3366"/>
                  </a:cubicBezTo>
                  <a:cubicBezTo>
                    <a:pt x="14177" y="3232"/>
                    <a:pt x="14277" y="3099"/>
                    <a:pt x="14377" y="2999"/>
                  </a:cubicBezTo>
                  <a:cubicBezTo>
                    <a:pt x="14411" y="2932"/>
                    <a:pt x="14444" y="2899"/>
                    <a:pt x="14477" y="2865"/>
                  </a:cubicBezTo>
                  <a:close/>
                  <a:moveTo>
                    <a:pt x="20815" y="2799"/>
                  </a:moveTo>
                  <a:cubicBezTo>
                    <a:pt x="20882" y="2965"/>
                    <a:pt x="20982" y="3066"/>
                    <a:pt x="21115" y="3166"/>
                  </a:cubicBezTo>
                  <a:cubicBezTo>
                    <a:pt x="21049" y="3232"/>
                    <a:pt x="20949" y="3299"/>
                    <a:pt x="20882" y="3399"/>
                  </a:cubicBezTo>
                  <a:cubicBezTo>
                    <a:pt x="20815" y="3332"/>
                    <a:pt x="20748" y="3299"/>
                    <a:pt x="20682" y="3266"/>
                  </a:cubicBezTo>
                  <a:cubicBezTo>
                    <a:pt x="20682" y="3166"/>
                    <a:pt x="20682" y="3066"/>
                    <a:pt x="20648" y="2965"/>
                  </a:cubicBezTo>
                  <a:cubicBezTo>
                    <a:pt x="20715" y="2932"/>
                    <a:pt x="20782" y="2865"/>
                    <a:pt x="20815" y="2799"/>
                  </a:cubicBezTo>
                  <a:close/>
                  <a:moveTo>
                    <a:pt x="17313" y="2432"/>
                  </a:moveTo>
                  <a:lnTo>
                    <a:pt x="17313" y="2432"/>
                  </a:lnTo>
                  <a:cubicBezTo>
                    <a:pt x="16979" y="2732"/>
                    <a:pt x="16579" y="2999"/>
                    <a:pt x="16212" y="3266"/>
                  </a:cubicBezTo>
                  <a:cubicBezTo>
                    <a:pt x="16184" y="3260"/>
                    <a:pt x="16156" y="3257"/>
                    <a:pt x="16129" y="3257"/>
                  </a:cubicBezTo>
                  <a:cubicBezTo>
                    <a:pt x="15993" y="3257"/>
                    <a:pt x="15873" y="3327"/>
                    <a:pt x="15845" y="3466"/>
                  </a:cubicBezTo>
                  <a:cubicBezTo>
                    <a:pt x="15845" y="3499"/>
                    <a:pt x="15812" y="3499"/>
                    <a:pt x="15812" y="3533"/>
                  </a:cubicBezTo>
                  <a:cubicBezTo>
                    <a:pt x="15812" y="3499"/>
                    <a:pt x="15812" y="3466"/>
                    <a:pt x="15778" y="3432"/>
                  </a:cubicBezTo>
                  <a:cubicBezTo>
                    <a:pt x="15778" y="3366"/>
                    <a:pt x="15745" y="3332"/>
                    <a:pt x="15712" y="3299"/>
                  </a:cubicBezTo>
                  <a:cubicBezTo>
                    <a:pt x="16245" y="2999"/>
                    <a:pt x="16779" y="2699"/>
                    <a:pt x="17313" y="2432"/>
                  </a:cubicBezTo>
                  <a:close/>
                  <a:moveTo>
                    <a:pt x="14277" y="3766"/>
                  </a:moveTo>
                  <a:lnTo>
                    <a:pt x="14277" y="3766"/>
                  </a:lnTo>
                  <a:cubicBezTo>
                    <a:pt x="14244" y="3899"/>
                    <a:pt x="14210" y="4033"/>
                    <a:pt x="14177" y="4166"/>
                  </a:cubicBezTo>
                  <a:cubicBezTo>
                    <a:pt x="14144" y="4066"/>
                    <a:pt x="14144" y="3966"/>
                    <a:pt x="14110" y="3866"/>
                  </a:cubicBezTo>
                  <a:cubicBezTo>
                    <a:pt x="14110" y="3833"/>
                    <a:pt x="14077" y="3833"/>
                    <a:pt x="14077" y="3799"/>
                  </a:cubicBezTo>
                  <a:cubicBezTo>
                    <a:pt x="14144" y="3799"/>
                    <a:pt x="14210" y="3799"/>
                    <a:pt x="14277" y="3766"/>
                  </a:cubicBezTo>
                  <a:close/>
                  <a:moveTo>
                    <a:pt x="15078" y="3666"/>
                  </a:moveTo>
                  <a:cubicBezTo>
                    <a:pt x="15011" y="3866"/>
                    <a:pt x="14944" y="4133"/>
                    <a:pt x="14878" y="4467"/>
                  </a:cubicBezTo>
                  <a:cubicBezTo>
                    <a:pt x="14911" y="4200"/>
                    <a:pt x="14944" y="3966"/>
                    <a:pt x="14978" y="3733"/>
                  </a:cubicBezTo>
                  <a:cubicBezTo>
                    <a:pt x="15011" y="3699"/>
                    <a:pt x="15044" y="3699"/>
                    <a:pt x="15078" y="3666"/>
                  </a:cubicBezTo>
                  <a:close/>
                  <a:moveTo>
                    <a:pt x="24785" y="4400"/>
                  </a:moveTo>
                  <a:cubicBezTo>
                    <a:pt x="24551" y="4567"/>
                    <a:pt x="24351" y="4733"/>
                    <a:pt x="24184" y="4867"/>
                  </a:cubicBezTo>
                  <a:cubicBezTo>
                    <a:pt x="24151" y="4900"/>
                    <a:pt x="24084" y="4967"/>
                    <a:pt x="24051" y="5000"/>
                  </a:cubicBezTo>
                  <a:cubicBezTo>
                    <a:pt x="24017" y="4967"/>
                    <a:pt x="23984" y="4934"/>
                    <a:pt x="23951" y="4900"/>
                  </a:cubicBezTo>
                  <a:cubicBezTo>
                    <a:pt x="23951" y="4900"/>
                    <a:pt x="23951" y="4867"/>
                    <a:pt x="23951" y="4867"/>
                  </a:cubicBezTo>
                  <a:cubicBezTo>
                    <a:pt x="24118" y="4767"/>
                    <a:pt x="24251" y="4633"/>
                    <a:pt x="24418" y="4533"/>
                  </a:cubicBezTo>
                  <a:cubicBezTo>
                    <a:pt x="24418" y="4500"/>
                    <a:pt x="24451" y="4467"/>
                    <a:pt x="24484" y="4467"/>
                  </a:cubicBezTo>
                  <a:cubicBezTo>
                    <a:pt x="24585" y="4433"/>
                    <a:pt x="24685" y="4400"/>
                    <a:pt x="24785" y="4400"/>
                  </a:cubicBezTo>
                  <a:close/>
                  <a:moveTo>
                    <a:pt x="21282" y="4400"/>
                  </a:moveTo>
                  <a:lnTo>
                    <a:pt x="21282" y="4400"/>
                  </a:lnTo>
                  <a:cubicBezTo>
                    <a:pt x="21048" y="4667"/>
                    <a:pt x="20848" y="4934"/>
                    <a:pt x="20648" y="5200"/>
                  </a:cubicBezTo>
                  <a:cubicBezTo>
                    <a:pt x="20615" y="5200"/>
                    <a:pt x="20582" y="5167"/>
                    <a:pt x="20582" y="5167"/>
                  </a:cubicBezTo>
                  <a:cubicBezTo>
                    <a:pt x="20815" y="4900"/>
                    <a:pt x="21048" y="4667"/>
                    <a:pt x="21282" y="4400"/>
                  </a:cubicBezTo>
                  <a:close/>
                  <a:moveTo>
                    <a:pt x="2202" y="3633"/>
                  </a:moveTo>
                  <a:lnTo>
                    <a:pt x="2202" y="3633"/>
                  </a:lnTo>
                  <a:cubicBezTo>
                    <a:pt x="2535" y="4033"/>
                    <a:pt x="2902" y="4433"/>
                    <a:pt x="3269" y="4867"/>
                  </a:cubicBezTo>
                  <a:cubicBezTo>
                    <a:pt x="3236" y="4934"/>
                    <a:pt x="3236" y="5034"/>
                    <a:pt x="3336" y="5100"/>
                  </a:cubicBezTo>
                  <a:cubicBezTo>
                    <a:pt x="3469" y="5300"/>
                    <a:pt x="3636" y="5467"/>
                    <a:pt x="3803" y="5634"/>
                  </a:cubicBezTo>
                  <a:cubicBezTo>
                    <a:pt x="3770" y="5701"/>
                    <a:pt x="3770" y="5767"/>
                    <a:pt x="3770" y="5868"/>
                  </a:cubicBezTo>
                  <a:cubicBezTo>
                    <a:pt x="3469" y="5367"/>
                    <a:pt x="3136" y="4867"/>
                    <a:pt x="2802" y="4400"/>
                  </a:cubicBezTo>
                  <a:cubicBezTo>
                    <a:pt x="2744" y="4322"/>
                    <a:pt x="2662" y="4289"/>
                    <a:pt x="2578" y="4289"/>
                  </a:cubicBezTo>
                  <a:cubicBezTo>
                    <a:pt x="2518" y="4289"/>
                    <a:pt x="2457" y="4305"/>
                    <a:pt x="2402" y="4333"/>
                  </a:cubicBezTo>
                  <a:cubicBezTo>
                    <a:pt x="2402" y="4333"/>
                    <a:pt x="2402" y="4300"/>
                    <a:pt x="2402" y="4300"/>
                  </a:cubicBezTo>
                  <a:cubicBezTo>
                    <a:pt x="2335" y="4066"/>
                    <a:pt x="2269" y="3866"/>
                    <a:pt x="2202" y="3633"/>
                  </a:cubicBezTo>
                  <a:close/>
                  <a:moveTo>
                    <a:pt x="18647" y="4867"/>
                  </a:moveTo>
                  <a:lnTo>
                    <a:pt x="18647" y="4867"/>
                  </a:lnTo>
                  <a:cubicBezTo>
                    <a:pt x="18247" y="5200"/>
                    <a:pt x="17846" y="5534"/>
                    <a:pt x="17446" y="5868"/>
                  </a:cubicBezTo>
                  <a:cubicBezTo>
                    <a:pt x="17446" y="5801"/>
                    <a:pt x="17479" y="5734"/>
                    <a:pt x="17479" y="5667"/>
                  </a:cubicBezTo>
                  <a:cubicBezTo>
                    <a:pt x="17846" y="5434"/>
                    <a:pt x="18247" y="5134"/>
                    <a:pt x="18647" y="4867"/>
                  </a:cubicBezTo>
                  <a:close/>
                  <a:moveTo>
                    <a:pt x="20315" y="6802"/>
                  </a:moveTo>
                  <a:cubicBezTo>
                    <a:pt x="20315" y="6935"/>
                    <a:pt x="20415" y="7035"/>
                    <a:pt x="20548" y="7035"/>
                  </a:cubicBezTo>
                  <a:cubicBezTo>
                    <a:pt x="20415" y="7202"/>
                    <a:pt x="20315" y="7402"/>
                    <a:pt x="20215" y="7569"/>
                  </a:cubicBezTo>
                  <a:cubicBezTo>
                    <a:pt x="19981" y="7802"/>
                    <a:pt x="19748" y="8002"/>
                    <a:pt x="19514" y="8236"/>
                  </a:cubicBezTo>
                  <a:cubicBezTo>
                    <a:pt x="19781" y="7769"/>
                    <a:pt x="20048" y="7302"/>
                    <a:pt x="20315" y="6802"/>
                  </a:cubicBezTo>
                  <a:close/>
                  <a:moveTo>
                    <a:pt x="9507" y="8136"/>
                  </a:moveTo>
                  <a:lnTo>
                    <a:pt x="9507" y="8136"/>
                  </a:lnTo>
                  <a:cubicBezTo>
                    <a:pt x="9874" y="8203"/>
                    <a:pt x="10208" y="8269"/>
                    <a:pt x="10575" y="8336"/>
                  </a:cubicBezTo>
                  <a:cubicBezTo>
                    <a:pt x="10274" y="8403"/>
                    <a:pt x="9974" y="8469"/>
                    <a:pt x="9674" y="8569"/>
                  </a:cubicBezTo>
                  <a:cubicBezTo>
                    <a:pt x="9674" y="8536"/>
                    <a:pt x="9641" y="8503"/>
                    <a:pt x="9641" y="8469"/>
                  </a:cubicBezTo>
                  <a:cubicBezTo>
                    <a:pt x="9641" y="8369"/>
                    <a:pt x="9607" y="8303"/>
                    <a:pt x="9574" y="8236"/>
                  </a:cubicBezTo>
                  <a:cubicBezTo>
                    <a:pt x="9574" y="8236"/>
                    <a:pt x="9540" y="8203"/>
                    <a:pt x="9540" y="8203"/>
                  </a:cubicBezTo>
                  <a:cubicBezTo>
                    <a:pt x="9540" y="8169"/>
                    <a:pt x="9507" y="8169"/>
                    <a:pt x="9507" y="8136"/>
                  </a:cubicBezTo>
                  <a:close/>
                  <a:moveTo>
                    <a:pt x="7406" y="8903"/>
                  </a:moveTo>
                  <a:lnTo>
                    <a:pt x="7406" y="8903"/>
                  </a:lnTo>
                  <a:cubicBezTo>
                    <a:pt x="7539" y="9003"/>
                    <a:pt x="7672" y="9103"/>
                    <a:pt x="7806" y="9203"/>
                  </a:cubicBezTo>
                  <a:cubicBezTo>
                    <a:pt x="7806" y="9237"/>
                    <a:pt x="7773" y="9270"/>
                    <a:pt x="7773" y="9303"/>
                  </a:cubicBezTo>
                  <a:cubicBezTo>
                    <a:pt x="7639" y="9170"/>
                    <a:pt x="7539" y="9036"/>
                    <a:pt x="7406" y="8903"/>
                  </a:cubicBezTo>
                  <a:close/>
                  <a:moveTo>
                    <a:pt x="901" y="8736"/>
                  </a:moveTo>
                  <a:lnTo>
                    <a:pt x="901" y="8736"/>
                  </a:lnTo>
                  <a:cubicBezTo>
                    <a:pt x="1001" y="8770"/>
                    <a:pt x="1068" y="8803"/>
                    <a:pt x="1168" y="8836"/>
                  </a:cubicBezTo>
                  <a:cubicBezTo>
                    <a:pt x="1101" y="8903"/>
                    <a:pt x="1068" y="9036"/>
                    <a:pt x="1168" y="9137"/>
                  </a:cubicBezTo>
                  <a:cubicBezTo>
                    <a:pt x="1235" y="9203"/>
                    <a:pt x="1301" y="9270"/>
                    <a:pt x="1368" y="9337"/>
                  </a:cubicBezTo>
                  <a:cubicBezTo>
                    <a:pt x="1335" y="9337"/>
                    <a:pt x="1301" y="9370"/>
                    <a:pt x="1268" y="9403"/>
                  </a:cubicBezTo>
                  <a:cubicBezTo>
                    <a:pt x="1101" y="9170"/>
                    <a:pt x="968" y="8970"/>
                    <a:pt x="901" y="8736"/>
                  </a:cubicBezTo>
                  <a:close/>
                  <a:moveTo>
                    <a:pt x="1735" y="9036"/>
                  </a:moveTo>
                  <a:cubicBezTo>
                    <a:pt x="2002" y="9137"/>
                    <a:pt x="2269" y="9237"/>
                    <a:pt x="2569" y="9303"/>
                  </a:cubicBezTo>
                  <a:cubicBezTo>
                    <a:pt x="2502" y="9370"/>
                    <a:pt x="2469" y="9437"/>
                    <a:pt x="2469" y="9537"/>
                  </a:cubicBezTo>
                  <a:cubicBezTo>
                    <a:pt x="2335" y="9437"/>
                    <a:pt x="2169" y="9303"/>
                    <a:pt x="2035" y="9237"/>
                  </a:cubicBezTo>
                  <a:cubicBezTo>
                    <a:pt x="1968" y="9203"/>
                    <a:pt x="1935" y="9203"/>
                    <a:pt x="1902" y="9203"/>
                  </a:cubicBezTo>
                  <a:cubicBezTo>
                    <a:pt x="1835" y="9137"/>
                    <a:pt x="1768" y="9103"/>
                    <a:pt x="1735" y="9036"/>
                  </a:cubicBezTo>
                  <a:close/>
                  <a:moveTo>
                    <a:pt x="19548" y="9036"/>
                  </a:moveTo>
                  <a:lnTo>
                    <a:pt x="19548" y="9036"/>
                  </a:lnTo>
                  <a:cubicBezTo>
                    <a:pt x="19414" y="9237"/>
                    <a:pt x="19281" y="9437"/>
                    <a:pt x="19147" y="9637"/>
                  </a:cubicBezTo>
                  <a:cubicBezTo>
                    <a:pt x="19181" y="9537"/>
                    <a:pt x="19214" y="9437"/>
                    <a:pt x="19214" y="9337"/>
                  </a:cubicBezTo>
                  <a:cubicBezTo>
                    <a:pt x="19347" y="9237"/>
                    <a:pt x="19448" y="9137"/>
                    <a:pt x="19548" y="9036"/>
                  </a:cubicBezTo>
                  <a:close/>
                  <a:moveTo>
                    <a:pt x="3203" y="9437"/>
                  </a:moveTo>
                  <a:lnTo>
                    <a:pt x="3203" y="9437"/>
                  </a:lnTo>
                  <a:cubicBezTo>
                    <a:pt x="3336" y="9470"/>
                    <a:pt x="3469" y="9503"/>
                    <a:pt x="3603" y="9503"/>
                  </a:cubicBezTo>
                  <a:cubicBezTo>
                    <a:pt x="3703" y="9670"/>
                    <a:pt x="3803" y="9837"/>
                    <a:pt x="3903" y="10004"/>
                  </a:cubicBezTo>
                  <a:cubicBezTo>
                    <a:pt x="3670" y="9804"/>
                    <a:pt x="3436" y="9637"/>
                    <a:pt x="3203" y="9437"/>
                  </a:cubicBezTo>
                  <a:close/>
                  <a:moveTo>
                    <a:pt x="13410" y="10404"/>
                  </a:moveTo>
                  <a:cubicBezTo>
                    <a:pt x="13443" y="10471"/>
                    <a:pt x="13510" y="10504"/>
                    <a:pt x="13543" y="10538"/>
                  </a:cubicBezTo>
                  <a:cubicBezTo>
                    <a:pt x="13377" y="10671"/>
                    <a:pt x="13176" y="10771"/>
                    <a:pt x="12976" y="10904"/>
                  </a:cubicBezTo>
                  <a:cubicBezTo>
                    <a:pt x="12943" y="10938"/>
                    <a:pt x="12910" y="10938"/>
                    <a:pt x="12910" y="10971"/>
                  </a:cubicBezTo>
                  <a:cubicBezTo>
                    <a:pt x="12843" y="10938"/>
                    <a:pt x="12809" y="10938"/>
                    <a:pt x="12776" y="10938"/>
                  </a:cubicBezTo>
                  <a:cubicBezTo>
                    <a:pt x="12976" y="10771"/>
                    <a:pt x="13210" y="10571"/>
                    <a:pt x="13410" y="10404"/>
                  </a:cubicBezTo>
                  <a:close/>
                  <a:moveTo>
                    <a:pt x="4804" y="10437"/>
                  </a:moveTo>
                  <a:cubicBezTo>
                    <a:pt x="4904" y="10638"/>
                    <a:pt x="5004" y="10838"/>
                    <a:pt x="5137" y="11038"/>
                  </a:cubicBezTo>
                  <a:cubicBezTo>
                    <a:pt x="4971" y="10871"/>
                    <a:pt x="4804" y="10738"/>
                    <a:pt x="4637" y="10604"/>
                  </a:cubicBezTo>
                  <a:cubicBezTo>
                    <a:pt x="4704" y="10571"/>
                    <a:pt x="4770" y="10538"/>
                    <a:pt x="4804" y="10437"/>
                  </a:cubicBezTo>
                  <a:close/>
                  <a:moveTo>
                    <a:pt x="19347" y="10304"/>
                  </a:moveTo>
                  <a:lnTo>
                    <a:pt x="19347" y="10304"/>
                  </a:lnTo>
                  <a:cubicBezTo>
                    <a:pt x="19214" y="10671"/>
                    <a:pt x="19081" y="11038"/>
                    <a:pt x="18947" y="11405"/>
                  </a:cubicBezTo>
                  <a:cubicBezTo>
                    <a:pt x="18908" y="11366"/>
                    <a:pt x="18858" y="11350"/>
                    <a:pt x="18802" y="11350"/>
                  </a:cubicBezTo>
                  <a:cubicBezTo>
                    <a:pt x="18763" y="11350"/>
                    <a:pt x="18722" y="11358"/>
                    <a:pt x="18680" y="11371"/>
                  </a:cubicBezTo>
                  <a:cubicBezTo>
                    <a:pt x="18614" y="11405"/>
                    <a:pt x="18547" y="11438"/>
                    <a:pt x="18514" y="11505"/>
                  </a:cubicBezTo>
                  <a:cubicBezTo>
                    <a:pt x="18547" y="11371"/>
                    <a:pt x="18580" y="11238"/>
                    <a:pt x="18647" y="11105"/>
                  </a:cubicBezTo>
                  <a:cubicBezTo>
                    <a:pt x="18914" y="10871"/>
                    <a:pt x="19147" y="10604"/>
                    <a:pt x="19347" y="10304"/>
                  </a:cubicBezTo>
                  <a:close/>
                  <a:moveTo>
                    <a:pt x="8273" y="11738"/>
                  </a:moveTo>
                  <a:cubicBezTo>
                    <a:pt x="8306" y="11772"/>
                    <a:pt x="8306" y="11772"/>
                    <a:pt x="8306" y="11772"/>
                  </a:cubicBezTo>
                  <a:cubicBezTo>
                    <a:pt x="8147" y="11994"/>
                    <a:pt x="8291" y="12308"/>
                    <a:pt x="8507" y="12308"/>
                  </a:cubicBezTo>
                  <a:cubicBezTo>
                    <a:pt x="8518" y="12308"/>
                    <a:pt x="8529" y="12307"/>
                    <a:pt x="8540" y="12305"/>
                  </a:cubicBezTo>
                  <a:lnTo>
                    <a:pt x="8540" y="12305"/>
                  </a:lnTo>
                  <a:cubicBezTo>
                    <a:pt x="8506" y="12506"/>
                    <a:pt x="8473" y="12706"/>
                    <a:pt x="8440" y="12906"/>
                  </a:cubicBezTo>
                  <a:cubicBezTo>
                    <a:pt x="8440" y="12906"/>
                    <a:pt x="8406" y="12939"/>
                    <a:pt x="8406" y="12939"/>
                  </a:cubicBezTo>
                  <a:cubicBezTo>
                    <a:pt x="8306" y="13039"/>
                    <a:pt x="8273" y="13173"/>
                    <a:pt x="8306" y="13273"/>
                  </a:cubicBezTo>
                  <a:cubicBezTo>
                    <a:pt x="8240" y="13206"/>
                    <a:pt x="8139" y="13139"/>
                    <a:pt x="8039" y="13039"/>
                  </a:cubicBezTo>
                  <a:cubicBezTo>
                    <a:pt x="8173" y="13006"/>
                    <a:pt x="8273" y="12906"/>
                    <a:pt x="8306" y="12739"/>
                  </a:cubicBezTo>
                  <a:cubicBezTo>
                    <a:pt x="8340" y="12472"/>
                    <a:pt x="8273" y="12205"/>
                    <a:pt x="8206" y="11939"/>
                  </a:cubicBezTo>
                  <a:cubicBezTo>
                    <a:pt x="8240" y="11872"/>
                    <a:pt x="8273" y="11805"/>
                    <a:pt x="8273" y="11738"/>
                  </a:cubicBezTo>
                  <a:close/>
                  <a:moveTo>
                    <a:pt x="19414" y="13573"/>
                  </a:moveTo>
                  <a:cubicBezTo>
                    <a:pt x="19414" y="13740"/>
                    <a:pt x="19414" y="13873"/>
                    <a:pt x="19448" y="14040"/>
                  </a:cubicBezTo>
                  <a:cubicBezTo>
                    <a:pt x="19381" y="13973"/>
                    <a:pt x="19314" y="13973"/>
                    <a:pt x="19247" y="13973"/>
                  </a:cubicBezTo>
                  <a:cubicBezTo>
                    <a:pt x="19281" y="13840"/>
                    <a:pt x="19347" y="13707"/>
                    <a:pt x="19414" y="13573"/>
                  </a:cubicBezTo>
                  <a:close/>
                  <a:moveTo>
                    <a:pt x="2535" y="13740"/>
                  </a:moveTo>
                  <a:lnTo>
                    <a:pt x="2535" y="13740"/>
                  </a:lnTo>
                  <a:cubicBezTo>
                    <a:pt x="2836" y="13807"/>
                    <a:pt x="3169" y="13873"/>
                    <a:pt x="3469" y="13907"/>
                  </a:cubicBezTo>
                  <a:cubicBezTo>
                    <a:pt x="3469" y="13940"/>
                    <a:pt x="3469" y="13940"/>
                    <a:pt x="3503" y="13973"/>
                  </a:cubicBezTo>
                  <a:lnTo>
                    <a:pt x="3269" y="13973"/>
                  </a:lnTo>
                  <a:cubicBezTo>
                    <a:pt x="3203" y="14007"/>
                    <a:pt x="3169" y="14007"/>
                    <a:pt x="3136" y="14073"/>
                  </a:cubicBezTo>
                  <a:cubicBezTo>
                    <a:pt x="3103" y="14040"/>
                    <a:pt x="3103" y="14007"/>
                    <a:pt x="3103" y="13973"/>
                  </a:cubicBezTo>
                  <a:cubicBezTo>
                    <a:pt x="3069" y="13873"/>
                    <a:pt x="2986" y="13832"/>
                    <a:pt x="2902" y="13832"/>
                  </a:cubicBezTo>
                  <a:cubicBezTo>
                    <a:pt x="2819" y="13832"/>
                    <a:pt x="2736" y="13873"/>
                    <a:pt x="2702" y="13940"/>
                  </a:cubicBezTo>
                  <a:lnTo>
                    <a:pt x="2535" y="13740"/>
                  </a:lnTo>
                  <a:close/>
                  <a:moveTo>
                    <a:pt x="21549" y="12772"/>
                  </a:moveTo>
                  <a:cubicBezTo>
                    <a:pt x="21616" y="12806"/>
                    <a:pt x="21682" y="12806"/>
                    <a:pt x="21783" y="12806"/>
                  </a:cubicBezTo>
                  <a:cubicBezTo>
                    <a:pt x="21649" y="13240"/>
                    <a:pt x="21482" y="13673"/>
                    <a:pt x="21282" y="14107"/>
                  </a:cubicBezTo>
                  <a:cubicBezTo>
                    <a:pt x="21249" y="14073"/>
                    <a:pt x="21249" y="14073"/>
                    <a:pt x="21215" y="14040"/>
                  </a:cubicBezTo>
                  <a:cubicBezTo>
                    <a:pt x="21282" y="13740"/>
                    <a:pt x="21382" y="13406"/>
                    <a:pt x="21416" y="13106"/>
                  </a:cubicBezTo>
                  <a:cubicBezTo>
                    <a:pt x="21482" y="13006"/>
                    <a:pt x="21516" y="12906"/>
                    <a:pt x="21549" y="12772"/>
                  </a:cubicBezTo>
                  <a:close/>
                  <a:moveTo>
                    <a:pt x="18380" y="13973"/>
                  </a:moveTo>
                  <a:lnTo>
                    <a:pt x="18380" y="13973"/>
                  </a:lnTo>
                  <a:cubicBezTo>
                    <a:pt x="18313" y="14140"/>
                    <a:pt x="18280" y="14340"/>
                    <a:pt x="18213" y="14540"/>
                  </a:cubicBezTo>
                  <a:cubicBezTo>
                    <a:pt x="17980" y="14707"/>
                    <a:pt x="17746" y="14841"/>
                    <a:pt x="17513" y="15007"/>
                  </a:cubicBezTo>
                  <a:cubicBezTo>
                    <a:pt x="17580" y="14841"/>
                    <a:pt x="17646" y="14707"/>
                    <a:pt x="17713" y="14574"/>
                  </a:cubicBezTo>
                  <a:cubicBezTo>
                    <a:pt x="17913" y="14374"/>
                    <a:pt x="18147" y="14174"/>
                    <a:pt x="18380" y="13973"/>
                  </a:cubicBezTo>
                  <a:close/>
                  <a:moveTo>
                    <a:pt x="11564" y="14350"/>
                  </a:moveTo>
                  <a:lnTo>
                    <a:pt x="11564" y="14350"/>
                  </a:lnTo>
                  <a:cubicBezTo>
                    <a:pt x="11268" y="14615"/>
                    <a:pt x="10971" y="14911"/>
                    <a:pt x="10675" y="15174"/>
                  </a:cubicBezTo>
                  <a:cubicBezTo>
                    <a:pt x="10708" y="15108"/>
                    <a:pt x="10708" y="15074"/>
                    <a:pt x="10675" y="15007"/>
                  </a:cubicBezTo>
                  <a:cubicBezTo>
                    <a:pt x="10941" y="14807"/>
                    <a:pt x="11175" y="14574"/>
                    <a:pt x="11442" y="14374"/>
                  </a:cubicBezTo>
                  <a:cubicBezTo>
                    <a:pt x="11501" y="14374"/>
                    <a:pt x="11534" y="14374"/>
                    <a:pt x="11564" y="14350"/>
                  </a:cubicBezTo>
                  <a:close/>
                  <a:moveTo>
                    <a:pt x="10474" y="15341"/>
                  </a:moveTo>
                  <a:lnTo>
                    <a:pt x="10474" y="15341"/>
                  </a:lnTo>
                  <a:cubicBezTo>
                    <a:pt x="10408" y="15441"/>
                    <a:pt x="10308" y="15541"/>
                    <a:pt x="10208" y="15608"/>
                  </a:cubicBezTo>
                  <a:cubicBezTo>
                    <a:pt x="10174" y="15608"/>
                    <a:pt x="10108" y="15608"/>
                    <a:pt x="10041" y="15641"/>
                  </a:cubicBezTo>
                  <a:cubicBezTo>
                    <a:pt x="10074" y="15608"/>
                    <a:pt x="10074" y="15575"/>
                    <a:pt x="10108" y="15575"/>
                  </a:cubicBezTo>
                  <a:cubicBezTo>
                    <a:pt x="10241" y="15508"/>
                    <a:pt x="10374" y="15441"/>
                    <a:pt x="10474" y="15341"/>
                  </a:cubicBezTo>
                  <a:close/>
                  <a:moveTo>
                    <a:pt x="18047" y="15408"/>
                  </a:moveTo>
                  <a:cubicBezTo>
                    <a:pt x="17780" y="15675"/>
                    <a:pt x="17446" y="15941"/>
                    <a:pt x="17179" y="16175"/>
                  </a:cubicBezTo>
                  <a:cubicBezTo>
                    <a:pt x="17079" y="16208"/>
                    <a:pt x="17012" y="16242"/>
                    <a:pt x="16946" y="16275"/>
                  </a:cubicBezTo>
                  <a:cubicBezTo>
                    <a:pt x="16946" y="16275"/>
                    <a:pt x="16946" y="16242"/>
                    <a:pt x="16979" y="16208"/>
                  </a:cubicBezTo>
                  <a:cubicBezTo>
                    <a:pt x="17046" y="16142"/>
                    <a:pt x="17146" y="16042"/>
                    <a:pt x="17213" y="15941"/>
                  </a:cubicBezTo>
                  <a:cubicBezTo>
                    <a:pt x="17513" y="15775"/>
                    <a:pt x="17780" y="15575"/>
                    <a:pt x="18047" y="15408"/>
                  </a:cubicBezTo>
                  <a:close/>
                  <a:moveTo>
                    <a:pt x="4270" y="15408"/>
                  </a:moveTo>
                  <a:lnTo>
                    <a:pt x="4270" y="15408"/>
                  </a:lnTo>
                  <a:cubicBezTo>
                    <a:pt x="4537" y="15575"/>
                    <a:pt x="4804" y="15741"/>
                    <a:pt x="5104" y="15908"/>
                  </a:cubicBezTo>
                  <a:cubicBezTo>
                    <a:pt x="5304" y="16042"/>
                    <a:pt x="5504" y="16208"/>
                    <a:pt x="5704" y="16342"/>
                  </a:cubicBezTo>
                  <a:cubicBezTo>
                    <a:pt x="5204" y="16075"/>
                    <a:pt x="4704" y="15775"/>
                    <a:pt x="4270" y="15408"/>
                  </a:cubicBezTo>
                  <a:close/>
                  <a:moveTo>
                    <a:pt x="20382" y="15541"/>
                  </a:moveTo>
                  <a:cubicBezTo>
                    <a:pt x="20382" y="15541"/>
                    <a:pt x="20415" y="15575"/>
                    <a:pt x="20448" y="15575"/>
                  </a:cubicBezTo>
                  <a:cubicBezTo>
                    <a:pt x="20163" y="15986"/>
                    <a:pt x="19818" y="16398"/>
                    <a:pt x="19442" y="16781"/>
                  </a:cubicBezTo>
                  <a:lnTo>
                    <a:pt x="19442" y="16781"/>
                  </a:lnTo>
                  <a:cubicBezTo>
                    <a:pt x="19705" y="16417"/>
                    <a:pt x="19946" y="16029"/>
                    <a:pt x="20215" y="15641"/>
                  </a:cubicBezTo>
                  <a:cubicBezTo>
                    <a:pt x="20281" y="15608"/>
                    <a:pt x="20315" y="15575"/>
                    <a:pt x="20382" y="15541"/>
                  </a:cubicBezTo>
                  <a:close/>
                  <a:moveTo>
                    <a:pt x="4437" y="18944"/>
                  </a:moveTo>
                  <a:cubicBezTo>
                    <a:pt x="4270" y="19044"/>
                    <a:pt x="4170" y="19144"/>
                    <a:pt x="4070" y="19277"/>
                  </a:cubicBezTo>
                  <a:cubicBezTo>
                    <a:pt x="3469" y="19477"/>
                    <a:pt x="2869" y="19611"/>
                    <a:pt x="2302" y="19778"/>
                  </a:cubicBezTo>
                  <a:cubicBezTo>
                    <a:pt x="2235" y="19744"/>
                    <a:pt x="2202" y="19711"/>
                    <a:pt x="2135" y="19711"/>
                  </a:cubicBezTo>
                  <a:cubicBezTo>
                    <a:pt x="2902" y="19444"/>
                    <a:pt x="3670" y="19210"/>
                    <a:pt x="4437" y="18944"/>
                  </a:cubicBezTo>
                  <a:close/>
                  <a:moveTo>
                    <a:pt x="5504" y="19477"/>
                  </a:moveTo>
                  <a:cubicBezTo>
                    <a:pt x="5504" y="19511"/>
                    <a:pt x="5504" y="19544"/>
                    <a:pt x="5538" y="19577"/>
                  </a:cubicBezTo>
                  <a:cubicBezTo>
                    <a:pt x="5271" y="19677"/>
                    <a:pt x="5037" y="19744"/>
                    <a:pt x="4804" y="19844"/>
                  </a:cubicBezTo>
                  <a:cubicBezTo>
                    <a:pt x="4773" y="19875"/>
                    <a:pt x="4714" y="19877"/>
                    <a:pt x="4679" y="19878"/>
                  </a:cubicBezTo>
                  <a:lnTo>
                    <a:pt x="4679" y="19878"/>
                  </a:lnTo>
                  <a:cubicBezTo>
                    <a:pt x="4956" y="19744"/>
                    <a:pt x="5237" y="19611"/>
                    <a:pt x="5504" y="19477"/>
                  </a:cubicBezTo>
                  <a:close/>
                  <a:moveTo>
                    <a:pt x="4556" y="19937"/>
                  </a:moveTo>
                  <a:lnTo>
                    <a:pt x="4556" y="19937"/>
                  </a:lnTo>
                  <a:cubicBezTo>
                    <a:pt x="4534" y="19957"/>
                    <a:pt x="4519" y="19980"/>
                    <a:pt x="4504" y="20011"/>
                  </a:cubicBezTo>
                  <a:cubicBezTo>
                    <a:pt x="4403" y="20044"/>
                    <a:pt x="4337" y="20078"/>
                    <a:pt x="4270" y="20111"/>
                  </a:cubicBezTo>
                  <a:lnTo>
                    <a:pt x="3703" y="20078"/>
                  </a:lnTo>
                  <a:cubicBezTo>
                    <a:pt x="3770" y="20044"/>
                    <a:pt x="3836" y="20011"/>
                    <a:pt x="3903" y="20011"/>
                  </a:cubicBezTo>
                  <a:cubicBezTo>
                    <a:pt x="3976" y="20060"/>
                    <a:pt x="4068" y="20091"/>
                    <a:pt x="4163" y="20091"/>
                  </a:cubicBezTo>
                  <a:cubicBezTo>
                    <a:pt x="4199" y="20091"/>
                    <a:pt x="4234" y="20087"/>
                    <a:pt x="4270" y="20078"/>
                  </a:cubicBezTo>
                  <a:cubicBezTo>
                    <a:pt x="4364" y="20031"/>
                    <a:pt x="4459" y="19984"/>
                    <a:pt x="4556" y="19937"/>
                  </a:cubicBezTo>
                  <a:close/>
                  <a:moveTo>
                    <a:pt x="9140" y="19978"/>
                  </a:moveTo>
                  <a:cubicBezTo>
                    <a:pt x="9140" y="20011"/>
                    <a:pt x="9174" y="20044"/>
                    <a:pt x="9174" y="20078"/>
                  </a:cubicBezTo>
                  <a:cubicBezTo>
                    <a:pt x="9174" y="20111"/>
                    <a:pt x="9140" y="20111"/>
                    <a:pt x="9140" y="20111"/>
                  </a:cubicBezTo>
                  <a:cubicBezTo>
                    <a:pt x="9040" y="20144"/>
                    <a:pt x="8907" y="20144"/>
                    <a:pt x="8807" y="20178"/>
                  </a:cubicBezTo>
                  <a:cubicBezTo>
                    <a:pt x="8940" y="20111"/>
                    <a:pt x="9040" y="20044"/>
                    <a:pt x="9140" y="19978"/>
                  </a:cubicBezTo>
                  <a:close/>
                  <a:moveTo>
                    <a:pt x="8173" y="20011"/>
                  </a:moveTo>
                  <a:cubicBezTo>
                    <a:pt x="8173" y="20111"/>
                    <a:pt x="8240" y="20178"/>
                    <a:pt x="8306" y="20245"/>
                  </a:cubicBezTo>
                  <a:cubicBezTo>
                    <a:pt x="7973" y="20311"/>
                    <a:pt x="7606" y="20378"/>
                    <a:pt x="7272" y="20445"/>
                  </a:cubicBezTo>
                  <a:cubicBezTo>
                    <a:pt x="7256" y="20428"/>
                    <a:pt x="7230" y="20428"/>
                    <a:pt x="7201" y="20428"/>
                  </a:cubicBezTo>
                  <a:cubicBezTo>
                    <a:pt x="7172" y="20428"/>
                    <a:pt x="7139" y="20428"/>
                    <a:pt x="7105" y="20411"/>
                  </a:cubicBezTo>
                  <a:cubicBezTo>
                    <a:pt x="7205" y="20378"/>
                    <a:pt x="7306" y="20311"/>
                    <a:pt x="7372" y="20278"/>
                  </a:cubicBezTo>
                  <a:cubicBezTo>
                    <a:pt x="7606" y="20211"/>
                    <a:pt x="7873" y="20144"/>
                    <a:pt x="8106" y="20044"/>
                  </a:cubicBezTo>
                  <a:lnTo>
                    <a:pt x="8173" y="20011"/>
                  </a:lnTo>
                  <a:close/>
                  <a:moveTo>
                    <a:pt x="14344" y="20311"/>
                  </a:moveTo>
                  <a:cubicBezTo>
                    <a:pt x="14344" y="20345"/>
                    <a:pt x="14377" y="20378"/>
                    <a:pt x="14377" y="20378"/>
                  </a:cubicBezTo>
                  <a:cubicBezTo>
                    <a:pt x="13677" y="20645"/>
                    <a:pt x="12976" y="20812"/>
                    <a:pt x="12242" y="20945"/>
                  </a:cubicBezTo>
                  <a:cubicBezTo>
                    <a:pt x="12609" y="20878"/>
                    <a:pt x="12943" y="20745"/>
                    <a:pt x="13210" y="20611"/>
                  </a:cubicBezTo>
                  <a:cubicBezTo>
                    <a:pt x="13577" y="20511"/>
                    <a:pt x="13977" y="20411"/>
                    <a:pt x="14344" y="20311"/>
                  </a:cubicBezTo>
                  <a:close/>
                  <a:moveTo>
                    <a:pt x="4770" y="20812"/>
                  </a:moveTo>
                  <a:cubicBezTo>
                    <a:pt x="4937" y="20845"/>
                    <a:pt x="5104" y="20878"/>
                    <a:pt x="5271" y="20878"/>
                  </a:cubicBezTo>
                  <a:cubicBezTo>
                    <a:pt x="5271" y="20912"/>
                    <a:pt x="5271" y="20945"/>
                    <a:pt x="5271" y="20978"/>
                  </a:cubicBezTo>
                  <a:cubicBezTo>
                    <a:pt x="5071" y="20945"/>
                    <a:pt x="4904" y="20878"/>
                    <a:pt x="4704" y="20845"/>
                  </a:cubicBezTo>
                  <a:cubicBezTo>
                    <a:pt x="4737" y="20812"/>
                    <a:pt x="4737" y="20812"/>
                    <a:pt x="4770" y="20812"/>
                  </a:cubicBezTo>
                  <a:close/>
                  <a:moveTo>
                    <a:pt x="11742" y="21045"/>
                  </a:moveTo>
                  <a:cubicBezTo>
                    <a:pt x="11542" y="21078"/>
                    <a:pt x="11308" y="21112"/>
                    <a:pt x="11075" y="21145"/>
                  </a:cubicBezTo>
                  <a:cubicBezTo>
                    <a:pt x="10775" y="21212"/>
                    <a:pt x="10474" y="21245"/>
                    <a:pt x="10174" y="21279"/>
                  </a:cubicBezTo>
                  <a:cubicBezTo>
                    <a:pt x="10341" y="21245"/>
                    <a:pt x="10508" y="21212"/>
                    <a:pt x="10641" y="21179"/>
                  </a:cubicBezTo>
                  <a:cubicBezTo>
                    <a:pt x="10908" y="21145"/>
                    <a:pt x="11308" y="21112"/>
                    <a:pt x="11742" y="21045"/>
                  </a:cubicBezTo>
                  <a:close/>
                  <a:moveTo>
                    <a:pt x="614" y="0"/>
                  </a:moveTo>
                  <a:cubicBezTo>
                    <a:pt x="460" y="0"/>
                    <a:pt x="327" y="144"/>
                    <a:pt x="301" y="330"/>
                  </a:cubicBezTo>
                  <a:cubicBezTo>
                    <a:pt x="67" y="1998"/>
                    <a:pt x="701" y="3833"/>
                    <a:pt x="1201" y="5401"/>
                  </a:cubicBezTo>
                  <a:cubicBezTo>
                    <a:pt x="1401" y="6068"/>
                    <a:pt x="1702" y="6668"/>
                    <a:pt x="2035" y="7269"/>
                  </a:cubicBezTo>
                  <a:cubicBezTo>
                    <a:pt x="2269" y="7635"/>
                    <a:pt x="2802" y="8203"/>
                    <a:pt x="3136" y="8703"/>
                  </a:cubicBezTo>
                  <a:cubicBezTo>
                    <a:pt x="2235" y="8536"/>
                    <a:pt x="1468" y="8169"/>
                    <a:pt x="601" y="7936"/>
                  </a:cubicBezTo>
                  <a:cubicBezTo>
                    <a:pt x="560" y="7924"/>
                    <a:pt x="520" y="7919"/>
                    <a:pt x="482" y="7919"/>
                  </a:cubicBezTo>
                  <a:cubicBezTo>
                    <a:pt x="303" y="7919"/>
                    <a:pt x="161" y="8043"/>
                    <a:pt x="134" y="8236"/>
                  </a:cubicBezTo>
                  <a:cubicBezTo>
                    <a:pt x="0" y="9237"/>
                    <a:pt x="1468" y="10638"/>
                    <a:pt x="1935" y="11338"/>
                  </a:cubicBezTo>
                  <a:cubicBezTo>
                    <a:pt x="2535" y="12205"/>
                    <a:pt x="3336" y="12772"/>
                    <a:pt x="4137" y="13373"/>
                  </a:cubicBezTo>
                  <a:cubicBezTo>
                    <a:pt x="3336" y="13273"/>
                    <a:pt x="2535" y="12973"/>
                    <a:pt x="1702" y="12939"/>
                  </a:cubicBezTo>
                  <a:cubicBezTo>
                    <a:pt x="1335" y="12939"/>
                    <a:pt x="1201" y="13306"/>
                    <a:pt x="1401" y="13573"/>
                  </a:cubicBezTo>
                  <a:cubicBezTo>
                    <a:pt x="2702" y="15274"/>
                    <a:pt x="4403" y="16742"/>
                    <a:pt x="6438" y="17376"/>
                  </a:cubicBezTo>
                  <a:cubicBezTo>
                    <a:pt x="4704" y="18377"/>
                    <a:pt x="2736" y="18710"/>
                    <a:pt x="901" y="19444"/>
                  </a:cubicBezTo>
                  <a:cubicBezTo>
                    <a:pt x="667" y="19544"/>
                    <a:pt x="701" y="19911"/>
                    <a:pt x="868" y="20044"/>
                  </a:cubicBezTo>
                  <a:cubicBezTo>
                    <a:pt x="3106" y="21567"/>
                    <a:pt x="6333" y="22101"/>
                    <a:pt x="9090" y="22101"/>
                  </a:cubicBezTo>
                  <a:cubicBezTo>
                    <a:pt x="9414" y="22101"/>
                    <a:pt x="9732" y="22093"/>
                    <a:pt x="10041" y="22079"/>
                  </a:cubicBezTo>
                  <a:cubicBezTo>
                    <a:pt x="13410" y="21912"/>
                    <a:pt x="16279" y="20712"/>
                    <a:pt x="18814" y="18510"/>
                  </a:cubicBezTo>
                  <a:cubicBezTo>
                    <a:pt x="21215" y="16408"/>
                    <a:pt x="22583" y="14207"/>
                    <a:pt x="23017" y="11005"/>
                  </a:cubicBezTo>
                  <a:cubicBezTo>
                    <a:pt x="23150" y="9937"/>
                    <a:pt x="22550" y="7335"/>
                    <a:pt x="23417" y="6701"/>
                  </a:cubicBezTo>
                  <a:cubicBezTo>
                    <a:pt x="24017" y="6301"/>
                    <a:pt x="24585" y="5567"/>
                    <a:pt x="25085" y="5067"/>
                  </a:cubicBezTo>
                  <a:cubicBezTo>
                    <a:pt x="25452" y="4700"/>
                    <a:pt x="25852" y="4400"/>
                    <a:pt x="26052" y="3933"/>
                  </a:cubicBezTo>
                  <a:cubicBezTo>
                    <a:pt x="26177" y="3714"/>
                    <a:pt x="25922" y="3496"/>
                    <a:pt x="25725" y="3496"/>
                  </a:cubicBezTo>
                  <a:cubicBezTo>
                    <a:pt x="25712" y="3496"/>
                    <a:pt x="25698" y="3497"/>
                    <a:pt x="25685" y="3499"/>
                  </a:cubicBezTo>
                  <a:cubicBezTo>
                    <a:pt x="24851" y="3699"/>
                    <a:pt x="24051" y="3933"/>
                    <a:pt x="23217" y="4133"/>
                  </a:cubicBezTo>
                  <a:cubicBezTo>
                    <a:pt x="23584" y="3466"/>
                    <a:pt x="24017" y="2865"/>
                    <a:pt x="24484" y="2298"/>
                  </a:cubicBezTo>
                  <a:cubicBezTo>
                    <a:pt x="24751" y="1931"/>
                    <a:pt x="24985" y="1531"/>
                    <a:pt x="24785" y="1097"/>
                  </a:cubicBezTo>
                  <a:cubicBezTo>
                    <a:pt x="24718" y="964"/>
                    <a:pt x="24551" y="931"/>
                    <a:pt x="24418" y="931"/>
                  </a:cubicBezTo>
                  <a:cubicBezTo>
                    <a:pt x="23550" y="1064"/>
                    <a:pt x="22616" y="1564"/>
                    <a:pt x="21883" y="2031"/>
                  </a:cubicBezTo>
                  <a:cubicBezTo>
                    <a:pt x="21664" y="2151"/>
                    <a:pt x="21599" y="2305"/>
                    <a:pt x="21533" y="2305"/>
                  </a:cubicBezTo>
                  <a:cubicBezTo>
                    <a:pt x="21489" y="2305"/>
                    <a:pt x="21443" y="2234"/>
                    <a:pt x="21349" y="2031"/>
                  </a:cubicBezTo>
                  <a:cubicBezTo>
                    <a:pt x="21149" y="1598"/>
                    <a:pt x="20748" y="1331"/>
                    <a:pt x="20382" y="1064"/>
                  </a:cubicBezTo>
                  <a:cubicBezTo>
                    <a:pt x="19880" y="691"/>
                    <a:pt x="19266" y="540"/>
                    <a:pt x="18611" y="540"/>
                  </a:cubicBezTo>
                  <a:cubicBezTo>
                    <a:pt x="17044" y="540"/>
                    <a:pt x="15246" y="1402"/>
                    <a:pt x="14210" y="2132"/>
                  </a:cubicBezTo>
                  <a:cubicBezTo>
                    <a:pt x="13243" y="2832"/>
                    <a:pt x="12676" y="4033"/>
                    <a:pt x="12409" y="5134"/>
                  </a:cubicBezTo>
                  <a:cubicBezTo>
                    <a:pt x="12309" y="5634"/>
                    <a:pt x="12276" y="6101"/>
                    <a:pt x="12276" y="6601"/>
                  </a:cubicBezTo>
                  <a:cubicBezTo>
                    <a:pt x="12263" y="6949"/>
                    <a:pt x="12015" y="7061"/>
                    <a:pt x="11689" y="7061"/>
                  </a:cubicBezTo>
                  <a:cubicBezTo>
                    <a:pt x="11140" y="7061"/>
                    <a:pt x="10371" y="6743"/>
                    <a:pt x="10141" y="6701"/>
                  </a:cubicBezTo>
                  <a:cubicBezTo>
                    <a:pt x="8540" y="6368"/>
                    <a:pt x="7205" y="5401"/>
                    <a:pt x="5871" y="4467"/>
                  </a:cubicBezTo>
                  <a:cubicBezTo>
                    <a:pt x="5337" y="4066"/>
                    <a:pt x="4837" y="3733"/>
                    <a:pt x="4303" y="3332"/>
                  </a:cubicBezTo>
                  <a:cubicBezTo>
                    <a:pt x="4370" y="3166"/>
                    <a:pt x="4337" y="2965"/>
                    <a:pt x="4137" y="2899"/>
                  </a:cubicBezTo>
                  <a:cubicBezTo>
                    <a:pt x="3169" y="2565"/>
                    <a:pt x="2569" y="1865"/>
                    <a:pt x="1902" y="1164"/>
                  </a:cubicBezTo>
                  <a:cubicBezTo>
                    <a:pt x="1535" y="764"/>
                    <a:pt x="1235" y="197"/>
                    <a:pt x="734" y="30"/>
                  </a:cubicBezTo>
                  <a:cubicBezTo>
                    <a:pt x="694" y="10"/>
                    <a:pt x="653" y="0"/>
                    <a:pt x="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;p18">
              <a:extLst>
                <a:ext uri="{FF2B5EF4-FFF2-40B4-BE49-F238E27FC236}">
                  <a16:creationId xmlns:a16="http://schemas.microsoft.com/office/drawing/2014/main" id="{C5E5FB49-5790-934A-97BA-F650B6353952}"/>
                </a:ext>
              </a:extLst>
            </p:cNvPr>
            <p:cNvSpPr/>
            <p:nvPr/>
          </p:nvSpPr>
          <p:spPr>
            <a:xfrm>
              <a:off x="3170400" y="1561800"/>
              <a:ext cx="221850" cy="143350"/>
            </a:xfrm>
            <a:custGeom>
              <a:avLst/>
              <a:gdLst/>
              <a:ahLst/>
              <a:cxnLst/>
              <a:rect l="l" t="t" r="r" b="b"/>
              <a:pathLst>
                <a:path w="8874" h="5734" extrusionOk="0">
                  <a:moveTo>
                    <a:pt x="5707" y="0"/>
                  </a:moveTo>
                  <a:cubicBezTo>
                    <a:pt x="4945" y="0"/>
                    <a:pt x="4170" y="103"/>
                    <a:pt x="3403" y="155"/>
                  </a:cubicBezTo>
                  <a:cubicBezTo>
                    <a:pt x="3203" y="155"/>
                    <a:pt x="2928" y="141"/>
                    <a:pt x="2630" y="141"/>
                  </a:cubicBezTo>
                  <a:cubicBezTo>
                    <a:pt x="2134" y="141"/>
                    <a:pt x="1577" y="180"/>
                    <a:pt x="1201" y="388"/>
                  </a:cubicBezTo>
                  <a:cubicBezTo>
                    <a:pt x="1035" y="388"/>
                    <a:pt x="835" y="455"/>
                    <a:pt x="801" y="688"/>
                  </a:cubicBezTo>
                  <a:cubicBezTo>
                    <a:pt x="334" y="1789"/>
                    <a:pt x="1" y="3157"/>
                    <a:pt x="901" y="4157"/>
                  </a:cubicBezTo>
                  <a:cubicBezTo>
                    <a:pt x="1769" y="5125"/>
                    <a:pt x="3003" y="5525"/>
                    <a:pt x="4270" y="5692"/>
                  </a:cubicBezTo>
                  <a:cubicBezTo>
                    <a:pt x="4478" y="5720"/>
                    <a:pt x="4686" y="5734"/>
                    <a:pt x="4893" y="5734"/>
                  </a:cubicBezTo>
                  <a:cubicBezTo>
                    <a:pt x="5913" y="5734"/>
                    <a:pt x="6902" y="5396"/>
                    <a:pt x="7706" y="4758"/>
                  </a:cubicBezTo>
                  <a:cubicBezTo>
                    <a:pt x="8874" y="3824"/>
                    <a:pt x="8774" y="2423"/>
                    <a:pt x="8607" y="1155"/>
                  </a:cubicBezTo>
                  <a:cubicBezTo>
                    <a:pt x="8573" y="855"/>
                    <a:pt x="8273" y="522"/>
                    <a:pt x="8006" y="455"/>
                  </a:cubicBezTo>
                  <a:lnTo>
                    <a:pt x="7906" y="455"/>
                  </a:lnTo>
                  <a:cubicBezTo>
                    <a:pt x="7873" y="421"/>
                    <a:pt x="7840" y="421"/>
                    <a:pt x="7840" y="421"/>
                  </a:cubicBezTo>
                  <a:cubicBezTo>
                    <a:pt x="7154" y="95"/>
                    <a:pt x="6437" y="0"/>
                    <a:pt x="5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2AF3A853-2E12-2E41-BABE-85F75078F9E0}"/>
                </a:ext>
              </a:extLst>
            </p:cNvPr>
            <p:cNvSpPr/>
            <p:nvPr/>
          </p:nvSpPr>
          <p:spPr>
            <a:xfrm>
              <a:off x="2913075" y="1536125"/>
              <a:ext cx="206075" cy="143250"/>
            </a:xfrm>
            <a:custGeom>
              <a:avLst/>
              <a:gdLst/>
              <a:ahLst/>
              <a:cxnLst/>
              <a:rect l="l" t="t" r="r" b="b"/>
              <a:pathLst>
                <a:path w="8243" h="5730" extrusionOk="0">
                  <a:moveTo>
                    <a:pt x="4485" y="0"/>
                  </a:moveTo>
                  <a:cubicBezTo>
                    <a:pt x="3902" y="0"/>
                    <a:pt x="3303" y="120"/>
                    <a:pt x="2688" y="348"/>
                  </a:cubicBezTo>
                  <a:cubicBezTo>
                    <a:pt x="1220" y="881"/>
                    <a:pt x="220" y="2082"/>
                    <a:pt x="53" y="3617"/>
                  </a:cubicBezTo>
                  <a:cubicBezTo>
                    <a:pt x="0" y="4170"/>
                    <a:pt x="552" y="5328"/>
                    <a:pt x="1164" y="5328"/>
                  </a:cubicBezTo>
                  <a:cubicBezTo>
                    <a:pt x="1327" y="5328"/>
                    <a:pt x="1493" y="5247"/>
                    <a:pt x="1654" y="5051"/>
                  </a:cubicBezTo>
                  <a:cubicBezTo>
                    <a:pt x="1988" y="4651"/>
                    <a:pt x="2054" y="4150"/>
                    <a:pt x="2288" y="3717"/>
                  </a:cubicBezTo>
                  <a:cubicBezTo>
                    <a:pt x="2655" y="3050"/>
                    <a:pt x="3522" y="2783"/>
                    <a:pt x="4223" y="2649"/>
                  </a:cubicBezTo>
                  <a:cubicBezTo>
                    <a:pt x="4340" y="2623"/>
                    <a:pt x="4458" y="2610"/>
                    <a:pt x="4573" y="2610"/>
                  </a:cubicBezTo>
                  <a:cubicBezTo>
                    <a:pt x="5177" y="2610"/>
                    <a:pt x="5717" y="2967"/>
                    <a:pt x="5857" y="3583"/>
                  </a:cubicBezTo>
                  <a:cubicBezTo>
                    <a:pt x="5924" y="3817"/>
                    <a:pt x="5790" y="4184"/>
                    <a:pt x="5790" y="4417"/>
                  </a:cubicBezTo>
                  <a:cubicBezTo>
                    <a:pt x="5790" y="4818"/>
                    <a:pt x="5957" y="5084"/>
                    <a:pt x="6224" y="5385"/>
                  </a:cubicBezTo>
                  <a:cubicBezTo>
                    <a:pt x="6448" y="5627"/>
                    <a:pt x="6706" y="5729"/>
                    <a:pt x="6955" y="5729"/>
                  </a:cubicBezTo>
                  <a:cubicBezTo>
                    <a:pt x="7632" y="5729"/>
                    <a:pt x="8242" y="4973"/>
                    <a:pt x="7925" y="4217"/>
                  </a:cubicBezTo>
                  <a:lnTo>
                    <a:pt x="7925" y="4217"/>
                  </a:lnTo>
                  <a:cubicBezTo>
                    <a:pt x="7945" y="4262"/>
                    <a:pt x="7964" y="4280"/>
                    <a:pt x="7982" y="4280"/>
                  </a:cubicBezTo>
                  <a:cubicBezTo>
                    <a:pt x="8082" y="4280"/>
                    <a:pt x="8152" y="3713"/>
                    <a:pt x="8158" y="3713"/>
                  </a:cubicBezTo>
                  <a:cubicBezTo>
                    <a:pt x="8159" y="3713"/>
                    <a:pt x="8159" y="3714"/>
                    <a:pt x="8159" y="3717"/>
                  </a:cubicBezTo>
                  <a:cubicBezTo>
                    <a:pt x="8159" y="3383"/>
                    <a:pt x="8159" y="3083"/>
                    <a:pt x="8125" y="2749"/>
                  </a:cubicBezTo>
                  <a:cubicBezTo>
                    <a:pt x="8025" y="1982"/>
                    <a:pt x="7592" y="1282"/>
                    <a:pt x="6991" y="848"/>
                  </a:cubicBezTo>
                  <a:cubicBezTo>
                    <a:pt x="6192" y="268"/>
                    <a:pt x="5357" y="0"/>
                    <a:pt x="4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113978E7-E194-F546-B130-C6518E0BF7BE}"/>
                </a:ext>
              </a:extLst>
            </p:cNvPr>
            <p:cNvSpPr/>
            <p:nvPr/>
          </p:nvSpPr>
          <p:spPr>
            <a:xfrm>
              <a:off x="3447275" y="1524450"/>
              <a:ext cx="202650" cy="144200"/>
            </a:xfrm>
            <a:custGeom>
              <a:avLst/>
              <a:gdLst/>
              <a:ahLst/>
              <a:cxnLst/>
              <a:rect l="l" t="t" r="r" b="b"/>
              <a:pathLst>
                <a:path w="8106" h="5768" extrusionOk="0">
                  <a:moveTo>
                    <a:pt x="4181" y="0"/>
                  </a:moveTo>
                  <a:cubicBezTo>
                    <a:pt x="3983" y="0"/>
                    <a:pt x="3779" y="16"/>
                    <a:pt x="3569" y="47"/>
                  </a:cubicBezTo>
                  <a:cubicBezTo>
                    <a:pt x="2402" y="181"/>
                    <a:pt x="1034" y="848"/>
                    <a:pt x="567" y="1982"/>
                  </a:cubicBezTo>
                  <a:cubicBezTo>
                    <a:pt x="0" y="3283"/>
                    <a:pt x="467" y="4084"/>
                    <a:pt x="934" y="5285"/>
                  </a:cubicBezTo>
                  <a:cubicBezTo>
                    <a:pt x="1022" y="5488"/>
                    <a:pt x="1204" y="5578"/>
                    <a:pt x="1394" y="5578"/>
                  </a:cubicBezTo>
                  <a:cubicBezTo>
                    <a:pt x="1638" y="5578"/>
                    <a:pt x="1893" y="5429"/>
                    <a:pt x="1968" y="5184"/>
                  </a:cubicBezTo>
                  <a:cubicBezTo>
                    <a:pt x="2168" y="4617"/>
                    <a:pt x="1968" y="4050"/>
                    <a:pt x="2135" y="3417"/>
                  </a:cubicBezTo>
                  <a:cubicBezTo>
                    <a:pt x="2369" y="2716"/>
                    <a:pt x="3136" y="2516"/>
                    <a:pt x="3770" y="2349"/>
                  </a:cubicBezTo>
                  <a:cubicBezTo>
                    <a:pt x="3902" y="2316"/>
                    <a:pt x="4025" y="2300"/>
                    <a:pt x="4139" y="2300"/>
                  </a:cubicBezTo>
                  <a:cubicBezTo>
                    <a:pt x="4718" y="2300"/>
                    <a:pt x="5076" y="2704"/>
                    <a:pt x="5271" y="3316"/>
                  </a:cubicBezTo>
                  <a:cubicBezTo>
                    <a:pt x="5504" y="4150"/>
                    <a:pt x="5237" y="4784"/>
                    <a:pt x="5838" y="5485"/>
                  </a:cubicBezTo>
                  <a:cubicBezTo>
                    <a:pt x="6008" y="5683"/>
                    <a:pt x="6221" y="5767"/>
                    <a:pt x="6437" y="5767"/>
                  </a:cubicBezTo>
                  <a:cubicBezTo>
                    <a:pt x="6729" y="5767"/>
                    <a:pt x="7028" y="5615"/>
                    <a:pt x="7239" y="5385"/>
                  </a:cubicBezTo>
                  <a:cubicBezTo>
                    <a:pt x="8106" y="4351"/>
                    <a:pt x="7539" y="2349"/>
                    <a:pt x="6805" y="1382"/>
                  </a:cubicBezTo>
                  <a:cubicBezTo>
                    <a:pt x="6130" y="454"/>
                    <a:pt x="5242" y="0"/>
                    <a:pt x="4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FA506D80-FAC8-E44F-B049-EEA3F4BDB6B4}"/>
                </a:ext>
              </a:extLst>
            </p:cNvPr>
            <p:cNvSpPr/>
            <p:nvPr/>
          </p:nvSpPr>
          <p:spPr>
            <a:xfrm>
              <a:off x="2409025" y="1325525"/>
              <a:ext cx="1752650" cy="1358450"/>
            </a:xfrm>
            <a:custGeom>
              <a:avLst/>
              <a:gdLst/>
              <a:ahLst/>
              <a:cxnLst/>
              <a:rect l="l" t="t" r="r" b="b"/>
              <a:pathLst>
                <a:path w="70106" h="54338" extrusionOk="0">
                  <a:moveTo>
                    <a:pt x="47168" y="2300"/>
                  </a:moveTo>
                  <a:cubicBezTo>
                    <a:pt x="48202" y="2434"/>
                    <a:pt x="49236" y="2567"/>
                    <a:pt x="50270" y="2634"/>
                  </a:cubicBezTo>
                  <a:cubicBezTo>
                    <a:pt x="52004" y="2734"/>
                    <a:pt x="53839" y="2834"/>
                    <a:pt x="55507" y="3234"/>
                  </a:cubicBezTo>
                  <a:cubicBezTo>
                    <a:pt x="56241" y="3601"/>
                    <a:pt x="56841" y="4068"/>
                    <a:pt x="57275" y="4702"/>
                  </a:cubicBezTo>
                  <a:cubicBezTo>
                    <a:pt x="57308" y="4969"/>
                    <a:pt x="57341" y="5269"/>
                    <a:pt x="57341" y="5569"/>
                  </a:cubicBezTo>
                  <a:cubicBezTo>
                    <a:pt x="57375" y="6603"/>
                    <a:pt x="57542" y="7671"/>
                    <a:pt x="57542" y="8738"/>
                  </a:cubicBezTo>
                  <a:cubicBezTo>
                    <a:pt x="57542" y="12741"/>
                    <a:pt x="57241" y="16677"/>
                    <a:pt x="57041" y="20647"/>
                  </a:cubicBezTo>
                  <a:cubicBezTo>
                    <a:pt x="56874" y="24516"/>
                    <a:pt x="57375" y="28386"/>
                    <a:pt x="57608" y="32255"/>
                  </a:cubicBezTo>
                  <a:cubicBezTo>
                    <a:pt x="57708" y="34023"/>
                    <a:pt x="57475" y="35858"/>
                    <a:pt x="57341" y="37626"/>
                  </a:cubicBezTo>
                  <a:cubicBezTo>
                    <a:pt x="57175" y="39761"/>
                    <a:pt x="57008" y="41929"/>
                    <a:pt x="56608" y="44030"/>
                  </a:cubicBezTo>
                  <a:cubicBezTo>
                    <a:pt x="56307" y="45865"/>
                    <a:pt x="56608" y="47733"/>
                    <a:pt x="56107" y="49568"/>
                  </a:cubicBezTo>
                  <a:cubicBezTo>
                    <a:pt x="55907" y="50435"/>
                    <a:pt x="55273" y="51536"/>
                    <a:pt x="54273" y="51536"/>
                  </a:cubicBezTo>
                  <a:cubicBezTo>
                    <a:pt x="53441" y="51536"/>
                    <a:pt x="52610" y="51365"/>
                    <a:pt x="51752" y="51365"/>
                  </a:cubicBezTo>
                  <a:cubicBezTo>
                    <a:pt x="51681" y="51365"/>
                    <a:pt x="51609" y="51366"/>
                    <a:pt x="51537" y="51369"/>
                  </a:cubicBezTo>
                  <a:cubicBezTo>
                    <a:pt x="48335" y="51436"/>
                    <a:pt x="45066" y="51702"/>
                    <a:pt x="41864" y="52103"/>
                  </a:cubicBezTo>
                  <a:cubicBezTo>
                    <a:pt x="40596" y="52103"/>
                    <a:pt x="39329" y="52136"/>
                    <a:pt x="38061" y="52136"/>
                  </a:cubicBezTo>
                  <a:cubicBezTo>
                    <a:pt x="35793" y="52136"/>
                    <a:pt x="33539" y="52077"/>
                    <a:pt x="31291" y="52077"/>
                  </a:cubicBezTo>
                  <a:cubicBezTo>
                    <a:pt x="30167" y="52077"/>
                    <a:pt x="29043" y="52092"/>
                    <a:pt x="27920" y="52136"/>
                  </a:cubicBezTo>
                  <a:cubicBezTo>
                    <a:pt x="25971" y="52202"/>
                    <a:pt x="24050" y="52282"/>
                    <a:pt x="22129" y="52282"/>
                  </a:cubicBezTo>
                  <a:cubicBezTo>
                    <a:pt x="21125" y="52282"/>
                    <a:pt x="20122" y="52260"/>
                    <a:pt x="19114" y="52203"/>
                  </a:cubicBezTo>
                  <a:cubicBezTo>
                    <a:pt x="19047" y="52169"/>
                    <a:pt x="19014" y="52169"/>
                    <a:pt x="18981" y="52169"/>
                  </a:cubicBezTo>
                  <a:cubicBezTo>
                    <a:pt x="18247" y="52069"/>
                    <a:pt x="17580" y="51903"/>
                    <a:pt x="16846" y="51903"/>
                  </a:cubicBezTo>
                  <a:lnTo>
                    <a:pt x="16712" y="51903"/>
                  </a:lnTo>
                  <a:cubicBezTo>
                    <a:pt x="16179" y="51802"/>
                    <a:pt x="15645" y="51702"/>
                    <a:pt x="15111" y="51569"/>
                  </a:cubicBezTo>
                  <a:cubicBezTo>
                    <a:pt x="12676" y="50969"/>
                    <a:pt x="11876" y="49234"/>
                    <a:pt x="11842" y="46832"/>
                  </a:cubicBezTo>
                  <a:cubicBezTo>
                    <a:pt x="11842" y="42929"/>
                    <a:pt x="11876" y="39060"/>
                    <a:pt x="11709" y="35124"/>
                  </a:cubicBezTo>
                  <a:cubicBezTo>
                    <a:pt x="11542" y="30787"/>
                    <a:pt x="11042" y="26484"/>
                    <a:pt x="11242" y="22115"/>
                  </a:cubicBezTo>
                  <a:cubicBezTo>
                    <a:pt x="11375" y="19246"/>
                    <a:pt x="11375" y="16344"/>
                    <a:pt x="11209" y="13475"/>
                  </a:cubicBezTo>
                  <a:cubicBezTo>
                    <a:pt x="11275" y="12207"/>
                    <a:pt x="11342" y="10940"/>
                    <a:pt x="11342" y="9672"/>
                  </a:cubicBezTo>
                  <a:cubicBezTo>
                    <a:pt x="11375" y="8572"/>
                    <a:pt x="11209" y="7504"/>
                    <a:pt x="11142" y="6403"/>
                  </a:cubicBezTo>
                  <a:cubicBezTo>
                    <a:pt x="11275" y="5703"/>
                    <a:pt x="11475" y="5036"/>
                    <a:pt x="11742" y="4335"/>
                  </a:cubicBezTo>
                  <a:cubicBezTo>
                    <a:pt x="11742" y="4302"/>
                    <a:pt x="11776" y="4302"/>
                    <a:pt x="11776" y="4302"/>
                  </a:cubicBezTo>
                  <a:cubicBezTo>
                    <a:pt x="12076" y="3868"/>
                    <a:pt x="12509" y="3435"/>
                    <a:pt x="13077" y="3068"/>
                  </a:cubicBezTo>
                  <a:cubicBezTo>
                    <a:pt x="13510" y="2767"/>
                    <a:pt x="14177" y="2601"/>
                    <a:pt x="14911" y="2501"/>
                  </a:cubicBezTo>
                  <a:lnTo>
                    <a:pt x="15478" y="2501"/>
                  </a:lnTo>
                  <a:cubicBezTo>
                    <a:pt x="15631" y="2507"/>
                    <a:pt x="15785" y="2509"/>
                    <a:pt x="15940" y="2509"/>
                  </a:cubicBezTo>
                  <a:cubicBezTo>
                    <a:pt x="16629" y="2509"/>
                    <a:pt x="17332" y="2455"/>
                    <a:pt x="18013" y="2400"/>
                  </a:cubicBezTo>
                  <a:cubicBezTo>
                    <a:pt x="19514" y="2400"/>
                    <a:pt x="21016" y="2367"/>
                    <a:pt x="22517" y="2367"/>
                  </a:cubicBezTo>
                  <a:cubicBezTo>
                    <a:pt x="28421" y="2400"/>
                    <a:pt x="34325" y="2400"/>
                    <a:pt x="40263" y="2400"/>
                  </a:cubicBezTo>
                  <a:cubicBezTo>
                    <a:pt x="42564" y="2400"/>
                    <a:pt x="44866" y="2367"/>
                    <a:pt x="47168" y="2300"/>
                  </a:cubicBezTo>
                  <a:close/>
                  <a:moveTo>
                    <a:pt x="37735" y="1"/>
                  </a:moveTo>
                  <a:cubicBezTo>
                    <a:pt x="34960" y="1"/>
                    <a:pt x="32177" y="113"/>
                    <a:pt x="29422" y="199"/>
                  </a:cubicBezTo>
                  <a:cubicBezTo>
                    <a:pt x="28254" y="399"/>
                    <a:pt x="27120" y="532"/>
                    <a:pt x="25952" y="532"/>
                  </a:cubicBezTo>
                  <a:cubicBezTo>
                    <a:pt x="25952" y="566"/>
                    <a:pt x="25952" y="566"/>
                    <a:pt x="25952" y="566"/>
                  </a:cubicBezTo>
                  <a:lnTo>
                    <a:pt x="25652" y="566"/>
                  </a:lnTo>
                  <a:cubicBezTo>
                    <a:pt x="25452" y="566"/>
                    <a:pt x="25252" y="566"/>
                    <a:pt x="25052" y="532"/>
                  </a:cubicBezTo>
                  <a:cubicBezTo>
                    <a:pt x="24218" y="566"/>
                    <a:pt x="23384" y="666"/>
                    <a:pt x="22517" y="733"/>
                  </a:cubicBezTo>
                  <a:cubicBezTo>
                    <a:pt x="21196" y="675"/>
                    <a:pt x="19876" y="519"/>
                    <a:pt x="18556" y="519"/>
                  </a:cubicBezTo>
                  <a:cubicBezTo>
                    <a:pt x="18342" y="519"/>
                    <a:pt x="18128" y="523"/>
                    <a:pt x="17913" y="532"/>
                  </a:cubicBezTo>
                  <a:cubicBezTo>
                    <a:pt x="17052" y="562"/>
                    <a:pt x="16244" y="671"/>
                    <a:pt x="15394" y="671"/>
                  </a:cubicBezTo>
                  <a:cubicBezTo>
                    <a:pt x="15289" y="671"/>
                    <a:pt x="15184" y="670"/>
                    <a:pt x="15078" y="666"/>
                  </a:cubicBezTo>
                  <a:cubicBezTo>
                    <a:pt x="14926" y="655"/>
                    <a:pt x="14775" y="649"/>
                    <a:pt x="14626" y="649"/>
                  </a:cubicBezTo>
                  <a:cubicBezTo>
                    <a:pt x="13894" y="649"/>
                    <a:pt x="13197" y="783"/>
                    <a:pt x="12476" y="1033"/>
                  </a:cubicBezTo>
                  <a:cubicBezTo>
                    <a:pt x="11209" y="1433"/>
                    <a:pt x="10375" y="1967"/>
                    <a:pt x="9808" y="3168"/>
                  </a:cubicBezTo>
                  <a:cubicBezTo>
                    <a:pt x="9074" y="4635"/>
                    <a:pt x="9407" y="6503"/>
                    <a:pt x="9441" y="8071"/>
                  </a:cubicBezTo>
                  <a:cubicBezTo>
                    <a:pt x="9474" y="8872"/>
                    <a:pt x="9674" y="9606"/>
                    <a:pt x="9674" y="10373"/>
                  </a:cubicBezTo>
                  <a:cubicBezTo>
                    <a:pt x="9641" y="11273"/>
                    <a:pt x="9574" y="12141"/>
                    <a:pt x="9507" y="13008"/>
                  </a:cubicBezTo>
                  <a:cubicBezTo>
                    <a:pt x="9441" y="13875"/>
                    <a:pt x="9474" y="14776"/>
                    <a:pt x="9474" y="15643"/>
                  </a:cubicBezTo>
                  <a:cubicBezTo>
                    <a:pt x="9474" y="16644"/>
                    <a:pt x="9307" y="17611"/>
                    <a:pt x="9307" y="18612"/>
                  </a:cubicBezTo>
                  <a:cubicBezTo>
                    <a:pt x="9341" y="20413"/>
                    <a:pt x="9307" y="22215"/>
                    <a:pt x="9240" y="24016"/>
                  </a:cubicBezTo>
                  <a:cubicBezTo>
                    <a:pt x="8807" y="23749"/>
                    <a:pt x="8340" y="23315"/>
                    <a:pt x="8073" y="23049"/>
                  </a:cubicBezTo>
                  <a:cubicBezTo>
                    <a:pt x="7439" y="22415"/>
                    <a:pt x="7006" y="21714"/>
                    <a:pt x="6572" y="20947"/>
                  </a:cubicBezTo>
                  <a:cubicBezTo>
                    <a:pt x="5838" y="19613"/>
                    <a:pt x="5605" y="18212"/>
                    <a:pt x="5171" y="16811"/>
                  </a:cubicBezTo>
                  <a:cubicBezTo>
                    <a:pt x="5438" y="16377"/>
                    <a:pt x="5638" y="15943"/>
                    <a:pt x="5871" y="15510"/>
                  </a:cubicBezTo>
                  <a:cubicBezTo>
                    <a:pt x="6272" y="14743"/>
                    <a:pt x="6405" y="13875"/>
                    <a:pt x="6839" y="13141"/>
                  </a:cubicBezTo>
                  <a:cubicBezTo>
                    <a:pt x="7205" y="12549"/>
                    <a:pt x="6737" y="11981"/>
                    <a:pt x="6160" y="11981"/>
                  </a:cubicBezTo>
                  <a:cubicBezTo>
                    <a:pt x="6055" y="11981"/>
                    <a:pt x="5946" y="11999"/>
                    <a:pt x="5838" y="12041"/>
                  </a:cubicBezTo>
                  <a:cubicBezTo>
                    <a:pt x="5171" y="12274"/>
                    <a:pt x="4904" y="12975"/>
                    <a:pt x="4671" y="13608"/>
                  </a:cubicBezTo>
                  <a:cubicBezTo>
                    <a:pt x="4504" y="14075"/>
                    <a:pt x="4304" y="14476"/>
                    <a:pt x="4070" y="14909"/>
                  </a:cubicBezTo>
                  <a:cubicBezTo>
                    <a:pt x="4070" y="14909"/>
                    <a:pt x="4037" y="14943"/>
                    <a:pt x="4037" y="14976"/>
                  </a:cubicBezTo>
                  <a:cubicBezTo>
                    <a:pt x="3970" y="14776"/>
                    <a:pt x="3870" y="14609"/>
                    <a:pt x="3803" y="14442"/>
                  </a:cubicBezTo>
                  <a:cubicBezTo>
                    <a:pt x="3503" y="13709"/>
                    <a:pt x="3203" y="13075"/>
                    <a:pt x="2536" y="12608"/>
                  </a:cubicBezTo>
                  <a:cubicBezTo>
                    <a:pt x="2392" y="12488"/>
                    <a:pt x="2246" y="12437"/>
                    <a:pt x="2108" y="12437"/>
                  </a:cubicBezTo>
                  <a:cubicBezTo>
                    <a:pt x="1670" y="12437"/>
                    <a:pt x="1309" y="12952"/>
                    <a:pt x="1335" y="13408"/>
                  </a:cubicBezTo>
                  <a:cubicBezTo>
                    <a:pt x="1435" y="14476"/>
                    <a:pt x="2035" y="15476"/>
                    <a:pt x="2502" y="16477"/>
                  </a:cubicBezTo>
                  <a:cubicBezTo>
                    <a:pt x="2402" y="16444"/>
                    <a:pt x="2302" y="16410"/>
                    <a:pt x="2202" y="16410"/>
                  </a:cubicBezTo>
                  <a:cubicBezTo>
                    <a:pt x="2102" y="16310"/>
                    <a:pt x="1969" y="16244"/>
                    <a:pt x="1802" y="16244"/>
                  </a:cubicBezTo>
                  <a:cubicBezTo>
                    <a:pt x="1602" y="16177"/>
                    <a:pt x="1368" y="16177"/>
                    <a:pt x="1168" y="16177"/>
                  </a:cubicBezTo>
                  <a:cubicBezTo>
                    <a:pt x="101" y="16210"/>
                    <a:pt x="1" y="17778"/>
                    <a:pt x="1068" y="17845"/>
                  </a:cubicBezTo>
                  <a:cubicBezTo>
                    <a:pt x="1935" y="17878"/>
                    <a:pt x="2736" y="18178"/>
                    <a:pt x="3603" y="18278"/>
                  </a:cubicBezTo>
                  <a:cubicBezTo>
                    <a:pt x="3837" y="18912"/>
                    <a:pt x="4137" y="19513"/>
                    <a:pt x="4270" y="19880"/>
                  </a:cubicBezTo>
                  <a:cubicBezTo>
                    <a:pt x="4771" y="21214"/>
                    <a:pt x="5471" y="22415"/>
                    <a:pt x="6438" y="23449"/>
                  </a:cubicBezTo>
                  <a:cubicBezTo>
                    <a:pt x="7072" y="24116"/>
                    <a:pt x="8206" y="24950"/>
                    <a:pt x="9207" y="25183"/>
                  </a:cubicBezTo>
                  <a:cubicBezTo>
                    <a:pt x="9174" y="26885"/>
                    <a:pt x="9140" y="28619"/>
                    <a:pt x="9140" y="30320"/>
                  </a:cubicBezTo>
                  <a:cubicBezTo>
                    <a:pt x="9140" y="32122"/>
                    <a:pt x="9274" y="33856"/>
                    <a:pt x="9307" y="35658"/>
                  </a:cubicBezTo>
                  <a:cubicBezTo>
                    <a:pt x="9374" y="37692"/>
                    <a:pt x="9741" y="39660"/>
                    <a:pt x="9808" y="41662"/>
                  </a:cubicBezTo>
                  <a:cubicBezTo>
                    <a:pt x="9874" y="43497"/>
                    <a:pt x="10008" y="45264"/>
                    <a:pt x="10008" y="47099"/>
                  </a:cubicBezTo>
                  <a:cubicBezTo>
                    <a:pt x="10008" y="48867"/>
                    <a:pt x="10108" y="50068"/>
                    <a:pt x="11309" y="51469"/>
                  </a:cubicBezTo>
                  <a:cubicBezTo>
                    <a:pt x="12376" y="52736"/>
                    <a:pt x="13510" y="53103"/>
                    <a:pt x="15111" y="53404"/>
                  </a:cubicBezTo>
                  <a:cubicBezTo>
                    <a:pt x="15476" y="53476"/>
                    <a:pt x="15840" y="53492"/>
                    <a:pt x="16207" y="53492"/>
                  </a:cubicBezTo>
                  <a:cubicBezTo>
                    <a:pt x="16481" y="53492"/>
                    <a:pt x="16757" y="53483"/>
                    <a:pt x="17036" y="53483"/>
                  </a:cubicBezTo>
                  <a:cubicBezTo>
                    <a:pt x="17238" y="53483"/>
                    <a:pt x="17441" y="53488"/>
                    <a:pt x="17646" y="53504"/>
                  </a:cubicBezTo>
                  <a:cubicBezTo>
                    <a:pt x="18647" y="53604"/>
                    <a:pt x="19615" y="53804"/>
                    <a:pt x="20615" y="53871"/>
                  </a:cubicBezTo>
                  <a:cubicBezTo>
                    <a:pt x="22374" y="53994"/>
                    <a:pt x="24018" y="54175"/>
                    <a:pt x="25734" y="54175"/>
                  </a:cubicBezTo>
                  <a:cubicBezTo>
                    <a:pt x="25873" y="54175"/>
                    <a:pt x="26012" y="54173"/>
                    <a:pt x="26153" y="54171"/>
                  </a:cubicBezTo>
                  <a:cubicBezTo>
                    <a:pt x="26319" y="54168"/>
                    <a:pt x="26486" y="54167"/>
                    <a:pt x="26653" y="54167"/>
                  </a:cubicBezTo>
                  <a:cubicBezTo>
                    <a:pt x="28659" y="54167"/>
                    <a:pt x="30689" y="54338"/>
                    <a:pt x="32691" y="54338"/>
                  </a:cubicBezTo>
                  <a:cubicBezTo>
                    <a:pt x="36360" y="54338"/>
                    <a:pt x="39996" y="53904"/>
                    <a:pt x="43598" y="53537"/>
                  </a:cubicBezTo>
                  <a:cubicBezTo>
                    <a:pt x="44332" y="53470"/>
                    <a:pt x="45033" y="53437"/>
                    <a:pt x="45733" y="53404"/>
                  </a:cubicBezTo>
                  <a:cubicBezTo>
                    <a:pt x="47001" y="53404"/>
                    <a:pt x="48268" y="53404"/>
                    <a:pt x="49536" y="53337"/>
                  </a:cubicBezTo>
                  <a:cubicBezTo>
                    <a:pt x="49690" y="53331"/>
                    <a:pt x="49845" y="53329"/>
                    <a:pt x="50002" y="53329"/>
                  </a:cubicBezTo>
                  <a:cubicBezTo>
                    <a:pt x="50872" y="53329"/>
                    <a:pt x="51783" y="53401"/>
                    <a:pt x="52682" y="53401"/>
                  </a:cubicBezTo>
                  <a:cubicBezTo>
                    <a:pt x="53586" y="53401"/>
                    <a:pt x="54478" y="53328"/>
                    <a:pt x="55307" y="53037"/>
                  </a:cubicBezTo>
                  <a:cubicBezTo>
                    <a:pt x="55507" y="52970"/>
                    <a:pt x="55674" y="52903"/>
                    <a:pt x="55840" y="52803"/>
                  </a:cubicBezTo>
                  <a:cubicBezTo>
                    <a:pt x="57742" y="51836"/>
                    <a:pt x="57909" y="49634"/>
                    <a:pt x="58209" y="47766"/>
                  </a:cubicBezTo>
                  <a:cubicBezTo>
                    <a:pt x="58642" y="44898"/>
                    <a:pt x="59009" y="42162"/>
                    <a:pt x="59076" y="39260"/>
                  </a:cubicBezTo>
                  <a:cubicBezTo>
                    <a:pt x="59076" y="38226"/>
                    <a:pt x="59076" y="37192"/>
                    <a:pt x="59009" y="36125"/>
                  </a:cubicBezTo>
                  <a:cubicBezTo>
                    <a:pt x="59076" y="35357"/>
                    <a:pt x="59109" y="34557"/>
                    <a:pt x="59143" y="33756"/>
                  </a:cubicBezTo>
                  <a:cubicBezTo>
                    <a:pt x="59209" y="31388"/>
                    <a:pt x="59009" y="28986"/>
                    <a:pt x="58809" y="26584"/>
                  </a:cubicBezTo>
                  <a:cubicBezTo>
                    <a:pt x="58876" y="26584"/>
                    <a:pt x="58943" y="26551"/>
                    <a:pt x="59009" y="26518"/>
                  </a:cubicBezTo>
                  <a:cubicBezTo>
                    <a:pt x="59710" y="26184"/>
                    <a:pt x="60310" y="25717"/>
                    <a:pt x="60844" y="25217"/>
                  </a:cubicBezTo>
                  <a:cubicBezTo>
                    <a:pt x="61444" y="24783"/>
                    <a:pt x="62011" y="24249"/>
                    <a:pt x="62545" y="23582"/>
                  </a:cubicBezTo>
                  <a:cubicBezTo>
                    <a:pt x="63446" y="22481"/>
                    <a:pt x="64513" y="20947"/>
                    <a:pt x="64914" y="19446"/>
                  </a:cubicBezTo>
                  <a:cubicBezTo>
                    <a:pt x="66041" y="19253"/>
                    <a:pt x="67237" y="18970"/>
                    <a:pt x="68370" y="18970"/>
                  </a:cubicBezTo>
                  <a:cubicBezTo>
                    <a:pt x="68611" y="18970"/>
                    <a:pt x="68849" y="18983"/>
                    <a:pt x="69083" y="19012"/>
                  </a:cubicBezTo>
                  <a:cubicBezTo>
                    <a:pt x="69142" y="19022"/>
                    <a:pt x="69197" y="19027"/>
                    <a:pt x="69249" y="19027"/>
                  </a:cubicBezTo>
                  <a:cubicBezTo>
                    <a:pt x="70089" y="19027"/>
                    <a:pt x="70106" y="17823"/>
                    <a:pt x="69383" y="17478"/>
                  </a:cubicBezTo>
                  <a:cubicBezTo>
                    <a:pt x="69077" y="17337"/>
                    <a:pt x="68756" y="17285"/>
                    <a:pt x="68427" y="17285"/>
                  </a:cubicBezTo>
                  <a:cubicBezTo>
                    <a:pt x="67898" y="17285"/>
                    <a:pt x="67350" y="17421"/>
                    <a:pt x="66815" y="17545"/>
                  </a:cubicBezTo>
                  <a:cubicBezTo>
                    <a:pt x="66348" y="17645"/>
                    <a:pt x="65848" y="17711"/>
                    <a:pt x="65347" y="17778"/>
                  </a:cubicBezTo>
                  <a:cubicBezTo>
                    <a:pt x="65381" y="17711"/>
                    <a:pt x="65414" y="17645"/>
                    <a:pt x="65414" y="17545"/>
                  </a:cubicBezTo>
                  <a:cubicBezTo>
                    <a:pt x="65447" y="17445"/>
                    <a:pt x="65481" y="17311"/>
                    <a:pt x="65514" y="17211"/>
                  </a:cubicBezTo>
                  <a:cubicBezTo>
                    <a:pt x="65647" y="16978"/>
                    <a:pt x="65781" y="16777"/>
                    <a:pt x="65881" y="16611"/>
                  </a:cubicBezTo>
                  <a:cubicBezTo>
                    <a:pt x="66315" y="15877"/>
                    <a:pt x="66681" y="15110"/>
                    <a:pt x="66715" y="14242"/>
                  </a:cubicBezTo>
                  <a:cubicBezTo>
                    <a:pt x="66715" y="13691"/>
                    <a:pt x="66283" y="13355"/>
                    <a:pt x="65841" y="13355"/>
                  </a:cubicBezTo>
                  <a:cubicBezTo>
                    <a:pt x="65587" y="13355"/>
                    <a:pt x="65329" y="13465"/>
                    <a:pt x="65147" y="13709"/>
                  </a:cubicBezTo>
                  <a:cubicBezTo>
                    <a:pt x="64447" y="14643"/>
                    <a:pt x="64113" y="15743"/>
                    <a:pt x="63813" y="16844"/>
                  </a:cubicBezTo>
                  <a:cubicBezTo>
                    <a:pt x="63679" y="16611"/>
                    <a:pt x="63579" y="16377"/>
                    <a:pt x="63446" y="16177"/>
                  </a:cubicBezTo>
                  <a:cubicBezTo>
                    <a:pt x="63112" y="15543"/>
                    <a:pt x="62545" y="15076"/>
                    <a:pt x="61978" y="14643"/>
                  </a:cubicBezTo>
                  <a:cubicBezTo>
                    <a:pt x="61830" y="14530"/>
                    <a:pt x="61677" y="14481"/>
                    <a:pt x="61532" y="14481"/>
                  </a:cubicBezTo>
                  <a:cubicBezTo>
                    <a:pt x="60990" y="14481"/>
                    <a:pt x="60548" y="15158"/>
                    <a:pt x="60811" y="15710"/>
                  </a:cubicBezTo>
                  <a:cubicBezTo>
                    <a:pt x="61077" y="16277"/>
                    <a:pt x="61511" y="16744"/>
                    <a:pt x="61978" y="17144"/>
                  </a:cubicBezTo>
                  <a:cubicBezTo>
                    <a:pt x="62212" y="17578"/>
                    <a:pt x="62445" y="18045"/>
                    <a:pt x="62779" y="18479"/>
                  </a:cubicBezTo>
                  <a:cubicBezTo>
                    <a:pt x="62845" y="18579"/>
                    <a:pt x="62912" y="18645"/>
                    <a:pt x="63012" y="18745"/>
                  </a:cubicBezTo>
                  <a:cubicBezTo>
                    <a:pt x="62445" y="19913"/>
                    <a:pt x="62011" y="21114"/>
                    <a:pt x="61244" y="22215"/>
                  </a:cubicBezTo>
                  <a:cubicBezTo>
                    <a:pt x="60577" y="23149"/>
                    <a:pt x="59710" y="24083"/>
                    <a:pt x="58709" y="24716"/>
                  </a:cubicBezTo>
                  <a:cubicBezTo>
                    <a:pt x="58709" y="22281"/>
                    <a:pt x="58709" y="19846"/>
                    <a:pt x="58843" y="17344"/>
                  </a:cubicBezTo>
                  <a:cubicBezTo>
                    <a:pt x="58876" y="16611"/>
                    <a:pt x="58909" y="15843"/>
                    <a:pt x="58976" y="15076"/>
                  </a:cubicBezTo>
                  <a:cubicBezTo>
                    <a:pt x="59076" y="13442"/>
                    <a:pt x="59143" y="11807"/>
                    <a:pt x="59143" y="10139"/>
                  </a:cubicBezTo>
                  <a:cubicBezTo>
                    <a:pt x="59143" y="9072"/>
                    <a:pt x="59109" y="8004"/>
                    <a:pt x="59043" y="6970"/>
                  </a:cubicBezTo>
                  <a:cubicBezTo>
                    <a:pt x="59043" y="6670"/>
                    <a:pt x="59043" y="6370"/>
                    <a:pt x="59009" y="6070"/>
                  </a:cubicBezTo>
                  <a:cubicBezTo>
                    <a:pt x="59009" y="5970"/>
                    <a:pt x="59009" y="5870"/>
                    <a:pt x="59009" y="5770"/>
                  </a:cubicBezTo>
                  <a:cubicBezTo>
                    <a:pt x="58976" y="5469"/>
                    <a:pt x="58976" y="5136"/>
                    <a:pt x="58943" y="4802"/>
                  </a:cubicBezTo>
                  <a:cubicBezTo>
                    <a:pt x="58909" y="3435"/>
                    <a:pt x="58042" y="2434"/>
                    <a:pt x="56841" y="1900"/>
                  </a:cubicBezTo>
                  <a:cubicBezTo>
                    <a:pt x="55840" y="1466"/>
                    <a:pt x="54606" y="1400"/>
                    <a:pt x="53539" y="1300"/>
                  </a:cubicBezTo>
                  <a:cubicBezTo>
                    <a:pt x="53539" y="1266"/>
                    <a:pt x="53505" y="1266"/>
                    <a:pt x="53472" y="1266"/>
                  </a:cubicBezTo>
                  <a:cubicBezTo>
                    <a:pt x="52279" y="982"/>
                    <a:pt x="51037" y="892"/>
                    <a:pt x="49768" y="892"/>
                  </a:cubicBezTo>
                  <a:cubicBezTo>
                    <a:pt x="49547" y="892"/>
                    <a:pt x="49325" y="894"/>
                    <a:pt x="49102" y="899"/>
                  </a:cubicBezTo>
                  <a:cubicBezTo>
                    <a:pt x="46867" y="699"/>
                    <a:pt x="44666" y="266"/>
                    <a:pt x="42397" y="132"/>
                  </a:cubicBezTo>
                  <a:cubicBezTo>
                    <a:pt x="40850" y="36"/>
                    <a:pt x="39294" y="1"/>
                    <a:pt x="37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3;p18">
            <a:extLst>
              <a:ext uri="{FF2B5EF4-FFF2-40B4-BE49-F238E27FC236}">
                <a16:creationId xmlns:a16="http://schemas.microsoft.com/office/drawing/2014/main" id="{1F3F67AD-C9C3-4A45-BA6A-C3239993B958}"/>
              </a:ext>
            </a:extLst>
          </p:cNvPr>
          <p:cNvGrpSpPr/>
          <p:nvPr/>
        </p:nvGrpSpPr>
        <p:grpSpPr>
          <a:xfrm>
            <a:off x="8644864" y="4754312"/>
            <a:ext cx="314624" cy="243794"/>
            <a:chOff x="5290700" y="1325400"/>
            <a:chExt cx="1753850" cy="1358700"/>
          </a:xfrm>
        </p:grpSpPr>
        <p:sp>
          <p:nvSpPr>
            <p:cNvPr id="29" name="Google Shape;124;p18">
              <a:extLst>
                <a:ext uri="{FF2B5EF4-FFF2-40B4-BE49-F238E27FC236}">
                  <a16:creationId xmlns:a16="http://schemas.microsoft.com/office/drawing/2014/main" id="{60349589-4DF3-2248-86E7-8B704A3BA98E}"/>
                </a:ext>
              </a:extLst>
            </p:cNvPr>
            <p:cNvSpPr/>
            <p:nvPr/>
          </p:nvSpPr>
          <p:spPr>
            <a:xfrm>
              <a:off x="5515850" y="1366800"/>
              <a:ext cx="1226725" cy="1289800"/>
            </a:xfrm>
            <a:custGeom>
              <a:avLst/>
              <a:gdLst/>
              <a:ahLst/>
              <a:cxnLst/>
              <a:rect l="l" t="t" r="r" b="b"/>
              <a:pathLst>
                <a:path w="49069" h="51592" extrusionOk="0">
                  <a:moveTo>
                    <a:pt x="39425" y="1"/>
                  </a:moveTo>
                  <a:cubicBezTo>
                    <a:pt x="38973" y="1"/>
                    <a:pt x="38530" y="36"/>
                    <a:pt x="38128" y="88"/>
                  </a:cubicBezTo>
                  <a:cubicBezTo>
                    <a:pt x="35797" y="360"/>
                    <a:pt x="33355" y="449"/>
                    <a:pt x="30967" y="449"/>
                  </a:cubicBezTo>
                  <a:cubicBezTo>
                    <a:pt x="30143" y="449"/>
                    <a:pt x="29325" y="438"/>
                    <a:pt x="28521" y="421"/>
                  </a:cubicBezTo>
                  <a:cubicBezTo>
                    <a:pt x="27659" y="404"/>
                    <a:pt x="26802" y="396"/>
                    <a:pt x="25947" y="396"/>
                  </a:cubicBezTo>
                  <a:cubicBezTo>
                    <a:pt x="23492" y="396"/>
                    <a:pt x="21054" y="464"/>
                    <a:pt x="18580" y="588"/>
                  </a:cubicBezTo>
                  <a:cubicBezTo>
                    <a:pt x="17313" y="621"/>
                    <a:pt x="15945" y="621"/>
                    <a:pt x="14578" y="688"/>
                  </a:cubicBezTo>
                  <a:cubicBezTo>
                    <a:pt x="14053" y="354"/>
                    <a:pt x="13460" y="157"/>
                    <a:pt x="12835" y="157"/>
                  </a:cubicBezTo>
                  <a:cubicBezTo>
                    <a:pt x="12586" y="157"/>
                    <a:pt x="12332" y="188"/>
                    <a:pt x="12076" y="254"/>
                  </a:cubicBezTo>
                  <a:cubicBezTo>
                    <a:pt x="11114" y="489"/>
                    <a:pt x="10218" y="641"/>
                    <a:pt x="9284" y="641"/>
                  </a:cubicBezTo>
                  <a:cubicBezTo>
                    <a:pt x="8890" y="641"/>
                    <a:pt x="8489" y="614"/>
                    <a:pt x="8073" y="555"/>
                  </a:cubicBezTo>
                  <a:cubicBezTo>
                    <a:pt x="7497" y="479"/>
                    <a:pt x="6783" y="389"/>
                    <a:pt x="6056" y="389"/>
                  </a:cubicBezTo>
                  <a:cubicBezTo>
                    <a:pt x="5184" y="389"/>
                    <a:pt x="4294" y="518"/>
                    <a:pt x="3603" y="955"/>
                  </a:cubicBezTo>
                  <a:cubicBezTo>
                    <a:pt x="0" y="3290"/>
                    <a:pt x="701" y="6492"/>
                    <a:pt x="1001" y="10262"/>
                  </a:cubicBezTo>
                  <a:cubicBezTo>
                    <a:pt x="1535" y="17267"/>
                    <a:pt x="434" y="24338"/>
                    <a:pt x="1235" y="31310"/>
                  </a:cubicBezTo>
                  <a:cubicBezTo>
                    <a:pt x="1635" y="34612"/>
                    <a:pt x="1835" y="38048"/>
                    <a:pt x="1802" y="41384"/>
                  </a:cubicBezTo>
                  <a:cubicBezTo>
                    <a:pt x="1768" y="43686"/>
                    <a:pt x="1201" y="46688"/>
                    <a:pt x="2602" y="48456"/>
                  </a:cubicBezTo>
                  <a:cubicBezTo>
                    <a:pt x="2502" y="49290"/>
                    <a:pt x="3236" y="50157"/>
                    <a:pt x="3970" y="50390"/>
                  </a:cubicBezTo>
                  <a:cubicBezTo>
                    <a:pt x="7272" y="51491"/>
                    <a:pt x="11242" y="51591"/>
                    <a:pt x="14711" y="51591"/>
                  </a:cubicBezTo>
                  <a:cubicBezTo>
                    <a:pt x="19481" y="51591"/>
                    <a:pt x="24284" y="51158"/>
                    <a:pt x="29055" y="50991"/>
                  </a:cubicBezTo>
                  <a:cubicBezTo>
                    <a:pt x="29632" y="50977"/>
                    <a:pt x="30210" y="50971"/>
                    <a:pt x="30790" y="50971"/>
                  </a:cubicBezTo>
                  <a:cubicBezTo>
                    <a:pt x="34329" y="50971"/>
                    <a:pt x="37904" y="51200"/>
                    <a:pt x="41430" y="51258"/>
                  </a:cubicBezTo>
                  <a:cubicBezTo>
                    <a:pt x="41508" y="51259"/>
                    <a:pt x="41586" y="51259"/>
                    <a:pt x="41663" y="51259"/>
                  </a:cubicBezTo>
                  <a:cubicBezTo>
                    <a:pt x="43824" y="51259"/>
                    <a:pt x="45582" y="50793"/>
                    <a:pt x="46967" y="48989"/>
                  </a:cubicBezTo>
                  <a:cubicBezTo>
                    <a:pt x="47768" y="47922"/>
                    <a:pt x="47968" y="46254"/>
                    <a:pt x="47801" y="44786"/>
                  </a:cubicBezTo>
                  <a:lnTo>
                    <a:pt x="47835" y="44720"/>
                  </a:lnTo>
                  <a:cubicBezTo>
                    <a:pt x="48268" y="38749"/>
                    <a:pt x="48102" y="32778"/>
                    <a:pt x="48035" y="26807"/>
                  </a:cubicBezTo>
                  <a:cubicBezTo>
                    <a:pt x="48001" y="23738"/>
                    <a:pt x="47868" y="20602"/>
                    <a:pt x="47635" y="17567"/>
                  </a:cubicBezTo>
                  <a:cubicBezTo>
                    <a:pt x="47601" y="17100"/>
                    <a:pt x="47601" y="16633"/>
                    <a:pt x="47568" y="16199"/>
                  </a:cubicBezTo>
                  <a:cubicBezTo>
                    <a:pt x="47968" y="15799"/>
                    <a:pt x="48268" y="15232"/>
                    <a:pt x="48302" y="14498"/>
                  </a:cubicBezTo>
                  <a:cubicBezTo>
                    <a:pt x="48468" y="12463"/>
                    <a:pt x="49069" y="9494"/>
                    <a:pt x="48502" y="7193"/>
                  </a:cubicBezTo>
                  <a:cubicBezTo>
                    <a:pt x="48535" y="6526"/>
                    <a:pt x="48535" y="5892"/>
                    <a:pt x="48468" y="5225"/>
                  </a:cubicBezTo>
                  <a:cubicBezTo>
                    <a:pt x="48228" y="2613"/>
                    <a:pt x="45801" y="785"/>
                    <a:pt x="43251" y="785"/>
                  </a:cubicBezTo>
                  <a:cubicBezTo>
                    <a:pt x="42967" y="785"/>
                    <a:pt x="42682" y="808"/>
                    <a:pt x="42397" y="855"/>
                  </a:cubicBezTo>
                  <a:cubicBezTo>
                    <a:pt x="42331" y="822"/>
                    <a:pt x="42297" y="788"/>
                    <a:pt x="42231" y="755"/>
                  </a:cubicBezTo>
                  <a:cubicBezTo>
                    <a:pt x="41493" y="179"/>
                    <a:pt x="40437" y="1"/>
                    <a:pt x="39425" y="1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;p18">
              <a:extLst>
                <a:ext uri="{FF2B5EF4-FFF2-40B4-BE49-F238E27FC236}">
                  <a16:creationId xmlns:a16="http://schemas.microsoft.com/office/drawing/2014/main" id="{9A4619A0-D358-D049-A29C-7C981E1217E9}"/>
                </a:ext>
              </a:extLst>
            </p:cNvPr>
            <p:cNvSpPr/>
            <p:nvPr/>
          </p:nvSpPr>
          <p:spPr>
            <a:xfrm>
              <a:off x="5530025" y="1382850"/>
              <a:ext cx="1163350" cy="1274100"/>
            </a:xfrm>
            <a:custGeom>
              <a:avLst/>
              <a:gdLst/>
              <a:ahLst/>
              <a:cxnLst/>
              <a:rect l="l" t="t" r="r" b="b"/>
              <a:pathLst>
                <a:path w="46534" h="50964" extrusionOk="0">
                  <a:moveTo>
                    <a:pt x="3423" y="0"/>
                  </a:moveTo>
                  <a:cubicBezTo>
                    <a:pt x="3344" y="0"/>
                    <a:pt x="3258" y="24"/>
                    <a:pt x="3169" y="79"/>
                  </a:cubicBezTo>
                  <a:cubicBezTo>
                    <a:pt x="2402" y="580"/>
                    <a:pt x="1668" y="847"/>
                    <a:pt x="1068" y="1581"/>
                  </a:cubicBezTo>
                  <a:cubicBezTo>
                    <a:pt x="401" y="2348"/>
                    <a:pt x="167" y="3515"/>
                    <a:pt x="101" y="4516"/>
                  </a:cubicBezTo>
                  <a:cubicBezTo>
                    <a:pt x="1" y="5784"/>
                    <a:pt x="101" y="7118"/>
                    <a:pt x="101" y="8385"/>
                  </a:cubicBezTo>
                  <a:cubicBezTo>
                    <a:pt x="67" y="9620"/>
                    <a:pt x="434" y="10754"/>
                    <a:pt x="267" y="11988"/>
                  </a:cubicBezTo>
                  <a:cubicBezTo>
                    <a:pt x="101" y="13322"/>
                    <a:pt x="501" y="14590"/>
                    <a:pt x="434" y="15924"/>
                  </a:cubicBezTo>
                  <a:cubicBezTo>
                    <a:pt x="334" y="17225"/>
                    <a:pt x="534" y="18493"/>
                    <a:pt x="501" y="19794"/>
                  </a:cubicBezTo>
                  <a:cubicBezTo>
                    <a:pt x="468" y="21028"/>
                    <a:pt x="501" y="22195"/>
                    <a:pt x="568" y="23429"/>
                  </a:cubicBezTo>
                  <a:cubicBezTo>
                    <a:pt x="668" y="24564"/>
                    <a:pt x="367" y="25731"/>
                    <a:pt x="601" y="26865"/>
                  </a:cubicBezTo>
                  <a:cubicBezTo>
                    <a:pt x="668" y="27099"/>
                    <a:pt x="801" y="27332"/>
                    <a:pt x="1001" y="27499"/>
                  </a:cubicBezTo>
                  <a:cubicBezTo>
                    <a:pt x="968" y="27532"/>
                    <a:pt x="968" y="27599"/>
                    <a:pt x="968" y="27633"/>
                  </a:cubicBezTo>
                  <a:cubicBezTo>
                    <a:pt x="768" y="28700"/>
                    <a:pt x="968" y="29834"/>
                    <a:pt x="801" y="30902"/>
                  </a:cubicBezTo>
                  <a:cubicBezTo>
                    <a:pt x="668" y="31669"/>
                    <a:pt x="768" y="32569"/>
                    <a:pt x="801" y="33370"/>
                  </a:cubicBezTo>
                  <a:cubicBezTo>
                    <a:pt x="901" y="34471"/>
                    <a:pt x="901" y="35638"/>
                    <a:pt x="1035" y="36772"/>
                  </a:cubicBezTo>
                  <a:cubicBezTo>
                    <a:pt x="1335" y="38941"/>
                    <a:pt x="834" y="41242"/>
                    <a:pt x="1235" y="43410"/>
                  </a:cubicBezTo>
                  <a:cubicBezTo>
                    <a:pt x="1602" y="45312"/>
                    <a:pt x="1468" y="47380"/>
                    <a:pt x="3203" y="48714"/>
                  </a:cubicBezTo>
                  <a:cubicBezTo>
                    <a:pt x="4937" y="50049"/>
                    <a:pt x="7106" y="50049"/>
                    <a:pt x="9174" y="50382"/>
                  </a:cubicBezTo>
                  <a:cubicBezTo>
                    <a:pt x="11542" y="50749"/>
                    <a:pt x="13910" y="50882"/>
                    <a:pt x="16279" y="50916"/>
                  </a:cubicBezTo>
                  <a:cubicBezTo>
                    <a:pt x="17210" y="50930"/>
                    <a:pt x="18142" y="50964"/>
                    <a:pt x="19074" y="50964"/>
                  </a:cubicBezTo>
                  <a:cubicBezTo>
                    <a:pt x="20277" y="50964"/>
                    <a:pt x="21480" y="50908"/>
                    <a:pt x="22683" y="50682"/>
                  </a:cubicBezTo>
                  <a:cubicBezTo>
                    <a:pt x="23202" y="50586"/>
                    <a:pt x="23745" y="50565"/>
                    <a:pt x="24297" y="50565"/>
                  </a:cubicBezTo>
                  <a:cubicBezTo>
                    <a:pt x="24697" y="50565"/>
                    <a:pt x="25102" y="50576"/>
                    <a:pt x="25504" y="50576"/>
                  </a:cubicBezTo>
                  <a:cubicBezTo>
                    <a:pt x="26655" y="50576"/>
                    <a:pt x="27789" y="50489"/>
                    <a:pt x="28754" y="49815"/>
                  </a:cubicBezTo>
                  <a:cubicBezTo>
                    <a:pt x="28788" y="49782"/>
                    <a:pt x="28821" y="49748"/>
                    <a:pt x="28854" y="49715"/>
                  </a:cubicBezTo>
                  <a:cubicBezTo>
                    <a:pt x="28888" y="49748"/>
                    <a:pt x="28921" y="49748"/>
                    <a:pt x="28988" y="49782"/>
                  </a:cubicBezTo>
                  <a:cubicBezTo>
                    <a:pt x="29688" y="50049"/>
                    <a:pt x="30422" y="50115"/>
                    <a:pt x="31156" y="50282"/>
                  </a:cubicBezTo>
                  <a:cubicBezTo>
                    <a:pt x="31772" y="50412"/>
                    <a:pt x="32404" y="50454"/>
                    <a:pt x="33041" y="50454"/>
                  </a:cubicBezTo>
                  <a:cubicBezTo>
                    <a:pt x="34200" y="50454"/>
                    <a:pt x="35374" y="50315"/>
                    <a:pt x="36493" y="50315"/>
                  </a:cubicBezTo>
                  <a:cubicBezTo>
                    <a:pt x="37461" y="50315"/>
                    <a:pt x="38428" y="50282"/>
                    <a:pt x="39395" y="50282"/>
                  </a:cubicBezTo>
                  <a:cubicBezTo>
                    <a:pt x="40429" y="50282"/>
                    <a:pt x="41363" y="50482"/>
                    <a:pt x="42364" y="50549"/>
                  </a:cubicBezTo>
                  <a:cubicBezTo>
                    <a:pt x="42515" y="50563"/>
                    <a:pt x="42673" y="50571"/>
                    <a:pt x="42835" y="50571"/>
                  </a:cubicBezTo>
                  <a:cubicBezTo>
                    <a:pt x="44178" y="50571"/>
                    <a:pt x="45820" y="50061"/>
                    <a:pt x="46267" y="48781"/>
                  </a:cubicBezTo>
                  <a:cubicBezTo>
                    <a:pt x="46534" y="48114"/>
                    <a:pt x="46000" y="47280"/>
                    <a:pt x="45266" y="47280"/>
                  </a:cubicBezTo>
                  <a:cubicBezTo>
                    <a:pt x="44699" y="47313"/>
                    <a:pt x="44132" y="47447"/>
                    <a:pt x="43565" y="47547"/>
                  </a:cubicBezTo>
                  <a:cubicBezTo>
                    <a:pt x="43306" y="47601"/>
                    <a:pt x="43079" y="47620"/>
                    <a:pt x="42864" y="47620"/>
                  </a:cubicBezTo>
                  <a:cubicBezTo>
                    <a:pt x="42413" y="47620"/>
                    <a:pt x="42016" y="47536"/>
                    <a:pt x="41497" y="47513"/>
                  </a:cubicBezTo>
                  <a:cubicBezTo>
                    <a:pt x="41015" y="47486"/>
                    <a:pt x="40535" y="47476"/>
                    <a:pt x="40057" y="47476"/>
                  </a:cubicBezTo>
                  <a:cubicBezTo>
                    <a:pt x="38783" y="47476"/>
                    <a:pt x="37521" y="47547"/>
                    <a:pt x="36260" y="47547"/>
                  </a:cubicBezTo>
                  <a:cubicBezTo>
                    <a:pt x="34933" y="47547"/>
                    <a:pt x="33630" y="47809"/>
                    <a:pt x="32331" y="47809"/>
                  </a:cubicBezTo>
                  <a:cubicBezTo>
                    <a:pt x="32095" y="47809"/>
                    <a:pt x="31859" y="47801"/>
                    <a:pt x="31623" y="47780"/>
                  </a:cubicBezTo>
                  <a:cubicBezTo>
                    <a:pt x="30989" y="47747"/>
                    <a:pt x="30389" y="47613"/>
                    <a:pt x="29722" y="47613"/>
                  </a:cubicBezTo>
                  <a:cubicBezTo>
                    <a:pt x="29155" y="47613"/>
                    <a:pt x="28688" y="47880"/>
                    <a:pt x="28187" y="48047"/>
                  </a:cubicBezTo>
                  <a:cubicBezTo>
                    <a:pt x="27941" y="47941"/>
                    <a:pt x="27685" y="47901"/>
                    <a:pt x="27410" y="47901"/>
                  </a:cubicBezTo>
                  <a:cubicBezTo>
                    <a:pt x="27164" y="47901"/>
                    <a:pt x="26903" y="47933"/>
                    <a:pt x="26620" y="47980"/>
                  </a:cubicBezTo>
                  <a:cubicBezTo>
                    <a:pt x="25664" y="48096"/>
                    <a:pt x="24733" y="48187"/>
                    <a:pt x="23783" y="48187"/>
                  </a:cubicBezTo>
                  <a:cubicBezTo>
                    <a:pt x="23639" y="48187"/>
                    <a:pt x="23495" y="48185"/>
                    <a:pt x="23351" y="48181"/>
                  </a:cubicBezTo>
                  <a:cubicBezTo>
                    <a:pt x="23290" y="48180"/>
                    <a:pt x="23230" y="48179"/>
                    <a:pt x="23170" y="48179"/>
                  </a:cubicBezTo>
                  <a:cubicBezTo>
                    <a:pt x="21657" y="48179"/>
                    <a:pt x="20126" y="48489"/>
                    <a:pt x="18622" y="48489"/>
                  </a:cubicBezTo>
                  <a:cubicBezTo>
                    <a:pt x="18228" y="48489"/>
                    <a:pt x="17836" y="48468"/>
                    <a:pt x="17446" y="48414"/>
                  </a:cubicBezTo>
                  <a:cubicBezTo>
                    <a:pt x="15211" y="48080"/>
                    <a:pt x="12876" y="48114"/>
                    <a:pt x="10641" y="47880"/>
                  </a:cubicBezTo>
                  <a:cubicBezTo>
                    <a:pt x="9574" y="47780"/>
                    <a:pt x="8540" y="47613"/>
                    <a:pt x="7473" y="47513"/>
                  </a:cubicBezTo>
                  <a:cubicBezTo>
                    <a:pt x="6438" y="47413"/>
                    <a:pt x="5338" y="47347"/>
                    <a:pt x="4537" y="46579"/>
                  </a:cubicBezTo>
                  <a:cubicBezTo>
                    <a:pt x="3737" y="45846"/>
                    <a:pt x="3903" y="44645"/>
                    <a:pt x="3737" y="43711"/>
                  </a:cubicBezTo>
                  <a:cubicBezTo>
                    <a:pt x="3536" y="42577"/>
                    <a:pt x="3570" y="41476"/>
                    <a:pt x="3536" y="40342"/>
                  </a:cubicBezTo>
                  <a:cubicBezTo>
                    <a:pt x="3536" y="38340"/>
                    <a:pt x="3436" y="36372"/>
                    <a:pt x="3403" y="34371"/>
                  </a:cubicBezTo>
                  <a:cubicBezTo>
                    <a:pt x="3403" y="33437"/>
                    <a:pt x="3303" y="32469"/>
                    <a:pt x="3169" y="31569"/>
                  </a:cubicBezTo>
                  <a:cubicBezTo>
                    <a:pt x="3069" y="30801"/>
                    <a:pt x="3203" y="30001"/>
                    <a:pt x="3103" y="29234"/>
                  </a:cubicBezTo>
                  <a:cubicBezTo>
                    <a:pt x="3003" y="28600"/>
                    <a:pt x="2869" y="27966"/>
                    <a:pt x="2736" y="27332"/>
                  </a:cubicBezTo>
                  <a:cubicBezTo>
                    <a:pt x="2969" y="26965"/>
                    <a:pt x="3003" y="26498"/>
                    <a:pt x="2803" y="26098"/>
                  </a:cubicBezTo>
                  <a:cubicBezTo>
                    <a:pt x="2736" y="25264"/>
                    <a:pt x="2803" y="24363"/>
                    <a:pt x="2769" y="23530"/>
                  </a:cubicBezTo>
                  <a:cubicBezTo>
                    <a:pt x="2702" y="22462"/>
                    <a:pt x="2536" y="21395"/>
                    <a:pt x="2536" y="20294"/>
                  </a:cubicBezTo>
                  <a:cubicBezTo>
                    <a:pt x="2502" y="17959"/>
                    <a:pt x="2135" y="15657"/>
                    <a:pt x="2102" y="13322"/>
                  </a:cubicBezTo>
                  <a:cubicBezTo>
                    <a:pt x="2069" y="12355"/>
                    <a:pt x="2369" y="11454"/>
                    <a:pt x="2336" y="10487"/>
                  </a:cubicBezTo>
                  <a:cubicBezTo>
                    <a:pt x="2269" y="9386"/>
                    <a:pt x="2235" y="8285"/>
                    <a:pt x="2235" y="7151"/>
                  </a:cubicBezTo>
                  <a:cubicBezTo>
                    <a:pt x="2235" y="4816"/>
                    <a:pt x="2135" y="2815"/>
                    <a:pt x="3770" y="947"/>
                  </a:cubicBezTo>
                  <a:cubicBezTo>
                    <a:pt x="4076" y="613"/>
                    <a:pt x="3825" y="0"/>
                    <a:pt x="3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;p18">
              <a:extLst>
                <a:ext uri="{FF2B5EF4-FFF2-40B4-BE49-F238E27FC236}">
                  <a16:creationId xmlns:a16="http://schemas.microsoft.com/office/drawing/2014/main" id="{21CB47F3-1AF3-7840-9D47-8CD74A3B1FC8}"/>
                </a:ext>
              </a:extLst>
            </p:cNvPr>
            <p:cNvSpPr/>
            <p:nvPr/>
          </p:nvSpPr>
          <p:spPr>
            <a:xfrm>
              <a:off x="5668450" y="1368225"/>
              <a:ext cx="1078300" cy="1152875"/>
            </a:xfrm>
            <a:custGeom>
              <a:avLst/>
              <a:gdLst/>
              <a:ahLst/>
              <a:cxnLst/>
              <a:rect l="l" t="t" r="r" b="b"/>
              <a:pathLst>
                <a:path w="43132" h="46115" extrusionOk="0">
                  <a:moveTo>
                    <a:pt x="28323" y="0"/>
                  </a:moveTo>
                  <a:cubicBezTo>
                    <a:pt x="27715" y="0"/>
                    <a:pt x="27112" y="11"/>
                    <a:pt x="26520" y="31"/>
                  </a:cubicBezTo>
                  <a:cubicBezTo>
                    <a:pt x="24251" y="97"/>
                    <a:pt x="22017" y="64"/>
                    <a:pt x="19748" y="164"/>
                  </a:cubicBezTo>
                  <a:cubicBezTo>
                    <a:pt x="17480" y="231"/>
                    <a:pt x="15278" y="531"/>
                    <a:pt x="13010" y="531"/>
                  </a:cubicBezTo>
                  <a:cubicBezTo>
                    <a:pt x="11876" y="531"/>
                    <a:pt x="10742" y="531"/>
                    <a:pt x="9641" y="564"/>
                  </a:cubicBezTo>
                  <a:cubicBezTo>
                    <a:pt x="8863" y="613"/>
                    <a:pt x="8121" y="715"/>
                    <a:pt x="7375" y="715"/>
                  </a:cubicBezTo>
                  <a:cubicBezTo>
                    <a:pt x="7097" y="715"/>
                    <a:pt x="6819" y="701"/>
                    <a:pt x="6539" y="664"/>
                  </a:cubicBezTo>
                  <a:cubicBezTo>
                    <a:pt x="6005" y="614"/>
                    <a:pt x="5471" y="598"/>
                    <a:pt x="4938" y="598"/>
                  </a:cubicBezTo>
                  <a:cubicBezTo>
                    <a:pt x="4404" y="598"/>
                    <a:pt x="3870" y="614"/>
                    <a:pt x="3337" y="631"/>
                  </a:cubicBezTo>
                  <a:cubicBezTo>
                    <a:pt x="2921" y="631"/>
                    <a:pt x="2467" y="605"/>
                    <a:pt x="2014" y="605"/>
                  </a:cubicBezTo>
                  <a:cubicBezTo>
                    <a:pt x="1447" y="605"/>
                    <a:pt x="883" y="646"/>
                    <a:pt x="401" y="831"/>
                  </a:cubicBezTo>
                  <a:cubicBezTo>
                    <a:pt x="168" y="898"/>
                    <a:pt x="1" y="1265"/>
                    <a:pt x="301" y="1432"/>
                  </a:cubicBezTo>
                  <a:cubicBezTo>
                    <a:pt x="1191" y="1934"/>
                    <a:pt x="2237" y="2030"/>
                    <a:pt x="3279" y="2030"/>
                  </a:cubicBezTo>
                  <a:cubicBezTo>
                    <a:pt x="3760" y="2030"/>
                    <a:pt x="4240" y="2009"/>
                    <a:pt x="4704" y="1999"/>
                  </a:cubicBezTo>
                  <a:cubicBezTo>
                    <a:pt x="5571" y="1999"/>
                    <a:pt x="6405" y="2199"/>
                    <a:pt x="7306" y="2232"/>
                  </a:cubicBezTo>
                  <a:cubicBezTo>
                    <a:pt x="7454" y="2242"/>
                    <a:pt x="7602" y="2246"/>
                    <a:pt x="7751" y="2246"/>
                  </a:cubicBezTo>
                  <a:cubicBezTo>
                    <a:pt x="8644" y="2246"/>
                    <a:pt x="9555" y="2099"/>
                    <a:pt x="10442" y="2099"/>
                  </a:cubicBezTo>
                  <a:cubicBezTo>
                    <a:pt x="11418" y="2083"/>
                    <a:pt x="12397" y="2077"/>
                    <a:pt x="13377" y="2077"/>
                  </a:cubicBezTo>
                  <a:cubicBezTo>
                    <a:pt x="16612" y="2077"/>
                    <a:pt x="19858" y="2148"/>
                    <a:pt x="23084" y="2199"/>
                  </a:cubicBezTo>
                  <a:cubicBezTo>
                    <a:pt x="26853" y="2266"/>
                    <a:pt x="30589" y="2399"/>
                    <a:pt x="34325" y="2766"/>
                  </a:cubicBezTo>
                  <a:cubicBezTo>
                    <a:pt x="34566" y="2787"/>
                    <a:pt x="34829" y="2793"/>
                    <a:pt x="35106" y="2793"/>
                  </a:cubicBezTo>
                  <a:cubicBezTo>
                    <a:pt x="35500" y="2793"/>
                    <a:pt x="35923" y="2781"/>
                    <a:pt x="36350" y="2781"/>
                  </a:cubicBezTo>
                  <a:cubicBezTo>
                    <a:pt x="37534" y="2781"/>
                    <a:pt x="38752" y="2876"/>
                    <a:pt x="39496" y="3600"/>
                  </a:cubicBezTo>
                  <a:cubicBezTo>
                    <a:pt x="40063" y="4200"/>
                    <a:pt x="40463" y="5068"/>
                    <a:pt x="40797" y="5801"/>
                  </a:cubicBezTo>
                  <a:cubicBezTo>
                    <a:pt x="41264" y="6869"/>
                    <a:pt x="41130" y="7736"/>
                    <a:pt x="41030" y="8870"/>
                  </a:cubicBezTo>
                  <a:cubicBezTo>
                    <a:pt x="40997" y="9137"/>
                    <a:pt x="41097" y="9371"/>
                    <a:pt x="41230" y="9504"/>
                  </a:cubicBezTo>
                  <a:cubicBezTo>
                    <a:pt x="41064" y="10572"/>
                    <a:pt x="40863" y="11672"/>
                    <a:pt x="40830" y="11872"/>
                  </a:cubicBezTo>
                  <a:cubicBezTo>
                    <a:pt x="40630" y="13474"/>
                    <a:pt x="40430" y="15075"/>
                    <a:pt x="40196" y="16676"/>
                  </a:cubicBezTo>
                  <a:cubicBezTo>
                    <a:pt x="39996" y="18110"/>
                    <a:pt x="40563" y="19578"/>
                    <a:pt x="40296" y="20979"/>
                  </a:cubicBezTo>
                  <a:cubicBezTo>
                    <a:pt x="39929" y="22613"/>
                    <a:pt x="40230" y="24381"/>
                    <a:pt x="40330" y="26016"/>
                  </a:cubicBezTo>
                  <a:cubicBezTo>
                    <a:pt x="40597" y="32521"/>
                    <a:pt x="41064" y="39025"/>
                    <a:pt x="40130" y="45497"/>
                  </a:cubicBezTo>
                  <a:cubicBezTo>
                    <a:pt x="40071" y="45884"/>
                    <a:pt x="40408" y="46114"/>
                    <a:pt x="40739" y="46114"/>
                  </a:cubicBezTo>
                  <a:cubicBezTo>
                    <a:pt x="40978" y="46114"/>
                    <a:pt x="41213" y="45995"/>
                    <a:pt x="41297" y="45730"/>
                  </a:cubicBezTo>
                  <a:cubicBezTo>
                    <a:pt x="42164" y="42861"/>
                    <a:pt x="42398" y="39626"/>
                    <a:pt x="42465" y="36657"/>
                  </a:cubicBezTo>
                  <a:cubicBezTo>
                    <a:pt x="42531" y="33121"/>
                    <a:pt x="42565" y="29619"/>
                    <a:pt x="42465" y="26116"/>
                  </a:cubicBezTo>
                  <a:cubicBezTo>
                    <a:pt x="42431" y="24515"/>
                    <a:pt x="42064" y="22814"/>
                    <a:pt x="42364" y="21246"/>
                  </a:cubicBezTo>
                  <a:cubicBezTo>
                    <a:pt x="42665" y="19711"/>
                    <a:pt x="41964" y="18277"/>
                    <a:pt x="41931" y="16743"/>
                  </a:cubicBezTo>
                  <a:cubicBezTo>
                    <a:pt x="41897" y="15141"/>
                    <a:pt x="42064" y="13540"/>
                    <a:pt x="41998" y="11939"/>
                  </a:cubicBezTo>
                  <a:cubicBezTo>
                    <a:pt x="41964" y="11172"/>
                    <a:pt x="42031" y="10471"/>
                    <a:pt x="42064" y="9738"/>
                  </a:cubicBezTo>
                  <a:cubicBezTo>
                    <a:pt x="42431" y="9671"/>
                    <a:pt x="42765" y="9437"/>
                    <a:pt x="42831" y="8970"/>
                  </a:cubicBezTo>
                  <a:cubicBezTo>
                    <a:pt x="42965" y="8003"/>
                    <a:pt x="43132" y="7136"/>
                    <a:pt x="43032" y="6168"/>
                  </a:cubicBezTo>
                  <a:cubicBezTo>
                    <a:pt x="42932" y="5334"/>
                    <a:pt x="42531" y="4400"/>
                    <a:pt x="42231" y="3600"/>
                  </a:cubicBezTo>
                  <a:cubicBezTo>
                    <a:pt x="41464" y="1665"/>
                    <a:pt x="40130" y="931"/>
                    <a:pt x="38161" y="531"/>
                  </a:cubicBezTo>
                  <a:cubicBezTo>
                    <a:pt x="36394" y="164"/>
                    <a:pt x="34526" y="431"/>
                    <a:pt x="32724" y="231"/>
                  </a:cubicBezTo>
                  <a:cubicBezTo>
                    <a:pt x="31305" y="65"/>
                    <a:pt x="29802" y="0"/>
                    <a:pt x="28323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;p18">
              <a:extLst>
                <a:ext uri="{FF2B5EF4-FFF2-40B4-BE49-F238E27FC236}">
                  <a16:creationId xmlns:a16="http://schemas.microsoft.com/office/drawing/2014/main" id="{82E63E23-5058-0644-917C-806C4597004C}"/>
                </a:ext>
              </a:extLst>
            </p:cNvPr>
            <p:cNvSpPr/>
            <p:nvPr/>
          </p:nvSpPr>
          <p:spPr>
            <a:xfrm>
              <a:off x="5822725" y="1850950"/>
              <a:ext cx="623800" cy="602775"/>
            </a:xfrm>
            <a:custGeom>
              <a:avLst/>
              <a:gdLst/>
              <a:ahLst/>
              <a:cxnLst/>
              <a:rect l="l" t="t" r="r" b="b"/>
              <a:pathLst>
                <a:path w="24952" h="24111" extrusionOk="0">
                  <a:moveTo>
                    <a:pt x="19848" y="1070"/>
                  </a:moveTo>
                  <a:cubicBezTo>
                    <a:pt x="19682" y="1136"/>
                    <a:pt x="19548" y="1203"/>
                    <a:pt x="19415" y="1270"/>
                  </a:cubicBezTo>
                  <a:cubicBezTo>
                    <a:pt x="18814" y="1270"/>
                    <a:pt x="18247" y="1303"/>
                    <a:pt x="17680" y="1336"/>
                  </a:cubicBezTo>
                  <a:cubicBezTo>
                    <a:pt x="17347" y="1336"/>
                    <a:pt x="16880" y="1436"/>
                    <a:pt x="16413" y="1436"/>
                  </a:cubicBezTo>
                  <a:cubicBezTo>
                    <a:pt x="16479" y="1403"/>
                    <a:pt x="16513" y="1403"/>
                    <a:pt x="16579" y="1370"/>
                  </a:cubicBezTo>
                  <a:cubicBezTo>
                    <a:pt x="17347" y="1336"/>
                    <a:pt x="18047" y="1203"/>
                    <a:pt x="18781" y="1103"/>
                  </a:cubicBezTo>
                  <a:cubicBezTo>
                    <a:pt x="19148" y="1103"/>
                    <a:pt x="19481" y="1070"/>
                    <a:pt x="19848" y="1070"/>
                  </a:cubicBezTo>
                  <a:close/>
                  <a:moveTo>
                    <a:pt x="21016" y="936"/>
                  </a:moveTo>
                  <a:cubicBezTo>
                    <a:pt x="21116" y="969"/>
                    <a:pt x="21216" y="969"/>
                    <a:pt x="21283" y="1003"/>
                  </a:cubicBezTo>
                  <a:cubicBezTo>
                    <a:pt x="21249" y="1036"/>
                    <a:pt x="21216" y="1070"/>
                    <a:pt x="21183" y="1136"/>
                  </a:cubicBezTo>
                  <a:cubicBezTo>
                    <a:pt x="21149" y="1236"/>
                    <a:pt x="21149" y="1336"/>
                    <a:pt x="21116" y="1470"/>
                  </a:cubicBezTo>
                  <a:lnTo>
                    <a:pt x="20983" y="1470"/>
                  </a:lnTo>
                  <a:cubicBezTo>
                    <a:pt x="20949" y="1470"/>
                    <a:pt x="20949" y="1436"/>
                    <a:pt x="20916" y="1403"/>
                  </a:cubicBezTo>
                  <a:cubicBezTo>
                    <a:pt x="20887" y="1384"/>
                    <a:pt x="20854" y="1375"/>
                    <a:pt x="20823" y="1375"/>
                  </a:cubicBezTo>
                  <a:cubicBezTo>
                    <a:pt x="20746" y="1375"/>
                    <a:pt x="20673" y="1423"/>
                    <a:pt x="20649" y="1470"/>
                  </a:cubicBezTo>
                  <a:cubicBezTo>
                    <a:pt x="20549" y="1503"/>
                    <a:pt x="20449" y="1503"/>
                    <a:pt x="20349" y="1503"/>
                  </a:cubicBezTo>
                  <a:cubicBezTo>
                    <a:pt x="20516" y="1403"/>
                    <a:pt x="20682" y="1336"/>
                    <a:pt x="20849" y="1236"/>
                  </a:cubicBezTo>
                  <a:cubicBezTo>
                    <a:pt x="20949" y="1170"/>
                    <a:pt x="21016" y="1070"/>
                    <a:pt x="21016" y="936"/>
                  </a:cubicBezTo>
                  <a:close/>
                  <a:moveTo>
                    <a:pt x="10709" y="1236"/>
                  </a:moveTo>
                  <a:cubicBezTo>
                    <a:pt x="10542" y="1270"/>
                    <a:pt x="10375" y="1270"/>
                    <a:pt x="10208" y="1303"/>
                  </a:cubicBezTo>
                  <a:cubicBezTo>
                    <a:pt x="9841" y="1370"/>
                    <a:pt x="9508" y="1436"/>
                    <a:pt x="9174" y="1537"/>
                  </a:cubicBezTo>
                  <a:lnTo>
                    <a:pt x="8941" y="1537"/>
                  </a:lnTo>
                  <a:cubicBezTo>
                    <a:pt x="8574" y="1503"/>
                    <a:pt x="8240" y="1470"/>
                    <a:pt x="7873" y="1436"/>
                  </a:cubicBezTo>
                  <a:cubicBezTo>
                    <a:pt x="8841" y="1370"/>
                    <a:pt x="9775" y="1303"/>
                    <a:pt x="10709" y="1236"/>
                  </a:cubicBezTo>
                  <a:close/>
                  <a:moveTo>
                    <a:pt x="2469" y="1203"/>
                  </a:moveTo>
                  <a:cubicBezTo>
                    <a:pt x="2469" y="1203"/>
                    <a:pt x="2469" y="1236"/>
                    <a:pt x="2436" y="1270"/>
                  </a:cubicBezTo>
                  <a:cubicBezTo>
                    <a:pt x="2436" y="1303"/>
                    <a:pt x="2436" y="1303"/>
                    <a:pt x="2436" y="1336"/>
                  </a:cubicBezTo>
                  <a:cubicBezTo>
                    <a:pt x="2336" y="1370"/>
                    <a:pt x="2236" y="1403"/>
                    <a:pt x="2169" y="1470"/>
                  </a:cubicBezTo>
                  <a:cubicBezTo>
                    <a:pt x="2136" y="1503"/>
                    <a:pt x="2102" y="1537"/>
                    <a:pt x="2069" y="1570"/>
                  </a:cubicBezTo>
                  <a:cubicBezTo>
                    <a:pt x="2036" y="1570"/>
                    <a:pt x="2002" y="1603"/>
                    <a:pt x="1969" y="1637"/>
                  </a:cubicBezTo>
                  <a:cubicBezTo>
                    <a:pt x="1902" y="1703"/>
                    <a:pt x="1869" y="1803"/>
                    <a:pt x="1802" y="1870"/>
                  </a:cubicBezTo>
                  <a:cubicBezTo>
                    <a:pt x="1769" y="1853"/>
                    <a:pt x="1735" y="1845"/>
                    <a:pt x="1702" y="1845"/>
                  </a:cubicBezTo>
                  <a:cubicBezTo>
                    <a:pt x="1669" y="1845"/>
                    <a:pt x="1635" y="1853"/>
                    <a:pt x="1602" y="1870"/>
                  </a:cubicBezTo>
                  <a:cubicBezTo>
                    <a:pt x="1836" y="1570"/>
                    <a:pt x="2136" y="1336"/>
                    <a:pt x="2469" y="1203"/>
                  </a:cubicBezTo>
                  <a:close/>
                  <a:moveTo>
                    <a:pt x="5672" y="2004"/>
                  </a:moveTo>
                  <a:cubicBezTo>
                    <a:pt x="5471" y="2037"/>
                    <a:pt x="5271" y="2104"/>
                    <a:pt x="5038" y="2137"/>
                  </a:cubicBezTo>
                  <a:cubicBezTo>
                    <a:pt x="5004" y="2129"/>
                    <a:pt x="4971" y="2124"/>
                    <a:pt x="4939" y="2124"/>
                  </a:cubicBezTo>
                  <a:cubicBezTo>
                    <a:pt x="4842" y="2124"/>
                    <a:pt x="4754" y="2162"/>
                    <a:pt x="4704" y="2237"/>
                  </a:cubicBezTo>
                  <a:cubicBezTo>
                    <a:pt x="4537" y="2304"/>
                    <a:pt x="4371" y="2337"/>
                    <a:pt x="4204" y="2404"/>
                  </a:cubicBezTo>
                  <a:cubicBezTo>
                    <a:pt x="4169" y="2387"/>
                    <a:pt x="4131" y="2378"/>
                    <a:pt x="4091" y="2378"/>
                  </a:cubicBezTo>
                  <a:cubicBezTo>
                    <a:pt x="4019" y="2378"/>
                    <a:pt x="3945" y="2405"/>
                    <a:pt x="3887" y="2455"/>
                  </a:cubicBezTo>
                  <a:lnTo>
                    <a:pt x="3887" y="2455"/>
                  </a:lnTo>
                  <a:cubicBezTo>
                    <a:pt x="4002" y="2304"/>
                    <a:pt x="4130" y="2170"/>
                    <a:pt x="4237" y="2037"/>
                  </a:cubicBezTo>
                  <a:lnTo>
                    <a:pt x="4437" y="2037"/>
                  </a:lnTo>
                  <a:cubicBezTo>
                    <a:pt x="4838" y="2037"/>
                    <a:pt x="5271" y="2004"/>
                    <a:pt x="5672" y="2004"/>
                  </a:cubicBezTo>
                  <a:close/>
                  <a:moveTo>
                    <a:pt x="20882" y="2370"/>
                  </a:moveTo>
                  <a:cubicBezTo>
                    <a:pt x="20916" y="2471"/>
                    <a:pt x="20949" y="2571"/>
                    <a:pt x="20949" y="2671"/>
                  </a:cubicBezTo>
                  <a:cubicBezTo>
                    <a:pt x="20882" y="2637"/>
                    <a:pt x="20782" y="2604"/>
                    <a:pt x="20682" y="2571"/>
                  </a:cubicBezTo>
                  <a:lnTo>
                    <a:pt x="20582" y="2571"/>
                  </a:lnTo>
                  <a:cubicBezTo>
                    <a:pt x="20582" y="2537"/>
                    <a:pt x="20616" y="2504"/>
                    <a:pt x="20616" y="2471"/>
                  </a:cubicBezTo>
                  <a:cubicBezTo>
                    <a:pt x="20716" y="2437"/>
                    <a:pt x="20782" y="2404"/>
                    <a:pt x="20882" y="2370"/>
                  </a:cubicBezTo>
                  <a:close/>
                  <a:moveTo>
                    <a:pt x="9107" y="2137"/>
                  </a:moveTo>
                  <a:lnTo>
                    <a:pt x="7073" y="2804"/>
                  </a:lnTo>
                  <a:cubicBezTo>
                    <a:pt x="7073" y="2737"/>
                    <a:pt x="7073" y="2671"/>
                    <a:pt x="7039" y="2604"/>
                  </a:cubicBezTo>
                  <a:cubicBezTo>
                    <a:pt x="7740" y="2437"/>
                    <a:pt x="8407" y="2270"/>
                    <a:pt x="9107" y="2137"/>
                  </a:cubicBezTo>
                  <a:close/>
                  <a:moveTo>
                    <a:pt x="6372" y="2737"/>
                  </a:moveTo>
                  <a:lnTo>
                    <a:pt x="6372" y="2737"/>
                  </a:lnTo>
                  <a:cubicBezTo>
                    <a:pt x="6339" y="2837"/>
                    <a:pt x="6305" y="2938"/>
                    <a:pt x="6305" y="3038"/>
                  </a:cubicBezTo>
                  <a:cubicBezTo>
                    <a:pt x="6239" y="3071"/>
                    <a:pt x="6172" y="3071"/>
                    <a:pt x="6105" y="3104"/>
                  </a:cubicBezTo>
                  <a:cubicBezTo>
                    <a:pt x="6105" y="3004"/>
                    <a:pt x="6105" y="2938"/>
                    <a:pt x="6072" y="2871"/>
                  </a:cubicBezTo>
                  <a:cubicBezTo>
                    <a:pt x="6072" y="2837"/>
                    <a:pt x="6072" y="2837"/>
                    <a:pt x="6039" y="2804"/>
                  </a:cubicBezTo>
                  <a:cubicBezTo>
                    <a:pt x="6172" y="2804"/>
                    <a:pt x="6272" y="2771"/>
                    <a:pt x="6372" y="2737"/>
                  </a:cubicBezTo>
                  <a:close/>
                  <a:moveTo>
                    <a:pt x="10526" y="2555"/>
                  </a:moveTo>
                  <a:cubicBezTo>
                    <a:pt x="9642" y="2882"/>
                    <a:pt x="8758" y="3178"/>
                    <a:pt x="7873" y="3538"/>
                  </a:cubicBezTo>
                  <a:cubicBezTo>
                    <a:pt x="7873" y="3471"/>
                    <a:pt x="7873" y="3438"/>
                    <a:pt x="7840" y="3405"/>
                  </a:cubicBezTo>
                  <a:cubicBezTo>
                    <a:pt x="8707" y="3138"/>
                    <a:pt x="9541" y="2837"/>
                    <a:pt x="10342" y="2604"/>
                  </a:cubicBezTo>
                  <a:cubicBezTo>
                    <a:pt x="10393" y="2578"/>
                    <a:pt x="10465" y="2572"/>
                    <a:pt x="10526" y="2555"/>
                  </a:cubicBezTo>
                  <a:close/>
                  <a:moveTo>
                    <a:pt x="11542" y="3605"/>
                  </a:moveTo>
                  <a:lnTo>
                    <a:pt x="11542" y="3605"/>
                  </a:lnTo>
                  <a:cubicBezTo>
                    <a:pt x="11493" y="3630"/>
                    <a:pt x="11443" y="3654"/>
                    <a:pt x="11393" y="3665"/>
                  </a:cubicBezTo>
                  <a:lnTo>
                    <a:pt x="11393" y="3665"/>
                  </a:lnTo>
                  <a:cubicBezTo>
                    <a:pt x="11443" y="3645"/>
                    <a:pt x="11493" y="3625"/>
                    <a:pt x="11542" y="3605"/>
                  </a:cubicBezTo>
                  <a:close/>
                  <a:moveTo>
                    <a:pt x="11208" y="3741"/>
                  </a:moveTo>
                  <a:lnTo>
                    <a:pt x="11208" y="3741"/>
                  </a:lnTo>
                  <a:cubicBezTo>
                    <a:pt x="10419" y="4148"/>
                    <a:pt x="9632" y="4529"/>
                    <a:pt x="8874" y="4939"/>
                  </a:cubicBezTo>
                  <a:cubicBezTo>
                    <a:pt x="8841" y="4872"/>
                    <a:pt x="8841" y="4806"/>
                    <a:pt x="8841" y="4705"/>
                  </a:cubicBezTo>
                  <a:cubicBezTo>
                    <a:pt x="9630" y="4384"/>
                    <a:pt x="10419" y="4062"/>
                    <a:pt x="11208" y="3741"/>
                  </a:cubicBezTo>
                  <a:close/>
                  <a:moveTo>
                    <a:pt x="12877" y="3805"/>
                  </a:moveTo>
                  <a:cubicBezTo>
                    <a:pt x="12677" y="3905"/>
                    <a:pt x="12510" y="4005"/>
                    <a:pt x="12310" y="4138"/>
                  </a:cubicBezTo>
                  <a:cubicBezTo>
                    <a:pt x="11542" y="4405"/>
                    <a:pt x="10809" y="4739"/>
                    <a:pt x="10075" y="5139"/>
                  </a:cubicBezTo>
                  <a:cubicBezTo>
                    <a:pt x="10075" y="5139"/>
                    <a:pt x="10075" y="5139"/>
                    <a:pt x="10041" y="5106"/>
                  </a:cubicBezTo>
                  <a:cubicBezTo>
                    <a:pt x="10975" y="4639"/>
                    <a:pt x="11909" y="4172"/>
                    <a:pt x="12877" y="3805"/>
                  </a:cubicBezTo>
                  <a:close/>
                  <a:moveTo>
                    <a:pt x="2969" y="3679"/>
                  </a:moveTo>
                  <a:lnTo>
                    <a:pt x="2969" y="3679"/>
                  </a:lnTo>
                  <a:cubicBezTo>
                    <a:pt x="2936" y="4210"/>
                    <a:pt x="2869" y="4741"/>
                    <a:pt x="2836" y="5239"/>
                  </a:cubicBezTo>
                  <a:cubicBezTo>
                    <a:pt x="2836" y="5273"/>
                    <a:pt x="2803" y="5273"/>
                    <a:pt x="2803" y="5273"/>
                  </a:cubicBezTo>
                  <a:cubicBezTo>
                    <a:pt x="2803" y="5206"/>
                    <a:pt x="2803" y="5139"/>
                    <a:pt x="2803" y="5106"/>
                  </a:cubicBezTo>
                  <a:cubicBezTo>
                    <a:pt x="2836" y="4772"/>
                    <a:pt x="2870" y="4505"/>
                    <a:pt x="2903" y="4272"/>
                  </a:cubicBezTo>
                  <a:cubicBezTo>
                    <a:pt x="2903" y="4105"/>
                    <a:pt x="2936" y="3972"/>
                    <a:pt x="2936" y="3805"/>
                  </a:cubicBezTo>
                  <a:cubicBezTo>
                    <a:pt x="2936" y="3774"/>
                    <a:pt x="2965" y="3714"/>
                    <a:pt x="2969" y="3679"/>
                  </a:cubicBezTo>
                  <a:close/>
                  <a:moveTo>
                    <a:pt x="1402" y="4839"/>
                  </a:moveTo>
                  <a:lnTo>
                    <a:pt x="1402" y="4839"/>
                  </a:lnTo>
                  <a:cubicBezTo>
                    <a:pt x="1402" y="5172"/>
                    <a:pt x="1302" y="5539"/>
                    <a:pt x="1268" y="5906"/>
                  </a:cubicBezTo>
                  <a:cubicBezTo>
                    <a:pt x="1235" y="5873"/>
                    <a:pt x="1168" y="5840"/>
                    <a:pt x="1135" y="5840"/>
                  </a:cubicBezTo>
                  <a:cubicBezTo>
                    <a:pt x="1135" y="5806"/>
                    <a:pt x="1168" y="5806"/>
                    <a:pt x="1168" y="5773"/>
                  </a:cubicBezTo>
                  <a:cubicBezTo>
                    <a:pt x="1235" y="5473"/>
                    <a:pt x="1335" y="5172"/>
                    <a:pt x="1402" y="4839"/>
                  </a:cubicBezTo>
                  <a:close/>
                  <a:moveTo>
                    <a:pt x="4271" y="5706"/>
                  </a:moveTo>
                  <a:cubicBezTo>
                    <a:pt x="4271" y="5873"/>
                    <a:pt x="4271" y="6040"/>
                    <a:pt x="4271" y="6207"/>
                  </a:cubicBezTo>
                  <a:cubicBezTo>
                    <a:pt x="4171" y="6340"/>
                    <a:pt x="4104" y="6440"/>
                    <a:pt x="4037" y="6573"/>
                  </a:cubicBezTo>
                  <a:cubicBezTo>
                    <a:pt x="4004" y="6473"/>
                    <a:pt x="4004" y="6373"/>
                    <a:pt x="4004" y="6273"/>
                  </a:cubicBezTo>
                  <a:cubicBezTo>
                    <a:pt x="4104" y="6073"/>
                    <a:pt x="4171" y="5906"/>
                    <a:pt x="4271" y="5706"/>
                  </a:cubicBezTo>
                  <a:close/>
                  <a:moveTo>
                    <a:pt x="11042" y="5539"/>
                  </a:moveTo>
                  <a:cubicBezTo>
                    <a:pt x="10709" y="5773"/>
                    <a:pt x="10375" y="5973"/>
                    <a:pt x="10041" y="6207"/>
                  </a:cubicBezTo>
                  <a:cubicBezTo>
                    <a:pt x="9808" y="6340"/>
                    <a:pt x="9541" y="6507"/>
                    <a:pt x="9308" y="6640"/>
                  </a:cubicBezTo>
                  <a:cubicBezTo>
                    <a:pt x="9308" y="6607"/>
                    <a:pt x="9341" y="6540"/>
                    <a:pt x="9341" y="6473"/>
                  </a:cubicBezTo>
                  <a:cubicBezTo>
                    <a:pt x="9574" y="6373"/>
                    <a:pt x="9808" y="6240"/>
                    <a:pt x="10008" y="6106"/>
                  </a:cubicBezTo>
                  <a:cubicBezTo>
                    <a:pt x="10108" y="6106"/>
                    <a:pt x="10208" y="6073"/>
                    <a:pt x="10242" y="5973"/>
                  </a:cubicBezTo>
                  <a:lnTo>
                    <a:pt x="11042" y="5539"/>
                  </a:lnTo>
                  <a:close/>
                  <a:moveTo>
                    <a:pt x="8340" y="7040"/>
                  </a:moveTo>
                  <a:cubicBezTo>
                    <a:pt x="8340" y="7107"/>
                    <a:pt x="8340" y="7174"/>
                    <a:pt x="8340" y="7241"/>
                  </a:cubicBezTo>
                  <a:cubicBezTo>
                    <a:pt x="8307" y="7274"/>
                    <a:pt x="8273" y="7307"/>
                    <a:pt x="8240" y="7307"/>
                  </a:cubicBezTo>
                  <a:lnTo>
                    <a:pt x="8240" y="7074"/>
                  </a:lnTo>
                  <a:lnTo>
                    <a:pt x="8340" y="7040"/>
                  </a:lnTo>
                  <a:close/>
                  <a:moveTo>
                    <a:pt x="5705" y="5339"/>
                  </a:moveTo>
                  <a:cubicBezTo>
                    <a:pt x="5738" y="6040"/>
                    <a:pt x="5738" y="6707"/>
                    <a:pt x="5738" y="7407"/>
                  </a:cubicBezTo>
                  <a:cubicBezTo>
                    <a:pt x="5705" y="6707"/>
                    <a:pt x="5672" y="6040"/>
                    <a:pt x="5705" y="5339"/>
                  </a:cubicBezTo>
                  <a:close/>
                  <a:moveTo>
                    <a:pt x="20215" y="3138"/>
                  </a:moveTo>
                  <a:cubicBezTo>
                    <a:pt x="21016" y="3138"/>
                    <a:pt x="21016" y="4172"/>
                    <a:pt x="21183" y="4772"/>
                  </a:cubicBezTo>
                  <a:cubicBezTo>
                    <a:pt x="21249" y="5039"/>
                    <a:pt x="21283" y="5339"/>
                    <a:pt x="21316" y="5573"/>
                  </a:cubicBezTo>
                  <a:cubicBezTo>
                    <a:pt x="21183" y="5940"/>
                    <a:pt x="21149" y="6307"/>
                    <a:pt x="21183" y="6707"/>
                  </a:cubicBezTo>
                  <a:cubicBezTo>
                    <a:pt x="21116" y="6874"/>
                    <a:pt x="21049" y="7040"/>
                    <a:pt x="20949" y="7207"/>
                  </a:cubicBezTo>
                  <a:cubicBezTo>
                    <a:pt x="20849" y="7391"/>
                    <a:pt x="20516" y="7432"/>
                    <a:pt x="20157" y="7432"/>
                  </a:cubicBezTo>
                  <a:cubicBezTo>
                    <a:pt x="19858" y="7432"/>
                    <a:pt x="19542" y="7403"/>
                    <a:pt x="19329" y="7403"/>
                  </a:cubicBezTo>
                  <a:cubicBezTo>
                    <a:pt x="19286" y="7403"/>
                    <a:pt x="19248" y="7405"/>
                    <a:pt x="19215" y="7407"/>
                  </a:cubicBezTo>
                  <a:cubicBezTo>
                    <a:pt x="18997" y="7427"/>
                    <a:pt x="18382" y="7576"/>
                    <a:pt x="17882" y="7576"/>
                  </a:cubicBezTo>
                  <a:cubicBezTo>
                    <a:pt x="17538" y="7576"/>
                    <a:pt x="17248" y="7505"/>
                    <a:pt x="17180" y="7274"/>
                  </a:cubicBezTo>
                  <a:cubicBezTo>
                    <a:pt x="17080" y="6974"/>
                    <a:pt x="17046" y="6674"/>
                    <a:pt x="16946" y="6340"/>
                  </a:cubicBezTo>
                  <a:cubicBezTo>
                    <a:pt x="17013" y="6173"/>
                    <a:pt x="17013" y="5973"/>
                    <a:pt x="17013" y="5740"/>
                  </a:cubicBezTo>
                  <a:cubicBezTo>
                    <a:pt x="17013" y="5573"/>
                    <a:pt x="16880" y="5473"/>
                    <a:pt x="16746" y="5473"/>
                  </a:cubicBezTo>
                  <a:cubicBezTo>
                    <a:pt x="16713" y="5273"/>
                    <a:pt x="16679" y="5039"/>
                    <a:pt x="16679" y="4806"/>
                  </a:cubicBezTo>
                  <a:cubicBezTo>
                    <a:pt x="16679" y="4705"/>
                    <a:pt x="16713" y="4605"/>
                    <a:pt x="16713" y="4539"/>
                  </a:cubicBezTo>
                  <a:cubicBezTo>
                    <a:pt x="16780" y="4372"/>
                    <a:pt x="16846" y="4238"/>
                    <a:pt x="16913" y="4105"/>
                  </a:cubicBezTo>
                  <a:cubicBezTo>
                    <a:pt x="17113" y="3805"/>
                    <a:pt x="17480" y="3638"/>
                    <a:pt x="17880" y="3538"/>
                  </a:cubicBezTo>
                  <a:cubicBezTo>
                    <a:pt x="17928" y="3610"/>
                    <a:pt x="17994" y="3665"/>
                    <a:pt x="18064" y="3665"/>
                  </a:cubicBezTo>
                  <a:cubicBezTo>
                    <a:pt x="18091" y="3665"/>
                    <a:pt x="18119" y="3657"/>
                    <a:pt x="18147" y="3638"/>
                  </a:cubicBezTo>
                  <a:cubicBezTo>
                    <a:pt x="18314" y="3571"/>
                    <a:pt x="18447" y="3505"/>
                    <a:pt x="18614" y="3438"/>
                  </a:cubicBezTo>
                  <a:lnTo>
                    <a:pt x="18848" y="3438"/>
                  </a:lnTo>
                  <a:cubicBezTo>
                    <a:pt x="18914" y="3405"/>
                    <a:pt x="18948" y="3371"/>
                    <a:pt x="18981" y="3338"/>
                  </a:cubicBezTo>
                  <a:cubicBezTo>
                    <a:pt x="19381" y="3204"/>
                    <a:pt x="19782" y="3138"/>
                    <a:pt x="20215" y="3138"/>
                  </a:cubicBezTo>
                  <a:close/>
                  <a:moveTo>
                    <a:pt x="6606" y="5106"/>
                  </a:moveTo>
                  <a:lnTo>
                    <a:pt x="6606" y="5106"/>
                  </a:lnTo>
                  <a:cubicBezTo>
                    <a:pt x="6639" y="5873"/>
                    <a:pt x="6672" y="6607"/>
                    <a:pt x="6706" y="7341"/>
                  </a:cubicBezTo>
                  <a:cubicBezTo>
                    <a:pt x="6706" y="7374"/>
                    <a:pt x="6706" y="7441"/>
                    <a:pt x="6706" y="7474"/>
                  </a:cubicBezTo>
                  <a:cubicBezTo>
                    <a:pt x="6739" y="7741"/>
                    <a:pt x="6739" y="8008"/>
                    <a:pt x="6772" y="8241"/>
                  </a:cubicBezTo>
                  <a:cubicBezTo>
                    <a:pt x="6739" y="8275"/>
                    <a:pt x="6672" y="8308"/>
                    <a:pt x="6639" y="8341"/>
                  </a:cubicBezTo>
                  <a:cubicBezTo>
                    <a:pt x="6606" y="7274"/>
                    <a:pt x="6539" y="6173"/>
                    <a:pt x="6606" y="5106"/>
                  </a:cubicBezTo>
                  <a:close/>
                  <a:moveTo>
                    <a:pt x="4204" y="8108"/>
                  </a:moveTo>
                  <a:cubicBezTo>
                    <a:pt x="4204" y="8175"/>
                    <a:pt x="4204" y="8241"/>
                    <a:pt x="4204" y="8341"/>
                  </a:cubicBezTo>
                  <a:lnTo>
                    <a:pt x="4070" y="8475"/>
                  </a:lnTo>
                  <a:lnTo>
                    <a:pt x="4070" y="8341"/>
                  </a:lnTo>
                  <a:cubicBezTo>
                    <a:pt x="4137" y="8275"/>
                    <a:pt x="4171" y="8175"/>
                    <a:pt x="4204" y="8108"/>
                  </a:cubicBezTo>
                  <a:close/>
                  <a:moveTo>
                    <a:pt x="9741" y="8441"/>
                  </a:moveTo>
                  <a:cubicBezTo>
                    <a:pt x="9541" y="8575"/>
                    <a:pt x="9308" y="8708"/>
                    <a:pt x="9141" y="8842"/>
                  </a:cubicBezTo>
                  <a:lnTo>
                    <a:pt x="9141" y="8808"/>
                  </a:lnTo>
                  <a:lnTo>
                    <a:pt x="9641" y="8441"/>
                  </a:lnTo>
                  <a:close/>
                  <a:moveTo>
                    <a:pt x="8474" y="9309"/>
                  </a:moveTo>
                  <a:cubicBezTo>
                    <a:pt x="8474" y="9309"/>
                    <a:pt x="8474" y="9342"/>
                    <a:pt x="8474" y="9376"/>
                  </a:cubicBezTo>
                  <a:cubicBezTo>
                    <a:pt x="8474" y="9442"/>
                    <a:pt x="8507" y="9509"/>
                    <a:pt x="8540" y="9542"/>
                  </a:cubicBezTo>
                  <a:cubicBezTo>
                    <a:pt x="8507" y="9576"/>
                    <a:pt x="8474" y="9642"/>
                    <a:pt x="8440" y="9709"/>
                  </a:cubicBezTo>
                  <a:cubicBezTo>
                    <a:pt x="8440" y="9676"/>
                    <a:pt x="8440" y="9642"/>
                    <a:pt x="8407" y="9609"/>
                  </a:cubicBezTo>
                  <a:cubicBezTo>
                    <a:pt x="8407" y="9509"/>
                    <a:pt x="8407" y="9442"/>
                    <a:pt x="8407" y="9342"/>
                  </a:cubicBezTo>
                  <a:lnTo>
                    <a:pt x="8474" y="9309"/>
                  </a:lnTo>
                  <a:close/>
                  <a:moveTo>
                    <a:pt x="20882" y="9809"/>
                  </a:moveTo>
                  <a:lnTo>
                    <a:pt x="20882" y="10043"/>
                  </a:lnTo>
                  <a:lnTo>
                    <a:pt x="20649" y="10043"/>
                  </a:lnTo>
                  <a:cubicBezTo>
                    <a:pt x="20716" y="9943"/>
                    <a:pt x="20816" y="9876"/>
                    <a:pt x="20882" y="9809"/>
                  </a:cubicBezTo>
                  <a:close/>
                  <a:moveTo>
                    <a:pt x="4237" y="9175"/>
                  </a:moveTo>
                  <a:cubicBezTo>
                    <a:pt x="4271" y="9342"/>
                    <a:pt x="4304" y="9476"/>
                    <a:pt x="4304" y="9642"/>
                  </a:cubicBezTo>
                  <a:cubicBezTo>
                    <a:pt x="4037" y="9843"/>
                    <a:pt x="3737" y="10009"/>
                    <a:pt x="3437" y="10143"/>
                  </a:cubicBezTo>
                  <a:cubicBezTo>
                    <a:pt x="3537" y="9976"/>
                    <a:pt x="3670" y="9809"/>
                    <a:pt x="3804" y="9676"/>
                  </a:cubicBezTo>
                  <a:cubicBezTo>
                    <a:pt x="3937" y="9642"/>
                    <a:pt x="4037" y="9576"/>
                    <a:pt x="4037" y="9409"/>
                  </a:cubicBezTo>
                  <a:cubicBezTo>
                    <a:pt x="4037" y="9309"/>
                    <a:pt x="4171" y="9242"/>
                    <a:pt x="4237" y="9175"/>
                  </a:cubicBezTo>
                  <a:close/>
                  <a:moveTo>
                    <a:pt x="19315" y="11444"/>
                  </a:moveTo>
                  <a:cubicBezTo>
                    <a:pt x="19315" y="11644"/>
                    <a:pt x="19281" y="11844"/>
                    <a:pt x="19248" y="12011"/>
                  </a:cubicBezTo>
                  <a:cubicBezTo>
                    <a:pt x="19215" y="11977"/>
                    <a:pt x="19148" y="11944"/>
                    <a:pt x="19081" y="11911"/>
                  </a:cubicBezTo>
                  <a:cubicBezTo>
                    <a:pt x="19181" y="11777"/>
                    <a:pt x="19248" y="11610"/>
                    <a:pt x="19315" y="11444"/>
                  </a:cubicBezTo>
                  <a:close/>
                  <a:moveTo>
                    <a:pt x="6005" y="10877"/>
                  </a:moveTo>
                  <a:lnTo>
                    <a:pt x="6005" y="10877"/>
                  </a:lnTo>
                  <a:cubicBezTo>
                    <a:pt x="6139" y="11410"/>
                    <a:pt x="6239" y="11977"/>
                    <a:pt x="6372" y="12511"/>
                  </a:cubicBezTo>
                  <a:cubicBezTo>
                    <a:pt x="6239" y="12011"/>
                    <a:pt x="6072" y="11444"/>
                    <a:pt x="6005" y="10877"/>
                  </a:cubicBezTo>
                  <a:close/>
                  <a:moveTo>
                    <a:pt x="5371" y="12578"/>
                  </a:moveTo>
                  <a:lnTo>
                    <a:pt x="5371" y="12578"/>
                  </a:lnTo>
                  <a:cubicBezTo>
                    <a:pt x="5471" y="13078"/>
                    <a:pt x="5605" y="13579"/>
                    <a:pt x="5738" y="14079"/>
                  </a:cubicBezTo>
                  <a:cubicBezTo>
                    <a:pt x="5672" y="13945"/>
                    <a:pt x="5605" y="13779"/>
                    <a:pt x="5572" y="13612"/>
                  </a:cubicBezTo>
                  <a:cubicBezTo>
                    <a:pt x="5471" y="13278"/>
                    <a:pt x="5405" y="12911"/>
                    <a:pt x="5371" y="12578"/>
                  </a:cubicBezTo>
                  <a:close/>
                  <a:moveTo>
                    <a:pt x="23951" y="11377"/>
                  </a:moveTo>
                  <a:cubicBezTo>
                    <a:pt x="23985" y="11944"/>
                    <a:pt x="24018" y="12511"/>
                    <a:pt x="24018" y="13078"/>
                  </a:cubicBezTo>
                  <a:cubicBezTo>
                    <a:pt x="24018" y="13512"/>
                    <a:pt x="24018" y="13945"/>
                    <a:pt x="23985" y="14412"/>
                  </a:cubicBezTo>
                  <a:cubicBezTo>
                    <a:pt x="23946" y="14373"/>
                    <a:pt x="23895" y="14357"/>
                    <a:pt x="23847" y="14357"/>
                  </a:cubicBezTo>
                  <a:cubicBezTo>
                    <a:pt x="23812" y="14357"/>
                    <a:pt x="23779" y="14365"/>
                    <a:pt x="23751" y="14379"/>
                  </a:cubicBezTo>
                  <a:cubicBezTo>
                    <a:pt x="23751" y="14146"/>
                    <a:pt x="23751" y="13879"/>
                    <a:pt x="23785" y="13645"/>
                  </a:cubicBezTo>
                  <a:cubicBezTo>
                    <a:pt x="23851" y="13579"/>
                    <a:pt x="23885" y="13512"/>
                    <a:pt x="23885" y="13412"/>
                  </a:cubicBezTo>
                  <a:cubicBezTo>
                    <a:pt x="23951" y="12711"/>
                    <a:pt x="23951" y="12044"/>
                    <a:pt x="23951" y="11377"/>
                  </a:cubicBezTo>
                  <a:close/>
                  <a:moveTo>
                    <a:pt x="8140" y="14446"/>
                  </a:moveTo>
                  <a:cubicBezTo>
                    <a:pt x="8207" y="14613"/>
                    <a:pt x="8273" y="14779"/>
                    <a:pt x="8340" y="14946"/>
                  </a:cubicBezTo>
                  <a:cubicBezTo>
                    <a:pt x="8280" y="14886"/>
                    <a:pt x="8215" y="14860"/>
                    <a:pt x="8154" y="14860"/>
                  </a:cubicBezTo>
                  <a:cubicBezTo>
                    <a:pt x="8046" y="14860"/>
                    <a:pt x="7949" y="14940"/>
                    <a:pt x="7907" y="15046"/>
                  </a:cubicBezTo>
                  <a:cubicBezTo>
                    <a:pt x="7907" y="15013"/>
                    <a:pt x="7907" y="15013"/>
                    <a:pt x="7873" y="14980"/>
                  </a:cubicBezTo>
                  <a:cubicBezTo>
                    <a:pt x="7873" y="14913"/>
                    <a:pt x="7873" y="14846"/>
                    <a:pt x="7873" y="14779"/>
                  </a:cubicBezTo>
                  <a:cubicBezTo>
                    <a:pt x="8007" y="14779"/>
                    <a:pt x="8107" y="14679"/>
                    <a:pt x="8140" y="14513"/>
                  </a:cubicBezTo>
                  <a:cubicBezTo>
                    <a:pt x="8140" y="14479"/>
                    <a:pt x="8140" y="14446"/>
                    <a:pt x="8140" y="14446"/>
                  </a:cubicBezTo>
                  <a:close/>
                  <a:moveTo>
                    <a:pt x="19115" y="13512"/>
                  </a:moveTo>
                  <a:cubicBezTo>
                    <a:pt x="19081" y="14046"/>
                    <a:pt x="18981" y="14613"/>
                    <a:pt x="18848" y="15146"/>
                  </a:cubicBezTo>
                  <a:lnTo>
                    <a:pt x="18814" y="15113"/>
                  </a:lnTo>
                  <a:cubicBezTo>
                    <a:pt x="18814" y="15080"/>
                    <a:pt x="18814" y="15080"/>
                    <a:pt x="18781" y="15046"/>
                  </a:cubicBezTo>
                  <a:cubicBezTo>
                    <a:pt x="18914" y="14546"/>
                    <a:pt x="19014" y="14012"/>
                    <a:pt x="19115" y="13512"/>
                  </a:cubicBezTo>
                  <a:close/>
                  <a:moveTo>
                    <a:pt x="3136" y="14479"/>
                  </a:moveTo>
                  <a:cubicBezTo>
                    <a:pt x="3137" y="14479"/>
                    <a:pt x="3170" y="14513"/>
                    <a:pt x="3203" y="14513"/>
                  </a:cubicBezTo>
                  <a:cubicBezTo>
                    <a:pt x="3203" y="14846"/>
                    <a:pt x="3203" y="15146"/>
                    <a:pt x="3203" y="15480"/>
                  </a:cubicBezTo>
                  <a:cubicBezTo>
                    <a:pt x="3203" y="15647"/>
                    <a:pt x="3203" y="15780"/>
                    <a:pt x="3203" y="15947"/>
                  </a:cubicBezTo>
                  <a:cubicBezTo>
                    <a:pt x="3170" y="15447"/>
                    <a:pt x="3136" y="14980"/>
                    <a:pt x="3136" y="14479"/>
                  </a:cubicBezTo>
                  <a:close/>
                  <a:moveTo>
                    <a:pt x="9374" y="16247"/>
                  </a:moveTo>
                  <a:cubicBezTo>
                    <a:pt x="9474" y="16347"/>
                    <a:pt x="9608" y="16447"/>
                    <a:pt x="9708" y="16514"/>
                  </a:cubicBezTo>
                  <a:cubicBezTo>
                    <a:pt x="9674" y="16547"/>
                    <a:pt x="9641" y="16581"/>
                    <a:pt x="9608" y="16647"/>
                  </a:cubicBezTo>
                  <a:cubicBezTo>
                    <a:pt x="9541" y="16514"/>
                    <a:pt x="9441" y="16381"/>
                    <a:pt x="9374" y="16247"/>
                  </a:cubicBezTo>
                  <a:close/>
                  <a:moveTo>
                    <a:pt x="13116" y="7982"/>
                  </a:moveTo>
                  <a:cubicBezTo>
                    <a:pt x="13571" y="7982"/>
                    <a:pt x="14030" y="8035"/>
                    <a:pt x="14511" y="8175"/>
                  </a:cubicBezTo>
                  <a:cubicBezTo>
                    <a:pt x="15445" y="8441"/>
                    <a:pt x="15879" y="9809"/>
                    <a:pt x="16279" y="10610"/>
                  </a:cubicBezTo>
                  <a:cubicBezTo>
                    <a:pt x="17513" y="13078"/>
                    <a:pt x="16579" y="16581"/>
                    <a:pt x="13477" y="16781"/>
                  </a:cubicBezTo>
                  <a:cubicBezTo>
                    <a:pt x="13343" y="16791"/>
                    <a:pt x="13209" y="16796"/>
                    <a:pt x="13076" y="16796"/>
                  </a:cubicBezTo>
                  <a:cubicBezTo>
                    <a:pt x="10996" y="16796"/>
                    <a:pt x="9109" y="15579"/>
                    <a:pt x="8607" y="13478"/>
                  </a:cubicBezTo>
                  <a:cubicBezTo>
                    <a:pt x="8607" y="13478"/>
                    <a:pt x="8607" y="13445"/>
                    <a:pt x="8574" y="13412"/>
                  </a:cubicBezTo>
                  <a:cubicBezTo>
                    <a:pt x="8774" y="12578"/>
                    <a:pt x="8807" y="11610"/>
                    <a:pt x="8674" y="10710"/>
                  </a:cubicBezTo>
                  <a:cubicBezTo>
                    <a:pt x="8707" y="10576"/>
                    <a:pt x="8740" y="10443"/>
                    <a:pt x="8774" y="10310"/>
                  </a:cubicBezTo>
                  <a:cubicBezTo>
                    <a:pt x="9074" y="9242"/>
                    <a:pt x="9941" y="8742"/>
                    <a:pt x="10809" y="8275"/>
                  </a:cubicBezTo>
                  <a:cubicBezTo>
                    <a:pt x="11075" y="8241"/>
                    <a:pt x="11309" y="8175"/>
                    <a:pt x="11542" y="8141"/>
                  </a:cubicBezTo>
                  <a:cubicBezTo>
                    <a:pt x="12078" y="8052"/>
                    <a:pt x="12594" y="7982"/>
                    <a:pt x="13116" y="7982"/>
                  </a:cubicBezTo>
                  <a:close/>
                  <a:moveTo>
                    <a:pt x="18181" y="16547"/>
                  </a:moveTo>
                  <a:cubicBezTo>
                    <a:pt x="17980" y="16781"/>
                    <a:pt x="17780" y="17014"/>
                    <a:pt x="17580" y="17181"/>
                  </a:cubicBezTo>
                  <a:cubicBezTo>
                    <a:pt x="17613" y="17148"/>
                    <a:pt x="17647" y="17081"/>
                    <a:pt x="17680" y="17014"/>
                  </a:cubicBezTo>
                  <a:cubicBezTo>
                    <a:pt x="17847" y="16848"/>
                    <a:pt x="17980" y="16681"/>
                    <a:pt x="18080" y="16547"/>
                  </a:cubicBezTo>
                  <a:close/>
                  <a:moveTo>
                    <a:pt x="15124" y="17172"/>
                  </a:moveTo>
                  <a:lnTo>
                    <a:pt x="15124" y="17172"/>
                  </a:lnTo>
                  <a:cubicBezTo>
                    <a:pt x="15109" y="17184"/>
                    <a:pt x="15094" y="17199"/>
                    <a:pt x="15078" y="17214"/>
                  </a:cubicBezTo>
                  <a:cubicBezTo>
                    <a:pt x="14912" y="17281"/>
                    <a:pt x="14711" y="17381"/>
                    <a:pt x="14511" y="17448"/>
                  </a:cubicBezTo>
                  <a:lnTo>
                    <a:pt x="14211" y="17481"/>
                  </a:lnTo>
                  <a:cubicBezTo>
                    <a:pt x="14556" y="17419"/>
                    <a:pt x="14842" y="17297"/>
                    <a:pt x="15124" y="17172"/>
                  </a:cubicBezTo>
                  <a:close/>
                  <a:moveTo>
                    <a:pt x="9308" y="17014"/>
                  </a:moveTo>
                  <a:cubicBezTo>
                    <a:pt x="9474" y="17281"/>
                    <a:pt x="9608" y="17515"/>
                    <a:pt x="9708" y="17782"/>
                  </a:cubicBezTo>
                  <a:cubicBezTo>
                    <a:pt x="9608" y="17681"/>
                    <a:pt x="9508" y="17581"/>
                    <a:pt x="9441" y="17481"/>
                  </a:cubicBezTo>
                  <a:cubicBezTo>
                    <a:pt x="9374" y="17315"/>
                    <a:pt x="9308" y="17148"/>
                    <a:pt x="9207" y="17014"/>
                  </a:cubicBezTo>
                  <a:close/>
                  <a:moveTo>
                    <a:pt x="10208" y="17648"/>
                  </a:moveTo>
                  <a:cubicBezTo>
                    <a:pt x="10342" y="17681"/>
                    <a:pt x="10475" y="17715"/>
                    <a:pt x="10608" y="17748"/>
                  </a:cubicBezTo>
                  <a:cubicBezTo>
                    <a:pt x="10675" y="17815"/>
                    <a:pt x="10775" y="17882"/>
                    <a:pt x="10875" y="17948"/>
                  </a:cubicBezTo>
                  <a:cubicBezTo>
                    <a:pt x="10809" y="17948"/>
                    <a:pt x="10775" y="17982"/>
                    <a:pt x="10742" y="17982"/>
                  </a:cubicBezTo>
                  <a:cubicBezTo>
                    <a:pt x="10575" y="18015"/>
                    <a:pt x="10475" y="18182"/>
                    <a:pt x="10508" y="18315"/>
                  </a:cubicBezTo>
                  <a:cubicBezTo>
                    <a:pt x="10475" y="18315"/>
                    <a:pt x="10442" y="18315"/>
                    <a:pt x="10442" y="18349"/>
                  </a:cubicBezTo>
                  <a:cubicBezTo>
                    <a:pt x="10375" y="18082"/>
                    <a:pt x="10308" y="17848"/>
                    <a:pt x="10208" y="17648"/>
                  </a:cubicBezTo>
                  <a:close/>
                  <a:moveTo>
                    <a:pt x="801" y="15914"/>
                  </a:moveTo>
                  <a:lnTo>
                    <a:pt x="801" y="15914"/>
                  </a:lnTo>
                  <a:cubicBezTo>
                    <a:pt x="868" y="17181"/>
                    <a:pt x="935" y="18415"/>
                    <a:pt x="1068" y="19683"/>
                  </a:cubicBezTo>
                  <a:cubicBezTo>
                    <a:pt x="935" y="18449"/>
                    <a:pt x="835" y="17181"/>
                    <a:pt x="801" y="15914"/>
                  </a:cubicBezTo>
                  <a:close/>
                  <a:moveTo>
                    <a:pt x="4392" y="10787"/>
                  </a:moveTo>
                  <a:cubicBezTo>
                    <a:pt x="4619" y="10787"/>
                    <a:pt x="4787" y="10937"/>
                    <a:pt x="4771" y="11344"/>
                  </a:cubicBezTo>
                  <a:cubicBezTo>
                    <a:pt x="4738" y="12011"/>
                    <a:pt x="4771" y="12611"/>
                    <a:pt x="4838" y="13245"/>
                  </a:cubicBezTo>
                  <a:cubicBezTo>
                    <a:pt x="4938" y="14212"/>
                    <a:pt x="5405" y="15280"/>
                    <a:pt x="6039" y="15980"/>
                  </a:cubicBezTo>
                  <a:cubicBezTo>
                    <a:pt x="6706" y="16781"/>
                    <a:pt x="7440" y="17715"/>
                    <a:pt x="8307" y="18282"/>
                  </a:cubicBezTo>
                  <a:cubicBezTo>
                    <a:pt x="9441" y="19016"/>
                    <a:pt x="10208" y="19316"/>
                    <a:pt x="11542" y="19583"/>
                  </a:cubicBezTo>
                  <a:cubicBezTo>
                    <a:pt x="11772" y="19626"/>
                    <a:pt x="12014" y="19644"/>
                    <a:pt x="12262" y="19644"/>
                  </a:cubicBezTo>
                  <a:cubicBezTo>
                    <a:pt x="13170" y="19644"/>
                    <a:pt x="14166" y="19399"/>
                    <a:pt x="14978" y="19216"/>
                  </a:cubicBezTo>
                  <a:cubicBezTo>
                    <a:pt x="15212" y="19149"/>
                    <a:pt x="15445" y="19082"/>
                    <a:pt x="15679" y="19016"/>
                  </a:cubicBezTo>
                  <a:cubicBezTo>
                    <a:pt x="15779" y="19016"/>
                    <a:pt x="15846" y="19016"/>
                    <a:pt x="15912" y="18982"/>
                  </a:cubicBezTo>
                  <a:cubicBezTo>
                    <a:pt x="16012" y="18949"/>
                    <a:pt x="16079" y="18882"/>
                    <a:pt x="16179" y="18816"/>
                  </a:cubicBezTo>
                  <a:cubicBezTo>
                    <a:pt x="16679" y="18649"/>
                    <a:pt x="17180" y="18415"/>
                    <a:pt x="17580" y="18115"/>
                  </a:cubicBezTo>
                  <a:cubicBezTo>
                    <a:pt x="19515" y="16647"/>
                    <a:pt x="19848" y="14046"/>
                    <a:pt x="19948" y="11777"/>
                  </a:cubicBezTo>
                  <a:cubicBezTo>
                    <a:pt x="19897" y="11318"/>
                    <a:pt x="20120" y="11073"/>
                    <a:pt x="20615" y="11073"/>
                  </a:cubicBezTo>
                  <a:cubicBezTo>
                    <a:pt x="20767" y="11073"/>
                    <a:pt x="20946" y="11096"/>
                    <a:pt x="21149" y="11143"/>
                  </a:cubicBezTo>
                  <a:cubicBezTo>
                    <a:pt x="21183" y="11544"/>
                    <a:pt x="21216" y="11944"/>
                    <a:pt x="21249" y="12344"/>
                  </a:cubicBezTo>
                  <a:cubicBezTo>
                    <a:pt x="21249" y="13145"/>
                    <a:pt x="21349" y="13945"/>
                    <a:pt x="21349" y="14779"/>
                  </a:cubicBezTo>
                  <a:cubicBezTo>
                    <a:pt x="21383" y="16414"/>
                    <a:pt x="21316" y="18048"/>
                    <a:pt x="20983" y="19683"/>
                  </a:cubicBezTo>
                  <a:cubicBezTo>
                    <a:pt x="20823" y="20479"/>
                    <a:pt x="19049" y="20639"/>
                    <a:pt x="17641" y="20639"/>
                  </a:cubicBezTo>
                  <a:cubicBezTo>
                    <a:pt x="16985" y="20639"/>
                    <a:pt x="16409" y="20605"/>
                    <a:pt x="16112" y="20584"/>
                  </a:cubicBezTo>
                  <a:cubicBezTo>
                    <a:pt x="14841" y="20497"/>
                    <a:pt x="13545" y="20410"/>
                    <a:pt x="12267" y="20410"/>
                  </a:cubicBezTo>
                  <a:cubicBezTo>
                    <a:pt x="12070" y="20410"/>
                    <a:pt x="11873" y="20412"/>
                    <a:pt x="11676" y="20417"/>
                  </a:cubicBezTo>
                  <a:cubicBezTo>
                    <a:pt x="10108" y="20417"/>
                    <a:pt x="8574" y="20750"/>
                    <a:pt x="7039" y="20784"/>
                  </a:cubicBezTo>
                  <a:cubicBezTo>
                    <a:pt x="6969" y="20787"/>
                    <a:pt x="6898" y="20789"/>
                    <a:pt x="6828" y="20789"/>
                  </a:cubicBezTo>
                  <a:cubicBezTo>
                    <a:pt x="6264" y="20789"/>
                    <a:pt x="5698" y="20684"/>
                    <a:pt x="5105" y="20684"/>
                  </a:cubicBezTo>
                  <a:cubicBezTo>
                    <a:pt x="5091" y="20684"/>
                    <a:pt x="5078" y="20684"/>
                    <a:pt x="5065" y="20684"/>
                  </a:cubicBezTo>
                  <a:cubicBezTo>
                    <a:pt x="3511" y="20684"/>
                    <a:pt x="3937" y="18707"/>
                    <a:pt x="3904" y="17681"/>
                  </a:cubicBezTo>
                  <a:cubicBezTo>
                    <a:pt x="3870" y="16114"/>
                    <a:pt x="3704" y="14546"/>
                    <a:pt x="3603" y="12978"/>
                  </a:cubicBezTo>
                  <a:cubicBezTo>
                    <a:pt x="3570" y="12478"/>
                    <a:pt x="3670" y="11777"/>
                    <a:pt x="3570" y="11210"/>
                  </a:cubicBezTo>
                  <a:cubicBezTo>
                    <a:pt x="3801" y="10980"/>
                    <a:pt x="4134" y="10787"/>
                    <a:pt x="4392" y="10787"/>
                  </a:cubicBezTo>
                  <a:close/>
                  <a:moveTo>
                    <a:pt x="10875" y="21184"/>
                  </a:moveTo>
                  <a:lnTo>
                    <a:pt x="10775" y="21217"/>
                  </a:lnTo>
                  <a:cubicBezTo>
                    <a:pt x="10542" y="21251"/>
                    <a:pt x="10275" y="21284"/>
                    <a:pt x="10041" y="21317"/>
                  </a:cubicBezTo>
                  <a:cubicBezTo>
                    <a:pt x="9941" y="21351"/>
                    <a:pt x="9875" y="21351"/>
                    <a:pt x="9775" y="21351"/>
                  </a:cubicBezTo>
                  <a:cubicBezTo>
                    <a:pt x="9408" y="21351"/>
                    <a:pt x="9007" y="21351"/>
                    <a:pt x="8607" y="21384"/>
                  </a:cubicBezTo>
                  <a:cubicBezTo>
                    <a:pt x="9374" y="21317"/>
                    <a:pt x="10108" y="21251"/>
                    <a:pt x="10875" y="21184"/>
                  </a:cubicBezTo>
                  <a:close/>
                  <a:moveTo>
                    <a:pt x="21883" y="20650"/>
                  </a:moveTo>
                  <a:cubicBezTo>
                    <a:pt x="21783" y="20950"/>
                    <a:pt x="21716" y="21251"/>
                    <a:pt x="21616" y="21551"/>
                  </a:cubicBezTo>
                  <a:cubicBezTo>
                    <a:pt x="21616" y="21551"/>
                    <a:pt x="21583" y="21584"/>
                    <a:pt x="21583" y="21618"/>
                  </a:cubicBezTo>
                  <a:cubicBezTo>
                    <a:pt x="21583" y="21384"/>
                    <a:pt x="21616" y="21151"/>
                    <a:pt x="21616" y="20917"/>
                  </a:cubicBezTo>
                  <a:cubicBezTo>
                    <a:pt x="21683" y="20817"/>
                    <a:pt x="21716" y="20750"/>
                    <a:pt x="21783" y="20650"/>
                  </a:cubicBezTo>
                  <a:close/>
                  <a:moveTo>
                    <a:pt x="5071" y="21584"/>
                  </a:moveTo>
                  <a:lnTo>
                    <a:pt x="5071" y="21584"/>
                  </a:lnTo>
                  <a:cubicBezTo>
                    <a:pt x="5238" y="21618"/>
                    <a:pt x="5438" y="21618"/>
                    <a:pt x="5605" y="21618"/>
                  </a:cubicBezTo>
                  <a:cubicBezTo>
                    <a:pt x="5538" y="21651"/>
                    <a:pt x="5438" y="21651"/>
                    <a:pt x="5338" y="21684"/>
                  </a:cubicBezTo>
                  <a:cubicBezTo>
                    <a:pt x="5238" y="21718"/>
                    <a:pt x="5171" y="21818"/>
                    <a:pt x="5138" y="21918"/>
                  </a:cubicBezTo>
                  <a:lnTo>
                    <a:pt x="5105" y="21918"/>
                  </a:lnTo>
                  <a:cubicBezTo>
                    <a:pt x="5171" y="21818"/>
                    <a:pt x="5138" y="21684"/>
                    <a:pt x="5071" y="21584"/>
                  </a:cubicBezTo>
                  <a:close/>
                  <a:moveTo>
                    <a:pt x="20415" y="21784"/>
                  </a:moveTo>
                  <a:cubicBezTo>
                    <a:pt x="20415" y="21818"/>
                    <a:pt x="20382" y="21884"/>
                    <a:pt x="20382" y="21918"/>
                  </a:cubicBezTo>
                  <a:cubicBezTo>
                    <a:pt x="20215" y="21951"/>
                    <a:pt x="20082" y="21985"/>
                    <a:pt x="19915" y="22018"/>
                  </a:cubicBezTo>
                  <a:cubicBezTo>
                    <a:pt x="20015" y="21951"/>
                    <a:pt x="20149" y="21884"/>
                    <a:pt x="20249" y="21818"/>
                  </a:cubicBezTo>
                  <a:lnTo>
                    <a:pt x="20282" y="21818"/>
                  </a:lnTo>
                  <a:cubicBezTo>
                    <a:pt x="20349" y="21784"/>
                    <a:pt x="20382" y="21784"/>
                    <a:pt x="20415" y="21784"/>
                  </a:cubicBezTo>
                  <a:close/>
                  <a:moveTo>
                    <a:pt x="18748" y="21918"/>
                  </a:moveTo>
                  <a:cubicBezTo>
                    <a:pt x="18748" y="21951"/>
                    <a:pt x="18714" y="21951"/>
                    <a:pt x="18714" y="21951"/>
                  </a:cubicBezTo>
                  <a:lnTo>
                    <a:pt x="18281" y="21951"/>
                  </a:lnTo>
                  <a:cubicBezTo>
                    <a:pt x="17613" y="21951"/>
                    <a:pt x="16880" y="22018"/>
                    <a:pt x="16112" y="22051"/>
                  </a:cubicBezTo>
                  <a:cubicBezTo>
                    <a:pt x="16413" y="22018"/>
                    <a:pt x="16746" y="21985"/>
                    <a:pt x="17080" y="21951"/>
                  </a:cubicBezTo>
                  <a:cubicBezTo>
                    <a:pt x="17647" y="21951"/>
                    <a:pt x="18214" y="21951"/>
                    <a:pt x="18748" y="21918"/>
                  </a:cubicBezTo>
                  <a:close/>
                  <a:moveTo>
                    <a:pt x="13644" y="22351"/>
                  </a:moveTo>
                  <a:cubicBezTo>
                    <a:pt x="13777" y="22385"/>
                    <a:pt x="13944" y="22418"/>
                    <a:pt x="14078" y="22452"/>
                  </a:cubicBezTo>
                  <a:lnTo>
                    <a:pt x="13277" y="22452"/>
                  </a:lnTo>
                  <a:cubicBezTo>
                    <a:pt x="13410" y="22418"/>
                    <a:pt x="13511" y="22385"/>
                    <a:pt x="13644" y="22351"/>
                  </a:cubicBezTo>
                  <a:close/>
                  <a:moveTo>
                    <a:pt x="22584" y="22151"/>
                  </a:moveTo>
                  <a:cubicBezTo>
                    <a:pt x="22584" y="22285"/>
                    <a:pt x="22550" y="22452"/>
                    <a:pt x="22550" y="22585"/>
                  </a:cubicBezTo>
                  <a:cubicBezTo>
                    <a:pt x="22550" y="22618"/>
                    <a:pt x="22550" y="22618"/>
                    <a:pt x="22550" y="22618"/>
                  </a:cubicBezTo>
                  <a:cubicBezTo>
                    <a:pt x="22384" y="22685"/>
                    <a:pt x="22183" y="22752"/>
                    <a:pt x="21983" y="22785"/>
                  </a:cubicBezTo>
                  <a:cubicBezTo>
                    <a:pt x="22183" y="22585"/>
                    <a:pt x="22384" y="22351"/>
                    <a:pt x="22584" y="22151"/>
                  </a:cubicBezTo>
                  <a:close/>
                  <a:moveTo>
                    <a:pt x="18948" y="22885"/>
                  </a:moveTo>
                  <a:cubicBezTo>
                    <a:pt x="19281" y="22919"/>
                    <a:pt x="19615" y="22952"/>
                    <a:pt x="19982" y="22952"/>
                  </a:cubicBezTo>
                  <a:cubicBezTo>
                    <a:pt x="19348" y="23019"/>
                    <a:pt x="18748" y="23052"/>
                    <a:pt x="18114" y="23052"/>
                  </a:cubicBezTo>
                  <a:cubicBezTo>
                    <a:pt x="18281" y="23019"/>
                    <a:pt x="18481" y="22985"/>
                    <a:pt x="18648" y="22952"/>
                  </a:cubicBezTo>
                  <a:cubicBezTo>
                    <a:pt x="18748" y="22919"/>
                    <a:pt x="18848" y="22919"/>
                    <a:pt x="18948" y="22885"/>
                  </a:cubicBezTo>
                  <a:close/>
                  <a:moveTo>
                    <a:pt x="18835" y="1"/>
                  </a:moveTo>
                  <a:cubicBezTo>
                    <a:pt x="18118" y="1"/>
                    <a:pt x="17404" y="35"/>
                    <a:pt x="16713" y="69"/>
                  </a:cubicBezTo>
                  <a:cubicBezTo>
                    <a:pt x="12754" y="195"/>
                    <a:pt x="8765" y="439"/>
                    <a:pt x="4802" y="439"/>
                  </a:cubicBezTo>
                  <a:cubicBezTo>
                    <a:pt x="4558" y="439"/>
                    <a:pt x="4314" y="438"/>
                    <a:pt x="4070" y="436"/>
                  </a:cubicBezTo>
                  <a:cubicBezTo>
                    <a:pt x="4037" y="436"/>
                    <a:pt x="4037" y="402"/>
                    <a:pt x="4004" y="402"/>
                  </a:cubicBezTo>
                  <a:cubicBezTo>
                    <a:pt x="3870" y="402"/>
                    <a:pt x="3737" y="436"/>
                    <a:pt x="3603" y="436"/>
                  </a:cubicBezTo>
                  <a:lnTo>
                    <a:pt x="3103" y="436"/>
                  </a:lnTo>
                  <a:cubicBezTo>
                    <a:pt x="2970" y="436"/>
                    <a:pt x="2870" y="469"/>
                    <a:pt x="2803" y="569"/>
                  </a:cubicBezTo>
                  <a:cubicBezTo>
                    <a:pt x="101" y="1336"/>
                    <a:pt x="201" y="4772"/>
                    <a:pt x="201" y="7441"/>
                  </a:cubicBezTo>
                  <a:cubicBezTo>
                    <a:pt x="201" y="9542"/>
                    <a:pt x="68" y="11644"/>
                    <a:pt x="34" y="13779"/>
                  </a:cubicBezTo>
                  <a:cubicBezTo>
                    <a:pt x="1" y="16147"/>
                    <a:pt x="268" y="18482"/>
                    <a:pt x="401" y="20850"/>
                  </a:cubicBezTo>
                  <a:cubicBezTo>
                    <a:pt x="501" y="22151"/>
                    <a:pt x="735" y="23085"/>
                    <a:pt x="1936" y="23652"/>
                  </a:cubicBezTo>
                  <a:cubicBezTo>
                    <a:pt x="2102" y="23719"/>
                    <a:pt x="2269" y="23786"/>
                    <a:pt x="2436" y="23819"/>
                  </a:cubicBezTo>
                  <a:cubicBezTo>
                    <a:pt x="2469" y="23886"/>
                    <a:pt x="2536" y="23953"/>
                    <a:pt x="2569" y="23986"/>
                  </a:cubicBezTo>
                  <a:cubicBezTo>
                    <a:pt x="2636" y="24053"/>
                    <a:pt x="2720" y="24086"/>
                    <a:pt x="2803" y="24086"/>
                  </a:cubicBezTo>
                  <a:cubicBezTo>
                    <a:pt x="2886" y="24086"/>
                    <a:pt x="2970" y="24053"/>
                    <a:pt x="3036" y="23986"/>
                  </a:cubicBezTo>
                  <a:cubicBezTo>
                    <a:pt x="3557" y="24079"/>
                    <a:pt x="4110" y="24111"/>
                    <a:pt x="4667" y="24111"/>
                  </a:cubicBezTo>
                  <a:cubicBezTo>
                    <a:pt x="5716" y="24111"/>
                    <a:pt x="6780" y="23996"/>
                    <a:pt x="7673" y="23953"/>
                  </a:cubicBezTo>
                  <a:cubicBezTo>
                    <a:pt x="8760" y="23878"/>
                    <a:pt x="9846" y="23834"/>
                    <a:pt x="10932" y="23834"/>
                  </a:cubicBezTo>
                  <a:cubicBezTo>
                    <a:pt x="11781" y="23834"/>
                    <a:pt x="12629" y="23861"/>
                    <a:pt x="13477" y="23919"/>
                  </a:cubicBezTo>
                  <a:cubicBezTo>
                    <a:pt x="13782" y="23934"/>
                    <a:pt x="14089" y="23940"/>
                    <a:pt x="14396" y="23940"/>
                  </a:cubicBezTo>
                  <a:cubicBezTo>
                    <a:pt x="16240" y="23940"/>
                    <a:pt x="18123" y="23719"/>
                    <a:pt x="19982" y="23719"/>
                  </a:cubicBezTo>
                  <a:cubicBezTo>
                    <a:pt x="20342" y="23729"/>
                    <a:pt x="20756" y="23753"/>
                    <a:pt x="21181" y="23753"/>
                  </a:cubicBezTo>
                  <a:cubicBezTo>
                    <a:pt x="22213" y="23753"/>
                    <a:pt x="23308" y="23612"/>
                    <a:pt x="23851" y="22785"/>
                  </a:cubicBezTo>
                  <a:cubicBezTo>
                    <a:pt x="24185" y="22285"/>
                    <a:pt x="24118" y="21651"/>
                    <a:pt x="24151" y="21084"/>
                  </a:cubicBezTo>
                  <a:cubicBezTo>
                    <a:pt x="24218" y="19783"/>
                    <a:pt x="24418" y="18482"/>
                    <a:pt x="24518" y="17181"/>
                  </a:cubicBezTo>
                  <a:cubicBezTo>
                    <a:pt x="24952" y="12511"/>
                    <a:pt x="24418" y="7974"/>
                    <a:pt x="24085" y="3338"/>
                  </a:cubicBezTo>
                  <a:cubicBezTo>
                    <a:pt x="23985" y="2104"/>
                    <a:pt x="24218" y="1170"/>
                    <a:pt x="22884" y="636"/>
                  </a:cubicBezTo>
                  <a:cubicBezTo>
                    <a:pt x="21628" y="129"/>
                    <a:pt x="20227" y="1"/>
                    <a:pt x="18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8;p18">
              <a:extLst>
                <a:ext uri="{FF2B5EF4-FFF2-40B4-BE49-F238E27FC236}">
                  <a16:creationId xmlns:a16="http://schemas.microsoft.com/office/drawing/2014/main" id="{06F6B302-384F-AD4E-BEEF-EC711C8760AA}"/>
                </a:ext>
              </a:extLst>
            </p:cNvPr>
            <p:cNvSpPr/>
            <p:nvPr/>
          </p:nvSpPr>
          <p:spPr>
            <a:xfrm>
              <a:off x="5835250" y="1490575"/>
              <a:ext cx="215175" cy="144325"/>
            </a:xfrm>
            <a:custGeom>
              <a:avLst/>
              <a:gdLst/>
              <a:ahLst/>
              <a:cxnLst/>
              <a:rect l="l" t="t" r="r" b="b"/>
              <a:pathLst>
                <a:path w="8607" h="5773" extrusionOk="0">
                  <a:moveTo>
                    <a:pt x="5168" y="1"/>
                  </a:moveTo>
                  <a:cubicBezTo>
                    <a:pt x="4988" y="1"/>
                    <a:pt x="4800" y="14"/>
                    <a:pt x="4604" y="40"/>
                  </a:cubicBezTo>
                  <a:cubicBezTo>
                    <a:pt x="2202" y="374"/>
                    <a:pt x="0" y="2642"/>
                    <a:pt x="1168" y="5110"/>
                  </a:cubicBezTo>
                  <a:cubicBezTo>
                    <a:pt x="1243" y="5276"/>
                    <a:pt x="1379" y="5346"/>
                    <a:pt x="1518" y="5346"/>
                  </a:cubicBezTo>
                  <a:cubicBezTo>
                    <a:pt x="1688" y="5346"/>
                    <a:pt x="1862" y="5242"/>
                    <a:pt x="1935" y="5077"/>
                  </a:cubicBezTo>
                  <a:cubicBezTo>
                    <a:pt x="2235" y="4410"/>
                    <a:pt x="2369" y="3776"/>
                    <a:pt x="2802" y="3176"/>
                  </a:cubicBezTo>
                  <a:cubicBezTo>
                    <a:pt x="3403" y="2442"/>
                    <a:pt x="4170" y="2275"/>
                    <a:pt x="5037" y="2108"/>
                  </a:cubicBezTo>
                  <a:cubicBezTo>
                    <a:pt x="5125" y="2089"/>
                    <a:pt x="5206" y="2080"/>
                    <a:pt x="5282" y="2080"/>
                  </a:cubicBezTo>
                  <a:cubicBezTo>
                    <a:pt x="6540" y="2080"/>
                    <a:pt x="6298" y="4552"/>
                    <a:pt x="6738" y="5244"/>
                  </a:cubicBezTo>
                  <a:cubicBezTo>
                    <a:pt x="6937" y="5599"/>
                    <a:pt x="7305" y="5773"/>
                    <a:pt x="7663" y="5773"/>
                  </a:cubicBezTo>
                  <a:cubicBezTo>
                    <a:pt x="8144" y="5773"/>
                    <a:pt x="8606" y="5457"/>
                    <a:pt x="8606" y="4844"/>
                  </a:cubicBezTo>
                  <a:cubicBezTo>
                    <a:pt x="8606" y="2539"/>
                    <a:pt x="7705" y="1"/>
                    <a:pt x="5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;p18">
              <a:extLst>
                <a:ext uri="{FF2B5EF4-FFF2-40B4-BE49-F238E27FC236}">
                  <a16:creationId xmlns:a16="http://schemas.microsoft.com/office/drawing/2014/main" id="{4D359206-A1EC-B641-9B6E-C3E4F34FEDAB}"/>
                </a:ext>
              </a:extLst>
            </p:cNvPr>
            <p:cNvSpPr/>
            <p:nvPr/>
          </p:nvSpPr>
          <p:spPr>
            <a:xfrm>
              <a:off x="6078750" y="1519750"/>
              <a:ext cx="188850" cy="116350"/>
            </a:xfrm>
            <a:custGeom>
              <a:avLst/>
              <a:gdLst/>
              <a:ahLst/>
              <a:cxnLst/>
              <a:rect l="l" t="t" r="r" b="b"/>
              <a:pathLst>
                <a:path w="7554" h="4654" extrusionOk="0">
                  <a:moveTo>
                    <a:pt x="6744" y="1"/>
                  </a:moveTo>
                  <a:cubicBezTo>
                    <a:pt x="6290" y="1"/>
                    <a:pt x="5817" y="327"/>
                    <a:pt x="5905" y="975"/>
                  </a:cubicBezTo>
                  <a:cubicBezTo>
                    <a:pt x="6045" y="2309"/>
                    <a:pt x="5266" y="2740"/>
                    <a:pt x="4281" y="2740"/>
                  </a:cubicBezTo>
                  <a:cubicBezTo>
                    <a:pt x="3863" y="2740"/>
                    <a:pt x="3407" y="2662"/>
                    <a:pt x="2969" y="2542"/>
                  </a:cubicBezTo>
                  <a:cubicBezTo>
                    <a:pt x="2369" y="2376"/>
                    <a:pt x="1035" y="1375"/>
                    <a:pt x="1068" y="674"/>
                  </a:cubicBezTo>
                  <a:cubicBezTo>
                    <a:pt x="1068" y="555"/>
                    <a:pt x="988" y="436"/>
                    <a:pt x="852" y="436"/>
                  </a:cubicBezTo>
                  <a:cubicBezTo>
                    <a:pt x="836" y="436"/>
                    <a:pt x="819" y="437"/>
                    <a:pt x="801" y="441"/>
                  </a:cubicBezTo>
                  <a:cubicBezTo>
                    <a:pt x="1" y="674"/>
                    <a:pt x="67" y="1375"/>
                    <a:pt x="167" y="2075"/>
                  </a:cubicBezTo>
                  <a:cubicBezTo>
                    <a:pt x="367" y="3243"/>
                    <a:pt x="1402" y="3943"/>
                    <a:pt x="2369" y="4377"/>
                  </a:cubicBezTo>
                  <a:cubicBezTo>
                    <a:pt x="2805" y="4570"/>
                    <a:pt x="3310" y="4653"/>
                    <a:pt x="3828" y="4653"/>
                  </a:cubicBezTo>
                  <a:cubicBezTo>
                    <a:pt x="4656" y="4653"/>
                    <a:pt x="5515" y="4439"/>
                    <a:pt x="6172" y="4110"/>
                  </a:cubicBezTo>
                  <a:cubicBezTo>
                    <a:pt x="7306" y="3543"/>
                    <a:pt x="7406" y="1875"/>
                    <a:pt x="7506" y="808"/>
                  </a:cubicBezTo>
                  <a:cubicBezTo>
                    <a:pt x="7553" y="269"/>
                    <a:pt x="7156" y="1"/>
                    <a:pt x="6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;p18">
              <a:extLst>
                <a:ext uri="{FF2B5EF4-FFF2-40B4-BE49-F238E27FC236}">
                  <a16:creationId xmlns:a16="http://schemas.microsoft.com/office/drawing/2014/main" id="{B802AC30-1EB3-9041-8E4F-772B17A91E70}"/>
                </a:ext>
              </a:extLst>
            </p:cNvPr>
            <p:cNvSpPr/>
            <p:nvPr/>
          </p:nvSpPr>
          <p:spPr>
            <a:xfrm>
              <a:off x="6299750" y="1479675"/>
              <a:ext cx="210175" cy="155925"/>
            </a:xfrm>
            <a:custGeom>
              <a:avLst/>
              <a:gdLst/>
              <a:ahLst/>
              <a:cxnLst/>
              <a:rect l="l" t="t" r="r" b="b"/>
              <a:pathLst>
                <a:path w="8407" h="6237" extrusionOk="0">
                  <a:moveTo>
                    <a:pt x="3938" y="1"/>
                  </a:moveTo>
                  <a:cubicBezTo>
                    <a:pt x="2789" y="1"/>
                    <a:pt x="1743" y="520"/>
                    <a:pt x="968" y="1410"/>
                  </a:cubicBezTo>
                  <a:cubicBezTo>
                    <a:pt x="0" y="2478"/>
                    <a:pt x="67" y="3879"/>
                    <a:pt x="367" y="5213"/>
                  </a:cubicBezTo>
                  <a:cubicBezTo>
                    <a:pt x="421" y="5445"/>
                    <a:pt x="646" y="5582"/>
                    <a:pt x="860" y="5582"/>
                  </a:cubicBezTo>
                  <a:cubicBezTo>
                    <a:pt x="1045" y="5582"/>
                    <a:pt x="1221" y="5479"/>
                    <a:pt x="1268" y="5246"/>
                  </a:cubicBezTo>
                  <a:cubicBezTo>
                    <a:pt x="1601" y="3745"/>
                    <a:pt x="1935" y="2244"/>
                    <a:pt x="3669" y="1911"/>
                  </a:cubicBezTo>
                  <a:cubicBezTo>
                    <a:pt x="3811" y="1885"/>
                    <a:pt x="3943" y="1872"/>
                    <a:pt x="4066" y="1872"/>
                  </a:cubicBezTo>
                  <a:cubicBezTo>
                    <a:pt x="5688" y="1872"/>
                    <a:pt x="5793" y="4001"/>
                    <a:pt x="5638" y="5180"/>
                  </a:cubicBezTo>
                  <a:cubicBezTo>
                    <a:pt x="5521" y="5854"/>
                    <a:pt x="6086" y="6237"/>
                    <a:pt x="6654" y="6237"/>
                  </a:cubicBezTo>
                  <a:cubicBezTo>
                    <a:pt x="6900" y="6237"/>
                    <a:pt x="7147" y="6165"/>
                    <a:pt x="7339" y="6013"/>
                  </a:cubicBezTo>
                  <a:cubicBezTo>
                    <a:pt x="8406" y="5180"/>
                    <a:pt x="8073" y="3578"/>
                    <a:pt x="7572" y="2511"/>
                  </a:cubicBezTo>
                  <a:cubicBezTo>
                    <a:pt x="7005" y="1277"/>
                    <a:pt x="5871" y="243"/>
                    <a:pt x="4503" y="43"/>
                  </a:cubicBezTo>
                  <a:cubicBezTo>
                    <a:pt x="4313" y="15"/>
                    <a:pt x="4124" y="1"/>
                    <a:pt x="3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1;p18">
              <a:extLst>
                <a:ext uri="{FF2B5EF4-FFF2-40B4-BE49-F238E27FC236}">
                  <a16:creationId xmlns:a16="http://schemas.microsoft.com/office/drawing/2014/main" id="{381878C1-D56C-1342-9B8A-01E5623BFB1F}"/>
                </a:ext>
              </a:extLst>
            </p:cNvPr>
            <p:cNvSpPr/>
            <p:nvPr/>
          </p:nvSpPr>
          <p:spPr>
            <a:xfrm>
              <a:off x="5290700" y="1325400"/>
              <a:ext cx="1753850" cy="1358700"/>
            </a:xfrm>
            <a:custGeom>
              <a:avLst/>
              <a:gdLst/>
              <a:ahLst/>
              <a:cxnLst/>
              <a:rect l="l" t="t" r="r" b="b"/>
              <a:pathLst>
                <a:path w="70154" h="54348" extrusionOk="0">
                  <a:moveTo>
                    <a:pt x="48234" y="2478"/>
                  </a:moveTo>
                  <a:cubicBezTo>
                    <a:pt x="48701" y="2544"/>
                    <a:pt x="49168" y="2578"/>
                    <a:pt x="49636" y="2611"/>
                  </a:cubicBezTo>
                  <a:cubicBezTo>
                    <a:pt x="50636" y="2678"/>
                    <a:pt x="51670" y="2744"/>
                    <a:pt x="52704" y="2844"/>
                  </a:cubicBezTo>
                  <a:cubicBezTo>
                    <a:pt x="54539" y="3278"/>
                    <a:pt x="56207" y="4145"/>
                    <a:pt x="56741" y="5847"/>
                  </a:cubicBezTo>
                  <a:cubicBezTo>
                    <a:pt x="56774" y="6814"/>
                    <a:pt x="56907" y="7748"/>
                    <a:pt x="56907" y="8715"/>
                  </a:cubicBezTo>
                  <a:cubicBezTo>
                    <a:pt x="56907" y="12718"/>
                    <a:pt x="56607" y="16654"/>
                    <a:pt x="56407" y="20624"/>
                  </a:cubicBezTo>
                  <a:cubicBezTo>
                    <a:pt x="56340" y="22559"/>
                    <a:pt x="56407" y="24527"/>
                    <a:pt x="56540" y="26495"/>
                  </a:cubicBezTo>
                  <a:cubicBezTo>
                    <a:pt x="56674" y="29397"/>
                    <a:pt x="56841" y="32332"/>
                    <a:pt x="56907" y="35234"/>
                  </a:cubicBezTo>
                  <a:cubicBezTo>
                    <a:pt x="56874" y="36035"/>
                    <a:pt x="56774" y="36835"/>
                    <a:pt x="56707" y="37636"/>
                  </a:cubicBezTo>
                  <a:cubicBezTo>
                    <a:pt x="56540" y="39738"/>
                    <a:pt x="56374" y="41906"/>
                    <a:pt x="56007" y="44007"/>
                  </a:cubicBezTo>
                  <a:cubicBezTo>
                    <a:pt x="55673" y="45875"/>
                    <a:pt x="55973" y="47710"/>
                    <a:pt x="55506" y="49545"/>
                  </a:cubicBezTo>
                  <a:cubicBezTo>
                    <a:pt x="55276" y="50399"/>
                    <a:pt x="54657" y="51513"/>
                    <a:pt x="53713" y="51513"/>
                  </a:cubicBezTo>
                  <a:cubicBezTo>
                    <a:pt x="53700" y="51513"/>
                    <a:pt x="53686" y="51513"/>
                    <a:pt x="53672" y="51513"/>
                  </a:cubicBezTo>
                  <a:cubicBezTo>
                    <a:pt x="52738" y="51513"/>
                    <a:pt x="51837" y="51346"/>
                    <a:pt x="50903" y="51346"/>
                  </a:cubicBezTo>
                  <a:cubicBezTo>
                    <a:pt x="47100" y="51413"/>
                    <a:pt x="43231" y="51813"/>
                    <a:pt x="39462" y="52313"/>
                  </a:cubicBezTo>
                  <a:cubicBezTo>
                    <a:pt x="39295" y="52347"/>
                    <a:pt x="39128" y="52347"/>
                    <a:pt x="38928" y="52380"/>
                  </a:cubicBezTo>
                  <a:lnTo>
                    <a:pt x="37127" y="52380"/>
                  </a:lnTo>
                  <a:cubicBezTo>
                    <a:pt x="34881" y="52380"/>
                    <a:pt x="32620" y="52335"/>
                    <a:pt x="30364" y="52335"/>
                  </a:cubicBezTo>
                  <a:cubicBezTo>
                    <a:pt x="29236" y="52335"/>
                    <a:pt x="28109" y="52347"/>
                    <a:pt x="26986" y="52380"/>
                  </a:cubicBezTo>
                  <a:cubicBezTo>
                    <a:pt x="25452" y="52447"/>
                    <a:pt x="23884" y="52513"/>
                    <a:pt x="22349" y="52547"/>
                  </a:cubicBezTo>
                  <a:cubicBezTo>
                    <a:pt x="22216" y="52513"/>
                    <a:pt x="22049" y="52513"/>
                    <a:pt x="21916" y="52480"/>
                  </a:cubicBezTo>
                  <a:cubicBezTo>
                    <a:pt x="21015" y="52380"/>
                    <a:pt x="20114" y="52313"/>
                    <a:pt x="19214" y="52246"/>
                  </a:cubicBezTo>
                  <a:cubicBezTo>
                    <a:pt x="18180" y="52213"/>
                    <a:pt x="17246" y="51913"/>
                    <a:pt x="16212" y="51880"/>
                  </a:cubicBezTo>
                  <a:cubicBezTo>
                    <a:pt x="14110" y="51846"/>
                    <a:pt x="12609" y="51513"/>
                    <a:pt x="11408" y="49745"/>
                  </a:cubicBezTo>
                  <a:cubicBezTo>
                    <a:pt x="11208" y="49278"/>
                    <a:pt x="11075" y="48744"/>
                    <a:pt x="10975" y="48144"/>
                  </a:cubicBezTo>
                  <a:cubicBezTo>
                    <a:pt x="10975" y="47643"/>
                    <a:pt x="11041" y="47143"/>
                    <a:pt x="11041" y="46676"/>
                  </a:cubicBezTo>
                  <a:cubicBezTo>
                    <a:pt x="11041" y="45642"/>
                    <a:pt x="11075" y="44608"/>
                    <a:pt x="11041" y="43574"/>
                  </a:cubicBezTo>
                  <a:cubicBezTo>
                    <a:pt x="11041" y="42773"/>
                    <a:pt x="10975" y="41972"/>
                    <a:pt x="10908" y="41139"/>
                  </a:cubicBezTo>
                  <a:cubicBezTo>
                    <a:pt x="10874" y="39237"/>
                    <a:pt x="10841" y="37336"/>
                    <a:pt x="10774" y="35401"/>
                  </a:cubicBezTo>
                  <a:cubicBezTo>
                    <a:pt x="10641" y="32132"/>
                    <a:pt x="10341" y="28863"/>
                    <a:pt x="10274" y="25594"/>
                  </a:cubicBezTo>
                  <a:cubicBezTo>
                    <a:pt x="10307" y="24226"/>
                    <a:pt x="10341" y="22825"/>
                    <a:pt x="10341" y="21424"/>
                  </a:cubicBezTo>
                  <a:cubicBezTo>
                    <a:pt x="10407" y="20290"/>
                    <a:pt x="10407" y="19123"/>
                    <a:pt x="10407" y="17989"/>
                  </a:cubicBezTo>
                  <a:cubicBezTo>
                    <a:pt x="10508" y="15187"/>
                    <a:pt x="10674" y="12418"/>
                    <a:pt x="10741" y="9649"/>
                  </a:cubicBezTo>
                  <a:cubicBezTo>
                    <a:pt x="10774" y="8248"/>
                    <a:pt x="10474" y="6847"/>
                    <a:pt x="10508" y="5413"/>
                  </a:cubicBezTo>
                  <a:cubicBezTo>
                    <a:pt x="10608" y="5146"/>
                    <a:pt x="10708" y="4879"/>
                    <a:pt x="10808" y="4579"/>
                  </a:cubicBezTo>
                  <a:cubicBezTo>
                    <a:pt x="10808" y="4579"/>
                    <a:pt x="10841" y="4579"/>
                    <a:pt x="10841" y="4546"/>
                  </a:cubicBezTo>
                  <a:cubicBezTo>
                    <a:pt x="11141" y="4112"/>
                    <a:pt x="11542" y="3712"/>
                    <a:pt x="12142" y="3311"/>
                  </a:cubicBezTo>
                  <a:cubicBezTo>
                    <a:pt x="12956" y="2759"/>
                    <a:pt x="14632" y="2637"/>
                    <a:pt x="15822" y="2637"/>
                  </a:cubicBezTo>
                  <a:cubicBezTo>
                    <a:pt x="15997" y="2637"/>
                    <a:pt x="16162" y="2640"/>
                    <a:pt x="16312" y="2644"/>
                  </a:cubicBezTo>
                  <a:cubicBezTo>
                    <a:pt x="16685" y="2651"/>
                    <a:pt x="17057" y="2654"/>
                    <a:pt x="17429" y="2654"/>
                  </a:cubicBezTo>
                  <a:cubicBezTo>
                    <a:pt x="18443" y="2654"/>
                    <a:pt x="19451" y="2635"/>
                    <a:pt x="20465" y="2635"/>
                  </a:cubicBezTo>
                  <a:cubicBezTo>
                    <a:pt x="20836" y="2635"/>
                    <a:pt x="21209" y="2637"/>
                    <a:pt x="21582" y="2644"/>
                  </a:cubicBezTo>
                  <a:cubicBezTo>
                    <a:pt x="24534" y="2661"/>
                    <a:pt x="27486" y="2661"/>
                    <a:pt x="30443" y="2661"/>
                  </a:cubicBezTo>
                  <a:cubicBezTo>
                    <a:pt x="33399" y="2661"/>
                    <a:pt x="36359" y="2661"/>
                    <a:pt x="39328" y="2678"/>
                  </a:cubicBezTo>
                  <a:cubicBezTo>
                    <a:pt x="42264" y="2678"/>
                    <a:pt x="45166" y="2611"/>
                    <a:pt x="48101" y="2478"/>
                  </a:cubicBezTo>
                  <a:close/>
                  <a:moveTo>
                    <a:pt x="37365" y="0"/>
                  </a:moveTo>
                  <a:cubicBezTo>
                    <a:pt x="34506" y="0"/>
                    <a:pt x="31647" y="110"/>
                    <a:pt x="28787" y="176"/>
                  </a:cubicBezTo>
                  <a:cubicBezTo>
                    <a:pt x="27653" y="409"/>
                    <a:pt x="26519" y="509"/>
                    <a:pt x="25351" y="543"/>
                  </a:cubicBezTo>
                  <a:lnTo>
                    <a:pt x="24451" y="543"/>
                  </a:lnTo>
                  <a:cubicBezTo>
                    <a:pt x="23617" y="543"/>
                    <a:pt x="22783" y="643"/>
                    <a:pt x="21916" y="743"/>
                  </a:cubicBezTo>
                  <a:cubicBezTo>
                    <a:pt x="20498" y="681"/>
                    <a:pt x="19080" y="506"/>
                    <a:pt x="17636" y="506"/>
                  </a:cubicBezTo>
                  <a:cubicBezTo>
                    <a:pt x="17517" y="506"/>
                    <a:pt x="17398" y="507"/>
                    <a:pt x="17279" y="509"/>
                  </a:cubicBezTo>
                  <a:cubicBezTo>
                    <a:pt x="16498" y="537"/>
                    <a:pt x="15741" y="658"/>
                    <a:pt x="14948" y="658"/>
                  </a:cubicBezTo>
                  <a:cubicBezTo>
                    <a:pt x="14793" y="658"/>
                    <a:pt x="14636" y="654"/>
                    <a:pt x="14477" y="643"/>
                  </a:cubicBezTo>
                  <a:cubicBezTo>
                    <a:pt x="14383" y="639"/>
                    <a:pt x="14290" y="638"/>
                    <a:pt x="14198" y="638"/>
                  </a:cubicBezTo>
                  <a:cubicBezTo>
                    <a:pt x="13380" y="638"/>
                    <a:pt x="12652" y="770"/>
                    <a:pt x="11842" y="1010"/>
                  </a:cubicBezTo>
                  <a:cubicBezTo>
                    <a:pt x="10608" y="1410"/>
                    <a:pt x="9774" y="1944"/>
                    <a:pt x="9173" y="3145"/>
                  </a:cubicBezTo>
                  <a:cubicBezTo>
                    <a:pt x="8473" y="4646"/>
                    <a:pt x="8806" y="6480"/>
                    <a:pt x="8840" y="8082"/>
                  </a:cubicBezTo>
                  <a:cubicBezTo>
                    <a:pt x="8873" y="8849"/>
                    <a:pt x="9073" y="9583"/>
                    <a:pt x="9040" y="10383"/>
                  </a:cubicBezTo>
                  <a:cubicBezTo>
                    <a:pt x="9040" y="11250"/>
                    <a:pt x="8940" y="12118"/>
                    <a:pt x="8873" y="12985"/>
                  </a:cubicBezTo>
                  <a:cubicBezTo>
                    <a:pt x="8806" y="13886"/>
                    <a:pt x="8873" y="14753"/>
                    <a:pt x="8873" y="15620"/>
                  </a:cubicBezTo>
                  <a:cubicBezTo>
                    <a:pt x="8873" y="16621"/>
                    <a:pt x="8706" y="17588"/>
                    <a:pt x="8706" y="18589"/>
                  </a:cubicBezTo>
                  <a:cubicBezTo>
                    <a:pt x="8706" y="20357"/>
                    <a:pt x="8673" y="22092"/>
                    <a:pt x="8640" y="23859"/>
                  </a:cubicBezTo>
                  <a:cubicBezTo>
                    <a:pt x="7872" y="23192"/>
                    <a:pt x="7172" y="22192"/>
                    <a:pt x="6738" y="21424"/>
                  </a:cubicBezTo>
                  <a:cubicBezTo>
                    <a:pt x="6171" y="20457"/>
                    <a:pt x="5804" y="19390"/>
                    <a:pt x="5404" y="18322"/>
                  </a:cubicBezTo>
                  <a:cubicBezTo>
                    <a:pt x="5371" y="18255"/>
                    <a:pt x="5337" y="18155"/>
                    <a:pt x="5304" y="18055"/>
                  </a:cubicBezTo>
                  <a:cubicBezTo>
                    <a:pt x="6338" y="17655"/>
                    <a:pt x="7205" y="15720"/>
                    <a:pt x="7806" y="15087"/>
                  </a:cubicBezTo>
                  <a:cubicBezTo>
                    <a:pt x="8301" y="14513"/>
                    <a:pt x="7859" y="13755"/>
                    <a:pt x="7275" y="13755"/>
                  </a:cubicBezTo>
                  <a:cubicBezTo>
                    <a:pt x="7112" y="13755"/>
                    <a:pt x="6939" y="13814"/>
                    <a:pt x="6772" y="13952"/>
                  </a:cubicBezTo>
                  <a:cubicBezTo>
                    <a:pt x="6138" y="14519"/>
                    <a:pt x="5737" y="15353"/>
                    <a:pt x="5237" y="16054"/>
                  </a:cubicBezTo>
                  <a:cubicBezTo>
                    <a:pt x="5237" y="16021"/>
                    <a:pt x="5237" y="15987"/>
                    <a:pt x="5237" y="15954"/>
                  </a:cubicBezTo>
                  <a:cubicBezTo>
                    <a:pt x="5170" y="15320"/>
                    <a:pt x="5170" y="14686"/>
                    <a:pt x="5170" y="14019"/>
                  </a:cubicBezTo>
                  <a:cubicBezTo>
                    <a:pt x="5204" y="13519"/>
                    <a:pt x="5237" y="13018"/>
                    <a:pt x="5237" y="12518"/>
                  </a:cubicBezTo>
                  <a:cubicBezTo>
                    <a:pt x="5237" y="12026"/>
                    <a:pt x="4839" y="11765"/>
                    <a:pt x="4463" y="11765"/>
                  </a:cubicBezTo>
                  <a:cubicBezTo>
                    <a:pt x="4124" y="11765"/>
                    <a:pt x="3803" y="11976"/>
                    <a:pt x="3803" y="12418"/>
                  </a:cubicBezTo>
                  <a:cubicBezTo>
                    <a:pt x="3803" y="12551"/>
                    <a:pt x="3803" y="12685"/>
                    <a:pt x="3803" y="12785"/>
                  </a:cubicBezTo>
                  <a:cubicBezTo>
                    <a:pt x="3769" y="12985"/>
                    <a:pt x="3769" y="13185"/>
                    <a:pt x="3769" y="13385"/>
                  </a:cubicBezTo>
                  <a:cubicBezTo>
                    <a:pt x="3703" y="14119"/>
                    <a:pt x="3636" y="14886"/>
                    <a:pt x="3636" y="15620"/>
                  </a:cubicBezTo>
                  <a:cubicBezTo>
                    <a:pt x="2802" y="14986"/>
                    <a:pt x="1868" y="14419"/>
                    <a:pt x="934" y="14253"/>
                  </a:cubicBezTo>
                  <a:cubicBezTo>
                    <a:pt x="904" y="14248"/>
                    <a:pt x="875" y="14246"/>
                    <a:pt x="846" y="14246"/>
                  </a:cubicBezTo>
                  <a:cubicBezTo>
                    <a:pt x="460" y="14246"/>
                    <a:pt x="196" y="14645"/>
                    <a:pt x="133" y="14986"/>
                  </a:cubicBezTo>
                  <a:cubicBezTo>
                    <a:pt x="0" y="16021"/>
                    <a:pt x="1067" y="16321"/>
                    <a:pt x="1701" y="16854"/>
                  </a:cubicBezTo>
                  <a:cubicBezTo>
                    <a:pt x="2168" y="17288"/>
                    <a:pt x="2602" y="17588"/>
                    <a:pt x="3169" y="17855"/>
                  </a:cubicBezTo>
                  <a:cubicBezTo>
                    <a:pt x="3769" y="18189"/>
                    <a:pt x="4036" y="19290"/>
                    <a:pt x="4270" y="19857"/>
                  </a:cubicBezTo>
                  <a:cubicBezTo>
                    <a:pt x="4803" y="21091"/>
                    <a:pt x="5437" y="22225"/>
                    <a:pt x="6305" y="23226"/>
                  </a:cubicBezTo>
                  <a:cubicBezTo>
                    <a:pt x="6738" y="23726"/>
                    <a:pt x="7272" y="24160"/>
                    <a:pt x="7806" y="24527"/>
                  </a:cubicBezTo>
                  <a:cubicBezTo>
                    <a:pt x="7799" y="24520"/>
                    <a:pt x="7798" y="24517"/>
                    <a:pt x="7802" y="24517"/>
                  </a:cubicBezTo>
                  <a:lnTo>
                    <a:pt x="7802" y="24517"/>
                  </a:lnTo>
                  <a:cubicBezTo>
                    <a:pt x="7836" y="24517"/>
                    <a:pt x="8275" y="24773"/>
                    <a:pt x="8606" y="24894"/>
                  </a:cubicBezTo>
                  <a:cubicBezTo>
                    <a:pt x="8573" y="26695"/>
                    <a:pt x="8539" y="28496"/>
                    <a:pt x="8539" y="30297"/>
                  </a:cubicBezTo>
                  <a:cubicBezTo>
                    <a:pt x="8539" y="32099"/>
                    <a:pt x="8640" y="33867"/>
                    <a:pt x="8706" y="35635"/>
                  </a:cubicBezTo>
                  <a:cubicBezTo>
                    <a:pt x="8740" y="37669"/>
                    <a:pt x="9107" y="39637"/>
                    <a:pt x="9207" y="41672"/>
                  </a:cubicBezTo>
                  <a:cubicBezTo>
                    <a:pt x="9273" y="43507"/>
                    <a:pt x="9407" y="45275"/>
                    <a:pt x="9407" y="47109"/>
                  </a:cubicBezTo>
                  <a:cubicBezTo>
                    <a:pt x="9407" y="48877"/>
                    <a:pt x="9507" y="50045"/>
                    <a:pt x="10674" y="51446"/>
                  </a:cubicBezTo>
                  <a:cubicBezTo>
                    <a:pt x="11742" y="52713"/>
                    <a:pt x="12909" y="53114"/>
                    <a:pt x="14477" y="53414"/>
                  </a:cubicBezTo>
                  <a:cubicBezTo>
                    <a:pt x="14811" y="53467"/>
                    <a:pt x="15150" y="53478"/>
                    <a:pt x="15490" y="53478"/>
                  </a:cubicBezTo>
                  <a:cubicBezTo>
                    <a:pt x="15716" y="53478"/>
                    <a:pt x="15943" y="53473"/>
                    <a:pt x="16170" y="53473"/>
                  </a:cubicBezTo>
                  <a:cubicBezTo>
                    <a:pt x="16453" y="53473"/>
                    <a:pt x="16734" y="53481"/>
                    <a:pt x="17012" y="53514"/>
                  </a:cubicBezTo>
                  <a:cubicBezTo>
                    <a:pt x="18013" y="53581"/>
                    <a:pt x="19014" y="53814"/>
                    <a:pt x="20014" y="53881"/>
                  </a:cubicBezTo>
                  <a:cubicBezTo>
                    <a:pt x="21718" y="54003"/>
                    <a:pt x="23367" y="54152"/>
                    <a:pt x="25061" y="54152"/>
                  </a:cubicBezTo>
                  <a:cubicBezTo>
                    <a:pt x="25224" y="54152"/>
                    <a:pt x="25388" y="54151"/>
                    <a:pt x="25552" y="54148"/>
                  </a:cubicBezTo>
                  <a:cubicBezTo>
                    <a:pt x="25696" y="54146"/>
                    <a:pt x="25841" y="54145"/>
                    <a:pt x="25986" y="54145"/>
                  </a:cubicBezTo>
                  <a:cubicBezTo>
                    <a:pt x="28013" y="54145"/>
                    <a:pt x="30066" y="54348"/>
                    <a:pt x="32090" y="54348"/>
                  </a:cubicBezTo>
                  <a:cubicBezTo>
                    <a:pt x="35525" y="54348"/>
                    <a:pt x="38928" y="53948"/>
                    <a:pt x="42364" y="53614"/>
                  </a:cubicBezTo>
                  <a:cubicBezTo>
                    <a:pt x="43398" y="53664"/>
                    <a:pt x="44432" y="53689"/>
                    <a:pt x="45470" y="53689"/>
                  </a:cubicBezTo>
                  <a:cubicBezTo>
                    <a:pt x="46508" y="53689"/>
                    <a:pt x="47551" y="53664"/>
                    <a:pt x="48601" y="53614"/>
                  </a:cubicBezTo>
                  <a:cubicBezTo>
                    <a:pt x="48744" y="53609"/>
                    <a:pt x="48888" y="53607"/>
                    <a:pt x="49032" y="53607"/>
                  </a:cubicBezTo>
                  <a:cubicBezTo>
                    <a:pt x="49923" y="53607"/>
                    <a:pt x="50845" y="53685"/>
                    <a:pt x="51757" y="53685"/>
                  </a:cubicBezTo>
                  <a:cubicBezTo>
                    <a:pt x="52773" y="53685"/>
                    <a:pt x="53775" y="53589"/>
                    <a:pt x="54706" y="53180"/>
                  </a:cubicBezTo>
                  <a:cubicBezTo>
                    <a:pt x="55406" y="52880"/>
                    <a:pt x="55873" y="52447"/>
                    <a:pt x="56240" y="51913"/>
                  </a:cubicBezTo>
                  <a:cubicBezTo>
                    <a:pt x="57241" y="50545"/>
                    <a:pt x="57441" y="48344"/>
                    <a:pt x="57474" y="46609"/>
                  </a:cubicBezTo>
                  <a:cubicBezTo>
                    <a:pt x="57841" y="44241"/>
                    <a:pt x="58108" y="41939"/>
                    <a:pt x="58142" y="39537"/>
                  </a:cubicBezTo>
                  <a:lnTo>
                    <a:pt x="58142" y="39304"/>
                  </a:lnTo>
                  <a:cubicBezTo>
                    <a:pt x="58308" y="37436"/>
                    <a:pt x="58475" y="35601"/>
                    <a:pt x="58542" y="33767"/>
                  </a:cubicBezTo>
                  <a:cubicBezTo>
                    <a:pt x="58642" y="30197"/>
                    <a:pt x="58108" y="26661"/>
                    <a:pt x="58008" y="23126"/>
                  </a:cubicBezTo>
                  <a:lnTo>
                    <a:pt x="58008" y="23126"/>
                  </a:lnTo>
                  <a:cubicBezTo>
                    <a:pt x="58092" y="23142"/>
                    <a:pt x="58183" y="23151"/>
                    <a:pt x="58288" y="23151"/>
                  </a:cubicBezTo>
                  <a:cubicBezTo>
                    <a:pt x="58392" y="23151"/>
                    <a:pt x="58509" y="23142"/>
                    <a:pt x="58642" y="23126"/>
                  </a:cubicBezTo>
                  <a:cubicBezTo>
                    <a:pt x="58677" y="23123"/>
                    <a:pt x="58713" y="23122"/>
                    <a:pt x="58748" y="23122"/>
                  </a:cubicBezTo>
                  <a:cubicBezTo>
                    <a:pt x="59574" y="23122"/>
                    <a:pt x="60333" y="23851"/>
                    <a:pt x="60877" y="24427"/>
                  </a:cubicBezTo>
                  <a:cubicBezTo>
                    <a:pt x="60944" y="24527"/>
                    <a:pt x="61044" y="24660"/>
                    <a:pt x="61177" y="24760"/>
                  </a:cubicBezTo>
                  <a:cubicBezTo>
                    <a:pt x="61844" y="25694"/>
                    <a:pt x="62345" y="26762"/>
                    <a:pt x="62812" y="27829"/>
                  </a:cubicBezTo>
                  <a:cubicBezTo>
                    <a:pt x="62511" y="28229"/>
                    <a:pt x="62345" y="28863"/>
                    <a:pt x="62178" y="29263"/>
                  </a:cubicBezTo>
                  <a:cubicBezTo>
                    <a:pt x="62144" y="29363"/>
                    <a:pt x="62078" y="29463"/>
                    <a:pt x="62044" y="29597"/>
                  </a:cubicBezTo>
                  <a:cubicBezTo>
                    <a:pt x="61511" y="30297"/>
                    <a:pt x="60910" y="30898"/>
                    <a:pt x="60677" y="31799"/>
                  </a:cubicBezTo>
                  <a:cubicBezTo>
                    <a:pt x="60496" y="32400"/>
                    <a:pt x="60940" y="33057"/>
                    <a:pt x="61543" y="33057"/>
                  </a:cubicBezTo>
                  <a:cubicBezTo>
                    <a:pt x="61609" y="33057"/>
                    <a:pt x="61676" y="33049"/>
                    <a:pt x="61744" y="33033"/>
                  </a:cubicBezTo>
                  <a:cubicBezTo>
                    <a:pt x="62678" y="32766"/>
                    <a:pt x="63078" y="31899"/>
                    <a:pt x="63345" y="30931"/>
                  </a:cubicBezTo>
                  <a:cubicBezTo>
                    <a:pt x="63412" y="30865"/>
                    <a:pt x="63445" y="30831"/>
                    <a:pt x="63479" y="30764"/>
                  </a:cubicBezTo>
                  <a:cubicBezTo>
                    <a:pt x="63679" y="30498"/>
                    <a:pt x="63946" y="29964"/>
                    <a:pt x="64213" y="29597"/>
                  </a:cubicBezTo>
                  <a:cubicBezTo>
                    <a:pt x="64813" y="30431"/>
                    <a:pt x="65614" y="31698"/>
                    <a:pt x="65780" y="31865"/>
                  </a:cubicBezTo>
                  <a:cubicBezTo>
                    <a:pt x="65959" y="32053"/>
                    <a:pt x="66187" y="32136"/>
                    <a:pt x="66414" y="32136"/>
                  </a:cubicBezTo>
                  <a:cubicBezTo>
                    <a:pt x="66951" y="32136"/>
                    <a:pt x="67479" y="31674"/>
                    <a:pt x="67315" y="31065"/>
                  </a:cubicBezTo>
                  <a:cubicBezTo>
                    <a:pt x="67148" y="30364"/>
                    <a:pt x="66948" y="29697"/>
                    <a:pt x="66648" y="29063"/>
                  </a:cubicBezTo>
                  <a:lnTo>
                    <a:pt x="66648" y="29063"/>
                  </a:lnTo>
                  <a:cubicBezTo>
                    <a:pt x="67315" y="29197"/>
                    <a:pt x="68015" y="29230"/>
                    <a:pt x="68682" y="29463"/>
                  </a:cubicBezTo>
                  <a:cubicBezTo>
                    <a:pt x="68779" y="29495"/>
                    <a:pt x="68871" y="29509"/>
                    <a:pt x="68959" y="29509"/>
                  </a:cubicBezTo>
                  <a:cubicBezTo>
                    <a:pt x="69803" y="29509"/>
                    <a:pt x="70154" y="28168"/>
                    <a:pt x="69216" y="27896"/>
                  </a:cubicBezTo>
                  <a:cubicBezTo>
                    <a:pt x="68249" y="27595"/>
                    <a:pt x="67281" y="27629"/>
                    <a:pt x="66314" y="27429"/>
                  </a:cubicBezTo>
                  <a:cubicBezTo>
                    <a:pt x="65840" y="27350"/>
                    <a:pt x="65345" y="27146"/>
                    <a:pt x="64862" y="27146"/>
                  </a:cubicBezTo>
                  <a:cubicBezTo>
                    <a:pt x="64733" y="27146"/>
                    <a:pt x="64606" y="27160"/>
                    <a:pt x="64479" y="27195"/>
                  </a:cubicBezTo>
                  <a:cubicBezTo>
                    <a:pt x="64446" y="27195"/>
                    <a:pt x="64446" y="27229"/>
                    <a:pt x="64413" y="27229"/>
                  </a:cubicBezTo>
                  <a:cubicBezTo>
                    <a:pt x="64379" y="27162"/>
                    <a:pt x="64379" y="27128"/>
                    <a:pt x="64346" y="27095"/>
                  </a:cubicBezTo>
                  <a:cubicBezTo>
                    <a:pt x="64113" y="26528"/>
                    <a:pt x="63812" y="25994"/>
                    <a:pt x="63445" y="25494"/>
                  </a:cubicBezTo>
                  <a:cubicBezTo>
                    <a:pt x="63012" y="24760"/>
                    <a:pt x="62578" y="24060"/>
                    <a:pt x="61944" y="23459"/>
                  </a:cubicBezTo>
                  <a:cubicBezTo>
                    <a:pt x="61544" y="22892"/>
                    <a:pt x="61010" y="22425"/>
                    <a:pt x="60443" y="22025"/>
                  </a:cubicBezTo>
                  <a:cubicBezTo>
                    <a:pt x="59676" y="21491"/>
                    <a:pt x="58942" y="21625"/>
                    <a:pt x="58142" y="21358"/>
                  </a:cubicBezTo>
                  <a:cubicBezTo>
                    <a:pt x="58108" y="21324"/>
                    <a:pt x="58075" y="21324"/>
                    <a:pt x="58042" y="21324"/>
                  </a:cubicBezTo>
                  <a:cubicBezTo>
                    <a:pt x="58075" y="17588"/>
                    <a:pt x="58542" y="13886"/>
                    <a:pt x="58542" y="10150"/>
                  </a:cubicBezTo>
                  <a:cubicBezTo>
                    <a:pt x="58542" y="8348"/>
                    <a:pt x="58408" y="6580"/>
                    <a:pt x="58342" y="4813"/>
                  </a:cubicBezTo>
                  <a:cubicBezTo>
                    <a:pt x="58308" y="3412"/>
                    <a:pt x="57441" y="2444"/>
                    <a:pt x="56207" y="1910"/>
                  </a:cubicBezTo>
                  <a:cubicBezTo>
                    <a:pt x="55240" y="1443"/>
                    <a:pt x="54005" y="1377"/>
                    <a:pt x="52938" y="1277"/>
                  </a:cubicBezTo>
                  <a:cubicBezTo>
                    <a:pt x="51704" y="1143"/>
                    <a:pt x="50503" y="1010"/>
                    <a:pt x="49269" y="943"/>
                  </a:cubicBezTo>
                  <a:cubicBezTo>
                    <a:pt x="46767" y="810"/>
                    <a:pt x="44298" y="276"/>
                    <a:pt x="41797" y="109"/>
                  </a:cubicBezTo>
                  <a:cubicBezTo>
                    <a:pt x="40319" y="30"/>
                    <a:pt x="38842" y="0"/>
                    <a:pt x="37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32;p18">
            <a:extLst>
              <a:ext uri="{FF2B5EF4-FFF2-40B4-BE49-F238E27FC236}">
                <a16:creationId xmlns:a16="http://schemas.microsoft.com/office/drawing/2014/main" id="{BB448D87-58A1-0243-989B-4E9E49D6A667}"/>
              </a:ext>
            </a:extLst>
          </p:cNvPr>
          <p:cNvGrpSpPr/>
          <p:nvPr/>
        </p:nvGrpSpPr>
        <p:grpSpPr>
          <a:xfrm>
            <a:off x="8085435" y="4758428"/>
            <a:ext cx="321159" cy="243903"/>
            <a:chOff x="6740225" y="3025175"/>
            <a:chExt cx="1790275" cy="1359300"/>
          </a:xfrm>
        </p:grpSpPr>
        <p:sp>
          <p:nvSpPr>
            <p:cNvPr id="38" name="Google Shape;133;p18">
              <a:extLst>
                <a:ext uri="{FF2B5EF4-FFF2-40B4-BE49-F238E27FC236}">
                  <a16:creationId xmlns:a16="http://schemas.microsoft.com/office/drawing/2014/main" id="{72DB05C2-5408-504D-841C-967A287BF31F}"/>
                </a:ext>
              </a:extLst>
            </p:cNvPr>
            <p:cNvSpPr/>
            <p:nvPr/>
          </p:nvSpPr>
          <p:spPr>
            <a:xfrm>
              <a:off x="7032725" y="3064875"/>
              <a:ext cx="1207550" cy="1276400"/>
            </a:xfrm>
            <a:custGeom>
              <a:avLst/>
              <a:gdLst/>
              <a:ahLst/>
              <a:cxnLst/>
              <a:rect l="l" t="t" r="r" b="b"/>
              <a:pathLst>
                <a:path w="48302" h="51056" extrusionOk="0">
                  <a:moveTo>
                    <a:pt x="37307" y="1"/>
                  </a:moveTo>
                  <a:cubicBezTo>
                    <a:pt x="35691" y="1"/>
                    <a:pt x="34047" y="186"/>
                    <a:pt x="32448" y="186"/>
                  </a:cubicBezTo>
                  <a:cubicBezTo>
                    <a:pt x="32284" y="186"/>
                    <a:pt x="32120" y="184"/>
                    <a:pt x="31957" y="180"/>
                  </a:cubicBezTo>
                  <a:cubicBezTo>
                    <a:pt x="31408" y="165"/>
                    <a:pt x="30859" y="159"/>
                    <a:pt x="30310" y="159"/>
                  </a:cubicBezTo>
                  <a:cubicBezTo>
                    <a:pt x="28291" y="159"/>
                    <a:pt x="26271" y="249"/>
                    <a:pt x="24252" y="380"/>
                  </a:cubicBezTo>
                  <a:cubicBezTo>
                    <a:pt x="23618" y="447"/>
                    <a:pt x="22984" y="480"/>
                    <a:pt x="22350" y="480"/>
                  </a:cubicBezTo>
                  <a:lnTo>
                    <a:pt x="21950" y="480"/>
                  </a:lnTo>
                  <a:cubicBezTo>
                    <a:pt x="21917" y="480"/>
                    <a:pt x="21883" y="513"/>
                    <a:pt x="21850" y="513"/>
                  </a:cubicBezTo>
                  <a:cubicBezTo>
                    <a:pt x="21022" y="342"/>
                    <a:pt x="20184" y="291"/>
                    <a:pt x="19343" y="291"/>
                  </a:cubicBezTo>
                  <a:cubicBezTo>
                    <a:pt x="18050" y="291"/>
                    <a:pt x="16752" y="413"/>
                    <a:pt x="15479" y="413"/>
                  </a:cubicBezTo>
                  <a:cubicBezTo>
                    <a:pt x="15286" y="410"/>
                    <a:pt x="15093" y="409"/>
                    <a:pt x="14900" y="409"/>
                  </a:cubicBezTo>
                  <a:cubicBezTo>
                    <a:pt x="12948" y="409"/>
                    <a:pt x="10950" y="550"/>
                    <a:pt x="9007" y="580"/>
                  </a:cubicBezTo>
                  <a:cubicBezTo>
                    <a:pt x="8640" y="580"/>
                    <a:pt x="8207" y="613"/>
                    <a:pt x="7806" y="680"/>
                  </a:cubicBezTo>
                  <a:cubicBezTo>
                    <a:pt x="7093" y="529"/>
                    <a:pt x="6365" y="444"/>
                    <a:pt x="5645" y="444"/>
                  </a:cubicBezTo>
                  <a:cubicBezTo>
                    <a:pt x="4144" y="444"/>
                    <a:pt x="2675" y="812"/>
                    <a:pt x="1435" y="1714"/>
                  </a:cubicBezTo>
                  <a:cubicBezTo>
                    <a:pt x="435" y="2448"/>
                    <a:pt x="201" y="3449"/>
                    <a:pt x="435" y="4383"/>
                  </a:cubicBezTo>
                  <a:cubicBezTo>
                    <a:pt x="234" y="4650"/>
                    <a:pt x="134" y="4950"/>
                    <a:pt x="101" y="5317"/>
                  </a:cubicBezTo>
                  <a:cubicBezTo>
                    <a:pt x="1" y="6951"/>
                    <a:pt x="134" y="8619"/>
                    <a:pt x="168" y="10287"/>
                  </a:cubicBezTo>
                  <a:cubicBezTo>
                    <a:pt x="201" y="11855"/>
                    <a:pt x="34" y="13422"/>
                    <a:pt x="134" y="14990"/>
                  </a:cubicBezTo>
                  <a:cubicBezTo>
                    <a:pt x="301" y="18026"/>
                    <a:pt x="201" y="21061"/>
                    <a:pt x="401" y="24097"/>
                  </a:cubicBezTo>
                  <a:cubicBezTo>
                    <a:pt x="835" y="30702"/>
                    <a:pt x="1469" y="37306"/>
                    <a:pt x="1302" y="43911"/>
                  </a:cubicBezTo>
                  <a:cubicBezTo>
                    <a:pt x="1202" y="46813"/>
                    <a:pt x="1402" y="49448"/>
                    <a:pt x="4571" y="50382"/>
                  </a:cubicBezTo>
                  <a:cubicBezTo>
                    <a:pt x="5972" y="50783"/>
                    <a:pt x="7273" y="50683"/>
                    <a:pt x="8674" y="50716"/>
                  </a:cubicBezTo>
                  <a:cubicBezTo>
                    <a:pt x="9641" y="50749"/>
                    <a:pt x="10600" y="50766"/>
                    <a:pt x="11559" y="50766"/>
                  </a:cubicBezTo>
                  <a:cubicBezTo>
                    <a:pt x="12518" y="50766"/>
                    <a:pt x="13477" y="50749"/>
                    <a:pt x="14445" y="50716"/>
                  </a:cubicBezTo>
                  <a:cubicBezTo>
                    <a:pt x="17313" y="50649"/>
                    <a:pt x="20182" y="50716"/>
                    <a:pt x="23051" y="50449"/>
                  </a:cubicBezTo>
                  <a:cubicBezTo>
                    <a:pt x="23451" y="50516"/>
                    <a:pt x="23818" y="50582"/>
                    <a:pt x="24185" y="50649"/>
                  </a:cubicBezTo>
                  <a:cubicBezTo>
                    <a:pt x="24487" y="50705"/>
                    <a:pt x="24589" y="50725"/>
                    <a:pt x="24583" y="50725"/>
                  </a:cubicBezTo>
                  <a:cubicBezTo>
                    <a:pt x="24570" y="50725"/>
                    <a:pt x="24048" y="50634"/>
                    <a:pt x="23945" y="50634"/>
                  </a:cubicBezTo>
                  <a:cubicBezTo>
                    <a:pt x="23870" y="50634"/>
                    <a:pt x="24018" y="50683"/>
                    <a:pt x="24752" y="50849"/>
                  </a:cubicBezTo>
                  <a:cubicBezTo>
                    <a:pt x="25387" y="50998"/>
                    <a:pt x="26005" y="51056"/>
                    <a:pt x="26614" y="51056"/>
                  </a:cubicBezTo>
                  <a:cubicBezTo>
                    <a:pt x="28050" y="51056"/>
                    <a:pt x="29437" y="50736"/>
                    <a:pt x="30890" y="50549"/>
                  </a:cubicBezTo>
                  <a:cubicBezTo>
                    <a:pt x="31123" y="50683"/>
                    <a:pt x="31390" y="50783"/>
                    <a:pt x="31657" y="50783"/>
                  </a:cubicBezTo>
                  <a:cubicBezTo>
                    <a:pt x="32908" y="50909"/>
                    <a:pt x="34171" y="50935"/>
                    <a:pt x="35435" y="50935"/>
                  </a:cubicBezTo>
                  <a:cubicBezTo>
                    <a:pt x="36307" y="50935"/>
                    <a:pt x="37180" y="50923"/>
                    <a:pt x="38051" y="50923"/>
                  </a:cubicBezTo>
                  <a:cubicBezTo>
                    <a:pt x="38914" y="50923"/>
                    <a:pt x="39775" y="50935"/>
                    <a:pt x="40630" y="50983"/>
                  </a:cubicBezTo>
                  <a:cubicBezTo>
                    <a:pt x="40696" y="50986"/>
                    <a:pt x="40763" y="50988"/>
                    <a:pt x="40830" y="50988"/>
                  </a:cubicBezTo>
                  <a:cubicBezTo>
                    <a:pt x="41410" y="50988"/>
                    <a:pt x="42034" y="50865"/>
                    <a:pt x="42631" y="50716"/>
                  </a:cubicBezTo>
                  <a:cubicBezTo>
                    <a:pt x="42809" y="50751"/>
                    <a:pt x="42993" y="50770"/>
                    <a:pt x="43180" y="50770"/>
                  </a:cubicBezTo>
                  <a:cubicBezTo>
                    <a:pt x="43699" y="50770"/>
                    <a:pt x="44243" y="50625"/>
                    <a:pt x="44733" y="50282"/>
                  </a:cubicBezTo>
                  <a:cubicBezTo>
                    <a:pt x="45033" y="50082"/>
                    <a:pt x="45300" y="49849"/>
                    <a:pt x="45533" y="49615"/>
                  </a:cubicBezTo>
                  <a:cubicBezTo>
                    <a:pt x="46000" y="49181"/>
                    <a:pt x="46367" y="48648"/>
                    <a:pt x="46634" y="48081"/>
                  </a:cubicBezTo>
                  <a:cubicBezTo>
                    <a:pt x="46734" y="47880"/>
                    <a:pt x="46768" y="47680"/>
                    <a:pt x="46768" y="47447"/>
                  </a:cubicBezTo>
                  <a:cubicBezTo>
                    <a:pt x="47268" y="45879"/>
                    <a:pt x="47201" y="44111"/>
                    <a:pt x="47468" y="42377"/>
                  </a:cubicBezTo>
                  <a:cubicBezTo>
                    <a:pt x="48069" y="38741"/>
                    <a:pt x="48235" y="34804"/>
                    <a:pt x="47468" y="31169"/>
                  </a:cubicBezTo>
                  <a:cubicBezTo>
                    <a:pt x="47768" y="30101"/>
                    <a:pt x="47802" y="28934"/>
                    <a:pt x="47535" y="27866"/>
                  </a:cubicBezTo>
                  <a:cubicBezTo>
                    <a:pt x="47502" y="27566"/>
                    <a:pt x="47502" y="27266"/>
                    <a:pt x="47435" y="26966"/>
                  </a:cubicBezTo>
                  <a:cubicBezTo>
                    <a:pt x="47502" y="25531"/>
                    <a:pt x="47668" y="24097"/>
                    <a:pt x="47768" y="22763"/>
                  </a:cubicBezTo>
                  <a:cubicBezTo>
                    <a:pt x="47935" y="20127"/>
                    <a:pt x="48169" y="17459"/>
                    <a:pt x="48169" y="14823"/>
                  </a:cubicBezTo>
                  <a:cubicBezTo>
                    <a:pt x="48135" y="12322"/>
                    <a:pt x="48302" y="9653"/>
                    <a:pt x="47935" y="7185"/>
                  </a:cubicBezTo>
                  <a:cubicBezTo>
                    <a:pt x="47635" y="5150"/>
                    <a:pt x="47802" y="2681"/>
                    <a:pt x="45734" y="1481"/>
                  </a:cubicBezTo>
                  <a:cubicBezTo>
                    <a:pt x="43799" y="380"/>
                    <a:pt x="41797" y="547"/>
                    <a:pt x="39663" y="180"/>
                  </a:cubicBezTo>
                  <a:cubicBezTo>
                    <a:pt x="38890" y="46"/>
                    <a:pt x="38102" y="1"/>
                    <a:pt x="37307" y="1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;p18">
              <a:extLst>
                <a:ext uri="{FF2B5EF4-FFF2-40B4-BE49-F238E27FC236}">
                  <a16:creationId xmlns:a16="http://schemas.microsoft.com/office/drawing/2014/main" id="{DF035BC3-CDD8-8745-A1A1-256B341ADC5D}"/>
                </a:ext>
              </a:extLst>
            </p:cNvPr>
            <p:cNvSpPr/>
            <p:nvPr/>
          </p:nvSpPr>
          <p:spPr>
            <a:xfrm>
              <a:off x="7028575" y="3076175"/>
              <a:ext cx="1163225" cy="1274075"/>
            </a:xfrm>
            <a:custGeom>
              <a:avLst/>
              <a:gdLst/>
              <a:ahLst/>
              <a:cxnLst/>
              <a:rect l="l" t="t" r="r" b="b"/>
              <a:pathLst>
                <a:path w="46529" h="50963" extrusionOk="0">
                  <a:moveTo>
                    <a:pt x="3453" y="1"/>
                  </a:moveTo>
                  <a:cubicBezTo>
                    <a:pt x="3366" y="1"/>
                    <a:pt x="3270" y="29"/>
                    <a:pt x="3169" y="95"/>
                  </a:cubicBezTo>
                  <a:cubicBezTo>
                    <a:pt x="2402" y="595"/>
                    <a:pt x="1701" y="862"/>
                    <a:pt x="1101" y="1562"/>
                  </a:cubicBezTo>
                  <a:cubicBezTo>
                    <a:pt x="434" y="2363"/>
                    <a:pt x="200" y="3530"/>
                    <a:pt x="134" y="4498"/>
                  </a:cubicBezTo>
                  <a:cubicBezTo>
                    <a:pt x="0" y="5799"/>
                    <a:pt x="100" y="7100"/>
                    <a:pt x="100" y="8367"/>
                  </a:cubicBezTo>
                  <a:cubicBezTo>
                    <a:pt x="100" y="9601"/>
                    <a:pt x="434" y="10769"/>
                    <a:pt x="300" y="11970"/>
                  </a:cubicBezTo>
                  <a:cubicBezTo>
                    <a:pt x="100" y="13304"/>
                    <a:pt x="534" y="14605"/>
                    <a:pt x="434" y="15939"/>
                  </a:cubicBezTo>
                  <a:cubicBezTo>
                    <a:pt x="367" y="17207"/>
                    <a:pt x="567" y="18508"/>
                    <a:pt x="534" y="19775"/>
                  </a:cubicBezTo>
                  <a:cubicBezTo>
                    <a:pt x="500" y="21010"/>
                    <a:pt x="500" y="22177"/>
                    <a:pt x="601" y="23411"/>
                  </a:cubicBezTo>
                  <a:cubicBezTo>
                    <a:pt x="667" y="24545"/>
                    <a:pt x="400" y="25746"/>
                    <a:pt x="634" y="26847"/>
                  </a:cubicBezTo>
                  <a:cubicBezTo>
                    <a:pt x="667" y="27114"/>
                    <a:pt x="801" y="27314"/>
                    <a:pt x="1001" y="27481"/>
                  </a:cubicBezTo>
                  <a:cubicBezTo>
                    <a:pt x="1001" y="27548"/>
                    <a:pt x="1001" y="27581"/>
                    <a:pt x="967" y="27648"/>
                  </a:cubicBezTo>
                  <a:cubicBezTo>
                    <a:pt x="801" y="28682"/>
                    <a:pt x="967" y="29816"/>
                    <a:pt x="801" y="30883"/>
                  </a:cubicBezTo>
                  <a:cubicBezTo>
                    <a:pt x="701" y="31684"/>
                    <a:pt x="767" y="32551"/>
                    <a:pt x="834" y="33352"/>
                  </a:cubicBezTo>
                  <a:cubicBezTo>
                    <a:pt x="901" y="34486"/>
                    <a:pt x="901" y="35653"/>
                    <a:pt x="1068" y="36754"/>
                  </a:cubicBezTo>
                  <a:cubicBezTo>
                    <a:pt x="1334" y="38922"/>
                    <a:pt x="867" y="41257"/>
                    <a:pt x="1268" y="43392"/>
                  </a:cubicBezTo>
                  <a:cubicBezTo>
                    <a:pt x="1601" y="45294"/>
                    <a:pt x="1468" y="47395"/>
                    <a:pt x="3202" y="48729"/>
                  </a:cubicBezTo>
                  <a:cubicBezTo>
                    <a:pt x="4970" y="50030"/>
                    <a:pt x="7105" y="50030"/>
                    <a:pt x="9207" y="50364"/>
                  </a:cubicBezTo>
                  <a:cubicBezTo>
                    <a:pt x="11542" y="50731"/>
                    <a:pt x="13943" y="50864"/>
                    <a:pt x="16312" y="50898"/>
                  </a:cubicBezTo>
                  <a:cubicBezTo>
                    <a:pt x="17247" y="50927"/>
                    <a:pt x="18181" y="50962"/>
                    <a:pt x="19113" y="50962"/>
                  </a:cubicBezTo>
                  <a:cubicBezTo>
                    <a:pt x="20310" y="50962"/>
                    <a:pt x="21502" y="50904"/>
                    <a:pt x="22683" y="50698"/>
                  </a:cubicBezTo>
                  <a:cubicBezTo>
                    <a:pt x="23265" y="50591"/>
                    <a:pt x="23872" y="50574"/>
                    <a:pt x="24484" y="50574"/>
                  </a:cubicBezTo>
                  <a:cubicBezTo>
                    <a:pt x="24757" y="50574"/>
                    <a:pt x="25031" y="50578"/>
                    <a:pt x="25304" y="50578"/>
                  </a:cubicBezTo>
                  <a:cubicBezTo>
                    <a:pt x="26525" y="50578"/>
                    <a:pt x="27729" y="50512"/>
                    <a:pt x="28754" y="49797"/>
                  </a:cubicBezTo>
                  <a:cubicBezTo>
                    <a:pt x="28787" y="49763"/>
                    <a:pt x="28821" y="49763"/>
                    <a:pt x="28854" y="49730"/>
                  </a:cubicBezTo>
                  <a:cubicBezTo>
                    <a:pt x="28921" y="49730"/>
                    <a:pt x="28954" y="49763"/>
                    <a:pt x="28987" y="49763"/>
                  </a:cubicBezTo>
                  <a:cubicBezTo>
                    <a:pt x="29721" y="50030"/>
                    <a:pt x="30455" y="50130"/>
                    <a:pt x="31189" y="50264"/>
                  </a:cubicBezTo>
                  <a:cubicBezTo>
                    <a:pt x="31793" y="50394"/>
                    <a:pt x="32417" y="50436"/>
                    <a:pt x="33051" y="50436"/>
                  </a:cubicBezTo>
                  <a:cubicBezTo>
                    <a:pt x="34203" y="50436"/>
                    <a:pt x="35386" y="50297"/>
                    <a:pt x="36526" y="50297"/>
                  </a:cubicBezTo>
                  <a:cubicBezTo>
                    <a:pt x="36810" y="50307"/>
                    <a:pt x="37093" y="50311"/>
                    <a:pt x="37376" y="50311"/>
                  </a:cubicBezTo>
                  <a:cubicBezTo>
                    <a:pt x="38060" y="50311"/>
                    <a:pt x="38744" y="50287"/>
                    <a:pt x="39428" y="50264"/>
                  </a:cubicBezTo>
                  <a:cubicBezTo>
                    <a:pt x="40462" y="50264"/>
                    <a:pt x="41396" y="50464"/>
                    <a:pt x="42397" y="50564"/>
                  </a:cubicBezTo>
                  <a:cubicBezTo>
                    <a:pt x="42517" y="50573"/>
                    <a:pt x="42641" y="50577"/>
                    <a:pt x="42768" y="50577"/>
                  </a:cubicBezTo>
                  <a:cubicBezTo>
                    <a:pt x="44125" y="50577"/>
                    <a:pt x="45812" y="50074"/>
                    <a:pt x="46300" y="48763"/>
                  </a:cubicBezTo>
                  <a:cubicBezTo>
                    <a:pt x="46529" y="48141"/>
                    <a:pt x="46051" y="47294"/>
                    <a:pt x="45340" y="47294"/>
                  </a:cubicBezTo>
                  <a:cubicBezTo>
                    <a:pt x="45327" y="47294"/>
                    <a:pt x="45313" y="47294"/>
                    <a:pt x="45299" y="47295"/>
                  </a:cubicBezTo>
                  <a:cubicBezTo>
                    <a:pt x="44699" y="47295"/>
                    <a:pt x="44165" y="47428"/>
                    <a:pt x="43565" y="47562"/>
                  </a:cubicBezTo>
                  <a:cubicBezTo>
                    <a:pt x="43324" y="47614"/>
                    <a:pt x="43106" y="47634"/>
                    <a:pt x="42896" y="47634"/>
                  </a:cubicBezTo>
                  <a:cubicBezTo>
                    <a:pt x="42439" y="47634"/>
                    <a:pt x="42023" y="47541"/>
                    <a:pt x="41496" y="47495"/>
                  </a:cubicBezTo>
                  <a:cubicBezTo>
                    <a:pt x="41079" y="47479"/>
                    <a:pt x="40662" y="47473"/>
                    <a:pt x="40245" y="47473"/>
                  </a:cubicBezTo>
                  <a:cubicBezTo>
                    <a:pt x="38926" y="47473"/>
                    <a:pt x="37602" y="47537"/>
                    <a:pt x="36259" y="47562"/>
                  </a:cubicBezTo>
                  <a:cubicBezTo>
                    <a:pt x="34961" y="47562"/>
                    <a:pt x="33663" y="47825"/>
                    <a:pt x="32364" y="47825"/>
                  </a:cubicBezTo>
                  <a:cubicBezTo>
                    <a:pt x="32128" y="47825"/>
                    <a:pt x="31892" y="47816"/>
                    <a:pt x="31656" y="47795"/>
                  </a:cubicBezTo>
                  <a:cubicBezTo>
                    <a:pt x="31091" y="47736"/>
                    <a:pt x="30526" y="47623"/>
                    <a:pt x="29960" y="47623"/>
                  </a:cubicBezTo>
                  <a:cubicBezTo>
                    <a:pt x="29892" y="47623"/>
                    <a:pt x="29823" y="47625"/>
                    <a:pt x="29755" y="47629"/>
                  </a:cubicBezTo>
                  <a:cubicBezTo>
                    <a:pt x="29188" y="47629"/>
                    <a:pt x="28721" y="47862"/>
                    <a:pt x="28220" y="48062"/>
                  </a:cubicBezTo>
                  <a:cubicBezTo>
                    <a:pt x="27937" y="47949"/>
                    <a:pt x="27654" y="47911"/>
                    <a:pt x="27359" y="47911"/>
                  </a:cubicBezTo>
                  <a:cubicBezTo>
                    <a:pt x="27132" y="47911"/>
                    <a:pt x="26899" y="47933"/>
                    <a:pt x="26652" y="47962"/>
                  </a:cubicBezTo>
                  <a:cubicBezTo>
                    <a:pt x="25665" y="48107"/>
                    <a:pt x="24753" y="48202"/>
                    <a:pt x="23785" y="48202"/>
                  </a:cubicBezTo>
                  <a:cubicBezTo>
                    <a:pt x="23641" y="48202"/>
                    <a:pt x="23497" y="48200"/>
                    <a:pt x="23350" y="48196"/>
                  </a:cubicBezTo>
                  <a:cubicBezTo>
                    <a:pt x="23241" y="48192"/>
                    <a:pt x="23132" y="48190"/>
                    <a:pt x="23022" y="48190"/>
                  </a:cubicBezTo>
                  <a:cubicBezTo>
                    <a:pt x="21601" y="48190"/>
                    <a:pt x="20148" y="48484"/>
                    <a:pt x="18701" y="48484"/>
                  </a:cubicBezTo>
                  <a:cubicBezTo>
                    <a:pt x="18282" y="48484"/>
                    <a:pt x="17863" y="48459"/>
                    <a:pt x="17446" y="48396"/>
                  </a:cubicBezTo>
                  <a:cubicBezTo>
                    <a:pt x="15211" y="48096"/>
                    <a:pt x="12909" y="48129"/>
                    <a:pt x="10641" y="47895"/>
                  </a:cubicBezTo>
                  <a:cubicBezTo>
                    <a:pt x="9607" y="47762"/>
                    <a:pt x="8540" y="47595"/>
                    <a:pt x="7472" y="47529"/>
                  </a:cubicBezTo>
                  <a:cubicBezTo>
                    <a:pt x="6471" y="47428"/>
                    <a:pt x="5371" y="47328"/>
                    <a:pt x="4570" y="46595"/>
                  </a:cubicBezTo>
                  <a:cubicBezTo>
                    <a:pt x="3769" y="45861"/>
                    <a:pt x="3903" y="44660"/>
                    <a:pt x="3736" y="43726"/>
                  </a:cubicBezTo>
                  <a:cubicBezTo>
                    <a:pt x="3536" y="42592"/>
                    <a:pt x="3569" y="41458"/>
                    <a:pt x="3569" y="40323"/>
                  </a:cubicBezTo>
                  <a:cubicBezTo>
                    <a:pt x="3569" y="38322"/>
                    <a:pt x="3469" y="36354"/>
                    <a:pt x="3436" y="34352"/>
                  </a:cubicBezTo>
                  <a:cubicBezTo>
                    <a:pt x="3403" y="33452"/>
                    <a:pt x="3336" y="32484"/>
                    <a:pt x="3202" y="31550"/>
                  </a:cubicBezTo>
                  <a:cubicBezTo>
                    <a:pt x="3069" y="30817"/>
                    <a:pt x="3236" y="30016"/>
                    <a:pt x="3102" y="29215"/>
                  </a:cubicBezTo>
                  <a:cubicBezTo>
                    <a:pt x="3036" y="28582"/>
                    <a:pt x="2902" y="27948"/>
                    <a:pt x="2735" y="27314"/>
                  </a:cubicBezTo>
                  <a:cubicBezTo>
                    <a:pt x="3002" y="26981"/>
                    <a:pt x="3036" y="26480"/>
                    <a:pt x="2835" y="26113"/>
                  </a:cubicBezTo>
                  <a:cubicBezTo>
                    <a:pt x="2769" y="25246"/>
                    <a:pt x="2835" y="24379"/>
                    <a:pt x="2769" y="23511"/>
                  </a:cubicBezTo>
                  <a:cubicBezTo>
                    <a:pt x="2702" y="22444"/>
                    <a:pt x="2569" y="21410"/>
                    <a:pt x="2535" y="20309"/>
                  </a:cubicBezTo>
                  <a:cubicBezTo>
                    <a:pt x="2535" y="17974"/>
                    <a:pt x="2168" y="15639"/>
                    <a:pt x="2102" y="13304"/>
                  </a:cubicBezTo>
                  <a:cubicBezTo>
                    <a:pt x="2102" y="12370"/>
                    <a:pt x="2402" y="11469"/>
                    <a:pt x="2335" y="10502"/>
                  </a:cubicBezTo>
                  <a:cubicBezTo>
                    <a:pt x="2268" y="9368"/>
                    <a:pt x="2268" y="8267"/>
                    <a:pt x="2268" y="7133"/>
                  </a:cubicBezTo>
                  <a:cubicBezTo>
                    <a:pt x="2268" y="4798"/>
                    <a:pt x="2168" y="2797"/>
                    <a:pt x="3769" y="962"/>
                  </a:cubicBezTo>
                  <a:cubicBezTo>
                    <a:pt x="4071" y="605"/>
                    <a:pt x="3854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;p18">
              <a:extLst>
                <a:ext uri="{FF2B5EF4-FFF2-40B4-BE49-F238E27FC236}">
                  <a16:creationId xmlns:a16="http://schemas.microsoft.com/office/drawing/2014/main" id="{8C3DAF9F-FBE4-E94B-B60B-2D22E034B953}"/>
                </a:ext>
              </a:extLst>
            </p:cNvPr>
            <p:cNvSpPr/>
            <p:nvPr/>
          </p:nvSpPr>
          <p:spPr>
            <a:xfrm>
              <a:off x="7167825" y="3061925"/>
              <a:ext cx="1077475" cy="1152375"/>
            </a:xfrm>
            <a:custGeom>
              <a:avLst/>
              <a:gdLst/>
              <a:ahLst/>
              <a:cxnLst/>
              <a:rect l="l" t="t" r="r" b="b"/>
              <a:pathLst>
                <a:path w="43099" h="46095" extrusionOk="0">
                  <a:moveTo>
                    <a:pt x="28302" y="0"/>
                  </a:moveTo>
                  <a:cubicBezTo>
                    <a:pt x="27699" y="0"/>
                    <a:pt x="27102" y="11"/>
                    <a:pt x="26520" y="31"/>
                  </a:cubicBezTo>
                  <a:cubicBezTo>
                    <a:pt x="24251" y="98"/>
                    <a:pt x="21983" y="64"/>
                    <a:pt x="19748" y="131"/>
                  </a:cubicBezTo>
                  <a:cubicBezTo>
                    <a:pt x="17480" y="231"/>
                    <a:pt x="15278" y="498"/>
                    <a:pt x="12977" y="531"/>
                  </a:cubicBezTo>
                  <a:cubicBezTo>
                    <a:pt x="12426" y="531"/>
                    <a:pt x="11868" y="523"/>
                    <a:pt x="11305" y="523"/>
                  </a:cubicBezTo>
                  <a:cubicBezTo>
                    <a:pt x="10742" y="523"/>
                    <a:pt x="10175" y="531"/>
                    <a:pt x="9608" y="565"/>
                  </a:cubicBezTo>
                  <a:cubicBezTo>
                    <a:pt x="8854" y="613"/>
                    <a:pt x="8101" y="715"/>
                    <a:pt x="7347" y="715"/>
                  </a:cubicBezTo>
                  <a:cubicBezTo>
                    <a:pt x="7066" y="715"/>
                    <a:pt x="6786" y="701"/>
                    <a:pt x="6505" y="665"/>
                  </a:cubicBezTo>
                  <a:cubicBezTo>
                    <a:pt x="6022" y="604"/>
                    <a:pt x="5545" y="585"/>
                    <a:pt x="5069" y="585"/>
                  </a:cubicBezTo>
                  <a:cubicBezTo>
                    <a:pt x="449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4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1" y="1265"/>
                    <a:pt x="268" y="1398"/>
                  </a:cubicBezTo>
                  <a:cubicBezTo>
                    <a:pt x="1198" y="1933"/>
                    <a:pt x="2257" y="2014"/>
                    <a:pt x="3311" y="2014"/>
                  </a:cubicBezTo>
                  <a:cubicBezTo>
                    <a:pt x="3769" y="2014"/>
                    <a:pt x="4226" y="1999"/>
                    <a:pt x="4671" y="1999"/>
                  </a:cubicBezTo>
                  <a:cubicBezTo>
                    <a:pt x="5571" y="1999"/>
                    <a:pt x="6405" y="2166"/>
                    <a:pt x="7273" y="2232"/>
                  </a:cubicBezTo>
                  <a:cubicBezTo>
                    <a:pt x="7419" y="2242"/>
                    <a:pt x="7565" y="2246"/>
                    <a:pt x="7713" y="2246"/>
                  </a:cubicBezTo>
                  <a:cubicBezTo>
                    <a:pt x="8608" y="2246"/>
                    <a:pt x="9525" y="2094"/>
                    <a:pt x="10442" y="2066"/>
                  </a:cubicBezTo>
                  <a:cubicBezTo>
                    <a:pt x="11016" y="2061"/>
                    <a:pt x="11590" y="2059"/>
                    <a:pt x="12165" y="2059"/>
                  </a:cubicBezTo>
                  <a:cubicBezTo>
                    <a:pt x="15794" y="2059"/>
                    <a:pt x="19427" y="2141"/>
                    <a:pt x="23084" y="2199"/>
                  </a:cubicBezTo>
                  <a:cubicBezTo>
                    <a:pt x="26820" y="2232"/>
                    <a:pt x="30556" y="2366"/>
                    <a:pt x="34292" y="2733"/>
                  </a:cubicBezTo>
                  <a:cubicBezTo>
                    <a:pt x="34617" y="2768"/>
                    <a:pt x="34983" y="2775"/>
                    <a:pt x="35369" y="2775"/>
                  </a:cubicBezTo>
                  <a:cubicBezTo>
                    <a:pt x="35614" y="2775"/>
                    <a:pt x="35868" y="2772"/>
                    <a:pt x="36124" y="2772"/>
                  </a:cubicBezTo>
                  <a:cubicBezTo>
                    <a:pt x="37367" y="2772"/>
                    <a:pt x="38678" y="2837"/>
                    <a:pt x="39462" y="3600"/>
                  </a:cubicBezTo>
                  <a:cubicBezTo>
                    <a:pt x="40063" y="4200"/>
                    <a:pt x="40430" y="5034"/>
                    <a:pt x="40763" y="5802"/>
                  </a:cubicBezTo>
                  <a:cubicBezTo>
                    <a:pt x="41230" y="6869"/>
                    <a:pt x="41097" y="7736"/>
                    <a:pt x="41030" y="8870"/>
                  </a:cubicBezTo>
                  <a:cubicBezTo>
                    <a:pt x="40997" y="9137"/>
                    <a:pt x="41063" y="9337"/>
                    <a:pt x="41230" y="9504"/>
                  </a:cubicBezTo>
                  <a:cubicBezTo>
                    <a:pt x="41063" y="10538"/>
                    <a:pt x="40830" y="11639"/>
                    <a:pt x="40830" y="11873"/>
                  </a:cubicBezTo>
                  <a:cubicBezTo>
                    <a:pt x="40630" y="13474"/>
                    <a:pt x="40430" y="15075"/>
                    <a:pt x="40196" y="16643"/>
                  </a:cubicBezTo>
                  <a:cubicBezTo>
                    <a:pt x="39996" y="18110"/>
                    <a:pt x="40563" y="19578"/>
                    <a:pt x="40263" y="20979"/>
                  </a:cubicBezTo>
                  <a:cubicBezTo>
                    <a:pt x="39929" y="22614"/>
                    <a:pt x="40230" y="24348"/>
                    <a:pt x="40296" y="25983"/>
                  </a:cubicBezTo>
                  <a:cubicBezTo>
                    <a:pt x="40596" y="32487"/>
                    <a:pt x="41030" y="39025"/>
                    <a:pt x="40129" y="45497"/>
                  </a:cubicBezTo>
                  <a:cubicBezTo>
                    <a:pt x="40072" y="45877"/>
                    <a:pt x="40383" y="46094"/>
                    <a:pt x="40698" y="46094"/>
                  </a:cubicBezTo>
                  <a:cubicBezTo>
                    <a:pt x="40937" y="46094"/>
                    <a:pt x="41177" y="45970"/>
                    <a:pt x="41264" y="45697"/>
                  </a:cubicBezTo>
                  <a:cubicBezTo>
                    <a:pt x="42164" y="42861"/>
                    <a:pt x="42398" y="39626"/>
                    <a:pt x="42464" y="36624"/>
                  </a:cubicBezTo>
                  <a:cubicBezTo>
                    <a:pt x="42531" y="33121"/>
                    <a:pt x="42565" y="29619"/>
                    <a:pt x="42464" y="26116"/>
                  </a:cubicBezTo>
                  <a:cubicBezTo>
                    <a:pt x="42398" y="24515"/>
                    <a:pt x="42031" y="22814"/>
                    <a:pt x="42364" y="21213"/>
                  </a:cubicBezTo>
                  <a:cubicBezTo>
                    <a:pt x="42665" y="19712"/>
                    <a:pt x="41964" y="18277"/>
                    <a:pt x="41931" y="16743"/>
                  </a:cubicBezTo>
                  <a:cubicBezTo>
                    <a:pt x="41864" y="15142"/>
                    <a:pt x="42064" y="13507"/>
                    <a:pt x="41997" y="11906"/>
                  </a:cubicBezTo>
                  <a:cubicBezTo>
                    <a:pt x="41964" y="11172"/>
                    <a:pt x="42031" y="10472"/>
                    <a:pt x="42064" y="9738"/>
                  </a:cubicBezTo>
                  <a:cubicBezTo>
                    <a:pt x="42431" y="9671"/>
                    <a:pt x="42731" y="9404"/>
                    <a:pt x="42798" y="8937"/>
                  </a:cubicBezTo>
                  <a:cubicBezTo>
                    <a:pt x="42931" y="8003"/>
                    <a:pt x="43098" y="7136"/>
                    <a:pt x="42998" y="6169"/>
                  </a:cubicBezTo>
                  <a:cubicBezTo>
                    <a:pt x="42931" y="5301"/>
                    <a:pt x="42498" y="4401"/>
                    <a:pt x="42198" y="3600"/>
                  </a:cubicBezTo>
                  <a:cubicBezTo>
                    <a:pt x="41464" y="1632"/>
                    <a:pt x="40096" y="931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281" y="65"/>
                    <a:pt x="29772" y="0"/>
                    <a:pt x="283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3983323D-FFE4-D444-8F90-75C1A68D3225}"/>
                </a:ext>
              </a:extLst>
            </p:cNvPr>
            <p:cNvSpPr/>
            <p:nvPr/>
          </p:nvSpPr>
          <p:spPr>
            <a:xfrm>
              <a:off x="7416350" y="3396250"/>
              <a:ext cx="150950" cy="319625"/>
            </a:xfrm>
            <a:custGeom>
              <a:avLst/>
              <a:gdLst/>
              <a:ahLst/>
              <a:cxnLst/>
              <a:rect l="l" t="t" r="r" b="b"/>
              <a:pathLst>
                <a:path w="6038" h="12785" extrusionOk="0">
                  <a:moveTo>
                    <a:pt x="1281" y="815"/>
                  </a:moveTo>
                  <a:cubicBezTo>
                    <a:pt x="1397" y="815"/>
                    <a:pt x="1527" y="932"/>
                    <a:pt x="1635" y="1202"/>
                  </a:cubicBezTo>
                  <a:cubicBezTo>
                    <a:pt x="1588" y="1178"/>
                    <a:pt x="1540" y="1154"/>
                    <a:pt x="1481" y="1154"/>
                  </a:cubicBezTo>
                  <a:cubicBezTo>
                    <a:pt x="1457" y="1154"/>
                    <a:pt x="1431" y="1158"/>
                    <a:pt x="1401" y="1168"/>
                  </a:cubicBezTo>
                  <a:cubicBezTo>
                    <a:pt x="1368" y="1068"/>
                    <a:pt x="1334" y="968"/>
                    <a:pt x="1301" y="935"/>
                  </a:cubicBezTo>
                  <a:cubicBezTo>
                    <a:pt x="1268" y="901"/>
                    <a:pt x="1234" y="868"/>
                    <a:pt x="1201" y="835"/>
                  </a:cubicBezTo>
                  <a:cubicBezTo>
                    <a:pt x="1227" y="822"/>
                    <a:pt x="1254" y="815"/>
                    <a:pt x="1281" y="815"/>
                  </a:cubicBezTo>
                  <a:close/>
                  <a:moveTo>
                    <a:pt x="4837" y="868"/>
                  </a:moveTo>
                  <a:lnTo>
                    <a:pt x="4837" y="868"/>
                  </a:lnTo>
                  <a:cubicBezTo>
                    <a:pt x="5221" y="1092"/>
                    <a:pt x="4590" y="2332"/>
                    <a:pt x="4126" y="3169"/>
                  </a:cubicBezTo>
                  <a:lnTo>
                    <a:pt x="4126" y="3169"/>
                  </a:lnTo>
                  <a:cubicBezTo>
                    <a:pt x="4291" y="2691"/>
                    <a:pt x="4508" y="2212"/>
                    <a:pt x="4603" y="1702"/>
                  </a:cubicBezTo>
                  <a:cubicBezTo>
                    <a:pt x="4670" y="1502"/>
                    <a:pt x="4737" y="1302"/>
                    <a:pt x="4837" y="1101"/>
                  </a:cubicBezTo>
                  <a:cubicBezTo>
                    <a:pt x="4870" y="1001"/>
                    <a:pt x="4837" y="935"/>
                    <a:pt x="4837" y="868"/>
                  </a:cubicBezTo>
                  <a:close/>
                  <a:moveTo>
                    <a:pt x="2202" y="5371"/>
                  </a:moveTo>
                  <a:cubicBezTo>
                    <a:pt x="2235" y="5471"/>
                    <a:pt x="2268" y="5605"/>
                    <a:pt x="2335" y="5705"/>
                  </a:cubicBezTo>
                  <a:cubicBezTo>
                    <a:pt x="2302" y="5772"/>
                    <a:pt x="2302" y="5805"/>
                    <a:pt x="2302" y="5872"/>
                  </a:cubicBezTo>
                  <a:lnTo>
                    <a:pt x="2268" y="5872"/>
                  </a:lnTo>
                  <a:cubicBezTo>
                    <a:pt x="2202" y="5738"/>
                    <a:pt x="2135" y="5571"/>
                    <a:pt x="2068" y="5438"/>
                  </a:cubicBezTo>
                  <a:cubicBezTo>
                    <a:pt x="2102" y="5438"/>
                    <a:pt x="2168" y="5405"/>
                    <a:pt x="2202" y="5371"/>
                  </a:cubicBezTo>
                  <a:close/>
                  <a:moveTo>
                    <a:pt x="3136" y="6339"/>
                  </a:moveTo>
                  <a:cubicBezTo>
                    <a:pt x="3102" y="6672"/>
                    <a:pt x="3102" y="7006"/>
                    <a:pt x="3102" y="7373"/>
                  </a:cubicBezTo>
                  <a:cubicBezTo>
                    <a:pt x="3069" y="7072"/>
                    <a:pt x="3036" y="6772"/>
                    <a:pt x="3002" y="6505"/>
                  </a:cubicBezTo>
                  <a:cubicBezTo>
                    <a:pt x="3036" y="6439"/>
                    <a:pt x="3102" y="6405"/>
                    <a:pt x="3136" y="6339"/>
                  </a:cubicBezTo>
                  <a:close/>
                  <a:moveTo>
                    <a:pt x="5504" y="1"/>
                  </a:moveTo>
                  <a:cubicBezTo>
                    <a:pt x="5037" y="1"/>
                    <a:pt x="3870" y="1"/>
                    <a:pt x="3603" y="468"/>
                  </a:cubicBezTo>
                  <a:cubicBezTo>
                    <a:pt x="3169" y="1202"/>
                    <a:pt x="2969" y="2136"/>
                    <a:pt x="2769" y="3036"/>
                  </a:cubicBezTo>
                  <a:cubicBezTo>
                    <a:pt x="2644" y="1721"/>
                    <a:pt x="2518" y="113"/>
                    <a:pt x="1511" y="113"/>
                  </a:cubicBezTo>
                  <a:cubicBezTo>
                    <a:pt x="1445" y="113"/>
                    <a:pt x="1375" y="120"/>
                    <a:pt x="1301" y="134"/>
                  </a:cubicBezTo>
                  <a:cubicBezTo>
                    <a:pt x="334" y="334"/>
                    <a:pt x="34" y="768"/>
                    <a:pt x="67" y="1302"/>
                  </a:cubicBezTo>
                  <a:cubicBezTo>
                    <a:pt x="34" y="1368"/>
                    <a:pt x="0" y="1435"/>
                    <a:pt x="34" y="1502"/>
                  </a:cubicBezTo>
                  <a:cubicBezTo>
                    <a:pt x="67" y="1568"/>
                    <a:pt x="100" y="1635"/>
                    <a:pt x="134" y="1735"/>
                  </a:cubicBezTo>
                  <a:cubicBezTo>
                    <a:pt x="200" y="1935"/>
                    <a:pt x="267" y="2136"/>
                    <a:pt x="367" y="2336"/>
                  </a:cubicBezTo>
                  <a:cubicBezTo>
                    <a:pt x="867" y="3737"/>
                    <a:pt x="1201" y="5171"/>
                    <a:pt x="1835" y="6505"/>
                  </a:cubicBezTo>
                  <a:cubicBezTo>
                    <a:pt x="1968" y="7640"/>
                    <a:pt x="1701" y="8907"/>
                    <a:pt x="1801" y="10041"/>
                  </a:cubicBezTo>
                  <a:cubicBezTo>
                    <a:pt x="1868" y="10875"/>
                    <a:pt x="1601" y="11843"/>
                    <a:pt x="1968" y="12610"/>
                  </a:cubicBezTo>
                  <a:cubicBezTo>
                    <a:pt x="2002" y="12710"/>
                    <a:pt x="2135" y="12777"/>
                    <a:pt x="2235" y="12777"/>
                  </a:cubicBezTo>
                  <a:cubicBezTo>
                    <a:pt x="2285" y="12782"/>
                    <a:pt x="2332" y="12785"/>
                    <a:pt x="2377" y="12785"/>
                  </a:cubicBezTo>
                  <a:cubicBezTo>
                    <a:pt x="2601" y="12785"/>
                    <a:pt x="2763" y="12715"/>
                    <a:pt x="2902" y="12576"/>
                  </a:cubicBezTo>
                  <a:cubicBezTo>
                    <a:pt x="3336" y="12543"/>
                    <a:pt x="3369" y="12576"/>
                    <a:pt x="3736" y="12343"/>
                  </a:cubicBezTo>
                  <a:cubicBezTo>
                    <a:pt x="3903" y="12276"/>
                    <a:pt x="3970" y="12109"/>
                    <a:pt x="3936" y="11943"/>
                  </a:cubicBezTo>
                  <a:cubicBezTo>
                    <a:pt x="3703" y="9874"/>
                    <a:pt x="3403" y="7006"/>
                    <a:pt x="4036" y="5038"/>
                  </a:cubicBezTo>
                  <a:cubicBezTo>
                    <a:pt x="4537" y="3503"/>
                    <a:pt x="6038" y="1935"/>
                    <a:pt x="5804" y="268"/>
                  </a:cubicBezTo>
                  <a:cubicBezTo>
                    <a:pt x="5771" y="134"/>
                    <a:pt x="5638" y="1"/>
                    <a:pt x="5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58D5C397-AA11-294E-BEDF-44E4241F5F57}"/>
                </a:ext>
              </a:extLst>
            </p:cNvPr>
            <p:cNvSpPr/>
            <p:nvPr/>
          </p:nvSpPr>
          <p:spPr>
            <a:xfrm>
              <a:off x="7554775" y="3465500"/>
              <a:ext cx="140125" cy="248725"/>
            </a:xfrm>
            <a:custGeom>
              <a:avLst/>
              <a:gdLst/>
              <a:ahLst/>
              <a:cxnLst/>
              <a:rect l="l" t="t" r="r" b="b"/>
              <a:pathLst>
                <a:path w="5605" h="9949" extrusionOk="0">
                  <a:moveTo>
                    <a:pt x="3703" y="967"/>
                  </a:moveTo>
                  <a:cubicBezTo>
                    <a:pt x="3970" y="1200"/>
                    <a:pt x="4137" y="1567"/>
                    <a:pt x="4270" y="1967"/>
                  </a:cubicBezTo>
                  <a:cubicBezTo>
                    <a:pt x="4237" y="1934"/>
                    <a:pt x="4237" y="1934"/>
                    <a:pt x="4203" y="1934"/>
                  </a:cubicBezTo>
                  <a:lnTo>
                    <a:pt x="4070" y="1934"/>
                  </a:lnTo>
                  <a:cubicBezTo>
                    <a:pt x="3970" y="1601"/>
                    <a:pt x="3837" y="1300"/>
                    <a:pt x="3703" y="967"/>
                  </a:cubicBezTo>
                  <a:close/>
                  <a:moveTo>
                    <a:pt x="1201" y="2735"/>
                  </a:moveTo>
                  <a:cubicBezTo>
                    <a:pt x="1201" y="2735"/>
                    <a:pt x="1201" y="2735"/>
                    <a:pt x="1201" y="2768"/>
                  </a:cubicBezTo>
                  <a:cubicBezTo>
                    <a:pt x="1168" y="2801"/>
                    <a:pt x="1135" y="2868"/>
                    <a:pt x="1101" y="2935"/>
                  </a:cubicBezTo>
                  <a:cubicBezTo>
                    <a:pt x="1068" y="2901"/>
                    <a:pt x="968" y="2868"/>
                    <a:pt x="901" y="2868"/>
                  </a:cubicBezTo>
                  <a:cubicBezTo>
                    <a:pt x="901" y="2835"/>
                    <a:pt x="934" y="2835"/>
                    <a:pt x="934" y="2801"/>
                  </a:cubicBezTo>
                  <a:cubicBezTo>
                    <a:pt x="968" y="2801"/>
                    <a:pt x="1035" y="2801"/>
                    <a:pt x="1135" y="2768"/>
                  </a:cubicBezTo>
                  <a:cubicBezTo>
                    <a:pt x="1168" y="2735"/>
                    <a:pt x="1168" y="2735"/>
                    <a:pt x="1201" y="2735"/>
                  </a:cubicBezTo>
                  <a:close/>
                  <a:moveTo>
                    <a:pt x="1535" y="4302"/>
                  </a:moveTo>
                  <a:cubicBezTo>
                    <a:pt x="1568" y="4403"/>
                    <a:pt x="1568" y="4469"/>
                    <a:pt x="1602" y="4569"/>
                  </a:cubicBezTo>
                  <a:cubicBezTo>
                    <a:pt x="1602" y="4569"/>
                    <a:pt x="1602" y="4603"/>
                    <a:pt x="1635" y="4603"/>
                  </a:cubicBezTo>
                  <a:cubicBezTo>
                    <a:pt x="1602" y="4870"/>
                    <a:pt x="1602" y="5170"/>
                    <a:pt x="1602" y="5437"/>
                  </a:cubicBezTo>
                  <a:cubicBezTo>
                    <a:pt x="1568" y="5070"/>
                    <a:pt x="1535" y="4669"/>
                    <a:pt x="1535" y="4302"/>
                  </a:cubicBezTo>
                  <a:close/>
                  <a:moveTo>
                    <a:pt x="3670" y="5503"/>
                  </a:moveTo>
                  <a:cubicBezTo>
                    <a:pt x="3703" y="5537"/>
                    <a:pt x="3770" y="5570"/>
                    <a:pt x="3803" y="5570"/>
                  </a:cubicBezTo>
                  <a:cubicBezTo>
                    <a:pt x="3837" y="5703"/>
                    <a:pt x="3837" y="5837"/>
                    <a:pt x="3870" y="5937"/>
                  </a:cubicBezTo>
                  <a:cubicBezTo>
                    <a:pt x="3803" y="5937"/>
                    <a:pt x="3736" y="5904"/>
                    <a:pt x="3670" y="5904"/>
                  </a:cubicBezTo>
                  <a:lnTo>
                    <a:pt x="3670" y="5503"/>
                  </a:lnTo>
                  <a:close/>
                  <a:moveTo>
                    <a:pt x="2566" y="2463"/>
                  </a:moveTo>
                  <a:cubicBezTo>
                    <a:pt x="2939" y="2463"/>
                    <a:pt x="3009" y="3960"/>
                    <a:pt x="3036" y="4336"/>
                  </a:cubicBezTo>
                  <a:cubicBezTo>
                    <a:pt x="3069" y="5103"/>
                    <a:pt x="3003" y="5870"/>
                    <a:pt x="2969" y="6637"/>
                  </a:cubicBezTo>
                  <a:cubicBezTo>
                    <a:pt x="2969" y="6704"/>
                    <a:pt x="2936" y="6771"/>
                    <a:pt x="2903" y="6838"/>
                  </a:cubicBezTo>
                  <a:cubicBezTo>
                    <a:pt x="2936" y="7071"/>
                    <a:pt x="2903" y="7305"/>
                    <a:pt x="2869" y="7505"/>
                  </a:cubicBezTo>
                  <a:cubicBezTo>
                    <a:pt x="2802" y="7738"/>
                    <a:pt x="2569" y="7872"/>
                    <a:pt x="2335" y="7872"/>
                  </a:cubicBezTo>
                  <a:cubicBezTo>
                    <a:pt x="2436" y="7938"/>
                    <a:pt x="2536" y="7972"/>
                    <a:pt x="2669" y="8005"/>
                  </a:cubicBezTo>
                  <a:cubicBezTo>
                    <a:pt x="2602" y="8072"/>
                    <a:pt x="2569" y="8139"/>
                    <a:pt x="2536" y="8239"/>
                  </a:cubicBezTo>
                  <a:cubicBezTo>
                    <a:pt x="2536" y="8239"/>
                    <a:pt x="2536" y="8239"/>
                    <a:pt x="2536" y="8205"/>
                  </a:cubicBezTo>
                  <a:cubicBezTo>
                    <a:pt x="2481" y="8123"/>
                    <a:pt x="2358" y="8063"/>
                    <a:pt x="2242" y="8063"/>
                  </a:cubicBezTo>
                  <a:cubicBezTo>
                    <a:pt x="2217" y="8063"/>
                    <a:pt x="2192" y="8066"/>
                    <a:pt x="2169" y="8072"/>
                  </a:cubicBezTo>
                  <a:cubicBezTo>
                    <a:pt x="2169" y="7972"/>
                    <a:pt x="2169" y="7905"/>
                    <a:pt x="2169" y="7838"/>
                  </a:cubicBezTo>
                  <a:cubicBezTo>
                    <a:pt x="2069" y="7805"/>
                    <a:pt x="2002" y="7738"/>
                    <a:pt x="1969" y="7638"/>
                  </a:cubicBezTo>
                  <a:cubicBezTo>
                    <a:pt x="1868" y="7438"/>
                    <a:pt x="1802" y="7238"/>
                    <a:pt x="1768" y="7004"/>
                  </a:cubicBezTo>
                  <a:cubicBezTo>
                    <a:pt x="1668" y="7004"/>
                    <a:pt x="1568" y="7071"/>
                    <a:pt x="1535" y="7171"/>
                  </a:cubicBezTo>
                  <a:cubicBezTo>
                    <a:pt x="1535" y="7138"/>
                    <a:pt x="1502" y="7104"/>
                    <a:pt x="1502" y="7071"/>
                  </a:cubicBezTo>
                  <a:cubicBezTo>
                    <a:pt x="1635" y="7038"/>
                    <a:pt x="1702" y="6938"/>
                    <a:pt x="1702" y="6804"/>
                  </a:cubicBezTo>
                  <a:cubicBezTo>
                    <a:pt x="1702" y="6738"/>
                    <a:pt x="1702" y="6671"/>
                    <a:pt x="1702" y="6637"/>
                  </a:cubicBezTo>
                  <a:cubicBezTo>
                    <a:pt x="1702" y="6704"/>
                    <a:pt x="1735" y="6804"/>
                    <a:pt x="1768" y="6904"/>
                  </a:cubicBezTo>
                  <a:cubicBezTo>
                    <a:pt x="1702" y="6404"/>
                    <a:pt x="1768" y="5937"/>
                    <a:pt x="1802" y="5437"/>
                  </a:cubicBezTo>
                  <a:cubicBezTo>
                    <a:pt x="1868" y="4669"/>
                    <a:pt x="1868" y="3769"/>
                    <a:pt x="2169" y="3002"/>
                  </a:cubicBezTo>
                  <a:cubicBezTo>
                    <a:pt x="2169" y="2968"/>
                    <a:pt x="2202" y="2935"/>
                    <a:pt x="2235" y="2901"/>
                  </a:cubicBezTo>
                  <a:cubicBezTo>
                    <a:pt x="2235" y="2868"/>
                    <a:pt x="2235" y="2801"/>
                    <a:pt x="2235" y="2768"/>
                  </a:cubicBezTo>
                  <a:cubicBezTo>
                    <a:pt x="2366" y="2552"/>
                    <a:pt x="2475" y="2463"/>
                    <a:pt x="2566" y="2463"/>
                  </a:cubicBezTo>
                  <a:close/>
                  <a:moveTo>
                    <a:pt x="3003" y="8839"/>
                  </a:moveTo>
                  <a:cubicBezTo>
                    <a:pt x="3036" y="8906"/>
                    <a:pt x="3103" y="8972"/>
                    <a:pt x="3203" y="8972"/>
                  </a:cubicBezTo>
                  <a:cubicBezTo>
                    <a:pt x="3203" y="9006"/>
                    <a:pt x="3203" y="9073"/>
                    <a:pt x="3203" y="9106"/>
                  </a:cubicBezTo>
                  <a:cubicBezTo>
                    <a:pt x="3203" y="9106"/>
                    <a:pt x="3203" y="9139"/>
                    <a:pt x="3203" y="9139"/>
                  </a:cubicBezTo>
                  <a:cubicBezTo>
                    <a:pt x="3103" y="9173"/>
                    <a:pt x="3003" y="9173"/>
                    <a:pt x="2903" y="9206"/>
                  </a:cubicBezTo>
                  <a:cubicBezTo>
                    <a:pt x="2936" y="9106"/>
                    <a:pt x="2969" y="8972"/>
                    <a:pt x="3003" y="8839"/>
                  </a:cubicBezTo>
                  <a:close/>
                  <a:moveTo>
                    <a:pt x="3007" y="0"/>
                  </a:moveTo>
                  <a:cubicBezTo>
                    <a:pt x="2647" y="0"/>
                    <a:pt x="2300" y="54"/>
                    <a:pt x="2035" y="133"/>
                  </a:cubicBezTo>
                  <a:cubicBezTo>
                    <a:pt x="1635" y="266"/>
                    <a:pt x="1335" y="533"/>
                    <a:pt x="1101" y="867"/>
                  </a:cubicBezTo>
                  <a:cubicBezTo>
                    <a:pt x="467" y="1400"/>
                    <a:pt x="301" y="2134"/>
                    <a:pt x="201" y="3002"/>
                  </a:cubicBezTo>
                  <a:cubicBezTo>
                    <a:pt x="0" y="4803"/>
                    <a:pt x="0" y="6704"/>
                    <a:pt x="201" y="8505"/>
                  </a:cubicBezTo>
                  <a:cubicBezTo>
                    <a:pt x="320" y="9527"/>
                    <a:pt x="1281" y="9949"/>
                    <a:pt x="2305" y="9949"/>
                  </a:cubicBezTo>
                  <a:cubicBezTo>
                    <a:pt x="3288" y="9949"/>
                    <a:pt x="4329" y="9560"/>
                    <a:pt x="4737" y="8939"/>
                  </a:cubicBezTo>
                  <a:cubicBezTo>
                    <a:pt x="5604" y="7605"/>
                    <a:pt x="5338" y="6237"/>
                    <a:pt x="5304" y="4703"/>
                  </a:cubicBezTo>
                  <a:cubicBezTo>
                    <a:pt x="5238" y="3469"/>
                    <a:pt x="5371" y="1400"/>
                    <a:pt x="4470" y="466"/>
                  </a:cubicBezTo>
                  <a:cubicBezTo>
                    <a:pt x="4128" y="124"/>
                    <a:pt x="3554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45E44881-D98E-DE4A-B9E4-07A29729E2B5}"/>
                </a:ext>
              </a:extLst>
            </p:cNvPr>
            <p:cNvSpPr/>
            <p:nvPr/>
          </p:nvSpPr>
          <p:spPr>
            <a:xfrm>
              <a:off x="7695700" y="3453800"/>
              <a:ext cx="145975" cy="264625"/>
            </a:xfrm>
            <a:custGeom>
              <a:avLst/>
              <a:gdLst/>
              <a:ahLst/>
              <a:cxnLst/>
              <a:rect l="l" t="t" r="r" b="b"/>
              <a:pathLst>
                <a:path w="5839" h="10585" extrusionOk="0">
                  <a:moveTo>
                    <a:pt x="1492" y="845"/>
                  </a:moveTo>
                  <a:cubicBezTo>
                    <a:pt x="1650" y="845"/>
                    <a:pt x="1769" y="934"/>
                    <a:pt x="1769" y="1201"/>
                  </a:cubicBezTo>
                  <a:cubicBezTo>
                    <a:pt x="1735" y="1168"/>
                    <a:pt x="1702" y="1168"/>
                    <a:pt x="1669" y="1135"/>
                  </a:cubicBezTo>
                  <a:cubicBezTo>
                    <a:pt x="1622" y="1111"/>
                    <a:pt x="1558" y="1087"/>
                    <a:pt x="1489" y="1087"/>
                  </a:cubicBezTo>
                  <a:cubicBezTo>
                    <a:pt x="1460" y="1087"/>
                    <a:pt x="1431" y="1091"/>
                    <a:pt x="1402" y="1101"/>
                  </a:cubicBezTo>
                  <a:cubicBezTo>
                    <a:pt x="1368" y="1034"/>
                    <a:pt x="1302" y="968"/>
                    <a:pt x="1235" y="901"/>
                  </a:cubicBezTo>
                  <a:cubicBezTo>
                    <a:pt x="1324" y="868"/>
                    <a:pt x="1413" y="845"/>
                    <a:pt x="1492" y="845"/>
                  </a:cubicBezTo>
                  <a:close/>
                  <a:moveTo>
                    <a:pt x="4272" y="1152"/>
                  </a:moveTo>
                  <a:cubicBezTo>
                    <a:pt x="4789" y="1152"/>
                    <a:pt x="4979" y="1518"/>
                    <a:pt x="4771" y="2202"/>
                  </a:cubicBezTo>
                  <a:cubicBezTo>
                    <a:pt x="4804" y="2302"/>
                    <a:pt x="4804" y="2402"/>
                    <a:pt x="4804" y="2502"/>
                  </a:cubicBezTo>
                  <a:lnTo>
                    <a:pt x="4771" y="2502"/>
                  </a:lnTo>
                  <a:cubicBezTo>
                    <a:pt x="4738" y="2202"/>
                    <a:pt x="4738" y="1902"/>
                    <a:pt x="4704" y="1635"/>
                  </a:cubicBezTo>
                  <a:cubicBezTo>
                    <a:pt x="4668" y="1453"/>
                    <a:pt x="4523" y="1371"/>
                    <a:pt x="4377" y="1371"/>
                  </a:cubicBezTo>
                  <a:cubicBezTo>
                    <a:pt x="4254" y="1371"/>
                    <a:pt x="4131" y="1428"/>
                    <a:pt x="4070" y="1535"/>
                  </a:cubicBezTo>
                  <a:cubicBezTo>
                    <a:pt x="4070" y="1535"/>
                    <a:pt x="4070" y="1501"/>
                    <a:pt x="4037" y="1501"/>
                  </a:cubicBezTo>
                  <a:cubicBezTo>
                    <a:pt x="4037" y="1468"/>
                    <a:pt x="4037" y="1468"/>
                    <a:pt x="4037" y="1468"/>
                  </a:cubicBezTo>
                  <a:cubicBezTo>
                    <a:pt x="4037" y="1368"/>
                    <a:pt x="4070" y="1268"/>
                    <a:pt x="4070" y="1168"/>
                  </a:cubicBezTo>
                  <a:cubicBezTo>
                    <a:pt x="4142" y="1157"/>
                    <a:pt x="4210" y="1152"/>
                    <a:pt x="4272" y="1152"/>
                  </a:cubicBezTo>
                  <a:close/>
                  <a:moveTo>
                    <a:pt x="968" y="4604"/>
                  </a:moveTo>
                  <a:cubicBezTo>
                    <a:pt x="968" y="4704"/>
                    <a:pt x="1002" y="4837"/>
                    <a:pt x="1035" y="4937"/>
                  </a:cubicBezTo>
                  <a:cubicBezTo>
                    <a:pt x="1035" y="4971"/>
                    <a:pt x="1035" y="5004"/>
                    <a:pt x="1035" y="5037"/>
                  </a:cubicBezTo>
                  <a:cubicBezTo>
                    <a:pt x="968" y="5037"/>
                    <a:pt x="935" y="5104"/>
                    <a:pt x="901" y="5137"/>
                  </a:cubicBezTo>
                  <a:cubicBezTo>
                    <a:pt x="901" y="4971"/>
                    <a:pt x="901" y="4804"/>
                    <a:pt x="901" y="4604"/>
                  </a:cubicBezTo>
                  <a:close/>
                  <a:moveTo>
                    <a:pt x="4371" y="5838"/>
                  </a:moveTo>
                  <a:cubicBezTo>
                    <a:pt x="4437" y="5871"/>
                    <a:pt x="4504" y="5905"/>
                    <a:pt x="4537" y="5905"/>
                  </a:cubicBezTo>
                  <a:cubicBezTo>
                    <a:pt x="4537" y="6005"/>
                    <a:pt x="4537" y="6138"/>
                    <a:pt x="4537" y="6238"/>
                  </a:cubicBezTo>
                  <a:lnTo>
                    <a:pt x="4371" y="6238"/>
                  </a:lnTo>
                  <a:cubicBezTo>
                    <a:pt x="4371" y="6105"/>
                    <a:pt x="4371" y="5971"/>
                    <a:pt x="4371" y="5838"/>
                  </a:cubicBezTo>
                  <a:close/>
                  <a:moveTo>
                    <a:pt x="1702" y="5304"/>
                  </a:moveTo>
                  <a:cubicBezTo>
                    <a:pt x="1702" y="5371"/>
                    <a:pt x="1735" y="5438"/>
                    <a:pt x="1735" y="5504"/>
                  </a:cubicBezTo>
                  <a:cubicBezTo>
                    <a:pt x="1769" y="5571"/>
                    <a:pt x="1802" y="5638"/>
                    <a:pt x="1835" y="5671"/>
                  </a:cubicBezTo>
                  <a:cubicBezTo>
                    <a:pt x="1835" y="6105"/>
                    <a:pt x="1835" y="6538"/>
                    <a:pt x="1835" y="6972"/>
                  </a:cubicBezTo>
                  <a:cubicBezTo>
                    <a:pt x="1802" y="6972"/>
                    <a:pt x="1735" y="6939"/>
                    <a:pt x="1702" y="6939"/>
                  </a:cubicBezTo>
                  <a:cubicBezTo>
                    <a:pt x="1669" y="6405"/>
                    <a:pt x="1635" y="5905"/>
                    <a:pt x="1635" y="5371"/>
                  </a:cubicBezTo>
                  <a:cubicBezTo>
                    <a:pt x="1669" y="5371"/>
                    <a:pt x="1669" y="5338"/>
                    <a:pt x="1702" y="5304"/>
                  </a:cubicBezTo>
                  <a:close/>
                  <a:moveTo>
                    <a:pt x="3203" y="8707"/>
                  </a:moveTo>
                  <a:cubicBezTo>
                    <a:pt x="3203" y="8740"/>
                    <a:pt x="3170" y="8807"/>
                    <a:pt x="3170" y="8873"/>
                  </a:cubicBezTo>
                  <a:cubicBezTo>
                    <a:pt x="3060" y="8936"/>
                    <a:pt x="2942" y="8970"/>
                    <a:pt x="2813" y="8970"/>
                  </a:cubicBezTo>
                  <a:cubicBezTo>
                    <a:pt x="2669" y="8970"/>
                    <a:pt x="2512" y="8928"/>
                    <a:pt x="2336" y="8840"/>
                  </a:cubicBezTo>
                  <a:cubicBezTo>
                    <a:pt x="2336" y="8840"/>
                    <a:pt x="2302" y="8840"/>
                    <a:pt x="2302" y="8807"/>
                  </a:cubicBezTo>
                  <a:cubicBezTo>
                    <a:pt x="2302" y="8807"/>
                    <a:pt x="2302" y="8773"/>
                    <a:pt x="2302" y="8740"/>
                  </a:cubicBezTo>
                  <a:cubicBezTo>
                    <a:pt x="2415" y="8815"/>
                    <a:pt x="2569" y="8858"/>
                    <a:pt x="2725" y="8858"/>
                  </a:cubicBezTo>
                  <a:cubicBezTo>
                    <a:pt x="2846" y="8858"/>
                    <a:pt x="2967" y="8832"/>
                    <a:pt x="3070" y="8773"/>
                  </a:cubicBezTo>
                  <a:cubicBezTo>
                    <a:pt x="3103" y="8740"/>
                    <a:pt x="3170" y="8707"/>
                    <a:pt x="3203" y="8707"/>
                  </a:cubicBezTo>
                  <a:close/>
                  <a:moveTo>
                    <a:pt x="4904" y="7472"/>
                  </a:moveTo>
                  <a:lnTo>
                    <a:pt x="4904" y="7472"/>
                  </a:lnTo>
                  <a:cubicBezTo>
                    <a:pt x="4838" y="8039"/>
                    <a:pt x="4804" y="8573"/>
                    <a:pt x="4404" y="9007"/>
                  </a:cubicBezTo>
                  <a:cubicBezTo>
                    <a:pt x="4404" y="8673"/>
                    <a:pt x="4637" y="8340"/>
                    <a:pt x="4704" y="8006"/>
                  </a:cubicBezTo>
                  <a:cubicBezTo>
                    <a:pt x="4771" y="7839"/>
                    <a:pt x="4838" y="7639"/>
                    <a:pt x="4904" y="7472"/>
                  </a:cubicBezTo>
                  <a:close/>
                  <a:moveTo>
                    <a:pt x="4310" y="1"/>
                  </a:moveTo>
                  <a:cubicBezTo>
                    <a:pt x="4035" y="1"/>
                    <a:pt x="3761" y="120"/>
                    <a:pt x="3570" y="401"/>
                  </a:cubicBezTo>
                  <a:cubicBezTo>
                    <a:pt x="3136" y="1068"/>
                    <a:pt x="3236" y="2169"/>
                    <a:pt x="3170" y="2936"/>
                  </a:cubicBezTo>
                  <a:cubicBezTo>
                    <a:pt x="3136" y="3169"/>
                    <a:pt x="3136" y="3369"/>
                    <a:pt x="3103" y="3570"/>
                  </a:cubicBezTo>
                  <a:cubicBezTo>
                    <a:pt x="3236" y="4837"/>
                    <a:pt x="3337" y="6071"/>
                    <a:pt x="3370" y="7306"/>
                  </a:cubicBezTo>
                  <a:cubicBezTo>
                    <a:pt x="3387" y="7689"/>
                    <a:pt x="3095" y="7881"/>
                    <a:pt x="2799" y="7881"/>
                  </a:cubicBezTo>
                  <a:cubicBezTo>
                    <a:pt x="2503" y="7881"/>
                    <a:pt x="2202" y="7689"/>
                    <a:pt x="2202" y="7306"/>
                  </a:cubicBezTo>
                  <a:cubicBezTo>
                    <a:pt x="2269" y="5037"/>
                    <a:pt x="2336" y="2736"/>
                    <a:pt x="2536" y="434"/>
                  </a:cubicBezTo>
                  <a:cubicBezTo>
                    <a:pt x="2536" y="434"/>
                    <a:pt x="2536" y="401"/>
                    <a:pt x="2569" y="367"/>
                  </a:cubicBezTo>
                  <a:cubicBezTo>
                    <a:pt x="2468" y="153"/>
                    <a:pt x="2224" y="76"/>
                    <a:pt x="1931" y="76"/>
                  </a:cubicBezTo>
                  <a:cubicBezTo>
                    <a:pt x="1360" y="76"/>
                    <a:pt x="599" y="368"/>
                    <a:pt x="334" y="501"/>
                  </a:cubicBezTo>
                  <a:cubicBezTo>
                    <a:pt x="1" y="668"/>
                    <a:pt x="134" y="1068"/>
                    <a:pt x="401" y="1168"/>
                  </a:cubicBezTo>
                  <a:cubicBezTo>
                    <a:pt x="401" y="2302"/>
                    <a:pt x="401" y="3436"/>
                    <a:pt x="401" y="4537"/>
                  </a:cubicBezTo>
                  <a:cubicBezTo>
                    <a:pt x="401" y="5671"/>
                    <a:pt x="168" y="6839"/>
                    <a:pt x="334" y="7939"/>
                  </a:cubicBezTo>
                  <a:cubicBezTo>
                    <a:pt x="556" y="9457"/>
                    <a:pt x="1286" y="10585"/>
                    <a:pt x="2839" y="10585"/>
                  </a:cubicBezTo>
                  <a:cubicBezTo>
                    <a:pt x="2925" y="10585"/>
                    <a:pt x="3013" y="10582"/>
                    <a:pt x="3103" y="10575"/>
                  </a:cubicBezTo>
                  <a:cubicBezTo>
                    <a:pt x="4904" y="10441"/>
                    <a:pt x="5338" y="9474"/>
                    <a:pt x="5605" y="7939"/>
                  </a:cubicBezTo>
                  <a:cubicBezTo>
                    <a:pt x="5838" y="6605"/>
                    <a:pt x="5672" y="5271"/>
                    <a:pt x="5571" y="3937"/>
                  </a:cubicBezTo>
                  <a:cubicBezTo>
                    <a:pt x="5471" y="2869"/>
                    <a:pt x="5538" y="1835"/>
                    <a:pt x="5305" y="768"/>
                  </a:cubicBezTo>
                  <a:cubicBezTo>
                    <a:pt x="5202" y="314"/>
                    <a:pt x="4754" y="1"/>
                    <a:pt x="4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FAE06233-198E-A245-9804-E93F42A44655}"/>
                </a:ext>
              </a:extLst>
            </p:cNvPr>
            <p:cNvSpPr/>
            <p:nvPr/>
          </p:nvSpPr>
          <p:spPr>
            <a:xfrm>
              <a:off x="7677350" y="3933300"/>
              <a:ext cx="47575" cy="125325"/>
            </a:xfrm>
            <a:custGeom>
              <a:avLst/>
              <a:gdLst/>
              <a:ahLst/>
              <a:cxnLst/>
              <a:rect l="l" t="t" r="r" b="b"/>
              <a:pathLst>
                <a:path w="1903" h="5013" extrusionOk="0">
                  <a:moveTo>
                    <a:pt x="1102" y="1"/>
                  </a:moveTo>
                  <a:cubicBezTo>
                    <a:pt x="868" y="34"/>
                    <a:pt x="601" y="101"/>
                    <a:pt x="401" y="234"/>
                  </a:cubicBezTo>
                  <a:cubicBezTo>
                    <a:pt x="268" y="368"/>
                    <a:pt x="134" y="501"/>
                    <a:pt x="1" y="635"/>
                  </a:cubicBezTo>
                  <a:cubicBezTo>
                    <a:pt x="34" y="735"/>
                    <a:pt x="134" y="835"/>
                    <a:pt x="201" y="835"/>
                  </a:cubicBezTo>
                  <a:cubicBezTo>
                    <a:pt x="168" y="1468"/>
                    <a:pt x="168" y="2102"/>
                    <a:pt x="101" y="2736"/>
                  </a:cubicBezTo>
                  <a:cubicBezTo>
                    <a:pt x="34" y="3370"/>
                    <a:pt x="1" y="4004"/>
                    <a:pt x="268" y="4571"/>
                  </a:cubicBezTo>
                  <a:cubicBezTo>
                    <a:pt x="406" y="4862"/>
                    <a:pt x="733" y="5012"/>
                    <a:pt x="1054" y="5012"/>
                  </a:cubicBezTo>
                  <a:cubicBezTo>
                    <a:pt x="1432" y="5012"/>
                    <a:pt x="1800" y="4804"/>
                    <a:pt x="1836" y="4371"/>
                  </a:cubicBezTo>
                  <a:cubicBezTo>
                    <a:pt x="1902" y="3570"/>
                    <a:pt x="1902" y="2769"/>
                    <a:pt x="1836" y="1969"/>
                  </a:cubicBezTo>
                  <a:cubicBezTo>
                    <a:pt x="1802" y="1502"/>
                    <a:pt x="1902" y="601"/>
                    <a:pt x="1502" y="234"/>
                  </a:cubicBezTo>
                  <a:cubicBezTo>
                    <a:pt x="1402" y="134"/>
                    <a:pt x="1302" y="67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B88B3A2D-F2BD-2D4E-9097-54E90CCACD83}"/>
                </a:ext>
              </a:extLst>
            </p:cNvPr>
            <p:cNvSpPr/>
            <p:nvPr/>
          </p:nvSpPr>
          <p:spPr>
            <a:xfrm>
              <a:off x="7819125" y="3922950"/>
              <a:ext cx="56725" cy="63750"/>
            </a:xfrm>
            <a:custGeom>
              <a:avLst/>
              <a:gdLst/>
              <a:ahLst/>
              <a:cxnLst/>
              <a:rect l="l" t="t" r="r" b="b"/>
              <a:pathLst>
                <a:path w="2269" h="2550" extrusionOk="0">
                  <a:moveTo>
                    <a:pt x="1504" y="1"/>
                  </a:moveTo>
                  <a:cubicBezTo>
                    <a:pt x="1391" y="1"/>
                    <a:pt x="1291" y="68"/>
                    <a:pt x="1268" y="181"/>
                  </a:cubicBezTo>
                  <a:cubicBezTo>
                    <a:pt x="868" y="181"/>
                    <a:pt x="501" y="381"/>
                    <a:pt x="334" y="782"/>
                  </a:cubicBezTo>
                  <a:cubicBezTo>
                    <a:pt x="101" y="1249"/>
                    <a:pt x="1" y="2049"/>
                    <a:pt x="534" y="2383"/>
                  </a:cubicBezTo>
                  <a:cubicBezTo>
                    <a:pt x="634" y="2450"/>
                    <a:pt x="768" y="2516"/>
                    <a:pt x="901" y="2550"/>
                  </a:cubicBezTo>
                  <a:cubicBezTo>
                    <a:pt x="1235" y="2483"/>
                    <a:pt x="1568" y="2349"/>
                    <a:pt x="1769" y="2149"/>
                  </a:cubicBezTo>
                  <a:cubicBezTo>
                    <a:pt x="2269" y="1649"/>
                    <a:pt x="1935" y="1082"/>
                    <a:pt x="1835" y="481"/>
                  </a:cubicBezTo>
                  <a:cubicBezTo>
                    <a:pt x="1802" y="381"/>
                    <a:pt x="1835" y="281"/>
                    <a:pt x="1869" y="181"/>
                  </a:cubicBezTo>
                  <a:cubicBezTo>
                    <a:pt x="1802" y="148"/>
                    <a:pt x="1735" y="81"/>
                    <a:pt x="1669" y="48"/>
                  </a:cubicBezTo>
                  <a:cubicBezTo>
                    <a:pt x="1615" y="16"/>
                    <a:pt x="1558" y="1"/>
                    <a:pt x="1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DD14F580-F79F-914B-99D2-0260D1644632}"/>
                </a:ext>
              </a:extLst>
            </p:cNvPr>
            <p:cNvSpPr/>
            <p:nvPr/>
          </p:nvSpPr>
          <p:spPr>
            <a:xfrm>
              <a:off x="7305425" y="3731375"/>
              <a:ext cx="673000" cy="478325"/>
            </a:xfrm>
            <a:custGeom>
              <a:avLst/>
              <a:gdLst/>
              <a:ahLst/>
              <a:cxnLst/>
              <a:rect l="l" t="t" r="r" b="b"/>
              <a:pathLst>
                <a:path w="26920" h="19133" extrusionOk="0">
                  <a:moveTo>
                    <a:pt x="4304" y="906"/>
                  </a:moveTo>
                  <a:cubicBezTo>
                    <a:pt x="4270" y="973"/>
                    <a:pt x="4237" y="1039"/>
                    <a:pt x="4270" y="1139"/>
                  </a:cubicBezTo>
                  <a:cubicBezTo>
                    <a:pt x="4237" y="1139"/>
                    <a:pt x="4237" y="1173"/>
                    <a:pt x="4237" y="1173"/>
                  </a:cubicBezTo>
                  <a:cubicBezTo>
                    <a:pt x="4170" y="1173"/>
                    <a:pt x="4137" y="1206"/>
                    <a:pt x="4070" y="1206"/>
                  </a:cubicBezTo>
                  <a:cubicBezTo>
                    <a:pt x="4037" y="1106"/>
                    <a:pt x="3970" y="1006"/>
                    <a:pt x="3937" y="906"/>
                  </a:cubicBezTo>
                  <a:close/>
                  <a:moveTo>
                    <a:pt x="21175" y="1040"/>
                  </a:moveTo>
                  <a:cubicBezTo>
                    <a:pt x="21149" y="1045"/>
                    <a:pt x="21149" y="1073"/>
                    <a:pt x="21149" y="1073"/>
                  </a:cubicBezTo>
                  <a:cubicBezTo>
                    <a:pt x="20816" y="1139"/>
                    <a:pt x="20515" y="1240"/>
                    <a:pt x="20182" y="1306"/>
                  </a:cubicBezTo>
                  <a:cubicBezTo>
                    <a:pt x="20148" y="1240"/>
                    <a:pt x="20115" y="1206"/>
                    <a:pt x="20048" y="1173"/>
                  </a:cubicBezTo>
                  <a:cubicBezTo>
                    <a:pt x="20413" y="1107"/>
                    <a:pt x="20778" y="1073"/>
                    <a:pt x="21175" y="1040"/>
                  </a:cubicBezTo>
                  <a:close/>
                  <a:moveTo>
                    <a:pt x="8807" y="1840"/>
                  </a:moveTo>
                  <a:cubicBezTo>
                    <a:pt x="8807" y="1873"/>
                    <a:pt x="8807" y="1873"/>
                    <a:pt x="8807" y="1873"/>
                  </a:cubicBezTo>
                  <a:cubicBezTo>
                    <a:pt x="8807" y="1940"/>
                    <a:pt x="8807" y="1973"/>
                    <a:pt x="8807" y="2007"/>
                  </a:cubicBezTo>
                  <a:cubicBezTo>
                    <a:pt x="8607" y="2007"/>
                    <a:pt x="8407" y="2007"/>
                    <a:pt x="8240" y="2040"/>
                  </a:cubicBezTo>
                  <a:cubicBezTo>
                    <a:pt x="8207" y="1973"/>
                    <a:pt x="8148" y="1940"/>
                    <a:pt x="8094" y="1940"/>
                  </a:cubicBezTo>
                  <a:cubicBezTo>
                    <a:pt x="8040" y="1940"/>
                    <a:pt x="7990" y="1973"/>
                    <a:pt x="7973" y="2040"/>
                  </a:cubicBezTo>
                  <a:cubicBezTo>
                    <a:pt x="7473" y="2073"/>
                    <a:pt x="6939" y="2107"/>
                    <a:pt x="6439" y="2140"/>
                  </a:cubicBezTo>
                  <a:cubicBezTo>
                    <a:pt x="7206" y="2007"/>
                    <a:pt x="8006" y="1907"/>
                    <a:pt x="8807" y="1840"/>
                  </a:cubicBezTo>
                  <a:close/>
                  <a:moveTo>
                    <a:pt x="23451" y="2007"/>
                  </a:moveTo>
                  <a:lnTo>
                    <a:pt x="23451" y="2007"/>
                  </a:lnTo>
                  <a:cubicBezTo>
                    <a:pt x="23584" y="2040"/>
                    <a:pt x="23718" y="2040"/>
                    <a:pt x="23851" y="2040"/>
                  </a:cubicBezTo>
                  <a:cubicBezTo>
                    <a:pt x="23751" y="2107"/>
                    <a:pt x="23651" y="2140"/>
                    <a:pt x="23584" y="2207"/>
                  </a:cubicBezTo>
                  <a:cubicBezTo>
                    <a:pt x="23517" y="2140"/>
                    <a:pt x="23484" y="2073"/>
                    <a:pt x="23451" y="2007"/>
                  </a:cubicBezTo>
                  <a:close/>
                  <a:moveTo>
                    <a:pt x="2969" y="706"/>
                  </a:moveTo>
                  <a:cubicBezTo>
                    <a:pt x="3003" y="773"/>
                    <a:pt x="3036" y="839"/>
                    <a:pt x="3103" y="873"/>
                  </a:cubicBezTo>
                  <a:cubicBezTo>
                    <a:pt x="3103" y="906"/>
                    <a:pt x="3070" y="939"/>
                    <a:pt x="3070" y="973"/>
                  </a:cubicBezTo>
                  <a:cubicBezTo>
                    <a:pt x="3014" y="928"/>
                    <a:pt x="2944" y="906"/>
                    <a:pt x="2873" y="906"/>
                  </a:cubicBezTo>
                  <a:cubicBezTo>
                    <a:pt x="2732" y="906"/>
                    <a:pt x="2591" y="995"/>
                    <a:pt x="2569" y="1173"/>
                  </a:cubicBezTo>
                  <a:cubicBezTo>
                    <a:pt x="2502" y="1473"/>
                    <a:pt x="2436" y="1840"/>
                    <a:pt x="2402" y="2207"/>
                  </a:cubicBezTo>
                  <a:cubicBezTo>
                    <a:pt x="2402" y="2240"/>
                    <a:pt x="2402" y="2240"/>
                    <a:pt x="2402" y="2240"/>
                  </a:cubicBezTo>
                  <a:cubicBezTo>
                    <a:pt x="2369" y="1840"/>
                    <a:pt x="2402" y="1406"/>
                    <a:pt x="2369" y="1139"/>
                  </a:cubicBezTo>
                  <a:cubicBezTo>
                    <a:pt x="2536" y="973"/>
                    <a:pt x="2736" y="839"/>
                    <a:pt x="2969" y="706"/>
                  </a:cubicBezTo>
                  <a:close/>
                  <a:moveTo>
                    <a:pt x="9708" y="2707"/>
                  </a:moveTo>
                  <a:cubicBezTo>
                    <a:pt x="9674" y="3041"/>
                    <a:pt x="9608" y="3174"/>
                    <a:pt x="9574" y="3408"/>
                  </a:cubicBezTo>
                  <a:cubicBezTo>
                    <a:pt x="9608" y="3174"/>
                    <a:pt x="9608" y="3041"/>
                    <a:pt x="9574" y="2707"/>
                  </a:cubicBezTo>
                  <a:close/>
                  <a:moveTo>
                    <a:pt x="1869" y="2774"/>
                  </a:moveTo>
                  <a:cubicBezTo>
                    <a:pt x="1902" y="2941"/>
                    <a:pt x="1969" y="3108"/>
                    <a:pt x="2069" y="3274"/>
                  </a:cubicBezTo>
                  <a:cubicBezTo>
                    <a:pt x="1902" y="3374"/>
                    <a:pt x="1769" y="3541"/>
                    <a:pt x="1702" y="3775"/>
                  </a:cubicBezTo>
                  <a:cubicBezTo>
                    <a:pt x="1735" y="3408"/>
                    <a:pt x="1802" y="3108"/>
                    <a:pt x="1869" y="2774"/>
                  </a:cubicBezTo>
                  <a:close/>
                  <a:moveTo>
                    <a:pt x="21383" y="2907"/>
                  </a:moveTo>
                  <a:lnTo>
                    <a:pt x="21383" y="2907"/>
                  </a:lnTo>
                  <a:cubicBezTo>
                    <a:pt x="20816" y="3174"/>
                    <a:pt x="20282" y="3408"/>
                    <a:pt x="19748" y="3708"/>
                  </a:cubicBezTo>
                  <a:cubicBezTo>
                    <a:pt x="19681" y="3741"/>
                    <a:pt x="19581" y="3775"/>
                    <a:pt x="19515" y="3808"/>
                  </a:cubicBezTo>
                  <a:lnTo>
                    <a:pt x="19515" y="3741"/>
                  </a:lnTo>
                  <a:cubicBezTo>
                    <a:pt x="20115" y="3441"/>
                    <a:pt x="20749" y="3174"/>
                    <a:pt x="21383" y="2907"/>
                  </a:cubicBezTo>
                  <a:close/>
                  <a:moveTo>
                    <a:pt x="25152" y="2040"/>
                  </a:moveTo>
                  <a:cubicBezTo>
                    <a:pt x="25619" y="2607"/>
                    <a:pt x="25786" y="3541"/>
                    <a:pt x="25819" y="4475"/>
                  </a:cubicBezTo>
                  <a:cubicBezTo>
                    <a:pt x="25786" y="4408"/>
                    <a:pt x="25752" y="4375"/>
                    <a:pt x="25686" y="4342"/>
                  </a:cubicBezTo>
                  <a:cubicBezTo>
                    <a:pt x="25652" y="4042"/>
                    <a:pt x="25619" y="3775"/>
                    <a:pt x="25586" y="3508"/>
                  </a:cubicBezTo>
                  <a:cubicBezTo>
                    <a:pt x="25586" y="3174"/>
                    <a:pt x="25519" y="2841"/>
                    <a:pt x="25319" y="2540"/>
                  </a:cubicBezTo>
                  <a:cubicBezTo>
                    <a:pt x="25285" y="2474"/>
                    <a:pt x="25252" y="2440"/>
                    <a:pt x="25185" y="2407"/>
                  </a:cubicBezTo>
                  <a:cubicBezTo>
                    <a:pt x="25152" y="2407"/>
                    <a:pt x="25119" y="2374"/>
                    <a:pt x="25085" y="2340"/>
                  </a:cubicBezTo>
                  <a:cubicBezTo>
                    <a:pt x="25119" y="2240"/>
                    <a:pt x="25085" y="2174"/>
                    <a:pt x="25052" y="2140"/>
                  </a:cubicBezTo>
                  <a:cubicBezTo>
                    <a:pt x="25085" y="2107"/>
                    <a:pt x="25119" y="2073"/>
                    <a:pt x="25152" y="2040"/>
                  </a:cubicBezTo>
                  <a:close/>
                  <a:moveTo>
                    <a:pt x="22917" y="4242"/>
                  </a:moveTo>
                  <a:cubicBezTo>
                    <a:pt x="22917" y="4275"/>
                    <a:pt x="22917" y="4308"/>
                    <a:pt x="22917" y="4342"/>
                  </a:cubicBezTo>
                  <a:cubicBezTo>
                    <a:pt x="22750" y="4408"/>
                    <a:pt x="22617" y="4475"/>
                    <a:pt x="22483" y="4542"/>
                  </a:cubicBezTo>
                  <a:cubicBezTo>
                    <a:pt x="22483" y="4509"/>
                    <a:pt x="22483" y="4509"/>
                    <a:pt x="22483" y="4475"/>
                  </a:cubicBezTo>
                  <a:cubicBezTo>
                    <a:pt x="22617" y="4408"/>
                    <a:pt x="22750" y="4308"/>
                    <a:pt x="22917" y="4242"/>
                  </a:cubicBezTo>
                  <a:close/>
                  <a:moveTo>
                    <a:pt x="21950" y="4775"/>
                  </a:moveTo>
                  <a:cubicBezTo>
                    <a:pt x="21950" y="4775"/>
                    <a:pt x="21950" y="4809"/>
                    <a:pt x="21983" y="4809"/>
                  </a:cubicBezTo>
                  <a:cubicBezTo>
                    <a:pt x="21716" y="4976"/>
                    <a:pt x="21449" y="5109"/>
                    <a:pt x="21182" y="5276"/>
                  </a:cubicBezTo>
                  <a:cubicBezTo>
                    <a:pt x="21082" y="5309"/>
                    <a:pt x="20982" y="5376"/>
                    <a:pt x="20882" y="5409"/>
                  </a:cubicBezTo>
                  <a:cubicBezTo>
                    <a:pt x="20849" y="5376"/>
                    <a:pt x="20849" y="5376"/>
                    <a:pt x="20849" y="5376"/>
                  </a:cubicBezTo>
                  <a:cubicBezTo>
                    <a:pt x="21216" y="5176"/>
                    <a:pt x="21583" y="4976"/>
                    <a:pt x="21950" y="4775"/>
                  </a:cubicBezTo>
                  <a:close/>
                  <a:moveTo>
                    <a:pt x="7406" y="5409"/>
                  </a:moveTo>
                  <a:cubicBezTo>
                    <a:pt x="7406" y="5476"/>
                    <a:pt x="7373" y="5576"/>
                    <a:pt x="7373" y="5643"/>
                  </a:cubicBezTo>
                  <a:cubicBezTo>
                    <a:pt x="7239" y="5709"/>
                    <a:pt x="7106" y="5776"/>
                    <a:pt x="6939" y="5843"/>
                  </a:cubicBezTo>
                  <a:cubicBezTo>
                    <a:pt x="7006" y="5776"/>
                    <a:pt x="7072" y="5709"/>
                    <a:pt x="7139" y="5643"/>
                  </a:cubicBezTo>
                  <a:cubicBezTo>
                    <a:pt x="7239" y="5576"/>
                    <a:pt x="7306" y="5476"/>
                    <a:pt x="7406" y="5409"/>
                  </a:cubicBezTo>
                  <a:close/>
                  <a:moveTo>
                    <a:pt x="7973" y="5443"/>
                  </a:moveTo>
                  <a:cubicBezTo>
                    <a:pt x="7973" y="5543"/>
                    <a:pt x="7940" y="5609"/>
                    <a:pt x="7940" y="5709"/>
                  </a:cubicBezTo>
                  <a:cubicBezTo>
                    <a:pt x="7940" y="5809"/>
                    <a:pt x="8006" y="5876"/>
                    <a:pt x="8040" y="5910"/>
                  </a:cubicBezTo>
                  <a:lnTo>
                    <a:pt x="7840" y="5910"/>
                  </a:lnTo>
                  <a:cubicBezTo>
                    <a:pt x="7840" y="5910"/>
                    <a:pt x="7840" y="5876"/>
                    <a:pt x="7873" y="5843"/>
                  </a:cubicBezTo>
                  <a:cubicBezTo>
                    <a:pt x="7873" y="5743"/>
                    <a:pt x="7906" y="5609"/>
                    <a:pt x="7906" y="5509"/>
                  </a:cubicBezTo>
                  <a:cubicBezTo>
                    <a:pt x="7940" y="5509"/>
                    <a:pt x="7940" y="5476"/>
                    <a:pt x="7973" y="5443"/>
                  </a:cubicBezTo>
                  <a:close/>
                  <a:moveTo>
                    <a:pt x="11709" y="5409"/>
                  </a:moveTo>
                  <a:cubicBezTo>
                    <a:pt x="11709" y="5576"/>
                    <a:pt x="11742" y="5776"/>
                    <a:pt x="11809" y="5943"/>
                  </a:cubicBezTo>
                  <a:cubicBezTo>
                    <a:pt x="11742" y="5943"/>
                    <a:pt x="11709" y="5943"/>
                    <a:pt x="11642" y="5910"/>
                  </a:cubicBezTo>
                  <a:cubicBezTo>
                    <a:pt x="11676" y="5910"/>
                    <a:pt x="11676" y="5876"/>
                    <a:pt x="11676" y="5843"/>
                  </a:cubicBezTo>
                  <a:cubicBezTo>
                    <a:pt x="11676" y="5709"/>
                    <a:pt x="11709" y="5576"/>
                    <a:pt x="11709" y="5409"/>
                  </a:cubicBezTo>
                  <a:close/>
                  <a:moveTo>
                    <a:pt x="2369" y="5743"/>
                  </a:moveTo>
                  <a:cubicBezTo>
                    <a:pt x="2536" y="5743"/>
                    <a:pt x="2703" y="5776"/>
                    <a:pt x="2803" y="5843"/>
                  </a:cubicBezTo>
                  <a:cubicBezTo>
                    <a:pt x="2803" y="5843"/>
                    <a:pt x="2803" y="5876"/>
                    <a:pt x="2803" y="5910"/>
                  </a:cubicBezTo>
                  <a:cubicBezTo>
                    <a:pt x="2771" y="5877"/>
                    <a:pt x="2728" y="5863"/>
                    <a:pt x="2686" y="5863"/>
                  </a:cubicBezTo>
                  <a:cubicBezTo>
                    <a:pt x="2595" y="5863"/>
                    <a:pt x="2502" y="5930"/>
                    <a:pt x="2502" y="6043"/>
                  </a:cubicBezTo>
                  <a:cubicBezTo>
                    <a:pt x="2502" y="6076"/>
                    <a:pt x="2469" y="6110"/>
                    <a:pt x="2469" y="6143"/>
                  </a:cubicBezTo>
                  <a:cubicBezTo>
                    <a:pt x="2469" y="6076"/>
                    <a:pt x="2436" y="6010"/>
                    <a:pt x="2402" y="5943"/>
                  </a:cubicBezTo>
                  <a:cubicBezTo>
                    <a:pt x="2369" y="5876"/>
                    <a:pt x="2369" y="5809"/>
                    <a:pt x="2369" y="5743"/>
                  </a:cubicBezTo>
                  <a:close/>
                  <a:moveTo>
                    <a:pt x="16146" y="5109"/>
                  </a:moveTo>
                  <a:cubicBezTo>
                    <a:pt x="16212" y="5376"/>
                    <a:pt x="16279" y="5643"/>
                    <a:pt x="16379" y="5943"/>
                  </a:cubicBezTo>
                  <a:cubicBezTo>
                    <a:pt x="16379" y="5943"/>
                    <a:pt x="16379" y="5976"/>
                    <a:pt x="16412" y="5976"/>
                  </a:cubicBezTo>
                  <a:cubicBezTo>
                    <a:pt x="16412" y="6043"/>
                    <a:pt x="16412" y="6110"/>
                    <a:pt x="16412" y="6143"/>
                  </a:cubicBezTo>
                  <a:cubicBezTo>
                    <a:pt x="16412" y="6176"/>
                    <a:pt x="16412" y="6210"/>
                    <a:pt x="16446" y="6210"/>
                  </a:cubicBezTo>
                  <a:cubicBezTo>
                    <a:pt x="16412" y="6210"/>
                    <a:pt x="16379" y="6210"/>
                    <a:pt x="16346" y="6243"/>
                  </a:cubicBezTo>
                  <a:cubicBezTo>
                    <a:pt x="16246" y="6243"/>
                    <a:pt x="16146" y="6176"/>
                    <a:pt x="16045" y="6076"/>
                  </a:cubicBezTo>
                  <a:cubicBezTo>
                    <a:pt x="16112" y="6010"/>
                    <a:pt x="16146" y="5943"/>
                    <a:pt x="16146" y="5843"/>
                  </a:cubicBezTo>
                  <a:cubicBezTo>
                    <a:pt x="16146" y="5609"/>
                    <a:pt x="16146" y="5342"/>
                    <a:pt x="16146" y="5109"/>
                  </a:cubicBezTo>
                  <a:close/>
                  <a:moveTo>
                    <a:pt x="6205" y="6343"/>
                  </a:moveTo>
                  <a:cubicBezTo>
                    <a:pt x="6238" y="6377"/>
                    <a:pt x="6272" y="6410"/>
                    <a:pt x="6372" y="6410"/>
                  </a:cubicBezTo>
                  <a:cubicBezTo>
                    <a:pt x="6484" y="6410"/>
                    <a:pt x="6643" y="6410"/>
                    <a:pt x="6789" y="6390"/>
                  </a:cubicBezTo>
                  <a:lnTo>
                    <a:pt x="6789" y="6390"/>
                  </a:lnTo>
                  <a:cubicBezTo>
                    <a:pt x="6709" y="6416"/>
                    <a:pt x="6630" y="6478"/>
                    <a:pt x="6605" y="6577"/>
                  </a:cubicBezTo>
                  <a:cubicBezTo>
                    <a:pt x="6553" y="6506"/>
                    <a:pt x="6463" y="6464"/>
                    <a:pt x="6375" y="6464"/>
                  </a:cubicBezTo>
                  <a:cubicBezTo>
                    <a:pt x="6296" y="6464"/>
                    <a:pt x="6219" y="6498"/>
                    <a:pt x="6172" y="6577"/>
                  </a:cubicBezTo>
                  <a:cubicBezTo>
                    <a:pt x="6138" y="6510"/>
                    <a:pt x="6072" y="6477"/>
                    <a:pt x="5972" y="6477"/>
                  </a:cubicBezTo>
                  <a:cubicBezTo>
                    <a:pt x="6005" y="6477"/>
                    <a:pt x="6005" y="6477"/>
                    <a:pt x="6005" y="6443"/>
                  </a:cubicBezTo>
                  <a:cubicBezTo>
                    <a:pt x="6072" y="6410"/>
                    <a:pt x="6138" y="6377"/>
                    <a:pt x="6205" y="6343"/>
                  </a:cubicBezTo>
                  <a:close/>
                  <a:moveTo>
                    <a:pt x="18114" y="6010"/>
                  </a:moveTo>
                  <a:lnTo>
                    <a:pt x="18114" y="6010"/>
                  </a:lnTo>
                  <a:cubicBezTo>
                    <a:pt x="18147" y="6043"/>
                    <a:pt x="18180" y="6043"/>
                    <a:pt x="18214" y="6043"/>
                  </a:cubicBezTo>
                  <a:cubicBezTo>
                    <a:pt x="18247" y="6343"/>
                    <a:pt x="18247" y="6643"/>
                    <a:pt x="18280" y="6910"/>
                  </a:cubicBezTo>
                  <a:cubicBezTo>
                    <a:pt x="18280" y="6944"/>
                    <a:pt x="18280" y="6977"/>
                    <a:pt x="18280" y="7044"/>
                  </a:cubicBezTo>
                  <a:lnTo>
                    <a:pt x="18180" y="7044"/>
                  </a:lnTo>
                  <a:cubicBezTo>
                    <a:pt x="18147" y="6710"/>
                    <a:pt x="18147" y="6377"/>
                    <a:pt x="18114" y="6010"/>
                  </a:cubicBezTo>
                  <a:close/>
                  <a:moveTo>
                    <a:pt x="1935" y="6410"/>
                  </a:moveTo>
                  <a:cubicBezTo>
                    <a:pt x="1935" y="6443"/>
                    <a:pt x="1935" y="6443"/>
                    <a:pt x="1969" y="6477"/>
                  </a:cubicBezTo>
                  <a:cubicBezTo>
                    <a:pt x="1969" y="6577"/>
                    <a:pt x="2002" y="6710"/>
                    <a:pt x="2035" y="6810"/>
                  </a:cubicBezTo>
                  <a:cubicBezTo>
                    <a:pt x="2035" y="6910"/>
                    <a:pt x="2035" y="7044"/>
                    <a:pt x="2035" y="7144"/>
                  </a:cubicBezTo>
                  <a:cubicBezTo>
                    <a:pt x="2002" y="7044"/>
                    <a:pt x="1969" y="6944"/>
                    <a:pt x="1935" y="6844"/>
                  </a:cubicBezTo>
                  <a:cubicBezTo>
                    <a:pt x="1935" y="6710"/>
                    <a:pt x="1935" y="6577"/>
                    <a:pt x="1935" y="6410"/>
                  </a:cubicBezTo>
                  <a:close/>
                  <a:moveTo>
                    <a:pt x="10041" y="6076"/>
                  </a:moveTo>
                  <a:cubicBezTo>
                    <a:pt x="10075" y="6143"/>
                    <a:pt x="10141" y="6210"/>
                    <a:pt x="10208" y="6210"/>
                  </a:cubicBezTo>
                  <a:cubicBezTo>
                    <a:pt x="10175" y="6310"/>
                    <a:pt x="10141" y="6410"/>
                    <a:pt x="10108" y="6543"/>
                  </a:cubicBezTo>
                  <a:cubicBezTo>
                    <a:pt x="10041" y="6944"/>
                    <a:pt x="10008" y="7377"/>
                    <a:pt x="10008" y="7778"/>
                  </a:cubicBezTo>
                  <a:cubicBezTo>
                    <a:pt x="10008" y="7344"/>
                    <a:pt x="10008" y="6944"/>
                    <a:pt x="10008" y="6510"/>
                  </a:cubicBezTo>
                  <a:cubicBezTo>
                    <a:pt x="10008" y="6377"/>
                    <a:pt x="10008" y="6210"/>
                    <a:pt x="10041" y="6076"/>
                  </a:cubicBezTo>
                  <a:close/>
                  <a:moveTo>
                    <a:pt x="3170" y="6176"/>
                  </a:moveTo>
                  <a:lnTo>
                    <a:pt x="3170" y="6176"/>
                  </a:lnTo>
                  <a:cubicBezTo>
                    <a:pt x="3203" y="6343"/>
                    <a:pt x="3236" y="6510"/>
                    <a:pt x="3236" y="6777"/>
                  </a:cubicBezTo>
                  <a:cubicBezTo>
                    <a:pt x="3236" y="7177"/>
                    <a:pt x="3236" y="7577"/>
                    <a:pt x="3236" y="8011"/>
                  </a:cubicBezTo>
                  <a:cubicBezTo>
                    <a:pt x="3203" y="7377"/>
                    <a:pt x="3136" y="6777"/>
                    <a:pt x="3170" y="6176"/>
                  </a:cubicBezTo>
                  <a:close/>
                  <a:moveTo>
                    <a:pt x="19348" y="7577"/>
                  </a:moveTo>
                  <a:cubicBezTo>
                    <a:pt x="19248" y="7744"/>
                    <a:pt x="19181" y="7911"/>
                    <a:pt x="19114" y="8111"/>
                  </a:cubicBezTo>
                  <a:cubicBezTo>
                    <a:pt x="19114" y="7978"/>
                    <a:pt x="19081" y="7811"/>
                    <a:pt x="19081" y="7677"/>
                  </a:cubicBezTo>
                  <a:lnTo>
                    <a:pt x="19081" y="7677"/>
                  </a:lnTo>
                  <a:cubicBezTo>
                    <a:pt x="19101" y="7687"/>
                    <a:pt x="19120" y="7691"/>
                    <a:pt x="19140" y="7691"/>
                  </a:cubicBezTo>
                  <a:cubicBezTo>
                    <a:pt x="19187" y="7691"/>
                    <a:pt x="19234" y="7668"/>
                    <a:pt x="19281" y="7644"/>
                  </a:cubicBezTo>
                  <a:cubicBezTo>
                    <a:pt x="19314" y="7611"/>
                    <a:pt x="19314" y="7611"/>
                    <a:pt x="19348" y="7577"/>
                  </a:cubicBezTo>
                  <a:close/>
                  <a:moveTo>
                    <a:pt x="24518" y="6643"/>
                  </a:moveTo>
                  <a:lnTo>
                    <a:pt x="24518" y="6643"/>
                  </a:lnTo>
                  <a:cubicBezTo>
                    <a:pt x="24552" y="6643"/>
                    <a:pt x="24585" y="6677"/>
                    <a:pt x="24618" y="6677"/>
                  </a:cubicBezTo>
                  <a:cubicBezTo>
                    <a:pt x="24618" y="6710"/>
                    <a:pt x="24618" y="6710"/>
                    <a:pt x="24618" y="6743"/>
                  </a:cubicBezTo>
                  <a:cubicBezTo>
                    <a:pt x="24652" y="6977"/>
                    <a:pt x="24652" y="7210"/>
                    <a:pt x="24685" y="7344"/>
                  </a:cubicBezTo>
                  <a:cubicBezTo>
                    <a:pt x="24685" y="7677"/>
                    <a:pt x="24718" y="8011"/>
                    <a:pt x="24752" y="8345"/>
                  </a:cubicBezTo>
                  <a:cubicBezTo>
                    <a:pt x="24718" y="8278"/>
                    <a:pt x="24685" y="8178"/>
                    <a:pt x="24652" y="8111"/>
                  </a:cubicBezTo>
                  <a:cubicBezTo>
                    <a:pt x="24585" y="7644"/>
                    <a:pt x="24518" y="7110"/>
                    <a:pt x="24518" y="6643"/>
                  </a:cubicBezTo>
                  <a:close/>
                  <a:moveTo>
                    <a:pt x="2769" y="9145"/>
                  </a:moveTo>
                  <a:cubicBezTo>
                    <a:pt x="2936" y="9912"/>
                    <a:pt x="3070" y="10680"/>
                    <a:pt x="3203" y="11413"/>
                  </a:cubicBezTo>
                  <a:cubicBezTo>
                    <a:pt x="3170" y="11380"/>
                    <a:pt x="3136" y="11380"/>
                    <a:pt x="3103" y="11380"/>
                  </a:cubicBezTo>
                  <a:cubicBezTo>
                    <a:pt x="3003" y="10680"/>
                    <a:pt x="2869" y="9946"/>
                    <a:pt x="2769" y="9245"/>
                  </a:cubicBezTo>
                  <a:cubicBezTo>
                    <a:pt x="2769" y="9212"/>
                    <a:pt x="2769" y="9179"/>
                    <a:pt x="2769" y="9145"/>
                  </a:cubicBezTo>
                  <a:close/>
                  <a:moveTo>
                    <a:pt x="20982" y="11547"/>
                  </a:moveTo>
                  <a:cubicBezTo>
                    <a:pt x="21116" y="11547"/>
                    <a:pt x="21249" y="11580"/>
                    <a:pt x="21383" y="11580"/>
                  </a:cubicBezTo>
                  <a:cubicBezTo>
                    <a:pt x="21249" y="11647"/>
                    <a:pt x="21116" y="11714"/>
                    <a:pt x="21049" y="11814"/>
                  </a:cubicBezTo>
                  <a:cubicBezTo>
                    <a:pt x="21016" y="11747"/>
                    <a:pt x="20982" y="11647"/>
                    <a:pt x="20982" y="11547"/>
                  </a:cubicBezTo>
                  <a:close/>
                  <a:moveTo>
                    <a:pt x="24285" y="11447"/>
                  </a:moveTo>
                  <a:lnTo>
                    <a:pt x="24285" y="11447"/>
                  </a:lnTo>
                  <a:cubicBezTo>
                    <a:pt x="24251" y="11614"/>
                    <a:pt x="24218" y="11780"/>
                    <a:pt x="24151" y="11947"/>
                  </a:cubicBezTo>
                  <a:cubicBezTo>
                    <a:pt x="24085" y="11914"/>
                    <a:pt x="24018" y="11880"/>
                    <a:pt x="23918" y="11847"/>
                  </a:cubicBezTo>
                  <a:cubicBezTo>
                    <a:pt x="24051" y="11747"/>
                    <a:pt x="24185" y="11580"/>
                    <a:pt x="24285" y="11447"/>
                  </a:cubicBezTo>
                  <a:close/>
                  <a:moveTo>
                    <a:pt x="9941" y="12247"/>
                  </a:moveTo>
                  <a:lnTo>
                    <a:pt x="9941" y="12247"/>
                  </a:lnTo>
                  <a:cubicBezTo>
                    <a:pt x="9979" y="12491"/>
                    <a:pt x="9974" y="12619"/>
                    <a:pt x="9921" y="12619"/>
                  </a:cubicBezTo>
                  <a:cubicBezTo>
                    <a:pt x="9880" y="12619"/>
                    <a:pt x="9810" y="12541"/>
                    <a:pt x="9708" y="12381"/>
                  </a:cubicBezTo>
                  <a:lnTo>
                    <a:pt x="9708" y="12381"/>
                  </a:lnTo>
                  <a:cubicBezTo>
                    <a:pt x="9731" y="12389"/>
                    <a:pt x="9755" y="12393"/>
                    <a:pt x="9778" y="12393"/>
                  </a:cubicBezTo>
                  <a:cubicBezTo>
                    <a:pt x="9851" y="12393"/>
                    <a:pt x="9916" y="12349"/>
                    <a:pt x="9941" y="12247"/>
                  </a:cubicBezTo>
                  <a:close/>
                  <a:moveTo>
                    <a:pt x="2035" y="12114"/>
                  </a:moveTo>
                  <a:lnTo>
                    <a:pt x="2035" y="12114"/>
                  </a:lnTo>
                  <a:cubicBezTo>
                    <a:pt x="2002" y="12347"/>
                    <a:pt x="1969" y="12548"/>
                    <a:pt x="1935" y="12748"/>
                  </a:cubicBezTo>
                  <a:cubicBezTo>
                    <a:pt x="1935" y="12548"/>
                    <a:pt x="1935" y="12347"/>
                    <a:pt x="1902" y="12147"/>
                  </a:cubicBezTo>
                  <a:cubicBezTo>
                    <a:pt x="1969" y="12147"/>
                    <a:pt x="2002" y="12147"/>
                    <a:pt x="2035" y="12114"/>
                  </a:cubicBezTo>
                  <a:close/>
                  <a:moveTo>
                    <a:pt x="14711" y="3141"/>
                  </a:moveTo>
                  <a:cubicBezTo>
                    <a:pt x="14611" y="3374"/>
                    <a:pt x="14745" y="3708"/>
                    <a:pt x="14811" y="3941"/>
                  </a:cubicBezTo>
                  <a:cubicBezTo>
                    <a:pt x="15011" y="4742"/>
                    <a:pt x="14945" y="5576"/>
                    <a:pt x="15011" y="6410"/>
                  </a:cubicBezTo>
                  <a:cubicBezTo>
                    <a:pt x="15078" y="6877"/>
                    <a:pt x="15612" y="6944"/>
                    <a:pt x="15979" y="6977"/>
                  </a:cubicBezTo>
                  <a:cubicBezTo>
                    <a:pt x="16546" y="7010"/>
                    <a:pt x="17113" y="7010"/>
                    <a:pt x="17313" y="7544"/>
                  </a:cubicBezTo>
                  <a:cubicBezTo>
                    <a:pt x="18280" y="9312"/>
                    <a:pt x="18014" y="11880"/>
                    <a:pt x="17747" y="13849"/>
                  </a:cubicBezTo>
                  <a:cubicBezTo>
                    <a:pt x="17691" y="14180"/>
                    <a:pt x="17407" y="14374"/>
                    <a:pt x="17141" y="14374"/>
                  </a:cubicBezTo>
                  <a:cubicBezTo>
                    <a:pt x="17085" y="14374"/>
                    <a:pt x="17031" y="14366"/>
                    <a:pt x="16979" y="14349"/>
                  </a:cubicBezTo>
                  <a:cubicBezTo>
                    <a:pt x="16635" y="14629"/>
                    <a:pt x="16165" y="14742"/>
                    <a:pt x="15650" y="14742"/>
                  </a:cubicBezTo>
                  <a:cubicBezTo>
                    <a:pt x="15368" y="14742"/>
                    <a:pt x="15073" y="14708"/>
                    <a:pt x="14778" y="14649"/>
                  </a:cubicBezTo>
                  <a:cubicBezTo>
                    <a:pt x="13510" y="14416"/>
                    <a:pt x="13710" y="11147"/>
                    <a:pt x="13677" y="10179"/>
                  </a:cubicBezTo>
                  <a:cubicBezTo>
                    <a:pt x="13644" y="8645"/>
                    <a:pt x="13777" y="7110"/>
                    <a:pt x="13710" y="5543"/>
                  </a:cubicBezTo>
                  <a:cubicBezTo>
                    <a:pt x="13677" y="5109"/>
                    <a:pt x="13710" y="4575"/>
                    <a:pt x="13544" y="4108"/>
                  </a:cubicBezTo>
                  <a:cubicBezTo>
                    <a:pt x="13637" y="3703"/>
                    <a:pt x="13731" y="3268"/>
                    <a:pt x="13961" y="3268"/>
                  </a:cubicBezTo>
                  <a:cubicBezTo>
                    <a:pt x="13977" y="3268"/>
                    <a:pt x="13993" y="3270"/>
                    <a:pt x="14011" y="3274"/>
                  </a:cubicBezTo>
                  <a:cubicBezTo>
                    <a:pt x="14111" y="3274"/>
                    <a:pt x="14678" y="3174"/>
                    <a:pt x="14711" y="3141"/>
                  </a:cubicBezTo>
                  <a:close/>
                  <a:moveTo>
                    <a:pt x="11199" y="6554"/>
                  </a:moveTo>
                  <a:cubicBezTo>
                    <a:pt x="11277" y="6554"/>
                    <a:pt x="11358" y="6573"/>
                    <a:pt x="11442" y="6610"/>
                  </a:cubicBezTo>
                  <a:cubicBezTo>
                    <a:pt x="11976" y="6710"/>
                    <a:pt x="11776" y="7477"/>
                    <a:pt x="11776" y="7811"/>
                  </a:cubicBezTo>
                  <a:cubicBezTo>
                    <a:pt x="11676" y="9712"/>
                    <a:pt x="11876" y="11547"/>
                    <a:pt x="11876" y="13448"/>
                  </a:cubicBezTo>
                  <a:cubicBezTo>
                    <a:pt x="11876" y="14747"/>
                    <a:pt x="11188" y="15157"/>
                    <a:pt x="10317" y="15157"/>
                  </a:cubicBezTo>
                  <a:cubicBezTo>
                    <a:pt x="10249" y="15157"/>
                    <a:pt x="10179" y="15154"/>
                    <a:pt x="10108" y="15149"/>
                  </a:cubicBezTo>
                  <a:cubicBezTo>
                    <a:pt x="9941" y="15116"/>
                    <a:pt x="9774" y="15083"/>
                    <a:pt x="9608" y="15049"/>
                  </a:cubicBezTo>
                  <a:cubicBezTo>
                    <a:pt x="9541" y="15049"/>
                    <a:pt x="9474" y="15049"/>
                    <a:pt x="9407" y="15016"/>
                  </a:cubicBezTo>
                  <a:cubicBezTo>
                    <a:pt x="9341" y="15016"/>
                    <a:pt x="9241" y="14983"/>
                    <a:pt x="9141" y="14949"/>
                  </a:cubicBezTo>
                  <a:cubicBezTo>
                    <a:pt x="7139" y="14316"/>
                    <a:pt x="7406" y="12414"/>
                    <a:pt x="7473" y="10713"/>
                  </a:cubicBezTo>
                  <a:cubicBezTo>
                    <a:pt x="7506" y="9879"/>
                    <a:pt x="7506" y="9045"/>
                    <a:pt x="7406" y="8211"/>
                  </a:cubicBezTo>
                  <a:cubicBezTo>
                    <a:pt x="7373" y="7811"/>
                    <a:pt x="7439" y="7177"/>
                    <a:pt x="7339" y="6677"/>
                  </a:cubicBezTo>
                  <a:cubicBezTo>
                    <a:pt x="7573" y="6677"/>
                    <a:pt x="7806" y="6710"/>
                    <a:pt x="8040" y="6710"/>
                  </a:cubicBezTo>
                  <a:cubicBezTo>
                    <a:pt x="8136" y="6638"/>
                    <a:pt x="8253" y="6601"/>
                    <a:pt x="8368" y="6601"/>
                  </a:cubicBezTo>
                  <a:cubicBezTo>
                    <a:pt x="8575" y="6601"/>
                    <a:pt x="8776" y="6720"/>
                    <a:pt x="8840" y="6977"/>
                  </a:cubicBezTo>
                  <a:cubicBezTo>
                    <a:pt x="9074" y="8144"/>
                    <a:pt x="8840" y="9412"/>
                    <a:pt x="8907" y="10613"/>
                  </a:cubicBezTo>
                  <a:cubicBezTo>
                    <a:pt x="8940" y="11347"/>
                    <a:pt x="8907" y="12281"/>
                    <a:pt x="9274" y="12915"/>
                  </a:cubicBezTo>
                  <a:cubicBezTo>
                    <a:pt x="9403" y="13156"/>
                    <a:pt x="9540" y="13274"/>
                    <a:pt x="9673" y="13274"/>
                  </a:cubicBezTo>
                  <a:cubicBezTo>
                    <a:pt x="9815" y="13274"/>
                    <a:pt x="9954" y="13140"/>
                    <a:pt x="10075" y="12881"/>
                  </a:cubicBezTo>
                  <a:cubicBezTo>
                    <a:pt x="10842" y="11080"/>
                    <a:pt x="10175" y="9045"/>
                    <a:pt x="10675" y="7210"/>
                  </a:cubicBezTo>
                  <a:cubicBezTo>
                    <a:pt x="10675" y="7144"/>
                    <a:pt x="10708" y="7144"/>
                    <a:pt x="10708" y="7110"/>
                  </a:cubicBezTo>
                  <a:cubicBezTo>
                    <a:pt x="10708" y="7044"/>
                    <a:pt x="10708" y="7010"/>
                    <a:pt x="10708" y="6944"/>
                  </a:cubicBezTo>
                  <a:cubicBezTo>
                    <a:pt x="10828" y="6679"/>
                    <a:pt x="11000" y="6554"/>
                    <a:pt x="11199" y="6554"/>
                  </a:cubicBezTo>
                  <a:close/>
                  <a:moveTo>
                    <a:pt x="6081" y="3231"/>
                  </a:moveTo>
                  <a:cubicBezTo>
                    <a:pt x="6586" y="3231"/>
                    <a:pt x="7002" y="3275"/>
                    <a:pt x="7039" y="3441"/>
                  </a:cubicBezTo>
                  <a:cubicBezTo>
                    <a:pt x="7439" y="5042"/>
                    <a:pt x="5872" y="4575"/>
                    <a:pt x="5071" y="5109"/>
                  </a:cubicBezTo>
                  <a:cubicBezTo>
                    <a:pt x="5238" y="5443"/>
                    <a:pt x="5338" y="5776"/>
                    <a:pt x="5438" y="6143"/>
                  </a:cubicBezTo>
                  <a:cubicBezTo>
                    <a:pt x="5438" y="5943"/>
                    <a:pt x="5538" y="5809"/>
                    <a:pt x="5805" y="5743"/>
                  </a:cubicBezTo>
                  <a:lnTo>
                    <a:pt x="5805" y="5743"/>
                  </a:lnTo>
                  <a:cubicBezTo>
                    <a:pt x="5605" y="5876"/>
                    <a:pt x="5505" y="6010"/>
                    <a:pt x="5438" y="6176"/>
                  </a:cubicBezTo>
                  <a:cubicBezTo>
                    <a:pt x="5605" y="7010"/>
                    <a:pt x="5638" y="7878"/>
                    <a:pt x="5671" y="8678"/>
                  </a:cubicBezTo>
                  <a:cubicBezTo>
                    <a:pt x="5771" y="10513"/>
                    <a:pt x="5872" y="12381"/>
                    <a:pt x="5938" y="14249"/>
                  </a:cubicBezTo>
                  <a:cubicBezTo>
                    <a:pt x="5938" y="14620"/>
                    <a:pt x="5622" y="14819"/>
                    <a:pt x="5337" y="14819"/>
                  </a:cubicBezTo>
                  <a:cubicBezTo>
                    <a:pt x="5315" y="14819"/>
                    <a:pt x="5293" y="14818"/>
                    <a:pt x="5271" y="14816"/>
                  </a:cubicBezTo>
                  <a:cubicBezTo>
                    <a:pt x="5142" y="15093"/>
                    <a:pt x="4962" y="15237"/>
                    <a:pt x="4742" y="15237"/>
                  </a:cubicBezTo>
                  <a:cubicBezTo>
                    <a:pt x="4564" y="15237"/>
                    <a:pt x="4360" y="15143"/>
                    <a:pt x="4137" y="14949"/>
                  </a:cubicBezTo>
                  <a:cubicBezTo>
                    <a:pt x="4070" y="14516"/>
                    <a:pt x="4037" y="14049"/>
                    <a:pt x="4004" y="13582"/>
                  </a:cubicBezTo>
                  <a:cubicBezTo>
                    <a:pt x="3970" y="12748"/>
                    <a:pt x="4070" y="11947"/>
                    <a:pt x="4070" y="11113"/>
                  </a:cubicBezTo>
                  <a:cubicBezTo>
                    <a:pt x="4104" y="9312"/>
                    <a:pt x="4004" y="7477"/>
                    <a:pt x="3870" y="5709"/>
                  </a:cubicBezTo>
                  <a:cubicBezTo>
                    <a:pt x="3870" y="5322"/>
                    <a:pt x="3551" y="4855"/>
                    <a:pt x="3102" y="4855"/>
                  </a:cubicBezTo>
                  <a:cubicBezTo>
                    <a:pt x="3048" y="4855"/>
                    <a:pt x="2993" y="4861"/>
                    <a:pt x="2936" y="4875"/>
                  </a:cubicBezTo>
                  <a:cubicBezTo>
                    <a:pt x="2836" y="4961"/>
                    <a:pt x="2736" y="5004"/>
                    <a:pt x="2639" y="5004"/>
                  </a:cubicBezTo>
                  <a:cubicBezTo>
                    <a:pt x="2509" y="5004"/>
                    <a:pt x="2383" y="4928"/>
                    <a:pt x="2269" y="4775"/>
                  </a:cubicBezTo>
                  <a:cubicBezTo>
                    <a:pt x="2102" y="3941"/>
                    <a:pt x="2402" y="3641"/>
                    <a:pt x="3203" y="3575"/>
                  </a:cubicBezTo>
                  <a:cubicBezTo>
                    <a:pt x="3737" y="3541"/>
                    <a:pt x="4304" y="3474"/>
                    <a:pt x="4837" y="3274"/>
                  </a:cubicBezTo>
                  <a:cubicBezTo>
                    <a:pt x="5209" y="3259"/>
                    <a:pt x="5674" y="3231"/>
                    <a:pt x="6081" y="3231"/>
                  </a:cubicBezTo>
                  <a:close/>
                  <a:moveTo>
                    <a:pt x="14111" y="15083"/>
                  </a:moveTo>
                  <a:lnTo>
                    <a:pt x="14111" y="15083"/>
                  </a:lnTo>
                  <a:cubicBezTo>
                    <a:pt x="14211" y="15149"/>
                    <a:pt x="14344" y="15216"/>
                    <a:pt x="14478" y="15250"/>
                  </a:cubicBezTo>
                  <a:cubicBezTo>
                    <a:pt x="14378" y="15283"/>
                    <a:pt x="14278" y="15316"/>
                    <a:pt x="14177" y="15316"/>
                  </a:cubicBezTo>
                  <a:cubicBezTo>
                    <a:pt x="14144" y="15250"/>
                    <a:pt x="14111" y="15183"/>
                    <a:pt x="14111" y="15083"/>
                  </a:cubicBezTo>
                  <a:close/>
                  <a:moveTo>
                    <a:pt x="12009" y="15283"/>
                  </a:moveTo>
                  <a:cubicBezTo>
                    <a:pt x="12009" y="15383"/>
                    <a:pt x="12009" y="15483"/>
                    <a:pt x="12009" y="15550"/>
                  </a:cubicBezTo>
                  <a:cubicBezTo>
                    <a:pt x="11943" y="15550"/>
                    <a:pt x="11876" y="15516"/>
                    <a:pt x="11776" y="15516"/>
                  </a:cubicBezTo>
                  <a:cubicBezTo>
                    <a:pt x="11876" y="15416"/>
                    <a:pt x="11943" y="15350"/>
                    <a:pt x="12009" y="15283"/>
                  </a:cubicBezTo>
                  <a:close/>
                  <a:moveTo>
                    <a:pt x="21906" y="6772"/>
                  </a:moveTo>
                  <a:cubicBezTo>
                    <a:pt x="22660" y="6772"/>
                    <a:pt x="23378" y="7083"/>
                    <a:pt x="23551" y="7878"/>
                  </a:cubicBezTo>
                  <a:cubicBezTo>
                    <a:pt x="23718" y="8478"/>
                    <a:pt x="23818" y="9112"/>
                    <a:pt x="23851" y="9712"/>
                  </a:cubicBezTo>
                  <a:cubicBezTo>
                    <a:pt x="23902" y="11039"/>
                    <a:pt x="22666" y="11195"/>
                    <a:pt x="21678" y="11195"/>
                  </a:cubicBezTo>
                  <a:cubicBezTo>
                    <a:pt x="21374" y="11195"/>
                    <a:pt x="21094" y="11180"/>
                    <a:pt x="20882" y="11180"/>
                  </a:cubicBezTo>
                  <a:cubicBezTo>
                    <a:pt x="20849" y="11180"/>
                    <a:pt x="20816" y="11180"/>
                    <a:pt x="20816" y="11213"/>
                  </a:cubicBezTo>
                  <a:cubicBezTo>
                    <a:pt x="20757" y="11184"/>
                    <a:pt x="20693" y="11169"/>
                    <a:pt x="20631" y="11169"/>
                  </a:cubicBezTo>
                  <a:cubicBezTo>
                    <a:pt x="20480" y="11169"/>
                    <a:pt x="20339" y="11258"/>
                    <a:pt x="20315" y="11447"/>
                  </a:cubicBezTo>
                  <a:cubicBezTo>
                    <a:pt x="20315" y="12247"/>
                    <a:pt x="20382" y="13448"/>
                    <a:pt x="21316" y="13748"/>
                  </a:cubicBezTo>
                  <a:cubicBezTo>
                    <a:pt x="21413" y="13776"/>
                    <a:pt x="21538" y="13792"/>
                    <a:pt x="21668" y="13792"/>
                  </a:cubicBezTo>
                  <a:cubicBezTo>
                    <a:pt x="21852" y="13792"/>
                    <a:pt x="22046" y="13760"/>
                    <a:pt x="22183" y="13682"/>
                  </a:cubicBezTo>
                  <a:cubicBezTo>
                    <a:pt x="22350" y="13615"/>
                    <a:pt x="22483" y="13348"/>
                    <a:pt x="22550" y="13248"/>
                  </a:cubicBezTo>
                  <a:cubicBezTo>
                    <a:pt x="22958" y="12666"/>
                    <a:pt x="23235" y="12454"/>
                    <a:pt x="23425" y="12454"/>
                  </a:cubicBezTo>
                  <a:cubicBezTo>
                    <a:pt x="23779" y="12454"/>
                    <a:pt x="23829" y="13192"/>
                    <a:pt x="23851" y="13648"/>
                  </a:cubicBezTo>
                  <a:cubicBezTo>
                    <a:pt x="23584" y="14249"/>
                    <a:pt x="23284" y="14649"/>
                    <a:pt x="22984" y="14883"/>
                  </a:cubicBezTo>
                  <a:cubicBezTo>
                    <a:pt x="22950" y="14883"/>
                    <a:pt x="22950" y="14916"/>
                    <a:pt x="22950" y="14916"/>
                  </a:cubicBezTo>
                  <a:cubicBezTo>
                    <a:pt x="22583" y="15383"/>
                    <a:pt x="22146" y="15576"/>
                    <a:pt x="21709" y="15576"/>
                  </a:cubicBezTo>
                  <a:cubicBezTo>
                    <a:pt x="20834" y="15576"/>
                    <a:pt x="19959" y="14805"/>
                    <a:pt x="19648" y="13915"/>
                  </a:cubicBezTo>
                  <a:cubicBezTo>
                    <a:pt x="19214" y="12581"/>
                    <a:pt x="19081" y="10846"/>
                    <a:pt x="19481" y="9479"/>
                  </a:cubicBezTo>
                  <a:cubicBezTo>
                    <a:pt x="19481" y="9445"/>
                    <a:pt x="19515" y="9412"/>
                    <a:pt x="19548" y="9412"/>
                  </a:cubicBezTo>
                  <a:cubicBezTo>
                    <a:pt x="19481" y="8712"/>
                    <a:pt x="19681" y="8078"/>
                    <a:pt x="20115" y="7444"/>
                  </a:cubicBezTo>
                  <a:cubicBezTo>
                    <a:pt x="20469" y="7042"/>
                    <a:pt x="21203" y="6772"/>
                    <a:pt x="21906" y="6772"/>
                  </a:cubicBezTo>
                  <a:close/>
                  <a:moveTo>
                    <a:pt x="11509" y="16384"/>
                  </a:moveTo>
                  <a:lnTo>
                    <a:pt x="11509" y="16384"/>
                  </a:lnTo>
                  <a:cubicBezTo>
                    <a:pt x="10775" y="16550"/>
                    <a:pt x="10075" y="16684"/>
                    <a:pt x="9341" y="16817"/>
                  </a:cubicBezTo>
                  <a:cubicBezTo>
                    <a:pt x="9441" y="16751"/>
                    <a:pt x="9541" y="16684"/>
                    <a:pt x="9608" y="16617"/>
                  </a:cubicBezTo>
                  <a:cubicBezTo>
                    <a:pt x="10241" y="16550"/>
                    <a:pt x="10875" y="16484"/>
                    <a:pt x="11509" y="16384"/>
                  </a:cubicBezTo>
                  <a:close/>
                  <a:moveTo>
                    <a:pt x="16679" y="16450"/>
                  </a:moveTo>
                  <a:cubicBezTo>
                    <a:pt x="16713" y="16517"/>
                    <a:pt x="16779" y="16584"/>
                    <a:pt x="16813" y="16617"/>
                  </a:cubicBezTo>
                  <a:cubicBezTo>
                    <a:pt x="16813" y="16684"/>
                    <a:pt x="16813" y="16751"/>
                    <a:pt x="16846" y="16817"/>
                  </a:cubicBezTo>
                  <a:cubicBezTo>
                    <a:pt x="16813" y="16784"/>
                    <a:pt x="16813" y="16784"/>
                    <a:pt x="16813" y="16784"/>
                  </a:cubicBezTo>
                  <a:lnTo>
                    <a:pt x="16446" y="16784"/>
                  </a:lnTo>
                  <a:cubicBezTo>
                    <a:pt x="16546" y="16717"/>
                    <a:pt x="16579" y="16584"/>
                    <a:pt x="16579" y="16484"/>
                  </a:cubicBezTo>
                  <a:cubicBezTo>
                    <a:pt x="16613" y="16450"/>
                    <a:pt x="16646" y="16450"/>
                    <a:pt x="16679" y="16450"/>
                  </a:cubicBezTo>
                  <a:close/>
                  <a:moveTo>
                    <a:pt x="11442" y="17284"/>
                  </a:moveTo>
                  <a:cubicBezTo>
                    <a:pt x="11075" y="17318"/>
                    <a:pt x="10675" y="17384"/>
                    <a:pt x="10275" y="17451"/>
                  </a:cubicBezTo>
                  <a:lnTo>
                    <a:pt x="10008" y="17451"/>
                  </a:lnTo>
                  <a:cubicBezTo>
                    <a:pt x="9974" y="17418"/>
                    <a:pt x="9974" y="17384"/>
                    <a:pt x="9974" y="17351"/>
                  </a:cubicBezTo>
                  <a:cubicBezTo>
                    <a:pt x="10475" y="17318"/>
                    <a:pt x="10975" y="17284"/>
                    <a:pt x="11442" y="17284"/>
                  </a:cubicBezTo>
                  <a:close/>
                  <a:moveTo>
                    <a:pt x="20148" y="17551"/>
                  </a:moveTo>
                  <a:cubicBezTo>
                    <a:pt x="20215" y="17568"/>
                    <a:pt x="20290" y="17576"/>
                    <a:pt x="20369" y="17576"/>
                  </a:cubicBezTo>
                  <a:cubicBezTo>
                    <a:pt x="20422" y="17576"/>
                    <a:pt x="20476" y="17573"/>
                    <a:pt x="20531" y="17565"/>
                  </a:cubicBezTo>
                  <a:lnTo>
                    <a:pt x="20531" y="17565"/>
                  </a:lnTo>
                  <a:cubicBezTo>
                    <a:pt x="20315" y="17623"/>
                    <a:pt x="20098" y="17651"/>
                    <a:pt x="19882" y="17651"/>
                  </a:cubicBezTo>
                  <a:cubicBezTo>
                    <a:pt x="19948" y="17618"/>
                    <a:pt x="20048" y="17585"/>
                    <a:pt x="20115" y="17551"/>
                  </a:cubicBezTo>
                  <a:close/>
                  <a:moveTo>
                    <a:pt x="10608" y="18018"/>
                  </a:moveTo>
                  <a:lnTo>
                    <a:pt x="10608" y="18018"/>
                  </a:lnTo>
                  <a:cubicBezTo>
                    <a:pt x="10575" y="18085"/>
                    <a:pt x="10542" y="18118"/>
                    <a:pt x="10542" y="18185"/>
                  </a:cubicBezTo>
                  <a:cubicBezTo>
                    <a:pt x="9941" y="18217"/>
                    <a:pt x="9311" y="18218"/>
                    <a:pt x="8707" y="18218"/>
                  </a:cubicBezTo>
                  <a:lnTo>
                    <a:pt x="8707" y="18218"/>
                  </a:lnTo>
                  <a:cubicBezTo>
                    <a:pt x="9341" y="18152"/>
                    <a:pt x="9975" y="18085"/>
                    <a:pt x="10608" y="18018"/>
                  </a:cubicBezTo>
                  <a:close/>
                  <a:moveTo>
                    <a:pt x="20703" y="1"/>
                  </a:moveTo>
                  <a:cubicBezTo>
                    <a:pt x="20043" y="1"/>
                    <a:pt x="19373" y="42"/>
                    <a:pt x="18714" y="105"/>
                  </a:cubicBezTo>
                  <a:cubicBezTo>
                    <a:pt x="17794" y="58"/>
                    <a:pt x="16874" y="11"/>
                    <a:pt x="15954" y="11"/>
                  </a:cubicBezTo>
                  <a:cubicBezTo>
                    <a:pt x="15573" y="11"/>
                    <a:pt x="15192" y="19"/>
                    <a:pt x="14811" y="39"/>
                  </a:cubicBezTo>
                  <a:cubicBezTo>
                    <a:pt x="14644" y="47"/>
                    <a:pt x="14478" y="49"/>
                    <a:pt x="14310" y="49"/>
                  </a:cubicBezTo>
                  <a:cubicBezTo>
                    <a:pt x="14143" y="49"/>
                    <a:pt x="13975" y="47"/>
                    <a:pt x="13806" y="47"/>
                  </a:cubicBezTo>
                  <a:cubicBezTo>
                    <a:pt x="13469" y="47"/>
                    <a:pt x="13127" y="55"/>
                    <a:pt x="12776" y="105"/>
                  </a:cubicBezTo>
                  <a:cubicBezTo>
                    <a:pt x="12209" y="172"/>
                    <a:pt x="11576" y="306"/>
                    <a:pt x="10975" y="372"/>
                  </a:cubicBezTo>
                  <a:cubicBezTo>
                    <a:pt x="10341" y="339"/>
                    <a:pt x="9708" y="306"/>
                    <a:pt x="9074" y="272"/>
                  </a:cubicBezTo>
                  <a:cubicBezTo>
                    <a:pt x="7534" y="272"/>
                    <a:pt x="6052" y="102"/>
                    <a:pt x="4521" y="102"/>
                  </a:cubicBezTo>
                  <a:cubicBezTo>
                    <a:pt x="4393" y="102"/>
                    <a:pt x="4265" y="103"/>
                    <a:pt x="4137" y="105"/>
                  </a:cubicBezTo>
                  <a:cubicBezTo>
                    <a:pt x="4104" y="72"/>
                    <a:pt x="4037" y="39"/>
                    <a:pt x="3937" y="39"/>
                  </a:cubicBezTo>
                  <a:cubicBezTo>
                    <a:pt x="2669" y="172"/>
                    <a:pt x="1769" y="406"/>
                    <a:pt x="1168" y="1573"/>
                  </a:cubicBezTo>
                  <a:cubicBezTo>
                    <a:pt x="434" y="3007"/>
                    <a:pt x="401" y="5109"/>
                    <a:pt x="234" y="6677"/>
                  </a:cubicBezTo>
                  <a:cubicBezTo>
                    <a:pt x="1" y="8712"/>
                    <a:pt x="34" y="10713"/>
                    <a:pt x="167" y="12781"/>
                  </a:cubicBezTo>
                  <a:cubicBezTo>
                    <a:pt x="268" y="14082"/>
                    <a:pt x="101" y="16050"/>
                    <a:pt x="968" y="17184"/>
                  </a:cubicBezTo>
                  <a:cubicBezTo>
                    <a:pt x="2209" y="18762"/>
                    <a:pt x="4736" y="19132"/>
                    <a:pt x="7120" y="19132"/>
                  </a:cubicBezTo>
                  <a:cubicBezTo>
                    <a:pt x="8517" y="19132"/>
                    <a:pt x="9865" y="19005"/>
                    <a:pt x="10875" y="18919"/>
                  </a:cubicBezTo>
                  <a:cubicBezTo>
                    <a:pt x="12209" y="18815"/>
                    <a:pt x="13547" y="18795"/>
                    <a:pt x="14885" y="18795"/>
                  </a:cubicBezTo>
                  <a:cubicBezTo>
                    <a:pt x="15687" y="18795"/>
                    <a:pt x="16490" y="18802"/>
                    <a:pt x="17292" y="18802"/>
                  </a:cubicBezTo>
                  <a:cubicBezTo>
                    <a:pt x="19431" y="18802"/>
                    <a:pt x="21566" y="18752"/>
                    <a:pt x="23684" y="18385"/>
                  </a:cubicBezTo>
                  <a:cubicBezTo>
                    <a:pt x="26920" y="17818"/>
                    <a:pt x="26520" y="13482"/>
                    <a:pt x="26420" y="11080"/>
                  </a:cubicBezTo>
                  <a:cubicBezTo>
                    <a:pt x="26319" y="8945"/>
                    <a:pt x="26620" y="6777"/>
                    <a:pt x="26553" y="4609"/>
                  </a:cubicBezTo>
                  <a:cubicBezTo>
                    <a:pt x="26486" y="3374"/>
                    <a:pt x="26586" y="2107"/>
                    <a:pt x="25486" y="1273"/>
                  </a:cubicBezTo>
                  <a:cubicBezTo>
                    <a:pt x="24196" y="300"/>
                    <a:pt x="22481" y="1"/>
                    <a:pt x="2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6894BFE2-31CA-674A-A218-4061B2190958}"/>
                </a:ext>
              </a:extLst>
            </p:cNvPr>
            <p:cNvSpPr/>
            <p:nvPr/>
          </p:nvSpPr>
          <p:spPr>
            <a:xfrm>
              <a:off x="7406325" y="3202725"/>
              <a:ext cx="126800" cy="117975"/>
            </a:xfrm>
            <a:custGeom>
              <a:avLst/>
              <a:gdLst/>
              <a:ahLst/>
              <a:cxnLst/>
              <a:rect l="l" t="t" r="r" b="b"/>
              <a:pathLst>
                <a:path w="5072" h="4719" extrusionOk="0">
                  <a:moveTo>
                    <a:pt x="2182" y="1"/>
                  </a:moveTo>
                  <a:cubicBezTo>
                    <a:pt x="1590" y="1"/>
                    <a:pt x="1120" y="325"/>
                    <a:pt x="801" y="770"/>
                  </a:cubicBezTo>
                  <a:cubicBezTo>
                    <a:pt x="501" y="1037"/>
                    <a:pt x="301" y="1404"/>
                    <a:pt x="201" y="1837"/>
                  </a:cubicBezTo>
                  <a:cubicBezTo>
                    <a:pt x="1" y="2972"/>
                    <a:pt x="568" y="4206"/>
                    <a:pt x="1769" y="4539"/>
                  </a:cubicBezTo>
                  <a:cubicBezTo>
                    <a:pt x="1869" y="4573"/>
                    <a:pt x="1969" y="4606"/>
                    <a:pt x="2069" y="4606"/>
                  </a:cubicBezTo>
                  <a:cubicBezTo>
                    <a:pt x="2269" y="4681"/>
                    <a:pt x="2469" y="4719"/>
                    <a:pt x="2684" y="4719"/>
                  </a:cubicBezTo>
                  <a:cubicBezTo>
                    <a:pt x="2755" y="4719"/>
                    <a:pt x="2828" y="4715"/>
                    <a:pt x="2903" y="4706"/>
                  </a:cubicBezTo>
                  <a:cubicBezTo>
                    <a:pt x="3704" y="4539"/>
                    <a:pt x="4137" y="3972"/>
                    <a:pt x="4471" y="3272"/>
                  </a:cubicBezTo>
                  <a:cubicBezTo>
                    <a:pt x="5071" y="2038"/>
                    <a:pt x="4371" y="503"/>
                    <a:pt x="3070" y="136"/>
                  </a:cubicBezTo>
                  <a:cubicBezTo>
                    <a:pt x="2936" y="103"/>
                    <a:pt x="2803" y="70"/>
                    <a:pt x="2669" y="70"/>
                  </a:cubicBezTo>
                  <a:cubicBezTo>
                    <a:pt x="2536" y="36"/>
                    <a:pt x="2403" y="3"/>
                    <a:pt x="2269" y="3"/>
                  </a:cubicBezTo>
                  <a:cubicBezTo>
                    <a:pt x="2240" y="1"/>
                    <a:pt x="2211" y="1"/>
                    <a:pt x="2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0FC68419-FF28-7F48-B878-40C1440D2DE2}"/>
                </a:ext>
              </a:extLst>
            </p:cNvPr>
            <p:cNvSpPr/>
            <p:nvPr/>
          </p:nvSpPr>
          <p:spPr>
            <a:xfrm>
              <a:off x="7575625" y="3229550"/>
              <a:ext cx="184325" cy="104250"/>
            </a:xfrm>
            <a:custGeom>
              <a:avLst/>
              <a:gdLst/>
              <a:ahLst/>
              <a:cxnLst/>
              <a:rect l="l" t="t" r="r" b="b"/>
              <a:pathLst>
                <a:path w="7373" h="4170" extrusionOk="0">
                  <a:moveTo>
                    <a:pt x="6384" y="0"/>
                  </a:moveTo>
                  <a:cubicBezTo>
                    <a:pt x="5883" y="0"/>
                    <a:pt x="5331" y="479"/>
                    <a:pt x="5371" y="1094"/>
                  </a:cubicBezTo>
                  <a:lnTo>
                    <a:pt x="5371" y="1094"/>
                  </a:lnTo>
                  <a:cubicBezTo>
                    <a:pt x="5370" y="1092"/>
                    <a:pt x="5370" y="1092"/>
                    <a:pt x="5369" y="1092"/>
                  </a:cubicBezTo>
                  <a:cubicBezTo>
                    <a:pt x="5362" y="1092"/>
                    <a:pt x="5333" y="1182"/>
                    <a:pt x="5304" y="1298"/>
                  </a:cubicBezTo>
                  <a:cubicBezTo>
                    <a:pt x="5237" y="1498"/>
                    <a:pt x="5104" y="1698"/>
                    <a:pt x="5004" y="1865"/>
                  </a:cubicBezTo>
                  <a:cubicBezTo>
                    <a:pt x="4864" y="2105"/>
                    <a:pt x="4436" y="2153"/>
                    <a:pt x="4036" y="2153"/>
                  </a:cubicBezTo>
                  <a:cubicBezTo>
                    <a:pt x="3770" y="2153"/>
                    <a:pt x="3516" y="2132"/>
                    <a:pt x="3369" y="2132"/>
                  </a:cubicBezTo>
                  <a:cubicBezTo>
                    <a:pt x="2102" y="2099"/>
                    <a:pt x="1835" y="1098"/>
                    <a:pt x="1101" y="331"/>
                  </a:cubicBezTo>
                  <a:cubicBezTo>
                    <a:pt x="1013" y="242"/>
                    <a:pt x="905" y="202"/>
                    <a:pt x="798" y="202"/>
                  </a:cubicBezTo>
                  <a:cubicBezTo>
                    <a:pt x="623" y="202"/>
                    <a:pt x="450" y="311"/>
                    <a:pt x="367" y="498"/>
                  </a:cubicBezTo>
                  <a:cubicBezTo>
                    <a:pt x="0" y="1365"/>
                    <a:pt x="267" y="2266"/>
                    <a:pt x="834" y="3033"/>
                  </a:cubicBezTo>
                  <a:cubicBezTo>
                    <a:pt x="1568" y="3967"/>
                    <a:pt x="2769" y="4167"/>
                    <a:pt x="3870" y="4167"/>
                  </a:cubicBezTo>
                  <a:cubicBezTo>
                    <a:pt x="3927" y="4169"/>
                    <a:pt x="3984" y="4170"/>
                    <a:pt x="4042" y="4170"/>
                  </a:cubicBezTo>
                  <a:cubicBezTo>
                    <a:pt x="5057" y="4170"/>
                    <a:pt x="6102" y="3880"/>
                    <a:pt x="6638" y="2933"/>
                  </a:cubicBezTo>
                  <a:cubicBezTo>
                    <a:pt x="7072" y="2232"/>
                    <a:pt x="7372" y="1332"/>
                    <a:pt x="7072" y="531"/>
                  </a:cubicBezTo>
                  <a:cubicBezTo>
                    <a:pt x="6939" y="156"/>
                    <a:pt x="6670" y="0"/>
                    <a:pt x="6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A9E7FD19-6643-8B46-8A77-61E932BFAD5E}"/>
                </a:ext>
              </a:extLst>
            </p:cNvPr>
            <p:cNvSpPr/>
            <p:nvPr/>
          </p:nvSpPr>
          <p:spPr>
            <a:xfrm>
              <a:off x="7789100" y="3203400"/>
              <a:ext cx="138475" cy="123300"/>
            </a:xfrm>
            <a:custGeom>
              <a:avLst/>
              <a:gdLst/>
              <a:ahLst/>
              <a:cxnLst/>
              <a:rect l="l" t="t" r="r" b="b"/>
              <a:pathLst>
                <a:path w="5539" h="4932" extrusionOk="0">
                  <a:moveTo>
                    <a:pt x="2837" y="0"/>
                  </a:moveTo>
                  <a:cubicBezTo>
                    <a:pt x="1776" y="0"/>
                    <a:pt x="754" y="858"/>
                    <a:pt x="434" y="1844"/>
                  </a:cubicBezTo>
                  <a:cubicBezTo>
                    <a:pt x="1" y="3178"/>
                    <a:pt x="835" y="4312"/>
                    <a:pt x="2002" y="4779"/>
                  </a:cubicBezTo>
                  <a:cubicBezTo>
                    <a:pt x="2272" y="4882"/>
                    <a:pt x="2557" y="4932"/>
                    <a:pt x="2840" y="4932"/>
                  </a:cubicBezTo>
                  <a:cubicBezTo>
                    <a:pt x="3569" y="4932"/>
                    <a:pt x="4277" y="4595"/>
                    <a:pt x="4637" y="3945"/>
                  </a:cubicBezTo>
                  <a:cubicBezTo>
                    <a:pt x="4804" y="3712"/>
                    <a:pt x="4971" y="3445"/>
                    <a:pt x="5071" y="3145"/>
                  </a:cubicBezTo>
                  <a:cubicBezTo>
                    <a:pt x="5538" y="1911"/>
                    <a:pt x="4771" y="676"/>
                    <a:pt x="3637" y="176"/>
                  </a:cubicBezTo>
                  <a:cubicBezTo>
                    <a:pt x="3375" y="55"/>
                    <a:pt x="3104" y="0"/>
                    <a:pt x="2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5;p18">
              <a:extLst>
                <a:ext uri="{FF2B5EF4-FFF2-40B4-BE49-F238E27FC236}">
                  <a16:creationId xmlns:a16="http://schemas.microsoft.com/office/drawing/2014/main" id="{FCA527B5-D301-144C-BE43-F5E07DFA29BB}"/>
                </a:ext>
              </a:extLst>
            </p:cNvPr>
            <p:cNvSpPr/>
            <p:nvPr/>
          </p:nvSpPr>
          <p:spPr>
            <a:xfrm>
              <a:off x="6740225" y="3025175"/>
              <a:ext cx="1790275" cy="1359300"/>
            </a:xfrm>
            <a:custGeom>
              <a:avLst/>
              <a:gdLst/>
              <a:ahLst/>
              <a:cxnLst/>
              <a:rect l="l" t="t" r="r" b="b"/>
              <a:pathLst>
                <a:path w="71611" h="54372" extrusionOk="0">
                  <a:moveTo>
                    <a:pt x="48094" y="2201"/>
                  </a:moveTo>
                  <a:cubicBezTo>
                    <a:pt x="49261" y="2368"/>
                    <a:pt x="50429" y="2535"/>
                    <a:pt x="51629" y="2602"/>
                  </a:cubicBezTo>
                  <a:cubicBezTo>
                    <a:pt x="53397" y="2702"/>
                    <a:pt x="55265" y="2835"/>
                    <a:pt x="56967" y="3235"/>
                  </a:cubicBezTo>
                  <a:cubicBezTo>
                    <a:pt x="57667" y="3636"/>
                    <a:pt x="58268" y="4136"/>
                    <a:pt x="58634" y="4770"/>
                  </a:cubicBezTo>
                  <a:cubicBezTo>
                    <a:pt x="58668" y="5003"/>
                    <a:pt x="58701" y="5270"/>
                    <a:pt x="58701" y="5537"/>
                  </a:cubicBezTo>
                  <a:cubicBezTo>
                    <a:pt x="58735" y="6604"/>
                    <a:pt x="58868" y="7639"/>
                    <a:pt x="58901" y="8706"/>
                  </a:cubicBezTo>
                  <a:cubicBezTo>
                    <a:pt x="58901" y="12709"/>
                    <a:pt x="58601" y="16645"/>
                    <a:pt x="58401" y="20615"/>
                  </a:cubicBezTo>
                  <a:cubicBezTo>
                    <a:pt x="58201" y="24484"/>
                    <a:pt x="58735" y="28387"/>
                    <a:pt x="58968" y="32223"/>
                  </a:cubicBezTo>
                  <a:cubicBezTo>
                    <a:pt x="59068" y="34024"/>
                    <a:pt x="58835" y="35859"/>
                    <a:pt x="58701" y="37627"/>
                  </a:cubicBezTo>
                  <a:cubicBezTo>
                    <a:pt x="58534" y="39762"/>
                    <a:pt x="58368" y="41930"/>
                    <a:pt x="57967" y="44031"/>
                  </a:cubicBezTo>
                  <a:cubicBezTo>
                    <a:pt x="57667" y="45866"/>
                    <a:pt x="57967" y="47701"/>
                    <a:pt x="57467" y="49535"/>
                  </a:cubicBezTo>
                  <a:cubicBezTo>
                    <a:pt x="57267" y="50402"/>
                    <a:pt x="56633" y="51537"/>
                    <a:pt x="55666" y="51537"/>
                  </a:cubicBezTo>
                  <a:cubicBezTo>
                    <a:pt x="54803" y="51537"/>
                    <a:pt x="53970" y="51366"/>
                    <a:pt x="53112" y="51366"/>
                  </a:cubicBezTo>
                  <a:cubicBezTo>
                    <a:pt x="53040" y="51366"/>
                    <a:pt x="52969" y="51367"/>
                    <a:pt x="52897" y="51370"/>
                  </a:cubicBezTo>
                  <a:cubicBezTo>
                    <a:pt x="49861" y="51403"/>
                    <a:pt x="46826" y="51670"/>
                    <a:pt x="43790" y="52037"/>
                  </a:cubicBezTo>
                  <a:cubicBezTo>
                    <a:pt x="43290" y="52026"/>
                    <a:pt x="42793" y="52022"/>
                    <a:pt x="42299" y="52022"/>
                  </a:cubicBezTo>
                  <a:cubicBezTo>
                    <a:pt x="41311" y="52022"/>
                    <a:pt x="40332" y="52037"/>
                    <a:pt x="39354" y="52037"/>
                  </a:cubicBezTo>
                  <a:cubicBezTo>
                    <a:pt x="37086" y="52037"/>
                    <a:pt x="34832" y="51993"/>
                    <a:pt x="32574" y="51993"/>
                  </a:cubicBezTo>
                  <a:cubicBezTo>
                    <a:pt x="31445" y="51993"/>
                    <a:pt x="30314" y="52004"/>
                    <a:pt x="29180" y="52037"/>
                  </a:cubicBezTo>
                  <a:cubicBezTo>
                    <a:pt x="27248" y="52103"/>
                    <a:pt x="25315" y="52198"/>
                    <a:pt x="23383" y="52198"/>
                  </a:cubicBezTo>
                  <a:cubicBezTo>
                    <a:pt x="22380" y="52198"/>
                    <a:pt x="21377" y="52172"/>
                    <a:pt x="20374" y="52104"/>
                  </a:cubicBezTo>
                  <a:cubicBezTo>
                    <a:pt x="20074" y="52070"/>
                    <a:pt x="19773" y="52070"/>
                    <a:pt x="19473" y="52004"/>
                  </a:cubicBezTo>
                  <a:cubicBezTo>
                    <a:pt x="19173" y="51970"/>
                    <a:pt x="18873" y="51937"/>
                    <a:pt x="18572" y="51904"/>
                  </a:cubicBezTo>
                  <a:cubicBezTo>
                    <a:pt x="17839" y="51803"/>
                    <a:pt x="17105" y="51637"/>
                    <a:pt x="16404" y="51470"/>
                  </a:cubicBezTo>
                  <a:cubicBezTo>
                    <a:pt x="13936" y="50869"/>
                    <a:pt x="13135" y="49135"/>
                    <a:pt x="13135" y="46767"/>
                  </a:cubicBezTo>
                  <a:cubicBezTo>
                    <a:pt x="13102" y="42830"/>
                    <a:pt x="13169" y="38961"/>
                    <a:pt x="13002" y="35058"/>
                  </a:cubicBezTo>
                  <a:cubicBezTo>
                    <a:pt x="12802" y="30688"/>
                    <a:pt x="12335" y="26385"/>
                    <a:pt x="12535" y="22049"/>
                  </a:cubicBezTo>
                  <a:cubicBezTo>
                    <a:pt x="12668" y="19480"/>
                    <a:pt x="12668" y="16845"/>
                    <a:pt x="12535" y="14277"/>
                  </a:cubicBezTo>
                  <a:cubicBezTo>
                    <a:pt x="12602" y="12742"/>
                    <a:pt x="12668" y="11208"/>
                    <a:pt x="12702" y="9640"/>
                  </a:cubicBezTo>
                  <a:cubicBezTo>
                    <a:pt x="12735" y="8439"/>
                    <a:pt x="12535" y="7238"/>
                    <a:pt x="12501" y="6004"/>
                  </a:cubicBezTo>
                  <a:cubicBezTo>
                    <a:pt x="12635" y="5404"/>
                    <a:pt x="12802" y="4837"/>
                    <a:pt x="13035" y="4236"/>
                  </a:cubicBezTo>
                  <a:cubicBezTo>
                    <a:pt x="13035" y="4236"/>
                    <a:pt x="13035" y="4203"/>
                    <a:pt x="13035" y="4203"/>
                  </a:cubicBezTo>
                  <a:cubicBezTo>
                    <a:pt x="13369" y="3769"/>
                    <a:pt x="13769" y="3335"/>
                    <a:pt x="14336" y="2969"/>
                  </a:cubicBezTo>
                  <a:cubicBezTo>
                    <a:pt x="14636" y="2768"/>
                    <a:pt x="15037" y="2635"/>
                    <a:pt x="15470" y="2535"/>
                  </a:cubicBezTo>
                  <a:cubicBezTo>
                    <a:pt x="15937" y="2468"/>
                    <a:pt x="16404" y="2468"/>
                    <a:pt x="16805" y="2468"/>
                  </a:cubicBezTo>
                  <a:cubicBezTo>
                    <a:pt x="17023" y="2481"/>
                    <a:pt x="17241" y="2486"/>
                    <a:pt x="17460" y="2486"/>
                  </a:cubicBezTo>
                  <a:cubicBezTo>
                    <a:pt x="18409" y="2486"/>
                    <a:pt x="19358" y="2383"/>
                    <a:pt x="20307" y="2301"/>
                  </a:cubicBezTo>
                  <a:cubicBezTo>
                    <a:pt x="21074" y="2301"/>
                    <a:pt x="21841" y="2301"/>
                    <a:pt x="22609" y="2268"/>
                  </a:cubicBezTo>
                  <a:cubicBezTo>
                    <a:pt x="23093" y="2307"/>
                    <a:pt x="23577" y="2321"/>
                    <a:pt x="24062" y="2321"/>
                  </a:cubicBezTo>
                  <a:cubicBezTo>
                    <a:pt x="24811" y="2321"/>
                    <a:pt x="25561" y="2288"/>
                    <a:pt x="26311" y="2268"/>
                  </a:cubicBezTo>
                  <a:lnTo>
                    <a:pt x="28213" y="2268"/>
                  </a:lnTo>
                  <a:cubicBezTo>
                    <a:pt x="28346" y="2301"/>
                    <a:pt x="28446" y="2301"/>
                    <a:pt x="28580" y="2301"/>
                  </a:cubicBezTo>
                  <a:cubicBezTo>
                    <a:pt x="28963" y="2318"/>
                    <a:pt x="29347" y="2326"/>
                    <a:pt x="29730" y="2326"/>
                  </a:cubicBezTo>
                  <a:cubicBezTo>
                    <a:pt x="30114" y="2326"/>
                    <a:pt x="30498" y="2318"/>
                    <a:pt x="30881" y="2301"/>
                  </a:cubicBezTo>
                  <a:lnTo>
                    <a:pt x="41522" y="2301"/>
                  </a:lnTo>
                  <a:cubicBezTo>
                    <a:pt x="43724" y="2301"/>
                    <a:pt x="45892" y="2268"/>
                    <a:pt x="48094" y="2201"/>
                  </a:cubicBezTo>
                  <a:close/>
                  <a:moveTo>
                    <a:pt x="39005" y="0"/>
                  </a:moveTo>
                  <a:cubicBezTo>
                    <a:pt x="36263" y="0"/>
                    <a:pt x="33522" y="103"/>
                    <a:pt x="30781" y="167"/>
                  </a:cubicBezTo>
                  <a:cubicBezTo>
                    <a:pt x="29647" y="400"/>
                    <a:pt x="28480" y="533"/>
                    <a:pt x="27345" y="533"/>
                  </a:cubicBezTo>
                  <a:cubicBezTo>
                    <a:pt x="27312" y="567"/>
                    <a:pt x="27312" y="567"/>
                    <a:pt x="27312" y="567"/>
                  </a:cubicBezTo>
                  <a:lnTo>
                    <a:pt x="27012" y="533"/>
                  </a:lnTo>
                  <a:lnTo>
                    <a:pt x="26411" y="533"/>
                  </a:lnTo>
                  <a:cubicBezTo>
                    <a:pt x="25577" y="567"/>
                    <a:pt x="24744" y="634"/>
                    <a:pt x="23876" y="734"/>
                  </a:cubicBezTo>
                  <a:cubicBezTo>
                    <a:pt x="22556" y="676"/>
                    <a:pt x="21261" y="520"/>
                    <a:pt x="19926" y="520"/>
                  </a:cubicBezTo>
                  <a:cubicBezTo>
                    <a:pt x="19709" y="520"/>
                    <a:pt x="19492" y="524"/>
                    <a:pt x="19273" y="533"/>
                  </a:cubicBezTo>
                  <a:cubicBezTo>
                    <a:pt x="18412" y="563"/>
                    <a:pt x="17603" y="672"/>
                    <a:pt x="16777" y="672"/>
                  </a:cubicBezTo>
                  <a:cubicBezTo>
                    <a:pt x="16675" y="672"/>
                    <a:pt x="16573" y="671"/>
                    <a:pt x="16471" y="667"/>
                  </a:cubicBezTo>
                  <a:cubicBezTo>
                    <a:pt x="16311" y="655"/>
                    <a:pt x="16153" y="650"/>
                    <a:pt x="15998" y="650"/>
                  </a:cubicBezTo>
                  <a:cubicBezTo>
                    <a:pt x="15250" y="650"/>
                    <a:pt x="14554" y="779"/>
                    <a:pt x="13836" y="1000"/>
                  </a:cubicBezTo>
                  <a:cubicBezTo>
                    <a:pt x="12568" y="1401"/>
                    <a:pt x="11734" y="1934"/>
                    <a:pt x="11167" y="3135"/>
                  </a:cubicBezTo>
                  <a:cubicBezTo>
                    <a:pt x="10433" y="4636"/>
                    <a:pt x="10767" y="6471"/>
                    <a:pt x="10834" y="8072"/>
                  </a:cubicBezTo>
                  <a:cubicBezTo>
                    <a:pt x="10834" y="8873"/>
                    <a:pt x="11034" y="9607"/>
                    <a:pt x="11034" y="10374"/>
                  </a:cubicBezTo>
                  <a:cubicBezTo>
                    <a:pt x="11000" y="11274"/>
                    <a:pt x="10934" y="12142"/>
                    <a:pt x="10867" y="13009"/>
                  </a:cubicBezTo>
                  <a:cubicBezTo>
                    <a:pt x="10800" y="13876"/>
                    <a:pt x="10867" y="14777"/>
                    <a:pt x="10867" y="15644"/>
                  </a:cubicBezTo>
                  <a:cubicBezTo>
                    <a:pt x="10867" y="16645"/>
                    <a:pt x="10667" y="17612"/>
                    <a:pt x="10667" y="18613"/>
                  </a:cubicBezTo>
                  <a:cubicBezTo>
                    <a:pt x="10700" y="20181"/>
                    <a:pt x="10667" y="21782"/>
                    <a:pt x="10633" y="23350"/>
                  </a:cubicBezTo>
                  <a:cubicBezTo>
                    <a:pt x="10133" y="22716"/>
                    <a:pt x="9633" y="22049"/>
                    <a:pt x="9099" y="21415"/>
                  </a:cubicBezTo>
                  <a:cubicBezTo>
                    <a:pt x="8432" y="20548"/>
                    <a:pt x="7731" y="19447"/>
                    <a:pt x="6831" y="18747"/>
                  </a:cubicBezTo>
                  <a:cubicBezTo>
                    <a:pt x="6964" y="18046"/>
                    <a:pt x="6831" y="17312"/>
                    <a:pt x="6797" y="16645"/>
                  </a:cubicBezTo>
                  <a:cubicBezTo>
                    <a:pt x="6764" y="15878"/>
                    <a:pt x="6597" y="15111"/>
                    <a:pt x="6497" y="14310"/>
                  </a:cubicBezTo>
                  <a:cubicBezTo>
                    <a:pt x="6497" y="14043"/>
                    <a:pt x="6464" y="13776"/>
                    <a:pt x="6430" y="13509"/>
                  </a:cubicBezTo>
                  <a:cubicBezTo>
                    <a:pt x="6369" y="13062"/>
                    <a:pt x="5994" y="12851"/>
                    <a:pt x="5612" y="12851"/>
                  </a:cubicBezTo>
                  <a:cubicBezTo>
                    <a:pt x="5166" y="12851"/>
                    <a:pt x="4711" y="13138"/>
                    <a:pt x="4729" y="13676"/>
                  </a:cubicBezTo>
                  <a:cubicBezTo>
                    <a:pt x="4729" y="14076"/>
                    <a:pt x="4796" y="14510"/>
                    <a:pt x="4863" y="14910"/>
                  </a:cubicBezTo>
                  <a:cubicBezTo>
                    <a:pt x="4896" y="15644"/>
                    <a:pt x="4896" y="16345"/>
                    <a:pt x="4929" y="17045"/>
                  </a:cubicBezTo>
                  <a:cubicBezTo>
                    <a:pt x="4929" y="17346"/>
                    <a:pt x="4996" y="17679"/>
                    <a:pt x="5029" y="17979"/>
                  </a:cubicBezTo>
                  <a:cubicBezTo>
                    <a:pt x="4227" y="17578"/>
                    <a:pt x="3302" y="17325"/>
                    <a:pt x="2528" y="17325"/>
                  </a:cubicBezTo>
                  <a:cubicBezTo>
                    <a:pt x="2401" y="17325"/>
                    <a:pt x="2278" y="17331"/>
                    <a:pt x="2161" y="17346"/>
                  </a:cubicBezTo>
                  <a:cubicBezTo>
                    <a:pt x="1460" y="17446"/>
                    <a:pt x="1360" y="18280"/>
                    <a:pt x="1727" y="18713"/>
                  </a:cubicBezTo>
                  <a:cubicBezTo>
                    <a:pt x="2027" y="19180"/>
                    <a:pt x="2561" y="19380"/>
                    <a:pt x="3095" y="19514"/>
                  </a:cubicBezTo>
                  <a:cubicBezTo>
                    <a:pt x="2961" y="19580"/>
                    <a:pt x="2861" y="19614"/>
                    <a:pt x="2761" y="19681"/>
                  </a:cubicBezTo>
                  <a:cubicBezTo>
                    <a:pt x="1894" y="20014"/>
                    <a:pt x="1027" y="20248"/>
                    <a:pt x="393" y="20948"/>
                  </a:cubicBezTo>
                  <a:cubicBezTo>
                    <a:pt x="0" y="21406"/>
                    <a:pt x="442" y="22250"/>
                    <a:pt x="1026" y="22250"/>
                  </a:cubicBezTo>
                  <a:cubicBezTo>
                    <a:pt x="1037" y="22250"/>
                    <a:pt x="1049" y="22250"/>
                    <a:pt x="1060" y="22249"/>
                  </a:cubicBezTo>
                  <a:cubicBezTo>
                    <a:pt x="2361" y="22216"/>
                    <a:pt x="3562" y="21549"/>
                    <a:pt x="4863" y="21315"/>
                  </a:cubicBezTo>
                  <a:cubicBezTo>
                    <a:pt x="5263" y="21248"/>
                    <a:pt x="5463" y="20881"/>
                    <a:pt x="5430" y="20548"/>
                  </a:cubicBezTo>
                  <a:cubicBezTo>
                    <a:pt x="5563" y="20514"/>
                    <a:pt x="5697" y="20514"/>
                    <a:pt x="5830" y="20514"/>
                  </a:cubicBezTo>
                  <a:cubicBezTo>
                    <a:pt x="5963" y="20514"/>
                    <a:pt x="6097" y="20481"/>
                    <a:pt x="6230" y="20414"/>
                  </a:cubicBezTo>
                  <a:cubicBezTo>
                    <a:pt x="7098" y="21148"/>
                    <a:pt x="7865" y="22349"/>
                    <a:pt x="8532" y="23116"/>
                  </a:cubicBezTo>
                  <a:cubicBezTo>
                    <a:pt x="9232" y="23850"/>
                    <a:pt x="9833" y="24818"/>
                    <a:pt x="10567" y="25485"/>
                  </a:cubicBezTo>
                  <a:cubicBezTo>
                    <a:pt x="10533" y="27119"/>
                    <a:pt x="10500" y="28720"/>
                    <a:pt x="10500" y="30321"/>
                  </a:cubicBezTo>
                  <a:cubicBezTo>
                    <a:pt x="10500" y="32123"/>
                    <a:pt x="10633" y="33857"/>
                    <a:pt x="10667" y="35659"/>
                  </a:cubicBezTo>
                  <a:cubicBezTo>
                    <a:pt x="10734" y="37693"/>
                    <a:pt x="11100" y="39661"/>
                    <a:pt x="11167" y="41663"/>
                  </a:cubicBezTo>
                  <a:cubicBezTo>
                    <a:pt x="11267" y="43498"/>
                    <a:pt x="11367" y="45299"/>
                    <a:pt x="11367" y="47133"/>
                  </a:cubicBezTo>
                  <a:cubicBezTo>
                    <a:pt x="11367" y="48901"/>
                    <a:pt x="11501" y="50069"/>
                    <a:pt x="12668" y="51470"/>
                  </a:cubicBezTo>
                  <a:cubicBezTo>
                    <a:pt x="13736" y="52738"/>
                    <a:pt x="14870" y="53104"/>
                    <a:pt x="16471" y="53405"/>
                  </a:cubicBezTo>
                  <a:cubicBezTo>
                    <a:pt x="16835" y="53477"/>
                    <a:pt x="17206" y="53493"/>
                    <a:pt x="17577" y="53493"/>
                  </a:cubicBezTo>
                  <a:cubicBezTo>
                    <a:pt x="17855" y="53493"/>
                    <a:pt x="18133" y="53484"/>
                    <a:pt x="18409" y="53484"/>
                  </a:cubicBezTo>
                  <a:cubicBezTo>
                    <a:pt x="18609" y="53484"/>
                    <a:pt x="18809" y="53489"/>
                    <a:pt x="19006" y="53505"/>
                  </a:cubicBezTo>
                  <a:cubicBezTo>
                    <a:pt x="20007" y="53605"/>
                    <a:pt x="20974" y="53838"/>
                    <a:pt x="22008" y="53905"/>
                  </a:cubicBezTo>
                  <a:cubicBezTo>
                    <a:pt x="23735" y="53998"/>
                    <a:pt x="25377" y="54176"/>
                    <a:pt x="27117" y="54176"/>
                  </a:cubicBezTo>
                  <a:cubicBezTo>
                    <a:pt x="27259" y="54176"/>
                    <a:pt x="27402" y="54174"/>
                    <a:pt x="27546" y="54172"/>
                  </a:cubicBezTo>
                  <a:cubicBezTo>
                    <a:pt x="27711" y="54169"/>
                    <a:pt x="27877" y="54168"/>
                    <a:pt x="28043" y="54168"/>
                  </a:cubicBezTo>
                  <a:cubicBezTo>
                    <a:pt x="30045" y="54168"/>
                    <a:pt x="32048" y="54341"/>
                    <a:pt x="34050" y="54372"/>
                  </a:cubicBezTo>
                  <a:cubicBezTo>
                    <a:pt x="37719" y="54372"/>
                    <a:pt x="41355" y="53905"/>
                    <a:pt x="44991" y="53571"/>
                  </a:cubicBezTo>
                  <a:cubicBezTo>
                    <a:pt x="46092" y="53438"/>
                    <a:pt x="47260" y="53405"/>
                    <a:pt x="48394" y="53338"/>
                  </a:cubicBezTo>
                  <a:cubicBezTo>
                    <a:pt x="49194" y="53338"/>
                    <a:pt x="49995" y="53305"/>
                    <a:pt x="50829" y="53271"/>
                  </a:cubicBezTo>
                  <a:cubicBezTo>
                    <a:pt x="50999" y="53264"/>
                    <a:pt x="51171" y="53261"/>
                    <a:pt x="51344" y="53261"/>
                  </a:cubicBezTo>
                  <a:cubicBezTo>
                    <a:pt x="52191" y="53261"/>
                    <a:pt x="53067" y="53332"/>
                    <a:pt x="53940" y="53332"/>
                  </a:cubicBezTo>
                  <a:cubicBezTo>
                    <a:pt x="54566" y="53332"/>
                    <a:pt x="55189" y="53296"/>
                    <a:pt x="55799" y="53171"/>
                  </a:cubicBezTo>
                  <a:lnTo>
                    <a:pt x="56133" y="53171"/>
                  </a:lnTo>
                  <a:cubicBezTo>
                    <a:pt x="57200" y="53004"/>
                    <a:pt x="57901" y="52437"/>
                    <a:pt x="58401" y="51637"/>
                  </a:cubicBezTo>
                  <a:cubicBezTo>
                    <a:pt x="59135" y="50536"/>
                    <a:pt x="59268" y="49035"/>
                    <a:pt x="59502" y="47701"/>
                  </a:cubicBezTo>
                  <a:cubicBezTo>
                    <a:pt x="59935" y="44832"/>
                    <a:pt x="60302" y="42097"/>
                    <a:pt x="60369" y="39194"/>
                  </a:cubicBezTo>
                  <a:cubicBezTo>
                    <a:pt x="60369" y="38394"/>
                    <a:pt x="60369" y="37627"/>
                    <a:pt x="60336" y="36826"/>
                  </a:cubicBezTo>
                  <a:cubicBezTo>
                    <a:pt x="60402" y="35825"/>
                    <a:pt x="60502" y="34791"/>
                    <a:pt x="60536" y="33791"/>
                  </a:cubicBezTo>
                  <a:cubicBezTo>
                    <a:pt x="60603" y="31389"/>
                    <a:pt x="60369" y="28987"/>
                    <a:pt x="60202" y="26619"/>
                  </a:cubicBezTo>
                  <a:cubicBezTo>
                    <a:pt x="60202" y="26585"/>
                    <a:pt x="60236" y="26552"/>
                    <a:pt x="60269" y="26519"/>
                  </a:cubicBezTo>
                  <a:cubicBezTo>
                    <a:pt x="61070" y="25084"/>
                    <a:pt x="62337" y="23817"/>
                    <a:pt x="63438" y="22683"/>
                  </a:cubicBezTo>
                  <a:cubicBezTo>
                    <a:pt x="64172" y="21915"/>
                    <a:pt x="64806" y="20948"/>
                    <a:pt x="65539" y="20181"/>
                  </a:cubicBezTo>
                  <a:cubicBezTo>
                    <a:pt x="65567" y="20183"/>
                    <a:pt x="65595" y="20184"/>
                    <a:pt x="65622" y="20184"/>
                  </a:cubicBezTo>
                  <a:cubicBezTo>
                    <a:pt x="66024" y="20184"/>
                    <a:pt x="66392" y="19959"/>
                    <a:pt x="66674" y="19647"/>
                  </a:cubicBezTo>
                  <a:cubicBezTo>
                    <a:pt x="67174" y="19580"/>
                    <a:pt x="67874" y="19580"/>
                    <a:pt x="68008" y="19580"/>
                  </a:cubicBezTo>
                  <a:cubicBezTo>
                    <a:pt x="68146" y="19569"/>
                    <a:pt x="68285" y="19564"/>
                    <a:pt x="68425" y="19564"/>
                  </a:cubicBezTo>
                  <a:cubicBezTo>
                    <a:pt x="68956" y="19564"/>
                    <a:pt x="69499" y="19630"/>
                    <a:pt x="70044" y="19630"/>
                  </a:cubicBezTo>
                  <a:cubicBezTo>
                    <a:pt x="70188" y="19630"/>
                    <a:pt x="70332" y="19625"/>
                    <a:pt x="70476" y="19614"/>
                  </a:cubicBezTo>
                  <a:cubicBezTo>
                    <a:pt x="71310" y="19580"/>
                    <a:pt x="71610" y="18413"/>
                    <a:pt x="70743" y="18113"/>
                  </a:cubicBezTo>
                  <a:cubicBezTo>
                    <a:pt x="70144" y="17882"/>
                    <a:pt x="69497" y="17811"/>
                    <a:pt x="68846" y="17811"/>
                  </a:cubicBezTo>
                  <a:cubicBezTo>
                    <a:pt x="68555" y="17811"/>
                    <a:pt x="68263" y="17825"/>
                    <a:pt x="67974" y="17846"/>
                  </a:cubicBezTo>
                  <a:cubicBezTo>
                    <a:pt x="68608" y="16945"/>
                    <a:pt x="69375" y="15944"/>
                    <a:pt x="69442" y="14944"/>
                  </a:cubicBezTo>
                  <a:cubicBezTo>
                    <a:pt x="69512" y="14365"/>
                    <a:pt x="69066" y="14075"/>
                    <a:pt x="68598" y="14075"/>
                  </a:cubicBezTo>
                  <a:cubicBezTo>
                    <a:pt x="68392" y="14075"/>
                    <a:pt x="68181" y="14131"/>
                    <a:pt x="68008" y="14243"/>
                  </a:cubicBezTo>
                  <a:cubicBezTo>
                    <a:pt x="67107" y="14910"/>
                    <a:pt x="66473" y="15778"/>
                    <a:pt x="65873" y="16712"/>
                  </a:cubicBezTo>
                  <a:cubicBezTo>
                    <a:pt x="65873" y="16478"/>
                    <a:pt x="65840" y="16211"/>
                    <a:pt x="65840" y="15978"/>
                  </a:cubicBezTo>
                  <a:cubicBezTo>
                    <a:pt x="65773" y="15077"/>
                    <a:pt x="65606" y="14143"/>
                    <a:pt x="64839" y="13609"/>
                  </a:cubicBezTo>
                  <a:cubicBezTo>
                    <a:pt x="64731" y="13533"/>
                    <a:pt x="64609" y="13498"/>
                    <a:pt x="64488" y="13498"/>
                  </a:cubicBezTo>
                  <a:cubicBezTo>
                    <a:pt x="64081" y="13498"/>
                    <a:pt x="63676" y="13881"/>
                    <a:pt x="63805" y="14343"/>
                  </a:cubicBezTo>
                  <a:cubicBezTo>
                    <a:pt x="63905" y="14710"/>
                    <a:pt x="64105" y="15044"/>
                    <a:pt x="64272" y="15411"/>
                  </a:cubicBezTo>
                  <a:cubicBezTo>
                    <a:pt x="64339" y="15811"/>
                    <a:pt x="64305" y="16311"/>
                    <a:pt x="64305" y="16712"/>
                  </a:cubicBezTo>
                  <a:cubicBezTo>
                    <a:pt x="64305" y="17279"/>
                    <a:pt x="64372" y="17879"/>
                    <a:pt x="64472" y="18446"/>
                  </a:cubicBezTo>
                  <a:cubicBezTo>
                    <a:pt x="63605" y="19247"/>
                    <a:pt x="62971" y="20448"/>
                    <a:pt x="62237" y="21315"/>
                  </a:cubicBezTo>
                  <a:cubicBezTo>
                    <a:pt x="61537" y="22149"/>
                    <a:pt x="60736" y="22983"/>
                    <a:pt x="60035" y="23917"/>
                  </a:cubicBezTo>
                  <a:cubicBezTo>
                    <a:pt x="60002" y="23417"/>
                    <a:pt x="60002" y="22950"/>
                    <a:pt x="60002" y="22483"/>
                  </a:cubicBezTo>
                  <a:lnTo>
                    <a:pt x="60002" y="22016"/>
                  </a:lnTo>
                  <a:cubicBezTo>
                    <a:pt x="60002" y="18046"/>
                    <a:pt x="60536" y="14110"/>
                    <a:pt x="60536" y="10140"/>
                  </a:cubicBezTo>
                  <a:cubicBezTo>
                    <a:pt x="60536" y="8339"/>
                    <a:pt x="60369" y="6604"/>
                    <a:pt x="60336" y="4803"/>
                  </a:cubicBezTo>
                  <a:cubicBezTo>
                    <a:pt x="60269" y="3402"/>
                    <a:pt x="59402" y="2435"/>
                    <a:pt x="58201" y="1901"/>
                  </a:cubicBezTo>
                  <a:cubicBezTo>
                    <a:pt x="57267" y="1501"/>
                    <a:pt x="56166" y="1401"/>
                    <a:pt x="55132" y="1301"/>
                  </a:cubicBezTo>
                  <a:cubicBezTo>
                    <a:pt x="53836" y="930"/>
                    <a:pt x="52435" y="812"/>
                    <a:pt x="50996" y="812"/>
                  </a:cubicBezTo>
                  <a:cubicBezTo>
                    <a:pt x="50620" y="812"/>
                    <a:pt x="50241" y="820"/>
                    <a:pt x="49861" y="834"/>
                  </a:cubicBezTo>
                  <a:cubicBezTo>
                    <a:pt x="47827" y="600"/>
                    <a:pt x="45825" y="233"/>
                    <a:pt x="43790" y="133"/>
                  </a:cubicBezTo>
                  <a:cubicBezTo>
                    <a:pt x="42195" y="35"/>
                    <a:pt x="40600" y="0"/>
                    <a:pt x="39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46;p18">
            <a:extLst>
              <a:ext uri="{FF2B5EF4-FFF2-40B4-BE49-F238E27FC236}">
                <a16:creationId xmlns:a16="http://schemas.microsoft.com/office/drawing/2014/main" id="{7AE72787-12E4-854E-9032-853B14741FB4}"/>
              </a:ext>
            </a:extLst>
          </p:cNvPr>
          <p:cNvGrpSpPr/>
          <p:nvPr/>
        </p:nvGrpSpPr>
        <p:grpSpPr>
          <a:xfrm>
            <a:off x="7544897" y="4747673"/>
            <a:ext cx="302206" cy="243754"/>
            <a:chOff x="3746250" y="3977525"/>
            <a:chExt cx="1684625" cy="1358475"/>
          </a:xfrm>
        </p:grpSpPr>
        <p:sp>
          <p:nvSpPr>
            <p:cNvPr id="52" name="Google Shape;147;p18">
              <a:extLst>
                <a:ext uri="{FF2B5EF4-FFF2-40B4-BE49-F238E27FC236}">
                  <a16:creationId xmlns:a16="http://schemas.microsoft.com/office/drawing/2014/main" id="{6F8B1899-6F05-CC4F-8048-83C680E933F4}"/>
                </a:ext>
              </a:extLst>
            </p:cNvPr>
            <p:cNvSpPr/>
            <p:nvPr/>
          </p:nvSpPr>
          <p:spPr>
            <a:xfrm>
              <a:off x="3961400" y="4012275"/>
              <a:ext cx="1213400" cy="1292775"/>
            </a:xfrm>
            <a:custGeom>
              <a:avLst/>
              <a:gdLst/>
              <a:ahLst/>
              <a:cxnLst/>
              <a:rect l="l" t="t" r="r" b="b"/>
              <a:pathLst>
                <a:path w="48536" h="51711" extrusionOk="0">
                  <a:moveTo>
                    <a:pt x="24746" y="17564"/>
                  </a:moveTo>
                  <a:cubicBezTo>
                    <a:pt x="26369" y="17564"/>
                    <a:pt x="28000" y="17840"/>
                    <a:pt x="29589" y="18157"/>
                  </a:cubicBezTo>
                  <a:cubicBezTo>
                    <a:pt x="29500" y="18157"/>
                    <a:pt x="29411" y="18172"/>
                    <a:pt x="29322" y="18172"/>
                  </a:cubicBezTo>
                  <a:cubicBezTo>
                    <a:pt x="29277" y="18172"/>
                    <a:pt x="29233" y="18168"/>
                    <a:pt x="29188" y="18157"/>
                  </a:cubicBezTo>
                  <a:cubicBezTo>
                    <a:pt x="27752" y="17881"/>
                    <a:pt x="26270" y="17582"/>
                    <a:pt x="24799" y="17582"/>
                  </a:cubicBezTo>
                  <a:cubicBezTo>
                    <a:pt x="24493" y="17582"/>
                    <a:pt x="24188" y="17595"/>
                    <a:pt x="23884" y="17624"/>
                  </a:cubicBezTo>
                  <a:cubicBezTo>
                    <a:pt x="23804" y="17624"/>
                    <a:pt x="23723" y="17611"/>
                    <a:pt x="23642" y="17609"/>
                  </a:cubicBezTo>
                  <a:lnTo>
                    <a:pt x="23642" y="17609"/>
                  </a:lnTo>
                  <a:cubicBezTo>
                    <a:pt x="24009" y="17578"/>
                    <a:pt x="24377" y="17564"/>
                    <a:pt x="24746" y="17564"/>
                  </a:cubicBezTo>
                  <a:close/>
                  <a:moveTo>
                    <a:pt x="33854" y="41133"/>
                  </a:moveTo>
                  <a:cubicBezTo>
                    <a:pt x="33937" y="41133"/>
                    <a:pt x="34029" y="41164"/>
                    <a:pt x="34115" y="41164"/>
                  </a:cubicBezTo>
                  <a:cubicBezTo>
                    <a:pt x="34143" y="41164"/>
                    <a:pt x="34170" y="41161"/>
                    <a:pt x="34197" y="41152"/>
                  </a:cubicBezTo>
                  <a:lnTo>
                    <a:pt x="34197" y="41152"/>
                  </a:lnTo>
                  <a:cubicBezTo>
                    <a:pt x="33472" y="41449"/>
                    <a:pt x="32748" y="41776"/>
                    <a:pt x="31990" y="41874"/>
                  </a:cubicBezTo>
                  <a:cubicBezTo>
                    <a:pt x="31768" y="41908"/>
                    <a:pt x="31531" y="41930"/>
                    <a:pt x="31292" y="41930"/>
                  </a:cubicBezTo>
                  <a:cubicBezTo>
                    <a:pt x="30819" y="41930"/>
                    <a:pt x="30341" y="41842"/>
                    <a:pt x="29965" y="41581"/>
                  </a:cubicBezTo>
                  <a:lnTo>
                    <a:pt x="29965" y="41581"/>
                  </a:lnTo>
                  <a:cubicBezTo>
                    <a:pt x="29977" y="41587"/>
                    <a:pt x="29995" y="41589"/>
                    <a:pt x="30015" y="41589"/>
                  </a:cubicBezTo>
                  <a:cubicBezTo>
                    <a:pt x="30067" y="41589"/>
                    <a:pt x="30133" y="41574"/>
                    <a:pt x="30156" y="41574"/>
                  </a:cubicBezTo>
                  <a:cubicBezTo>
                    <a:pt x="30200" y="41574"/>
                    <a:pt x="30274" y="41559"/>
                    <a:pt x="30329" y="41559"/>
                  </a:cubicBezTo>
                  <a:cubicBezTo>
                    <a:pt x="30356" y="41559"/>
                    <a:pt x="30378" y="41563"/>
                    <a:pt x="30389" y="41574"/>
                  </a:cubicBezTo>
                  <a:cubicBezTo>
                    <a:pt x="30623" y="41774"/>
                    <a:pt x="30923" y="41874"/>
                    <a:pt x="31223" y="41908"/>
                  </a:cubicBezTo>
                  <a:lnTo>
                    <a:pt x="31323" y="41908"/>
                  </a:lnTo>
                  <a:cubicBezTo>
                    <a:pt x="31423" y="41908"/>
                    <a:pt x="31523" y="41908"/>
                    <a:pt x="31590" y="41874"/>
                  </a:cubicBezTo>
                  <a:cubicBezTo>
                    <a:pt x="31757" y="41874"/>
                    <a:pt x="31924" y="41841"/>
                    <a:pt x="32057" y="41774"/>
                  </a:cubicBezTo>
                  <a:cubicBezTo>
                    <a:pt x="32657" y="41641"/>
                    <a:pt x="33224" y="41374"/>
                    <a:pt x="33792" y="41140"/>
                  </a:cubicBezTo>
                  <a:cubicBezTo>
                    <a:pt x="33812" y="41135"/>
                    <a:pt x="33832" y="41133"/>
                    <a:pt x="33854" y="41133"/>
                  </a:cubicBezTo>
                  <a:close/>
                  <a:moveTo>
                    <a:pt x="40230" y="1"/>
                  </a:moveTo>
                  <a:cubicBezTo>
                    <a:pt x="38746" y="1"/>
                    <a:pt x="37111" y="411"/>
                    <a:pt x="35826" y="411"/>
                  </a:cubicBezTo>
                  <a:cubicBezTo>
                    <a:pt x="35648" y="410"/>
                    <a:pt x="35470" y="409"/>
                    <a:pt x="35291" y="409"/>
                  </a:cubicBezTo>
                  <a:cubicBezTo>
                    <a:pt x="32439" y="409"/>
                    <a:pt x="29586" y="621"/>
                    <a:pt x="26711" y="621"/>
                  </a:cubicBezTo>
                  <a:cubicBezTo>
                    <a:pt x="26370" y="621"/>
                    <a:pt x="26028" y="618"/>
                    <a:pt x="25686" y="611"/>
                  </a:cubicBezTo>
                  <a:cubicBezTo>
                    <a:pt x="25375" y="606"/>
                    <a:pt x="25065" y="603"/>
                    <a:pt x="24755" y="603"/>
                  </a:cubicBezTo>
                  <a:cubicBezTo>
                    <a:pt x="21973" y="603"/>
                    <a:pt x="19206" y="808"/>
                    <a:pt x="16427" y="808"/>
                  </a:cubicBezTo>
                  <a:cubicBezTo>
                    <a:pt x="15856" y="808"/>
                    <a:pt x="15284" y="799"/>
                    <a:pt x="14711" y="778"/>
                  </a:cubicBezTo>
                  <a:cubicBezTo>
                    <a:pt x="14189" y="756"/>
                    <a:pt x="13666" y="752"/>
                    <a:pt x="13143" y="752"/>
                  </a:cubicBezTo>
                  <a:cubicBezTo>
                    <a:pt x="12882" y="752"/>
                    <a:pt x="12621" y="753"/>
                    <a:pt x="12360" y="753"/>
                  </a:cubicBezTo>
                  <a:cubicBezTo>
                    <a:pt x="11576" y="753"/>
                    <a:pt x="10792" y="745"/>
                    <a:pt x="10008" y="678"/>
                  </a:cubicBezTo>
                  <a:cubicBezTo>
                    <a:pt x="9565" y="635"/>
                    <a:pt x="9122" y="605"/>
                    <a:pt x="8684" y="605"/>
                  </a:cubicBezTo>
                  <a:cubicBezTo>
                    <a:pt x="8100" y="605"/>
                    <a:pt x="7525" y="659"/>
                    <a:pt x="6972" y="812"/>
                  </a:cubicBezTo>
                  <a:cubicBezTo>
                    <a:pt x="6428" y="624"/>
                    <a:pt x="5858" y="515"/>
                    <a:pt x="5288" y="515"/>
                  </a:cubicBezTo>
                  <a:cubicBezTo>
                    <a:pt x="4740" y="515"/>
                    <a:pt x="4193" y="616"/>
                    <a:pt x="3670" y="845"/>
                  </a:cubicBezTo>
                  <a:cubicBezTo>
                    <a:pt x="935" y="1979"/>
                    <a:pt x="1" y="4614"/>
                    <a:pt x="801" y="7383"/>
                  </a:cubicBezTo>
                  <a:cubicBezTo>
                    <a:pt x="534" y="8017"/>
                    <a:pt x="334" y="8617"/>
                    <a:pt x="201" y="9318"/>
                  </a:cubicBezTo>
                  <a:cubicBezTo>
                    <a:pt x="935" y="9818"/>
                    <a:pt x="1102" y="10785"/>
                    <a:pt x="701" y="11519"/>
                  </a:cubicBezTo>
                  <a:cubicBezTo>
                    <a:pt x="601" y="11686"/>
                    <a:pt x="534" y="11819"/>
                    <a:pt x="468" y="11953"/>
                  </a:cubicBezTo>
                  <a:cubicBezTo>
                    <a:pt x="601" y="12453"/>
                    <a:pt x="735" y="12954"/>
                    <a:pt x="835" y="13421"/>
                  </a:cubicBezTo>
                  <a:cubicBezTo>
                    <a:pt x="1102" y="14488"/>
                    <a:pt x="1135" y="15689"/>
                    <a:pt x="1235" y="16856"/>
                  </a:cubicBezTo>
                  <a:cubicBezTo>
                    <a:pt x="768" y="17157"/>
                    <a:pt x="434" y="17624"/>
                    <a:pt x="434" y="18291"/>
                  </a:cubicBezTo>
                  <a:cubicBezTo>
                    <a:pt x="468" y="19592"/>
                    <a:pt x="434" y="20859"/>
                    <a:pt x="401" y="22160"/>
                  </a:cubicBezTo>
                  <a:cubicBezTo>
                    <a:pt x="368" y="23161"/>
                    <a:pt x="568" y="24062"/>
                    <a:pt x="601" y="25029"/>
                  </a:cubicBezTo>
                  <a:cubicBezTo>
                    <a:pt x="635" y="27531"/>
                    <a:pt x="1135" y="30233"/>
                    <a:pt x="1535" y="32668"/>
                  </a:cubicBezTo>
                  <a:cubicBezTo>
                    <a:pt x="1602" y="33001"/>
                    <a:pt x="1702" y="33268"/>
                    <a:pt x="1835" y="33468"/>
                  </a:cubicBezTo>
                  <a:cubicBezTo>
                    <a:pt x="1669" y="35470"/>
                    <a:pt x="1435" y="37438"/>
                    <a:pt x="1402" y="39439"/>
                  </a:cubicBezTo>
                  <a:cubicBezTo>
                    <a:pt x="1402" y="41207"/>
                    <a:pt x="1569" y="43042"/>
                    <a:pt x="1702" y="44810"/>
                  </a:cubicBezTo>
                  <a:cubicBezTo>
                    <a:pt x="1835" y="46845"/>
                    <a:pt x="1735" y="48446"/>
                    <a:pt x="3703" y="49647"/>
                  </a:cubicBezTo>
                  <a:cubicBezTo>
                    <a:pt x="3970" y="49813"/>
                    <a:pt x="4270" y="49913"/>
                    <a:pt x="4537" y="49980"/>
                  </a:cubicBezTo>
                  <a:cubicBezTo>
                    <a:pt x="5405" y="50847"/>
                    <a:pt x="5838" y="50881"/>
                    <a:pt x="7373" y="50881"/>
                  </a:cubicBezTo>
                  <a:cubicBezTo>
                    <a:pt x="9474" y="50914"/>
                    <a:pt x="11542" y="50981"/>
                    <a:pt x="13644" y="51148"/>
                  </a:cubicBezTo>
                  <a:cubicBezTo>
                    <a:pt x="15845" y="51314"/>
                    <a:pt x="18055" y="51348"/>
                    <a:pt x="20265" y="51348"/>
                  </a:cubicBezTo>
                  <a:cubicBezTo>
                    <a:pt x="21738" y="51348"/>
                    <a:pt x="23212" y="51333"/>
                    <a:pt x="24683" y="51333"/>
                  </a:cubicBezTo>
                  <a:cubicBezTo>
                    <a:pt x="25418" y="51333"/>
                    <a:pt x="26153" y="51337"/>
                    <a:pt x="26887" y="51348"/>
                  </a:cubicBezTo>
                  <a:cubicBezTo>
                    <a:pt x="29288" y="51348"/>
                    <a:pt x="31657" y="51448"/>
                    <a:pt x="34025" y="51515"/>
                  </a:cubicBezTo>
                  <a:cubicBezTo>
                    <a:pt x="34166" y="51517"/>
                    <a:pt x="34307" y="51518"/>
                    <a:pt x="34448" y="51518"/>
                  </a:cubicBezTo>
                  <a:cubicBezTo>
                    <a:pt x="35454" y="51518"/>
                    <a:pt x="36482" y="51466"/>
                    <a:pt x="37507" y="51466"/>
                  </a:cubicBezTo>
                  <a:cubicBezTo>
                    <a:pt x="38389" y="51466"/>
                    <a:pt x="39268" y="51504"/>
                    <a:pt x="40129" y="51648"/>
                  </a:cubicBezTo>
                  <a:cubicBezTo>
                    <a:pt x="40373" y="51692"/>
                    <a:pt x="40643" y="51711"/>
                    <a:pt x="40929" y="51711"/>
                  </a:cubicBezTo>
                  <a:cubicBezTo>
                    <a:pt x="42167" y="51711"/>
                    <a:pt x="43703" y="51352"/>
                    <a:pt x="44733" y="51081"/>
                  </a:cubicBezTo>
                  <a:cubicBezTo>
                    <a:pt x="46467" y="50647"/>
                    <a:pt x="47535" y="48979"/>
                    <a:pt x="47535" y="47278"/>
                  </a:cubicBezTo>
                  <a:cubicBezTo>
                    <a:pt x="47535" y="46845"/>
                    <a:pt x="47401" y="46478"/>
                    <a:pt x="47201" y="46177"/>
                  </a:cubicBezTo>
                  <a:cubicBezTo>
                    <a:pt x="47335" y="46011"/>
                    <a:pt x="47401" y="45810"/>
                    <a:pt x="47468" y="45577"/>
                  </a:cubicBezTo>
                  <a:cubicBezTo>
                    <a:pt x="47535" y="45210"/>
                    <a:pt x="47568" y="44910"/>
                    <a:pt x="47601" y="44610"/>
                  </a:cubicBezTo>
                  <a:cubicBezTo>
                    <a:pt x="47835" y="42942"/>
                    <a:pt x="47868" y="41274"/>
                    <a:pt x="48102" y="39606"/>
                  </a:cubicBezTo>
                  <a:cubicBezTo>
                    <a:pt x="48402" y="37404"/>
                    <a:pt x="48535" y="35069"/>
                    <a:pt x="48335" y="32868"/>
                  </a:cubicBezTo>
                  <a:cubicBezTo>
                    <a:pt x="48168" y="30666"/>
                    <a:pt x="48269" y="28398"/>
                    <a:pt x="48269" y="26196"/>
                  </a:cubicBezTo>
                  <a:cubicBezTo>
                    <a:pt x="48302" y="23795"/>
                    <a:pt x="47935" y="21426"/>
                    <a:pt x="48035" y="19058"/>
                  </a:cubicBezTo>
                  <a:cubicBezTo>
                    <a:pt x="48102" y="17157"/>
                    <a:pt x="48002" y="15222"/>
                    <a:pt x="48002" y="13321"/>
                  </a:cubicBezTo>
                  <a:cubicBezTo>
                    <a:pt x="48002" y="11152"/>
                    <a:pt x="48102" y="9017"/>
                    <a:pt x="48135" y="6849"/>
                  </a:cubicBezTo>
                  <a:cubicBezTo>
                    <a:pt x="48202" y="4948"/>
                    <a:pt x="48102" y="3047"/>
                    <a:pt x="46634" y="1646"/>
                  </a:cubicBezTo>
                  <a:cubicBezTo>
                    <a:pt x="45859" y="917"/>
                    <a:pt x="44952" y="652"/>
                    <a:pt x="44017" y="652"/>
                  </a:cubicBezTo>
                  <a:cubicBezTo>
                    <a:pt x="43624" y="652"/>
                    <a:pt x="43226" y="699"/>
                    <a:pt x="42831" y="778"/>
                  </a:cubicBezTo>
                  <a:cubicBezTo>
                    <a:pt x="42127" y="180"/>
                    <a:pt x="41212" y="1"/>
                    <a:pt x="40230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;p18">
              <a:extLst>
                <a:ext uri="{FF2B5EF4-FFF2-40B4-BE49-F238E27FC236}">
                  <a16:creationId xmlns:a16="http://schemas.microsoft.com/office/drawing/2014/main" id="{373D5E2F-C06D-8C47-8726-578B3DBFFC55}"/>
                </a:ext>
              </a:extLst>
            </p:cNvPr>
            <p:cNvSpPr/>
            <p:nvPr/>
          </p:nvSpPr>
          <p:spPr>
            <a:xfrm>
              <a:off x="3974750" y="4028550"/>
              <a:ext cx="1163250" cy="1274050"/>
            </a:xfrm>
            <a:custGeom>
              <a:avLst/>
              <a:gdLst/>
              <a:ahLst/>
              <a:cxnLst/>
              <a:rect l="l" t="t" r="r" b="b"/>
              <a:pathLst>
                <a:path w="46530" h="50962" extrusionOk="0">
                  <a:moveTo>
                    <a:pt x="3453" y="0"/>
                  </a:moveTo>
                  <a:cubicBezTo>
                    <a:pt x="3366" y="0"/>
                    <a:pt x="3270" y="29"/>
                    <a:pt x="3169" y="94"/>
                  </a:cubicBezTo>
                  <a:cubicBezTo>
                    <a:pt x="2402" y="594"/>
                    <a:pt x="1702" y="861"/>
                    <a:pt x="1101" y="1562"/>
                  </a:cubicBezTo>
                  <a:cubicBezTo>
                    <a:pt x="434" y="2362"/>
                    <a:pt x="201" y="3530"/>
                    <a:pt x="101" y="4497"/>
                  </a:cubicBezTo>
                  <a:cubicBezTo>
                    <a:pt x="0" y="5798"/>
                    <a:pt x="101" y="7099"/>
                    <a:pt x="101" y="8366"/>
                  </a:cubicBezTo>
                  <a:cubicBezTo>
                    <a:pt x="101" y="9601"/>
                    <a:pt x="434" y="10768"/>
                    <a:pt x="267" y="11969"/>
                  </a:cubicBezTo>
                  <a:cubicBezTo>
                    <a:pt x="101" y="13303"/>
                    <a:pt x="534" y="14604"/>
                    <a:pt x="434" y="15939"/>
                  </a:cubicBezTo>
                  <a:cubicBezTo>
                    <a:pt x="367" y="17206"/>
                    <a:pt x="534" y="18507"/>
                    <a:pt x="501" y="19775"/>
                  </a:cubicBezTo>
                  <a:cubicBezTo>
                    <a:pt x="467" y="21009"/>
                    <a:pt x="501" y="22176"/>
                    <a:pt x="601" y="23411"/>
                  </a:cubicBezTo>
                  <a:cubicBezTo>
                    <a:pt x="668" y="24545"/>
                    <a:pt x="401" y="25746"/>
                    <a:pt x="634" y="26846"/>
                  </a:cubicBezTo>
                  <a:cubicBezTo>
                    <a:pt x="668" y="27113"/>
                    <a:pt x="801" y="27313"/>
                    <a:pt x="1001" y="27480"/>
                  </a:cubicBezTo>
                  <a:cubicBezTo>
                    <a:pt x="1001" y="27547"/>
                    <a:pt x="1001" y="27580"/>
                    <a:pt x="968" y="27647"/>
                  </a:cubicBezTo>
                  <a:cubicBezTo>
                    <a:pt x="801" y="28681"/>
                    <a:pt x="968" y="29815"/>
                    <a:pt x="801" y="30883"/>
                  </a:cubicBezTo>
                  <a:cubicBezTo>
                    <a:pt x="701" y="31683"/>
                    <a:pt x="768" y="32550"/>
                    <a:pt x="834" y="33351"/>
                  </a:cubicBezTo>
                  <a:cubicBezTo>
                    <a:pt x="901" y="34485"/>
                    <a:pt x="901" y="35653"/>
                    <a:pt x="1035" y="36753"/>
                  </a:cubicBezTo>
                  <a:cubicBezTo>
                    <a:pt x="1335" y="38922"/>
                    <a:pt x="868" y="41257"/>
                    <a:pt x="1268" y="43392"/>
                  </a:cubicBezTo>
                  <a:cubicBezTo>
                    <a:pt x="1602" y="45293"/>
                    <a:pt x="1468" y="47394"/>
                    <a:pt x="3203" y="48729"/>
                  </a:cubicBezTo>
                  <a:cubicBezTo>
                    <a:pt x="4937" y="50030"/>
                    <a:pt x="7106" y="50030"/>
                    <a:pt x="9207" y="50363"/>
                  </a:cubicBezTo>
                  <a:cubicBezTo>
                    <a:pt x="11542" y="50730"/>
                    <a:pt x="13944" y="50864"/>
                    <a:pt x="16312" y="50897"/>
                  </a:cubicBezTo>
                  <a:cubicBezTo>
                    <a:pt x="17247" y="50926"/>
                    <a:pt x="18182" y="50962"/>
                    <a:pt x="19114" y="50962"/>
                  </a:cubicBezTo>
                  <a:cubicBezTo>
                    <a:pt x="20310" y="50962"/>
                    <a:pt x="21502" y="50903"/>
                    <a:pt x="22683" y="50697"/>
                  </a:cubicBezTo>
                  <a:cubicBezTo>
                    <a:pt x="23256" y="50590"/>
                    <a:pt x="23859" y="50574"/>
                    <a:pt x="24470" y="50574"/>
                  </a:cubicBezTo>
                  <a:cubicBezTo>
                    <a:pt x="24743" y="50574"/>
                    <a:pt x="25017" y="50577"/>
                    <a:pt x="25290" y="50577"/>
                  </a:cubicBezTo>
                  <a:cubicBezTo>
                    <a:pt x="26514" y="50577"/>
                    <a:pt x="27730" y="50512"/>
                    <a:pt x="28754" y="49796"/>
                  </a:cubicBezTo>
                  <a:cubicBezTo>
                    <a:pt x="28788" y="49763"/>
                    <a:pt x="28821" y="49763"/>
                    <a:pt x="28854" y="49729"/>
                  </a:cubicBezTo>
                  <a:cubicBezTo>
                    <a:pt x="28921" y="49729"/>
                    <a:pt x="28954" y="49763"/>
                    <a:pt x="28988" y="49763"/>
                  </a:cubicBezTo>
                  <a:cubicBezTo>
                    <a:pt x="29722" y="50030"/>
                    <a:pt x="30456" y="50130"/>
                    <a:pt x="31189" y="50263"/>
                  </a:cubicBezTo>
                  <a:cubicBezTo>
                    <a:pt x="31793" y="50393"/>
                    <a:pt x="32418" y="50435"/>
                    <a:pt x="33051" y="50435"/>
                  </a:cubicBezTo>
                  <a:cubicBezTo>
                    <a:pt x="34204" y="50435"/>
                    <a:pt x="35386" y="50296"/>
                    <a:pt x="36527" y="50296"/>
                  </a:cubicBezTo>
                  <a:cubicBezTo>
                    <a:pt x="36810" y="50306"/>
                    <a:pt x="37093" y="50310"/>
                    <a:pt x="37377" y="50310"/>
                  </a:cubicBezTo>
                  <a:cubicBezTo>
                    <a:pt x="38061" y="50310"/>
                    <a:pt x="38745" y="50287"/>
                    <a:pt x="39429" y="50263"/>
                  </a:cubicBezTo>
                  <a:cubicBezTo>
                    <a:pt x="40463" y="50263"/>
                    <a:pt x="41363" y="50463"/>
                    <a:pt x="42397" y="50563"/>
                  </a:cubicBezTo>
                  <a:cubicBezTo>
                    <a:pt x="42517" y="50572"/>
                    <a:pt x="42642" y="50576"/>
                    <a:pt x="42769" y="50576"/>
                  </a:cubicBezTo>
                  <a:cubicBezTo>
                    <a:pt x="44125" y="50576"/>
                    <a:pt x="45812" y="50074"/>
                    <a:pt x="46300" y="48762"/>
                  </a:cubicBezTo>
                  <a:cubicBezTo>
                    <a:pt x="46529" y="48140"/>
                    <a:pt x="46052" y="47293"/>
                    <a:pt x="45340" y="47293"/>
                  </a:cubicBezTo>
                  <a:cubicBezTo>
                    <a:pt x="45327" y="47293"/>
                    <a:pt x="45313" y="47294"/>
                    <a:pt x="45299" y="47294"/>
                  </a:cubicBezTo>
                  <a:cubicBezTo>
                    <a:pt x="44699" y="47294"/>
                    <a:pt x="44132" y="47428"/>
                    <a:pt x="43565" y="47561"/>
                  </a:cubicBezTo>
                  <a:cubicBezTo>
                    <a:pt x="43324" y="47614"/>
                    <a:pt x="43106" y="47633"/>
                    <a:pt x="42897" y="47633"/>
                  </a:cubicBezTo>
                  <a:cubicBezTo>
                    <a:pt x="42439" y="47633"/>
                    <a:pt x="42023" y="47540"/>
                    <a:pt x="41497" y="47494"/>
                  </a:cubicBezTo>
                  <a:cubicBezTo>
                    <a:pt x="41080" y="47478"/>
                    <a:pt x="40662" y="47472"/>
                    <a:pt x="40245" y="47472"/>
                  </a:cubicBezTo>
                  <a:cubicBezTo>
                    <a:pt x="38926" y="47472"/>
                    <a:pt x="37602" y="47536"/>
                    <a:pt x="36260" y="47561"/>
                  </a:cubicBezTo>
                  <a:cubicBezTo>
                    <a:pt x="34961" y="47561"/>
                    <a:pt x="33663" y="47824"/>
                    <a:pt x="32365" y="47824"/>
                  </a:cubicBezTo>
                  <a:cubicBezTo>
                    <a:pt x="32129" y="47824"/>
                    <a:pt x="31892" y="47815"/>
                    <a:pt x="31656" y="47795"/>
                  </a:cubicBezTo>
                  <a:cubicBezTo>
                    <a:pt x="31091" y="47735"/>
                    <a:pt x="30526" y="47623"/>
                    <a:pt x="29961" y="47623"/>
                  </a:cubicBezTo>
                  <a:cubicBezTo>
                    <a:pt x="29892" y="47623"/>
                    <a:pt x="29824" y="47624"/>
                    <a:pt x="29755" y="47628"/>
                  </a:cubicBezTo>
                  <a:cubicBezTo>
                    <a:pt x="29188" y="47628"/>
                    <a:pt x="28721" y="47861"/>
                    <a:pt x="28221" y="48062"/>
                  </a:cubicBezTo>
                  <a:cubicBezTo>
                    <a:pt x="27956" y="47956"/>
                    <a:pt x="27692" y="47915"/>
                    <a:pt x="27413" y="47915"/>
                  </a:cubicBezTo>
                  <a:cubicBezTo>
                    <a:pt x="27164" y="47915"/>
                    <a:pt x="26903" y="47948"/>
                    <a:pt x="26619" y="47995"/>
                  </a:cubicBezTo>
                  <a:cubicBezTo>
                    <a:pt x="25663" y="48111"/>
                    <a:pt x="24758" y="48201"/>
                    <a:pt x="23793" y="48201"/>
                  </a:cubicBezTo>
                  <a:cubicBezTo>
                    <a:pt x="23647" y="48201"/>
                    <a:pt x="23500" y="48199"/>
                    <a:pt x="23350" y="48195"/>
                  </a:cubicBezTo>
                  <a:cubicBezTo>
                    <a:pt x="23239" y="48191"/>
                    <a:pt x="23128" y="48189"/>
                    <a:pt x="23017" y="48189"/>
                  </a:cubicBezTo>
                  <a:cubicBezTo>
                    <a:pt x="21575" y="48189"/>
                    <a:pt x="20117" y="48483"/>
                    <a:pt x="18685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211" y="48095"/>
                    <a:pt x="12910" y="48128"/>
                    <a:pt x="10641" y="47895"/>
                  </a:cubicBezTo>
                  <a:cubicBezTo>
                    <a:pt x="9607" y="47761"/>
                    <a:pt x="8540" y="47595"/>
                    <a:pt x="7472" y="47528"/>
                  </a:cubicBezTo>
                  <a:cubicBezTo>
                    <a:pt x="6472" y="47428"/>
                    <a:pt x="5338" y="47328"/>
                    <a:pt x="4570" y="46594"/>
                  </a:cubicBezTo>
                  <a:cubicBezTo>
                    <a:pt x="3770" y="45860"/>
                    <a:pt x="3903" y="44659"/>
                    <a:pt x="3736" y="43725"/>
                  </a:cubicBezTo>
                  <a:cubicBezTo>
                    <a:pt x="3536" y="42591"/>
                    <a:pt x="3570" y="41457"/>
                    <a:pt x="3570" y="40323"/>
                  </a:cubicBezTo>
                  <a:cubicBezTo>
                    <a:pt x="3536" y="38321"/>
                    <a:pt x="3470" y="36353"/>
                    <a:pt x="3436" y="34352"/>
                  </a:cubicBezTo>
                  <a:cubicBezTo>
                    <a:pt x="3403" y="33451"/>
                    <a:pt x="3303" y="32484"/>
                    <a:pt x="3203" y="31550"/>
                  </a:cubicBezTo>
                  <a:cubicBezTo>
                    <a:pt x="3069" y="30816"/>
                    <a:pt x="3203" y="30015"/>
                    <a:pt x="3103" y="29215"/>
                  </a:cubicBezTo>
                  <a:cubicBezTo>
                    <a:pt x="3036" y="28581"/>
                    <a:pt x="2903" y="27947"/>
                    <a:pt x="2736" y="27313"/>
                  </a:cubicBezTo>
                  <a:cubicBezTo>
                    <a:pt x="2969" y="26980"/>
                    <a:pt x="3036" y="26513"/>
                    <a:pt x="2802" y="26112"/>
                  </a:cubicBezTo>
                  <a:cubicBezTo>
                    <a:pt x="2769" y="25245"/>
                    <a:pt x="2836" y="24378"/>
                    <a:pt x="2769" y="23511"/>
                  </a:cubicBezTo>
                  <a:cubicBezTo>
                    <a:pt x="2702" y="22443"/>
                    <a:pt x="2569" y="21409"/>
                    <a:pt x="2536" y="20308"/>
                  </a:cubicBezTo>
                  <a:cubicBezTo>
                    <a:pt x="2536" y="17973"/>
                    <a:pt x="2169" y="15638"/>
                    <a:pt x="2102" y="13303"/>
                  </a:cubicBezTo>
                  <a:cubicBezTo>
                    <a:pt x="2102" y="12369"/>
                    <a:pt x="2402" y="11469"/>
                    <a:pt x="2335" y="10501"/>
                  </a:cubicBezTo>
                  <a:cubicBezTo>
                    <a:pt x="2269" y="9367"/>
                    <a:pt x="2269" y="8266"/>
                    <a:pt x="2269" y="7132"/>
                  </a:cubicBezTo>
                  <a:cubicBezTo>
                    <a:pt x="2269" y="4831"/>
                    <a:pt x="2169" y="2796"/>
                    <a:pt x="3770" y="961"/>
                  </a:cubicBezTo>
                  <a:cubicBezTo>
                    <a:pt x="4071" y="605"/>
                    <a:pt x="3855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;p18">
              <a:extLst>
                <a:ext uri="{FF2B5EF4-FFF2-40B4-BE49-F238E27FC236}">
                  <a16:creationId xmlns:a16="http://schemas.microsoft.com/office/drawing/2014/main" id="{F57E33F9-444D-5A45-8EBF-C51F3E8EB7C5}"/>
                </a:ext>
              </a:extLst>
            </p:cNvPr>
            <p:cNvSpPr/>
            <p:nvPr/>
          </p:nvSpPr>
          <p:spPr>
            <a:xfrm>
              <a:off x="4114025" y="4014275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289" y="1"/>
                  </a:moveTo>
                  <a:cubicBezTo>
                    <a:pt x="27681" y="1"/>
                    <a:pt x="27078" y="12"/>
                    <a:pt x="26486" y="31"/>
                  </a:cubicBezTo>
                  <a:cubicBezTo>
                    <a:pt x="24251" y="98"/>
                    <a:pt x="21982" y="64"/>
                    <a:pt x="19748" y="131"/>
                  </a:cubicBezTo>
                  <a:cubicBezTo>
                    <a:pt x="17479" y="231"/>
                    <a:pt x="15278" y="498"/>
                    <a:pt x="12976" y="531"/>
                  </a:cubicBezTo>
                  <a:cubicBezTo>
                    <a:pt x="12426" y="531"/>
                    <a:pt x="11867" y="523"/>
                    <a:pt x="11304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6021" y="604"/>
                    <a:pt x="5544" y="585"/>
                    <a:pt x="5068" y="585"/>
                  </a:cubicBezTo>
                  <a:cubicBezTo>
                    <a:pt x="4493" y="585"/>
                    <a:pt x="3920" y="613"/>
                    <a:pt x="3336" y="632"/>
                  </a:cubicBezTo>
                  <a:cubicBezTo>
                    <a:pt x="2896" y="632"/>
                    <a:pt x="2412" y="602"/>
                    <a:pt x="1929" y="602"/>
                  </a:cubicBezTo>
                  <a:cubicBezTo>
                    <a:pt x="1386" y="602"/>
                    <a:pt x="844" y="639"/>
                    <a:pt x="367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8" y="2014"/>
                    <a:pt x="4225" y="1999"/>
                    <a:pt x="4670" y="1999"/>
                  </a:cubicBezTo>
                  <a:cubicBezTo>
                    <a:pt x="5571" y="1999"/>
                    <a:pt x="6405" y="2166"/>
                    <a:pt x="7272" y="2233"/>
                  </a:cubicBezTo>
                  <a:cubicBezTo>
                    <a:pt x="7418" y="2242"/>
                    <a:pt x="7565" y="2246"/>
                    <a:pt x="7712" y="2246"/>
                  </a:cubicBezTo>
                  <a:cubicBezTo>
                    <a:pt x="8607" y="2246"/>
                    <a:pt x="9524" y="2095"/>
                    <a:pt x="10441" y="2066"/>
                  </a:cubicBezTo>
                  <a:cubicBezTo>
                    <a:pt x="11015" y="2061"/>
                    <a:pt x="11590" y="2059"/>
                    <a:pt x="12164" y="2059"/>
                  </a:cubicBezTo>
                  <a:cubicBezTo>
                    <a:pt x="15793" y="2059"/>
                    <a:pt x="19421" y="2142"/>
                    <a:pt x="23050" y="2199"/>
                  </a:cubicBezTo>
                  <a:cubicBezTo>
                    <a:pt x="26819" y="2233"/>
                    <a:pt x="30555" y="2366"/>
                    <a:pt x="34291" y="2733"/>
                  </a:cubicBezTo>
                  <a:cubicBezTo>
                    <a:pt x="34617" y="2768"/>
                    <a:pt x="34982" y="2775"/>
                    <a:pt x="35368" y="2775"/>
                  </a:cubicBezTo>
                  <a:cubicBezTo>
                    <a:pt x="35614" y="2775"/>
                    <a:pt x="35867" y="2772"/>
                    <a:pt x="36124" y="2772"/>
                  </a:cubicBezTo>
                  <a:cubicBezTo>
                    <a:pt x="37366" y="2772"/>
                    <a:pt x="38677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30" y="6869"/>
                    <a:pt x="41096" y="7737"/>
                    <a:pt x="41029" y="8871"/>
                  </a:cubicBezTo>
                  <a:cubicBezTo>
                    <a:pt x="40996" y="9138"/>
                    <a:pt x="41063" y="9338"/>
                    <a:pt x="41196" y="9505"/>
                  </a:cubicBezTo>
                  <a:cubicBezTo>
                    <a:pt x="41063" y="10539"/>
                    <a:pt x="40829" y="11639"/>
                    <a:pt x="40796" y="11873"/>
                  </a:cubicBezTo>
                  <a:cubicBezTo>
                    <a:pt x="40629" y="13474"/>
                    <a:pt x="40429" y="15075"/>
                    <a:pt x="40195" y="16643"/>
                  </a:cubicBezTo>
                  <a:cubicBezTo>
                    <a:pt x="39995" y="18111"/>
                    <a:pt x="40562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29" y="39026"/>
                    <a:pt x="40095" y="45497"/>
                  </a:cubicBezTo>
                  <a:cubicBezTo>
                    <a:pt x="40057" y="45877"/>
                    <a:pt x="40376" y="46094"/>
                    <a:pt x="40695" y="46094"/>
                  </a:cubicBezTo>
                  <a:cubicBezTo>
                    <a:pt x="40936" y="46094"/>
                    <a:pt x="41177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0" y="33121"/>
                    <a:pt x="42530" y="29619"/>
                    <a:pt x="42464" y="26116"/>
                  </a:cubicBezTo>
                  <a:cubicBezTo>
                    <a:pt x="42397" y="24515"/>
                    <a:pt x="42030" y="22814"/>
                    <a:pt x="42364" y="21213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1"/>
                    <a:pt x="41997" y="11906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04"/>
                    <a:pt x="42797" y="8937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02"/>
                    <a:pt x="42497" y="4401"/>
                    <a:pt x="42197" y="3600"/>
                  </a:cubicBezTo>
                  <a:cubicBezTo>
                    <a:pt x="41463" y="1632"/>
                    <a:pt x="40095" y="932"/>
                    <a:pt x="38161" y="531"/>
                  </a:cubicBezTo>
                  <a:cubicBezTo>
                    <a:pt x="36393" y="165"/>
                    <a:pt x="34491" y="431"/>
                    <a:pt x="32690" y="231"/>
                  </a:cubicBezTo>
                  <a:cubicBezTo>
                    <a:pt x="31271" y="66"/>
                    <a:pt x="29768" y="1"/>
                    <a:pt x="28289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;p18">
              <a:extLst>
                <a:ext uri="{FF2B5EF4-FFF2-40B4-BE49-F238E27FC236}">
                  <a16:creationId xmlns:a16="http://schemas.microsoft.com/office/drawing/2014/main" id="{83192C3D-7BE9-454C-AF10-C2D3ACF68325}"/>
                </a:ext>
              </a:extLst>
            </p:cNvPr>
            <p:cNvSpPr/>
            <p:nvPr/>
          </p:nvSpPr>
          <p:spPr>
            <a:xfrm>
              <a:off x="4279975" y="4187650"/>
              <a:ext cx="199325" cy="140800"/>
            </a:xfrm>
            <a:custGeom>
              <a:avLst/>
              <a:gdLst/>
              <a:ahLst/>
              <a:cxnLst/>
              <a:rect l="l" t="t" r="r" b="b"/>
              <a:pathLst>
                <a:path w="7973" h="5632" extrusionOk="0">
                  <a:moveTo>
                    <a:pt x="6281" y="1"/>
                  </a:moveTo>
                  <a:cubicBezTo>
                    <a:pt x="5990" y="1"/>
                    <a:pt x="5710" y="125"/>
                    <a:pt x="5537" y="401"/>
                  </a:cubicBezTo>
                  <a:cubicBezTo>
                    <a:pt x="4937" y="1369"/>
                    <a:pt x="5904" y="3337"/>
                    <a:pt x="4103" y="3470"/>
                  </a:cubicBezTo>
                  <a:cubicBezTo>
                    <a:pt x="4023" y="3477"/>
                    <a:pt x="3946" y="3480"/>
                    <a:pt x="3873" y="3480"/>
                  </a:cubicBezTo>
                  <a:cubicBezTo>
                    <a:pt x="3209" y="3480"/>
                    <a:pt x="2786" y="3210"/>
                    <a:pt x="2335" y="2670"/>
                  </a:cubicBezTo>
                  <a:cubicBezTo>
                    <a:pt x="1768" y="1936"/>
                    <a:pt x="1801" y="1302"/>
                    <a:pt x="1568" y="468"/>
                  </a:cubicBezTo>
                  <a:cubicBezTo>
                    <a:pt x="1518" y="367"/>
                    <a:pt x="1410" y="266"/>
                    <a:pt x="1288" y="266"/>
                  </a:cubicBezTo>
                  <a:cubicBezTo>
                    <a:pt x="1249" y="266"/>
                    <a:pt x="1208" y="277"/>
                    <a:pt x="1168" y="301"/>
                  </a:cubicBezTo>
                  <a:cubicBezTo>
                    <a:pt x="0" y="1002"/>
                    <a:pt x="167" y="2403"/>
                    <a:pt x="601" y="3470"/>
                  </a:cubicBezTo>
                  <a:cubicBezTo>
                    <a:pt x="1134" y="4838"/>
                    <a:pt x="2335" y="5472"/>
                    <a:pt x="3703" y="5605"/>
                  </a:cubicBezTo>
                  <a:cubicBezTo>
                    <a:pt x="3845" y="5623"/>
                    <a:pt x="3986" y="5631"/>
                    <a:pt x="4125" y="5631"/>
                  </a:cubicBezTo>
                  <a:cubicBezTo>
                    <a:pt x="5300" y="5631"/>
                    <a:pt x="6379" y="5017"/>
                    <a:pt x="7005" y="4004"/>
                  </a:cubicBezTo>
                  <a:cubicBezTo>
                    <a:pt x="7606" y="3037"/>
                    <a:pt x="7973" y="1169"/>
                    <a:pt x="7039" y="301"/>
                  </a:cubicBezTo>
                  <a:cubicBezTo>
                    <a:pt x="6829" y="108"/>
                    <a:pt x="6551" y="1"/>
                    <a:pt x="6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;p18">
              <a:extLst>
                <a:ext uri="{FF2B5EF4-FFF2-40B4-BE49-F238E27FC236}">
                  <a16:creationId xmlns:a16="http://schemas.microsoft.com/office/drawing/2014/main" id="{4CCC116A-4E20-6D4C-AEDE-B0EEA44603ED}"/>
                </a:ext>
              </a:extLst>
            </p:cNvPr>
            <p:cNvSpPr/>
            <p:nvPr/>
          </p:nvSpPr>
          <p:spPr>
            <a:xfrm>
              <a:off x="4492625" y="4221500"/>
              <a:ext cx="219075" cy="82375"/>
            </a:xfrm>
            <a:custGeom>
              <a:avLst/>
              <a:gdLst/>
              <a:ahLst/>
              <a:cxnLst/>
              <a:rect l="l" t="t" r="r" b="b"/>
              <a:pathLst>
                <a:path w="8763" h="3295" extrusionOk="0">
                  <a:moveTo>
                    <a:pt x="7971" y="0"/>
                  </a:moveTo>
                  <a:cubicBezTo>
                    <a:pt x="7659" y="0"/>
                    <a:pt x="7337" y="165"/>
                    <a:pt x="7205" y="515"/>
                  </a:cubicBezTo>
                  <a:cubicBezTo>
                    <a:pt x="6939" y="1227"/>
                    <a:pt x="6168" y="1419"/>
                    <a:pt x="5407" y="1419"/>
                  </a:cubicBezTo>
                  <a:cubicBezTo>
                    <a:pt x="5026" y="1419"/>
                    <a:pt x="4648" y="1371"/>
                    <a:pt x="4337" y="1316"/>
                  </a:cubicBezTo>
                  <a:cubicBezTo>
                    <a:pt x="3703" y="1216"/>
                    <a:pt x="3236" y="1082"/>
                    <a:pt x="2669" y="815"/>
                  </a:cubicBezTo>
                  <a:cubicBezTo>
                    <a:pt x="2402" y="682"/>
                    <a:pt x="1802" y="615"/>
                    <a:pt x="1635" y="382"/>
                  </a:cubicBezTo>
                  <a:lnTo>
                    <a:pt x="1601" y="315"/>
                  </a:lnTo>
                  <a:cubicBezTo>
                    <a:pt x="1547" y="233"/>
                    <a:pt x="1471" y="202"/>
                    <a:pt x="1390" y="202"/>
                  </a:cubicBezTo>
                  <a:cubicBezTo>
                    <a:pt x="1273" y="202"/>
                    <a:pt x="1147" y="269"/>
                    <a:pt x="1068" y="348"/>
                  </a:cubicBezTo>
                  <a:cubicBezTo>
                    <a:pt x="0" y="1749"/>
                    <a:pt x="2769" y="3150"/>
                    <a:pt x="3803" y="3250"/>
                  </a:cubicBezTo>
                  <a:cubicBezTo>
                    <a:pt x="4120" y="3277"/>
                    <a:pt x="4455" y="3295"/>
                    <a:pt x="4794" y="3295"/>
                  </a:cubicBezTo>
                  <a:cubicBezTo>
                    <a:pt x="6560" y="3295"/>
                    <a:pt x="8455" y="2825"/>
                    <a:pt x="8706" y="782"/>
                  </a:cubicBezTo>
                  <a:cubicBezTo>
                    <a:pt x="8763" y="275"/>
                    <a:pt x="8375" y="0"/>
                    <a:pt x="7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;p18">
              <a:extLst>
                <a:ext uri="{FF2B5EF4-FFF2-40B4-BE49-F238E27FC236}">
                  <a16:creationId xmlns:a16="http://schemas.microsoft.com/office/drawing/2014/main" id="{B8D6015C-7D1F-F04E-8EF5-7FB0F3644BE5}"/>
                </a:ext>
              </a:extLst>
            </p:cNvPr>
            <p:cNvSpPr/>
            <p:nvPr/>
          </p:nvSpPr>
          <p:spPr>
            <a:xfrm>
              <a:off x="4741975" y="4184175"/>
              <a:ext cx="194325" cy="139575"/>
            </a:xfrm>
            <a:custGeom>
              <a:avLst/>
              <a:gdLst/>
              <a:ahLst/>
              <a:cxnLst/>
              <a:rect l="l" t="t" r="r" b="b"/>
              <a:pathLst>
                <a:path w="7773" h="5583" extrusionOk="0">
                  <a:moveTo>
                    <a:pt x="6405" y="1"/>
                  </a:moveTo>
                  <a:cubicBezTo>
                    <a:pt x="5838" y="1"/>
                    <a:pt x="5268" y="463"/>
                    <a:pt x="5437" y="1141"/>
                  </a:cubicBezTo>
                  <a:cubicBezTo>
                    <a:pt x="5537" y="1641"/>
                    <a:pt x="5404" y="2542"/>
                    <a:pt x="4937" y="2775"/>
                  </a:cubicBezTo>
                  <a:cubicBezTo>
                    <a:pt x="4543" y="2985"/>
                    <a:pt x="4129" y="3237"/>
                    <a:pt x="3677" y="3237"/>
                  </a:cubicBezTo>
                  <a:cubicBezTo>
                    <a:pt x="3555" y="3237"/>
                    <a:pt x="3430" y="3218"/>
                    <a:pt x="3302" y="3176"/>
                  </a:cubicBezTo>
                  <a:cubicBezTo>
                    <a:pt x="2802" y="3009"/>
                    <a:pt x="2268" y="2709"/>
                    <a:pt x="2001" y="2242"/>
                  </a:cubicBezTo>
                  <a:cubicBezTo>
                    <a:pt x="1835" y="1908"/>
                    <a:pt x="1801" y="1508"/>
                    <a:pt x="1735" y="1141"/>
                  </a:cubicBezTo>
                  <a:cubicBezTo>
                    <a:pt x="1735" y="1141"/>
                    <a:pt x="1768" y="1107"/>
                    <a:pt x="1768" y="1107"/>
                  </a:cubicBezTo>
                  <a:cubicBezTo>
                    <a:pt x="1801" y="974"/>
                    <a:pt x="1801" y="874"/>
                    <a:pt x="1768" y="740"/>
                  </a:cubicBezTo>
                  <a:cubicBezTo>
                    <a:pt x="1735" y="640"/>
                    <a:pt x="1701" y="574"/>
                    <a:pt x="1635" y="507"/>
                  </a:cubicBezTo>
                  <a:cubicBezTo>
                    <a:pt x="1635" y="507"/>
                    <a:pt x="1635" y="474"/>
                    <a:pt x="1635" y="474"/>
                  </a:cubicBezTo>
                  <a:cubicBezTo>
                    <a:pt x="1588" y="335"/>
                    <a:pt x="1463" y="261"/>
                    <a:pt x="1335" y="261"/>
                  </a:cubicBezTo>
                  <a:cubicBezTo>
                    <a:pt x="1277" y="261"/>
                    <a:pt x="1219" y="276"/>
                    <a:pt x="1168" y="307"/>
                  </a:cubicBezTo>
                  <a:cubicBezTo>
                    <a:pt x="1101" y="307"/>
                    <a:pt x="1001" y="340"/>
                    <a:pt x="934" y="374"/>
                  </a:cubicBezTo>
                  <a:cubicBezTo>
                    <a:pt x="100" y="707"/>
                    <a:pt x="0" y="1975"/>
                    <a:pt x="400" y="2775"/>
                  </a:cubicBezTo>
                  <a:cubicBezTo>
                    <a:pt x="434" y="3042"/>
                    <a:pt x="500" y="3309"/>
                    <a:pt x="634" y="3609"/>
                  </a:cubicBezTo>
                  <a:cubicBezTo>
                    <a:pt x="1134" y="4510"/>
                    <a:pt x="2402" y="5477"/>
                    <a:pt x="3469" y="5577"/>
                  </a:cubicBezTo>
                  <a:cubicBezTo>
                    <a:pt x="3524" y="5580"/>
                    <a:pt x="3580" y="5582"/>
                    <a:pt x="3637" y="5582"/>
                  </a:cubicBezTo>
                  <a:cubicBezTo>
                    <a:pt x="4756" y="5582"/>
                    <a:pt x="6237" y="4965"/>
                    <a:pt x="6872" y="4076"/>
                  </a:cubicBezTo>
                  <a:cubicBezTo>
                    <a:pt x="7539" y="3176"/>
                    <a:pt x="7772" y="1474"/>
                    <a:pt x="7239" y="507"/>
                  </a:cubicBezTo>
                  <a:cubicBezTo>
                    <a:pt x="7056" y="154"/>
                    <a:pt x="6731" y="1"/>
                    <a:pt x="6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;p18">
              <a:extLst>
                <a:ext uri="{FF2B5EF4-FFF2-40B4-BE49-F238E27FC236}">
                  <a16:creationId xmlns:a16="http://schemas.microsoft.com/office/drawing/2014/main" id="{9ED95739-4325-4641-997F-87559F8D57C8}"/>
                </a:ext>
              </a:extLst>
            </p:cNvPr>
            <p:cNvSpPr/>
            <p:nvPr/>
          </p:nvSpPr>
          <p:spPr>
            <a:xfrm>
              <a:off x="3746250" y="3977525"/>
              <a:ext cx="1684625" cy="1358475"/>
            </a:xfrm>
            <a:custGeom>
              <a:avLst/>
              <a:gdLst/>
              <a:ahLst/>
              <a:cxnLst/>
              <a:rect l="l" t="t" r="r" b="b"/>
              <a:pathLst>
                <a:path w="67385" h="54339" extrusionOk="0">
                  <a:moveTo>
                    <a:pt x="45833" y="2235"/>
                  </a:moveTo>
                  <a:cubicBezTo>
                    <a:pt x="46967" y="2368"/>
                    <a:pt x="48102" y="2535"/>
                    <a:pt x="49236" y="2602"/>
                  </a:cubicBezTo>
                  <a:cubicBezTo>
                    <a:pt x="50804" y="2702"/>
                    <a:pt x="52471" y="2802"/>
                    <a:pt x="54039" y="3136"/>
                  </a:cubicBezTo>
                  <a:cubicBezTo>
                    <a:pt x="55107" y="3636"/>
                    <a:pt x="55974" y="4403"/>
                    <a:pt x="56307" y="5537"/>
                  </a:cubicBezTo>
                  <a:cubicBezTo>
                    <a:pt x="56341" y="6605"/>
                    <a:pt x="56508" y="7639"/>
                    <a:pt x="56508" y="8740"/>
                  </a:cubicBezTo>
                  <a:cubicBezTo>
                    <a:pt x="56508" y="12709"/>
                    <a:pt x="56207" y="16645"/>
                    <a:pt x="56007" y="20615"/>
                  </a:cubicBezTo>
                  <a:cubicBezTo>
                    <a:pt x="55941" y="22516"/>
                    <a:pt x="56007" y="24417"/>
                    <a:pt x="56141" y="26319"/>
                  </a:cubicBezTo>
                  <a:cubicBezTo>
                    <a:pt x="56274" y="29321"/>
                    <a:pt x="56441" y="32357"/>
                    <a:pt x="56508" y="35359"/>
                  </a:cubicBezTo>
                  <a:cubicBezTo>
                    <a:pt x="56441" y="36126"/>
                    <a:pt x="56374" y="36893"/>
                    <a:pt x="56307" y="37627"/>
                  </a:cubicBezTo>
                  <a:cubicBezTo>
                    <a:pt x="56141" y="39762"/>
                    <a:pt x="55941" y="41930"/>
                    <a:pt x="55574" y="44032"/>
                  </a:cubicBezTo>
                  <a:cubicBezTo>
                    <a:pt x="55273" y="45866"/>
                    <a:pt x="55574" y="47734"/>
                    <a:pt x="55073" y="49535"/>
                  </a:cubicBezTo>
                  <a:cubicBezTo>
                    <a:pt x="54840" y="50403"/>
                    <a:pt x="54239" y="51537"/>
                    <a:pt x="53239" y="51537"/>
                  </a:cubicBezTo>
                  <a:cubicBezTo>
                    <a:pt x="52407" y="51537"/>
                    <a:pt x="51576" y="51366"/>
                    <a:pt x="50718" y="51366"/>
                  </a:cubicBezTo>
                  <a:cubicBezTo>
                    <a:pt x="50647" y="51366"/>
                    <a:pt x="50575" y="51368"/>
                    <a:pt x="50503" y="51370"/>
                  </a:cubicBezTo>
                  <a:cubicBezTo>
                    <a:pt x="47401" y="51403"/>
                    <a:pt x="44266" y="51670"/>
                    <a:pt x="41163" y="52071"/>
                  </a:cubicBezTo>
                  <a:cubicBezTo>
                    <a:pt x="40663" y="52060"/>
                    <a:pt x="40163" y="52056"/>
                    <a:pt x="39663" y="52056"/>
                  </a:cubicBezTo>
                  <a:cubicBezTo>
                    <a:pt x="38665" y="52056"/>
                    <a:pt x="37672" y="52071"/>
                    <a:pt x="36693" y="52071"/>
                  </a:cubicBezTo>
                  <a:cubicBezTo>
                    <a:pt x="34447" y="52071"/>
                    <a:pt x="32187" y="52026"/>
                    <a:pt x="29931" y="52026"/>
                  </a:cubicBezTo>
                  <a:cubicBezTo>
                    <a:pt x="28803" y="52026"/>
                    <a:pt x="27676" y="52037"/>
                    <a:pt x="26553" y="52071"/>
                  </a:cubicBezTo>
                  <a:cubicBezTo>
                    <a:pt x="24621" y="52136"/>
                    <a:pt x="22688" y="52231"/>
                    <a:pt x="20756" y="52231"/>
                  </a:cubicBezTo>
                  <a:cubicBezTo>
                    <a:pt x="19753" y="52231"/>
                    <a:pt x="18750" y="52206"/>
                    <a:pt x="17747" y="52137"/>
                  </a:cubicBezTo>
                  <a:lnTo>
                    <a:pt x="17713" y="52137"/>
                  </a:lnTo>
                  <a:cubicBezTo>
                    <a:pt x="17079" y="52037"/>
                    <a:pt x="16446" y="51904"/>
                    <a:pt x="15812" y="51904"/>
                  </a:cubicBezTo>
                  <a:cubicBezTo>
                    <a:pt x="15712" y="51904"/>
                    <a:pt x="15645" y="51870"/>
                    <a:pt x="15578" y="51870"/>
                  </a:cubicBezTo>
                  <a:cubicBezTo>
                    <a:pt x="14978" y="51770"/>
                    <a:pt x="14344" y="51670"/>
                    <a:pt x="13744" y="51504"/>
                  </a:cubicBezTo>
                  <a:cubicBezTo>
                    <a:pt x="11742" y="51003"/>
                    <a:pt x="10842" y="49736"/>
                    <a:pt x="10575" y="48001"/>
                  </a:cubicBezTo>
                  <a:cubicBezTo>
                    <a:pt x="10575" y="47534"/>
                    <a:pt x="10642" y="47100"/>
                    <a:pt x="10642" y="46700"/>
                  </a:cubicBezTo>
                  <a:cubicBezTo>
                    <a:pt x="10642" y="45666"/>
                    <a:pt x="10675" y="44632"/>
                    <a:pt x="10642" y="43598"/>
                  </a:cubicBezTo>
                  <a:cubicBezTo>
                    <a:pt x="10608" y="42697"/>
                    <a:pt x="10541" y="41830"/>
                    <a:pt x="10475" y="40963"/>
                  </a:cubicBezTo>
                  <a:cubicBezTo>
                    <a:pt x="10475" y="39028"/>
                    <a:pt x="10441" y="37060"/>
                    <a:pt x="10341" y="35092"/>
                  </a:cubicBezTo>
                  <a:cubicBezTo>
                    <a:pt x="10208" y="31990"/>
                    <a:pt x="9941" y="28921"/>
                    <a:pt x="9874" y="25818"/>
                  </a:cubicBezTo>
                  <a:cubicBezTo>
                    <a:pt x="9908" y="24051"/>
                    <a:pt x="9941" y="22283"/>
                    <a:pt x="9941" y="20515"/>
                  </a:cubicBezTo>
                  <a:cubicBezTo>
                    <a:pt x="9941" y="20348"/>
                    <a:pt x="9941" y="20214"/>
                    <a:pt x="9941" y="20048"/>
                  </a:cubicBezTo>
                  <a:cubicBezTo>
                    <a:pt x="9974" y="19614"/>
                    <a:pt x="9974" y="19214"/>
                    <a:pt x="9974" y="18780"/>
                  </a:cubicBezTo>
                  <a:cubicBezTo>
                    <a:pt x="10041" y="15745"/>
                    <a:pt x="10275" y="12709"/>
                    <a:pt x="10308" y="9640"/>
                  </a:cubicBezTo>
                  <a:cubicBezTo>
                    <a:pt x="10341" y="8072"/>
                    <a:pt x="9974" y="6505"/>
                    <a:pt x="10141" y="4937"/>
                  </a:cubicBezTo>
                  <a:cubicBezTo>
                    <a:pt x="10208" y="4703"/>
                    <a:pt x="10275" y="4503"/>
                    <a:pt x="10375" y="4270"/>
                  </a:cubicBezTo>
                  <a:cubicBezTo>
                    <a:pt x="10375" y="4236"/>
                    <a:pt x="10408" y="4236"/>
                    <a:pt x="10408" y="4236"/>
                  </a:cubicBezTo>
                  <a:cubicBezTo>
                    <a:pt x="10708" y="3803"/>
                    <a:pt x="11142" y="3369"/>
                    <a:pt x="11709" y="3002"/>
                  </a:cubicBezTo>
                  <a:cubicBezTo>
                    <a:pt x="11976" y="2802"/>
                    <a:pt x="12343" y="2669"/>
                    <a:pt x="12776" y="2569"/>
                  </a:cubicBezTo>
                  <a:cubicBezTo>
                    <a:pt x="13343" y="2468"/>
                    <a:pt x="13911" y="2468"/>
                    <a:pt x="14444" y="2468"/>
                  </a:cubicBezTo>
                  <a:cubicBezTo>
                    <a:pt x="14586" y="2473"/>
                    <a:pt x="14727" y="2475"/>
                    <a:pt x="14868" y="2475"/>
                  </a:cubicBezTo>
                  <a:cubicBezTo>
                    <a:pt x="15760" y="2475"/>
                    <a:pt x="16649" y="2393"/>
                    <a:pt x="17513" y="2335"/>
                  </a:cubicBezTo>
                  <a:cubicBezTo>
                    <a:pt x="18614" y="2335"/>
                    <a:pt x="19681" y="2302"/>
                    <a:pt x="20749" y="2302"/>
                  </a:cubicBezTo>
                  <a:cubicBezTo>
                    <a:pt x="21099" y="2318"/>
                    <a:pt x="21441" y="2327"/>
                    <a:pt x="21779" y="2327"/>
                  </a:cubicBezTo>
                  <a:cubicBezTo>
                    <a:pt x="22116" y="2327"/>
                    <a:pt x="22450" y="2318"/>
                    <a:pt x="22784" y="2302"/>
                  </a:cubicBezTo>
                  <a:cubicBezTo>
                    <a:pt x="24185" y="2302"/>
                    <a:pt x="25586" y="2302"/>
                    <a:pt x="26987" y="2335"/>
                  </a:cubicBezTo>
                  <a:lnTo>
                    <a:pt x="38895" y="2335"/>
                  </a:lnTo>
                  <a:cubicBezTo>
                    <a:pt x="41197" y="2335"/>
                    <a:pt x="43498" y="2302"/>
                    <a:pt x="45833" y="2235"/>
                  </a:cubicBezTo>
                  <a:close/>
                  <a:moveTo>
                    <a:pt x="36594" y="0"/>
                  </a:moveTo>
                  <a:cubicBezTo>
                    <a:pt x="33854" y="0"/>
                    <a:pt x="31108" y="104"/>
                    <a:pt x="28388" y="167"/>
                  </a:cubicBezTo>
                  <a:cubicBezTo>
                    <a:pt x="27220" y="400"/>
                    <a:pt x="26086" y="534"/>
                    <a:pt x="24918" y="534"/>
                  </a:cubicBezTo>
                  <a:cubicBezTo>
                    <a:pt x="24918" y="567"/>
                    <a:pt x="24918" y="567"/>
                    <a:pt x="24918" y="567"/>
                  </a:cubicBezTo>
                  <a:lnTo>
                    <a:pt x="24618" y="534"/>
                  </a:lnTo>
                  <a:lnTo>
                    <a:pt x="24018" y="534"/>
                  </a:lnTo>
                  <a:cubicBezTo>
                    <a:pt x="23184" y="567"/>
                    <a:pt x="22350" y="634"/>
                    <a:pt x="21483" y="734"/>
                  </a:cubicBezTo>
                  <a:cubicBezTo>
                    <a:pt x="20162" y="676"/>
                    <a:pt x="18842" y="520"/>
                    <a:pt x="17522" y="520"/>
                  </a:cubicBezTo>
                  <a:cubicBezTo>
                    <a:pt x="17308" y="520"/>
                    <a:pt x="17094" y="524"/>
                    <a:pt x="16879" y="534"/>
                  </a:cubicBezTo>
                  <a:cubicBezTo>
                    <a:pt x="16018" y="563"/>
                    <a:pt x="15210" y="672"/>
                    <a:pt x="14360" y="672"/>
                  </a:cubicBezTo>
                  <a:cubicBezTo>
                    <a:pt x="14255" y="672"/>
                    <a:pt x="14150" y="671"/>
                    <a:pt x="14044" y="667"/>
                  </a:cubicBezTo>
                  <a:cubicBezTo>
                    <a:pt x="13889" y="656"/>
                    <a:pt x="13737" y="650"/>
                    <a:pt x="13586" y="650"/>
                  </a:cubicBezTo>
                  <a:cubicBezTo>
                    <a:pt x="12856" y="650"/>
                    <a:pt x="12161" y="780"/>
                    <a:pt x="11442" y="1001"/>
                  </a:cubicBezTo>
                  <a:cubicBezTo>
                    <a:pt x="10175" y="1401"/>
                    <a:pt x="9341" y="1935"/>
                    <a:pt x="8774" y="3136"/>
                  </a:cubicBezTo>
                  <a:cubicBezTo>
                    <a:pt x="8040" y="4637"/>
                    <a:pt x="8373" y="6471"/>
                    <a:pt x="8407" y="8072"/>
                  </a:cubicBezTo>
                  <a:cubicBezTo>
                    <a:pt x="8440" y="8873"/>
                    <a:pt x="8640" y="9574"/>
                    <a:pt x="8640" y="10374"/>
                  </a:cubicBezTo>
                  <a:cubicBezTo>
                    <a:pt x="8607" y="11275"/>
                    <a:pt x="8540" y="12109"/>
                    <a:pt x="8473" y="13009"/>
                  </a:cubicBezTo>
                  <a:cubicBezTo>
                    <a:pt x="8407" y="13877"/>
                    <a:pt x="8440" y="14777"/>
                    <a:pt x="8440" y="15645"/>
                  </a:cubicBezTo>
                  <a:cubicBezTo>
                    <a:pt x="8440" y="16612"/>
                    <a:pt x="8273" y="17613"/>
                    <a:pt x="8273" y="18580"/>
                  </a:cubicBezTo>
                  <a:cubicBezTo>
                    <a:pt x="8307" y="19948"/>
                    <a:pt x="8273" y="21315"/>
                    <a:pt x="8240" y="22683"/>
                  </a:cubicBezTo>
                  <a:cubicBezTo>
                    <a:pt x="7906" y="22816"/>
                    <a:pt x="7639" y="23050"/>
                    <a:pt x="7373" y="23383"/>
                  </a:cubicBezTo>
                  <a:cubicBezTo>
                    <a:pt x="6572" y="24351"/>
                    <a:pt x="5771" y="25218"/>
                    <a:pt x="5171" y="26319"/>
                  </a:cubicBezTo>
                  <a:cubicBezTo>
                    <a:pt x="4437" y="27653"/>
                    <a:pt x="3903" y="28987"/>
                    <a:pt x="3436" y="30455"/>
                  </a:cubicBezTo>
                  <a:cubicBezTo>
                    <a:pt x="3303" y="30956"/>
                    <a:pt x="2135" y="31589"/>
                    <a:pt x="1735" y="31956"/>
                  </a:cubicBezTo>
                  <a:cubicBezTo>
                    <a:pt x="1235" y="32423"/>
                    <a:pt x="734" y="32990"/>
                    <a:pt x="334" y="33557"/>
                  </a:cubicBezTo>
                  <a:cubicBezTo>
                    <a:pt x="1" y="34058"/>
                    <a:pt x="368" y="34825"/>
                    <a:pt x="968" y="34825"/>
                  </a:cubicBezTo>
                  <a:cubicBezTo>
                    <a:pt x="1835" y="34825"/>
                    <a:pt x="2436" y="34358"/>
                    <a:pt x="3003" y="33758"/>
                  </a:cubicBezTo>
                  <a:lnTo>
                    <a:pt x="3003" y="33758"/>
                  </a:lnTo>
                  <a:cubicBezTo>
                    <a:pt x="2869" y="34458"/>
                    <a:pt x="2736" y="35159"/>
                    <a:pt x="2969" y="35859"/>
                  </a:cubicBezTo>
                  <a:cubicBezTo>
                    <a:pt x="3093" y="36266"/>
                    <a:pt x="3453" y="36495"/>
                    <a:pt x="3807" y="36495"/>
                  </a:cubicBezTo>
                  <a:cubicBezTo>
                    <a:pt x="4120" y="36495"/>
                    <a:pt x="4430" y="36317"/>
                    <a:pt x="4571" y="35926"/>
                  </a:cubicBezTo>
                  <a:cubicBezTo>
                    <a:pt x="4871" y="35159"/>
                    <a:pt x="5004" y="34425"/>
                    <a:pt x="5071" y="33691"/>
                  </a:cubicBezTo>
                  <a:cubicBezTo>
                    <a:pt x="5204" y="33958"/>
                    <a:pt x="5304" y="34258"/>
                    <a:pt x="5505" y="34458"/>
                  </a:cubicBezTo>
                  <a:cubicBezTo>
                    <a:pt x="5638" y="34625"/>
                    <a:pt x="6105" y="34892"/>
                    <a:pt x="6172" y="35058"/>
                  </a:cubicBezTo>
                  <a:cubicBezTo>
                    <a:pt x="6314" y="35344"/>
                    <a:pt x="6550" y="35464"/>
                    <a:pt x="6789" y="35464"/>
                  </a:cubicBezTo>
                  <a:cubicBezTo>
                    <a:pt x="7220" y="35464"/>
                    <a:pt x="7659" y="35073"/>
                    <a:pt x="7573" y="34558"/>
                  </a:cubicBezTo>
                  <a:cubicBezTo>
                    <a:pt x="7539" y="34225"/>
                    <a:pt x="7473" y="34024"/>
                    <a:pt x="7206" y="33824"/>
                  </a:cubicBezTo>
                  <a:cubicBezTo>
                    <a:pt x="6739" y="33457"/>
                    <a:pt x="6539" y="33157"/>
                    <a:pt x="6305" y="32623"/>
                  </a:cubicBezTo>
                  <a:cubicBezTo>
                    <a:pt x="6038" y="31990"/>
                    <a:pt x="5771" y="31156"/>
                    <a:pt x="5204" y="30722"/>
                  </a:cubicBezTo>
                  <a:cubicBezTo>
                    <a:pt x="5271" y="30388"/>
                    <a:pt x="5338" y="30055"/>
                    <a:pt x="5438" y="29655"/>
                  </a:cubicBezTo>
                  <a:cubicBezTo>
                    <a:pt x="5705" y="28420"/>
                    <a:pt x="6338" y="27053"/>
                    <a:pt x="6972" y="25952"/>
                  </a:cubicBezTo>
                  <a:cubicBezTo>
                    <a:pt x="7206" y="25518"/>
                    <a:pt x="7573" y="25085"/>
                    <a:pt x="7840" y="24684"/>
                  </a:cubicBezTo>
                  <a:cubicBezTo>
                    <a:pt x="7973" y="24484"/>
                    <a:pt x="8073" y="24251"/>
                    <a:pt x="8206" y="24017"/>
                  </a:cubicBezTo>
                  <a:lnTo>
                    <a:pt x="8206" y="24017"/>
                  </a:lnTo>
                  <a:cubicBezTo>
                    <a:pt x="8173" y="26119"/>
                    <a:pt x="8106" y="28220"/>
                    <a:pt x="8106" y="30322"/>
                  </a:cubicBezTo>
                  <a:cubicBezTo>
                    <a:pt x="8106" y="32090"/>
                    <a:pt x="8240" y="33858"/>
                    <a:pt x="8273" y="35659"/>
                  </a:cubicBezTo>
                  <a:cubicBezTo>
                    <a:pt x="8340" y="37660"/>
                    <a:pt x="8673" y="39628"/>
                    <a:pt x="8774" y="41663"/>
                  </a:cubicBezTo>
                  <a:cubicBezTo>
                    <a:pt x="8840" y="43498"/>
                    <a:pt x="8974" y="45266"/>
                    <a:pt x="8974" y="47100"/>
                  </a:cubicBezTo>
                  <a:cubicBezTo>
                    <a:pt x="8974" y="48868"/>
                    <a:pt x="9074" y="50069"/>
                    <a:pt x="10275" y="51470"/>
                  </a:cubicBezTo>
                  <a:cubicBezTo>
                    <a:pt x="11342" y="52738"/>
                    <a:pt x="12476" y="53105"/>
                    <a:pt x="14044" y="53405"/>
                  </a:cubicBezTo>
                  <a:cubicBezTo>
                    <a:pt x="14408" y="53478"/>
                    <a:pt x="14779" y="53493"/>
                    <a:pt x="15153" y="53493"/>
                  </a:cubicBezTo>
                  <a:cubicBezTo>
                    <a:pt x="15433" y="53493"/>
                    <a:pt x="15714" y="53485"/>
                    <a:pt x="15997" y="53485"/>
                  </a:cubicBezTo>
                  <a:cubicBezTo>
                    <a:pt x="16202" y="53485"/>
                    <a:pt x="16407" y="53489"/>
                    <a:pt x="16612" y="53505"/>
                  </a:cubicBezTo>
                  <a:cubicBezTo>
                    <a:pt x="17613" y="53605"/>
                    <a:pt x="18581" y="53805"/>
                    <a:pt x="19581" y="53872"/>
                  </a:cubicBezTo>
                  <a:cubicBezTo>
                    <a:pt x="21309" y="53995"/>
                    <a:pt x="22980" y="54176"/>
                    <a:pt x="24699" y="54176"/>
                  </a:cubicBezTo>
                  <a:cubicBezTo>
                    <a:pt x="24839" y="54176"/>
                    <a:pt x="24978" y="54175"/>
                    <a:pt x="25119" y="54172"/>
                  </a:cubicBezTo>
                  <a:cubicBezTo>
                    <a:pt x="25285" y="54170"/>
                    <a:pt x="25452" y="54168"/>
                    <a:pt x="25619" y="54168"/>
                  </a:cubicBezTo>
                  <a:cubicBezTo>
                    <a:pt x="27625" y="54168"/>
                    <a:pt x="29655" y="54339"/>
                    <a:pt x="31657" y="54339"/>
                  </a:cubicBezTo>
                  <a:cubicBezTo>
                    <a:pt x="35326" y="54339"/>
                    <a:pt x="38928" y="53905"/>
                    <a:pt x="42564" y="53538"/>
                  </a:cubicBezTo>
                  <a:cubicBezTo>
                    <a:pt x="43532" y="53472"/>
                    <a:pt x="44499" y="53405"/>
                    <a:pt x="45466" y="53338"/>
                  </a:cubicBezTo>
                  <a:cubicBezTo>
                    <a:pt x="46367" y="53338"/>
                    <a:pt x="47268" y="53338"/>
                    <a:pt x="48168" y="53305"/>
                  </a:cubicBezTo>
                  <a:cubicBezTo>
                    <a:pt x="48343" y="53298"/>
                    <a:pt x="48520" y="53295"/>
                    <a:pt x="48699" y="53295"/>
                  </a:cubicBezTo>
                  <a:cubicBezTo>
                    <a:pt x="49525" y="53295"/>
                    <a:pt x="50384" y="53358"/>
                    <a:pt x="51239" y="53358"/>
                  </a:cubicBezTo>
                  <a:cubicBezTo>
                    <a:pt x="51925" y="53358"/>
                    <a:pt x="52609" y="53317"/>
                    <a:pt x="53272" y="53171"/>
                  </a:cubicBezTo>
                  <a:cubicBezTo>
                    <a:pt x="53439" y="53171"/>
                    <a:pt x="53572" y="53171"/>
                    <a:pt x="53739" y="53138"/>
                  </a:cubicBezTo>
                  <a:cubicBezTo>
                    <a:pt x="56774" y="52738"/>
                    <a:pt x="57041" y="48635"/>
                    <a:pt x="57075" y="46100"/>
                  </a:cubicBezTo>
                  <a:cubicBezTo>
                    <a:pt x="57375" y="43965"/>
                    <a:pt x="57642" y="41863"/>
                    <a:pt x="57675" y="39695"/>
                  </a:cubicBezTo>
                  <a:lnTo>
                    <a:pt x="57675" y="39662"/>
                  </a:lnTo>
                  <a:cubicBezTo>
                    <a:pt x="57842" y="37694"/>
                    <a:pt x="58042" y="35759"/>
                    <a:pt x="58109" y="33758"/>
                  </a:cubicBezTo>
                  <a:cubicBezTo>
                    <a:pt x="58242" y="29921"/>
                    <a:pt x="57575" y="26052"/>
                    <a:pt x="57575" y="22183"/>
                  </a:cubicBezTo>
                  <a:cubicBezTo>
                    <a:pt x="57575" y="22082"/>
                    <a:pt x="57575" y="21982"/>
                    <a:pt x="57575" y="21882"/>
                  </a:cubicBezTo>
                  <a:cubicBezTo>
                    <a:pt x="57842" y="22082"/>
                    <a:pt x="58075" y="22316"/>
                    <a:pt x="58276" y="22583"/>
                  </a:cubicBezTo>
                  <a:cubicBezTo>
                    <a:pt x="58442" y="22783"/>
                    <a:pt x="58642" y="22983"/>
                    <a:pt x="58843" y="23183"/>
                  </a:cubicBezTo>
                  <a:cubicBezTo>
                    <a:pt x="59576" y="24251"/>
                    <a:pt x="60277" y="25351"/>
                    <a:pt x="60877" y="26519"/>
                  </a:cubicBezTo>
                  <a:cubicBezTo>
                    <a:pt x="61111" y="26953"/>
                    <a:pt x="61278" y="27386"/>
                    <a:pt x="61411" y="27887"/>
                  </a:cubicBezTo>
                  <a:cubicBezTo>
                    <a:pt x="61111" y="28420"/>
                    <a:pt x="60911" y="28987"/>
                    <a:pt x="60711" y="29588"/>
                  </a:cubicBezTo>
                  <a:cubicBezTo>
                    <a:pt x="60677" y="29655"/>
                    <a:pt x="60644" y="29721"/>
                    <a:pt x="60611" y="29755"/>
                  </a:cubicBezTo>
                  <a:cubicBezTo>
                    <a:pt x="60244" y="30455"/>
                    <a:pt x="59643" y="31089"/>
                    <a:pt x="59677" y="31923"/>
                  </a:cubicBezTo>
                  <a:cubicBezTo>
                    <a:pt x="59677" y="32496"/>
                    <a:pt x="60084" y="32886"/>
                    <a:pt x="60580" y="32886"/>
                  </a:cubicBezTo>
                  <a:cubicBezTo>
                    <a:pt x="60719" y="32886"/>
                    <a:pt x="60865" y="32856"/>
                    <a:pt x="61011" y="32790"/>
                  </a:cubicBezTo>
                  <a:cubicBezTo>
                    <a:pt x="61645" y="32523"/>
                    <a:pt x="61945" y="31856"/>
                    <a:pt x="62145" y="31122"/>
                  </a:cubicBezTo>
                  <a:cubicBezTo>
                    <a:pt x="62178" y="31689"/>
                    <a:pt x="62278" y="32223"/>
                    <a:pt x="62512" y="32690"/>
                  </a:cubicBezTo>
                  <a:cubicBezTo>
                    <a:pt x="62688" y="32990"/>
                    <a:pt x="63005" y="33150"/>
                    <a:pt x="63319" y="33150"/>
                  </a:cubicBezTo>
                  <a:cubicBezTo>
                    <a:pt x="63597" y="33150"/>
                    <a:pt x="63874" y="33024"/>
                    <a:pt x="64046" y="32757"/>
                  </a:cubicBezTo>
                  <a:cubicBezTo>
                    <a:pt x="64513" y="32023"/>
                    <a:pt x="64447" y="31222"/>
                    <a:pt x="64246" y="30388"/>
                  </a:cubicBezTo>
                  <a:cubicBezTo>
                    <a:pt x="64213" y="30188"/>
                    <a:pt x="64180" y="30022"/>
                    <a:pt x="64113" y="29855"/>
                  </a:cubicBezTo>
                  <a:lnTo>
                    <a:pt x="64113" y="29855"/>
                  </a:lnTo>
                  <a:cubicBezTo>
                    <a:pt x="64713" y="30388"/>
                    <a:pt x="65247" y="31122"/>
                    <a:pt x="65681" y="31656"/>
                  </a:cubicBezTo>
                  <a:cubicBezTo>
                    <a:pt x="65838" y="31830"/>
                    <a:pt x="66038" y="31905"/>
                    <a:pt x="66239" y="31905"/>
                  </a:cubicBezTo>
                  <a:cubicBezTo>
                    <a:pt x="66808" y="31905"/>
                    <a:pt x="67385" y="31313"/>
                    <a:pt x="67015" y="30722"/>
                  </a:cubicBezTo>
                  <a:cubicBezTo>
                    <a:pt x="66181" y="29421"/>
                    <a:pt x="64880" y="28053"/>
                    <a:pt x="63312" y="27653"/>
                  </a:cubicBezTo>
                  <a:cubicBezTo>
                    <a:pt x="63146" y="27053"/>
                    <a:pt x="62745" y="26386"/>
                    <a:pt x="62378" y="25818"/>
                  </a:cubicBezTo>
                  <a:cubicBezTo>
                    <a:pt x="62078" y="25118"/>
                    <a:pt x="61611" y="24484"/>
                    <a:pt x="61144" y="23750"/>
                  </a:cubicBezTo>
                  <a:cubicBezTo>
                    <a:pt x="60244" y="22283"/>
                    <a:pt x="59043" y="20915"/>
                    <a:pt x="57642" y="19881"/>
                  </a:cubicBezTo>
                  <a:cubicBezTo>
                    <a:pt x="57775" y="16645"/>
                    <a:pt x="58109" y="13410"/>
                    <a:pt x="58109" y="10141"/>
                  </a:cubicBezTo>
                  <a:cubicBezTo>
                    <a:pt x="58109" y="8339"/>
                    <a:pt x="57975" y="6605"/>
                    <a:pt x="57909" y="4803"/>
                  </a:cubicBezTo>
                  <a:cubicBezTo>
                    <a:pt x="57875" y="3402"/>
                    <a:pt x="57008" y="2435"/>
                    <a:pt x="55807" y="1901"/>
                  </a:cubicBezTo>
                  <a:cubicBezTo>
                    <a:pt x="54806" y="1468"/>
                    <a:pt x="53572" y="1401"/>
                    <a:pt x="52505" y="1268"/>
                  </a:cubicBezTo>
                  <a:cubicBezTo>
                    <a:pt x="52405" y="1268"/>
                    <a:pt x="52305" y="1268"/>
                    <a:pt x="52171" y="1234"/>
                  </a:cubicBezTo>
                  <a:cubicBezTo>
                    <a:pt x="50908" y="941"/>
                    <a:pt x="49568" y="828"/>
                    <a:pt x="48196" y="828"/>
                  </a:cubicBezTo>
                  <a:cubicBezTo>
                    <a:pt x="48009" y="828"/>
                    <a:pt x="47822" y="830"/>
                    <a:pt x="47635" y="834"/>
                  </a:cubicBezTo>
                  <a:cubicBezTo>
                    <a:pt x="45533" y="634"/>
                    <a:pt x="43465" y="234"/>
                    <a:pt x="41363" y="133"/>
                  </a:cubicBezTo>
                  <a:cubicBezTo>
                    <a:pt x="39780" y="35"/>
                    <a:pt x="38188" y="0"/>
                    <a:pt x="365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4;p18">
              <a:extLst>
                <a:ext uri="{FF2B5EF4-FFF2-40B4-BE49-F238E27FC236}">
                  <a16:creationId xmlns:a16="http://schemas.microsoft.com/office/drawing/2014/main" id="{FF3E63AF-7A57-7B43-8B09-F43C6502CF39}"/>
                </a:ext>
              </a:extLst>
            </p:cNvPr>
            <p:cNvSpPr/>
            <p:nvPr/>
          </p:nvSpPr>
          <p:spPr>
            <a:xfrm>
              <a:off x="4210750" y="4384475"/>
              <a:ext cx="739725" cy="739725"/>
            </a:xfrm>
            <a:custGeom>
              <a:avLst/>
              <a:gdLst/>
              <a:ahLst/>
              <a:cxnLst/>
              <a:rect l="l" t="t" r="r" b="b"/>
              <a:pathLst>
                <a:path w="29589" h="29589" extrusionOk="0">
                  <a:moveTo>
                    <a:pt x="28121" y="12576"/>
                  </a:moveTo>
                  <a:cubicBezTo>
                    <a:pt x="27420" y="5938"/>
                    <a:pt x="22050" y="0"/>
                    <a:pt x="11575" y="1702"/>
                  </a:cubicBezTo>
                  <a:cubicBezTo>
                    <a:pt x="3103" y="4003"/>
                    <a:pt x="1" y="13877"/>
                    <a:pt x="2736" y="21349"/>
                  </a:cubicBezTo>
                  <a:cubicBezTo>
                    <a:pt x="4437" y="22483"/>
                    <a:pt x="5171" y="22383"/>
                    <a:pt x="4370" y="22350"/>
                  </a:cubicBezTo>
                  <a:cubicBezTo>
                    <a:pt x="4704" y="24551"/>
                    <a:pt x="2102" y="26286"/>
                    <a:pt x="2302" y="27787"/>
                  </a:cubicBezTo>
                  <a:cubicBezTo>
                    <a:pt x="1335" y="27954"/>
                    <a:pt x="2336" y="28754"/>
                    <a:pt x="2135" y="29588"/>
                  </a:cubicBezTo>
                  <a:cubicBezTo>
                    <a:pt x="2502" y="27920"/>
                    <a:pt x="5838" y="28054"/>
                    <a:pt x="7106" y="27920"/>
                  </a:cubicBezTo>
                  <a:cubicBezTo>
                    <a:pt x="7973" y="27854"/>
                    <a:pt x="8940" y="27520"/>
                    <a:pt x="9808" y="27520"/>
                  </a:cubicBezTo>
                  <a:cubicBezTo>
                    <a:pt x="11108" y="27553"/>
                    <a:pt x="12243" y="28421"/>
                    <a:pt x="13510" y="28654"/>
                  </a:cubicBezTo>
                  <a:cubicBezTo>
                    <a:pt x="15412" y="29021"/>
                    <a:pt x="17380" y="28888"/>
                    <a:pt x="19281" y="28587"/>
                  </a:cubicBezTo>
                  <a:cubicBezTo>
                    <a:pt x="26052" y="27787"/>
                    <a:pt x="29588" y="20515"/>
                    <a:pt x="28121" y="12576"/>
                  </a:cubicBezTo>
                  <a:close/>
                  <a:moveTo>
                    <a:pt x="19615" y="3269"/>
                  </a:moveTo>
                  <a:cubicBezTo>
                    <a:pt x="19481" y="3269"/>
                    <a:pt x="19348" y="3303"/>
                    <a:pt x="19214" y="3269"/>
                  </a:cubicBezTo>
                  <a:cubicBezTo>
                    <a:pt x="17480" y="2936"/>
                    <a:pt x="15678" y="2569"/>
                    <a:pt x="13910" y="2736"/>
                  </a:cubicBezTo>
                  <a:cubicBezTo>
                    <a:pt x="13777" y="2736"/>
                    <a:pt x="13644" y="2702"/>
                    <a:pt x="13510" y="2736"/>
                  </a:cubicBezTo>
                  <a:cubicBezTo>
                    <a:pt x="15578" y="2535"/>
                    <a:pt x="17613" y="2869"/>
                    <a:pt x="19615" y="3269"/>
                  </a:cubicBezTo>
                  <a:close/>
                  <a:moveTo>
                    <a:pt x="22016" y="26986"/>
                  </a:moveTo>
                  <a:cubicBezTo>
                    <a:pt x="21349" y="27086"/>
                    <a:pt x="20549" y="27086"/>
                    <a:pt x="19981" y="26686"/>
                  </a:cubicBezTo>
                  <a:cubicBezTo>
                    <a:pt x="20015" y="26719"/>
                    <a:pt x="20148" y="26686"/>
                    <a:pt x="20182" y="26686"/>
                  </a:cubicBezTo>
                  <a:cubicBezTo>
                    <a:pt x="20248" y="26686"/>
                    <a:pt x="20382" y="26653"/>
                    <a:pt x="20415" y="26686"/>
                  </a:cubicBezTo>
                  <a:cubicBezTo>
                    <a:pt x="20649" y="26886"/>
                    <a:pt x="20949" y="26986"/>
                    <a:pt x="21249" y="27020"/>
                  </a:cubicBezTo>
                  <a:cubicBezTo>
                    <a:pt x="21282" y="27020"/>
                    <a:pt x="21316" y="27020"/>
                    <a:pt x="21349" y="27020"/>
                  </a:cubicBezTo>
                  <a:cubicBezTo>
                    <a:pt x="21449" y="27020"/>
                    <a:pt x="21549" y="27020"/>
                    <a:pt x="21616" y="26986"/>
                  </a:cubicBezTo>
                  <a:cubicBezTo>
                    <a:pt x="21783" y="26986"/>
                    <a:pt x="21950" y="26953"/>
                    <a:pt x="22083" y="26886"/>
                  </a:cubicBezTo>
                  <a:cubicBezTo>
                    <a:pt x="22683" y="26753"/>
                    <a:pt x="23250" y="26486"/>
                    <a:pt x="23818" y="26252"/>
                  </a:cubicBezTo>
                  <a:cubicBezTo>
                    <a:pt x="23951" y="26219"/>
                    <a:pt x="24118" y="26319"/>
                    <a:pt x="24251" y="26252"/>
                  </a:cubicBezTo>
                  <a:cubicBezTo>
                    <a:pt x="23517" y="26553"/>
                    <a:pt x="22783" y="26886"/>
                    <a:pt x="22016" y="26986"/>
                  </a:cubicBezTo>
                  <a:close/>
                  <a:moveTo>
                    <a:pt x="16779" y="26219"/>
                  </a:moveTo>
                  <a:cubicBezTo>
                    <a:pt x="15378" y="27420"/>
                    <a:pt x="13443" y="26553"/>
                    <a:pt x="10508" y="24952"/>
                  </a:cubicBezTo>
                  <a:cubicBezTo>
                    <a:pt x="10808" y="25218"/>
                    <a:pt x="8740" y="25252"/>
                    <a:pt x="8974" y="25218"/>
                  </a:cubicBezTo>
                  <a:cubicBezTo>
                    <a:pt x="7039" y="25252"/>
                    <a:pt x="6705" y="25785"/>
                    <a:pt x="5304" y="26386"/>
                  </a:cubicBezTo>
                  <a:cubicBezTo>
                    <a:pt x="6372" y="24518"/>
                    <a:pt x="6672" y="24051"/>
                    <a:pt x="7072" y="23150"/>
                  </a:cubicBezTo>
                  <a:cubicBezTo>
                    <a:pt x="6739" y="21949"/>
                    <a:pt x="6639" y="20882"/>
                    <a:pt x="6205" y="19748"/>
                  </a:cubicBezTo>
                  <a:cubicBezTo>
                    <a:pt x="5871" y="18814"/>
                    <a:pt x="5471" y="17947"/>
                    <a:pt x="5271" y="16979"/>
                  </a:cubicBezTo>
                  <a:cubicBezTo>
                    <a:pt x="4837" y="15078"/>
                    <a:pt x="4804" y="13076"/>
                    <a:pt x="5204" y="11175"/>
                  </a:cubicBezTo>
                  <a:cubicBezTo>
                    <a:pt x="6005" y="7306"/>
                    <a:pt x="8740" y="4237"/>
                    <a:pt x="12810" y="3870"/>
                  </a:cubicBezTo>
                  <a:cubicBezTo>
                    <a:pt x="19681" y="3236"/>
                    <a:pt x="27220" y="7105"/>
                    <a:pt x="26186" y="13377"/>
                  </a:cubicBezTo>
                  <a:cubicBezTo>
                    <a:pt x="27420" y="19748"/>
                    <a:pt x="24218" y="25685"/>
                    <a:pt x="16779" y="26219"/>
                  </a:cubicBezTo>
                  <a:close/>
                  <a:moveTo>
                    <a:pt x="2569" y="15245"/>
                  </a:moveTo>
                  <a:cubicBezTo>
                    <a:pt x="2569" y="15245"/>
                    <a:pt x="2569" y="15211"/>
                    <a:pt x="2569" y="15211"/>
                  </a:cubicBezTo>
                  <a:cubicBezTo>
                    <a:pt x="2569" y="14311"/>
                    <a:pt x="2636" y="13410"/>
                    <a:pt x="2836" y="12543"/>
                  </a:cubicBezTo>
                  <a:cubicBezTo>
                    <a:pt x="2736" y="13443"/>
                    <a:pt x="2636" y="14344"/>
                    <a:pt x="2569" y="15245"/>
                  </a:cubicBezTo>
                  <a:close/>
                  <a:moveTo>
                    <a:pt x="27220" y="11342"/>
                  </a:moveTo>
                  <a:cubicBezTo>
                    <a:pt x="27220" y="11342"/>
                    <a:pt x="27253" y="11308"/>
                    <a:pt x="27253" y="11308"/>
                  </a:cubicBezTo>
                  <a:cubicBezTo>
                    <a:pt x="27420" y="10741"/>
                    <a:pt x="27120" y="10174"/>
                    <a:pt x="26720" y="9674"/>
                  </a:cubicBezTo>
                  <a:cubicBezTo>
                    <a:pt x="26253" y="8573"/>
                    <a:pt x="25285" y="6772"/>
                    <a:pt x="24151" y="5838"/>
                  </a:cubicBezTo>
                  <a:cubicBezTo>
                    <a:pt x="24118" y="5804"/>
                    <a:pt x="24118" y="5771"/>
                    <a:pt x="24084" y="5738"/>
                  </a:cubicBezTo>
                  <a:cubicBezTo>
                    <a:pt x="24018" y="5704"/>
                    <a:pt x="23984" y="5638"/>
                    <a:pt x="23951" y="5604"/>
                  </a:cubicBezTo>
                  <a:cubicBezTo>
                    <a:pt x="25552" y="6839"/>
                    <a:pt x="26219" y="8673"/>
                    <a:pt x="27253" y="10408"/>
                  </a:cubicBezTo>
                  <a:cubicBezTo>
                    <a:pt x="27554" y="10908"/>
                    <a:pt x="27654" y="11575"/>
                    <a:pt x="27487" y="12109"/>
                  </a:cubicBezTo>
                  <a:cubicBezTo>
                    <a:pt x="27453" y="11842"/>
                    <a:pt x="27353" y="11575"/>
                    <a:pt x="27220" y="11342"/>
                  </a:cubicBezTo>
                  <a:close/>
                  <a:moveTo>
                    <a:pt x="8640" y="26820"/>
                  </a:moveTo>
                  <a:cubicBezTo>
                    <a:pt x="8640" y="26920"/>
                    <a:pt x="8640" y="26986"/>
                    <a:pt x="8640" y="27053"/>
                  </a:cubicBezTo>
                  <a:cubicBezTo>
                    <a:pt x="8607" y="27020"/>
                    <a:pt x="8573" y="26986"/>
                    <a:pt x="8573" y="26953"/>
                  </a:cubicBezTo>
                  <a:cubicBezTo>
                    <a:pt x="8507" y="26786"/>
                    <a:pt x="8440" y="26619"/>
                    <a:pt x="8373" y="26453"/>
                  </a:cubicBezTo>
                  <a:cubicBezTo>
                    <a:pt x="8473" y="26586"/>
                    <a:pt x="8540" y="26719"/>
                    <a:pt x="8640" y="26820"/>
                  </a:cubicBezTo>
                  <a:close/>
                  <a:moveTo>
                    <a:pt x="7606" y="24051"/>
                  </a:moveTo>
                  <a:cubicBezTo>
                    <a:pt x="7673" y="24451"/>
                    <a:pt x="7773" y="24918"/>
                    <a:pt x="7940" y="25419"/>
                  </a:cubicBezTo>
                  <a:cubicBezTo>
                    <a:pt x="7873" y="25285"/>
                    <a:pt x="7806" y="25152"/>
                    <a:pt x="7739" y="25018"/>
                  </a:cubicBezTo>
                  <a:cubicBezTo>
                    <a:pt x="7606" y="24651"/>
                    <a:pt x="7506" y="24251"/>
                    <a:pt x="7473" y="23917"/>
                  </a:cubicBezTo>
                  <a:cubicBezTo>
                    <a:pt x="7539" y="23951"/>
                    <a:pt x="7573" y="24018"/>
                    <a:pt x="7606" y="24051"/>
                  </a:cubicBezTo>
                  <a:close/>
                  <a:moveTo>
                    <a:pt x="6338" y="6705"/>
                  </a:moveTo>
                  <a:cubicBezTo>
                    <a:pt x="6672" y="6472"/>
                    <a:pt x="7039" y="6238"/>
                    <a:pt x="7406" y="6005"/>
                  </a:cubicBezTo>
                  <a:cubicBezTo>
                    <a:pt x="6872" y="6605"/>
                    <a:pt x="6305" y="7239"/>
                    <a:pt x="5771" y="7839"/>
                  </a:cubicBezTo>
                  <a:cubicBezTo>
                    <a:pt x="5471" y="8173"/>
                    <a:pt x="5171" y="8606"/>
                    <a:pt x="4837" y="8973"/>
                  </a:cubicBezTo>
                  <a:cubicBezTo>
                    <a:pt x="5271" y="8206"/>
                    <a:pt x="5805" y="7439"/>
                    <a:pt x="6338" y="6705"/>
                  </a:cubicBezTo>
                  <a:close/>
                  <a:moveTo>
                    <a:pt x="4504" y="13510"/>
                  </a:moveTo>
                  <a:cubicBezTo>
                    <a:pt x="4370" y="14377"/>
                    <a:pt x="4237" y="15278"/>
                    <a:pt x="4103" y="16179"/>
                  </a:cubicBezTo>
                  <a:cubicBezTo>
                    <a:pt x="4103" y="15278"/>
                    <a:pt x="4304" y="14411"/>
                    <a:pt x="4504" y="13510"/>
                  </a:cubicBezTo>
                  <a:close/>
                  <a:moveTo>
                    <a:pt x="3737" y="12743"/>
                  </a:moveTo>
                  <a:cubicBezTo>
                    <a:pt x="3870" y="11775"/>
                    <a:pt x="4003" y="10908"/>
                    <a:pt x="4137" y="10408"/>
                  </a:cubicBezTo>
                  <a:cubicBezTo>
                    <a:pt x="4003" y="11208"/>
                    <a:pt x="3870" y="11976"/>
                    <a:pt x="3737" y="12743"/>
                  </a:cubicBezTo>
                  <a:close/>
                  <a:moveTo>
                    <a:pt x="3436" y="10474"/>
                  </a:moveTo>
                  <a:cubicBezTo>
                    <a:pt x="3536" y="10474"/>
                    <a:pt x="3603" y="10441"/>
                    <a:pt x="3703" y="10341"/>
                  </a:cubicBezTo>
                  <a:cubicBezTo>
                    <a:pt x="3703" y="10341"/>
                    <a:pt x="3703" y="10341"/>
                    <a:pt x="3703" y="10341"/>
                  </a:cubicBezTo>
                  <a:cubicBezTo>
                    <a:pt x="3737" y="10341"/>
                    <a:pt x="3770" y="10341"/>
                    <a:pt x="3803" y="10374"/>
                  </a:cubicBezTo>
                  <a:cubicBezTo>
                    <a:pt x="3703" y="10741"/>
                    <a:pt x="3603" y="11108"/>
                    <a:pt x="3503" y="11475"/>
                  </a:cubicBezTo>
                  <a:cubicBezTo>
                    <a:pt x="3503" y="11408"/>
                    <a:pt x="3503" y="11342"/>
                    <a:pt x="3536" y="11275"/>
                  </a:cubicBezTo>
                  <a:cubicBezTo>
                    <a:pt x="3536" y="11075"/>
                    <a:pt x="3403" y="10975"/>
                    <a:pt x="3236" y="10975"/>
                  </a:cubicBezTo>
                  <a:cubicBezTo>
                    <a:pt x="3303" y="10808"/>
                    <a:pt x="3370" y="10641"/>
                    <a:pt x="3436" y="10474"/>
                  </a:cubicBezTo>
                  <a:close/>
                  <a:moveTo>
                    <a:pt x="4671" y="23450"/>
                  </a:moveTo>
                  <a:cubicBezTo>
                    <a:pt x="4003" y="21983"/>
                    <a:pt x="3403" y="20415"/>
                    <a:pt x="3036" y="18847"/>
                  </a:cubicBezTo>
                  <a:cubicBezTo>
                    <a:pt x="3069" y="18914"/>
                    <a:pt x="3103" y="18981"/>
                    <a:pt x="3136" y="19047"/>
                  </a:cubicBezTo>
                  <a:cubicBezTo>
                    <a:pt x="3470" y="20115"/>
                    <a:pt x="3837" y="21149"/>
                    <a:pt x="4370" y="22116"/>
                  </a:cubicBezTo>
                  <a:cubicBezTo>
                    <a:pt x="4437" y="22316"/>
                    <a:pt x="4504" y="22483"/>
                    <a:pt x="4570" y="22650"/>
                  </a:cubicBezTo>
                  <a:cubicBezTo>
                    <a:pt x="4671" y="23017"/>
                    <a:pt x="4771" y="23384"/>
                    <a:pt x="4804" y="23717"/>
                  </a:cubicBezTo>
                  <a:cubicBezTo>
                    <a:pt x="4737" y="23617"/>
                    <a:pt x="4704" y="23517"/>
                    <a:pt x="4671" y="23450"/>
                  </a:cubicBezTo>
                  <a:close/>
                  <a:moveTo>
                    <a:pt x="4370" y="18113"/>
                  </a:moveTo>
                  <a:cubicBezTo>
                    <a:pt x="4437" y="17813"/>
                    <a:pt x="4504" y="17513"/>
                    <a:pt x="4537" y="17213"/>
                  </a:cubicBezTo>
                  <a:lnTo>
                    <a:pt x="4604" y="17413"/>
                  </a:lnTo>
                  <a:cubicBezTo>
                    <a:pt x="4570" y="17613"/>
                    <a:pt x="4537" y="17813"/>
                    <a:pt x="4537" y="18013"/>
                  </a:cubicBezTo>
                  <a:cubicBezTo>
                    <a:pt x="4504" y="18213"/>
                    <a:pt x="4637" y="18347"/>
                    <a:pt x="4804" y="18347"/>
                  </a:cubicBezTo>
                  <a:cubicBezTo>
                    <a:pt x="5004" y="19281"/>
                    <a:pt x="5238" y="20215"/>
                    <a:pt x="5471" y="21149"/>
                  </a:cubicBezTo>
                  <a:cubicBezTo>
                    <a:pt x="5504" y="21316"/>
                    <a:pt x="5571" y="21482"/>
                    <a:pt x="5605" y="21616"/>
                  </a:cubicBezTo>
                  <a:cubicBezTo>
                    <a:pt x="5204" y="20448"/>
                    <a:pt x="4804" y="19281"/>
                    <a:pt x="4370" y="18113"/>
                  </a:cubicBezTo>
                  <a:close/>
                  <a:moveTo>
                    <a:pt x="26219" y="22683"/>
                  </a:moveTo>
                  <a:cubicBezTo>
                    <a:pt x="26153" y="22650"/>
                    <a:pt x="26052" y="22617"/>
                    <a:pt x="25986" y="22617"/>
                  </a:cubicBezTo>
                  <a:cubicBezTo>
                    <a:pt x="26086" y="22216"/>
                    <a:pt x="26153" y="21816"/>
                    <a:pt x="26253" y="21382"/>
                  </a:cubicBezTo>
                  <a:cubicBezTo>
                    <a:pt x="26386" y="20882"/>
                    <a:pt x="26519" y="19781"/>
                    <a:pt x="26820" y="18881"/>
                  </a:cubicBezTo>
                  <a:cubicBezTo>
                    <a:pt x="26853" y="18881"/>
                    <a:pt x="26886" y="18847"/>
                    <a:pt x="26920" y="18847"/>
                  </a:cubicBezTo>
                  <a:cubicBezTo>
                    <a:pt x="26753" y="20115"/>
                    <a:pt x="26453" y="21416"/>
                    <a:pt x="26219" y="22683"/>
                  </a:cubicBezTo>
                  <a:close/>
                  <a:moveTo>
                    <a:pt x="8507" y="5871"/>
                  </a:moveTo>
                  <a:cubicBezTo>
                    <a:pt x="8640" y="5671"/>
                    <a:pt x="8773" y="5438"/>
                    <a:pt x="8907" y="5204"/>
                  </a:cubicBezTo>
                  <a:cubicBezTo>
                    <a:pt x="8940" y="5171"/>
                    <a:pt x="8940" y="5137"/>
                    <a:pt x="8940" y="5071"/>
                  </a:cubicBezTo>
                  <a:cubicBezTo>
                    <a:pt x="9240" y="4904"/>
                    <a:pt x="9507" y="4770"/>
                    <a:pt x="9774" y="4604"/>
                  </a:cubicBezTo>
                  <a:cubicBezTo>
                    <a:pt x="9341" y="5004"/>
                    <a:pt x="8907" y="5438"/>
                    <a:pt x="8507" y="5871"/>
                  </a:cubicBezTo>
                  <a:close/>
                  <a:moveTo>
                    <a:pt x="17246" y="26019"/>
                  </a:moveTo>
                  <a:cubicBezTo>
                    <a:pt x="16946" y="25986"/>
                    <a:pt x="16612" y="25919"/>
                    <a:pt x="16312" y="25819"/>
                  </a:cubicBezTo>
                  <a:cubicBezTo>
                    <a:pt x="16679" y="25819"/>
                    <a:pt x="17113" y="25886"/>
                    <a:pt x="17413" y="25919"/>
                  </a:cubicBezTo>
                  <a:cubicBezTo>
                    <a:pt x="17346" y="25952"/>
                    <a:pt x="17313" y="25986"/>
                    <a:pt x="17246" y="26019"/>
                  </a:cubicBezTo>
                  <a:close/>
                  <a:moveTo>
                    <a:pt x="19815" y="25819"/>
                  </a:moveTo>
                  <a:cubicBezTo>
                    <a:pt x="19715" y="25886"/>
                    <a:pt x="19615" y="25952"/>
                    <a:pt x="19514" y="26019"/>
                  </a:cubicBezTo>
                  <a:cubicBezTo>
                    <a:pt x="19214" y="26019"/>
                    <a:pt x="18914" y="26052"/>
                    <a:pt x="18614" y="26052"/>
                  </a:cubicBezTo>
                  <a:cubicBezTo>
                    <a:pt x="18914" y="25952"/>
                    <a:pt x="19248" y="25852"/>
                    <a:pt x="19548" y="25752"/>
                  </a:cubicBezTo>
                  <a:cubicBezTo>
                    <a:pt x="19715" y="25719"/>
                    <a:pt x="19848" y="25719"/>
                    <a:pt x="19981" y="25719"/>
                  </a:cubicBezTo>
                  <a:cubicBezTo>
                    <a:pt x="19915" y="25752"/>
                    <a:pt x="19881" y="25785"/>
                    <a:pt x="19815" y="25819"/>
                  </a:cubicBezTo>
                  <a:close/>
                  <a:moveTo>
                    <a:pt x="20248" y="4437"/>
                  </a:moveTo>
                  <a:cubicBezTo>
                    <a:pt x="20448" y="4403"/>
                    <a:pt x="20549" y="4237"/>
                    <a:pt x="20549" y="4037"/>
                  </a:cubicBezTo>
                  <a:cubicBezTo>
                    <a:pt x="20582" y="4070"/>
                    <a:pt x="20582" y="4070"/>
                    <a:pt x="20615" y="4070"/>
                  </a:cubicBezTo>
                  <a:cubicBezTo>
                    <a:pt x="20649" y="4137"/>
                    <a:pt x="20682" y="4170"/>
                    <a:pt x="20715" y="4203"/>
                  </a:cubicBezTo>
                  <a:cubicBezTo>
                    <a:pt x="20782" y="4303"/>
                    <a:pt x="20849" y="4403"/>
                    <a:pt x="20915" y="4504"/>
                  </a:cubicBezTo>
                  <a:cubicBezTo>
                    <a:pt x="20482" y="4504"/>
                    <a:pt x="20048" y="4504"/>
                    <a:pt x="19615" y="4504"/>
                  </a:cubicBezTo>
                  <a:cubicBezTo>
                    <a:pt x="19815" y="4470"/>
                    <a:pt x="20048" y="4470"/>
                    <a:pt x="20248" y="4437"/>
                  </a:cubicBezTo>
                  <a:close/>
                  <a:moveTo>
                    <a:pt x="23084" y="4003"/>
                  </a:moveTo>
                  <a:cubicBezTo>
                    <a:pt x="23184" y="4037"/>
                    <a:pt x="23284" y="4103"/>
                    <a:pt x="23384" y="4137"/>
                  </a:cubicBezTo>
                  <a:cubicBezTo>
                    <a:pt x="22583" y="3870"/>
                    <a:pt x="21749" y="3703"/>
                    <a:pt x="20982" y="3403"/>
                  </a:cubicBezTo>
                  <a:cubicBezTo>
                    <a:pt x="20348" y="3169"/>
                    <a:pt x="19681" y="2969"/>
                    <a:pt x="19014" y="2769"/>
                  </a:cubicBezTo>
                  <a:cubicBezTo>
                    <a:pt x="20382" y="3036"/>
                    <a:pt x="21749" y="3469"/>
                    <a:pt x="23084" y="4003"/>
                  </a:cubicBezTo>
                  <a:close/>
                  <a:moveTo>
                    <a:pt x="13977" y="2502"/>
                  </a:moveTo>
                  <a:cubicBezTo>
                    <a:pt x="14578" y="2435"/>
                    <a:pt x="15178" y="2402"/>
                    <a:pt x="15778" y="2435"/>
                  </a:cubicBezTo>
                  <a:cubicBezTo>
                    <a:pt x="15778" y="2435"/>
                    <a:pt x="15778" y="2469"/>
                    <a:pt x="15778" y="2469"/>
                  </a:cubicBezTo>
                  <a:cubicBezTo>
                    <a:pt x="15278" y="2569"/>
                    <a:pt x="14711" y="2669"/>
                    <a:pt x="14177" y="2802"/>
                  </a:cubicBezTo>
                  <a:cubicBezTo>
                    <a:pt x="14177" y="2702"/>
                    <a:pt x="14111" y="2569"/>
                    <a:pt x="13977" y="2502"/>
                  </a:cubicBezTo>
                  <a:close/>
                  <a:moveTo>
                    <a:pt x="16446" y="3036"/>
                  </a:moveTo>
                  <a:cubicBezTo>
                    <a:pt x="16512" y="3069"/>
                    <a:pt x="16612" y="3136"/>
                    <a:pt x="16679" y="3169"/>
                  </a:cubicBezTo>
                  <a:cubicBezTo>
                    <a:pt x="16312" y="3236"/>
                    <a:pt x="15912" y="3303"/>
                    <a:pt x="15512" y="3369"/>
                  </a:cubicBezTo>
                  <a:cubicBezTo>
                    <a:pt x="15845" y="3236"/>
                    <a:pt x="16145" y="3136"/>
                    <a:pt x="16446" y="3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5;p18">
              <a:extLst>
                <a:ext uri="{FF2B5EF4-FFF2-40B4-BE49-F238E27FC236}">
                  <a16:creationId xmlns:a16="http://schemas.microsoft.com/office/drawing/2014/main" id="{3A33F7FF-9300-C14E-9726-D4EFD90BC083}"/>
                </a:ext>
              </a:extLst>
            </p:cNvPr>
            <p:cNvSpPr/>
            <p:nvPr/>
          </p:nvSpPr>
          <p:spPr>
            <a:xfrm>
              <a:off x="4413400" y="4599625"/>
              <a:ext cx="376950" cy="336100"/>
            </a:xfrm>
            <a:custGeom>
              <a:avLst/>
              <a:gdLst/>
              <a:ahLst/>
              <a:cxnLst/>
              <a:rect l="l" t="t" r="r" b="b"/>
              <a:pathLst>
                <a:path w="15078" h="13444" extrusionOk="0">
                  <a:moveTo>
                    <a:pt x="11442" y="13410"/>
                  </a:moveTo>
                  <a:cubicBezTo>
                    <a:pt x="8640" y="12910"/>
                    <a:pt x="4203" y="11042"/>
                    <a:pt x="1134" y="5838"/>
                  </a:cubicBezTo>
                  <a:cubicBezTo>
                    <a:pt x="0" y="4170"/>
                    <a:pt x="868" y="2135"/>
                    <a:pt x="2736" y="701"/>
                  </a:cubicBezTo>
                  <a:cubicBezTo>
                    <a:pt x="3036" y="0"/>
                    <a:pt x="2669" y="201"/>
                    <a:pt x="3670" y="201"/>
                  </a:cubicBezTo>
                  <a:cubicBezTo>
                    <a:pt x="5471" y="1235"/>
                    <a:pt x="5271" y="4070"/>
                    <a:pt x="4170" y="5438"/>
                  </a:cubicBezTo>
                  <a:cubicBezTo>
                    <a:pt x="4537" y="5705"/>
                    <a:pt x="4570" y="5605"/>
                    <a:pt x="3903" y="6038"/>
                  </a:cubicBezTo>
                  <a:cubicBezTo>
                    <a:pt x="5571" y="8040"/>
                    <a:pt x="7572" y="9174"/>
                    <a:pt x="9674" y="10208"/>
                  </a:cubicBezTo>
                  <a:cubicBezTo>
                    <a:pt x="9474" y="10108"/>
                    <a:pt x="9307" y="10241"/>
                    <a:pt x="10341" y="9741"/>
                  </a:cubicBezTo>
                  <a:cubicBezTo>
                    <a:pt x="10708" y="8473"/>
                    <a:pt x="10808" y="7973"/>
                    <a:pt x="11042" y="8507"/>
                  </a:cubicBezTo>
                  <a:cubicBezTo>
                    <a:pt x="14144" y="9507"/>
                    <a:pt x="15078" y="9607"/>
                    <a:pt x="14477" y="10074"/>
                  </a:cubicBezTo>
                  <a:cubicBezTo>
                    <a:pt x="14210" y="12643"/>
                    <a:pt x="12409" y="13443"/>
                    <a:pt x="11442" y="13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6;p18">
              <a:extLst>
                <a:ext uri="{FF2B5EF4-FFF2-40B4-BE49-F238E27FC236}">
                  <a16:creationId xmlns:a16="http://schemas.microsoft.com/office/drawing/2014/main" id="{ED78CA6C-8E1A-CB44-AD0D-A8077833819E}"/>
                </a:ext>
              </a:extLst>
            </p:cNvPr>
            <p:cNvSpPr/>
            <p:nvPr/>
          </p:nvSpPr>
          <p:spPr>
            <a:xfrm>
              <a:off x="4462600" y="4631325"/>
              <a:ext cx="36700" cy="20025"/>
            </a:xfrm>
            <a:custGeom>
              <a:avLst/>
              <a:gdLst/>
              <a:ahLst/>
              <a:cxnLst/>
              <a:rect l="l" t="t" r="r" b="b"/>
              <a:pathLst>
                <a:path w="1468" h="801" extrusionOk="0">
                  <a:moveTo>
                    <a:pt x="301" y="0"/>
                  </a:moveTo>
                  <a:cubicBezTo>
                    <a:pt x="367" y="133"/>
                    <a:pt x="534" y="267"/>
                    <a:pt x="701" y="234"/>
                  </a:cubicBezTo>
                  <a:cubicBezTo>
                    <a:pt x="868" y="167"/>
                    <a:pt x="1001" y="133"/>
                    <a:pt x="1168" y="67"/>
                  </a:cubicBezTo>
                  <a:cubicBezTo>
                    <a:pt x="1235" y="167"/>
                    <a:pt x="1335" y="234"/>
                    <a:pt x="1435" y="267"/>
                  </a:cubicBezTo>
                  <a:cubicBezTo>
                    <a:pt x="1435" y="300"/>
                    <a:pt x="1435" y="367"/>
                    <a:pt x="1468" y="434"/>
                  </a:cubicBezTo>
                  <a:cubicBezTo>
                    <a:pt x="968" y="300"/>
                    <a:pt x="267" y="200"/>
                    <a:pt x="67" y="801"/>
                  </a:cubicBezTo>
                  <a:cubicBezTo>
                    <a:pt x="67" y="801"/>
                    <a:pt x="34" y="801"/>
                    <a:pt x="0" y="801"/>
                  </a:cubicBezTo>
                  <a:cubicBezTo>
                    <a:pt x="67" y="534"/>
                    <a:pt x="167" y="267"/>
                    <a:pt x="301" y="0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;p18">
              <a:extLst>
                <a:ext uri="{FF2B5EF4-FFF2-40B4-BE49-F238E27FC236}">
                  <a16:creationId xmlns:a16="http://schemas.microsoft.com/office/drawing/2014/main" id="{C3087E8D-86A7-AA43-B0C1-81F962FA671D}"/>
                </a:ext>
              </a:extLst>
            </p:cNvPr>
            <p:cNvSpPr/>
            <p:nvPr/>
          </p:nvSpPr>
          <p:spPr>
            <a:xfrm>
              <a:off x="4664400" y="487900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" y="34"/>
                  </a:moveTo>
                  <a:cubicBezTo>
                    <a:pt x="1" y="34"/>
                    <a:pt x="34" y="0"/>
                    <a:pt x="34" y="0"/>
                  </a:cubicBezTo>
                  <a:cubicBezTo>
                    <a:pt x="568" y="234"/>
                    <a:pt x="1135" y="467"/>
                    <a:pt x="1735" y="634"/>
                  </a:cubicBezTo>
                  <a:cubicBezTo>
                    <a:pt x="1135" y="534"/>
                    <a:pt x="501" y="334"/>
                    <a:pt x="1" y="34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8;p18">
              <a:extLst>
                <a:ext uri="{FF2B5EF4-FFF2-40B4-BE49-F238E27FC236}">
                  <a16:creationId xmlns:a16="http://schemas.microsoft.com/office/drawing/2014/main" id="{7E9A1B92-4AAF-FC4A-8594-E7A295505E97}"/>
                </a:ext>
              </a:extLst>
            </p:cNvPr>
            <p:cNvSpPr/>
            <p:nvPr/>
          </p:nvSpPr>
          <p:spPr>
            <a:xfrm>
              <a:off x="4456750" y="4679675"/>
              <a:ext cx="1700" cy="32550"/>
            </a:xfrm>
            <a:custGeom>
              <a:avLst/>
              <a:gdLst/>
              <a:ahLst/>
              <a:cxnLst/>
              <a:rect l="l" t="t" r="r" b="b"/>
              <a:pathLst>
                <a:path w="68" h="1302" extrusionOk="0">
                  <a:moveTo>
                    <a:pt x="34" y="1"/>
                  </a:moveTo>
                  <a:cubicBezTo>
                    <a:pt x="34" y="201"/>
                    <a:pt x="68" y="401"/>
                    <a:pt x="68" y="601"/>
                  </a:cubicBezTo>
                  <a:cubicBezTo>
                    <a:pt x="68" y="835"/>
                    <a:pt x="68" y="1068"/>
                    <a:pt x="68" y="1302"/>
                  </a:cubicBezTo>
                  <a:cubicBezTo>
                    <a:pt x="1" y="868"/>
                    <a:pt x="1" y="434"/>
                    <a:pt x="34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9;p18">
              <a:extLst>
                <a:ext uri="{FF2B5EF4-FFF2-40B4-BE49-F238E27FC236}">
                  <a16:creationId xmlns:a16="http://schemas.microsoft.com/office/drawing/2014/main" id="{F95BB036-68AB-6743-88B1-65C10A9D14E1}"/>
                </a:ext>
              </a:extLst>
            </p:cNvPr>
            <p:cNvSpPr/>
            <p:nvPr/>
          </p:nvSpPr>
          <p:spPr>
            <a:xfrm>
              <a:off x="4520975" y="4688850"/>
              <a:ext cx="6700" cy="35050"/>
            </a:xfrm>
            <a:custGeom>
              <a:avLst/>
              <a:gdLst/>
              <a:ahLst/>
              <a:cxnLst/>
              <a:rect l="l" t="t" r="r" b="b"/>
              <a:pathLst>
                <a:path w="268" h="1402" extrusionOk="0">
                  <a:moveTo>
                    <a:pt x="67" y="1335"/>
                  </a:moveTo>
                  <a:cubicBezTo>
                    <a:pt x="34" y="901"/>
                    <a:pt x="0" y="468"/>
                    <a:pt x="0" y="1"/>
                  </a:cubicBezTo>
                  <a:cubicBezTo>
                    <a:pt x="34" y="67"/>
                    <a:pt x="100" y="101"/>
                    <a:pt x="201" y="101"/>
                  </a:cubicBezTo>
                  <a:lnTo>
                    <a:pt x="267" y="101"/>
                  </a:lnTo>
                  <a:cubicBezTo>
                    <a:pt x="67" y="201"/>
                    <a:pt x="67" y="434"/>
                    <a:pt x="201" y="568"/>
                  </a:cubicBezTo>
                  <a:cubicBezTo>
                    <a:pt x="134" y="835"/>
                    <a:pt x="100" y="1102"/>
                    <a:pt x="100" y="1368"/>
                  </a:cubicBezTo>
                  <a:cubicBezTo>
                    <a:pt x="100" y="1368"/>
                    <a:pt x="100" y="1368"/>
                    <a:pt x="100" y="1402"/>
                  </a:cubicBezTo>
                  <a:cubicBezTo>
                    <a:pt x="100" y="1368"/>
                    <a:pt x="100" y="1368"/>
                    <a:pt x="67" y="1335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0;p18">
              <a:extLst>
                <a:ext uri="{FF2B5EF4-FFF2-40B4-BE49-F238E27FC236}">
                  <a16:creationId xmlns:a16="http://schemas.microsoft.com/office/drawing/2014/main" id="{C49A1166-72A0-FB4C-A71E-28CAFCE83654}"/>
                </a:ext>
              </a:extLst>
            </p:cNvPr>
            <p:cNvSpPr/>
            <p:nvPr/>
          </p:nvSpPr>
          <p:spPr>
            <a:xfrm>
              <a:off x="4492625" y="4740550"/>
              <a:ext cx="8350" cy="32550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67" y="1"/>
                  </a:moveTo>
                  <a:cubicBezTo>
                    <a:pt x="100" y="168"/>
                    <a:pt x="134" y="334"/>
                    <a:pt x="200" y="501"/>
                  </a:cubicBezTo>
                  <a:cubicBezTo>
                    <a:pt x="234" y="701"/>
                    <a:pt x="267" y="868"/>
                    <a:pt x="334" y="1068"/>
                  </a:cubicBezTo>
                  <a:cubicBezTo>
                    <a:pt x="167" y="1068"/>
                    <a:pt x="34" y="1168"/>
                    <a:pt x="0" y="1302"/>
                  </a:cubicBezTo>
                  <a:cubicBezTo>
                    <a:pt x="34" y="868"/>
                    <a:pt x="67" y="435"/>
                    <a:pt x="6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1;p18">
              <a:extLst>
                <a:ext uri="{FF2B5EF4-FFF2-40B4-BE49-F238E27FC236}">
                  <a16:creationId xmlns:a16="http://schemas.microsoft.com/office/drawing/2014/main" id="{FC79C3B6-941F-804D-BAA2-8F8ACB538D9C}"/>
                </a:ext>
              </a:extLst>
            </p:cNvPr>
            <p:cNvSpPr/>
            <p:nvPr/>
          </p:nvSpPr>
          <p:spPr>
            <a:xfrm>
              <a:off x="4706100" y="4838125"/>
              <a:ext cx="40900" cy="10025"/>
            </a:xfrm>
            <a:custGeom>
              <a:avLst/>
              <a:gdLst/>
              <a:ahLst/>
              <a:cxnLst/>
              <a:rect l="l" t="t" r="r" b="b"/>
              <a:pathLst>
                <a:path w="1636" h="401" extrusionOk="0">
                  <a:moveTo>
                    <a:pt x="234" y="201"/>
                  </a:moveTo>
                  <a:cubicBezTo>
                    <a:pt x="201" y="101"/>
                    <a:pt x="101" y="34"/>
                    <a:pt x="1" y="1"/>
                  </a:cubicBezTo>
                  <a:cubicBezTo>
                    <a:pt x="568" y="101"/>
                    <a:pt x="1101" y="234"/>
                    <a:pt x="1635" y="401"/>
                  </a:cubicBezTo>
                  <a:cubicBezTo>
                    <a:pt x="901" y="301"/>
                    <a:pt x="268" y="201"/>
                    <a:pt x="234" y="20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2;p18">
              <a:extLst>
                <a:ext uri="{FF2B5EF4-FFF2-40B4-BE49-F238E27FC236}">
                  <a16:creationId xmlns:a16="http://schemas.microsoft.com/office/drawing/2014/main" id="{E7312FC6-E24E-7049-B4FE-4524E808B029}"/>
                </a:ext>
              </a:extLst>
            </p:cNvPr>
            <p:cNvSpPr/>
            <p:nvPr/>
          </p:nvSpPr>
          <p:spPr>
            <a:xfrm>
              <a:off x="4530975" y="4847300"/>
              <a:ext cx="70900" cy="28375"/>
            </a:xfrm>
            <a:custGeom>
              <a:avLst/>
              <a:gdLst/>
              <a:ahLst/>
              <a:cxnLst/>
              <a:rect l="l" t="t" r="r" b="b"/>
              <a:pathLst>
                <a:path w="2836" h="1135" extrusionOk="0">
                  <a:moveTo>
                    <a:pt x="1" y="1"/>
                  </a:moveTo>
                  <a:cubicBezTo>
                    <a:pt x="234" y="101"/>
                    <a:pt x="468" y="201"/>
                    <a:pt x="701" y="301"/>
                  </a:cubicBezTo>
                  <a:cubicBezTo>
                    <a:pt x="1068" y="534"/>
                    <a:pt x="1468" y="768"/>
                    <a:pt x="1869" y="1001"/>
                  </a:cubicBezTo>
                  <a:cubicBezTo>
                    <a:pt x="2035" y="1068"/>
                    <a:pt x="2202" y="1001"/>
                    <a:pt x="2269" y="835"/>
                  </a:cubicBezTo>
                  <a:cubicBezTo>
                    <a:pt x="2402" y="901"/>
                    <a:pt x="2569" y="935"/>
                    <a:pt x="2736" y="968"/>
                  </a:cubicBezTo>
                  <a:cubicBezTo>
                    <a:pt x="2736" y="1035"/>
                    <a:pt x="2769" y="1101"/>
                    <a:pt x="2836" y="1135"/>
                  </a:cubicBezTo>
                  <a:cubicBezTo>
                    <a:pt x="2569" y="1135"/>
                    <a:pt x="2302" y="1101"/>
                    <a:pt x="2035" y="1068"/>
                  </a:cubicBezTo>
                  <a:cubicBezTo>
                    <a:pt x="1268" y="935"/>
                    <a:pt x="601" y="534"/>
                    <a:pt x="1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525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CA18E-8CBE-F44D-BF61-5D215303D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2CD2A0-4F76-4640-84BB-1C0ADA50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44" y="1428886"/>
            <a:ext cx="6153912" cy="26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90;p38">
            <a:extLst>
              <a:ext uri="{FF2B5EF4-FFF2-40B4-BE49-F238E27FC236}">
                <a16:creationId xmlns:a16="http://schemas.microsoft.com/office/drawing/2014/main" id="{29D2A7BD-360B-D24B-BC73-294ACD365AE5}"/>
              </a:ext>
            </a:extLst>
          </p:cNvPr>
          <p:cNvSpPr txBox="1">
            <a:spLocks/>
          </p:cNvSpPr>
          <p:nvPr/>
        </p:nvSpPr>
        <p:spPr>
          <a:xfrm>
            <a:off x="526747" y="41520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 Regular"/>
              <a:buNone/>
              <a:defRPr sz="2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HK" sz="3200" dirty="0"/>
              <a:t>What is GAN?</a:t>
            </a:r>
          </a:p>
        </p:txBody>
      </p:sp>
      <p:grpSp>
        <p:nvGrpSpPr>
          <p:cNvPr id="10" name="Google Shape;105;p18">
            <a:extLst>
              <a:ext uri="{FF2B5EF4-FFF2-40B4-BE49-F238E27FC236}">
                <a16:creationId xmlns:a16="http://schemas.microsoft.com/office/drawing/2014/main" id="{397F9EF9-0C48-F848-9132-F1EC139BC497}"/>
              </a:ext>
            </a:extLst>
          </p:cNvPr>
          <p:cNvGrpSpPr/>
          <p:nvPr/>
        </p:nvGrpSpPr>
        <p:grpSpPr>
          <a:xfrm>
            <a:off x="6418069" y="4757410"/>
            <a:ext cx="336075" cy="243763"/>
            <a:chOff x="457200" y="1329800"/>
            <a:chExt cx="1873425" cy="1358525"/>
          </a:xfrm>
        </p:grpSpPr>
        <p:sp>
          <p:nvSpPr>
            <p:cNvPr id="11" name="Google Shape;106;p18">
              <a:extLst>
                <a:ext uri="{FF2B5EF4-FFF2-40B4-BE49-F238E27FC236}">
                  <a16:creationId xmlns:a16="http://schemas.microsoft.com/office/drawing/2014/main" id="{21DFB824-5129-6F46-8682-ADD7126054C5}"/>
                </a:ext>
              </a:extLst>
            </p:cNvPr>
            <p:cNvSpPr/>
            <p:nvPr/>
          </p:nvSpPr>
          <p:spPr>
            <a:xfrm>
              <a:off x="747125" y="1362100"/>
              <a:ext cx="1216725" cy="1285225"/>
            </a:xfrm>
            <a:custGeom>
              <a:avLst/>
              <a:gdLst/>
              <a:ahLst/>
              <a:cxnLst/>
              <a:rect l="l" t="t" r="r" b="b"/>
              <a:pathLst>
                <a:path w="48669" h="51409" extrusionOk="0">
                  <a:moveTo>
                    <a:pt x="17666" y="0"/>
                  </a:moveTo>
                  <a:cubicBezTo>
                    <a:pt x="17207" y="0"/>
                    <a:pt x="16709" y="65"/>
                    <a:pt x="16212" y="176"/>
                  </a:cubicBezTo>
                  <a:cubicBezTo>
                    <a:pt x="15538" y="249"/>
                    <a:pt x="14862" y="272"/>
                    <a:pt x="14185" y="272"/>
                  </a:cubicBezTo>
                  <a:cubicBezTo>
                    <a:pt x="12992" y="272"/>
                    <a:pt x="11796" y="200"/>
                    <a:pt x="10601" y="200"/>
                  </a:cubicBezTo>
                  <a:cubicBezTo>
                    <a:pt x="9389" y="200"/>
                    <a:pt x="8178" y="274"/>
                    <a:pt x="6972" y="576"/>
                  </a:cubicBezTo>
                  <a:cubicBezTo>
                    <a:pt x="5237" y="1010"/>
                    <a:pt x="3336" y="676"/>
                    <a:pt x="1835" y="1843"/>
                  </a:cubicBezTo>
                  <a:cubicBezTo>
                    <a:pt x="501" y="2844"/>
                    <a:pt x="0" y="4445"/>
                    <a:pt x="334" y="6046"/>
                  </a:cubicBezTo>
                  <a:cubicBezTo>
                    <a:pt x="234" y="6247"/>
                    <a:pt x="200" y="6480"/>
                    <a:pt x="200" y="6680"/>
                  </a:cubicBezTo>
                  <a:cubicBezTo>
                    <a:pt x="167" y="6647"/>
                    <a:pt x="134" y="6647"/>
                    <a:pt x="100" y="6614"/>
                  </a:cubicBezTo>
                  <a:lnTo>
                    <a:pt x="100" y="6614"/>
                  </a:lnTo>
                  <a:cubicBezTo>
                    <a:pt x="167" y="8315"/>
                    <a:pt x="768" y="9983"/>
                    <a:pt x="667" y="11684"/>
                  </a:cubicBezTo>
                  <a:cubicBezTo>
                    <a:pt x="567" y="13418"/>
                    <a:pt x="734" y="15286"/>
                    <a:pt x="701" y="17054"/>
                  </a:cubicBezTo>
                  <a:cubicBezTo>
                    <a:pt x="601" y="20790"/>
                    <a:pt x="34" y="24827"/>
                    <a:pt x="567" y="28563"/>
                  </a:cubicBezTo>
                  <a:cubicBezTo>
                    <a:pt x="1068" y="32232"/>
                    <a:pt x="1335" y="36268"/>
                    <a:pt x="1335" y="39971"/>
                  </a:cubicBezTo>
                  <a:cubicBezTo>
                    <a:pt x="1335" y="41739"/>
                    <a:pt x="1301" y="43540"/>
                    <a:pt x="1301" y="45308"/>
                  </a:cubicBezTo>
                  <a:cubicBezTo>
                    <a:pt x="1301" y="46942"/>
                    <a:pt x="1335" y="47876"/>
                    <a:pt x="2602" y="48944"/>
                  </a:cubicBezTo>
                  <a:cubicBezTo>
                    <a:pt x="2636" y="49177"/>
                    <a:pt x="2736" y="49411"/>
                    <a:pt x="2969" y="49678"/>
                  </a:cubicBezTo>
                  <a:cubicBezTo>
                    <a:pt x="3369" y="50111"/>
                    <a:pt x="3970" y="50211"/>
                    <a:pt x="4504" y="50311"/>
                  </a:cubicBezTo>
                  <a:cubicBezTo>
                    <a:pt x="5504" y="50512"/>
                    <a:pt x="6438" y="50979"/>
                    <a:pt x="7472" y="51179"/>
                  </a:cubicBezTo>
                  <a:cubicBezTo>
                    <a:pt x="8399" y="51344"/>
                    <a:pt x="9339" y="51408"/>
                    <a:pt x="10287" y="51408"/>
                  </a:cubicBezTo>
                  <a:cubicBezTo>
                    <a:pt x="13429" y="51408"/>
                    <a:pt x="16656" y="50709"/>
                    <a:pt x="19760" y="50709"/>
                  </a:cubicBezTo>
                  <a:cubicBezTo>
                    <a:pt x="19867" y="50709"/>
                    <a:pt x="19974" y="50710"/>
                    <a:pt x="20081" y="50712"/>
                  </a:cubicBezTo>
                  <a:cubicBezTo>
                    <a:pt x="25185" y="50745"/>
                    <a:pt x="30255" y="51079"/>
                    <a:pt x="35359" y="51212"/>
                  </a:cubicBezTo>
                  <a:cubicBezTo>
                    <a:pt x="35909" y="51228"/>
                    <a:pt x="36463" y="51234"/>
                    <a:pt x="37019" y="51234"/>
                  </a:cubicBezTo>
                  <a:cubicBezTo>
                    <a:pt x="38855" y="51234"/>
                    <a:pt x="40713" y="51163"/>
                    <a:pt x="42531" y="51112"/>
                  </a:cubicBezTo>
                  <a:cubicBezTo>
                    <a:pt x="44599" y="51012"/>
                    <a:pt x="46300" y="50578"/>
                    <a:pt x="46867" y="48377"/>
                  </a:cubicBezTo>
                  <a:cubicBezTo>
                    <a:pt x="47001" y="47843"/>
                    <a:pt x="46934" y="47376"/>
                    <a:pt x="46767" y="46976"/>
                  </a:cubicBezTo>
                  <a:cubicBezTo>
                    <a:pt x="46934" y="46709"/>
                    <a:pt x="47034" y="46375"/>
                    <a:pt x="47067" y="45942"/>
                  </a:cubicBezTo>
                  <a:cubicBezTo>
                    <a:pt x="47067" y="45908"/>
                    <a:pt x="47067" y="45875"/>
                    <a:pt x="47067" y="45808"/>
                  </a:cubicBezTo>
                  <a:cubicBezTo>
                    <a:pt x="47167" y="45408"/>
                    <a:pt x="47267" y="45008"/>
                    <a:pt x="47334" y="44607"/>
                  </a:cubicBezTo>
                  <a:cubicBezTo>
                    <a:pt x="47701" y="44274"/>
                    <a:pt x="47901" y="43807"/>
                    <a:pt x="47868" y="43206"/>
                  </a:cubicBezTo>
                  <a:cubicBezTo>
                    <a:pt x="47834" y="40238"/>
                    <a:pt x="47868" y="37269"/>
                    <a:pt x="47634" y="34300"/>
                  </a:cubicBezTo>
                  <a:cubicBezTo>
                    <a:pt x="47601" y="29930"/>
                    <a:pt x="47634" y="25560"/>
                    <a:pt x="47668" y="21157"/>
                  </a:cubicBezTo>
                  <a:cubicBezTo>
                    <a:pt x="47668" y="19423"/>
                    <a:pt x="47734" y="17588"/>
                    <a:pt x="47501" y="15853"/>
                  </a:cubicBezTo>
                  <a:cubicBezTo>
                    <a:pt x="47301" y="14086"/>
                    <a:pt x="47868" y="12284"/>
                    <a:pt x="47668" y="10516"/>
                  </a:cubicBezTo>
                  <a:cubicBezTo>
                    <a:pt x="47401" y="7881"/>
                    <a:pt x="48668" y="3111"/>
                    <a:pt x="45566" y="1577"/>
                  </a:cubicBezTo>
                  <a:cubicBezTo>
                    <a:pt x="45113" y="1363"/>
                    <a:pt x="44680" y="1256"/>
                    <a:pt x="44269" y="1256"/>
                  </a:cubicBezTo>
                  <a:cubicBezTo>
                    <a:pt x="44167" y="1256"/>
                    <a:pt x="44065" y="1263"/>
                    <a:pt x="43965" y="1276"/>
                  </a:cubicBezTo>
                  <a:cubicBezTo>
                    <a:pt x="43565" y="1043"/>
                    <a:pt x="43164" y="843"/>
                    <a:pt x="42697" y="676"/>
                  </a:cubicBezTo>
                  <a:cubicBezTo>
                    <a:pt x="42197" y="452"/>
                    <a:pt x="41492" y="388"/>
                    <a:pt x="40784" y="388"/>
                  </a:cubicBezTo>
                  <a:cubicBezTo>
                    <a:pt x="40124" y="388"/>
                    <a:pt x="39461" y="444"/>
                    <a:pt x="38961" y="476"/>
                  </a:cubicBezTo>
                  <a:cubicBezTo>
                    <a:pt x="38659" y="494"/>
                    <a:pt x="38357" y="501"/>
                    <a:pt x="38055" y="501"/>
                  </a:cubicBezTo>
                  <a:cubicBezTo>
                    <a:pt x="36904" y="501"/>
                    <a:pt x="35752" y="397"/>
                    <a:pt x="34601" y="397"/>
                  </a:cubicBezTo>
                  <a:cubicBezTo>
                    <a:pt x="34387" y="397"/>
                    <a:pt x="34172" y="401"/>
                    <a:pt x="33958" y="409"/>
                  </a:cubicBezTo>
                  <a:cubicBezTo>
                    <a:pt x="32242" y="481"/>
                    <a:pt x="30516" y="514"/>
                    <a:pt x="28786" y="514"/>
                  </a:cubicBezTo>
                  <a:cubicBezTo>
                    <a:pt x="27288" y="514"/>
                    <a:pt x="25786" y="489"/>
                    <a:pt x="24284" y="442"/>
                  </a:cubicBezTo>
                  <a:cubicBezTo>
                    <a:pt x="23820" y="432"/>
                    <a:pt x="23344" y="425"/>
                    <a:pt x="22858" y="425"/>
                  </a:cubicBezTo>
                  <a:cubicBezTo>
                    <a:pt x="21773" y="425"/>
                    <a:pt x="20644" y="461"/>
                    <a:pt x="19514" y="576"/>
                  </a:cubicBezTo>
                  <a:cubicBezTo>
                    <a:pt x="19114" y="242"/>
                    <a:pt x="18580" y="9"/>
                    <a:pt x="17946" y="9"/>
                  </a:cubicBezTo>
                  <a:cubicBezTo>
                    <a:pt x="17855" y="3"/>
                    <a:pt x="17761" y="0"/>
                    <a:pt x="17666" y="0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;p18">
              <a:extLst>
                <a:ext uri="{FF2B5EF4-FFF2-40B4-BE49-F238E27FC236}">
                  <a16:creationId xmlns:a16="http://schemas.microsoft.com/office/drawing/2014/main" id="{737B17E3-7A5C-9844-9658-EEAA26855AD0}"/>
                </a:ext>
              </a:extLst>
            </p:cNvPr>
            <p:cNvSpPr/>
            <p:nvPr/>
          </p:nvSpPr>
          <p:spPr>
            <a:xfrm>
              <a:off x="739625" y="1380825"/>
              <a:ext cx="1162400" cy="1274050"/>
            </a:xfrm>
            <a:custGeom>
              <a:avLst/>
              <a:gdLst/>
              <a:ahLst/>
              <a:cxnLst/>
              <a:rect l="l" t="t" r="r" b="b"/>
              <a:pathLst>
                <a:path w="46496" h="50962" extrusionOk="0">
                  <a:moveTo>
                    <a:pt x="3440" y="0"/>
                  </a:moveTo>
                  <a:cubicBezTo>
                    <a:pt x="3356" y="0"/>
                    <a:pt x="3264" y="28"/>
                    <a:pt x="3169" y="94"/>
                  </a:cubicBezTo>
                  <a:cubicBezTo>
                    <a:pt x="2368" y="594"/>
                    <a:pt x="1668" y="861"/>
                    <a:pt x="1068" y="1561"/>
                  </a:cubicBezTo>
                  <a:cubicBezTo>
                    <a:pt x="400" y="2362"/>
                    <a:pt x="167" y="3530"/>
                    <a:pt x="100" y="4497"/>
                  </a:cubicBezTo>
                  <a:cubicBezTo>
                    <a:pt x="0" y="5764"/>
                    <a:pt x="100" y="7099"/>
                    <a:pt x="67" y="8366"/>
                  </a:cubicBezTo>
                  <a:cubicBezTo>
                    <a:pt x="67" y="9601"/>
                    <a:pt x="434" y="10768"/>
                    <a:pt x="267" y="11969"/>
                  </a:cubicBezTo>
                  <a:cubicBezTo>
                    <a:pt x="100" y="13303"/>
                    <a:pt x="500" y="14604"/>
                    <a:pt x="434" y="15938"/>
                  </a:cubicBezTo>
                  <a:cubicBezTo>
                    <a:pt x="334" y="17206"/>
                    <a:pt x="534" y="18507"/>
                    <a:pt x="500" y="19774"/>
                  </a:cubicBezTo>
                  <a:cubicBezTo>
                    <a:pt x="467" y="21009"/>
                    <a:pt x="500" y="22176"/>
                    <a:pt x="567" y="23410"/>
                  </a:cubicBezTo>
                  <a:cubicBezTo>
                    <a:pt x="667" y="24545"/>
                    <a:pt x="367" y="25712"/>
                    <a:pt x="601" y="26846"/>
                  </a:cubicBezTo>
                  <a:cubicBezTo>
                    <a:pt x="634" y="27113"/>
                    <a:pt x="801" y="27313"/>
                    <a:pt x="967" y="27480"/>
                  </a:cubicBezTo>
                  <a:cubicBezTo>
                    <a:pt x="967" y="27547"/>
                    <a:pt x="967" y="27580"/>
                    <a:pt x="967" y="27647"/>
                  </a:cubicBezTo>
                  <a:cubicBezTo>
                    <a:pt x="767" y="28681"/>
                    <a:pt x="967" y="29815"/>
                    <a:pt x="801" y="30882"/>
                  </a:cubicBezTo>
                  <a:cubicBezTo>
                    <a:pt x="667" y="31683"/>
                    <a:pt x="734" y="32550"/>
                    <a:pt x="801" y="33351"/>
                  </a:cubicBezTo>
                  <a:cubicBezTo>
                    <a:pt x="901" y="34485"/>
                    <a:pt x="867" y="35653"/>
                    <a:pt x="1034" y="36753"/>
                  </a:cubicBezTo>
                  <a:cubicBezTo>
                    <a:pt x="1334" y="38922"/>
                    <a:pt x="834" y="41257"/>
                    <a:pt x="1234" y="43391"/>
                  </a:cubicBezTo>
                  <a:cubicBezTo>
                    <a:pt x="1601" y="45293"/>
                    <a:pt x="1468" y="47394"/>
                    <a:pt x="3202" y="48695"/>
                  </a:cubicBezTo>
                  <a:cubicBezTo>
                    <a:pt x="4937" y="50029"/>
                    <a:pt x="7105" y="50029"/>
                    <a:pt x="9173" y="50363"/>
                  </a:cubicBezTo>
                  <a:cubicBezTo>
                    <a:pt x="11508" y="50730"/>
                    <a:pt x="13910" y="50863"/>
                    <a:pt x="16278" y="50897"/>
                  </a:cubicBezTo>
                  <a:cubicBezTo>
                    <a:pt x="17213" y="50926"/>
                    <a:pt x="18148" y="50962"/>
                    <a:pt x="19083" y="50962"/>
                  </a:cubicBezTo>
                  <a:cubicBezTo>
                    <a:pt x="20283" y="50962"/>
                    <a:pt x="21483" y="50903"/>
                    <a:pt x="22683" y="50697"/>
                  </a:cubicBezTo>
                  <a:cubicBezTo>
                    <a:pt x="23255" y="50590"/>
                    <a:pt x="23858" y="50573"/>
                    <a:pt x="24470" y="50573"/>
                  </a:cubicBezTo>
                  <a:cubicBezTo>
                    <a:pt x="24742" y="50573"/>
                    <a:pt x="25016" y="50577"/>
                    <a:pt x="25290" y="50577"/>
                  </a:cubicBezTo>
                  <a:cubicBezTo>
                    <a:pt x="26514" y="50577"/>
                    <a:pt x="27729" y="50511"/>
                    <a:pt x="28754" y="49796"/>
                  </a:cubicBezTo>
                  <a:cubicBezTo>
                    <a:pt x="28787" y="49763"/>
                    <a:pt x="28821" y="49729"/>
                    <a:pt x="28854" y="49729"/>
                  </a:cubicBezTo>
                  <a:cubicBezTo>
                    <a:pt x="28887" y="49729"/>
                    <a:pt x="28921" y="49763"/>
                    <a:pt x="28987" y="49763"/>
                  </a:cubicBezTo>
                  <a:cubicBezTo>
                    <a:pt x="29688" y="50029"/>
                    <a:pt x="30422" y="50096"/>
                    <a:pt x="31156" y="50263"/>
                  </a:cubicBezTo>
                  <a:cubicBezTo>
                    <a:pt x="31771" y="50393"/>
                    <a:pt x="32403" y="50435"/>
                    <a:pt x="33041" y="50435"/>
                  </a:cubicBezTo>
                  <a:cubicBezTo>
                    <a:pt x="34199" y="50435"/>
                    <a:pt x="35374" y="50296"/>
                    <a:pt x="36493" y="50296"/>
                  </a:cubicBezTo>
                  <a:cubicBezTo>
                    <a:pt x="37460" y="50296"/>
                    <a:pt x="38428" y="50296"/>
                    <a:pt x="39395" y="50263"/>
                  </a:cubicBezTo>
                  <a:cubicBezTo>
                    <a:pt x="40429" y="50263"/>
                    <a:pt x="41363" y="50463"/>
                    <a:pt x="42364" y="50563"/>
                  </a:cubicBezTo>
                  <a:cubicBezTo>
                    <a:pt x="42484" y="50572"/>
                    <a:pt x="42608" y="50576"/>
                    <a:pt x="42736" y="50576"/>
                  </a:cubicBezTo>
                  <a:cubicBezTo>
                    <a:pt x="44096" y="50576"/>
                    <a:pt x="45809" y="50073"/>
                    <a:pt x="46266" y="48762"/>
                  </a:cubicBezTo>
                  <a:cubicBezTo>
                    <a:pt x="46495" y="48108"/>
                    <a:pt x="46019" y="47293"/>
                    <a:pt x="45308" y="47293"/>
                  </a:cubicBezTo>
                  <a:cubicBezTo>
                    <a:pt x="45294" y="47293"/>
                    <a:pt x="45280" y="47294"/>
                    <a:pt x="45266" y="47294"/>
                  </a:cubicBezTo>
                  <a:cubicBezTo>
                    <a:pt x="44665" y="47294"/>
                    <a:pt x="44132" y="47428"/>
                    <a:pt x="43531" y="47561"/>
                  </a:cubicBezTo>
                  <a:cubicBezTo>
                    <a:pt x="43318" y="47598"/>
                    <a:pt x="43125" y="47612"/>
                    <a:pt x="42942" y="47612"/>
                  </a:cubicBezTo>
                  <a:cubicBezTo>
                    <a:pt x="42465" y="47612"/>
                    <a:pt x="42050" y="47518"/>
                    <a:pt x="41496" y="47494"/>
                  </a:cubicBezTo>
                  <a:cubicBezTo>
                    <a:pt x="41054" y="47478"/>
                    <a:pt x="40615" y="47471"/>
                    <a:pt x="40176" y="47471"/>
                  </a:cubicBezTo>
                  <a:cubicBezTo>
                    <a:pt x="38859" y="47471"/>
                    <a:pt x="37552" y="47528"/>
                    <a:pt x="36226" y="47528"/>
                  </a:cubicBezTo>
                  <a:cubicBezTo>
                    <a:pt x="34926" y="47556"/>
                    <a:pt x="33626" y="47824"/>
                    <a:pt x="32326" y="47824"/>
                  </a:cubicBezTo>
                  <a:cubicBezTo>
                    <a:pt x="32092" y="47824"/>
                    <a:pt x="31857" y="47815"/>
                    <a:pt x="31623" y="47795"/>
                  </a:cubicBezTo>
                  <a:cubicBezTo>
                    <a:pt x="30989" y="47728"/>
                    <a:pt x="30355" y="47594"/>
                    <a:pt x="29721" y="47594"/>
                  </a:cubicBezTo>
                  <a:cubicBezTo>
                    <a:pt x="29154" y="47628"/>
                    <a:pt x="28687" y="47861"/>
                    <a:pt x="28187" y="48061"/>
                  </a:cubicBezTo>
                  <a:cubicBezTo>
                    <a:pt x="27940" y="47938"/>
                    <a:pt x="27675" y="47898"/>
                    <a:pt x="27395" y="47898"/>
                  </a:cubicBezTo>
                  <a:cubicBezTo>
                    <a:pt x="27146" y="47898"/>
                    <a:pt x="26886" y="47930"/>
                    <a:pt x="26619" y="47961"/>
                  </a:cubicBezTo>
                  <a:cubicBezTo>
                    <a:pt x="25660" y="48107"/>
                    <a:pt x="24727" y="48201"/>
                    <a:pt x="23753" y="48201"/>
                  </a:cubicBezTo>
                  <a:cubicBezTo>
                    <a:pt x="23609" y="48201"/>
                    <a:pt x="23463" y="48199"/>
                    <a:pt x="23317" y="48195"/>
                  </a:cubicBezTo>
                  <a:cubicBezTo>
                    <a:pt x="23208" y="48191"/>
                    <a:pt x="23098" y="48189"/>
                    <a:pt x="22989" y="48189"/>
                  </a:cubicBezTo>
                  <a:cubicBezTo>
                    <a:pt x="21568" y="48189"/>
                    <a:pt x="20116" y="48483"/>
                    <a:pt x="18684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178" y="48061"/>
                    <a:pt x="12876" y="48128"/>
                    <a:pt x="10641" y="47895"/>
                  </a:cubicBezTo>
                  <a:cubicBezTo>
                    <a:pt x="9574" y="47761"/>
                    <a:pt x="8506" y="47594"/>
                    <a:pt x="7472" y="47528"/>
                  </a:cubicBezTo>
                  <a:cubicBezTo>
                    <a:pt x="6438" y="47428"/>
                    <a:pt x="5337" y="47328"/>
                    <a:pt x="4537" y="46594"/>
                  </a:cubicBezTo>
                  <a:cubicBezTo>
                    <a:pt x="3736" y="45860"/>
                    <a:pt x="3903" y="44659"/>
                    <a:pt x="3703" y="43692"/>
                  </a:cubicBezTo>
                  <a:cubicBezTo>
                    <a:pt x="3503" y="42591"/>
                    <a:pt x="3536" y="41457"/>
                    <a:pt x="3536" y="40323"/>
                  </a:cubicBezTo>
                  <a:cubicBezTo>
                    <a:pt x="3536" y="38321"/>
                    <a:pt x="3436" y="36353"/>
                    <a:pt x="3403" y="34352"/>
                  </a:cubicBezTo>
                  <a:cubicBezTo>
                    <a:pt x="3403" y="33451"/>
                    <a:pt x="3302" y="32484"/>
                    <a:pt x="3169" y="31550"/>
                  </a:cubicBezTo>
                  <a:cubicBezTo>
                    <a:pt x="3069" y="30782"/>
                    <a:pt x="3202" y="30015"/>
                    <a:pt x="3102" y="29215"/>
                  </a:cubicBezTo>
                  <a:cubicBezTo>
                    <a:pt x="3002" y="28581"/>
                    <a:pt x="2869" y="27947"/>
                    <a:pt x="2702" y="27313"/>
                  </a:cubicBezTo>
                  <a:cubicBezTo>
                    <a:pt x="2969" y="26980"/>
                    <a:pt x="3002" y="26479"/>
                    <a:pt x="2802" y="26112"/>
                  </a:cubicBezTo>
                  <a:cubicBezTo>
                    <a:pt x="2735" y="25245"/>
                    <a:pt x="2802" y="24378"/>
                    <a:pt x="2735" y="23510"/>
                  </a:cubicBezTo>
                  <a:cubicBezTo>
                    <a:pt x="2702" y="22443"/>
                    <a:pt x="2535" y="21409"/>
                    <a:pt x="2535" y="20308"/>
                  </a:cubicBezTo>
                  <a:cubicBezTo>
                    <a:pt x="2502" y="17940"/>
                    <a:pt x="2135" y="15638"/>
                    <a:pt x="2102" y="13303"/>
                  </a:cubicBezTo>
                  <a:cubicBezTo>
                    <a:pt x="2068" y="12336"/>
                    <a:pt x="2368" y="11435"/>
                    <a:pt x="2335" y="10501"/>
                  </a:cubicBezTo>
                  <a:cubicBezTo>
                    <a:pt x="2268" y="9367"/>
                    <a:pt x="2235" y="8266"/>
                    <a:pt x="2235" y="7132"/>
                  </a:cubicBezTo>
                  <a:cubicBezTo>
                    <a:pt x="2235" y="4797"/>
                    <a:pt x="2135" y="2796"/>
                    <a:pt x="3769" y="961"/>
                  </a:cubicBezTo>
                  <a:cubicBezTo>
                    <a:pt x="4071" y="605"/>
                    <a:pt x="3832" y="0"/>
                    <a:pt x="3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;p18">
              <a:extLst>
                <a:ext uri="{FF2B5EF4-FFF2-40B4-BE49-F238E27FC236}">
                  <a16:creationId xmlns:a16="http://schemas.microsoft.com/office/drawing/2014/main" id="{CC811498-7EA6-5046-99CC-71DE55A197DD}"/>
                </a:ext>
              </a:extLst>
            </p:cNvPr>
            <p:cNvSpPr/>
            <p:nvPr/>
          </p:nvSpPr>
          <p:spPr>
            <a:xfrm>
              <a:off x="878050" y="1366550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322" y="1"/>
                  </a:moveTo>
                  <a:cubicBezTo>
                    <a:pt x="27715" y="1"/>
                    <a:pt x="27111" y="12"/>
                    <a:pt x="26519" y="31"/>
                  </a:cubicBezTo>
                  <a:cubicBezTo>
                    <a:pt x="24251" y="98"/>
                    <a:pt x="22016" y="64"/>
                    <a:pt x="19748" y="131"/>
                  </a:cubicBezTo>
                  <a:cubicBezTo>
                    <a:pt x="17480" y="231"/>
                    <a:pt x="15278" y="498"/>
                    <a:pt x="13010" y="531"/>
                  </a:cubicBezTo>
                  <a:cubicBezTo>
                    <a:pt x="12443" y="531"/>
                    <a:pt x="11876" y="523"/>
                    <a:pt x="11308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4" y="613"/>
                    <a:pt x="8118" y="715"/>
                    <a:pt x="7374" y="715"/>
                  </a:cubicBezTo>
                  <a:cubicBezTo>
                    <a:pt x="7097" y="715"/>
                    <a:pt x="6819" y="701"/>
                    <a:pt x="6538" y="665"/>
                  </a:cubicBezTo>
                  <a:cubicBezTo>
                    <a:pt x="6055" y="604"/>
                    <a:pt x="5571" y="585"/>
                    <a:pt x="5087" y="585"/>
                  </a:cubicBezTo>
                  <a:cubicBezTo>
                    <a:pt x="450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3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9" y="2014"/>
                    <a:pt x="4226" y="1999"/>
                    <a:pt x="4670" y="1999"/>
                  </a:cubicBezTo>
                  <a:cubicBezTo>
                    <a:pt x="5571" y="1999"/>
                    <a:pt x="6405" y="2166"/>
                    <a:pt x="7306" y="2233"/>
                  </a:cubicBezTo>
                  <a:cubicBezTo>
                    <a:pt x="7452" y="2242"/>
                    <a:pt x="7598" y="2246"/>
                    <a:pt x="7745" y="2246"/>
                  </a:cubicBezTo>
                  <a:cubicBezTo>
                    <a:pt x="8640" y="2246"/>
                    <a:pt x="9553" y="2094"/>
                    <a:pt x="10441" y="2066"/>
                  </a:cubicBezTo>
                  <a:cubicBezTo>
                    <a:pt x="11016" y="2061"/>
                    <a:pt x="11591" y="2059"/>
                    <a:pt x="12166" y="2059"/>
                  </a:cubicBezTo>
                  <a:cubicBezTo>
                    <a:pt x="15802" y="2059"/>
                    <a:pt x="19455" y="2142"/>
                    <a:pt x="23084" y="2199"/>
                  </a:cubicBezTo>
                  <a:cubicBezTo>
                    <a:pt x="26820" y="2233"/>
                    <a:pt x="30589" y="2366"/>
                    <a:pt x="34292" y="2733"/>
                  </a:cubicBezTo>
                  <a:cubicBezTo>
                    <a:pt x="34617" y="2768"/>
                    <a:pt x="34984" y="2775"/>
                    <a:pt x="35372" y="2775"/>
                  </a:cubicBezTo>
                  <a:cubicBezTo>
                    <a:pt x="35619" y="2775"/>
                    <a:pt x="35874" y="2772"/>
                    <a:pt x="36132" y="2772"/>
                  </a:cubicBezTo>
                  <a:cubicBezTo>
                    <a:pt x="37382" y="2772"/>
                    <a:pt x="38699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63" y="6869"/>
                    <a:pt x="41130" y="7736"/>
                    <a:pt x="41030" y="8871"/>
                  </a:cubicBezTo>
                  <a:cubicBezTo>
                    <a:pt x="40996" y="9137"/>
                    <a:pt x="41096" y="9338"/>
                    <a:pt x="41230" y="9504"/>
                  </a:cubicBezTo>
                  <a:cubicBezTo>
                    <a:pt x="41063" y="10538"/>
                    <a:pt x="40863" y="11639"/>
                    <a:pt x="40830" y="11873"/>
                  </a:cubicBezTo>
                  <a:cubicBezTo>
                    <a:pt x="40629" y="13474"/>
                    <a:pt x="40429" y="15075"/>
                    <a:pt x="40196" y="16643"/>
                  </a:cubicBezTo>
                  <a:cubicBezTo>
                    <a:pt x="39996" y="18111"/>
                    <a:pt x="40563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63" y="39026"/>
                    <a:pt x="40129" y="45497"/>
                  </a:cubicBezTo>
                  <a:cubicBezTo>
                    <a:pt x="40072" y="45877"/>
                    <a:pt x="40394" y="46094"/>
                    <a:pt x="40712" y="46094"/>
                  </a:cubicBezTo>
                  <a:cubicBezTo>
                    <a:pt x="40953" y="46094"/>
                    <a:pt x="41191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1" y="33121"/>
                    <a:pt x="42564" y="29619"/>
                    <a:pt x="42464" y="26116"/>
                  </a:cubicBezTo>
                  <a:cubicBezTo>
                    <a:pt x="42431" y="24515"/>
                    <a:pt x="42064" y="22814"/>
                    <a:pt x="42364" y="21213"/>
                  </a:cubicBezTo>
                  <a:cubicBezTo>
                    <a:pt x="42664" y="19712"/>
                    <a:pt x="41964" y="18277"/>
                    <a:pt x="41930" y="16743"/>
                  </a:cubicBezTo>
                  <a:cubicBezTo>
                    <a:pt x="41897" y="15142"/>
                    <a:pt x="42064" y="13541"/>
                    <a:pt x="41997" y="11906"/>
                  </a:cubicBezTo>
                  <a:cubicBezTo>
                    <a:pt x="41964" y="11172"/>
                    <a:pt x="42030" y="10472"/>
                    <a:pt x="42064" y="9738"/>
                  </a:cubicBezTo>
                  <a:cubicBezTo>
                    <a:pt x="42431" y="9671"/>
                    <a:pt x="42764" y="9404"/>
                    <a:pt x="42831" y="8937"/>
                  </a:cubicBezTo>
                  <a:cubicBezTo>
                    <a:pt x="42964" y="8003"/>
                    <a:pt x="43098" y="7136"/>
                    <a:pt x="43031" y="6169"/>
                  </a:cubicBezTo>
                  <a:cubicBezTo>
                    <a:pt x="42931" y="5301"/>
                    <a:pt x="42531" y="4401"/>
                    <a:pt x="42231" y="3600"/>
                  </a:cubicBezTo>
                  <a:cubicBezTo>
                    <a:pt x="41463" y="1632"/>
                    <a:pt x="40129" y="932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305" y="66"/>
                    <a:pt x="29802" y="1"/>
                    <a:pt x="28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;p18">
              <a:extLst>
                <a:ext uri="{FF2B5EF4-FFF2-40B4-BE49-F238E27FC236}">
                  <a16:creationId xmlns:a16="http://schemas.microsoft.com/office/drawing/2014/main" id="{CF665D2C-D741-3840-9C4A-5A1517DBC2F8}"/>
                </a:ext>
              </a:extLst>
            </p:cNvPr>
            <p:cNvSpPr/>
            <p:nvPr/>
          </p:nvSpPr>
          <p:spPr>
            <a:xfrm>
              <a:off x="1134900" y="1742450"/>
              <a:ext cx="394475" cy="721700"/>
            </a:xfrm>
            <a:custGeom>
              <a:avLst/>
              <a:gdLst/>
              <a:ahLst/>
              <a:cxnLst/>
              <a:rect l="l" t="t" r="r" b="b"/>
              <a:pathLst>
                <a:path w="15779" h="28868" extrusionOk="0">
                  <a:moveTo>
                    <a:pt x="12376" y="1607"/>
                  </a:moveTo>
                  <a:cubicBezTo>
                    <a:pt x="12109" y="1774"/>
                    <a:pt x="11809" y="1940"/>
                    <a:pt x="11542" y="2107"/>
                  </a:cubicBezTo>
                  <a:cubicBezTo>
                    <a:pt x="11542" y="2074"/>
                    <a:pt x="11509" y="2040"/>
                    <a:pt x="11475" y="2040"/>
                  </a:cubicBezTo>
                  <a:cubicBezTo>
                    <a:pt x="11775" y="1874"/>
                    <a:pt x="12076" y="1740"/>
                    <a:pt x="12376" y="1607"/>
                  </a:cubicBezTo>
                  <a:close/>
                  <a:moveTo>
                    <a:pt x="8907" y="2307"/>
                  </a:moveTo>
                  <a:cubicBezTo>
                    <a:pt x="8940" y="2341"/>
                    <a:pt x="8940" y="2341"/>
                    <a:pt x="8973" y="2341"/>
                  </a:cubicBezTo>
                  <a:cubicBezTo>
                    <a:pt x="8840" y="2474"/>
                    <a:pt x="8740" y="2608"/>
                    <a:pt x="8607" y="2774"/>
                  </a:cubicBezTo>
                  <a:cubicBezTo>
                    <a:pt x="8707" y="2608"/>
                    <a:pt x="8807" y="2474"/>
                    <a:pt x="8907" y="2307"/>
                  </a:cubicBezTo>
                  <a:close/>
                  <a:moveTo>
                    <a:pt x="9440" y="2908"/>
                  </a:moveTo>
                  <a:cubicBezTo>
                    <a:pt x="9474" y="2941"/>
                    <a:pt x="9541" y="2941"/>
                    <a:pt x="9574" y="2941"/>
                  </a:cubicBezTo>
                  <a:cubicBezTo>
                    <a:pt x="9340" y="3175"/>
                    <a:pt x="9107" y="3441"/>
                    <a:pt x="8873" y="3675"/>
                  </a:cubicBezTo>
                  <a:cubicBezTo>
                    <a:pt x="9074" y="3408"/>
                    <a:pt x="9274" y="3175"/>
                    <a:pt x="9440" y="2908"/>
                  </a:cubicBezTo>
                  <a:close/>
                  <a:moveTo>
                    <a:pt x="8240" y="2241"/>
                  </a:moveTo>
                  <a:cubicBezTo>
                    <a:pt x="7873" y="2741"/>
                    <a:pt x="7506" y="3375"/>
                    <a:pt x="7072" y="3908"/>
                  </a:cubicBezTo>
                  <a:cubicBezTo>
                    <a:pt x="7406" y="3375"/>
                    <a:pt x="7773" y="2841"/>
                    <a:pt x="7939" y="2307"/>
                  </a:cubicBezTo>
                  <a:cubicBezTo>
                    <a:pt x="8039" y="2274"/>
                    <a:pt x="8140" y="2241"/>
                    <a:pt x="8240" y="2241"/>
                  </a:cubicBezTo>
                  <a:close/>
                  <a:moveTo>
                    <a:pt x="14974" y="4180"/>
                  </a:moveTo>
                  <a:cubicBezTo>
                    <a:pt x="14937" y="4491"/>
                    <a:pt x="14839" y="4678"/>
                    <a:pt x="14711" y="4742"/>
                  </a:cubicBezTo>
                  <a:cubicBezTo>
                    <a:pt x="14778" y="4609"/>
                    <a:pt x="14844" y="4442"/>
                    <a:pt x="14911" y="4242"/>
                  </a:cubicBezTo>
                  <a:cubicBezTo>
                    <a:pt x="14937" y="4242"/>
                    <a:pt x="14964" y="4221"/>
                    <a:pt x="14974" y="4180"/>
                  </a:cubicBezTo>
                  <a:close/>
                  <a:moveTo>
                    <a:pt x="10141" y="4175"/>
                  </a:moveTo>
                  <a:lnTo>
                    <a:pt x="10141" y="4175"/>
                  </a:lnTo>
                  <a:cubicBezTo>
                    <a:pt x="9874" y="4542"/>
                    <a:pt x="9541" y="4876"/>
                    <a:pt x="9240" y="5209"/>
                  </a:cubicBezTo>
                  <a:cubicBezTo>
                    <a:pt x="9240" y="5176"/>
                    <a:pt x="9207" y="5176"/>
                    <a:pt x="9174" y="5176"/>
                  </a:cubicBezTo>
                  <a:cubicBezTo>
                    <a:pt x="9507" y="4842"/>
                    <a:pt x="9807" y="4509"/>
                    <a:pt x="10141" y="4175"/>
                  </a:cubicBezTo>
                  <a:close/>
                  <a:moveTo>
                    <a:pt x="6472" y="5143"/>
                  </a:moveTo>
                  <a:cubicBezTo>
                    <a:pt x="6405" y="5243"/>
                    <a:pt x="6372" y="5376"/>
                    <a:pt x="6405" y="5543"/>
                  </a:cubicBezTo>
                  <a:cubicBezTo>
                    <a:pt x="6405" y="5576"/>
                    <a:pt x="6405" y="5610"/>
                    <a:pt x="6405" y="5643"/>
                  </a:cubicBezTo>
                  <a:cubicBezTo>
                    <a:pt x="6372" y="5676"/>
                    <a:pt x="6372" y="5710"/>
                    <a:pt x="6338" y="5743"/>
                  </a:cubicBezTo>
                  <a:cubicBezTo>
                    <a:pt x="6338" y="5676"/>
                    <a:pt x="6305" y="5643"/>
                    <a:pt x="6272" y="5643"/>
                  </a:cubicBezTo>
                  <a:cubicBezTo>
                    <a:pt x="6338" y="5476"/>
                    <a:pt x="6372" y="5309"/>
                    <a:pt x="6438" y="5143"/>
                  </a:cubicBezTo>
                  <a:close/>
                  <a:moveTo>
                    <a:pt x="8807" y="5543"/>
                  </a:moveTo>
                  <a:cubicBezTo>
                    <a:pt x="8807" y="5610"/>
                    <a:pt x="8773" y="5676"/>
                    <a:pt x="8773" y="5743"/>
                  </a:cubicBezTo>
                  <a:cubicBezTo>
                    <a:pt x="8740" y="5776"/>
                    <a:pt x="8707" y="5810"/>
                    <a:pt x="8673" y="5877"/>
                  </a:cubicBezTo>
                  <a:cubicBezTo>
                    <a:pt x="8673" y="5810"/>
                    <a:pt x="8640" y="5776"/>
                    <a:pt x="8640" y="5710"/>
                  </a:cubicBezTo>
                  <a:cubicBezTo>
                    <a:pt x="8707" y="5676"/>
                    <a:pt x="8740" y="5610"/>
                    <a:pt x="8807" y="5543"/>
                  </a:cubicBezTo>
                  <a:close/>
                  <a:moveTo>
                    <a:pt x="7906" y="6977"/>
                  </a:moveTo>
                  <a:cubicBezTo>
                    <a:pt x="7906" y="7644"/>
                    <a:pt x="7939" y="8312"/>
                    <a:pt x="7939" y="8979"/>
                  </a:cubicBezTo>
                  <a:lnTo>
                    <a:pt x="7839" y="8979"/>
                  </a:lnTo>
                  <a:cubicBezTo>
                    <a:pt x="7839" y="8312"/>
                    <a:pt x="7873" y="7644"/>
                    <a:pt x="7906" y="6977"/>
                  </a:cubicBezTo>
                  <a:close/>
                  <a:moveTo>
                    <a:pt x="6805" y="5977"/>
                  </a:moveTo>
                  <a:cubicBezTo>
                    <a:pt x="6805" y="6977"/>
                    <a:pt x="6739" y="8011"/>
                    <a:pt x="6705" y="9012"/>
                  </a:cubicBezTo>
                  <a:cubicBezTo>
                    <a:pt x="6705" y="9045"/>
                    <a:pt x="6705" y="9079"/>
                    <a:pt x="6705" y="9079"/>
                  </a:cubicBezTo>
                  <a:cubicBezTo>
                    <a:pt x="6672" y="9079"/>
                    <a:pt x="6672" y="9079"/>
                    <a:pt x="6672" y="9045"/>
                  </a:cubicBezTo>
                  <a:cubicBezTo>
                    <a:pt x="6672" y="8011"/>
                    <a:pt x="6672" y="6744"/>
                    <a:pt x="6805" y="5977"/>
                  </a:cubicBezTo>
                  <a:close/>
                  <a:moveTo>
                    <a:pt x="9507" y="9946"/>
                  </a:moveTo>
                  <a:cubicBezTo>
                    <a:pt x="9541" y="10180"/>
                    <a:pt x="9574" y="10413"/>
                    <a:pt x="9607" y="10647"/>
                  </a:cubicBezTo>
                  <a:cubicBezTo>
                    <a:pt x="9574" y="10647"/>
                    <a:pt x="9541" y="10647"/>
                    <a:pt x="9507" y="10680"/>
                  </a:cubicBezTo>
                  <a:cubicBezTo>
                    <a:pt x="9507" y="10446"/>
                    <a:pt x="9507" y="10213"/>
                    <a:pt x="9507" y="9979"/>
                  </a:cubicBezTo>
                  <a:cubicBezTo>
                    <a:pt x="9507" y="9979"/>
                    <a:pt x="9507" y="9946"/>
                    <a:pt x="9507" y="9946"/>
                  </a:cubicBezTo>
                  <a:close/>
                  <a:moveTo>
                    <a:pt x="2536" y="11047"/>
                  </a:moveTo>
                  <a:cubicBezTo>
                    <a:pt x="2769" y="11047"/>
                    <a:pt x="2969" y="11047"/>
                    <a:pt x="3203" y="11080"/>
                  </a:cubicBezTo>
                  <a:cubicBezTo>
                    <a:pt x="3203" y="11080"/>
                    <a:pt x="3169" y="11080"/>
                    <a:pt x="3169" y="11114"/>
                  </a:cubicBezTo>
                  <a:cubicBezTo>
                    <a:pt x="2969" y="11114"/>
                    <a:pt x="2802" y="11147"/>
                    <a:pt x="2602" y="11180"/>
                  </a:cubicBezTo>
                  <a:lnTo>
                    <a:pt x="2536" y="11180"/>
                  </a:lnTo>
                  <a:cubicBezTo>
                    <a:pt x="2569" y="11147"/>
                    <a:pt x="2569" y="11080"/>
                    <a:pt x="2536" y="11047"/>
                  </a:cubicBezTo>
                  <a:close/>
                  <a:moveTo>
                    <a:pt x="10108" y="11214"/>
                  </a:moveTo>
                  <a:cubicBezTo>
                    <a:pt x="10008" y="11247"/>
                    <a:pt x="9907" y="11280"/>
                    <a:pt x="9774" y="11314"/>
                  </a:cubicBezTo>
                  <a:cubicBezTo>
                    <a:pt x="9774" y="11280"/>
                    <a:pt x="9774" y="11247"/>
                    <a:pt x="9774" y="11214"/>
                  </a:cubicBezTo>
                  <a:close/>
                  <a:moveTo>
                    <a:pt x="3203" y="11681"/>
                  </a:moveTo>
                  <a:lnTo>
                    <a:pt x="3203" y="12014"/>
                  </a:lnTo>
                  <a:cubicBezTo>
                    <a:pt x="3169" y="12048"/>
                    <a:pt x="3136" y="12114"/>
                    <a:pt x="3103" y="12181"/>
                  </a:cubicBezTo>
                  <a:cubicBezTo>
                    <a:pt x="3036" y="12081"/>
                    <a:pt x="3003" y="11948"/>
                    <a:pt x="2936" y="11847"/>
                  </a:cubicBezTo>
                  <a:cubicBezTo>
                    <a:pt x="2936" y="11781"/>
                    <a:pt x="2902" y="11781"/>
                    <a:pt x="2869" y="11747"/>
                  </a:cubicBezTo>
                  <a:cubicBezTo>
                    <a:pt x="2969" y="11714"/>
                    <a:pt x="3103" y="11714"/>
                    <a:pt x="3203" y="11681"/>
                  </a:cubicBezTo>
                  <a:close/>
                  <a:moveTo>
                    <a:pt x="5738" y="12882"/>
                  </a:moveTo>
                  <a:cubicBezTo>
                    <a:pt x="5738" y="13048"/>
                    <a:pt x="5738" y="13215"/>
                    <a:pt x="5738" y="13382"/>
                  </a:cubicBezTo>
                  <a:cubicBezTo>
                    <a:pt x="5738" y="13849"/>
                    <a:pt x="5704" y="14316"/>
                    <a:pt x="5704" y="14783"/>
                  </a:cubicBezTo>
                  <a:cubicBezTo>
                    <a:pt x="5671" y="14783"/>
                    <a:pt x="5671" y="14816"/>
                    <a:pt x="5638" y="14850"/>
                  </a:cubicBezTo>
                  <a:cubicBezTo>
                    <a:pt x="5638" y="14349"/>
                    <a:pt x="5671" y="13882"/>
                    <a:pt x="5704" y="13415"/>
                  </a:cubicBezTo>
                  <a:cubicBezTo>
                    <a:pt x="5738" y="13249"/>
                    <a:pt x="5738" y="13082"/>
                    <a:pt x="5738" y="12882"/>
                  </a:cubicBezTo>
                  <a:close/>
                  <a:moveTo>
                    <a:pt x="12743" y="15150"/>
                  </a:moveTo>
                  <a:cubicBezTo>
                    <a:pt x="12743" y="15250"/>
                    <a:pt x="12810" y="15317"/>
                    <a:pt x="12876" y="15383"/>
                  </a:cubicBezTo>
                  <a:cubicBezTo>
                    <a:pt x="12676" y="15350"/>
                    <a:pt x="12476" y="15350"/>
                    <a:pt x="12276" y="15317"/>
                  </a:cubicBezTo>
                  <a:cubicBezTo>
                    <a:pt x="12443" y="15283"/>
                    <a:pt x="12576" y="15217"/>
                    <a:pt x="12743" y="15150"/>
                  </a:cubicBezTo>
                  <a:close/>
                  <a:moveTo>
                    <a:pt x="2669" y="14883"/>
                  </a:moveTo>
                  <a:lnTo>
                    <a:pt x="2669" y="14883"/>
                  </a:lnTo>
                  <a:cubicBezTo>
                    <a:pt x="2702" y="15016"/>
                    <a:pt x="2702" y="15117"/>
                    <a:pt x="2736" y="15183"/>
                  </a:cubicBezTo>
                  <a:cubicBezTo>
                    <a:pt x="2783" y="15349"/>
                    <a:pt x="2897" y="15414"/>
                    <a:pt x="3019" y="15414"/>
                  </a:cubicBezTo>
                  <a:cubicBezTo>
                    <a:pt x="3069" y="15414"/>
                    <a:pt x="3121" y="15403"/>
                    <a:pt x="3169" y="15383"/>
                  </a:cubicBezTo>
                  <a:cubicBezTo>
                    <a:pt x="3169" y="15417"/>
                    <a:pt x="3169" y="15450"/>
                    <a:pt x="3203" y="15483"/>
                  </a:cubicBezTo>
                  <a:cubicBezTo>
                    <a:pt x="3036" y="15450"/>
                    <a:pt x="2869" y="15450"/>
                    <a:pt x="2702" y="15417"/>
                  </a:cubicBezTo>
                  <a:cubicBezTo>
                    <a:pt x="2702" y="15383"/>
                    <a:pt x="2702" y="15350"/>
                    <a:pt x="2702" y="15317"/>
                  </a:cubicBezTo>
                  <a:cubicBezTo>
                    <a:pt x="2702" y="15183"/>
                    <a:pt x="2669" y="15050"/>
                    <a:pt x="2669" y="14883"/>
                  </a:cubicBezTo>
                  <a:close/>
                  <a:moveTo>
                    <a:pt x="4103" y="15317"/>
                  </a:moveTo>
                  <a:cubicBezTo>
                    <a:pt x="4103" y="15350"/>
                    <a:pt x="4137" y="15383"/>
                    <a:pt x="4137" y="15417"/>
                  </a:cubicBezTo>
                  <a:cubicBezTo>
                    <a:pt x="4137" y="15450"/>
                    <a:pt x="4170" y="15483"/>
                    <a:pt x="4170" y="15517"/>
                  </a:cubicBezTo>
                  <a:lnTo>
                    <a:pt x="3836" y="15517"/>
                  </a:lnTo>
                  <a:lnTo>
                    <a:pt x="3836" y="15483"/>
                  </a:lnTo>
                  <a:cubicBezTo>
                    <a:pt x="3937" y="15483"/>
                    <a:pt x="4070" y="15417"/>
                    <a:pt x="4103" y="15317"/>
                  </a:cubicBezTo>
                  <a:close/>
                  <a:moveTo>
                    <a:pt x="4704" y="15250"/>
                  </a:moveTo>
                  <a:cubicBezTo>
                    <a:pt x="4737" y="15250"/>
                    <a:pt x="4770" y="15283"/>
                    <a:pt x="4770" y="15283"/>
                  </a:cubicBezTo>
                  <a:lnTo>
                    <a:pt x="4804" y="15550"/>
                  </a:lnTo>
                  <a:cubicBezTo>
                    <a:pt x="4737" y="15550"/>
                    <a:pt x="4704" y="15550"/>
                    <a:pt x="4637" y="15517"/>
                  </a:cubicBezTo>
                  <a:cubicBezTo>
                    <a:pt x="4670" y="15483"/>
                    <a:pt x="4704" y="15417"/>
                    <a:pt x="4704" y="15350"/>
                  </a:cubicBezTo>
                  <a:cubicBezTo>
                    <a:pt x="4704" y="15317"/>
                    <a:pt x="4704" y="15283"/>
                    <a:pt x="4704" y="15250"/>
                  </a:cubicBezTo>
                  <a:close/>
                  <a:moveTo>
                    <a:pt x="9574" y="16551"/>
                  </a:moveTo>
                  <a:cubicBezTo>
                    <a:pt x="9507" y="17118"/>
                    <a:pt x="9440" y="17685"/>
                    <a:pt x="9374" y="18285"/>
                  </a:cubicBezTo>
                  <a:cubicBezTo>
                    <a:pt x="9374" y="17718"/>
                    <a:pt x="9407" y="17118"/>
                    <a:pt x="9440" y="16551"/>
                  </a:cubicBezTo>
                  <a:close/>
                  <a:moveTo>
                    <a:pt x="8607" y="17351"/>
                  </a:moveTo>
                  <a:cubicBezTo>
                    <a:pt x="8640" y="17418"/>
                    <a:pt x="8673" y="17452"/>
                    <a:pt x="8740" y="17485"/>
                  </a:cubicBezTo>
                  <a:cubicBezTo>
                    <a:pt x="8673" y="18419"/>
                    <a:pt x="8640" y="19353"/>
                    <a:pt x="8573" y="20254"/>
                  </a:cubicBezTo>
                  <a:cubicBezTo>
                    <a:pt x="8573" y="19420"/>
                    <a:pt x="8573" y="18586"/>
                    <a:pt x="8607" y="17752"/>
                  </a:cubicBezTo>
                  <a:cubicBezTo>
                    <a:pt x="8607" y="17618"/>
                    <a:pt x="8607" y="17485"/>
                    <a:pt x="8607" y="17351"/>
                  </a:cubicBezTo>
                  <a:close/>
                  <a:moveTo>
                    <a:pt x="6171" y="27425"/>
                  </a:moveTo>
                  <a:cubicBezTo>
                    <a:pt x="6205" y="27525"/>
                    <a:pt x="6205" y="27659"/>
                    <a:pt x="6238" y="27792"/>
                  </a:cubicBezTo>
                  <a:lnTo>
                    <a:pt x="5971" y="27792"/>
                  </a:lnTo>
                  <a:cubicBezTo>
                    <a:pt x="6038" y="27759"/>
                    <a:pt x="6105" y="27726"/>
                    <a:pt x="6105" y="27659"/>
                  </a:cubicBezTo>
                  <a:cubicBezTo>
                    <a:pt x="6138" y="27559"/>
                    <a:pt x="6138" y="27492"/>
                    <a:pt x="6171" y="27425"/>
                  </a:cubicBezTo>
                  <a:close/>
                  <a:moveTo>
                    <a:pt x="7673" y="27625"/>
                  </a:moveTo>
                  <a:cubicBezTo>
                    <a:pt x="7716" y="27778"/>
                    <a:pt x="7831" y="27845"/>
                    <a:pt x="7943" y="27845"/>
                  </a:cubicBezTo>
                  <a:cubicBezTo>
                    <a:pt x="8002" y="27845"/>
                    <a:pt x="8060" y="27827"/>
                    <a:pt x="8106" y="27792"/>
                  </a:cubicBezTo>
                  <a:cubicBezTo>
                    <a:pt x="8140" y="27826"/>
                    <a:pt x="8173" y="27892"/>
                    <a:pt x="8173" y="27959"/>
                  </a:cubicBezTo>
                  <a:cubicBezTo>
                    <a:pt x="8039" y="27926"/>
                    <a:pt x="7873" y="27926"/>
                    <a:pt x="7739" y="27892"/>
                  </a:cubicBezTo>
                  <a:lnTo>
                    <a:pt x="7606" y="27892"/>
                  </a:lnTo>
                  <a:cubicBezTo>
                    <a:pt x="7606" y="27792"/>
                    <a:pt x="7639" y="27726"/>
                    <a:pt x="7673" y="27625"/>
                  </a:cubicBezTo>
                  <a:close/>
                  <a:moveTo>
                    <a:pt x="8940" y="27659"/>
                  </a:moveTo>
                  <a:cubicBezTo>
                    <a:pt x="8940" y="27759"/>
                    <a:pt x="8973" y="27859"/>
                    <a:pt x="8973" y="27959"/>
                  </a:cubicBezTo>
                  <a:cubicBezTo>
                    <a:pt x="9007" y="27992"/>
                    <a:pt x="9007" y="27992"/>
                    <a:pt x="9007" y="28026"/>
                  </a:cubicBezTo>
                  <a:lnTo>
                    <a:pt x="8907" y="27992"/>
                  </a:lnTo>
                  <a:cubicBezTo>
                    <a:pt x="8907" y="27892"/>
                    <a:pt x="8907" y="27792"/>
                    <a:pt x="8940" y="27659"/>
                  </a:cubicBezTo>
                  <a:close/>
                  <a:moveTo>
                    <a:pt x="9674" y="27726"/>
                  </a:moveTo>
                  <a:cubicBezTo>
                    <a:pt x="9674" y="27859"/>
                    <a:pt x="9674" y="27992"/>
                    <a:pt x="9641" y="28092"/>
                  </a:cubicBezTo>
                  <a:lnTo>
                    <a:pt x="9507" y="28092"/>
                  </a:lnTo>
                  <a:cubicBezTo>
                    <a:pt x="9541" y="28026"/>
                    <a:pt x="9574" y="27992"/>
                    <a:pt x="9574" y="27926"/>
                  </a:cubicBezTo>
                  <a:cubicBezTo>
                    <a:pt x="9574" y="27859"/>
                    <a:pt x="9574" y="27792"/>
                    <a:pt x="9574" y="27759"/>
                  </a:cubicBezTo>
                  <a:cubicBezTo>
                    <a:pt x="9607" y="27726"/>
                    <a:pt x="9641" y="27726"/>
                    <a:pt x="9674" y="27726"/>
                  </a:cubicBezTo>
                  <a:close/>
                  <a:moveTo>
                    <a:pt x="12353" y="0"/>
                  </a:moveTo>
                  <a:cubicBezTo>
                    <a:pt x="12238" y="0"/>
                    <a:pt x="12124" y="2"/>
                    <a:pt x="12009" y="6"/>
                  </a:cubicBezTo>
                  <a:cubicBezTo>
                    <a:pt x="10875" y="39"/>
                    <a:pt x="9741" y="439"/>
                    <a:pt x="8673" y="740"/>
                  </a:cubicBezTo>
                  <a:cubicBezTo>
                    <a:pt x="6672" y="1340"/>
                    <a:pt x="5471" y="3075"/>
                    <a:pt x="4904" y="4976"/>
                  </a:cubicBezTo>
                  <a:cubicBezTo>
                    <a:pt x="4604" y="5977"/>
                    <a:pt x="4570" y="7177"/>
                    <a:pt x="4537" y="8212"/>
                  </a:cubicBezTo>
                  <a:cubicBezTo>
                    <a:pt x="4537" y="8779"/>
                    <a:pt x="4637" y="9346"/>
                    <a:pt x="4670" y="9879"/>
                  </a:cubicBezTo>
                  <a:cubicBezTo>
                    <a:pt x="4691" y="10305"/>
                    <a:pt x="4267" y="10398"/>
                    <a:pt x="3827" y="10398"/>
                  </a:cubicBezTo>
                  <a:cubicBezTo>
                    <a:pt x="3543" y="10398"/>
                    <a:pt x="3252" y="10360"/>
                    <a:pt x="3069" y="10346"/>
                  </a:cubicBezTo>
                  <a:cubicBezTo>
                    <a:pt x="2686" y="10330"/>
                    <a:pt x="2194" y="10271"/>
                    <a:pt x="1714" y="10271"/>
                  </a:cubicBezTo>
                  <a:cubicBezTo>
                    <a:pt x="1235" y="10271"/>
                    <a:pt x="768" y="10330"/>
                    <a:pt x="434" y="10547"/>
                  </a:cubicBezTo>
                  <a:cubicBezTo>
                    <a:pt x="0" y="10813"/>
                    <a:pt x="201" y="11847"/>
                    <a:pt x="267" y="12281"/>
                  </a:cubicBezTo>
                  <a:cubicBezTo>
                    <a:pt x="434" y="13449"/>
                    <a:pt x="467" y="14816"/>
                    <a:pt x="901" y="15950"/>
                  </a:cubicBezTo>
                  <a:cubicBezTo>
                    <a:pt x="974" y="16170"/>
                    <a:pt x="1284" y="16229"/>
                    <a:pt x="1632" y="16229"/>
                  </a:cubicBezTo>
                  <a:cubicBezTo>
                    <a:pt x="2039" y="16229"/>
                    <a:pt x="2497" y="16148"/>
                    <a:pt x="2688" y="16148"/>
                  </a:cubicBezTo>
                  <a:cubicBezTo>
                    <a:pt x="2706" y="16148"/>
                    <a:pt x="2722" y="16149"/>
                    <a:pt x="2736" y="16151"/>
                  </a:cubicBezTo>
                  <a:cubicBezTo>
                    <a:pt x="3236" y="16184"/>
                    <a:pt x="3703" y="16251"/>
                    <a:pt x="4203" y="16284"/>
                  </a:cubicBezTo>
                  <a:cubicBezTo>
                    <a:pt x="4871" y="16351"/>
                    <a:pt x="4804" y="16384"/>
                    <a:pt x="4770" y="17051"/>
                  </a:cubicBezTo>
                  <a:cubicBezTo>
                    <a:pt x="4704" y="18219"/>
                    <a:pt x="4670" y="19386"/>
                    <a:pt x="4670" y="20554"/>
                  </a:cubicBezTo>
                  <a:cubicBezTo>
                    <a:pt x="4704" y="22055"/>
                    <a:pt x="4770" y="23523"/>
                    <a:pt x="4770" y="25024"/>
                  </a:cubicBezTo>
                  <a:cubicBezTo>
                    <a:pt x="4770" y="25691"/>
                    <a:pt x="4770" y="26358"/>
                    <a:pt x="4737" y="27025"/>
                  </a:cubicBezTo>
                  <a:cubicBezTo>
                    <a:pt x="4704" y="27359"/>
                    <a:pt x="4537" y="27826"/>
                    <a:pt x="4604" y="28159"/>
                  </a:cubicBezTo>
                  <a:cubicBezTo>
                    <a:pt x="4678" y="28506"/>
                    <a:pt x="5046" y="28577"/>
                    <a:pt x="5381" y="28577"/>
                  </a:cubicBezTo>
                  <a:cubicBezTo>
                    <a:pt x="5497" y="28577"/>
                    <a:pt x="5610" y="28568"/>
                    <a:pt x="5704" y="28559"/>
                  </a:cubicBezTo>
                  <a:cubicBezTo>
                    <a:pt x="6049" y="28504"/>
                    <a:pt x="6425" y="28479"/>
                    <a:pt x="6815" y="28479"/>
                  </a:cubicBezTo>
                  <a:cubicBezTo>
                    <a:pt x="7820" y="28479"/>
                    <a:pt x="8918" y="28643"/>
                    <a:pt x="9807" y="28860"/>
                  </a:cubicBezTo>
                  <a:cubicBezTo>
                    <a:pt x="9834" y="28865"/>
                    <a:pt x="9863" y="28868"/>
                    <a:pt x="9893" y="28868"/>
                  </a:cubicBezTo>
                  <a:cubicBezTo>
                    <a:pt x="10045" y="28868"/>
                    <a:pt x="10213" y="28794"/>
                    <a:pt x="10241" y="28626"/>
                  </a:cubicBezTo>
                  <a:cubicBezTo>
                    <a:pt x="10508" y="27726"/>
                    <a:pt x="10374" y="26725"/>
                    <a:pt x="10374" y="25791"/>
                  </a:cubicBezTo>
                  <a:cubicBezTo>
                    <a:pt x="10374" y="24723"/>
                    <a:pt x="10374" y="23689"/>
                    <a:pt x="10274" y="22622"/>
                  </a:cubicBezTo>
                  <a:cubicBezTo>
                    <a:pt x="10141" y="20554"/>
                    <a:pt x="10808" y="18552"/>
                    <a:pt x="10608" y="16484"/>
                  </a:cubicBezTo>
                  <a:cubicBezTo>
                    <a:pt x="10587" y="16170"/>
                    <a:pt x="10955" y="16079"/>
                    <a:pt x="11483" y="16079"/>
                  </a:cubicBezTo>
                  <a:cubicBezTo>
                    <a:pt x="12197" y="16079"/>
                    <a:pt x="13206" y="16245"/>
                    <a:pt x="13939" y="16245"/>
                  </a:cubicBezTo>
                  <a:cubicBezTo>
                    <a:pt x="14387" y="16245"/>
                    <a:pt x="14732" y="16183"/>
                    <a:pt x="14844" y="15984"/>
                  </a:cubicBezTo>
                  <a:cubicBezTo>
                    <a:pt x="15178" y="15450"/>
                    <a:pt x="15011" y="14650"/>
                    <a:pt x="15044" y="14016"/>
                  </a:cubicBezTo>
                  <a:cubicBezTo>
                    <a:pt x="15078" y="13015"/>
                    <a:pt x="15145" y="11981"/>
                    <a:pt x="15011" y="10947"/>
                  </a:cubicBezTo>
                  <a:cubicBezTo>
                    <a:pt x="14920" y="10325"/>
                    <a:pt x="14397" y="10184"/>
                    <a:pt x="13828" y="10184"/>
                  </a:cubicBezTo>
                  <a:cubicBezTo>
                    <a:pt x="13359" y="10184"/>
                    <a:pt x="12859" y="10280"/>
                    <a:pt x="12543" y="10280"/>
                  </a:cubicBezTo>
                  <a:cubicBezTo>
                    <a:pt x="12463" y="10280"/>
                    <a:pt x="11016" y="10194"/>
                    <a:pt x="10441" y="10194"/>
                  </a:cubicBezTo>
                  <a:cubicBezTo>
                    <a:pt x="10297" y="10194"/>
                    <a:pt x="10208" y="10200"/>
                    <a:pt x="10208" y="10213"/>
                  </a:cubicBezTo>
                  <a:cubicBezTo>
                    <a:pt x="10008" y="8979"/>
                    <a:pt x="9941" y="7144"/>
                    <a:pt x="10875" y="6177"/>
                  </a:cubicBezTo>
                  <a:cubicBezTo>
                    <a:pt x="11575" y="5443"/>
                    <a:pt x="12876" y="5410"/>
                    <a:pt x="13810" y="5410"/>
                  </a:cubicBezTo>
                  <a:cubicBezTo>
                    <a:pt x="13849" y="5407"/>
                    <a:pt x="13890" y="5406"/>
                    <a:pt x="13933" y="5406"/>
                  </a:cubicBezTo>
                  <a:cubicBezTo>
                    <a:pt x="14146" y="5406"/>
                    <a:pt x="14402" y="5435"/>
                    <a:pt x="14653" y="5435"/>
                  </a:cubicBezTo>
                  <a:cubicBezTo>
                    <a:pt x="14953" y="5435"/>
                    <a:pt x="15245" y="5393"/>
                    <a:pt x="15445" y="5209"/>
                  </a:cubicBezTo>
                  <a:cubicBezTo>
                    <a:pt x="15778" y="4876"/>
                    <a:pt x="15545" y="3842"/>
                    <a:pt x="15511" y="3475"/>
                  </a:cubicBezTo>
                  <a:cubicBezTo>
                    <a:pt x="15478" y="2541"/>
                    <a:pt x="15445" y="1607"/>
                    <a:pt x="15345" y="706"/>
                  </a:cubicBezTo>
                  <a:cubicBezTo>
                    <a:pt x="15511" y="506"/>
                    <a:pt x="15445" y="106"/>
                    <a:pt x="15111" y="106"/>
                  </a:cubicBezTo>
                  <a:cubicBezTo>
                    <a:pt x="14162" y="106"/>
                    <a:pt x="13266" y="0"/>
                    <a:pt x="1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;p18">
              <a:extLst>
                <a:ext uri="{FF2B5EF4-FFF2-40B4-BE49-F238E27FC236}">
                  <a16:creationId xmlns:a16="http://schemas.microsoft.com/office/drawing/2014/main" id="{EA33BAE6-2F9B-F541-97B6-C0968F85EB90}"/>
                </a:ext>
              </a:extLst>
            </p:cNvPr>
            <p:cNvSpPr/>
            <p:nvPr/>
          </p:nvSpPr>
          <p:spPr>
            <a:xfrm>
              <a:off x="1049000" y="1521250"/>
              <a:ext cx="153475" cy="142325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090" y="1"/>
                  </a:moveTo>
                  <a:cubicBezTo>
                    <a:pt x="2158" y="1"/>
                    <a:pt x="1231" y="432"/>
                    <a:pt x="668" y="1248"/>
                  </a:cubicBezTo>
                  <a:cubicBezTo>
                    <a:pt x="1" y="2182"/>
                    <a:pt x="134" y="3350"/>
                    <a:pt x="734" y="4217"/>
                  </a:cubicBezTo>
                  <a:cubicBezTo>
                    <a:pt x="935" y="4684"/>
                    <a:pt x="1302" y="5084"/>
                    <a:pt x="1802" y="5351"/>
                  </a:cubicBezTo>
                  <a:cubicBezTo>
                    <a:pt x="2241" y="5585"/>
                    <a:pt x="2705" y="5691"/>
                    <a:pt x="3150" y="5691"/>
                  </a:cubicBezTo>
                  <a:cubicBezTo>
                    <a:pt x="3213" y="5691"/>
                    <a:pt x="3275" y="5689"/>
                    <a:pt x="3336" y="5685"/>
                  </a:cubicBezTo>
                  <a:cubicBezTo>
                    <a:pt x="3412" y="5690"/>
                    <a:pt x="3488" y="5693"/>
                    <a:pt x="3563" y="5693"/>
                  </a:cubicBezTo>
                  <a:cubicBezTo>
                    <a:pt x="3952" y="5693"/>
                    <a:pt x="4330" y="5619"/>
                    <a:pt x="4637" y="5451"/>
                  </a:cubicBezTo>
                  <a:cubicBezTo>
                    <a:pt x="5071" y="5218"/>
                    <a:pt x="5338" y="4951"/>
                    <a:pt x="5538" y="4617"/>
                  </a:cubicBezTo>
                  <a:cubicBezTo>
                    <a:pt x="6038" y="4017"/>
                    <a:pt x="6138" y="3316"/>
                    <a:pt x="5972" y="2649"/>
                  </a:cubicBezTo>
                  <a:cubicBezTo>
                    <a:pt x="5905" y="1915"/>
                    <a:pt x="5571" y="1182"/>
                    <a:pt x="4971" y="681"/>
                  </a:cubicBezTo>
                  <a:cubicBezTo>
                    <a:pt x="4428" y="222"/>
                    <a:pt x="3757" y="1"/>
                    <a:pt x="3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;p18">
              <a:extLst>
                <a:ext uri="{FF2B5EF4-FFF2-40B4-BE49-F238E27FC236}">
                  <a16:creationId xmlns:a16="http://schemas.microsoft.com/office/drawing/2014/main" id="{ED56054C-0410-FF43-AAB4-2B301407B0DA}"/>
                </a:ext>
              </a:extLst>
            </p:cNvPr>
            <p:cNvSpPr/>
            <p:nvPr/>
          </p:nvSpPr>
          <p:spPr>
            <a:xfrm>
              <a:off x="1259150" y="1542950"/>
              <a:ext cx="221025" cy="133650"/>
            </a:xfrm>
            <a:custGeom>
              <a:avLst/>
              <a:gdLst/>
              <a:ahLst/>
              <a:cxnLst/>
              <a:rect l="l" t="t" r="r" b="b"/>
              <a:pathLst>
                <a:path w="8841" h="5346" extrusionOk="0">
                  <a:moveTo>
                    <a:pt x="1154" y="1"/>
                  </a:moveTo>
                  <a:cubicBezTo>
                    <a:pt x="985" y="1"/>
                    <a:pt x="827" y="91"/>
                    <a:pt x="768" y="314"/>
                  </a:cubicBezTo>
                  <a:cubicBezTo>
                    <a:pt x="334" y="1381"/>
                    <a:pt x="1" y="2782"/>
                    <a:pt x="901" y="3783"/>
                  </a:cubicBezTo>
                  <a:cubicBezTo>
                    <a:pt x="1769" y="4750"/>
                    <a:pt x="3003" y="5150"/>
                    <a:pt x="4270" y="5317"/>
                  </a:cubicBezTo>
                  <a:cubicBezTo>
                    <a:pt x="4448" y="5336"/>
                    <a:pt x="4627" y="5346"/>
                    <a:pt x="4804" y="5346"/>
                  </a:cubicBezTo>
                  <a:cubicBezTo>
                    <a:pt x="5855" y="5346"/>
                    <a:pt x="6874" y="5011"/>
                    <a:pt x="7673" y="4383"/>
                  </a:cubicBezTo>
                  <a:cubicBezTo>
                    <a:pt x="8840" y="3449"/>
                    <a:pt x="8774" y="2048"/>
                    <a:pt x="8607" y="747"/>
                  </a:cubicBezTo>
                  <a:cubicBezTo>
                    <a:pt x="8573" y="480"/>
                    <a:pt x="8273" y="147"/>
                    <a:pt x="8006" y="80"/>
                  </a:cubicBezTo>
                  <a:cubicBezTo>
                    <a:pt x="7940" y="80"/>
                    <a:pt x="7906" y="47"/>
                    <a:pt x="7873" y="47"/>
                  </a:cubicBezTo>
                  <a:cubicBezTo>
                    <a:pt x="7798" y="31"/>
                    <a:pt x="7725" y="24"/>
                    <a:pt x="7656" y="24"/>
                  </a:cubicBezTo>
                  <a:cubicBezTo>
                    <a:pt x="6824" y="24"/>
                    <a:pt x="6377" y="1058"/>
                    <a:pt x="6839" y="1581"/>
                  </a:cubicBezTo>
                  <a:cubicBezTo>
                    <a:pt x="6906" y="2081"/>
                    <a:pt x="6906" y="2515"/>
                    <a:pt x="6405" y="2982"/>
                  </a:cubicBezTo>
                  <a:cubicBezTo>
                    <a:pt x="6103" y="3284"/>
                    <a:pt x="5606" y="3363"/>
                    <a:pt x="5121" y="3363"/>
                  </a:cubicBezTo>
                  <a:cubicBezTo>
                    <a:pt x="4856" y="3363"/>
                    <a:pt x="4594" y="3339"/>
                    <a:pt x="4370" y="3316"/>
                  </a:cubicBezTo>
                  <a:cubicBezTo>
                    <a:pt x="3637" y="3249"/>
                    <a:pt x="2869" y="3015"/>
                    <a:pt x="2302" y="2515"/>
                  </a:cubicBezTo>
                  <a:cubicBezTo>
                    <a:pt x="1668" y="1981"/>
                    <a:pt x="1902" y="1047"/>
                    <a:pt x="1668" y="347"/>
                  </a:cubicBezTo>
                  <a:cubicBezTo>
                    <a:pt x="1594" y="143"/>
                    <a:pt x="1365" y="1"/>
                    <a:pt x="1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;p18">
              <a:extLst>
                <a:ext uri="{FF2B5EF4-FFF2-40B4-BE49-F238E27FC236}">
                  <a16:creationId xmlns:a16="http://schemas.microsoft.com/office/drawing/2014/main" id="{FC74EF39-F19B-EC48-961A-7DFA9C1B4F92}"/>
                </a:ext>
              </a:extLst>
            </p:cNvPr>
            <p:cNvSpPr/>
            <p:nvPr/>
          </p:nvSpPr>
          <p:spPr>
            <a:xfrm>
              <a:off x="1526000" y="1517150"/>
              <a:ext cx="165975" cy="146325"/>
            </a:xfrm>
            <a:custGeom>
              <a:avLst/>
              <a:gdLst/>
              <a:ahLst/>
              <a:cxnLst/>
              <a:rect l="l" t="t" r="r" b="b"/>
              <a:pathLst>
                <a:path w="6639" h="5853" extrusionOk="0">
                  <a:moveTo>
                    <a:pt x="2887" y="1"/>
                  </a:moveTo>
                  <a:cubicBezTo>
                    <a:pt x="1456" y="1"/>
                    <a:pt x="211" y="1133"/>
                    <a:pt x="134" y="2713"/>
                  </a:cubicBezTo>
                  <a:cubicBezTo>
                    <a:pt x="101" y="2947"/>
                    <a:pt x="68" y="3147"/>
                    <a:pt x="34" y="3314"/>
                  </a:cubicBezTo>
                  <a:cubicBezTo>
                    <a:pt x="1" y="4248"/>
                    <a:pt x="835" y="5115"/>
                    <a:pt x="1602" y="5515"/>
                  </a:cubicBezTo>
                  <a:cubicBezTo>
                    <a:pt x="2006" y="5746"/>
                    <a:pt x="2467" y="5852"/>
                    <a:pt x="2932" y="5852"/>
                  </a:cubicBezTo>
                  <a:cubicBezTo>
                    <a:pt x="3542" y="5852"/>
                    <a:pt x="4160" y="5670"/>
                    <a:pt x="4671" y="5348"/>
                  </a:cubicBezTo>
                  <a:cubicBezTo>
                    <a:pt x="6639" y="4081"/>
                    <a:pt x="6172" y="1379"/>
                    <a:pt x="4237" y="345"/>
                  </a:cubicBezTo>
                  <a:cubicBezTo>
                    <a:pt x="3789" y="109"/>
                    <a:pt x="3329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;p18">
              <a:extLst>
                <a:ext uri="{FF2B5EF4-FFF2-40B4-BE49-F238E27FC236}">
                  <a16:creationId xmlns:a16="http://schemas.microsoft.com/office/drawing/2014/main" id="{319224FA-7669-7D40-902C-141EDB7604A7}"/>
                </a:ext>
              </a:extLst>
            </p:cNvPr>
            <p:cNvSpPr/>
            <p:nvPr/>
          </p:nvSpPr>
          <p:spPr>
            <a:xfrm>
              <a:off x="457200" y="1329800"/>
              <a:ext cx="1873425" cy="1358525"/>
            </a:xfrm>
            <a:custGeom>
              <a:avLst/>
              <a:gdLst/>
              <a:ahLst/>
              <a:cxnLst/>
              <a:rect l="l" t="t" r="r" b="b"/>
              <a:pathLst>
                <a:path w="74937" h="54341" extrusionOk="0">
                  <a:moveTo>
                    <a:pt x="47323" y="2068"/>
                  </a:moveTo>
                  <a:cubicBezTo>
                    <a:pt x="48824" y="2268"/>
                    <a:pt x="50358" y="2502"/>
                    <a:pt x="51893" y="2602"/>
                  </a:cubicBezTo>
                  <a:cubicBezTo>
                    <a:pt x="53627" y="2702"/>
                    <a:pt x="55462" y="2835"/>
                    <a:pt x="57197" y="3236"/>
                  </a:cubicBezTo>
                  <a:cubicBezTo>
                    <a:pt x="58030" y="3769"/>
                    <a:pt x="58698" y="4503"/>
                    <a:pt x="58964" y="5537"/>
                  </a:cubicBezTo>
                  <a:cubicBezTo>
                    <a:pt x="58998" y="6404"/>
                    <a:pt x="59098" y="7272"/>
                    <a:pt x="59131" y="8139"/>
                  </a:cubicBezTo>
                  <a:cubicBezTo>
                    <a:pt x="59165" y="12442"/>
                    <a:pt x="58731" y="16712"/>
                    <a:pt x="58631" y="21015"/>
                  </a:cubicBezTo>
                  <a:cubicBezTo>
                    <a:pt x="58631" y="21749"/>
                    <a:pt x="58631" y="22483"/>
                    <a:pt x="58631" y="23216"/>
                  </a:cubicBezTo>
                  <a:cubicBezTo>
                    <a:pt x="58631" y="23650"/>
                    <a:pt x="58631" y="24050"/>
                    <a:pt x="58664" y="24484"/>
                  </a:cubicBezTo>
                  <a:cubicBezTo>
                    <a:pt x="58798" y="28253"/>
                    <a:pt x="59031" y="32090"/>
                    <a:pt x="59098" y="35892"/>
                  </a:cubicBezTo>
                  <a:cubicBezTo>
                    <a:pt x="59065" y="36459"/>
                    <a:pt x="58998" y="37060"/>
                    <a:pt x="58964" y="37627"/>
                  </a:cubicBezTo>
                  <a:cubicBezTo>
                    <a:pt x="58764" y="39762"/>
                    <a:pt x="58598" y="41930"/>
                    <a:pt x="58231" y="44031"/>
                  </a:cubicBezTo>
                  <a:cubicBezTo>
                    <a:pt x="57897" y="45866"/>
                    <a:pt x="58231" y="47734"/>
                    <a:pt x="57730" y="49535"/>
                  </a:cubicBezTo>
                  <a:cubicBezTo>
                    <a:pt x="57497" y="50403"/>
                    <a:pt x="56896" y="51537"/>
                    <a:pt x="55896" y="51537"/>
                  </a:cubicBezTo>
                  <a:cubicBezTo>
                    <a:pt x="55064" y="51537"/>
                    <a:pt x="54233" y="51366"/>
                    <a:pt x="53349" y="51366"/>
                  </a:cubicBezTo>
                  <a:cubicBezTo>
                    <a:pt x="53275" y="51366"/>
                    <a:pt x="53201" y="51367"/>
                    <a:pt x="53127" y="51370"/>
                  </a:cubicBezTo>
                  <a:cubicBezTo>
                    <a:pt x="50492" y="51403"/>
                    <a:pt x="47790" y="51603"/>
                    <a:pt x="45155" y="51904"/>
                  </a:cubicBezTo>
                  <a:cubicBezTo>
                    <a:pt x="44311" y="51861"/>
                    <a:pt x="43468" y="51849"/>
                    <a:pt x="42627" y="51849"/>
                  </a:cubicBezTo>
                  <a:cubicBezTo>
                    <a:pt x="41506" y="51849"/>
                    <a:pt x="40389" y="51870"/>
                    <a:pt x="39284" y="51870"/>
                  </a:cubicBezTo>
                  <a:cubicBezTo>
                    <a:pt x="37038" y="51870"/>
                    <a:pt x="34777" y="51826"/>
                    <a:pt x="32521" y="51826"/>
                  </a:cubicBezTo>
                  <a:cubicBezTo>
                    <a:pt x="31393" y="51826"/>
                    <a:pt x="30266" y="51837"/>
                    <a:pt x="29143" y="51870"/>
                  </a:cubicBezTo>
                  <a:cubicBezTo>
                    <a:pt x="27211" y="51936"/>
                    <a:pt x="25279" y="52031"/>
                    <a:pt x="23346" y="52031"/>
                  </a:cubicBezTo>
                  <a:cubicBezTo>
                    <a:pt x="22343" y="52031"/>
                    <a:pt x="21340" y="52005"/>
                    <a:pt x="20337" y="51937"/>
                  </a:cubicBezTo>
                  <a:cubicBezTo>
                    <a:pt x="19003" y="51870"/>
                    <a:pt x="17635" y="51637"/>
                    <a:pt x="16334" y="51337"/>
                  </a:cubicBezTo>
                  <a:cubicBezTo>
                    <a:pt x="14433" y="50870"/>
                    <a:pt x="13532" y="49702"/>
                    <a:pt x="13232" y="48101"/>
                  </a:cubicBezTo>
                  <a:cubicBezTo>
                    <a:pt x="13232" y="47601"/>
                    <a:pt x="13265" y="47134"/>
                    <a:pt x="13265" y="46700"/>
                  </a:cubicBezTo>
                  <a:cubicBezTo>
                    <a:pt x="13265" y="45666"/>
                    <a:pt x="13332" y="44632"/>
                    <a:pt x="13299" y="43598"/>
                  </a:cubicBezTo>
                  <a:cubicBezTo>
                    <a:pt x="13265" y="42530"/>
                    <a:pt x="13165" y="41463"/>
                    <a:pt x="13065" y="40395"/>
                  </a:cubicBezTo>
                  <a:cubicBezTo>
                    <a:pt x="13065" y="38561"/>
                    <a:pt x="13032" y="36726"/>
                    <a:pt x="12932" y="34892"/>
                  </a:cubicBezTo>
                  <a:cubicBezTo>
                    <a:pt x="12832" y="32156"/>
                    <a:pt x="12598" y="29421"/>
                    <a:pt x="12498" y="26686"/>
                  </a:cubicBezTo>
                  <a:cubicBezTo>
                    <a:pt x="12531" y="24617"/>
                    <a:pt x="12598" y="22583"/>
                    <a:pt x="12598" y="20515"/>
                  </a:cubicBezTo>
                  <a:cubicBezTo>
                    <a:pt x="12598" y="16879"/>
                    <a:pt x="12898" y="13276"/>
                    <a:pt x="12965" y="9640"/>
                  </a:cubicBezTo>
                  <a:cubicBezTo>
                    <a:pt x="12998" y="8106"/>
                    <a:pt x="12631" y="6505"/>
                    <a:pt x="12798" y="4937"/>
                  </a:cubicBezTo>
                  <a:cubicBezTo>
                    <a:pt x="12832" y="4503"/>
                    <a:pt x="12965" y="4136"/>
                    <a:pt x="13132" y="3836"/>
                  </a:cubicBezTo>
                  <a:cubicBezTo>
                    <a:pt x="13332" y="3602"/>
                    <a:pt x="13565" y="3369"/>
                    <a:pt x="13832" y="3135"/>
                  </a:cubicBezTo>
                  <a:cubicBezTo>
                    <a:pt x="14649" y="2621"/>
                    <a:pt x="15768" y="2464"/>
                    <a:pt x="16765" y="2464"/>
                  </a:cubicBezTo>
                  <a:cubicBezTo>
                    <a:pt x="16867" y="2464"/>
                    <a:pt x="16969" y="2465"/>
                    <a:pt x="17068" y="2468"/>
                  </a:cubicBezTo>
                  <a:cubicBezTo>
                    <a:pt x="17216" y="2474"/>
                    <a:pt x="17364" y="2476"/>
                    <a:pt x="17512" y="2476"/>
                  </a:cubicBezTo>
                  <a:cubicBezTo>
                    <a:pt x="18987" y="2476"/>
                    <a:pt x="20446" y="2241"/>
                    <a:pt x="21937" y="2241"/>
                  </a:cubicBezTo>
                  <a:cubicBezTo>
                    <a:pt x="22214" y="2241"/>
                    <a:pt x="22492" y="2249"/>
                    <a:pt x="22772" y="2268"/>
                  </a:cubicBezTo>
                  <a:cubicBezTo>
                    <a:pt x="23318" y="2304"/>
                    <a:pt x="23862" y="2316"/>
                    <a:pt x="24405" y="2316"/>
                  </a:cubicBezTo>
                  <a:cubicBezTo>
                    <a:pt x="25447" y="2316"/>
                    <a:pt x="26486" y="2272"/>
                    <a:pt x="27529" y="2272"/>
                  </a:cubicBezTo>
                  <a:cubicBezTo>
                    <a:pt x="27966" y="2272"/>
                    <a:pt x="28404" y="2280"/>
                    <a:pt x="28843" y="2302"/>
                  </a:cubicBezTo>
                  <a:cubicBezTo>
                    <a:pt x="29165" y="2316"/>
                    <a:pt x="29490" y="2323"/>
                    <a:pt x="29817" y="2323"/>
                  </a:cubicBezTo>
                  <a:cubicBezTo>
                    <a:pt x="30982" y="2323"/>
                    <a:pt x="32174" y="2239"/>
                    <a:pt x="33346" y="2135"/>
                  </a:cubicBezTo>
                  <a:lnTo>
                    <a:pt x="41485" y="2135"/>
                  </a:lnTo>
                  <a:cubicBezTo>
                    <a:pt x="43420" y="2135"/>
                    <a:pt x="45355" y="2101"/>
                    <a:pt x="47323" y="2068"/>
                  </a:cubicBezTo>
                  <a:close/>
                  <a:moveTo>
                    <a:pt x="39251" y="0"/>
                  </a:moveTo>
                  <a:cubicBezTo>
                    <a:pt x="36511" y="0"/>
                    <a:pt x="33765" y="103"/>
                    <a:pt x="31045" y="167"/>
                  </a:cubicBezTo>
                  <a:cubicBezTo>
                    <a:pt x="29877" y="400"/>
                    <a:pt x="28743" y="534"/>
                    <a:pt x="27575" y="534"/>
                  </a:cubicBezTo>
                  <a:cubicBezTo>
                    <a:pt x="27575" y="567"/>
                    <a:pt x="27575" y="567"/>
                    <a:pt x="27575" y="567"/>
                  </a:cubicBezTo>
                  <a:lnTo>
                    <a:pt x="27275" y="534"/>
                  </a:lnTo>
                  <a:lnTo>
                    <a:pt x="26675" y="534"/>
                  </a:lnTo>
                  <a:cubicBezTo>
                    <a:pt x="25841" y="567"/>
                    <a:pt x="25007" y="634"/>
                    <a:pt x="24140" y="734"/>
                  </a:cubicBezTo>
                  <a:cubicBezTo>
                    <a:pt x="22819" y="676"/>
                    <a:pt x="21499" y="520"/>
                    <a:pt x="20179" y="520"/>
                  </a:cubicBezTo>
                  <a:cubicBezTo>
                    <a:pt x="19965" y="520"/>
                    <a:pt x="19751" y="524"/>
                    <a:pt x="19536" y="534"/>
                  </a:cubicBezTo>
                  <a:cubicBezTo>
                    <a:pt x="18675" y="563"/>
                    <a:pt x="17867" y="672"/>
                    <a:pt x="17017" y="672"/>
                  </a:cubicBezTo>
                  <a:cubicBezTo>
                    <a:pt x="16912" y="672"/>
                    <a:pt x="16807" y="671"/>
                    <a:pt x="16701" y="667"/>
                  </a:cubicBezTo>
                  <a:cubicBezTo>
                    <a:pt x="16546" y="656"/>
                    <a:pt x="16394" y="650"/>
                    <a:pt x="16243" y="650"/>
                  </a:cubicBezTo>
                  <a:cubicBezTo>
                    <a:pt x="15513" y="650"/>
                    <a:pt x="14818" y="780"/>
                    <a:pt x="14099" y="1001"/>
                  </a:cubicBezTo>
                  <a:cubicBezTo>
                    <a:pt x="12832" y="1401"/>
                    <a:pt x="11998" y="1935"/>
                    <a:pt x="11431" y="3135"/>
                  </a:cubicBezTo>
                  <a:cubicBezTo>
                    <a:pt x="10697" y="4637"/>
                    <a:pt x="11030" y="6471"/>
                    <a:pt x="11064" y="8072"/>
                  </a:cubicBezTo>
                  <a:cubicBezTo>
                    <a:pt x="11097" y="8873"/>
                    <a:pt x="11297" y="9573"/>
                    <a:pt x="11297" y="10374"/>
                  </a:cubicBezTo>
                  <a:cubicBezTo>
                    <a:pt x="11264" y="11275"/>
                    <a:pt x="11197" y="12109"/>
                    <a:pt x="11130" y="13009"/>
                  </a:cubicBezTo>
                  <a:cubicBezTo>
                    <a:pt x="11064" y="13876"/>
                    <a:pt x="11097" y="14777"/>
                    <a:pt x="11097" y="15644"/>
                  </a:cubicBezTo>
                  <a:cubicBezTo>
                    <a:pt x="11097" y="16612"/>
                    <a:pt x="10930" y="17612"/>
                    <a:pt x="10930" y="18580"/>
                  </a:cubicBezTo>
                  <a:cubicBezTo>
                    <a:pt x="10964" y="20548"/>
                    <a:pt x="10897" y="22483"/>
                    <a:pt x="10863" y="24417"/>
                  </a:cubicBezTo>
                  <a:cubicBezTo>
                    <a:pt x="10827" y="24414"/>
                    <a:pt x="10788" y="24413"/>
                    <a:pt x="10748" y="24413"/>
                  </a:cubicBezTo>
                  <a:cubicBezTo>
                    <a:pt x="10347" y="24413"/>
                    <a:pt x="9790" y="24551"/>
                    <a:pt x="9729" y="24551"/>
                  </a:cubicBezTo>
                  <a:cubicBezTo>
                    <a:pt x="8995" y="24718"/>
                    <a:pt x="8295" y="25018"/>
                    <a:pt x="7628" y="25351"/>
                  </a:cubicBezTo>
                  <a:cubicBezTo>
                    <a:pt x="6394" y="26018"/>
                    <a:pt x="5426" y="27086"/>
                    <a:pt x="4626" y="28220"/>
                  </a:cubicBezTo>
                  <a:cubicBezTo>
                    <a:pt x="3725" y="29488"/>
                    <a:pt x="3125" y="31055"/>
                    <a:pt x="2591" y="32523"/>
                  </a:cubicBezTo>
                  <a:cubicBezTo>
                    <a:pt x="2291" y="33324"/>
                    <a:pt x="1924" y="33857"/>
                    <a:pt x="1423" y="34558"/>
                  </a:cubicBezTo>
                  <a:cubicBezTo>
                    <a:pt x="923" y="35225"/>
                    <a:pt x="790" y="36126"/>
                    <a:pt x="356" y="36860"/>
                  </a:cubicBezTo>
                  <a:cubicBezTo>
                    <a:pt x="1" y="37418"/>
                    <a:pt x="515" y="38131"/>
                    <a:pt x="1045" y="38131"/>
                  </a:cubicBezTo>
                  <a:cubicBezTo>
                    <a:pt x="1212" y="38131"/>
                    <a:pt x="1380" y="38061"/>
                    <a:pt x="1523" y="37894"/>
                  </a:cubicBezTo>
                  <a:cubicBezTo>
                    <a:pt x="1590" y="37827"/>
                    <a:pt x="1624" y="37794"/>
                    <a:pt x="1657" y="37727"/>
                  </a:cubicBezTo>
                  <a:cubicBezTo>
                    <a:pt x="1690" y="37727"/>
                    <a:pt x="1690" y="37694"/>
                    <a:pt x="1724" y="37660"/>
                  </a:cubicBezTo>
                  <a:cubicBezTo>
                    <a:pt x="2191" y="37093"/>
                    <a:pt x="2558" y="36493"/>
                    <a:pt x="2958" y="35859"/>
                  </a:cubicBezTo>
                  <a:cubicBezTo>
                    <a:pt x="3125" y="35625"/>
                    <a:pt x="3325" y="35359"/>
                    <a:pt x="3492" y="35125"/>
                  </a:cubicBezTo>
                  <a:cubicBezTo>
                    <a:pt x="3492" y="35158"/>
                    <a:pt x="3525" y="35192"/>
                    <a:pt x="3558" y="35258"/>
                  </a:cubicBezTo>
                  <a:cubicBezTo>
                    <a:pt x="3658" y="35659"/>
                    <a:pt x="3792" y="36059"/>
                    <a:pt x="3892" y="36493"/>
                  </a:cubicBezTo>
                  <a:cubicBezTo>
                    <a:pt x="4059" y="37060"/>
                    <a:pt x="4159" y="37760"/>
                    <a:pt x="4492" y="38261"/>
                  </a:cubicBezTo>
                  <a:cubicBezTo>
                    <a:pt x="4637" y="38502"/>
                    <a:pt x="4887" y="38674"/>
                    <a:pt x="5154" y="38674"/>
                  </a:cubicBezTo>
                  <a:cubicBezTo>
                    <a:pt x="5255" y="38674"/>
                    <a:pt x="5359" y="38649"/>
                    <a:pt x="5460" y="38594"/>
                  </a:cubicBezTo>
                  <a:cubicBezTo>
                    <a:pt x="6560" y="37960"/>
                    <a:pt x="5726" y="36493"/>
                    <a:pt x="5059" y="35258"/>
                  </a:cubicBezTo>
                  <a:cubicBezTo>
                    <a:pt x="5026" y="35192"/>
                    <a:pt x="5026" y="35125"/>
                    <a:pt x="4993" y="35058"/>
                  </a:cubicBezTo>
                  <a:lnTo>
                    <a:pt x="4993" y="35058"/>
                  </a:lnTo>
                  <a:cubicBezTo>
                    <a:pt x="5593" y="35392"/>
                    <a:pt x="6093" y="35926"/>
                    <a:pt x="6627" y="36326"/>
                  </a:cubicBezTo>
                  <a:cubicBezTo>
                    <a:pt x="6757" y="36415"/>
                    <a:pt x="6886" y="36453"/>
                    <a:pt x="7005" y="36453"/>
                  </a:cubicBezTo>
                  <a:cubicBezTo>
                    <a:pt x="7556" y="36453"/>
                    <a:pt x="7910" y="35631"/>
                    <a:pt x="7361" y="35192"/>
                  </a:cubicBezTo>
                  <a:cubicBezTo>
                    <a:pt x="6460" y="34458"/>
                    <a:pt x="5526" y="33691"/>
                    <a:pt x="4359" y="33457"/>
                  </a:cubicBezTo>
                  <a:cubicBezTo>
                    <a:pt x="4692" y="32623"/>
                    <a:pt x="4926" y="31689"/>
                    <a:pt x="5259" y="30922"/>
                  </a:cubicBezTo>
                  <a:cubicBezTo>
                    <a:pt x="6327" y="28420"/>
                    <a:pt x="8262" y="26452"/>
                    <a:pt x="10830" y="25652"/>
                  </a:cubicBezTo>
                  <a:lnTo>
                    <a:pt x="10830" y="25652"/>
                  </a:lnTo>
                  <a:cubicBezTo>
                    <a:pt x="10797" y="27219"/>
                    <a:pt x="10763" y="28754"/>
                    <a:pt x="10763" y="30322"/>
                  </a:cubicBezTo>
                  <a:cubicBezTo>
                    <a:pt x="10763" y="32123"/>
                    <a:pt x="10897" y="33857"/>
                    <a:pt x="10930" y="35659"/>
                  </a:cubicBezTo>
                  <a:cubicBezTo>
                    <a:pt x="10997" y="37694"/>
                    <a:pt x="11330" y="39662"/>
                    <a:pt x="11431" y="41663"/>
                  </a:cubicBezTo>
                  <a:cubicBezTo>
                    <a:pt x="11497" y="43498"/>
                    <a:pt x="11631" y="45299"/>
                    <a:pt x="11631" y="47134"/>
                  </a:cubicBezTo>
                  <a:cubicBezTo>
                    <a:pt x="11631" y="48902"/>
                    <a:pt x="11731" y="50069"/>
                    <a:pt x="12932" y="51470"/>
                  </a:cubicBezTo>
                  <a:cubicBezTo>
                    <a:pt x="13999" y="52738"/>
                    <a:pt x="15133" y="53105"/>
                    <a:pt x="16701" y="53405"/>
                  </a:cubicBezTo>
                  <a:cubicBezTo>
                    <a:pt x="17065" y="53478"/>
                    <a:pt x="17436" y="53493"/>
                    <a:pt x="17810" y="53493"/>
                  </a:cubicBezTo>
                  <a:cubicBezTo>
                    <a:pt x="18090" y="53493"/>
                    <a:pt x="18371" y="53484"/>
                    <a:pt x="18654" y="53484"/>
                  </a:cubicBezTo>
                  <a:cubicBezTo>
                    <a:pt x="18859" y="53484"/>
                    <a:pt x="19064" y="53489"/>
                    <a:pt x="19269" y="53505"/>
                  </a:cubicBezTo>
                  <a:cubicBezTo>
                    <a:pt x="20270" y="53605"/>
                    <a:pt x="21238" y="53805"/>
                    <a:pt x="22238" y="53872"/>
                  </a:cubicBezTo>
                  <a:cubicBezTo>
                    <a:pt x="23966" y="53995"/>
                    <a:pt x="25637" y="54176"/>
                    <a:pt x="27356" y="54176"/>
                  </a:cubicBezTo>
                  <a:cubicBezTo>
                    <a:pt x="27496" y="54176"/>
                    <a:pt x="27635" y="54174"/>
                    <a:pt x="27776" y="54172"/>
                  </a:cubicBezTo>
                  <a:cubicBezTo>
                    <a:pt x="27942" y="54169"/>
                    <a:pt x="28109" y="54168"/>
                    <a:pt x="28276" y="54168"/>
                  </a:cubicBezTo>
                  <a:cubicBezTo>
                    <a:pt x="30282" y="54168"/>
                    <a:pt x="32312" y="54339"/>
                    <a:pt x="34314" y="54339"/>
                  </a:cubicBezTo>
                  <a:cubicBezTo>
                    <a:pt x="34439" y="54340"/>
                    <a:pt x="34563" y="54340"/>
                    <a:pt x="34688" y="54340"/>
                  </a:cubicBezTo>
                  <a:cubicBezTo>
                    <a:pt x="38228" y="54340"/>
                    <a:pt x="41709" y="53894"/>
                    <a:pt x="45221" y="53572"/>
                  </a:cubicBezTo>
                  <a:cubicBezTo>
                    <a:pt x="47223" y="53371"/>
                    <a:pt x="49224" y="53338"/>
                    <a:pt x="51226" y="53138"/>
                  </a:cubicBezTo>
                  <a:cubicBezTo>
                    <a:pt x="51292" y="53138"/>
                    <a:pt x="51359" y="53105"/>
                    <a:pt x="51459" y="53105"/>
                  </a:cubicBezTo>
                  <a:cubicBezTo>
                    <a:pt x="52207" y="53125"/>
                    <a:pt x="52981" y="53172"/>
                    <a:pt x="53756" y="53172"/>
                  </a:cubicBezTo>
                  <a:cubicBezTo>
                    <a:pt x="54226" y="53172"/>
                    <a:pt x="54696" y="53155"/>
                    <a:pt x="55162" y="53105"/>
                  </a:cubicBezTo>
                  <a:cubicBezTo>
                    <a:pt x="55455" y="53153"/>
                    <a:pt x="55748" y="53184"/>
                    <a:pt x="56054" y="53184"/>
                  </a:cubicBezTo>
                  <a:cubicBezTo>
                    <a:pt x="56166" y="53184"/>
                    <a:pt x="56280" y="53180"/>
                    <a:pt x="56396" y="53171"/>
                  </a:cubicBezTo>
                  <a:cubicBezTo>
                    <a:pt x="59665" y="52704"/>
                    <a:pt x="59732" y="48001"/>
                    <a:pt x="59732" y="45566"/>
                  </a:cubicBezTo>
                  <a:lnTo>
                    <a:pt x="59732" y="45499"/>
                  </a:lnTo>
                  <a:cubicBezTo>
                    <a:pt x="59965" y="43898"/>
                    <a:pt x="60132" y="42330"/>
                    <a:pt x="60232" y="40729"/>
                  </a:cubicBezTo>
                  <a:cubicBezTo>
                    <a:pt x="60265" y="40362"/>
                    <a:pt x="60299" y="40029"/>
                    <a:pt x="60332" y="39695"/>
                  </a:cubicBezTo>
                  <a:cubicBezTo>
                    <a:pt x="60499" y="37694"/>
                    <a:pt x="60699" y="35759"/>
                    <a:pt x="60766" y="33791"/>
                  </a:cubicBezTo>
                  <a:cubicBezTo>
                    <a:pt x="60832" y="31422"/>
                    <a:pt x="60632" y="29087"/>
                    <a:pt x="60466" y="26752"/>
                  </a:cubicBezTo>
                  <a:lnTo>
                    <a:pt x="60466" y="26752"/>
                  </a:lnTo>
                  <a:cubicBezTo>
                    <a:pt x="60799" y="27219"/>
                    <a:pt x="61166" y="27553"/>
                    <a:pt x="61733" y="27820"/>
                  </a:cubicBezTo>
                  <a:cubicBezTo>
                    <a:pt x="62303" y="28123"/>
                    <a:pt x="62856" y="28250"/>
                    <a:pt x="63398" y="28250"/>
                  </a:cubicBezTo>
                  <a:cubicBezTo>
                    <a:pt x="64344" y="28250"/>
                    <a:pt x="65257" y="27862"/>
                    <a:pt x="66170" y="27353"/>
                  </a:cubicBezTo>
                  <a:cubicBezTo>
                    <a:pt x="69138" y="25718"/>
                    <a:pt x="70406" y="22449"/>
                    <a:pt x="70072" y="19214"/>
                  </a:cubicBezTo>
                  <a:cubicBezTo>
                    <a:pt x="70673" y="19047"/>
                    <a:pt x="71207" y="18813"/>
                    <a:pt x="71807" y="18613"/>
                  </a:cubicBezTo>
                  <a:cubicBezTo>
                    <a:pt x="72641" y="18313"/>
                    <a:pt x="73475" y="18146"/>
                    <a:pt x="74242" y="17679"/>
                  </a:cubicBezTo>
                  <a:cubicBezTo>
                    <a:pt x="74936" y="17257"/>
                    <a:pt x="74675" y="16070"/>
                    <a:pt x="73927" y="16070"/>
                  </a:cubicBezTo>
                  <a:cubicBezTo>
                    <a:pt x="73848" y="16070"/>
                    <a:pt x="73764" y="16083"/>
                    <a:pt x="73675" y="16111"/>
                  </a:cubicBezTo>
                  <a:cubicBezTo>
                    <a:pt x="72741" y="16445"/>
                    <a:pt x="71807" y="16845"/>
                    <a:pt x="70906" y="17246"/>
                  </a:cubicBezTo>
                  <a:cubicBezTo>
                    <a:pt x="70906" y="17212"/>
                    <a:pt x="70906" y="17145"/>
                    <a:pt x="70940" y="17112"/>
                  </a:cubicBezTo>
                  <a:cubicBezTo>
                    <a:pt x="70940" y="17045"/>
                    <a:pt x="70940" y="17012"/>
                    <a:pt x="70973" y="16979"/>
                  </a:cubicBezTo>
                  <a:cubicBezTo>
                    <a:pt x="71473" y="15778"/>
                    <a:pt x="72007" y="14577"/>
                    <a:pt x="71874" y="13343"/>
                  </a:cubicBezTo>
                  <a:cubicBezTo>
                    <a:pt x="71835" y="12935"/>
                    <a:pt x="71446" y="12708"/>
                    <a:pt x="71068" y="12708"/>
                  </a:cubicBezTo>
                  <a:cubicBezTo>
                    <a:pt x="70797" y="12708"/>
                    <a:pt x="70531" y="12825"/>
                    <a:pt x="70406" y="13076"/>
                  </a:cubicBezTo>
                  <a:cubicBezTo>
                    <a:pt x="69972" y="13810"/>
                    <a:pt x="69972" y="14644"/>
                    <a:pt x="69739" y="15444"/>
                  </a:cubicBezTo>
                  <a:cubicBezTo>
                    <a:pt x="69639" y="15711"/>
                    <a:pt x="69572" y="16178"/>
                    <a:pt x="69472" y="16578"/>
                  </a:cubicBezTo>
                  <a:cubicBezTo>
                    <a:pt x="69072" y="15711"/>
                    <a:pt x="68638" y="14810"/>
                    <a:pt x="67771" y="14343"/>
                  </a:cubicBezTo>
                  <a:cubicBezTo>
                    <a:pt x="67611" y="14267"/>
                    <a:pt x="67443" y="14232"/>
                    <a:pt x="67278" y="14232"/>
                  </a:cubicBezTo>
                  <a:cubicBezTo>
                    <a:pt x="66585" y="14232"/>
                    <a:pt x="65965" y="14856"/>
                    <a:pt x="66370" y="15611"/>
                  </a:cubicBezTo>
                  <a:cubicBezTo>
                    <a:pt x="66937" y="16712"/>
                    <a:pt x="67671" y="17612"/>
                    <a:pt x="68438" y="18513"/>
                  </a:cubicBezTo>
                  <a:cubicBezTo>
                    <a:pt x="68271" y="19647"/>
                    <a:pt x="68304" y="20781"/>
                    <a:pt x="68038" y="21916"/>
                  </a:cubicBezTo>
                  <a:cubicBezTo>
                    <a:pt x="67704" y="23383"/>
                    <a:pt x="66870" y="24517"/>
                    <a:pt x="65603" y="25351"/>
                  </a:cubicBezTo>
                  <a:cubicBezTo>
                    <a:pt x="64763" y="25926"/>
                    <a:pt x="64012" y="26280"/>
                    <a:pt x="63174" y="26280"/>
                  </a:cubicBezTo>
                  <a:cubicBezTo>
                    <a:pt x="62746" y="26280"/>
                    <a:pt x="62296" y="26188"/>
                    <a:pt x="61800" y="25985"/>
                  </a:cubicBezTo>
                  <a:cubicBezTo>
                    <a:pt x="61266" y="25752"/>
                    <a:pt x="60832" y="25251"/>
                    <a:pt x="60332" y="24951"/>
                  </a:cubicBezTo>
                  <a:cubicBezTo>
                    <a:pt x="60299" y="24017"/>
                    <a:pt x="60265" y="23116"/>
                    <a:pt x="60265" y="22216"/>
                  </a:cubicBezTo>
                  <a:cubicBezTo>
                    <a:pt x="60232" y="18180"/>
                    <a:pt x="60766" y="14177"/>
                    <a:pt x="60766" y="10140"/>
                  </a:cubicBezTo>
                  <a:cubicBezTo>
                    <a:pt x="60766" y="8339"/>
                    <a:pt x="60632" y="6605"/>
                    <a:pt x="60566" y="4803"/>
                  </a:cubicBezTo>
                  <a:cubicBezTo>
                    <a:pt x="60532" y="3402"/>
                    <a:pt x="59665" y="2435"/>
                    <a:pt x="58464" y="1901"/>
                  </a:cubicBezTo>
                  <a:cubicBezTo>
                    <a:pt x="57630" y="1534"/>
                    <a:pt x="56629" y="1434"/>
                    <a:pt x="55729" y="1334"/>
                  </a:cubicBezTo>
                  <a:cubicBezTo>
                    <a:pt x="55595" y="1301"/>
                    <a:pt x="55462" y="1234"/>
                    <a:pt x="55329" y="1201"/>
                  </a:cubicBezTo>
                  <a:cubicBezTo>
                    <a:pt x="53931" y="774"/>
                    <a:pt x="52433" y="651"/>
                    <a:pt x="50917" y="651"/>
                  </a:cubicBezTo>
                  <a:cubicBezTo>
                    <a:pt x="50298" y="651"/>
                    <a:pt x="49676" y="671"/>
                    <a:pt x="49057" y="700"/>
                  </a:cubicBezTo>
                  <a:cubicBezTo>
                    <a:pt x="47390" y="500"/>
                    <a:pt x="45722" y="233"/>
                    <a:pt x="44020" y="133"/>
                  </a:cubicBezTo>
                  <a:cubicBezTo>
                    <a:pt x="42437" y="35"/>
                    <a:pt x="40845" y="0"/>
                    <a:pt x="39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14;p18">
            <a:extLst>
              <a:ext uri="{FF2B5EF4-FFF2-40B4-BE49-F238E27FC236}">
                <a16:creationId xmlns:a16="http://schemas.microsoft.com/office/drawing/2014/main" id="{7A82945B-31D3-5147-8635-AE3A36AAC12E}"/>
              </a:ext>
            </a:extLst>
          </p:cNvPr>
          <p:cNvGrpSpPr/>
          <p:nvPr/>
        </p:nvGrpSpPr>
        <p:grpSpPr>
          <a:xfrm>
            <a:off x="6994523" y="4754334"/>
            <a:ext cx="314409" cy="243750"/>
            <a:chOff x="2409025" y="1325525"/>
            <a:chExt cx="1752650" cy="1358450"/>
          </a:xfrm>
        </p:grpSpPr>
        <p:sp>
          <p:nvSpPr>
            <p:cNvPr id="20" name="Google Shape;115;p18">
              <a:extLst>
                <a:ext uri="{FF2B5EF4-FFF2-40B4-BE49-F238E27FC236}">
                  <a16:creationId xmlns:a16="http://schemas.microsoft.com/office/drawing/2014/main" id="{9EA170E8-8EF3-4F4E-8D1C-18A8A2527E22}"/>
                </a:ext>
              </a:extLst>
            </p:cNvPr>
            <p:cNvSpPr/>
            <p:nvPr/>
          </p:nvSpPr>
          <p:spPr>
            <a:xfrm>
              <a:off x="2665050" y="1370925"/>
              <a:ext cx="1210050" cy="1275950"/>
            </a:xfrm>
            <a:custGeom>
              <a:avLst/>
              <a:gdLst/>
              <a:ahLst/>
              <a:cxnLst/>
              <a:rect l="l" t="t" r="r" b="b"/>
              <a:pathLst>
                <a:path w="48402" h="51038" extrusionOk="0">
                  <a:moveTo>
                    <a:pt x="38740" y="1"/>
                  </a:moveTo>
                  <a:cubicBezTo>
                    <a:pt x="37923" y="1"/>
                    <a:pt x="37103" y="22"/>
                    <a:pt x="36313" y="22"/>
                  </a:cubicBezTo>
                  <a:cubicBezTo>
                    <a:pt x="36115" y="22"/>
                    <a:pt x="35919" y="21"/>
                    <a:pt x="35726" y="17"/>
                  </a:cubicBezTo>
                  <a:cubicBezTo>
                    <a:pt x="35514" y="15"/>
                    <a:pt x="35301" y="14"/>
                    <a:pt x="35089" y="14"/>
                  </a:cubicBezTo>
                  <a:cubicBezTo>
                    <a:pt x="33145" y="14"/>
                    <a:pt x="31187" y="112"/>
                    <a:pt x="29239" y="112"/>
                  </a:cubicBezTo>
                  <a:cubicBezTo>
                    <a:pt x="28687" y="112"/>
                    <a:pt x="28136" y="104"/>
                    <a:pt x="27587" y="84"/>
                  </a:cubicBezTo>
                  <a:cubicBezTo>
                    <a:pt x="26814" y="56"/>
                    <a:pt x="26042" y="45"/>
                    <a:pt x="25271" y="45"/>
                  </a:cubicBezTo>
                  <a:cubicBezTo>
                    <a:pt x="22186" y="45"/>
                    <a:pt x="19111" y="223"/>
                    <a:pt x="16026" y="223"/>
                  </a:cubicBezTo>
                  <a:cubicBezTo>
                    <a:pt x="15255" y="223"/>
                    <a:pt x="14483" y="212"/>
                    <a:pt x="13710" y="184"/>
                  </a:cubicBezTo>
                  <a:cubicBezTo>
                    <a:pt x="13497" y="174"/>
                    <a:pt x="13284" y="170"/>
                    <a:pt x="13069" y="170"/>
                  </a:cubicBezTo>
                  <a:cubicBezTo>
                    <a:pt x="11622" y="170"/>
                    <a:pt x="10139" y="368"/>
                    <a:pt x="8693" y="368"/>
                  </a:cubicBezTo>
                  <a:cubicBezTo>
                    <a:pt x="8203" y="368"/>
                    <a:pt x="7717" y="345"/>
                    <a:pt x="7239" y="284"/>
                  </a:cubicBezTo>
                  <a:cubicBezTo>
                    <a:pt x="6764" y="224"/>
                    <a:pt x="6267" y="183"/>
                    <a:pt x="5771" y="183"/>
                  </a:cubicBezTo>
                  <a:cubicBezTo>
                    <a:pt x="4351" y="183"/>
                    <a:pt x="2942" y="514"/>
                    <a:pt x="2102" y="1652"/>
                  </a:cubicBezTo>
                  <a:cubicBezTo>
                    <a:pt x="2035" y="1752"/>
                    <a:pt x="1968" y="1852"/>
                    <a:pt x="1902" y="1952"/>
                  </a:cubicBezTo>
                  <a:cubicBezTo>
                    <a:pt x="1801" y="2019"/>
                    <a:pt x="1668" y="2119"/>
                    <a:pt x="1568" y="2219"/>
                  </a:cubicBezTo>
                  <a:cubicBezTo>
                    <a:pt x="134" y="3553"/>
                    <a:pt x="400" y="4954"/>
                    <a:pt x="200" y="6722"/>
                  </a:cubicBezTo>
                  <a:cubicBezTo>
                    <a:pt x="0" y="8457"/>
                    <a:pt x="200" y="10325"/>
                    <a:pt x="167" y="12093"/>
                  </a:cubicBezTo>
                  <a:cubicBezTo>
                    <a:pt x="100" y="12927"/>
                    <a:pt x="400" y="13560"/>
                    <a:pt x="867" y="13961"/>
                  </a:cubicBezTo>
                  <a:cubicBezTo>
                    <a:pt x="834" y="14995"/>
                    <a:pt x="867" y="15995"/>
                    <a:pt x="867" y="16896"/>
                  </a:cubicBezTo>
                  <a:cubicBezTo>
                    <a:pt x="467" y="19965"/>
                    <a:pt x="567" y="23067"/>
                    <a:pt x="601" y="26169"/>
                  </a:cubicBezTo>
                  <a:cubicBezTo>
                    <a:pt x="601" y="26837"/>
                    <a:pt x="601" y="27504"/>
                    <a:pt x="601" y="28171"/>
                  </a:cubicBezTo>
                  <a:cubicBezTo>
                    <a:pt x="601" y="28805"/>
                    <a:pt x="734" y="29372"/>
                    <a:pt x="968" y="29805"/>
                  </a:cubicBezTo>
                  <a:cubicBezTo>
                    <a:pt x="834" y="33675"/>
                    <a:pt x="1301" y="37511"/>
                    <a:pt x="1301" y="41347"/>
                  </a:cubicBezTo>
                  <a:cubicBezTo>
                    <a:pt x="1301" y="43215"/>
                    <a:pt x="1334" y="45083"/>
                    <a:pt x="1468" y="46951"/>
                  </a:cubicBezTo>
                  <a:cubicBezTo>
                    <a:pt x="1601" y="49019"/>
                    <a:pt x="3503" y="50053"/>
                    <a:pt x="5404" y="50287"/>
                  </a:cubicBezTo>
                  <a:cubicBezTo>
                    <a:pt x="5455" y="50291"/>
                    <a:pt x="5506" y="50293"/>
                    <a:pt x="5556" y="50293"/>
                  </a:cubicBezTo>
                  <a:cubicBezTo>
                    <a:pt x="5905" y="50293"/>
                    <a:pt x="6247" y="50195"/>
                    <a:pt x="6538" y="50020"/>
                  </a:cubicBezTo>
                  <a:cubicBezTo>
                    <a:pt x="7105" y="50453"/>
                    <a:pt x="7706" y="50787"/>
                    <a:pt x="8506" y="50920"/>
                  </a:cubicBezTo>
                  <a:cubicBezTo>
                    <a:pt x="9233" y="51005"/>
                    <a:pt x="9968" y="51037"/>
                    <a:pt x="10706" y="51037"/>
                  </a:cubicBezTo>
                  <a:cubicBezTo>
                    <a:pt x="12001" y="51037"/>
                    <a:pt x="13302" y="50939"/>
                    <a:pt x="14577" y="50854"/>
                  </a:cubicBezTo>
                  <a:cubicBezTo>
                    <a:pt x="18128" y="50630"/>
                    <a:pt x="21750" y="50430"/>
                    <a:pt x="25304" y="50430"/>
                  </a:cubicBezTo>
                  <a:cubicBezTo>
                    <a:pt x="25990" y="50430"/>
                    <a:pt x="26673" y="50437"/>
                    <a:pt x="27353" y="50453"/>
                  </a:cubicBezTo>
                  <a:cubicBezTo>
                    <a:pt x="27622" y="50458"/>
                    <a:pt x="27892" y="50459"/>
                    <a:pt x="28162" y="50459"/>
                  </a:cubicBezTo>
                  <a:cubicBezTo>
                    <a:pt x="28682" y="50459"/>
                    <a:pt x="29205" y="50454"/>
                    <a:pt x="29728" y="50454"/>
                  </a:cubicBezTo>
                  <a:cubicBezTo>
                    <a:pt x="30961" y="50454"/>
                    <a:pt x="32194" y="50484"/>
                    <a:pt x="33391" y="50687"/>
                  </a:cubicBezTo>
                  <a:cubicBezTo>
                    <a:pt x="33921" y="50765"/>
                    <a:pt x="34451" y="50791"/>
                    <a:pt x="34982" y="50791"/>
                  </a:cubicBezTo>
                  <a:cubicBezTo>
                    <a:pt x="36048" y="50791"/>
                    <a:pt x="37115" y="50686"/>
                    <a:pt x="38182" y="50686"/>
                  </a:cubicBezTo>
                  <a:cubicBezTo>
                    <a:pt x="38619" y="50686"/>
                    <a:pt x="39057" y="50703"/>
                    <a:pt x="39495" y="50754"/>
                  </a:cubicBezTo>
                  <a:cubicBezTo>
                    <a:pt x="40171" y="50834"/>
                    <a:pt x="40943" y="50896"/>
                    <a:pt x="41736" y="50896"/>
                  </a:cubicBezTo>
                  <a:cubicBezTo>
                    <a:pt x="44547" y="50896"/>
                    <a:pt x="47620" y="50125"/>
                    <a:pt x="47567" y="46717"/>
                  </a:cubicBezTo>
                  <a:cubicBezTo>
                    <a:pt x="47567" y="46517"/>
                    <a:pt x="47534" y="46317"/>
                    <a:pt x="47467" y="46117"/>
                  </a:cubicBezTo>
                  <a:cubicBezTo>
                    <a:pt x="47567" y="45884"/>
                    <a:pt x="47601" y="45617"/>
                    <a:pt x="47634" y="45316"/>
                  </a:cubicBezTo>
                  <a:cubicBezTo>
                    <a:pt x="47734" y="41681"/>
                    <a:pt x="47467" y="38011"/>
                    <a:pt x="47868" y="34375"/>
                  </a:cubicBezTo>
                  <a:cubicBezTo>
                    <a:pt x="48235" y="31273"/>
                    <a:pt x="48401" y="28004"/>
                    <a:pt x="48101" y="24868"/>
                  </a:cubicBezTo>
                  <a:cubicBezTo>
                    <a:pt x="47801" y="21733"/>
                    <a:pt x="47868" y="18497"/>
                    <a:pt x="47501" y="15362"/>
                  </a:cubicBezTo>
                  <a:cubicBezTo>
                    <a:pt x="47467" y="14961"/>
                    <a:pt x="47434" y="14528"/>
                    <a:pt x="47434" y="14127"/>
                  </a:cubicBezTo>
                  <a:cubicBezTo>
                    <a:pt x="47901" y="11759"/>
                    <a:pt x="47901" y="9291"/>
                    <a:pt x="47801" y="6856"/>
                  </a:cubicBezTo>
                  <a:cubicBezTo>
                    <a:pt x="47834" y="6589"/>
                    <a:pt x="47801" y="6355"/>
                    <a:pt x="47734" y="6155"/>
                  </a:cubicBezTo>
                  <a:cubicBezTo>
                    <a:pt x="47901" y="4654"/>
                    <a:pt x="47901" y="3086"/>
                    <a:pt x="46834" y="2052"/>
                  </a:cubicBezTo>
                  <a:cubicBezTo>
                    <a:pt x="45399" y="618"/>
                    <a:pt x="43631" y="484"/>
                    <a:pt x="41730" y="184"/>
                  </a:cubicBezTo>
                  <a:cubicBezTo>
                    <a:pt x="40779" y="34"/>
                    <a:pt x="39762" y="1"/>
                    <a:pt x="38740" y="1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;p18">
              <a:extLst>
                <a:ext uri="{FF2B5EF4-FFF2-40B4-BE49-F238E27FC236}">
                  <a16:creationId xmlns:a16="http://schemas.microsoft.com/office/drawing/2014/main" id="{75D8D327-B2BC-1847-B8E9-11AAD1D74FA1}"/>
                </a:ext>
              </a:extLst>
            </p:cNvPr>
            <p:cNvSpPr/>
            <p:nvPr/>
          </p:nvSpPr>
          <p:spPr>
            <a:xfrm>
              <a:off x="2663375" y="1376575"/>
              <a:ext cx="1163350" cy="1274425"/>
            </a:xfrm>
            <a:custGeom>
              <a:avLst/>
              <a:gdLst/>
              <a:ahLst/>
              <a:cxnLst/>
              <a:rect l="l" t="t" r="r" b="b"/>
              <a:pathLst>
                <a:path w="46534" h="50977" extrusionOk="0">
                  <a:moveTo>
                    <a:pt x="3446" y="0"/>
                  </a:moveTo>
                  <a:cubicBezTo>
                    <a:pt x="3361" y="0"/>
                    <a:pt x="3268" y="28"/>
                    <a:pt x="3169" y="92"/>
                  </a:cubicBezTo>
                  <a:cubicBezTo>
                    <a:pt x="2402" y="592"/>
                    <a:pt x="1702" y="859"/>
                    <a:pt x="1101" y="1593"/>
                  </a:cubicBezTo>
                  <a:cubicBezTo>
                    <a:pt x="434" y="2360"/>
                    <a:pt x="201" y="3527"/>
                    <a:pt x="134" y="4528"/>
                  </a:cubicBezTo>
                  <a:cubicBezTo>
                    <a:pt x="0" y="5796"/>
                    <a:pt x="101" y="7097"/>
                    <a:pt x="101" y="8398"/>
                  </a:cubicBezTo>
                  <a:cubicBezTo>
                    <a:pt x="101" y="9598"/>
                    <a:pt x="434" y="10766"/>
                    <a:pt x="301" y="11967"/>
                  </a:cubicBezTo>
                  <a:cubicBezTo>
                    <a:pt x="101" y="13301"/>
                    <a:pt x="534" y="14602"/>
                    <a:pt x="434" y="15936"/>
                  </a:cubicBezTo>
                  <a:cubicBezTo>
                    <a:pt x="367" y="17204"/>
                    <a:pt x="568" y="18505"/>
                    <a:pt x="534" y="19806"/>
                  </a:cubicBezTo>
                  <a:cubicBezTo>
                    <a:pt x="501" y="21007"/>
                    <a:pt x="501" y="22207"/>
                    <a:pt x="601" y="23408"/>
                  </a:cubicBezTo>
                  <a:cubicBezTo>
                    <a:pt x="668" y="24576"/>
                    <a:pt x="401" y="25743"/>
                    <a:pt x="634" y="26877"/>
                  </a:cubicBezTo>
                  <a:cubicBezTo>
                    <a:pt x="668" y="27111"/>
                    <a:pt x="801" y="27344"/>
                    <a:pt x="1001" y="27478"/>
                  </a:cubicBezTo>
                  <a:cubicBezTo>
                    <a:pt x="1001" y="27545"/>
                    <a:pt x="1001" y="27611"/>
                    <a:pt x="968" y="27645"/>
                  </a:cubicBezTo>
                  <a:cubicBezTo>
                    <a:pt x="801" y="28679"/>
                    <a:pt x="968" y="29813"/>
                    <a:pt x="801" y="30880"/>
                  </a:cubicBezTo>
                  <a:cubicBezTo>
                    <a:pt x="701" y="31681"/>
                    <a:pt x="768" y="32581"/>
                    <a:pt x="834" y="33349"/>
                  </a:cubicBezTo>
                  <a:cubicBezTo>
                    <a:pt x="901" y="34483"/>
                    <a:pt x="901" y="35650"/>
                    <a:pt x="1068" y="36751"/>
                  </a:cubicBezTo>
                  <a:cubicBezTo>
                    <a:pt x="1335" y="38953"/>
                    <a:pt x="868" y="41254"/>
                    <a:pt x="1268" y="43389"/>
                  </a:cubicBezTo>
                  <a:cubicBezTo>
                    <a:pt x="1602" y="45291"/>
                    <a:pt x="1468" y="47392"/>
                    <a:pt x="3203" y="48726"/>
                  </a:cubicBezTo>
                  <a:cubicBezTo>
                    <a:pt x="4971" y="50061"/>
                    <a:pt x="7106" y="50061"/>
                    <a:pt x="9207" y="50361"/>
                  </a:cubicBezTo>
                  <a:cubicBezTo>
                    <a:pt x="11542" y="50761"/>
                    <a:pt x="13944" y="50861"/>
                    <a:pt x="16312" y="50928"/>
                  </a:cubicBezTo>
                  <a:cubicBezTo>
                    <a:pt x="17244" y="50943"/>
                    <a:pt x="18175" y="50976"/>
                    <a:pt x="19104" y="50976"/>
                  </a:cubicBezTo>
                  <a:cubicBezTo>
                    <a:pt x="20304" y="50976"/>
                    <a:pt x="21499" y="50920"/>
                    <a:pt x="22683" y="50694"/>
                  </a:cubicBezTo>
                  <a:cubicBezTo>
                    <a:pt x="23256" y="50588"/>
                    <a:pt x="23859" y="50571"/>
                    <a:pt x="24470" y="50571"/>
                  </a:cubicBezTo>
                  <a:cubicBezTo>
                    <a:pt x="24743" y="50571"/>
                    <a:pt x="25017" y="50575"/>
                    <a:pt x="25290" y="50575"/>
                  </a:cubicBezTo>
                  <a:cubicBezTo>
                    <a:pt x="26514" y="50575"/>
                    <a:pt x="27730" y="50509"/>
                    <a:pt x="28754" y="49794"/>
                  </a:cubicBezTo>
                  <a:cubicBezTo>
                    <a:pt x="28788" y="49794"/>
                    <a:pt x="28821" y="49760"/>
                    <a:pt x="28854" y="49727"/>
                  </a:cubicBezTo>
                  <a:cubicBezTo>
                    <a:pt x="28921" y="49760"/>
                    <a:pt x="28954" y="49760"/>
                    <a:pt x="28988" y="49794"/>
                  </a:cubicBezTo>
                  <a:cubicBezTo>
                    <a:pt x="29722" y="50027"/>
                    <a:pt x="30456" y="50127"/>
                    <a:pt x="31189" y="50294"/>
                  </a:cubicBezTo>
                  <a:cubicBezTo>
                    <a:pt x="31765" y="50418"/>
                    <a:pt x="32361" y="50459"/>
                    <a:pt x="32964" y="50459"/>
                  </a:cubicBezTo>
                  <a:cubicBezTo>
                    <a:pt x="34065" y="50459"/>
                    <a:pt x="35194" y="50325"/>
                    <a:pt x="36290" y="50325"/>
                  </a:cubicBezTo>
                  <a:cubicBezTo>
                    <a:pt x="36369" y="50325"/>
                    <a:pt x="36448" y="50326"/>
                    <a:pt x="36527" y="50328"/>
                  </a:cubicBezTo>
                  <a:cubicBezTo>
                    <a:pt x="37494" y="50328"/>
                    <a:pt x="38461" y="50294"/>
                    <a:pt x="39429" y="50294"/>
                  </a:cubicBezTo>
                  <a:cubicBezTo>
                    <a:pt x="39507" y="50292"/>
                    <a:pt x="39584" y="50290"/>
                    <a:pt x="39661" y="50290"/>
                  </a:cubicBezTo>
                  <a:cubicBezTo>
                    <a:pt x="40599" y="50290"/>
                    <a:pt x="41441" y="50469"/>
                    <a:pt x="42397" y="50561"/>
                  </a:cubicBezTo>
                  <a:cubicBezTo>
                    <a:pt x="42541" y="50575"/>
                    <a:pt x="42691" y="50582"/>
                    <a:pt x="42845" y="50582"/>
                  </a:cubicBezTo>
                  <a:cubicBezTo>
                    <a:pt x="44188" y="50582"/>
                    <a:pt x="45821" y="50047"/>
                    <a:pt x="46300" y="48760"/>
                  </a:cubicBezTo>
                  <a:cubicBezTo>
                    <a:pt x="46534" y="48126"/>
                    <a:pt x="46033" y="47292"/>
                    <a:pt x="45299" y="47292"/>
                  </a:cubicBezTo>
                  <a:cubicBezTo>
                    <a:pt x="44699" y="47292"/>
                    <a:pt x="44165" y="47459"/>
                    <a:pt x="43565" y="47559"/>
                  </a:cubicBezTo>
                  <a:cubicBezTo>
                    <a:pt x="43317" y="47613"/>
                    <a:pt x="43094" y="47632"/>
                    <a:pt x="42879" y="47632"/>
                  </a:cubicBezTo>
                  <a:cubicBezTo>
                    <a:pt x="42428" y="47632"/>
                    <a:pt x="42016" y="47548"/>
                    <a:pt x="41497" y="47526"/>
                  </a:cubicBezTo>
                  <a:cubicBezTo>
                    <a:pt x="40947" y="47494"/>
                    <a:pt x="40397" y="47482"/>
                    <a:pt x="39846" y="47482"/>
                  </a:cubicBezTo>
                  <a:cubicBezTo>
                    <a:pt x="38659" y="47482"/>
                    <a:pt x="37467" y="47536"/>
                    <a:pt x="36260" y="47559"/>
                  </a:cubicBezTo>
                  <a:cubicBezTo>
                    <a:pt x="34961" y="47559"/>
                    <a:pt x="33663" y="47822"/>
                    <a:pt x="32365" y="47822"/>
                  </a:cubicBezTo>
                  <a:cubicBezTo>
                    <a:pt x="32129" y="47822"/>
                    <a:pt x="31892" y="47813"/>
                    <a:pt x="31656" y="47792"/>
                  </a:cubicBezTo>
                  <a:cubicBezTo>
                    <a:pt x="31023" y="47726"/>
                    <a:pt x="30389" y="47626"/>
                    <a:pt x="29755" y="47626"/>
                  </a:cubicBezTo>
                  <a:cubicBezTo>
                    <a:pt x="29188" y="47626"/>
                    <a:pt x="28721" y="47892"/>
                    <a:pt x="28221" y="48059"/>
                  </a:cubicBezTo>
                  <a:cubicBezTo>
                    <a:pt x="27956" y="47954"/>
                    <a:pt x="27692" y="47913"/>
                    <a:pt x="27418" y="47913"/>
                  </a:cubicBezTo>
                  <a:cubicBezTo>
                    <a:pt x="27173" y="47913"/>
                    <a:pt x="26920" y="47945"/>
                    <a:pt x="26653" y="47993"/>
                  </a:cubicBezTo>
                  <a:cubicBezTo>
                    <a:pt x="25668" y="48108"/>
                    <a:pt x="24758" y="48199"/>
                    <a:pt x="23793" y="48199"/>
                  </a:cubicBezTo>
                  <a:cubicBezTo>
                    <a:pt x="23647" y="48199"/>
                    <a:pt x="23500" y="48197"/>
                    <a:pt x="23350" y="48193"/>
                  </a:cubicBezTo>
                  <a:cubicBezTo>
                    <a:pt x="23242" y="48189"/>
                    <a:pt x="23132" y="48187"/>
                    <a:pt x="23023" y="48187"/>
                  </a:cubicBezTo>
                  <a:cubicBezTo>
                    <a:pt x="21565" y="48187"/>
                    <a:pt x="20072" y="48498"/>
                    <a:pt x="18587" y="48498"/>
                  </a:cubicBezTo>
                  <a:cubicBezTo>
                    <a:pt x="18206" y="48498"/>
                    <a:pt x="17825" y="48478"/>
                    <a:pt x="17446" y="48426"/>
                  </a:cubicBezTo>
                  <a:cubicBezTo>
                    <a:pt x="15211" y="48093"/>
                    <a:pt x="12910" y="48126"/>
                    <a:pt x="10641" y="47892"/>
                  </a:cubicBezTo>
                  <a:cubicBezTo>
                    <a:pt x="9607" y="47792"/>
                    <a:pt x="8540" y="47626"/>
                    <a:pt x="7472" y="47526"/>
                  </a:cubicBezTo>
                  <a:cubicBezTo>
                    <a:pt x="6472" y="47425"/>
                    <a:pt x="5371" y="47359"/>
                    <a:pt x="4570" y="46592"/>
                  </a:cubicBezTo>
                  <a:cubicBezTo>
                    <a:pt x="3770" y="45858"/>
                    <a:pt x="3903" y="44657"/>
                    <a:pt x="3736" y="43723"/>
                  </a:cubicBezTo>
                  <a:cubicBezTo>
                    <a:pt x="3536" y="42589"/>
                    <a:pt x="3570" y="41488"/>
                    <a:pt x="3570" y="40320"/>
                  </a:cubicBezTo>
                  <a:cubicBezTo>
                    <a:pt x="3570" y="38352"/>
                    <a:pt x="3470" y="36351"/>
                    <a:pt x="3436" y="34383"/>
                  </a:cubicBezTo>
                  <a:cubicBezTo>
                    <a:pt x="3403" y="33449"/>
                    <a:pt x="3336" y="32481"/>
                    <a:pt x="3203" y="31581"/>
                  </a:cubicBezTo>
                  <a:cubicBezTo>
                    <a:pt x="3069" y="30814"/>
                    <a:pt x="3236" y="30013"/>
                    <a:pt x="3103" y="29246"/>
                  </a:cubicBezTo>
                  <a:cubicBezTo>
                    <a:pt x="3036" y="28612"/>
                    <a:pt x="2903" y="27978"/>
                    <a:pt x="2736" y="27344"/>
                  </a:cubicBezTo>
                  <a:cubicBezTo>
                    <a:pt x="3003" y="26977"/>
                    <a:pt x="3036" y="26510"/>
                    <a:pt x="2836" y="26110"/>
                  </a:cubicBezTo>
                  <a:cubicBezTo>
                    <a:pt x="2769" y="25276"/>
                    <a:pt x="2836" y="24376"/>
                    <a:pt x="2769" y="23542"/>
                  </a:cubicBezTo>
                  <a:cubicBezTo>
                    <a:pt x="2702" y="22441"/>
                    <a:pt x="2569" y="21407"/>
                    <a:pt x="2536" y="20306"/>
                  </a:cubicBezTo>
                  <a:cubicBezTo>
                    <a:pt x="2536" y="17971"/>
                    <a:pt x="2169" y="15669"/>
                    <a:pt x="2102" y="13334"/>
                  </a:cubicBezTo>
                  <a:cubicBezTo>
                    <a:pt x="2102" y="12367"/>
                    <a:pt x="2402" y="11466"/>
                    <a:pt x="2335" y="10499"/>
                  </a:cubicBezTo>
                  <a:cubicBezTo>
                    <a:pt x="2269" y="9365"/>
                    <a:pt x="2269" y="8264"/>
                    <a:pt x="2269" y="7130"/>
                  </a:cubicBezTo>
                  <a:cubicBezTo>
                    <a:pt x="2269" y="4828"/>
                    <a:pt x="2169" y="2827"/>
                    <a:pt x="3770" y="959"/>
                  </a:cubicBezTo>
                  <a:cubicBezTo>
                    <a:pt x="4073" y="628"/>
                    <a:pt x="3852" y="0"/>
                    <a:pt x="3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;p18">
              <a:extLst>
                <a:ext uri="{FF2B5EF4-FFF2-40B4-BE49-F238E27FC236}">
                  <a16:creationId xmlns:a16="http://schemas.microsoft.com/office/drawing/2014/main" id="{F5AD459E-FC6B-5140-8720-03B9484C7098}"/>
                </a:ext>
              </a:extLst>
            </p:cNvPr>
            <p:cNvSpPr/>
            <p:nvPr/>
          </p:nvSpPr>
          <p:spPr>
            <a:xfrm>
              <a:off x="2802650" y="1362250"/>
              <a:ext cx="1077450" cy="1152875"/>
            </a:xfrm>
            <a:custGeom>
              <a:avLst/>
              <a:gdLst/>
              <a:ahLst/>
              <a:cxnLst/>
              <a:rect l="l" t="t" r="r" b="b"/>
              <a:pathLst>
                <a:path w="43098" h="46115" extrusionOk="0">
                  <a:moveTo>
                    <a:pt x="28301" y="0"/>
                  </a:moveTo>
                  <a:cubicBezTo>
                    <a:pt x="27698" y="0"/>
                    <a:pt x="27101" y="11"/>
                    <a:pt x="26519" y="31"/>
                  </a:cubicBezTo>
                  <a:cubicBezTo>
                    <a:pt x="24251" y="97"/>
                    <a:pt x="21982" y="64"/>
                    <a:pt x="19748" y="164"/>
                  </a:cubicBezTo>
                  <a:cubicBezTo>
                    <a:pt x="17479" y="231"/>
                    <a:pt x="15278" y="531"/>
                    <a:pt x="12976" y="531"/>
                  </a:cubicBezTo>
                  <a:cubicBezTo>
                    <a:pt x="11875" y="531"/>
                    <a:pt x="10741" y="531"/>
                    <a:pt x="9607" y="564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5971" y="615"/>
                    <a:pt x="5446" y="598"/>
                    <a:pt x="4920" y="598"/>
                  </a:cubicBezTo>
                  <a:cubicBezTo>
                    <a:pt x="4395" y="598"/>
                    <a:pt x="3870" y="615"/>
                    <a:pt x="3336" y="631"/>
                  </a:cubicBezTo>
                  <a:cubicBezTo>
                    <a:pt x="2921" y="631"/>
                    <a:pt x="2466" y="605"/>
                    <a:pt x="2013" y="605"/>
                  </a:cubicBezTo>
                  <a:cubicBezTo>
                    <a:pt x="1446" y="605"/>
                    <a:pt x="882" y="646"/>
                    <a:pt x="400" y="831"/>
                  </a:cubicBezTo>
                  <a:cubicBezTo>
                    <a:pt x="134" y="898"/>
                    <a:pt x="0" y="1265"/>
                    <a:pt x="267" y="1432"/>
                  </a:cubicBezTo>
                  <a:cubicBezTo>
                    <a:pt x="1180" y="1934"/>
                    <a:pt x="2217" y="2030"/>
                    <a:pt x="3251" y="2030"/>
                  </a:cubicBezTo>
                  <a:cubicBezTo>
                    <a:pt x="3729" y="2030"/>
                    <a:pt x="4206" y="2009"/>
                    <a:pt x="4670" y="1999"/>
                  </a:cubicBezTo>
                  <a:cubicBezTo>
                    <a:pt x="5571" y="1999"/>
                    <a:pt x="6405" y="2199"/>
                    <a:pt x="7272" y="2232"/>
                  </a:cubicBezTo>
                  <a:cubicBezTo>
                    <a:pt x="7420" y="2242"/>
                    <a:pt x="7568" y="2246"/>
                    <a:pt x="7717" y="2246"/>
                  </a:cubicBezTo>
                  <a:cubicBezTo>
                    <a:pt x="8611" y="2246"/>
                    <a:pt x="9526" y="2099"/>
                    <a:pt x="10441" y="2099"/>
                  </a:cubicBezTo>
                  <a:cubicBezTo>
                    <a:pt x="11418" y="2083"/>
                    <a:pt x="12395" y="2077"/>
                    <a:pt x="13372" y="2077"/>
                  </a:cubicBezTo>
                  <a:cubicBezTo>
                    <a:pt x="16599" y="2077"/>
                    <a:pt x="19831" y="2148"/>
                    <a:pt x="23083" y="2199"/>
                  </a:cubicBezTo>
                  <a:cubicBezTo>
                    <a:pt x="26819" y="2266"/>
                    <a:pt x="30555" y="2399"/>
                    <a:pt x="34291" y="2766"/>
                  </a:cubicBezTo>
                  <a:cubicBezTo>
                    <a:pt x="34532" y="2787"/>
                    <a:pt x="34795" y="2793"/>
                    <a:pt x="35072" y="2793"/>
                  </a:cubicBezTo>
                  <a:cubicBezTo>
                    <a:pt x="35466" y="2793"/>
                    <a:pt x="35889" y="2781"/>
                    <a:pt x="36316" y="2781"/>
                  </a:cubicBezTo>
                  <a:cubicBezTo>
                    <a:pt x="37499" y="2781"/>
                    <a:pt x="38718" y="2877"/>
                    <a:pt x="39462" y="3600"/>
                  </a:cubicBezTo>
                  <a:cubicBezTo>
                    <a:pt x="40062" y="4200"/>
                    <a:pt x="40429" y="5068"/>
                    <a:pt x="40763" y="5802"/>
                  </a:cubicBezTo>
                  <a:cubicBezTo>
                    <a:pt x="41230" y="6869"/>
                    <a:pt x="41096" y="7736"/>
                    <a:pt x="41029" y="8870"/>
                  </a:cubicBezTo>
                  <a:cubicBezTo>
                    <a:pt x="40996" y="9137"/>
                    <a:pt x="41063" y="9371"/>
                    <a:pt x="41196" y="9504"/>
                  </a:cubicBezTo>
                  <a:cubicBezTo>
                    <a:pt x="41063" y="10572"/>
                    <a:pt x="40829" y="11672"/>
                    <a:pt x="40796" y="11873"/>
                  </a:cubicBezTo>
                  <a:cubicBezTo>
                    <a:pt x="40629" y="13474"/>
                    <a:pt x="40429" y="15075"/>
                    <a:pt x="40195" y="16676"/>
                  </a:cubicBezTo>
                  <a:cubicBezTo>
                    <a:pt x="39995" y="18110"/>
                    <a:pt x="40562" y="19578"/>
                    <a:pt x="40262" y="20979"/>
                  </a:cubicBezTo>
                  <a:cubicBezTo>
                    <a:pt x="39929" y="22614"/>
                    <a:pt x="40229" y="24382"/>
                    <a:pt x="40296" y="26016"/>
                  </a:cubicBezTo>
                  <a:cubicBezTo>
                    <a:pt x="40596" y="32521"/>
                    <a:pt x="41029" y="39025"/>
                    <a:pt x="40129" y="45497"/>
                  </a:cubicBezTo>
                  <a:cubicBezTo>
                    <a:pt x="40071" y="45885"/>
                    <a:pt x="40396" y="46115"/>
                    <a:pt x="40718" y="46115"/>
                  </a:cubicBezTo>
                  <a:cubicBezTo>
                    <a:pt x="40949" y="46115"/>
                    <a:pt x="41179" y="45995"/>
                    <a:pt x="41263" y="45730"/>
                  </a:cubicBezTo>
                  <a:cubicBezTo>
                    <a:pt x="42164" y="42861"/>
                    <a:pt x="42397" y="39626"/>
                    <a:pt x="42464" y="36657"/>
                  </a:cubicBezTo>
                  <a:cubicBezTo>
                    <a:pt x="42530" y="33121"/>
                    <a:pt x="42564" y="29619"/>
                    <a:pt x="42464" y="26116"/>
                  </a:cubicBezTo>
                  <a:cubicBezTo>
                    <a:pt x="42397" y="24515"/>
                    <a:pt x="42030" y="22814"/>
                    <a:pt x="42364" y="21246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0"/>
                    <a:pt x="41997" y="11939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38"/>
                    <a:pt x="42797" y="8971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35"/>
                    <a:pt x="42497" y="4401"/>
                    <a:pt x="42197" y="3600"/>
                  </a:cubicBezTo>
                  <a:cubicBezTo>
                    <a:pt x="41463" y="1665"/>
                    <a:pt x="40095" y="931"/>
                    <a:pt x="38161" y="531"/>
                  </a:cubicBezTo>
                  <a:cubicBezTo>
                    <a:pt x="36393" y="164"/>
                    <a:pt x="34491" y="431"/>
                    <a:pt x="32723" y="231"/>
                  </a:cubicBezTo>
                  <a:cubicBezTo>
                    <a:pt x="31281" y="65"/>
                    <a:pt x="29771" y="0"/>
                    <a:pt x="2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;p18">
              <a:extLst>
                <a:ext uri="{FF2B5EF4-FFF2-40B4-BE49-F238E27FC236}">
                  <a16:creationId xmlns:a16="http://schemas.microsoft.com/office/drawing/2014/main" id="{E557F328-0D58-8647-AD0B-B8083470E796}"/>
                </a:ext>
              </a:extLst>
            </p:cNvPr>
            <p:cNvSpPr/>
            <p:nvPr/>
          </p:nvSpPr>
          <p:spPr>
            <a:xfrm>
              <a:off x="2950250" y="1930175"/>
              <a:ext cx="654425" cy="552525"/>
            </a:xfrm>
            <a:custGeom>
              <a:avLst/>
              <a:gdLst/>
              <a:ahLst/>
              <a:cxnLst/>
              <a:rect l="l" t="t" r="r" b="b"/>
              <a:pathLst>
                <a:path w="26177" h="22101" extrusionOk="0">
                  <a:moveTo>
                    <a:pt x="18747" y="1364"/>
                  </a:moveTo>
                  <a:lnTo>
                    <a:pt x="18747" y="1364"/>
                  </a:lnTo>
                  <a:cubicBezTo>
                    <a:pt x="19181" y="1398"/>
                    <a:pt x="19581" y="1498"/>
                    <a:pt x="19948" y="1698"/>
                  </a:cubicBezTo>
                  <a:cubicBezTo>
                    <a:pt x="19881" y="1731"/>
                    <a:pt x="19814" y="1798"/>
                    <a:pt x="19748" y="1831"/>
                  </a:cubicBezTo>
                  <a:cubicBezTo>
                    <a:pt x="19681" y="1798"/>
                    <a:pt x="19614" y="1765"/>
                    <a:pt x="19514" y="1731"/>
                  </a:cubicBezTo>
                  <a:cubicBezTo>
                    <a:pt x="19481" y="1698"/>
                    <a:pt x="19481" y="1698"/>
                    <a:pt x="19448" y="1698"/>
                  </a:cubicBezTo>
                  <a:cubicBezTo>
                    <a:pt x="19414" y="1698"/>
                    <a:pt x="19381" y="1665"/>
                    <a:pt x="19314" y="1665"/>
                  </a:cubicBezTo>
                  <a:cubicBezTo>
                    <a:pt x="19247" y="1564"/>
                    <a:pt x="19114" y="1498"/>
                    <a:pt x="18947" y="1498"/>
                  </a:cubicBezTo>
                  <a:lnTo>
                    <a:pt x="18880" y="1531"/>
                  </a:lnTo>
                  <a:cubicBezTo>
                    <a:pt x="18847" y="1464"/>
                    <a:pt x="18814" y="1398"/>
                    <a:pt x="18747" y="1364"/>
                  </a:cubicBezTo>
                  <a:close/>
                  <a:moveTo>
                    <a:pt x="24184" y="1498"/>
                  </a:moveTo>
                  <a:cubicBezTo>
                    <a:pt x="24118" y="1798"/>
                    <a:pt x="23817" y="2165"/>
                    <a:pt x="23584" y="2498"/>
                  </a:cubicBezTo>
                  <a:cubicBezTo>
                    <a:pt x="23584" y="2432"/>
                    <a:pt x="23550" y="2365"/>
                    <a:pt x="23517" y="2298"/>
                  </a:cubicBezTo>
                  <a:cubicBezTo>
                    <a:pt x="23517" y="2265"/>
                    <a:pt x="23550" y="2265"/>
                    <a:pt x="23550" y="2232"/>
                  </a:cubicBezTo>
                  <a:cubicBezTo>
                    <a:pt x="23584" y="2165"/>
                    <a:pt x="23617" y="2098"/>
                    <a:pt x="23584" y="2031"/>
                  </a:cubicBezTo>
                  <a:cubicBezTo>
                    <a:pt x="23884" y="1898"/>
                    <a:pt x="24118" y="1731"/>
                    <a:pt x="24184" y="1498"/>
                  </a:cubicBezTo>
                  <a:close/>
                  <a:moveTo>
                    <a:pt x="19581" y="2865"/>
                  </a:moveTo>
                  <a:cubicBezTo>
                    <a:pt x="19614" y="2932"/>
                    <a:pt x="19681" y="2965"/>
                    <a:pt x="19714" y="3032"/>
                  </a:cubicBezTo>
                  <a:lnTo>
                    <a:pt x="19748" y="3032"/>
                  </a:lnTo>
                  <a:cubicBezTo>
                    <a:pt x="19514" y="3099"/>
                    <a:pt x="19314" y="3166"/>
                    <a:pt x="19081" y="3266"/>
                  </a:cubicBezTo>
                  <a:cubicBezTo>
                    <a:pt x="19247" y="3132"/>
                    <a:pt x="19414" y="2999"/>
                    <a:pt x="19581" y="2865"/>
                  </a:cubicBezTo>
                  <a:close/>
                  <a:moveTo>
                    <a:pt x="2002" y="2332"/>
                  </a:moveTo>
                  <a:lnTo>
                    <a:pt x="2002" y="2332"/>
                  </a:lnTo>
                  <a:cubicBezTo>
                    <a:pt x="2069" y="2399"/>
                    <a:pt x="2135" y="2498"/>
                    <a:pt x="2202" y="2532"/>
                  </a:cubicBezTo>
                  <a:cubicBezTo>
                    <a:pt x="2535" y="2832"/>
                    <a:pt x="2869" y="3066"/>
                    <a:pt x="3236" y="3232"/>
                  </a:cubicBezTo>
                  <a:cubicBezTo>
                    <a:pt x="3169" y="3232"/>
                    <a:pt x="3103" y="3266"/>
                    <a:pt x="3069" y="3299"/>
                  </a:cubicBezTo>
                  <a:cubicBezTo>
                    <a:pt x="2769" y="3099"/>
                    <a:pt x="2402" y="2799"/>
                    <a:pt x="2102" y="2465"/>
                  </a:cubicBezTo>
                  <a:cubicBezTo>
                    <a:pt x="2069" y="2432"/>
                    <a:pt x="2035" y="2365"/>
                    <a:pt x="2002" y="2332"/>
                  </a:cubicBezTo>
                  <a:close/>
                  <a:moveTo>
                    <a:pt x="14611" y="2865"/>
                  </a:moveTo>
                  <a:cubicBezTo>
                    <a:pt x="14411" y="3032"/>
                    <a:pt x="14244" y="3199"/>
                    <a:pt x="14077" y="3366"/>
                  </a:cubicBezTo>
                  <a:cubicBezTo>
                    <a:pt x="14177" y="3232"/>
                    <a:pt x="14277" y="3099"/>
                    <a:pt x="14377" y="2999"/>
                  </a:cubicBezTo>
                  <a:cubicBezTo>
                    <a:pt x="14411" y="2932"/>
                    <a:pt x="14444" y="2899"/>
                    <a:pt x="14477" y="2865"/>
                  </a:cubicBezTo>
                  <a:close/>
                  <a:moveTo>
                    <a:pt x="20815" y="2799"/>
                  </a:moveTo>
                  <a:cubicBezTo>
                    <a:pt x="20882" y="2965"/>
                    <a:pt x="20982" y="3066"/>
                    <a:pt x="21115" y="3166"/>
                  </a:cubicBezTo>
                  <a:cubicBezTo>
                    <a:pt x="21049" y="3232"/>
                    <a:pt x="20949" y="3299"/>
                    <a:pt x="20882" y="3399"/>
                  </a:cubicBezTo>
                  <a:cubicBezTo>
                    <a:pt x="20815" y="3332"/>
                    <a:pt x="20748" y="3299"/>
                    <a:pt x="20682" y="3266"/>
                  </a:cubicBezTo>
                  <a:cubicBezTo>
                    <a:pt x="20682" y="3166"/>
                    <a:pt x="20682" y="3066"/>
                    <a:pt x="20648" y="2965"/>
                  </a:cubicBezTo>
                  <a:cubicBezTo>
                    <a:pt x="20715" y="2932"/>
                    <a:pt x="20782" y="2865"/>
                    <a:pt x="20815" y="2799"/>
                  </a:cubicBezTo>
                  <a:close/>
                  <a:moveTo>
                    <a:pt x="17313" y="2432"/>
                  </a:moveTo>
                  <a:lnTo>
                    <a:pt x="17313" y="2432"/>
                  </a:lnTo>
                  <a:cubicBezTo>
                    <a:pt x="16979" y="2732"/>
                    <a:pt x="16579" y="2999"/>
                    <a:pt x="16212" y="3266"/>
                  </a:cubicBezTo>
                  <a:cubicBezTo>
                    <a:pt x="16184" y="3260"/>
                    <a:pt x="16156" y="3257"/>
                    <a:pt x="16129" y="3257"/>
                  </a:cubicBezTo>
                  <a:cubicBezTo>
                    <a:pt x="15993" y="3257"/>
                    <a:pt x="15873" y="3327"/>
                    <a:pt x="15845" y="3466"/>
                  </a:cubicBezTo>
                  <a:cubicBezTo>
                    <a:pt x="15845" y="3499"/>
                    <a:pt x="15812" y="3499"/>
                    <a:pt x="15812" y="3533"/>
                  </a:cubicBezTo>
                  <a:cubicBezTo>
                    <a:pt x="15812" y="3499"/>
                    <a:pt x="15812" y="3466"/>
                    <a:pt x="15778" y="3432"/>
                  </a:cubicBezTo>
                  <a:cubicBezTo>
                    <a:pt x="15778" y="3366"/>
                    <a:pt x="15745" y="3332"/>
                    <a:pt x="15712" y="3299"/>
                  </a:cubicBezTo>
                  <a:cubicBezTo>
                    <a:pt x="16245" y="2999"/>
                    <a:pt x="16779" y="2699"/>
                    <a:pt x="17313" y="2432"/>
                  </a:cubicBezTo>
                  <a:close/>
                  <a:moveTo>
                    <a:pt x="14277" y="3766"/>
                  </a:moveTo>
                  <a:lnTo>
                    <a:pt x="14277" y="3766"/>
                  </a:lnTo>
                  <a:cubicBezTo>
                    <a:pt x="14244" y="3899"/>
                    <a:pt x="14210" y="4033"/>
                    <a:pt x="14177" y="4166"/>
                  </a:cubicBezTo>
                  <a:cubicBezTo>
                    <a:pt x="14144" y="4066"/>
                    <a:pt x="14144" y="3966"/>
                    <a:pt x="14110" y="3866"/>
                  </a:cubicBezTo>
                  <a:cubicBezTo>
                    <a:pt x="14110" y="3833"/>
                    <a:pt x="14077" y="3833"/>
                    <a:pt x="14077" y="3799"/>
                  </a:cubicBezTo>
                  <a:cubicBezTo>
                    <a:pt x="14144" y="3799"/>
                    <a:pt x="14210" y="3799"/>
                    <a:pt x="14277" y="3766"/>
                  </a:cubicBezTo>
                  <a:close/>
                  <a:moveTo>
                    <a:pt x="15078" y="3666"/>
                  </a:moveTo>
                  <a:cubicBezTo>
                    <a:pt x="15011" y="3866"/>
                    <a:pt x="14944" y="4133"/>
                    <a:pt x="14878" y="4467"/>
                  </a:cubicBezTo>
                  <a:cubicBezTo>
                    <a:pt x="14911" y="4200"/>
                    <a:pt x="14944" y="3966"/>
                    <a:pt x="14978" y="3733"/>
                  </a:cubicBezTo>
                  <a:cubicBezTo>
                    <a:pt x="15011" y="3699"/>
                    <a:pt x="15044" y="3699"/>
                    <a:pt x="15078" y="3666"/>
                  </a:cubicBezTo>
                  <a:close/>
                  <a:moveTo>
                    <a:pt x="24785" y="4400"/>
                  </a:moveTo>
                  <a:cubicBezTo>
                    <a:pt x="24551" y="4567"/>
                    <a:pt x="24351" y="4733"/>
                    <a:pt x="24184" y="4867"/>
                  </a:cubicBezTo>
                  <a:cubicBezTo>
                    <a:pt x="24151" y="4900"/>
                    <a:pt x="24084" y="4967"/>
                    <a:pt x="24051" y="5000"/>
                  </a:cubicBezTo>
                  <a:cubicBezTo>
                    <a:pt x="24017" y="4967"/>
                    <a:pt x="23984" y="4934"/>
                    <a:pt x="23951" y="4900"/>
                  </a:cubicBezTo>
                  <a:cubicBezTo>
                    <a:pt x="23951" y="4900"/>
                    <a:pt x="23951" y="4867"/>
                    <a:pt x="23951" y="4867"/>
                  </a:cubicBezTo>
                  <a:cubicBezTo>
                    <a:pt x="24118" y="4767"/>
                    <a:pt x="24251" y="4633"/>
                    <a:pt x="24418" y="4533"/>
                  </a:cubicBezTo>
                  <a:cubicBezTo>
                    <a:pt x="24418" y="4500"/>
                    <a:pt x="24451" y="4467"/>
                    <a:pt x="24484" y="4467"/>
                  </a:cubicBezTo>
                  <a:cubicBezTo>
                    <a:pt x="24585" y="4433"/>
                    <a:pt x="24685" y="4400"/>
                    <a:pt x="24785" y="4400"/>
                  </a:cubicBezTo>
                  <a:close/>
                  <a:moveTo>
                    <a:pt x="21282" y="4400"/>
                  </a:moveTo>
                  <a:lnTo>
                    <a:pt x="21282" y="4400"/>
                  </a:lnTo>
                  <a:cubicBezTo>
                    <a:pt x="21048" y="4667"/>
                    <a:pt x="20848" y="4934"/>
                    <a:pt x="20648" y="5200"/>
                  </a:cubicBezTo>
                  <a:cubicBezTo>
                    <a:pt x="20615" y="5200"/>
                    <a:pt x="20582" y="5167"/>
                    <a:pt x="20582" y="5167"/>
                  </a:cubicBezTo>
                  <a:cubicBezTo>
                    <a:pt x="20815" y="4900"/>
                    <a:pt x="21048" y="4667"/>
                    <a:pt x="21282" y="4400"/>
                  </a:cubicBezTo>
                  <a:close/>
                  <a:moveTo>
                    <a:pt x="2202" y="3633"/>
                  </a:moveTo>
                  <a:lnTo>
                    <a:pt x="2202" y="3633"/>
                  </a:lnTo>
                  <a:cubicBezTo>
                    <a:pt x="2535" y="4033"/>
                    <a:pt x="2902" y="4433"/>
                    <a:pt x="3269" y="4867"/>
                  </a:cubicBezTo>
                  <a:cubicBezTo>
                    <a:pt x="3236" y="4934"/>
                    <a:pt x="3236" y="5034"/>
                    <a:pt x="3336" y="5100"/>
                  </a:cubicBezTo>
                  <a:cubicBezTo>
                    <a:pt x="3469" y="5300"/>
                    <a:pt x="3636" y="5467"/>
                    <a:pt x="3803" y="5634"/>
                  </a:cubicBezTo>
                  <a:cubicBezTo>
                    <a:pt x="3770" y="5701"/>
                    <a:pt x="3770" y="5767"/>
                    <a:pt x="3770" y="5868"/>
                  </a:cubicBezTo>
                  <a:cubicBezTo>
                    <a:pt x="3469" y="5367"/>
                    <a:pt x="3136" y="4867"/>
                    <a:pt x="2802" y="4400"/>
                  </a:cubicBezTo>
                  <a:cubicBezTo>
                    <a:pt x="2744" y="4322"/>
                    <a:pt x="2662" y="4289"/>
                    <a:pt x="2578" y="4289"/>
                  </a:cubicBezTo>
                  <a:cubicBezTo>
                    <a:pt x="2518" y="4289"/>
                    <a:pt x="2457" y="4305"/>
                    <a:pt x="2402" y="4333"/>
                  </a:cubicBezTo>
                  <a:cubicBezTo>
                    <a:pt x="2402" y="4333"/>
                    <a:pt x="2402" y="4300"/>
                    <a:pt x="2402" y="4300"/>
                  </a:cubicBezTo>
                  <a:cubicBezTo>
                    <a:pt x="2335" y="4066"/>
                    <a:pt x="2269" y="3866"/>
                    <a:pt x="2202" y="3633"/>
                  </a:cubicBezTo>
                  <a:close/>
                  <a:moveTo>
                    <a:pt x="18647" y="4867"/>
                  </a:moveTo>
                  <a:lnTo>
                    <a:pt x="18647" y="4867"/>
                  </a:lnTo>
                  <a:cubicBezTo>
                    <a:pt x="18247" y="5200"/>
                    <a:pt x="17846" y="5534"/>
                    <a:pt x="17446" y="5868"/>
                  </a:cubicBezTo>
                  <a:cubicBezTo>
                    <a:pt x="17446" y="5801"/>
                    <a:pt x="17479" y="5734"/>
                    <a:pt x="17479" y="5667"/>
                  </a:cubicBezTo>
                  <a:cubicBezTo>
                    <a:pt x="17846" y="5434"/>
                    <a:pt x="18247" y="5134"/>
                    <a:pt x="18647" y="4867"/>
                  </a:cubicBezTo>
                  <a:close/>
                  <a:moveTo>
                    <a:pt x="20315" y="6802"/>
                  </a:moveTo>
                  <a:cubicBezTo>
                    <a:pt x="20315" y="6935"/>
                    <a:pt x="20415" y="7035"/>
                    <a:pt x="20548" y="7035"/>
                  </a:cubicBezTo>
                  <a:cubicBezTo>
                    <a:pt x="20415" y="7202"/>
                    <a:pt x="20315" y="7402"/>
                    <a:pt x="20215" y="7569"/>
                  </a:cubicBezTo>
                  <a:cubicBezTo>
                    <a:pt x="19981" y="7802"/>
                    <a:pt x="19748" y="8002"/>
                    <a:pt x="19514" y="8236"/>
                  </a:cubicBezTo>
                  <a:cubicBezTo>
                    <a:pt x="19781" y="7769"/>
                    <a:pt x="20048" y="7302"/>
                    <a:pt x="20315" y="6802"/>
                  </a:cubicBezTo>
                  <a:close/>
                  <a:moveTo>
                    <a:pt x="9507" y="8136"/>
                  </a:moveTo>
                  <a:lnTo>
                    <a:pt x="9507" y="8136"/>
                  </a:lnTo>
                  <a:cubicBezTo>
                    <a:pt x="9874" y="8203"/>
                    <a:pt x="10208" y="8269"/>
                    <a:pt x="10575" y="8336"/>
                  </a:cubicBezTo>
                  <a:cubicBezTo>
                    <a:pt x="10274" y="8403"/>
                    <a:pt x="9974" y="8469"/>
                    <a:pt x="9674" y="8569"/>
                  </a:cubicBezTo>
                  <a:cubicBezTo>
                    <a:pt x="9674" y="8536"/>
                    <a:pt x="9641" y="8503"/>
                    <a:pt x="9641" y="8469"/>
                  </a:cubicBezTo>
                  <a:cubicBezTo>
                    <a:pt x="9641" y="8369"/>
                    <a:pt x="9607" y="8303"/>
                    <a:pt x="9574" y="8236"/>
                  </a:cubicBezTo>
                  <a:cubicBezTo>
                    <a:pt x="9574" y="8236"/>
                    <a:pt x="9540" y="8203"/>
                    <a:pt x="9540" y="8203"/>
                  </a:cubicBezTo>
                  <a:cubicBezTo>
                    <a:pt x="9540" y="8169"/>
                    <a:pt x="9507" y="8169"/>
                    <a:pt x="9507" y="8136"/>
                  </a:cubicBezTo>
                  <a:close/>
                  <a:moveTo>
                    <a:pt x="7406" y="8903"/>
                  </a:moveTo>
                  <a:lnTo>
                    <a:pt x="7406" y="8903"/>
                  </a:lnTo>
                  <a:cubicBezTo>
                    <a:pt x="7539" y="9003"/>
                    <a:pt x="7672" y="9103"/>
                    <a:pt x="7806" y="9203"/>
                  </a:cubicBezTo>
                  <a:cubicBezTo>
                    <a:pt x="7806" y="9237"/>
                    <a:pt x="7773" y="9270"/>
                    <a:pt x="7773" y="9303"/>
                  </a:cubicBezTo>
                  <a:cubicBezTo>
                    <a:pt x="7639" y="9170"/>
                    <a:pt x="7539" y="9036"/>
                    <a:pt x="7406" y="8903"/>
                  </a:cubicBezTo>
                  <a:close/>
                  <a:moveTo>
                    <a:pt x="901" y="8736"/>
                  </a:moveTo>
                  <a:lnTo>
                    <a:pt x="901" y="8736"/>
                  </a:lnTo>
                  <a:cubicBezTo>
                    <a:pt x="1001" y="8770"/>
                    <a:pt x="1068" y="8803"/>
                    <a:pt x="1168" y="8836"/>
                  </a:cubicBezTo>
                  <a:cubicBezTo>
                    <a:pt x="1101" y="8903"/>
                    <a:pt x="1068" y="9036"/>
                    <a:pt x="1168" y="9137"/>
                  </a:cubicBezTo>
                  <a:cubicBezTo>
                    <a:pt x="1235" y="9203"/>
                    <a:pt x="1301" y="9270"/>
                    <a:pt x="1368" y="9337"/>
                  </a:cubicBezTo>
                  <a:cubicBezTo>
                    <a:pt x="1335" y="9337"/>
                    <a:pt x="1301" y="9370"/>
                    <a:pt x="1268" y="9403"/>
                  </a:cubicBezTo>
                  <a:cubicBezTo>
                    <a:pt x="1101" y="9170"/>
                    <a:pt x="968" y="8970"/>
                    <a:pt x="901" y="8736"/>
                  </a:cubicBezTo>
                  <a:close/>
                  <a:moveTo>
                    <a:pt x="1735" y="9036"/>
                  </a:moveTo>
                  <a:cubicBezTo>
                    <a:pt x="2002" y="9137"/>
                    <a:pt x="2269" y="9237"/>
                    <a:pt x="2569" y="9303"/>
                  </a:cubicBezTo>
                  <a:cubicBezTo>
                    <a:pt x="2502" y="9370"/>
                    <a:pt x="2469" y="9437"/>
                    <a:pt x="2469" y="9537"/>
                  </a:cubicBezTo>
                  <a:cubicBezTo>
                    <a:pt x="2335" y="9437"/>
                    <a:pt x="2169" y="9303"/>
                    <a:pt x="2035" y="9237"/>
                  </a:cubicBezTo>
                  <a:cubicBezTo>
                    <a:pt x="1968" y="9203"/>
                    <a:pt x="1935" y="9203"/>
                    <a:pt x="1902" y="9203"/>
                  </a:cubicBezTo>
                  <a:cubicBezTo>
                    <a:pt x="1835" y="9137"/>
                    <a:pt x="1768" y="9103"/>
                    <a:pt x="1735" y="9036"/>
                  </a:cubicBezTo>
                  <a:close/>
                  <a:moveTo>
                    <a:pt x="19548" y="9036"/>
                  </a:moveTo>
                  <a:lnTo>
                    <a:pt x="19548" y="9036"/>
                  </a:lnTo>
                  <a:cubicBezTo>
                    <a:pt x="19414" y="9237"/>
                    <a:pt x="19281" y="9437"/>
                    <a:pt x="19147" y="9637"/>
                  </a:cubicBezTo>
                  <a:cubicBezTo>
                    <a:pt x="19181" y="9537"/>
                    <a:pt x="19214" y="9437"/>
                    <a:pt x="19214" y="9337"/>
                  </a:cubicBezTo>
                  <a:cubicBezTo>
                    <a:pt x="19347" y="9237"/>
                    <a:pt x="19448" y="9137"/>
                    <a:pt x="19548" y="9036"/>
                  </a:cubicBezTo>
                  <a:close/>
                  <a:moveTo>
                    <a:pt x="3203" y="9437"/>
                  </a:moveTo>
                  <a:lnTo>
                    <a:pt x="3203" y="9437"/>
                  </a:lnTo>
                  <a:cubicBezTo>
                    <a:pt x="3336" y="9470"/>
                    <a:pt x="3469" y="9503"/>
                    <a:pt x="3603" y="9503"/>
                  </a:cubicBezTo>
                  <a:cubicBezTo>
                    <a:pt x="3703" y="9670"/>
                    <a:pt x="3803" y="9837"/>
                    <a:pt x="3903" y="10004"/>
                  </a:cubicBezTo>
                  <a:cubicBezTo>
                    <a:pt x="3670" y="9804"/>
                    <a:pt x="3436" y="9637"/>
                    <a:pt x="3203" y="9437"/>
                  </a:cubicBezTo>
                  <a:close/>
                  <a:moveTo>
                    <a:pt x="13410" y="10404"/>
                  </a:moveTo>
                  <a:cubicBezTo>
                    <a:pt x="13443" y="10471"/>
                    <a:pt x="13510" y="10504"/>
                    <a:pt x="13543" y="10538"/>
                  </a:cubicBezTo>
                  <a:cubicBezTo>
                    <a:pt x="13377" y="10671"/>
                    <a:pt x="13176" y="10771"/>
                    <a:pt x="12976" y="10904"/>
                  </a:cubicBezTo>
                  <a:cubicBezTo>
                    <a:pt x="12943" y="10938"/>
                    <a:pt x="12910" y="10938"/>
                    <a:pt x="12910" y="10971"/>
                  </a:cubicBezTo>
                  <a:cubicBezTo>
                    <a:pt x="12843" y="10938"/>
                    <a:pt x="12809" y="10938"/>
                    <a:pt x="12776" y="10938"/>
                  </a:cubicBezTo>
                  <a:cubicBezTo>
                    <a:pt x="12976" y="10771"/>
                    <a:pt x="13210" y="10571"/>
                    <a:pt x="13410" y="10404"/>
                  </a:cubicBezTo>
                  <a:close/>
                  <a:moveTo>
                    <a:pt x="4804" y="10437"/>
                  </a:moveTo>
                  <a:cubicBezTo>
                    <a:pt x="4904" y="10638"/>
                    <a:pt x="5004" y="10838"/>
                    <a:pt x="5137" y="11038"/>
                  </a:cubicBezTo>
                  <a:cubicBezTo>
                    <a:pt x="4971" y="10871"/>
                    <a:pt x="4804" y="10738"/>
                    <a:pt x="4637" y="10604"/>
                  </a:cubicBezTo>
                  <a:cubicBezTo>
                    <a:pt x="4704" y="10571"/>
                    <a:pt x="4770" y="10538"/>
                    <a:pt x="4804" y="10437"/>
                  </a:cubicBezTo>
                  <a:close/>
                  <a:moveTo>
                    <a:pt x="19347" y="10304"/>
                  </a:moveTo>
                  <a:lnTo>
                    <a:pt x="19347" y="10304"/>
                  </a:lnTo>
                  <a:cubicBezTo>
                    <a:pt x="19214" y="10671"/>
                    <a:pt x="19081" y="11038"/>
                    <a:pt x="18947" y="11405"/>
                  </a:cubicBezTo>
                  <a:cubicBezTo>
                    <a:pt x="18908" y="11366"/>
                    <a:pt x="18858" y="11350"/>
                    <a:pt x="18802" y="11350"/>
                  </a:cubicBezTo>
                  <a:cubicBezTo>
                    <a:pt x="18763" y="11350"/>
                    <a:pt x="18722" y="11358"/>
                    <a:pt x="18680" y="11371"/>
                  </a:cubicBezTo>
                  <a:cubicBezTo>
                    <a:pt x="18614" y="11405"/>
                    <a:pt x="18547" y="11438"/>
                    <a:pt x="18514" y="11505"/>
                  </a:cubicBezTo>
                  <a:cubicBezTo>
                    <a:pt x="18547" y="11371"/>
                    <a:pt x="18580" y="11238"/>
                    <a:pt x="18647" y="11105"/>
                  </a:cubicBezTo>
                  <a:cubicBezTo>
                    <a:pt x="18914" y="10871"/>
                    <a:pt x="19147" y="10604"/>
                    <a:pt x="19347" y="10304"/>
                  </a:cubicBezTo>
                  <a:close/>
                  <a:moveTo>
                    <a:pt x="8273" y="11738"/>
                  </a:moveTo>
                  <a:cubicBezTo>
                    <a:pt x="8306" y="11772"/>
                    <a:pt x="8306" y="11772"/>
                    <a:pt x="8306" y="11772"/>
                  </a:cubicBezTo>
                  <a:cubicBezTo>
                    <a:pt x="8147" y="11994"/>
                    <a:pt x="8291" y="12308"/>
                    <a:pt x="8507" y="12308"/>
                  </a:cubicBezTo>
                  <a:cubicBezTo>
                    <a:pt x="8518" y="12308"/>
                    <a:pt x="8529" y="12307"/>
                    <a:pt x="8540" y="12305"/>
                  </a:cubicBezTo>
                  <a:lnTo>
                    <a:pt x="8540" y="12305"/>
                  </a:lnTo>
                  <a:cubicBezTo>
                    <a:pt x="8506" y="12506"/>
                    <a:pt x="8473" y="12706"/>
                    <a:pt x="8440" y="12906"/>
                  </a:cubicBezTo>
                  <a:cubicBezTo>
                    <a:pt x="8440" y="12906"/>
                    <a:pt x="8406" y="12939"/>
                    <a:pt x="8406" y="12939"/>
                  </a:cubicBezTo>
                  <a:cubicBezTo>
                    <a:pt x="8306" y="13039"/>
                    <a:pt x="8273" y="13173"/>
                    <a:pt x="8306" y="13273"/>
                  </a:cubicBezTo>
                  <a:cubicBezTo>
                    <a:pt x="8240" y="13206"/>
                    <a:pt x="8139" y="13139"/>
                    <a:pt x="8039" y="13039"/>
                  </a:cubicBezTo>
                  <a:cubicBezTo>
                    <a:pt x="8173" y="13006"/>
                    <a:pt x="8273" y="12906"/>
                    <a:pt x="8306" y="12739"/>
                  </a:cubicBezTo>
                  <a:cubicBezTo>
                    <a:pt x="8340" y="12472"/>
                    <a:pt x="8273" y="12205"/>
                    <a:pt x="8206" y="11939"/>
                  </a:cubicBezTo>
                  <a:cubicBezTo>
                    <a:pt x="8240" y="11872"/>
                    <a:pt x="8273" y="11805"/>
                    <a:pt x="8273" y="11738"/>
                  </a:cubicBezTo>
                  <a:close/>
                  <a:moveTo>
                    <a:pt x="19414" y="13573"/>
                  </a:moveTo>
                  <a:cubicBezTo>
                    <a:pt x="19414" y="13740"/>
                    <a:pt x="19414" y="13873"/>
                    <a:pt x="19448" y="14040"/>
                  </a:cubicBezTo>
                  <a:cubicBezTo>
                    <a:pt x="19381" y="13973"/>
                    <a:pt x="19314" y="13973"/>
                    <a:pt x="19247" y="13973"/>
                  </a:cubicBezTo>
                  <a:cubicBezTo>
                    <a:pt x="19281" y="13840"/>
                    <a:pt x="19347" y="13707"/>
                    <a:pt x="19414" y="13573"/>
                  </a:cubicBezTo>
                  <a:close/>
                  <a:moveTo>
                    <a:pt x="2535" y="13740"/>
                  </a:moveTo>
                  <a:lnTo>
                    <a:pt x="2535" y="13740"/>
                  </a:lnTo>
                  <a:cubicBezTo>
                    <a:pt x="2836" y="13807"/>
                    <a:pt x="3169" y="13873"/>
                    <a:pt x="3469" y="13907"/>
                  </a:cubicBezTo>
                  <a:cubicBezTo>
                    <a:pt x="3469" y="13940"/>
                    <a:pt x="3469" y="13940"/>
                    <a:pt x="3503" y="13973"/>
                  </a:cubicBezTo>
                  <a:lnTo>
                    <a:pt x="3269" y="13973"/>
                  </a:lnTo>
                  <a:cubicBezTo>
                    <a:pt x="3203" y="14007"/>
                    <a:pt x="3169" y="14007"/>
                    <a:pt x="3136" y="14073"/>
                  </a:cubicBezTo>
                  <a:cubicBezTo>
                    <a:pt x="3103" y="14040"/>
                    <a:pt x="3103" y="14007"/>
                    <a:pt x="3103" y="13973"/>
                  </a:cubicBezTo>
                  <a:cubicBezTo>
                    <a:pt x="3069" y="13873"/>
                    <a:pt x="2986" y="13832"/>
                    <a:pt x="2902" y="13832"/>
                  </a:cubicBezTo>
                  <a:cubicBezTo>
                    <a:pt x="2819" y="13832"/>
                    <a:pt x="2736" y="13873"/>
                    <a:pt x="2702" y="13940"/>
                  </a:cubicBezTo>
                  <a:lnTo>
                    <a:pt x="2535" y="13740"/>
                  </a:lnTo>
                  <a:close/>
                  <a:moveTo>
                    <a:pt x="21549" y="12772"/>
                  </a:moveTo>
                  <a:cubicBezTo>
                    <a:pt x="21616" y="12806"/>
                    <a:pt x="21682" y="12806"/>
                    <a:pt x="21783" y="12806"/>
                  </a:cubicBezTo>
                  <a:cubicBezTo>
                    <a:pt x="21649" y="13240"/>
                    <a:pt x="21482" y="13673"/>
                    <a:pt x="21282" y="14107"/>
                  </a:cubicBezTo>
                  <a:cubicBezTo>
                    <a:pt x="21249" y="14073"/>
                    <a:pt x="21249" y="14073"/>
                    <a:pt x="21215" y="14040"/>
                  </a:cubicBezTo>
                  <a:cubicBezTo>
                    <a:pt x="21282" y="13740"/>
                    <a:pt x="21382" y="13406"/>
                    <a:pt x="21416" y="13106"/>
                  </a:cubicBezTo>
                  <a:cubicBezTo>
                    <a:pt x="21482" y="13006"/>
                    <a:pt x="21516" y="12906"/>
                    <a:pt x="21549" y="12772"/>
                  </a:cubicBezTo>
                  <a:close/>
                  <a:moveTo>
                    <a:pt x="18380" y="13973"/>
                  </a:moveTo>
                  <a:lnTo>
                    <a:pt x="18380" y="13973"/>
                  </a:lnTo>
                  <a:cubicBezTo>
                    <a:pt x="18313" y="14140"/>
                    <a:pt x="18280" y="14340"/>
                    <a:pt x="18213" y="14540"/>
                  </a:cubicBezTo>
                  <a:cubicBezTo>
                    <a:pt x="17980" y="14707"/>
                    <a:pt x="17746" y="14841"/>
                    <a:pt x="17513" y="15007"/>
                  </a:cubicBezTo>
                  <a:cubicBezTo>
                    <a:pt x="17580" y="14841"/>
                    <a:pt x="17646" y="14707"/>
                    <a:pt x="17713" y="14574"/>
                  </a:cubicBezTo>
                  <a:cubicBezTo>
                    <a:pt x="17913" y="14374"/>
                    <a:pt x="18147" y="14174"/>
                    <a:pt x="18380" y="13973"/>
                  </a:cubicBezTo>
                  <a:close/>
                  <a:moveTo>
                    <a:pt x="11564" y="14350"/>
                  </a:moveTo>
                  <a:lnTo>
                    <a:pt x="11564" y="14350"/>
                  </a:lnTo>
                  <a:cubicBezTo>
                    <a:pt x="11268" y="14615"/>
                    <a:pt x="10971" y="14911"/>
                    <a:pt x="10675" y="15174"/>
                  </a:cubicBezTo>
                  <a:cubicBezTo>
                    <a:pt x="10708" y="15108"/>
                    <a:pt x="10708" y="15074"/>
                    <a:pt x="10675" y="15007"/>
                  </a:cubicBezTo>
                  <a:cubicBezTo>
                    <a:pt x="10941" y="14807"/>
                    <a:pt x="11175" y="14574"/>
                    <a:pt x="11442" y="14374"/>
                  </a:cubicBezTo>
                  <a:cubicBezTo>
                    <a:pt x="11501" y="14374"/>
                    <a:pt x="11534" y="14374"/>
                    <a:pt x="11564" y="14350"/>
                  </a:cubicBezTo>
                  <a:close/>
                  <a:moveTo>
                    <a:pt x="10474" y="15341"/>
                  </a:moveTo>
                  <a:lnTo>
                    <a:pt x="10474" y="15341"/>
                  </a:lnTo>
                  <a:cubicBezTo>
                    <a:pt x="10408" y="15441"/>
                    <a:pt x="10308" y="15541"/>
                    <a:pt x="10208" y="15608"/>
                  </a:cubicBezTo>
                  <a:cubicBezTo>
                    <a:pt x="10174" y="15608"/>
                    <a:pt x="10108" y="15608"/>
                    <a:pt x="10041" y="15641"/>
                  </a:cubicBezTo>
                  <a:cubicBezTo>
                    <a:pt x="10074" y="15608"/>
                    <a:pt x="10074" y="15575"/>
                    <a:pt x="10108" y="15575"/>
                  </a:cubicBezTo>
                  <a:cubicBezTo>
                    <a:pt x="10241" y="15508"/>
                    <a:pt x="10374" y="15441"/>
                    <a:pt x="10474" y="15341"/>
                  </a:cubicBezTo>
                  <a:close/>
                  <a:moveTo>
                    <a:pt x="18047" y="15408"/>
                  </a:moveTo>
                  <a:cubicBezTo>
                    <a:pt x="17780" y="15675"/>
                    <a:pt x="17446" y="15941"/>
                    <a:pt x="17179" y="16175"/>
                  </a:cubicBezTo>
                  <a:cubicBezTo>
                    <a:pt x="17079" y="16208"/>
                    <a:pt x="17012" y="16242"/>
                    <a:pt x="16946" y="16275"/>
                  </a:cubicBezTo>
                  <a:cubicBezTo>
                    <a:pt x="16946" y="16275"/>
                    <a:pt x="16946" y="16242"/>
                    <a:pt x="16979" y="16208"/>
                  </a:cubicBezTo>
                  <a:cubicBezTo>
                    <a:pt x="17046" y="16142"/>
                    <a:pt x="17146" y="16042"/>
                    <a:pt x="17213" y="15941"/>
                  </a:cubicBezTo>
                  <a:cubicBezTo>
                    <a:pt x="17513" y="15775"/>
                    <a:pt x="17780" y="15575"/>
                    <a:pt x="18047" y="15408"/>
                  </a:cubicBezTo>
                  <a:close/>
                  <a:moveTo>
                    <a:pt x="4270" y="15408"/>
                  </a:moveTo>
                  <a:lnTo>
                    <a:pt x="4270" y="15408"/>
                  </a:lnTo>
                  <a:cubicBezTo>
                    <a:pt x="4537" y="15575"/>
                    <a:pt x="4804" y="15741"/>
                    <a:pt x="5104" y="15908"/>
                  </a:cubicBezTo>
                  <a:cubicBezTo>
                    <a:pt x="5304" y="16042"/>
                    <a:pt x="5504" y="16208"/>
                    <a:pt x="5704" y="16342"/>
                  </a:cubicBezTo>
                  <a:cubicBezTo>
                    <a:pt x="5204" y="16075"/>
                    <a:pt x="4704" y="15775"/>
                    <a:pt x="4270" y="15408"/>
                  </a:cubicBezTo>
                  <a:close/>
                  <a:moveTo>
                    <a:pt x="20382" y="15541"/>
                  </a:moveTo>
                  <a:cubicBezTo>
                    <a:pt x="20382" y="15541"/>
                    <a:pt x="20415" y="15575"/>
                    <a:pt x="20448" y="15575"/>
                  </a:cubicBezTo>
                  <a:cubicBezTo>
                    <a:pt x="20163" y="15986"/>
                    <a:pt x="19818" y="16398"/>
                    <a:pt x="19442" y="16781"/>
                  </a:cubicBezTo>
                  <a:lnTo>
                    <a:pt x="19442" y="16781"/>
                  </a:lnTo>
                  <a:cubicBezTo>
                    <a:pt x="19705" y="16417"/>
                    <a:pt x="19946" y="16029"/>
                    <a:pt x="20215" y="15641"/>
                  </a:cubicBezTo>
                  <a:cubicBezTo>
                    <a:pt x="20281" y="15608"/>
                    <a:pt x="20315" y="15575"/>
                    <a:pt x="20382" y="15541"/>
                  </a:cubicBezTo>
                  <a:close/>
                  <a:moveTo>
                    <a:pt x="4437" y="18944"/>
                  </a:moveTo>
                  <a:cubicBezTo>
                    <a:pt x="4270" y="19044"/>
                    <a:pt x="4170" y="19144"/>
                    <a:pt x="4070" y="19277"/>
                  </a:cubicBezTo>
                  <a:cubicBezTo>
                    <a:pt x="3469" y="19477"/>
                    <a:pt x="2869" y="19611"/>
                    <a:pt x="2302" y="19778"/>
                  </a:cubicBezTo>
                  <a:cubicBezTo>
                    <a:pt x="2235" y="19744"/>
                    <a:pt x="2202" y="19711"/>
                    <a:pt x="2135" y="19711"/>
                  </a:cubicBezTo>
                  <a:cubicBezTo>
                    <a:pt x="2902" y="19444"/>
                    <a:pt x="3670" y="19210"/>
                    <a:pt x="4437" y="18944"/>
                  </a:cubicBezTo>
                  <a:close/>
                  <a:moveTo>
                    <a:pt x="5504" y="19477"/>
                  </a:moveTo>
                  <a:cubicBezTo>
                    <a:pt x="5504" y="19511"/>
                    <a:pt x="5504" y="19544"/>
                    <a:pt x="5538" y="19577"/>
                  </a:cubicBezTo>
                  <a:cubicBezTo>
                    <a:pt x="5271" y="19677"/>
                    <a:pt x="5037" y="19744"/>
                    <a:pt x="4804" y="19844"/>
                  </a:cubicBezTo>
                  <a:cubicBezTo>
                    <a:pt x="4773" y="19875"/>
                    <a:pt x="4714" y="19877"/>
                    <a:pt x="4679" y="19878"/>
                  </a:cubicBezTo>
                  <a:lnTo>
                    <a:pt x="4679" y="19878"/>
                  </a:lnTo>
                  <a:cubicBezTo>
                    <a:pt x="4956" y="19744"/>
                    <a:pt x="5237" y="19611"/>
                    <a:pt x="5504" y="19477"/>
                  </a:cubicBezTo>
                  <a:close/>
                  <a:moveTo>
                    <a:pt x="4556" y="19937"/>
                  </a:moveTo>
                  <a:lnTo>
                    <a:pt x="4556" y="19937"/>
                  </a:lnTo>
                  <a:cubicBezTo>
                    <a:pt x="4534" y="19957"/>
                    <a:pt x="4519" y="19980"/>
                    <a:pt x="4504" y="20011"/>
                  </a:cubicBezTo>
                  <a:cubicBezTo>
                    <a:pt x="4403" y="20044"/>
                    <a:pt x="4337" y="20078"/>
                    <a:pt x="4270" y="20111"/>
                  </a:cubicBezTo>
                  <a:lnTo>
                    <a:pt x="3703" y="20078"/>
                  </a:lnTo>
                  <a:cubicBezTo>
                    <a:pt x="3770" y="20044"/>
                    <a:pt x="3836" y="20011"/>
                    <a:pt x="3903" y="20011"/>
                  </a:cubicBezTo>
                  <a:cubicBezTo>
                    <a:pt x="3976" y="20060"/>
                    <a:pt x="4068" y="20091"/>
                    <a:pt x="4163" y="20091"/>
                  </a:cubicBezTo>
                  <a:cubicBezTo>
                    <a:pt x="4199" y="20091"/>
                    <a:pt x="4234" y="20087"/>
                    <a:pt x="4270" y="20078"/>
                  </a:cubicBezTo>
                  <a:cubicBezTo>
                    <a:pt x="4364" y="20031"/>
                    <a:pt x="4459" y="19984"/>
                    <a:pt x="4556" y="19937"/>
                  </a:cubicBezTo>
                  <a:close/>
                  <a:moveTo>
                    <a:pt x="9140" y="19978"/>
                  </a:moveTo>
                  <a:cubicBezTo>
                    <a:pt x="9140" y="20011"/>
                    <a:pt x="9174" y="20044"/>
                    <a:pt x="9174" y="20078"/>
                  </a:cubicBezTo>
                  <a:cubicBezTo>
                    <a:pt x="9174" y="20111"/>
                    <a:pt x="9140" y="20111"/>
                    <a:pt x="9140" y="20111"/>
                  </a:cubicBezTo>
                  <a:cubicBezTo>
                    <a:pt x="9040" y="20144"/>
                    <a:pt x="8907" y="20144"/>
                    <a:pt x="8807" y="20178"/>
                  </a:cubicBezTo>
                  <a:cubicBezTo>
                    <a:pt x="8940" y="20111"/>
                    <a:pt x="9040" y="20044"/>
                    <a:pt x="9140" y="19978"/>
                  </a:cubicBezTo>
                  <a:close/>
                  <a:moveTo>
                    <a:pt x="8173" y="20011"/>
                  </a:moveTo>
                  <a:cubicBezTo>
                    <a:pt x="8173" y="20111"/>
                    <a:pt x="8240" y="20178"/>
                    <a:pt x="8306" y="20245"/>
                  </a:cubicBezTo>
                  <a:cubicBezTo>
                    <a:pt x="7973" y="20311"/>
                    <a:pt x="7606" y="20378"/>
                    <a:pt x="7272" y="20445"/>
                  </a:cubicBezTo>
                  <a:cubicBezTo>
                    <a:pt x="7256" y="20428"/>
                    <a:pt x="7230" y="20428"/>
                    <a:pt x="7201" y="20428"/>
                  </a:cubicBezTo>
                  <a:cubicBezTo>
                    <a:pt x="7172" y="20428"/>
                    <a:pt x="7139" y="20428"/>
                    <a:pt x="7105" y="20411"/>
                  </a:cubicBezTo>
                  <a:cubicBezTo>
                    <a:pt x="7205" y="20378"/>
                    <a:pt x="7306" y="20311"/>
                    <a:pt x="7372" y="20278"/>
                  </a:cubicBezTo>
                  <a:cubicBezTo>
                    <a:pt x="7606" y="20211"/>
                    <a:pt x="7873" y="20144"/>
                    <a:pt x="8106" y="20044"/>
                  </a:cubicBezTo>
                  <a:lnTo>
                    <a:pt x="8173" y="20011"/>
                  </a:lnTo>
                  <a:close/>
                  <a:moveTo>
                    <a:pt x="14344" y="20311"/>
                  </a:moveTo>
                  <a:cubicBezTo>
                    <a:pt x="14344" y="20345"/>
                    <a:pt x="14377" y="20378"/>
                    <a:pt x="14377" y="20378"/>
                  </a:cubicBezTo>
                  <a:cubicBezTo>
                    <a:pt x="13677" y="20645"/>
                    <a:pt x="12976" y="20812"/>
                    <a:pt x="12242" y="20945"/>
                  </a:cubicBezTo>
                  <a:cubicBezTo>
                    <a:pt x="12609" y="20878"/>
                    <a:pt x="12943" y="20745"/>
                    <a:pt x="13210" y="20611"/>
                  </a:cubicBezTo>
                  <a:cubicBezTo>
                    <a:pt x="13577" y="20511"/>
                    <a:pt x="13977" y="20411"/>
                    <a:pt x="14344" y="20311"/>
                  </a:cubicBezTo>
                  <a:close/>
                  <a:moveTo>
                    <a:pt x="4770" y="20812"/>
                  </a:moveTo>
                  <a:cubicBezTo>
                    <a:pt x="4937" y="20845"/>
                    <a:pt x="5104" y="20878"/>
                    <a:pt x="5271" y="20878"/>
                  </a:cubicBezTo>
                  <a:cubicBezTo>
                    <a:pt x="5271" y="20912"/>
                    <a:pt x="5271" y="20945"/>
                    <a:pt x="5271" y="20978"/>
                  </a:cubicBezTo>
                  <a:cubicBezTo>
                    <a:pt x="5071" y="20945"/>
                    <a:pt x="4904" y="20878"/>
                    <a:pt x="4704" y="20845"/>
                  </a:cubicBezTo>
                  <a:cubicBezTo>
                    <a:pt x="4737" y="20812"/>
                    <a:pt x="4737" y="20812"/>
                    <a:pt x="4770" y="20812"/>
                  </a:cubicBezTo>
                  <a:close/>
                  <a:moveTo>
                    <a:pt x="11742" y="21045"/>
                  </a:moveTo>
                  <a:cubicBezTo>
                    <a:pt x="11542" y="21078"/>
                    <a:pt x="11308" y="21112"/>
                    <a:pt x="11075" y="21145"/>
                  </a:cubicBezTo>
                  <a:cubicBezTo>
                    <a:pt x="10775" y="21212"/>
                    <a:pt x="10474" y="21245"/>
                    <a:pt x="10174" y="21279"/>
                  </a:cubicBezTo>
                  <a:cubicBezTo>
                    <a:pt x="10341" y="21245"/>
                    <a:pt x="10508" y="21212"/>
                    <a:pt x="10641" y="21179"/>
                  </a:cubicBezTo>
                  <a:cubicBezTo>
                    <a:pt x="10908" y="21145"/>
                    <a:pt x="11308" y="21112"/>
                    <a:pt x="11742" y="21045"/>
                  </a:cubicBezTo>
                  <a:close/>
                  <a:moveTo>
                    <a:pt x="614" y="0"/>
                  </a:moveTo>
                  <a:cubicBezTo>
                    <a:pt x="460" y="0"/>
                    <a:pt x="327" y="144"/>
                    <a:pt x="301" y="330"/>
                  </a:cubicBezTo>
                  <a:cubicBezTo>
                    <a:pt x="67" y="1998"/>
                    <a:pt x="701" y="3833"/>
                    <a:pt x="1201" y="5401"/>
                  </a:cubicBezTo>
                  <a:cubicBezTo>
                    <a:pt x="1401" y="6068"/>
                    <a:pt x="1702" y="6668"/>
                    <a:pt x="2035" y="7269"/>
                  </a:cubicBezTo>
                  <a:cubicBezTo>
                    <a:pt x="2269" y="7635"/>
                    <a:pt x="2802" y="8203"/>
                    <a:pt x="3136" y="8703"/>
                  </a:cubicBezTo>
                  <a:cubicBezTo>
                    <a:pt x="2235" y="8536"/>
                    <a:pt x="1468" y="8169"/>
                    <a:pt x="601" y="7936"/>
                  </a:cubicBezTo>
                  <a:cubicBezTo>
                    <a:pt x="560" y="7924"/>
                    <a:pt x="520" y="7919"/>
                    <a:pt x="482" y="7919"/>
                  </a:cubicBezTo>
                  <a:cubicBezTo>
                    <a:pt x="303" y="7919"/>
                    <a:pt x="161" y="8043"/>
                    <a:pt x="134" y="8236"/>
                  </a:cubicBezTo>
                  <a:cubicBezTo>
                    <a:pt x="0" y="9237"/>
                    <a:pt x="1468" y="10638"/>
                    <a:pt x="1935" y="11338"/>
                  </a:cubicBezTo>
                  <a:cubicBezTo>
                    <a:pt x="2535" y="12205"/>
                    <a:pt x="3336" y="12772"/>
                    <a:pt x="4137" y="13373"/>
                  </a:cubicBezTo>
                  <a:cubicBezTo>
                    <a:pt x="3336" y="13273"/>
                    <a:pt x="2535" y="12973"/>
                    <a:pt x="1702" y="12939"/>
                  </a:cubicBezTo>
                  <a:cubicBezTo>
                    <a:pt x="1335" y="12939"/>
                    <a:pt x="1201" y="13306"/>
                    <a:pt x="1401" y="13573"/>
                  </a:cubicBezTo>
                  <a:cubicBezTo>
                    <a:pt x="2702" y="15274"/>
                    <a:pt x="4403" y="16742"/>
                    <a:pt x="6438" y="17376"/>
                  </a:cubicBezTo>
                  <a:cubicBezTo>
                    <a:pt x="4704" y="18377"/>
                    <a:pt x="2736" y="18710"/>
                    <a:pt x="901" y="19444"/>
                  </a:cubicBezTo>
                  <a:cubicBezTo>
                    <a:pt x="667" y="19544"/>
                    <a:pt x="701" y="19911"/>
                    <a:pt x="868" y="20044"/>
                  </a:cubicBezTo>
                  <a:cubicBezTo>
                    <a:pt x="3106" y="21567"/>
                    <a:pt x="6333" y="22101"/>
                    <a:pt x="9090" y="22101"/>
                  </a:cubicBezTo>
                  <a:cubicBezTo>
                    <a:pt x="9414" y="22101"/>
                    <a:pt x="9732" y="22093"/>
                    <a:pt x="10041" y="22079"/>
                  </a:cubicBezTo>
                  <a:cubicBezTo>
                    <a:pt x="13410" y="21912"/>
                    <a:pt x="16279" y="20712"/>
                    <a:pt x="18814" y="18510"/>
                  </a:cubicBezTo>
                  <a:cubicBezTo>
                    <a:pt x="21215" y="16408"/>
                    <a:pt x="22583" y="14207"/>
                    <a:pt x="23017" y="11005"/>
                  </a:cubicBezTo>
                  <a:cubicBezTo>
                    <a:pt x="23150" y="9937"/>
                    <a:pt x="22550" y="7335"/>
                    <a:pt x="23417" y="6701"/>
                  </a:cubicBezTo>
                  <a:cubicBezTo>
                    <a:pt x="24017" y="6301"/>
                    <a:pt x="24585" y="5567"/>
                    <a:pt x="25085" y="5067"/>
                  </a:cubicBezTo>
                  <a:cubicBezTo>
                    <a:pt x="25452" y="4700"/>
                    <a:pt x="25852" y="4400"/>
                    <a:pt x="26052" y="3933"/>
                  </a:cubicBezTo>
                  <a:cubicBezTo>
                    <a:pt x="26177" y="3714"/>
                    <a:pt x="25922" y="3496"/>
                    <a:pt x="25725" y="3496"/>
                  </a:cubicBezTo>
                  <a:cubicBezTo>
                    <a:pt x="25712" y="3496"/>
                    <a:pt x="25698" y="3497"/>
                    <a:pt x="25685" y="3499"/>
                  </a:cubicBezTo>
                  <a:cubicBezTo>
                    <a:pt x="24851" y="3699"/>
                    <a:pt x="24051" y="3933"/>
                    <a:pt x="23217" y="4133"/>
                  </a:cubicBezTo>
                  <a:cubicBezTo>
                    <a:pt x="23584" y="3466"/>
                    <a:pt x="24017" y="2865"/>
                    <a:pt x="24484" y="2298"/>
                  </a:cubicBezTo>
                  <a:cubicBezTo>
                    <a:pt x="24751" y="1931"/>
                    <a:pt x="24985" y="1531"/>
                    <a:pt x="24785" y="1097"/>
                  </a:cubicBezTo>
                  <a:cubicBezTo>
                    <a:pt x="24718" y="964"/>
                    <a:pt x="24551" y="931"/>
                    <a:pt x="24418" y="931"/>
                  </a:cubicBezTo>
                  <a:cubicBezTo>
                    <a:pt x="23550" y="1064"/>
                    <a:pt x="22616" y="1564"/>
                    <a:pt x="21883" y="2031"/>
                  </a:cubicBezTo>
                  <a:cubicBezTo>
                    <a:pt x="21664" y="2151"/>
                    <a:pt x="21599" y="2305"/>
                    <a:pt x="21533" y="2305"/>
                  </a:cubicBezTo>
                  <a:cubicBezTo>
                    <a:pt x="21489" y="2305"/>
                    <a:pt x="21443" y="2234"/>
                    <a:pt x="21349" y="2031"/>
                  </a:cubicBezTo>
                  <a:cubicBezTo>
                    <a:pt x="21149" y="1598"/>
                    <a:pt x="20748" y="1331"/>
                    <a:pt x="20382" y="1064"/>
                  </a:cubicBezTo>
                  <a:cubicBezTo>
                    <a:pt x="19880" y="691"/>
                    <a:pt x="19266" y="540"/>
                    <a:pt x="18611" y="540"/>
                  </a:cubicBezTo>
                  <a:cubicBezTo>
                    <a:pt x="17044" y="540"/>
                    <a:pt x="15246" y="1402"/>
                    <a:pt x="14210" y="2132"/>
                  </a:cubicBezTo>
                  <a:cubicBezTo>
                    <a:pt x="13243" y="2832"/>
                    <a:pt x="12676" y="4033"/>
                    <a:pt x="12409" y="5134"/>
                  </a:cubicBezTo>
                  <a:cubicBezTo>
                    <a:pt x="12309" y="5634"/>
                    <a:pt x="12276" y="6101"/>
                    <a:pt x="12276" y="6601"/>
                  </a:cubicBezTo>
                  <a:cubicBezTo>
                    <a:pt x="12263" y="6949"/>
                    <a:pt x="12015" y="7061"/>
                    <a:pt x="11689" y="7061"/>
                  </a:cubicBezTo>
                  <a:cubicBezTo>
                    <a:pt x="11140" y="7061"/>
                    <a:pt x="10371" y="6743"/>
                    <a:pt x="10141" y="6701"/>
                  </a:cubicBezTo>
                  <a:cubicBezTo>
                    <a:pt x="8540" y="6368"/>
                    <a:pt x="7205" y="5401"/>
                    <a:pt x="5871" y="4467"/>
                  </a:cubicBezTo>
                  <a:cubicBezTo>
                    <a:pt x="5337" y="4066"/>
                    <a:pt x="4837" y="3733"/>
                    <a:pt x="4303" y="3332"/>
                  </a:cubicBezTo>
                  <a:cubicBezTo>
                    <a:pt x="4370" y="3166"/>
                    <a:pt x="4337" y="2965"/>
                    <a:pt x="4137" y="2899"/>
                  </a:cubicBezTo>
                  <a:cubicBezTo>
                    <a:pt x="3169" y="2565"/>
                    <a:pt x="2569" y="1865"/>
                    <a:pt x="1902" y="1164"/>
                  </a:cubicBezTo>
                  <a:cubicBezTo>
                    <a:pt x="1535" y="764"/>
                    <a:pt x="1235" y="197"/>
                    <a:pt x="734" y="30"/>
                  </a:cubicBezTo>
                  <a:cubicBezTo>
                    <a:pt x="694" y="10"/>
                    <a:pt x="653" y="0"/>
                    <a:pt x="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;p18">
              <a:extLst>
                <a:ext uri="{FF2B5EF4-FFF2-40B4-BE49-F238E27FC236}">
                  <a16:creationId xmlns:a16="http://schemas.microsoft.com/office/drawing/2014/main" id="{7E5B4417-7237-6543-AFDD-A56459915CE4}"/>
                </a:ext>
              </a:extLst>
            </p:cNvPr>
            <p:cNvSpPr/>
            <p:nvPr/>
          </p:nvSpPr>
          <p:spPr>
            <a:xfrm>
              <a:off x="3170400" y="1561800"/>
              <a:ext cx="221850" cy="143350"/>
            </a:xfrm>
            <a:custGeom>
              <a:avLst/>
              <a:gdLst/>
              <a:ahLst/>
              <a:cxnLst/>
              <a:rect l="l" t="t" r="r" b="b"/>
              <a:pathLst>
                <a:path w="8874" h="5734" extrusionOk="0">
                  <a:moveTo>
                    <a:pt x="5707" y="0"/>
                  </a:moveTo>
                  <a:cubicBezTo>
                    <a:pt x="4945" y="0"/>
                    <a:pt x="4170" y="103"/>
                    <a:pt x="3403" y="155"/>
                  </a:cubicBezTo>
                  <a:cubicBezTo>
                    <a:pt x="3203" y="155"/>
                    <a:pt x="2928" y="141"/>
                    <a:pt x="2630" y="141"/>
                  </a:cubicBezTo>
                  <a:cubicBezTo>
                    <a:pt x="2134" y="141"/>
                    <a:pt x="1577" y="180"/>
                    <a:pt x="1201" y="388"/>
                  </a:cubicBezTo>
                  <a:cubicBezTo>
                    <a:pt x="1035" y="388"/>
                    <a:pt x="835" y="455"/>
                    <a:pt x="801" y="688"/>
                  </a:cubicBezTo>
                  <a:cubicBezTo>
                    <a:pt x="334" y="1789"/>
                    <a:pt x="1" y="3157"/>
                    <a:pt x="901" y="4157"/>
                  </a:cubicBezTo>
                  <a:cubicBezTo>
                    <a:pt x="1769" y="5125"/>
                    <a:pt x="3003" y="5525"/>
                    <a:pt x="4270" y="5692"/>
                  </a:cubicBezTo>
                  <a:cubicBezTo>
                    <a:pt x="4478" y="5720"/>
                    <a:pt x="4686" y="5734"/>
                    <a:pt x="4893" y="5734"/>
                  </a:cubicBezTo>
                  <a:cubicBezTo>
                    <a:pt x="5913" y="5734"/>
                    <a:pt x="6902" y="5396"/>
                    <a:pt x="7706" y="4758"/>
                  </a:cubicBezTo>
                  <a:cubicBezTo>
                    <a:pt x="8874" y="3824"/>
                    <a:pt x="8774" y="2423"/>
                    <a:pt x="8607" y="1155"/>
                  </a:cubicBezTo>
                  <a:cubicBezTo>
                    <a:pt x="8573" y="855"/>
                    <a:pt x="8273" y="522"/>
                    <a:pt x="8006" y="455"/>
                  </a:cubicBezTo>
                  <a:lnTo>
                    <a:pt x="7906" y="455"/>
                  </a:lnTo>
                  <a:cubicBezTo>
                    <a:pt x="7873" y="421"/>
                    <a:pt x="7840" y="421"/>
                    <a:pt x="7840" y="421"/>
                  </a:cubicBezTo>
                  <a:cubicBezTo>
                    <a:pt x="7154" y="95"/>
                    <a:pt x="6437" y="0"/>
                    <a:pt x="5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67C7AFCF-FB90-A443-A572-C7306FAB2F52}"/>
                </a:ext>
              </a:extLst>
            </p:cNvPr>
            <p:cNvSpPr/>
            <p:nvPr/>
          </p:nvSpPr>
          <p:spPr>
            <a:xfrm>
              <a:off x="2913075" y="1536125"/>
              <a:ext cx="206075" cy="143250"/>
            </a:xfrm>
            <a:custGeom>
              <a:avLst/>
              <a:gdLst/>
              <a:ahLst/>
              <a:cxnLst/>
              <a:rect l="l" t="t" r="r" b="b"/>
              <a:pathLst>
                <a:path w="8243" h="5730" extrusionOk="0">
                  <a:moveTo>
                    <a:pt x="4485" y="0"/>
                  </a:moveTo>
                  <a:cubicBezTo>
                    <a:pt x="3902" y="0"/>
                    <a:pt x="3303" y="120"/>
                    <a:pt x="2688" y="348"/>
                  </a:cubicBezTo>
                  <a:cubicBezTo>
                    <a:pt x="1220" y="881"/>
                    <a:pt x="220" y="2082"/>
                    <a:pt x="53" y="3617"/>
                  </a:cubicBezTo>
                  <a:cubicBezTo>
                    <a:pt x="0" y="4170"/>
                    <a:pt x="552" y="5328"/>
                    <a:pt x="1164" y="5328"/>
                  </a:cubicBezTo>
                  <a:cubicBezTo>
                    <a:pt x="1327" y="5328"/>
                    <a:pt x="1493" y="5247"/>
                    <a:pt x="1654" y="5051"/>
                  </a:cubicBezTo>
                  <a:cubicBezTo>
                    <a:pt x="1988" y="4651"/>
                    <a:pt x="2054" y="4150"/>
                    <a:pt x="2288" y="3717"/>
                  </a:cubicBezTo>
                  <a:cubicBezTo>
                    <a:pt x="2655" y="3050"/>
                    <a:pt x="3522" y="2783"/>
                    <a:pt x="4223" y="2649"/>
                  </a:cubicBezTo>
                  <a:cubicBezTo>
                    <a:pt x="4340" y="2623"/>
                    <a:pt x="4458" y="2610"/>
                    <a:pt x="4573" y="2610"/>
                  </a:cubicBezTo>
                  <a:cubicBezTo>
                    <a:pt x="5177" y="2610"/>
                    <a:pt x="5717" y="2967"/>
                    <a:pt x="5857" y="3583"/>
                  </a:cubicBezTo>
                  <a:cubicBezTo>
                    <a:pt x="5924" y="3817"/>
                    <a:pt x="5790" y="4184"/>
                    <a:pt x="5790" y="4417"/>
                  </a:cubicBezTo>
                  <a:cubicBezTo>
                    <a:pt x="5790" y="4818"/>
                    <a:pt x="5957" y="5084"/>
                    <a:pt x="6224" y="5385"/>
                  </a:cubicBezTo>
                  <a:cubicBezTo>
                    <a:pt x="6448" y="5627"/>
                    <a:pt x="6706" y="5729"/>
                    <a:pt x="6955" y="5729"/>
                  </a:cubicBezTo>
                  <a:cubicBezTo>
                    <a:pt x="7632" y="5729"/>
                    <a:pt x="8242" y="4973"/>
                    <a:pt x="7925" y="4217"/>
                  </a:cubicBezTo>
                  <a:lnTo>
                    <a:pt x="7925" y="4217"/>
                  </a:lnTo>
                  <a:cubicBezTo>
                    <a:pt x="7945" y="4262"/>
                    <a:pt x="7964" y="4280"/>
                    <a:pt x="7982" y="4280"/>
                  </a:cubicBezTo>
                  <a:cubicBezTo>
                    <a:pt x="8082" y="4280"/>
                    <a:pt x="8152" y="3713"/>
                    <a:pt x="8158" y="3713"/>
                  </a:cubicBezTo>
                  <a:cubicBezTo>
                    <a:pt x="8159" y="3713"/>
                    <a:pt x="8159" y="3714"/>
                    <a:pt x="8159" y="3717"/>
                  </a:cubicBezTo>
                  <a:cubicBezTo>
                    <a:pt x="8159" y="3383"/>
                    <a:pt x="8159" y="3083"/>
                    <a:pt x="8125" y="2749"/>
                  </a:cubicBezTo>
                  <a:cubicBezTo>
                    <a:pt x="8025" y="1982"/>
                    <a:pt x="7592" y="1282"/>
                    <a:pt x="6991" y="848"/>
                  </a:cubicBezTo>
                  <a:cubicBezTo>
                    <a:pt x="6192" y="268"/>
                    <a:pt x="5357" y="0"/>
                    <a:pt x="4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33CDA13E-6DBA-5A4A-8AD6-701E7D7D58AA}"/>
                </a:ext>
              </a:extLst>
            </p:cNvPr>
            <p:cNvSpPr/>
            <p:nvPr/>
          </p:nvSpPr>
          <p:spPr>
            <a:xfrm>
              <a:off x="3447275" y="1524450"/>
              <a:ext cx="202650" cy="144200"/>
            </a:xfrm>
            <a:custGeom>
              <a:avLst/>
              <a:gdLst/>
              <a:ahLst/>
              <a:cxnLst/>
              <a:rect l="l" t="t" r="r" b="b"/>
              <a:pathLst>
                <a:path w="8106" h="5768" extrusionOk="0">
                  <a:moveTo>
                    <a:pt x="4181" y="0"/>
                  </a:moveTo>
                  <a:cubicBezTo>
                    <a:pt x="3983" y="0"/>
                    <a:pt x="3779" y="16"/>
                    <a:pt x="3569" y="47"/>
                  </a:cubicBezTo>
                  <a:cubicBezTo>
                    <a:pt x="2402" y="181"/>
                    <a:pt x="1034" y="848"/>
                    <a:pt x="567" y="1982"/>
                  </a:cubicBezTo>
                  <a:cubicBezTo>
                    <a:pt x="0" y="3283"/>
                    <a:pt x="467" y="4084"/>
                    <a:pt x="934" y="5285"/>
                  </a:cubicBezTo>
                  <a:cubicBezTo>
                    <a:pt x="1022" y="5488"/>
                    <a:pt x="1204" y="5578"/>
                    <a:pt x="1394" y="5578"/>
                  </a:cubicBezTo>
                  <a:cubicBezTo>
                    <a:pt x="1638" y="5578"/>
                    <a:pt x="1893" y="5429"/>
                    <a:pt x="1968" y="5184"/>
                  </a:cubicBezTo>
                  <a:cubicBezTo>
                    <a:pt x="2168" y="4617"/>
                    <a:pt x="1968" y="4050"/>
                    <a:pt x="2135" y="3417"/>
                  </a:cubicBezTo>
                  <a:cubicBezTo>
                    <a:pt x="2369" y="2716"/>
                    <a:pt x="3136" y="2516"/>
                    <a:pt x="3770" y="2349"/>
                  </a:cubicBezTo>
                  <a:cubicBezTo>
                    <a:pt x="3902" y="2316"/>
                    <a:pt x="4025" y="2300"/>
                    <a:pt x="4139" y="2300"/>
                  </a:cubicBezTo>
                  <a:cubicBezTo>
                    <a:pt x="4718" y="2300"/>
                    <a:pt x="5076" y="2704"/>
                    <a:pt x="5271" y="3316"/>
                  </a:cubicBezTo>
                  <a:cubicBezTo>
                    <a:pt x="5504" y="4150"/>
                    <a:pt x="5237" y="4784"/>
                    <a:pt x="5838" y="5485"/>
                  </a:cubicBezTo>
                  <a:cubicBezTo>
                    <a:pt x="6008" y="5683"/>
                    <a:pt x="6221" y="5767"/>
                    <a:pt x="6437" y="5767"/>
                  </a:cubicBezTo>
                  <a:cubicBezTo>
                    <a:pt x="6729" y="5767"/>
                    <a:pt x="7028" y="5615"/>
                    <a:pt x="7239" y="5385"/>
                  </a:cubicBezTo>
                  <a:cubicBezTo>
                    <a:pt x="8106" y="4351"/>
                    <a:pt x="7539" y="2349"/>
                    <a:pt x="6805" y="1382"/>
                  </a:cubicBezTo>
                  <a:cubicBezTo>
                    <a:pt x="6130" y="454"/>
                    <a:pt x="5242" y="0"/>
                    <a:pt x="4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487E42A9-8A3E-B642-9391-6FE44CB2EB0F}"/>
                </a:ext>
              </a:extLst>
            </p:cNvPr>
            <p:cNvSpPr/>
            <p:nvPr/>
          </p:nvSpPr>
          <p:spPr>
            <a:xfrm>
              <a:off x="2409025" y="1325525"/>
              <a:ext cx="1752650" cy="1358450"/>
            </a:xfrm>
            <a:custGeom>
              <a:avLst/>
              <a:gdLst/>
              <a:ahLst/>
              <a:cxnLst/>
              <a:rect l="l" t="t" r="r" b="b"/>
              <a:pathLst>
                <a:path w="70106" h="54338" extrusionOk="0">
                  <a:moveTo>
                    <a:pt x="47168" y="2300"/>
                  </a:moveTo>
                  <a:cubicBezTo>
                    <a:pt x="48202" y="2434"/>
                    <a:pt x="49236" y="2567"/>
                    <a:pt x="50270" y="2634"/>
                  </a:cubicBezTo>
                  <a:cubicBezTo>
                    <a:pt x="52004" y="2734"/>
                    <a:pt x="53839" y="2834"/>
                    <a:pt x="55507" y="3234"/>
                  </a:cubicBezTo>
                  <a:cubicBezTo>
                    <a:pt x="56241" y="3601"/>
                    <a:pt x="56841" y="4068"/>
                    <a:pt x="57275" y="4702"/>
                  </a:cubicBezTo>
                  <a:cubicBezTo>
                    <a:pt x="57308" y="4969"/>
                    <a:pt x="57341" y="5269"/>
                    <a:pt x="57341" y="5569"/>
                  </a:cubicBezTo>
                  <a:cubicBezTo>
                    <a:pt x="57375" y="6603"/>
                    <a:pt x="57542" y="7671"/>
                    <a:pt x="57542" y="8738"/>
                  </a:cubicBezTo>
                  <a:cubicBezTo>
                    <a:pt x="57542" y="12741"/>
                    <a:pt x="57241" y="16677"/>
                    <a:pt x="57041" y="20647"/>
                  </a:cubicBezTo>
                  <a:cubicBezTo>
                    <a:pt x="56874" y="24516"/>
                    <a:pt x="57375" y="28386"/>
                    <a:pt x="57608" y="32255"/>
                  </a:cubicBezTo>
                  <a:cubicBezTo>
                    <a:pt x="57708" y="34023"/>
                    <a:pt x="57475" y="35858"/>
                    <a:pt x="57341" y="37626"/>
                  </a:cubicBezTo>
                  <a:cubicBezTo>
                    <a:pt x="57175" y="39761"/>
                    <a:pt x="57008" y="41929"/>
                    <a:pt x="56608" y="44030"/>
                  </a:cubicBezTo>
                  <a:cubicBezTo>
                    <a:pt x="56307" y="45865"/>
                    <a:pt x="56608" y="47733"/>
                    <a:pt x="56107" y="49568"/>
                  </a:cubicBezTo>
                  <a:cubicBezTo>
                    <a:pt x="55907" y="50435"/>
                    <a:pt x="55273" y="51536"/>
                    <a:pt x="54273" y="51536"/>
                  </a:cubicBezTo>
                  <a:cubicBezTo>
                    <a:pt x="53441" y="51536"/>
                    <a:pt x="52610" y="51365"/>
                    <a:pt x="51752" y="51365"/>
                  </a:cubicBezTo>
                  <a:cubicBezTo>
                    <a:pt x="51681" y="51365"/>
                    <a:pt x="51609" y="51366"/>
                    <a:pt x="51537" y="51369"/>
                  </a:cubicBezTo>
                  <a:cubicBezTo>
                    <a:pt x="48335" y="51436"/>
                    <a:pt x="45066" y="51702"/>
                    <a:pt x="41864" y="52103"/>
                  </a:cubicBezTo>
                  <a:cubicBezTo>
                    <a:pt x="40596" y="52103"/>
                    <a:pt x="39329" y="52136"/>
                    <a:pt x="38061" y="52136"/>
                  </a:cubicBezTo>
                  <a:cubicBezTo>
                    <a:pt x="35793" y="52136"/>
                    <a:pt x="33539" y="52077"/>
                    <a:pt x="31291" y="52077"/>
                  </a:cubicBezTo>
                  <a:cubicBezTo>
                    <a:pt x="30167" y="52077"/>
                    <a:pt x="29043" y="52092"/>
                    <a:pt x="27920" y="52136"/>
                  </a:cubicBezTo>
                  <a:cubicBezTo>
                    <a:pt x="25971" y="52202"/>
                    <a:pt x="24050" y="52282"/>
                    <a:pt x="22129" y="52282"/>
                  </a:cubicBezTo>
                  <a:cubicBezTo>
                    <a:pt x="21125" y="52282"/>
                    <a:pt x="20122" y="52260"/>
                    <a:pt x="19114" y="52203"/>
                  </a:cubicBezTo>
                  <a:cubicBezTo>
                    <a:pt x="19047" y="52169"/>
                    <a:pt x="19014" y="52169"/>
                    <a:pt x="18981" y="52169"/>
                  </a:cubicBezTo>
                  <a:cubicBezTo>
                    <a:pt x="18247" y="52069"/>
                    <a:pt x="17580" y="51903"/>
                    <a:pt x="16846" y="51903"/>
                  </a:cubicBezTo>
                  <a:lnTo>
                    <a:pt x="16712" y="51903"/>
                  </a:lnTo>
                  <a:cubicBezTo>
                    <a:pt x="16179" y="51802"/>
                    <a:pt x="15645" y="51702"/>
                    <a:pt x="15111" y="51569"/>
                  </a:cubicBezTo>
                  <a:cubicBezTo>
                    <a:pt x="12676" y="50969"/>
                    <a:pt x="11876" y="49234"/>
                    <a:pt x="11842" y="46832"/>
                  </a:cubicBezTo>
                  <a:cubicBezTo>
                    <a:pt x="11842" y="42929"/>
                    <a:pt x="11876" y="39060"/>
                    <a:pt x="11709" y="35124"/>
                  </a:cubicBezTo>
                  <a:cubicBezTo>
                    <a:pt x="11542" y="30787"/>
                    <a:pt x="11042" y="26484"/>
                    <a:pt x="11242" y="22115"/>
                  </a:cubicBezTo>
                  <a:cubicBezTo>
                    <a:pt x="11375" y="19246"/>
                    <a:pt x="11375" y="16344"/>
                    <a:pt x="11209" y="13475"/>
                  </a:cubicBezTo>
                  <a:cubicBezTo>
                    <a:pt x="11275" y="12207"/>
                    <a:pt x="11342" y="10940"/>
                    <a:pt x="11342" y="9672"/>
                  </a:cubicBezTo>
                  <a:cubicBezTo>
                    <a:pt x="11375" y="8572"/>
                    <a:pt x="11209" y="7504"/>
                    <a:pt x="11142" y="6403"/>
                  </a:cubicBezTo>
                  <a:cubicBezTo>
                    <a:pt x="11275" y="5703"/>
                    <a:pt x="11475" y="5036"/>
                    <a:pt x="11742" y="4335"/>
                  </a:cubicBezTo>
                  <a:cubicBezTo>
                    <a:pt x="11742" y="4302"/>
                    <a:pt x="11776" y="4302"/>
                    <a:pt x="11776" y="4302"/>
                  </a:cubicBezTo>
                  <a:cubicBezTo>
                    <a:pt x="12076" y="3868"/>
                    <a:pt x="12509" y="3435"/>
                    <a:pt x="13077" y="3068"/>
                  </a:cubicBezTo>
                  <a:cubicBezTo>
                    <a:pt x="13510" y="2767"/>
                    <a:pt x="14177" y="2601"/>
                    <a:pt x="14911" y="2501"/>
                  </a:cubicBezTo>
                  <a:lnTo>
                    <a:pt x="15478" y="2501"/>
                  </a:lnTo>
                  <a:cubicBezTo>
                    <a:pt x="15631" y="2507"/>
                    <a:pt x="15785" y="2509"/>
                    <a:pt x="15940" y="2509"/>
                  </a:cubicBezTo>
                  <a:cubicBezTo>
                    <a:pt x="16629" y="2509"/>
                    <a:pt x="17332" y="2455"/>
                    <a:pt x="18013" y="2400"/>
                  </a:cubicBezTo>
                  <a:cubicBezTo>
                    <a:pt x="19514" y="2400"/>
                    <a:pt x="21016" y="2367"/>
                    <a:pt x="22517" y="2367"/>
                  </a:cubicBezTo>
                  <a:cubicBezTo>
                    <a:pt x="28421" y="2400"/>
                    <a:pt x="34325" y="2400"/>
                    <a:pt x="40263" y="2400"/>
                  </a:cubicBezTo>
                  <a:cubicBezTo>
                    <a:pt x="42564" y="2400"/>
                    <a:pt x="44866" y="2367"/>
                    <a:pt x="47168" y="2300"/>
                  </a:cubicBezTo>
                  <a:close/>
                  <a:moveTo>
                    <a:pt x="37735" y="1"/>
                  </a:moveTo>
                  <a:cubicBezTo>
                    <a:pt x="34960" y="1"/>
                    <a:pt x="32177" y="113"/>
                    <a:pt x="29422" y="199"/>
                  </a:cubicBezTo>
                  <a:cubicBezTo>
                    <a:pt x="28254" y="399"/>
                    <a:pt x="27120" y="532"/>
                    <a:pt x="25952" y="532"/>
                  </a:cubicBezTo>
                  <a:cubicBezTo>
                    <a:pt x="25952" y="566"/>
                    <a:pt x="25952" y="566"/>
                    <a:pt x="25952" y="566"/>
                  </a:cubicBezTo>
                  <a:lnTo>
                    <a:pt x="25652" y="566"/>
                  </a:lnTo>
                  <a:cubicBezTo>
                    <a:pt x="25452" y="566"/>
                    <a:pt x="25252" y="566"/>
                    <a:pt x="25052" y="532"/>
                  </a:cubicBezTo>
                  <a:cubicBezTo>
                    <a:pt x="24218" y="566"/>
                    <a:pt x="23384" y="666"/>
                    <a:pt x="22517" y="733"/>
                  </a:cubicBezTo>
                  <a:cubicBezTo>
                    <a:pt x="21196" y="675"/>
                    <a:pt x="19876" y="519"/>
                    <a:pt x="18556" y="519"/>
                  </a:cubicBezTo>
                  <a:cubicBezTo>
                    <a:pt x="18342" y="519"/>
                    <a:pt x="18128" y="523"/>
                    <a:pt x="17913" y="532"/>
                  </a:cubicBezTo>
                  <a:cubicBezTo>
                    <a:pt x="17052" y="562"/>
                    <a:pt x="16244" y="671"/>
                    <a:pt x="15394" y="671"/>
                  </a:cubicBezTo>
                  <a:cubicBezTo>
                    <a:pt x="15289" y="671"/>
                    <a:pt x="15184" y="670"/>
                    <a:pt x="15078" y="666"/>
                  </a:cubicBezTo>
                  <a:cubicBezTo>
                    <a:pt x="14926" y="655"/>
                    <a:pt x="14775" y="649"/>
                    <a:pt x="14626" y="649"/>
                  </a:cubicBezTo>
                  <a:cubicBezTo>
                    <a:pt x="13894" y="649"/>
                    <a:pt x="13197" y="783"/>
                    <a:pt x="12476" y="1033"/>
                  </a:cubicBezTo>
                  <a:cubicBezTo>
                    <a:pt x="11209" y="1433"/>
                    <a:pt x="10375" y="1967"/>
                    <a:pt x="9808" y="3168"/>
                  </a:cubicBezTo>
                  <a:cubicBezTo>
                    <a:pt x="9074" y="4635"/>
                    <a:pt x="9407" y="6503"/>
                    <a:pt x="9441" y="8071"/>
                  </a:cubicBezTo>
                  <a:cubicBezTo>
                    <a:pt x="9474" y="8872"/>
                    <a:pt x="9674" y="9606"/>
                    <a:pt x="9674" y="10373"/>
                  </a:cubicBezTo>
                  <a:cubicBezTo>
                    <a:pt x="9641" y="11273"/>
                    <a:pt x="9574" y="12141"/>
                    <a:pt x="9507" y="13008"/>
                  </a:cubicBezTo>
                  <a:cubicBezTo>
                    <a:pt x="9441" y="13875"/>
                    <a:pt x="9474" y="14776"/>
                    <a:pt x="9474" y="15643"/>
                  </a:cubicBezTo>
                  <a:cubicBezTo>
                    <a:pt x="9474" y="16644"/>
                    <a:pt x="9307" y="17611"/>
                    <a:pt x="9307" y="18612"/>
                  </a:cubicBezTo>
                  <a:cubicBezTo>
                    <a:pt x="9341" y="20413"/>
                    <a:pt x="9307" y="22215"/>
                    <a:pt x="9240" y="24016"/>
                  </a:cubicBezTo>
                  <a:cubicBezTo>
                    <a:pt x="8807" y="23749"/>
                    <a:pt x="8340" y="23315"/>
                    <a:pt x="8073" y="23049"/>
                  </a:cubicBezTo>
                  <a:cubicBezTo>
                    <a:pt x="7439" y="22415"/>
                    <a:pt x="7006" y="21714"/>
                    <a:pt x="6572" y="20947"/>
                  </a:cubicBezTo>
                  <a:cubicBezTo>
                    <a:pt x="5838" y="19613"/>
                    <a:pt x="5605" y="18212"/>
                    <a:pt x="5171" y="16811"/>
                  </a:cubicBezTo>
                  <a:cubicBezTo>
                    <a:pt x="5438" y="16377"/>
                    <a:pt x="5638" y="15943"/>
                    <a:pt x="5871" y="15510"/>
                  </a:cubicBezTo>
                  <a:cubicBezTo>
                    <a:pt x="6272" y="14743"/>
                    <a:pt x="6405" y="13875"/>
                    <a:pt x="6839" y="13141"/>
                  </a:cubicBezTo>
                  <a:cubicBezTo>
                    <a:pt x="7205" y="12549"/>
                    <a:pt x="6737" y="11981"/>
                    <a:pt x="6160" y="11981"/>
                  </a:cubicBezTo>
                  <a:cubicBezTo>
                    <a:pt x="6055" y="11981"/>
                    <a:pt x="5946" y="11999"/>
                    <a:pt x="5838" y="12041"/>
                  </a:cubicBezTo>
                  <a:cubicBezTo>
                    <a:pt x="5171" y="12274"/>
                    <a:pt x="4904" y="12975"/>
                    <a:pt x="4671" y="13608"/>
                  </a:cubicBezTo>
                  <a:cubicBezTo>
                    <a:pt x="4504" y="14075"/>
                    <a:pt x="4304" y="14476"/>
                    <a:pt x="4070" y="14909"/>
                  </a:cubicBezTo>
                  <a:cubicBezTo>
                    <a:pt x="4070" y="14909"/>
                    <a:pt x="4037" y="14943"/>
                    <a:pt x="4037" y="14976"/>
                  </a:cubicBezTo>
                  <a:cubicBezTo>
                    <a:pt x="3970" y="14776"/>
                    <a:pt x="3870" y="14609"/>
                    <a:pt x="3803" y="14442"/>
                  </a:cubicBezTo>
                  <a:cubicBezTo>
                    <a:pt x="3503" y="13709"/>
                    <a:pt x="3203" y="13075"/>
                    <a:pt x="2536" y="12608"/>
                  </a:cubicBezTo>
                  <a:cubicBezTo>
                    <a:pt x="2392" y="12488"/>
                    <a:pt x="2246" y="12437"/>
                    <a:pt x="2108" y="12437"/>
                  </a:cubicBezTo>
                  <a:cubicBezTo>
                    <a:pt x="1670" y="12437"/>
                    <a:pt x="1309" y="12952"/>
                    <a:pt x="1335" y="13408"/>
                  </a:cubicBezTo>
                  <a:cubicBezTo>
                    <a:pt x="1435" y="14476"/>
                    <a:pt x="2035" y="15476"/>
                    <a:pt x="2502" y="16477"/>
                  </a:cubicBezTo>
                  <a:cubicBezTo>
                    <a:pt x="2402" y="16444"/>
                    <a:pt x="2302" y="16410"/>
                    <a:pt x="2202" y="16410"/>
                  </a:cubicBezTo>
                  <a:cubicBezTo>
                    <a:pt x="2102" y="16310"/>
                    <a:pt x="1969" y="16244"/>
                    <a:pt x="1802" y="16244"/>
                  </a:cubicBezTo>
                  <a:cubicBezTo>
                    <a:pt x="1602" y="16177"/>
                    <a:pt x="1368" y="16177"/>
                    <a:pt x="1168" y="16177"/>
                  </a:cubicBezTo>
                  <a:cubicBezTo>
                    <a:pt x="101" y="16210"/>
                    <a:pt x="1" y="17778"/>
                    <a:pt x="1068" y="17845"/>
                  </a:cubicBezTo>
                  <a:cubicBezTo>
                    <a:pt x="1935" y="17878"/>
                    <a:pt x="2736" y="18178"/>
                    <a:pt x="3603" y="18278"/>
                  </a:cubicBezTo>
                  <a:cubicBezTo>
                    <a:pt x="3837" y="18912"/>
                    <a:pt x="4137" y="19513"/>
                    <a:pt x="4270" y="19880"/>
                  </a:cubicBezTo>
                  <a:cubicBezTo>
                    <a:pt x="4771" y="21214"/>
                    <a:pt x="5471" y="22415"/>
                    <a:pt x="6438" y="23449"/>
                  </a:cubicBezTo>
                  <a:cubicBezTo>
                    <a:pt x="7072" y="24116"/>
                    <a:pt x="8206" y="24950"/>
                    <a:pt x="9207" y="25183"/>
                  </a:cubicBezTo>
                  <a:cubicBezTo>
                    <a:pt x="9174" y="26885"/>
                    <a:pt x="9140" y="28619"/>
                    <a:pt x="9140" y="30320"/>
                  </a:cubicBezTo>
                  <a:cubicBezTo>
                    <a:pt x="9140" y="32122"/>
                    <a:pt x="9274" y="33856"/>
                    <a:pt x="9307" y="35658"/>
                  </a:cubicBezTo>
                  <a:cubicBezTo>
                    <a:pt x="9374" y="37692"/>
                    <a:pt x="9741" y="39660"/>
                    <a:pt x="9808" y="41662"/>
                  </a:cubicBezTo>
                  <a:cubicBezTo>
                    <a:pt x="9874" y="43497"/>
                    <a:pt x="10008" y="45264"/>
                    <a:pt x="10008" y="47099"/>
                  </a:cubicBezTo>
                  <a:cubicBezTo>
                    <a:pt x="10008" y="48867"/>
                    <a:pt x="10108" y="50068"/>
                    <a:pt x="11309" y="51469"/>
                  </a:cubicBezTo>
                  <a:cubicBezTo>
                    <a:pt x="12376" y="52736"/>
                    <a:pt x="13510" y="53103"/>
                    <a:pt x="15111" y="53404"/>
                  </a:cubicBezTo>
                  <a:cubicBezTo>
                    <a:pt x="15476" y="53476"/>
                    <a:pt x="15840" y="53492"/>
                    <a:pt x="16207" y="53492"/>
                  </a:cubicBezTo>
                  <a:cubicBezTo>
                    <a:pt x="16481" y="53492"/>
                    <a:pt x="16757" y="53483"/>
                    <a:pt x="17036" y="53483"/>
                  </a:cubicBezTo>
                  <a:cubicBezTo>
                    <a:pt x="17238" y="53483"/>
                    <a:pt x="17441" y="53488"/>
                    <a:pt x="17646" y="53504"/>
                  </a:cubicBezTo>
                  <a:cubicBezTo>
                    <a:pt x="18647" y="53604"/>
                    <a:pt x="19615" y="53804"/>
                    <a:pt x="20615" y="53871"/>
                  </a:cubicBezTo>
                  <a:cubicBezTo>
                    <a:pt x="22374" y="53994"/>
                    <a:pt x="24018" y="54175"/>
                    <a:pt x="25734" y="54175"/>
                  </a:cubicBezTo>
                  <a:cubicBezTo>
                    <a:pt x="25873" y="54175"/>
                    <a:pt x="26012" y="54173"/>
                    <a:pt x="26153" y="54171"/>
                  </a:cubicBezTo>
                  <a:cubicBezTo>
                    <a:pt x="26319" y="54168"/>
                    <a:pt x="26486" y="54167"/>
                    <a:pt x="26653" y="54167"/>
                  </a:cubicBezTo>
                  <a:cubicBezTo>
                    <a:pt x="28659" y="54167"/>
                    <a:pt x="30689" y="54338"/>
                    <a:pt x="32691" y="54338"/>
                  </a:cubicBezTo>
                  <a:cubicBezTo>
                    <a:pt x="36360" y="54338"/>
                    <a:pt x="39996" y="53904"/>
                    <a:pt x="43598" y="53537"/>
                  </a:cubicBezTo>
                  <a:cubicBezTo>
                    <a:pt x="44332" y="53470"/>
                    <a:pt x="45033" y="53437"/>
                    <a:pt x="45733" y="53404"/>
                  </a:cubicBezTo>
                  <a:cubicBezTo>
                    <a:pt x="47001" y="53404"/>
                    <a:pt x="48268" y="53404"/>
                    <a:pt x="49536" y="53337"/>
                  </a:cubicBezTo>
                  <a:cubicBezTo>
                    <a:pt x="49690" y="53331"/>
                    <a:pt x="49845" y="53329"/>
                    <a:pt x="50002" y="53329"/>
                  </a:cubicBezTo>
                  <a:cubicBezTo>
                    <a:pt x="50872" y="53329"/>
                    <a:pt x="51783" y="53401"/>
                    <a:pt x="52682" y="53401"/>
                  </a:cubicBezTo>
                  <a:cubicBezTo>
                    <a:pt x="53586" y="53401"/>
                    <a:pt x="54478" y="53328"/>
                    <a:pt x="55307" y="53037"/>
                  </a:cubicBezTo>
                  <a:cubicBezTo>
                    <a:pt x="55507" y="52970"/>
                    <a:pt x="55674" y="52903"/>
                    <a:pt x="55840" y="52803"/>
                  </a:cubicBezTo>
                  <a:cubicBezTo>
                    <a:pt x="57742" y="51836"/>
                    <a:pt x="57909" y="49634"/>
                    <a:pt x="58209" y="47766"/>
                  </a:cubicBezTo>
                  <a:cubicBezTo>
                    <a:pt x="58642" y="44898"/>
                    <a:pt x="59009" y="42162"/>
                    <a:pt x="59076" y="39260"/>
                  </a:cubicBezTo>
                  <a:cubicBezTo>
                    <a:pt x="59076" y="38226"/>
                    <a:pt x="59076" y="37192"/>
                    <a:pt x="59009" y="36125"/>
                  </a:cubicBezTo>
                  <a:cubicBezTo>
                    <a:pt x="59076" y="35357"/>
                    <a:pt x="59109" y="34557"/>
                    <a:pt x="59143" y="33756"/>
                  </a:cubicBezTo>
                  <a:cubicBezTo>
                    <a:pt x="59209" y="31388"/>
                    <a:pt x="59009" y="28986"/>
                    <a:pt x="58809" y="26584"/>
                  </a:cubicBezTo>
                  <a:cubicBezTo>
                    <a:pt x="58876" y="26584"/>
                    <a:pt x="58943" y="26551"/>
                    <a:pt x="59009" y="26518"/>
                  </a:cubicBezTo>
                  <a:cubicBezTo>
                    <a:pt x="59710" y="26184"/>
                    <a:pt x="60310" y="25717"/>
                    <a:pt x="60844" y="25217"/>
                  </a:cubicBezTo>
                  <a:cubicBezTo>
                    <a:pt x="61444" y="24783"/>
                    <a:pt x="62011" y="24249"/>
                    <a:pt x="62545" y="23582"/>
                  </a:cubicBezTo>
                  <a:cubicBezTo>
                    <a:pt x="63446" y="22481"/>
                    <a:pt x="64513" y="20947"/>
                    <a:pt x="64914" y="19446"/>
                  </a:cubicBezTo>
                  <a:cubicBezTo>
                    <a:pt x="66041" y="19253"/>
                    <a:pt x="67237" y="18970"/>
                    <a:pt x="68370" y="18970"/>
                  </a:cubicBezTo>
                  <a:cubicBezTo>
                    <a:pt x="68611" y="18970"/>
                    <a:pt x="68849" y="18983"/>
                    <a:pt x="69083" y="19012"/>
                  </a:cubicBezTo>
                  <a:cubicBezTo>
                    <a:pt x="69142" y="19022"/>
                    <a:pt x="69197" y="19027"/>
                    <a:pt x="69249" y="19027"/>
                  </a:cubicBezTo>
                  <a:cubicBezTo>
                    <a:pt x="70089" y="19027"/>
                    <a:pt x="70106" y="17823"/>
                    <a:pt x="69383" y="17478"/>
                  </a:cubicBezTo>
                  <a:cubicBezTo>
                    <a:pt x="69077" y="17337"/>
                    <a:pt x="68756" y="17285"/>
                    <a:pt x="68427" y="17285"/>
                  </a:cubicBezTo>
                  <a:cubicBezTo>
                    <a:pt x="67898" y="17285"/>
                    <a:pt x="67350" y="17421"/>
                    <a:pt x="66815" y="17545"/>
                  </a:cubicBezTo>
                  <a:cubicBezTo>
                    <a:pt x="66348" y="17645"/>
                    <a:pt x="65848" y="17711"/>
                    <a:pt x="65347" y="17778"/>
                  </a:cubicBezTo>
                  <a:cubicBezTo>
                    <a:pt x="65381" y="17711"/>
                    <a:pt x="65414" y="17645"/>
                    <a:pt x="65414" y="17545"/>
                  </a:cubicBezTo>
                  <a:cubicBezTo>
                    <a:pt x="65447" y="17445"/>
                    <a:pt x="65481" y="17311"/>
                    <a:pt x="65514" y="17211"/>
                  </a:cubicBezTo>
                  <a:cubicBezTo>
                    <a:pt x="65647" y="16978"/>
                    <a:pt x="65781" y="16777"/>
                    <a:pt x="65881" y="16611"/>
                  </a:cubicBezTo>
                  <a:cubicBezTo>
                    <a:pt x="66315" y="15877"/>
                    <a:pt x="66681" y="15110"/>
                    <a:pt x="66715" y="14242"/>
                  </a:cubicBezTo>
                  <a:cubicBezTo>
                    <a:pt x="66715" y="13691"/>
                    <a:pt x="66283" y="13355"/>
                    <a:pt x="65841" y="13355"/>
                  </a:cubicBezTo>
                  <a:cubicBezTo>
                    <a:pt x="65587" y="13355"/>
                    <a:pt x="65329" y="13465"/>
                    <a:pt x="65147" y="13709"/>
                  </a:cubicBezTo>
                  <a:cubicBezTo>
                    <a:pt x="64447" y="14643"/>
                    <a:pt x="64113" y="15743"/>
                    <a:pt x="63813" y="16844"/>
                  </a:cubicBezTo>
                  <a:cubicBezTo>
                    <a:pt x="63679" y="16611"/>
                    <a:pt x="63579" y="16377"/>
                    <a:pt x="63446" y="16177"/>
                  </a:cubicBezTo>
                  <a:cubicBezTo>
                    <a:pt x="63112" y="15543"/>
                    <a:pt x="62545" y="15076"/>
                    <a:pt x="61978" y="14643"/>
                  </a:cubicBezTo>
                  <a:cubicBezTo>
                    <a:pt x="61830" y="14530"/>
                    <a:pt x="61677" y="14481"/>
                    <a:pt x="61532" y="14481"/>
                  </a:cubicBezTo>
                  <a:cubicBezTo>
                    <a:pt x="60990" y="14481"/>
                    <a:pt x="60548" y="15158"/>
                    <a:pt x="60811" y="15710"/>
                  </a:cubicBezTo>
                  <a:cubicBezTo>
                    <a:pt x="61077" y="16277"/>
                    <a:pt x="61511" y="16744"/>
                    <a:pt x="61978" y="17144"/>
                  </a:cubicBezTo>
                  <a:cubicBezTo>
                    <a:pt x="62212" y="17578"/>
                    <a:pt x="62445" y="18045"/>
                    <a:pt x="62779" y="18479"/>
                  </a:cubicBezTo>
                  <a:cubicBezTo>
                    <a:pt x="62845" y="18579"/>
                    <a:pt x="62912" y="18645"/>
                    <a:pt x="63012" y="18745"/>
                  </a:cubicBezTo>
                  <a:cubicBezTo>
                    <a:pt x="62445" y="19913"/>
                    <a:pt x="62011" y="21114"/>
                    <a:pt x="61244" y="22215"/>
                  </a:cubicBezTo>
                  <a:cubicBezTo>
                    <a:pt x="60577" y="23149"/>
                    <a:pt x="59710" y="24083"/>
                    <a:pt x="58709" y="24716"/>
                  </a:cubicBezTo>
                  <a:cubicBezTo>
                    <a:pt x="58709" y="22281"/>
                    <a:pt x="58709" y="19846"/>
                    <a:pt x="58843" y="17344"/>
                  </a:cubicBezTo>
                  <a:cubicBezTo>
                    <a:pt x="58876" y="16611"/>
                    <a:pt x="58909" y="15843"/>
                    <a:pt x="58976" y="15076"/>
                  </a:cubicBezTo>
                  <a:cubicBezTo>
                    <a:pt x="59076" y="13442"/>
                    <a:pt x="59143" y="11807"/>
                    <a:pt x="59143" y="10139"/>
                  </a:cubicBezTo>
                  <a:cubicBezTo>
                    <a:pt x="59143" y="9072"/>
                    <a:pt x="59109" y="8004"/>
                    <a:pt x="59043" y="6970"/>
                  </a:cubicBezTo>
                  <a:cubicBezTo>
                    <a:pt x="59043" y="6670"/>
                    <a:pt x="59043" y="6370"/>
                    <a:pt x="59009" y="6070"/>
                  </a:cubicBezTo>
                  <a:cubicBezTo>
                    <a:pt x="59009" y="5970"/>
                    <a:pt x="59009" y="5870"/>
                    <a:pt x="59009" y="5770"/>
                  </a:cubicBezTo>
                  <a:cubicBezTo>
                    <a:pt x="58976" y="5469"/>
                    <a:pt x="58976" y="5136"/>
                    <a:pt x="58943" y="4802"/>
                  </a:cubicBezTo>
                  <a:cubicBezTo>
                    <a:pt x="58909" y="3435"/>
                    <a:pt x="58042" y="2434"/>
                    <a:pt x="56841" y="1900"/>
                  </a:cubicBezTo>
                  <a:cubicBezTo>
                    <a:pt x="55840" y="1466"/>
                    <a:pt x="54606" y="1400"/>
                    <a:pt x="53539" y="1300"/>
                  </a:cubicBezTo>
                  <a:cubicBezTo>
                    <a:pt x="53539" y="1266"/>
                    <a:pt x="53505" y="1266"/>
                    <a:pt x="53472" y="1266"/>
                  </a:cubicBezTo>
                  <a:cubicBezTo>
                    <a:pt x="52279" y="982"/>
                    <a:pt x="51037" y="892"/>
                    <a:pt x="49768" y="892"/>
                  </a:cubicBezTo>
                  <a:cubicBezTo>
                    <a:pt x="49547" y="892"/>
                    <a:pt x="49325" y="894"/>
                    <a:pt x="49102" y="899"/>
                  </a:cubicBezTo>
                  <a:cubicBezTo>
                    <a:pt x="46867" y="699"/>
                    <a:pt x="44666" y="266"/>
                    <a:pt x="42397" y="132"/>
                  </a:cubicBezTo>
                  <a:cubicBezTo>
                    <a:pt x="40850" y="36"/>
                    <a:pt x="39294" y="1"/>
                    <a:pt x="37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3;p18">
            <a:extLst>
              <a:ext uri="{FF2B5EF4-FFF2-40B4-BE49-F238E27FC236}">
                <a16:creationId xmlns:a16="http://schemas.microsoft.com/office/drawing/2014/main" id="{8EA2830F-AFAF-684E-8C76-593AA5DF0199}"/>
              </a:ext>
            </a:extLst>
          </p:cNvPr>
          <p:cNvGrpSpPr/>
          <p:nvPr/>
        </p:nvGrpSpPr>
        <p:grpSpPr>
          <a:xfrm>
            <a:off x="8644864" y="4754312"/>
            <a:ext cx="314624" cy="243794"/>
            <a:chOff x="5290700" y="1325400"/>
            <a:chExt cx="1753850" cy="1358700"/>
          </a:xfrm>
        </p:grpSpPr>
        <p:sp>
          <p:nvSpPr>
            <p:cNvPr id="29" name="Google Shape;124;p18">
              <a:extLst>
                <a:ext uri="{FF2B5EF4-FFF2-40B4-BE49-F238E27FC236}">
                  <a16:creationId xmlns:a16="http://schemas.microsoft.com/office/drawing/2014/main" id="{04EA3451-D608-DE45-B5B8-A0136375BEB0}"/>
                </a:ext>
              </a:extLst>
            </p:cNvPr>
            <p:cNvSpPr/>
            <p:nvPr/>
          </p:nvSpPr>
          <p:spPr>
            <a:xfrm>
              <a:off x="5515850" y="1366800"/>
              <a:ext cx="1226725" cy="1289800"/>
            </a:xfrm>
            <a:custGeom>
              <a:avLst/>
              <a:gdLst/>
              <a:ahLst/>
              <a:cxnLst/>
              <a:rect l="l" t="t" r="r" b="b"/>
              <a:pathLst>
                <a:path w="49069" h="51592" extrusionOk="0">
                  <a:moveTo>
                    <a:pt x="39425" y="1"/>
                  </a:moveTo>
                  <a:cubicBezTo>
                    <a:pt x="38973" y="1"/>
                    <a:pt x="38530" y="36"/>
                    <a:pt x="38128" y="88"/>
                  </a:cubicBezTo>
                  <a:cubicBezTo>
                    <a:pt x="35797" y="360"/>
                    <a:pt x="33355" y="449"/>
                    <a:pt x="30967" y="449"/>
                  </a:cubicBezTo>
                  <a:cubicBezTo>
                    <a:pt x="30143" y="449"/>
                    <a:pt x="29325" y="438"/>
                    <a:pt x="28521" y="421"/>
                  </a:cubicBezTo>
                  <a:cubicBezTo>
                    <a:pt x="27659" y="404"/>
                    <a:pt x="26802" y="396"/>
                    <a:pt x="25947" y="396"/>
                  </a:cubicBezTo>
                  <a:cubicBezTo>
                    <a:pt x="23492" y="396"/>
                    <a:pt x="21054" y="464"/>
                    <a:pt x="18580" y="588"/>
                  </a:cubicBezTo>
                  <a:cubicBezTo>
                    <a:pt x="17313" y="621"/>
                    <a:pt x="15945" y="621"/>
                    <a:pt x="14578" y="688"/>
                  </a:cubicBezTo>
                  <a:cubicBezTo>
                    <a:pt x="14053" y="354"/>
                    <a:pt x="13460" y="157"/>
                    <a:pt x="12835" y="157"/>
                  </a:cubicBezTo>
                  <a:cubicBezTo>
                    <a:pt x="12586" y="157"/>
                    <a:pt x="12332" y="188"/>
                    <a:pt x="12076" y="254"/>
                  </a:cubicBezTo>
                  <a:cubicBezTo>
                    <a:pt x="11114" y="489"/>
                    <a:pt x="10218" y="641"/>
                    <a:pt x="9284" y="641"/>
                  </a:cubicBezTo>
                  <a:cubicBezTo>
                    <a:pt x="8890" y="641"/>
                    <a:pt x="8489" y="614"/>
                    <a:pt x="8073" y="555"/>
                  </a:cubicBezTo>
                  <a:cubicBezTo>
                    <a:pt x="7497" y="479"/>
                    <a:pt x="6783" y="389"/>
                    <a:pt x="6056" y="389"/>
                  </a:cubicBezTo>
                  <a:cubicBezTo>
                    <a:pt x="5184" y="389"/>
                    <a:pt x="4294" y="518"/>
                    <a:pt x="3603" y="955"/>
                  </a:cubicBezTo>
                  <a:cubicBezTo>
                    <a:pt x="0" y="3290"/>
                    <a:pt x="701" y="6492"/>
                    <a:pt x="1001" y="10262"/>
                  </a:cubicBezTo>
                  <a:cubicBezTo>
                    <a:pt x="1535" y="17267"/>
                    <a:pt x="434" y="24338"/>
                    <a:pt x="1235" y="31310"/>
                  </a:cubicBezTo>
                  <a:cubicBezTo>
                    <a:pt x="1635" y="34612"/>
                    <a:pt x="1835" y="38048"/>
                    <a:pt x="1802" y="41384"/>
                  </a:cubicBezTo>
                  <a:cubicBezTo>
                    <a:pt x="1768" y="43686"/>
                    <a:pt x="1201" y="46688"/>
                    <a:pt x="2602" y="48456"/>
                  </a:cubicBezTo>
                  <a:cubicBezTo>
                    <a:pt x="2502" y="49290"/>
                    <a:pt x="3236" y="50157"/>
                    <a:pt x="3970" y="50390"/>
                  </a:cubicBezTo>
                  <a:cubicBezTo>
                    <a:pt x="7272" y="51491"/>
                    <a:pt x="11242" y="51591"/>
                    <a:pt x="14711" y="51591"/>
                  </a:cubicBezTo>
                  <a:cubicBezTo>
                    <a:pt x="19481" y="51591"/>
                    <a:pt x="24284" y="51158"/>
                    <a:pt x="29055" y="50991"/>
                  </a:cubicBezTo>
                  <a:cubicBezTo>
                    <a:pt x="29632" y="50977"/>
                    <a:pt x="30210" y="50971"/>
                    <a:pt x="30790" y="50971"/>
                  </a:cubicBezTo>
                  <a:cubicBezTo>
                    <a:pt x="34329" y="50971"/>
                    <a:pt x="37904" y="51200"/>
                    <a:pt x="41430" y="51258"/>
                  </a:cubicBezTo>
                  <a:cubicBezTo>
                    <a:pt x="41508" y="51259"/>
                    <a:pt x="41586" y="51259"/>
                    <a:pt x="41663" y="51259"/>
                  </a:cubicBezTo>
                  <a:cubicBezTo>
                    <a:pt x="43824" y="51259"/>
                    <a:pt x="45582" y="50793"/>
                    <a:pt x="46967" y="48989"/>
                  </a:cubicBezTo>
                  <a:cubicBezTo>
                    <a:pt x="47768" y="47922"/>
                    <a:pt x="47968" y="46254"/>
                    <a:pt x="47801" y="44786"/>
                  </a:cubicBezTo>
                  <a:lnTo>
                    <a:pt x="47835" y="44720"/>
                  </a:lnTo>
                  <a:cubicBezTo>
                    <a:pt x="48268" y="38749"/>
                    <a:pt x="48102" y="32778"/>
                    <a:pt x="48035" y="26807"/>
                  </a:cubicBezTo>
                  <a:cubicBezTo>
                    <a:pt x="48001" y="23738"/>
                    <a:pt x="47868" y="20602"/>
                    <a:pt x="47635" y="17567"/>
                  </a:cubicBezTo>
                  <a:cubicBezTo>
                    <a:pt x="47601" y="17100"/>
                    <a:pt x="47601" y="16633"/>
                    <a:pt x="47568" y="16199"/>
                  </a:cubicBezTo>
                  <a:cubicBezTo>
                    <a:pt x="47968" y="15799"/>
                    <a:pt x="48268" y="15232"/>
                    <a:pt x="48302" y="14498"/>
                  </a:cubicBezTo>
                  <a:cubicBezTo>
                    <a:pt x="48468" y="12463"/>
                    <a:pt x="49069" y="9494"/>
                    <a:pt x="48502" y="7193"/>
                  </a:cubicBezTo>
                  <a:cubicBezTo>
                    <a:pt x="48535" y="6526"/>
                    <a:pt x="48535" y="5892"/>
                    <a:pt x="48468" y="5225"/>
                  </a:cubicBezTo>
                  <a:cubicBezTo>
                    <a:pt x="48228" y="2613"/>
                    <a:pt x="45801" y="785"/>
                    <a:pt x="43251" y="785"/>
                  </a:cubicBezTo>
                  <a:cubicBezTo>
                    <a:pt x="42967" y="785"/>
                    <a:pt x="42682" y="808"/>
                    <a:pt x="42397" y="855"/>
                  </a:cubicBezTo>
                  <a:cubicBezTo>
                    <a:pt x="42331" y="822"/>
                    <a:pt x="42297" y="788"/>
                    <a:pt x="42231" y="755"/>
                  </a:cubicBezTo>
                  <a:cubicBezTo>
                    <a:pt x="41493" y="179"/>
                    <a:pt x="40437" y="1"/>
                    <a:pt x="39425" y="1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;p18">
              <a:extLst>
                <a:ext uri="{FF2B5EF4-FFF2-40B4-BE49-F238E27FC236}">
                  <a16:creationId xmlns:a16="http://schemas.microsoft.com/office/drawing/2014/main" id="{93A82D76-E9D1-CB46-BE78-23EC4FEE4FEB}"/>
                </a:ext>
              </a:extLst>
            </p:cNvPr>
            <p:cNvSpPr/>
            <p:nvPr/>
          </p:nvSpPr>
          <p:spPr>
            <a:xfrm>
              <a:off x="5530025" y="1382850"/>
              <a:ext cx="1163350" cy="1274100"/>
            </a:xfrm>
            <a:custGeom>
              <a:avLst/>
              <a:gdLst/>
              <a:ahLst/>
              <a:cxnLst/>
              <a:rect l="l" t="t" r="r" b="b"/>
              <a:pathLst>
                <a:path w="46534" h="50964" extrusionOk="0">
                  <a:moveTo>
                    <a:pt x="3423" y="0"/>
                  </a:moveTo>
                  <a:cubicBezTo>
                    <a:pt x="3344" y="0"/>
                    <a:pt x="3258" y="24"/>
                    <a:pt x="3169" y="79"/>
                  </a:cubicBezTo>
                  <a:cubicBezTo>
                    <a:pt x="2402" y="580"/>
                    <a:pt x="1668" y="847"/>
                    <a:pt x="1068" y="1581"/>
                  </a:cubicBezTo>
                  <a:cubicBezTo>
                    <a:pt x="401" y="2348"/>
                    <a:pt x="167" y="3515"/>
                    <a:pt x="101" y="4516"/>
                  </a:cubicBezTo>
                  <a:cubicBezTo>
                    <a:pt x="1" y="5784"/>
                    <a:pt x="101" y="7118"/>
                    <a:pt x="101" y="8385"/>
                  </a:cubicBezTo>
                  <a:cubicBezTo>
                    <a:pt x="67" y="9620"/>
                    <a:pt x="434" y="10754"/>
                    <a:pt x="267" y="11988"/>
                  </a:cubicBezTo>
                  <a:cubicBezTo>
                    <a:pt x="101" y="13322"/>
                    <a:pt x="501" y="14590"/>
                    <a:pt x="434" y="15924"/>
                  </a:cubicBezTo>
                  <a:cubicBezTo>
                    <a:pt x="334" y="17225"/>
                    <a:pt x="534" y="18493"/>
                    <a:pt x="501" y="19794"/>
                  </a:cubicBezTo>
                  <a:cubicBezTo>
                    <a:pt x="468" y="21028"/>
                    <a:pt x="501" y="22195"/>
                    <a:pt x="568" y="23429"/>
                  </a:cubicBezTo>
                  <a:cubicBezTo>
                    <a:pt x="668" y="24564"/>
                    <a:pt x="367" y="25731"/>
                    <a:pt x="601" y="26865"/>
                  </a:cubicBezTo>
                  <a:cubicBezTo>
                    <a:pt x="668" y="27099"/>
                    <a:pt x="801" y="27332"/>
                    <a:pt x="1001" y="27499"/>
                  </a:cubicBezTo>
                  <a:cubicBezTo>
                    <a:pt x="968" y="27532"/>
                    <a:pt x="968" y="27599"/>
                    <a:pt x="968" y="27633"/>
                  </a:cubicBezTo>
                  <a:cubicBezTo>
                    <a:pt x="768" y="28700"/>
                    <a:pt x="968" y="29834"/>
                    <a:pt x="801" y="30902"/>
                  </a:cubicBezTo>
                  <a:cubicBezTo>
                    <a:pt x="668" y="31669"/>
                    <a:pt x="768" y="32569"/>
                    <a:pt x="801" y="33370"/>
                  </a:cubicBezTo>
                  <a:cubicBezTo>
                    <a:pt x="901" y="34471"/>
                    <a:pt x="901" y="35638"/>
                    <a:pt x="1035" y="36772"/>
                  </a:cubicBezTo>
                  <a:cubicBezTo>
                    <a:pt x="1335" y="38941"/>
                    <a:pt x="834" y="41242"/>
                    <a:pt x="1235" y="43410"/>
                  </a:cubicBezTo>
                  <a:cubicBezTo>
                    <a:pt x="1602" y="45312"/>
                    <a:pt x="1468" y="47380"/>
                    <a:pt x="3203" y="48714"/>
                  </a:cubicBezTo>
                  <a:cubicBezTo>
                    <a:pt x="4937" y="50049"/>
                    <a:pt x="7106" y="50049"/>
                    <a:pt x="9174" y="50382"/>
                  </a:cubicBezTo>
                  <a:cubicBezTo>
                    <a:pt x="11542" y="50749"/>
                    <a:pt x="13910" y="50882"/>
                    <a:pt x="16279" y="50916"/>
                  </a:cubicBezTo>
                  <a:cubicBezTo>
                    <a:pt x="17210" y="50930"/>
                    <a:pt x="18142" y="50964"/>
                    <a:pt x="19074" y="50964"/>
                  </a:cubicBezTo>
                  <a:cubicBezTo>
                    <a:pt x="20277" y="50964"/>
                    <a:pt x="21480" y="50908"/>
                    <a:pt x="22683" y="50682"/>
                  </a:cubicBezTo>
                  <a:cubicBezTo>
                    <a:pt x="23202" y="50586"/>
                    <a:pt x="23745" y="50565"/>
                    <a:pt x="24297" y="50565"/>
                  </a:cubicBezTo>
                  <a:cubicBezTo>
                    <a:pt x="24697" y="50565"/>
                    <a:pt x="25102" y="50576"/>
                    <a:pt x="25504" y="50576"/>
                  </a:cubicBezTo>
                  <a:cubicBezTo>
                    <a:pt x="26655" y="50576"/>
                    <a:pt x="27789" y="50489"/>
                    <a:pt x="28754" y="49815"/>
                  </a:cubicBezTo>
                  <a:cubicBezTo>
                    <a:pt x="28788" y="49782"/>
                    <a:pt x="28821" y="49748"/>
                    <a:pt x="28854" y="49715"/>
                  </a:cubicBezTo>
                  <a:cubicBezTo>
                    <a:pt x="28888" y="49748"/>
                    <a:pt x="28921" y="49748"/>
                    <a:pt x="28988" y="49782"/>
                  </a:cubicBezTo>
                  <a:cubicBezTo>
                    <a:pt x="29688" y="50049"/>
                    <a:pt x="30422" y="50115"/>
                    <a:pt x="31156" y="50282"/>
                  </a:cubicBezTo>
                  <a:cubicBezTo>
                    <a:pt x="31772" y="50412"/>
                    <a:pt x="32404" y="50454"/>
                    <a:pt x="33041" y="50454"/>
                  </a:cubicBezTo>
                  <a:cubicBezTo>
                    <a:pt x="34200" y="50454"/>
                    <a:pt x="35374" y="50315"/>
                    <a:pt x="36493" y="50315"/>
                  </a:cubicBezTo>
                  <a:cubicBezTo>
                    <a:pt x="37461" y="50315"/>
                    <a:pt x="38428" y="50282"/>
                    <a:pt x="39395" y="50282"/>
                  </a:cubicBezTo>
                  <a:cubicBezTo>
                    <a:pt x="40429" y="50282"/>
                    <a:pt x="41363" y="50482"/>
                    <a:pt x="42364" y="50549"/>
                  </a:cubicBezTo>
                  <a:cubicBezTo>
                    <a:pt x="42515" y="50563"/>
                    <a:pt x="42673" y="50571"/>
                    <a:pt x="42835" y="50571"/>
                  </a:cubicBezTo>
                  <a:cubicBezTo>
                    <a:pt x="44178" y="50571"/>
                    <a:pt x="45820" y="50061"/>
                    <a:pt x="46267" y="48781"/>
                  </a:cubicBezTo>
                  <a:cubicBezTo>
                    <a:pt x="46534" y="48114"/>
                    <a:pt x="46000" y="47280"/>
                    <a:pt x="45266" y="47280"/>
                  </a:cubicBezTo>
                  <a:cubicBezTo>
                    <a:pt x="44699" y="47313"/>
                    <a:pt x="44132" y="47447"/>
                    <a:pt x="43565" y="47547"/>
                  </a:cubicBezTo>
                  <a:cubicBezTo>
                    <a:pt x="43306" y="47601"/>
                    <a:pt x="43079" y="47620"/>
                    <a:pt x="42864" y="47620"/>
                  </a:cubicBezTo>
                  <a:cubicBezTo>
                    <a:pt x="42413" y="47620"/>
                    <a:pt x="42016" y="47536"/>
                    <a:pt x="41497" y="47513"/>
                  </a:cubicBezTo>
                  <a:cubicBezTo>
                    <a:pt x="41015" y="47486"/>
                    <a:pt x="40535" y="47476"/>
                    <a:pt x="40057" y="47476"/>
                  </a:cubicBezTo>
                  <a:cubicBezTo>
                    <a:pt x="38783" y="47476"/>
                    <a:pt x="37521" y="47547"/>
                    <a:pt x="36260" y="47547"/>
                  </a:cubicBezTo>
                  <a:cubicBezTo>
                    <a:pt x="34933" y="47547"/>
                    <a:pt x="33630" y="47809"/>
                    <a:pt x="32331" y="47809"/>
                  </a:cubicBezTo>
                  <a:cubicBezTo>
                    <a:pt x="32095" y="47809"/>
                    <a:pt x="31859" y="47801"/>
                    <a:pt x="31623" y="47780"/>
                  </a:cubicBezTo>
                  <a:cubicBezTo>
                    <a:pt x="30989" y="47747"/>
                    <a:pt x="30389" y="47613"/>
                    <a:pt x="29722" y="47613"/>
                  </a:cubicBezTo>
                  <a:cubicBezTo>
                    <a:pt x="29155" y="47613"/>
                    <a:pt x="28688" y="47880"/>
                    <a:pt x="28187" y="48047"/>
                  </a:cubicBezTo>
                  <a:cubicBezTo>
                    <a:pt x="27941" y="47941"/>
                    <a:pt x="27685" y="47901"/>
                    <a:pt x="27410" y="47901"/>
                  </a:cubicBezTo>
                  <a:cubicBezTo>
                    <a:pt x="27164" y="47901"/>
                    <a:pt x="26903" y="47933"/>
                    <a:pt x="26620" y="47980"/>
                  </a:cubicBezTo>
                  <a:cubicBezTo>
                    <a:pt x="25664" y="48096"/>
                    <a:pt x="24733" y="48187"/>
                    <a:pt x="23783" y="48187"/>
                  </a:cubicBezTo>
                  <a:cubicBezTo>
                    <a:pt x="23639" y="48187"/>
                    <a:pt x="23495" y="48185"/>
                    <a:pt x="23351" y="48181"/>
                  </a:cubicBezTo>
                  <a:cubicBezTo>
                    <a:pt x="23290" y="48180"/>
                    <a:pt x="23230" y="48179"/>
                    <a:pt x="23170" y="48179"/>
                  </a:cubicBezTo>
                  <a:cubicBezTo>
                    <a:pt x="21657" y="48179"/>
                    <a:pt x="20126" y="48489"/>
                    <a:pt x="18622" y="48489"/>
                  </a:cubicBezTo>
                  <a:cubicBezTo>
                    <a:pt x="18228" y="48489"/>
                    <a:pt x="17836" y="48468"/>
                    <a:pt x="17446" y="48414"/>
                  </a:cubicBezTo>
                  <a:cubicBezTo>
                    <a:pt x="15211" y="48080"/>
                    <a:pt x="12876" y="48114"/>
                    <a:pt x="10641" y="47880"/>
                  </a:cubicBezTo>
                  <a:cubicBezTo>
                    <a:pt x="9574" y="47780"/>
                    <a:pt x="8540" y="47613"/>
                    <a:pt x="7473" y="47513"/>
                  </a:cubicBezTo>
                  <a:cubicBezTo>
                    <a:pt x="6438" y="47413"/>
                    <a:pt x="5338" y="47347"/>
                    <a:pt x="4537" y="46579"/>
                  </a:cubicBezTo>
                  <a:cubicBezTo>
                    <a:pt x="3737" y="45846"/>
                    <a:pt x="3903" y="44645"/>
                    <a:pt x="3737" y="43711"/>
                  </a:cubicBezTo>
                  <a:cubicBezTo>
                    <a:pt x="3536" y="42577"/>
                    <a:pt x="3570" y="41476"/>
                    <a:pt x="3536" y="40342"/>
                  </a:cubicBezTo>
                  <a:cubicBezTo>
                    <a:pt x="3536" y="38340"/>
                    <a:pt x="3436" y="36372"/>
                    <a:pt x="3403" y="34371"/>
                  </a:cubicBezTo>
                  <a:cubicBezTo>
                    <a:pt x="3403" y="33437"/>
                    <a:pt x="3303" y="32469"/>
                    <a:pt x="3169" y="31569"/>
                  </a:cubicBezTo>
                  <a:cubicBezTo>
                    <a:pt x="3069" y="30801"/>
                    <a:pt x="3203" y="30001"/>
                    <a:pt x="3103" y="29234"/>
                  </a:cubicBezTo>
                  <a:cubicBezTo>
                    <a:pt x="3003" y="28600"/>
                    <a:pt x="2869" y="27966"/>
                    <a:pt x="2736" y="27332"/>
                  </a:cubicBezTo>
                  <a:cubicBezTo>
                    <a:pt x="2969" y="26965"/>
                    <a:pt x="3003" y="26498"/>
                    <a:pt x="2803" y="26098"/>
                  </a:cubicBezTo>
                  <a:cubicBezTo>
                    <a:pt x="2736" y="25264"/>
                    <a:pt x="2803" y="24363"/>
                    <a:pt x="2769" y="23530"/>
                  </a:cubicBezTo>
                  <a:cubicBezTo>
                    <a:pt x="2702" y="22462"/>
                    <a:pt x="2536" y="21395"/>
                    <a:pt x="2536" y="20294"/>
                  </a:cubicBezTo>
                  <a:cubicBezTo>
                    <a:pt x="2502" y="17959"/>
                    <a:pt x="2135" y="15657"/>
                    <a:pt x="2102" y="13322"/>
                  </a:cubicBezTo>
                  <a:cubicBezTo>
                    <a:pt x="2069" y="12355"/>
                    <a:pt x="2369" y="11454"/>
                    <a:pt x="2336" y="10487"/>
                  </a:cubicBezTo>
                  <a:cubicBezTo>
                    <a:pt x="2269" y="9386"/>
                    <a:pt x="2235" y="8285"/>
                    <a:pt x="2235" y="7151"/>
                  </a:cubicBezTo>
                  <a:cubicBezTo>
                    <a:pt x="2235" y="4816"/>
                    <a:pt x="2135" y="2815"/>
                    <a:pt x="3770" y="947"/>
                  </a:cubicBezTo>
                  <a:cubicBezTo>
                    <a:pt x="4076" y="613"/>
                    <a:pt x="3825" y="0"/>
                    <a:pt x="3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;p18">
              <a:extLst>
                <a:ext uri="{FF2B5EF4-FFF2-40B4-BE49-F238E27FC236}">
                  <a16:creationId xmlns:a16="http://schemas.microsoft.com/office/drawing/2014/main" id="{EF75AE85-9B6E-3441-82AB-A1B7A0C8BE44}"/>
                </a:ext>
              </a:extLst>
            </p:cNvPr>
            <p:cNvSpPr/>
            <p:nvPr/>
          </p:nvSpPr>
          <p:spPr>
            <a:xfrm>
              <a:off x="5668450" y="1368225"/>
              <a:ext cx="1078300" cy="1152875"/>
            </a:xfrm>
            <a:custGeom>
              <a:avLst/>
              <a:gdLst/>
              <a:ahLst/>
              <a:cxnLst/>
              <a:rect l="l" t="t" r="r" b="b"/>
              <a:pathLst>
                <a:path w="43132" h="46115" extrusionOk="0">
                  <a:moveTo>
                    <a:pt x="28323" y="0"/>
                  </a:moveTo>
                  <a:cubicBezTo>
                    <a:pt x="27715" y="0"/>
                    <a:pt x="27112" y="11"/>
                    <a:pt x="26520" y="31"/>
                  </a:cubicBezTo>
                  <a:cubicBezTo>
                    <a:pt x="24251" y="97"/>
                    <a:pt x="22017" y="64"/>
                    <a:pt x="19748" y="164"/>
                  </a:cubicBezTo>
                  <a:cubicBezTo>
                    <a:pt x="17480" y="231"/>
                    <a:pt x="15278" y="531"/>
                    <a:pt x="13010" y="531"/>
                  </a:cubicBezTo>
                  <a:cubicBezTo>
                    <a:pt x="11876" y="531"/>
                    <a:pt x="10742" y="531"/>
                    <a:pt x="9641" y="564"/>
                  </a:cubicBezTo>
                  <a:cubicBezTo>
                    <a:pt x="8863" y="613"/>
                    <a:pt x="8121" y="715"/>
                    <a:pt x="7375" y="715"/>
                  </a:cubicBezTo>
                  <a:cubicBezTo>
                    <a:pt x="7097" y="715"/>
                    <a:pt x="6819" y="701"/>
                    <a:pt x="6539" y="664"/>
                  </a:cubicBezTo>
                  <a:cubicBezTo>
                    <a:pt x="6005" y="614"/>
                    <a:pt x="5471" y="598"/>
                    <a:pt x="4938" y="598"/>
                  </a:cubicBezTo>
                  <a:cubicBezTo>
                    <a:pt x="4404" y="598"/>
                    <a:pt x="3870" y="614"/>
                    <a:pt x="3337" y="631"/>
                  </a:cubicBezTo>
                  <a:cubicBezTo>
                    <a:pt x="2921" y="631"/>
                    <a:pt x="2467" y="605"/>
                    <a:pt x="2014" y="605"/>
                  </a:cubicBezTo>
                  <a:cubicBezTo>
                    <a:pt x="1447" y="605"/>
                    <a:pt x="883" y="646"/>
                    <a:pt x="401" y="831"/>
                  </a:cubicBezTo>
                  <a:cubicBezTo>
                    <a:pt x="168" y="898"/>
                    <a:pt x="1" y="1265"/>
                    <a:pt x="301" y="1432"/>
                  </a:cubicBezTo>
                  <a:cubicBezTo>
                    <a:pt x="1191" y="1934"/>
                    <a:pt x="2237" y="2030"/>
                    <a:pt x="3279" y="2030"/>
                  </a:cubicBezTo>
                  <a:cubicBezTo>
                    <a:pt x="3760" y="2030"/>
                    <a:pt x="4240" y="2009"/>
                    <a:pt x="4704" y="1999"/>
                  </a:cubicBezTo>
                  <a:cubicBezTo>
                    <a:pt x="5571" y="1999"/>
                    <a:pt x="6405" y="2199"/>
                    <a:pt x="7306" y="2232"/>
                  </a:cubicBezTo>
                  <a:cubicBezTo>
                    <a:pt x="7454" y="2242"/>
                    <a:pt x="7602" y="2246"/>
                    <a:pt x="7751" y="2246"/>
                  </a:cubicBezTo>
                  <a:cubicBezTo>
                    <a:pt x="8644" y="2246"/>
                    <a:pt x="9555" y="2099"/>
                    <a:pt x="10442" y="2099"/>
                  </a:cubicBezTo>
                  <a:cubicBezTo>
                    <a:pt x="11418" y="2083"/>
                    <a:pt x="12397" y="2077"/>
                    <a:pt x="13377" y="2077"/>
                  </a:cubicBezTo>
                  <a:cubicBezTo>
                    <a:pt x="16612" y="2077"/>
                    <a:pt x="19858" y="2148"/>
                    <a:pt x="23084" y="2199"/>
                  </a:cubicBezTo>
                  <a:cubicBezTo>
                    <a:pt x="26853" y="2266"/>
                    <a:pt x="30589" y="2399"/>
                    <a:pt x="34325" y="2766"/>
                  </a:cubicBezTo>
                  <a:cubicBezTo>
                    <a:pt x="34566" y="2787"/>
                    <a:pt x="34829" y="2793"/>
                    <a:pt x="35106" y="2793"/>
                  </a:cubicBezTo>
                  <a:cubicBezTo>
                    <a:pt x="35500" y="2793"/>
                    <a:pt x="35923" y="2781"/>
                    <a:pt x="36350" y="2781"/>
                  </a:cubicBezTo>
                  <a:cubicBezTo>
                    <a:pt x="37534" y="2781"/>
                    <a:pt x="38752" y="2876"/>
                    <a:pt x="39496" y="3600"/>
                  </a:cubicBezTo>
                  <a:cubicBezTo>
                    <a:pt x="40063" y="4200"/>
                    <a:pt x="40463" y="5068"/>
                    <a:pt x="40797" y="5801"/>
                  </a:cubicBezTo>
                  <a:cubicBezTo>
                    <a:pt x="41264" y="6869"/>
                    <a:pt x="41130" y="7736"/>
                    <a:pt x="41030" y="8870"/>
                  </a:cubicBezTo>
                  <a:cubicBezTo>
                    <a:pt x="40997" y="9137"/>
                    <a:pt x="41097" y="9371"/>
                    <a:pt x="41230" y="9504"/>
                  </a:cubicBezTo>
                  <a:cubicBezTo>
                    <a:pt x="41064" y="10572"/>
                    <a:pt x="40863" y="11672"/>
                    <a:pt x="40830" y="11872"/>
                  </a:cubicBezTo>
                  <a:cubicBezTo>
                    <a:pt x="40630" y="13474"/>
                    <a:pt x="40430" y="15075"/>
                    <a:pt x="40196" y="16676"/>
                  </a:cubicBezTo>
                  <a:cubicBezTo>
                    <a:pt x="39996" y="18110"/>
                    <a:pt x="40563" y="19578"/>
                    <a:pt x="40296" y="20979"/>
                  </a:cubicBezTo>
                  <a:cubicBezTo>
                    <a:pt x="39929" y="22613"/>
                    <a:pt x="40230" y="24381"/>
                    <a:pt x="40330" y="26016"/>
                  </a:cubicBezTo>
                  <a:cubicBezTo>
                    <a:pt x="40597" y="32521"/>
                    <a:pt x="41064" y="39025"/>
                    <a:pt x="40130" y="45497"/>
                  </a:cubicBezTo>
                  <a:cubicBezTo>
                    <a:pt x="40071" y="45884"/>
                    <a:pt x="40408" y="46114"/>
                    <a:pt x="40739" y="46114"/>
                  </a:cubicBezTo>
                  <a:cubicBezTo>
                    <a:pt x="40978" y="46114"/>
                    <a:pt x="41213" y="45995"/>
                    <a:pt x="41297" y="45730"/>
                  </a:cubicBezTo>
                  <a:cubicBezTo>
                    <a:pt x="42164" y="42861"/>
                    <a:pt x="42398" y="39626"/>
                    <a:pt x="42465" y="36657"/>
                  </a:cubicBezTo>
                  <a:cubicBezTo>
                    <a:pt x="42531" y="33121"/>
                    <a:pt x="42565" y="29619"/>
                    <a:pt x="42465" y="26116"/>
                  </a:cubicBezTo>
                  <a:cubicBezTo>
                    <a:pt x="42431" y="24515"/>
                    <a:pt x="42064" y="22814"/>
                    <a:pt x="42364" y="21246"/>
                  </a:cubicBezTo>
                  <a:cubicBezTo>
                    <a:pt x="42665" y="19711"/>
                    <a:pt x="41964" y="18277"/>
                    <a:pt x="41931" y="16743"/>
                  </a:cubicBezTo>
                  <a:cubicBezTo>
                    <a:pt x="41897" y="15141"/>
                    <a:pt x="42064" y="13540"/>
                    <a:pt x="41998" y="11939"/>
                  </a:cubicBezTo>
                  <a:cubicBezTo>
                    <a:pt x="41964" y="11172"/>
                    <a:pt x="42031" y="10471"/>
                    <a:pt x="42064" y="9738"/>
                  </a:cubicBezTo>
                  <a:cubicBezTo>
                    <a:pt x="42431" y="9671"/>
                    <a:pt x="42765" y="9437"/>
                    <a:pt x="42831" y="8970"/>
                  </a:cubicBezTo>
                  <a:cubicBezTo>
                    <a:pt x="42965" y="8003"/>
                    <a:pt x="43132" y="7136"/>
                    <a:pt x="43032" y="6168"/>
                  </a:cubicBezTo>
                  <a:cubicBezTo>
                    <a:pt x="42932" y="5334"/>
                    <a:pt x="42531" y="4400"/>
                    <a:pt x="42231" y="3600"/>
                  </a:cubicBezTo>
                  <a:cubicBezTo>
                    <a:pt x="41464" y="1665"/>
                    <a:pt x="40130" y="931"/>
                    <a:pt x="38161" y="531"/>
                  </a:cubicBezTo>
                  <a:cubicBezTo>
                    <a:pt x="36394" y="164"/>
                    <a:pt x="34526" y="431"/>
                    <a:pt x="32724" y="231"/>
                  </a:cubicBezTo>
                  <a:cubicBezTo>
                    <a:pt x="31305" y="65"/>
                    <a:pt x="29802" y="0"/>
                    <a:pt x="28323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;p18">
              <a:extLst>
                <a:ext uri="{FF2B5EF4-FFF2-40B4-BE49-F238E27FC236}">
                  <a16:creationId xmlns:a16="http://schemas.microsoft.com/office/drawing/2014/main" id="{88A75FE2-D190-284D-93F0-554FB48EA37F}"/>
                </a:ext>
              </a:extLst>
            </p:cNvPr>
            <p:cNvSpPr/>
            <p:nvPr/>
          </p:nvSpPr>
          <p:spPr>
            <a:xfrm>
              <a:off x="5822725" y="1850950"/>
              <a:ext cx="623800" cy="602775"/>
            </a:xfrm>
            <a:custGeom>
              <a:avLst/>
              <a:gdLst/>
              <a:ahLst/>
              <a:cxnLst/>
              <a:rect l="l" t="t" r="r" b="b"/>
              <a:pathLst>
                <a:path w="24952" h="24111" extrusionOk="0">
                  <a:moveTo>
                    <a:pt x="19848" y="1070"/>
                  </a:moveTo>
                  <a:cubicBezTo>
                    <a:pt x="19682" y="1136"/>
                    <a:pt x="19548" y="1203"/>
                    <a:pt x="19415" y="1270"/>
                  </a:cubicBezTo>
                  <a:cubicBezTo>
                    <a:pt x="18814" y="1270"/>
                    <a:pt x="18247" y="1303"/>
                    <a:pt x="17680" y="1336"/>
                  </a:cubicBezTo>
                  <a:cubicBezTo>
                    <a:pt x="17347" y="1336"/>
                    <a:pt x="16880" y="1436"/>
                    <a:pt x="16413" y="1436"/>
                  </a:cubicBezTo>
                  <a:cubicBezTo>
                    <a:pt x="16479" y="1403"/>
                    <a:pt x="16513" y="1403"/>
                    <a:pt x="16579" y="1370"/>
                  </a:cubicBezTo>
                  <a:cubicBezTo>
                    <a:pt x="17347" y="1336"/>
                    <a:pt x="18047" y="1203"/>
                    <a:pt x="18781" y="1103"/>
                  </a:cubicBezTo>
                  <a:cubicBezTo>
                    <a:pt x="19148" y="1103"/>
                    <a:pt x="19481" y="1070"/>
                    <a:pt x="19848" y="1070"/>
                  </a:cubicBezTo>
                  <a:close/>
                  <a:moveTo>
                    <a:pt x="21016" y="936"/>
                  </a:moveTo>
                  <a:cubicBezTo>
                    <a:pt x="21116" y="969"/>
                    <a:pt x="21216" y="969"/>
                    <a:pt x="21283" y="1003"/>
                  </a:cubicBezTo>
                  <a:cubicBezTo>
                    <a:pt x="21249" y="1036"/>
                    <a:pt x="21216" y="1070"/>
                    <a:pt x="21183" y="1136"/>
                  </a:cubicBezTo>
                  <a:cubicBezTo>
                    <a:pt x="21149" y="1236"/>
                    <a:pt x="21149" y="1336"/>
                    <a:pt x="21116" y="1470"/>
                  </a:cubicBezTo>
                  <a:lnTo>
                    <a:pt x="20983" y="1470"/>
                  </a:lnTo>
                  <a:cubicBezTo>
                    <a:pt x="20949" y="1470"/>
                    <a:pt x="20949" y="1436"/>
                    <a:pt x="20916" y="1403"/>
                  </a:cubicBezTo>
                  <a:cubicBezTo>
                    <a:pt x="20887" y="1384"/>
                    <a:pt x="20854" y="1375"/>
                    <a:pt x="20823" y="1375"/>
                  </a:cubicBezTo>
                  <a:cubicBezTo>
                    <a:pt x="20746" y="1375"/>
                    <a:pt x="20673" y="1423"/>
                    <a:pt x="20649" y="1470"/>
                  </a:cubicBezTo>
                  <a:cubicBezTo>
                    <a:pt x="20549" y="1503"/>
                    <a:pt x="20449" y="1503"/>
                    <a:pt x="20349" y="1503"/>
                  </a:cubicBezTo>
                  <a:cubicBezTo>
                    <a:pt x="20516" y="1403"/>
                    <a:pt x="20682" y="1336"/>
                    <a:pt x="20849" y="1236"/>
                  </a:cubicBezTo>
                  <a:cubicBezTo>
                    <a:pt x="20949" y="1170"/>
                    <a:pt x="21016" y="1070"/>
                    <a:pt x="21016" y="936"/>
                  </a:cubicBezTo>
                  <a:close/>
                  <a:moveTo>
                    <a:pt x="10709" y="1236"/>
                  </a:moveTo>
                  <a:cubicBezTo>
                    <a:pt x="10542" y="1270"/>
                    <a:pt x="10375" y="1270"/>
                    <a:pt x="10208" y="1303"/>
                  </a:cubicBezTo>
                  <a:cubicBezTo>
                    <a:pt x="9841" y="1370"/>
                    <a:pt x="9508" y="1436"/>
                    <a:pt x="9174" y="1537"/>
                  </a:cubicBezTo>
                  <a:lnTo>
                    <a:pt x="8941" y="1537"/>
                  </a:lnTo>
                  <a:cubicBezTo>
                    <a:pt x="8574" y="1503"/>
                    <a:pt x="8240" y="1470"/>
                    <a:pt x="7873" y="1436"/>
                  </a:cubicBezTo>
                  <a:cubicBezTo>
                    <a:pt x="8841" y="1370"/>
                    <a:pt x="9775" y="1303"/>
                    <a:pt x="10709" y="1236"/>
                  </a:cubicBezTo>
                  <a:close/>
                  <a:moveTo>
                    <a:pt x="2469" y="1203"/>
                  </a:moveTo>
                  <a:cubicBezTo>
                    <a:pt x="2469" y="1203"/>
                    <a:pt x="2469" y="1236"/>
                    <a:pt x="2436" y="1270"/>
                  </a:cubicBezTo>
                  <a:cubicBezTo>
                    <a:pt x="2436" y="1303"/>
                    <a:pt x="2436" y="1303"/>
                    <a:pt x="2436" y="1336"/>
                  </a:cubicBezTo>
                  <a:cubicBezTo>
                    <a:pt x="2336" y="1370"/>
                    <a:pt x="2236" y="1403"/>
                    <a:pt x="2169" y="1470"/>
                  </a:cubicBezTo>
                  <a:cubicBezTo>
                    <a:pt x="2136" y="1503"/>
                    <a:pt x="2102" y="1537"/>
                    <a:pt x="2069" y="1570"/>
                  </a:cubicBezTo>
                  <a:cubicBezTo>
                    <a:pt x="2036" y="1570"/>
                    <a:pt x="2002" y="1603"/>
                    <a:pt x="1969" y="1637"/>
                  </a:cubicBezTo>
                  <a:cubicBezTo>
                    <a:pt x="1902" y="1703"/>
                    <a:pt x="1869" y="1803"/>
                    <a:pt x="1802" y="1870"/>
                  </a:cubicBezTo>
                  <a:cubicBezTo>
                    <a:pt x="1769" y="1853"/>
                    <a:pt x="1735" y="1845"/>
                    <a:pt x="1702" y="1845"/>
                  </a:cubicBezTo>
                  <a:cubicBezTo>
                    <a:pt x="1669" y="1845"/>
                    <a:pt x="1635" y="1853"/>
                    <a:pt x="1602" y="1870"/>
                  </a:cubicBezTo>
                  <a:cubicBezTo>
                    <a:pt x="1836" y="1570"/>
                    <a:pt x="2136" y="1336"/>
                    <a:pt x="2469" y="1203"/>
                  </a:cubicBezTo>
                  <a:close/>
                  <a:moveTo>
                    <a:pt x="5672" y="2004"/>
                  </a:moveTo>
                  <a:cubicBezTo>
                    <a:pt x="5471" y="2037"/>
                    <a:pt x="5271" y="2104"/>
                    <a:pt x="5038" y="2137"/>
                  </a:cubicBezTo>
                  <a:cubicBezTo>
                    <a:pt x="5004" y="2129"/>
                    <a:pt x="4971" y="2124"/>
                    <a:pt x="4939" y="2124"/>
                  </a:cubicBezTo>
                  <a:cubicBezTo>
                    <a:pt x="4842" y="2124"/>
                    <a:pt x="4754" y="2162"/>
                    <a:pt x="4704" y="2237"/>
                  </a:cubicBezTo>
                  <a:cubicBezTo>
                    <a:pt x="4537" y="2304"/>
                    <a:pt x="4371" y="2337"/>
                    <a:pt x="4204" y="2404"/>
                  </a:cubicBezTo>
                  <a:cubicBezTo>
                    <a:pt x="4169" y="2387"/>
                    <a:pt x="4131" y="2378"/>
                    <a:pt x="4091" y="2378"/>
                  </a:cubicBezTo>
                  <a:cubicBezTo>
                    <a:pt x="4019" y="2378"/>
                    <a:pt x="3945" y="2405"/>
                    <a:pt x="3887" y="2455"/>
                  </a:cubicBezTo>
                  <a:lnTo>
                    <a:pt x="3887" y="2455"/>
                  </a:lnTo>
                  <a:cubicBezTo>
                    <a:pt x="4002" y="2304"/>
                    <a:pt x="4130" y="2170"/>
                    <a:pt x="4237" y="2037"/>
                  </a:cubicBezTo>
                  <a:lnTo>
                    <a:pt x="4437" y="2037"/>
                  </a:lnTo>
                  <a:cubicBezTo>
                    <a:pt x="4838" y="2037"/>
                    <a:pt x="5271" y="2004"/>
                    <a:pt x="5672" y="2004"/>
                  </a:cubicBezTo>
                  <a:close/>
                  <a:moveTo>
                    <a:pt x="20882" y="2370"/>
                  </a:moveTo>
                  <a:cubicBezTo>
                    <a:pt x="20916" y="2471"/>
                    <a:pt x="20949" y="2571"/>
                    <a:pt x="20949" y="2671"/>
                  </a:cubicBezTo>
                  <a:cubicBezTo>
                    <a:pt x="20882" y="2637"/>
                    <a:pt x="20782" y="2604"/>
                    <a:pt x="20682" y="2571"/>
                  </a:cubicBezTo>
                  <a:lnTo>
                    <a:pt x="20582" y="2571"/>
                  </a:lnTo>
                  <a:cubicBezTo>
                    <a:pt x="20582" y="2537"/>
                    <a:pt x="20616" y="2504"/>
                    <a:pt x="20616" y="2471"/>
                  </a:cubicBezTo>
                  <a:cubicBezTo>
                    <a:pt x="20716" y="2437"/>
                    <a:pt x="20782" y="2404"/>
                    <a:pt x="20882" y="2370"/>
                  </a:cubicBezTo>
                  <a:close/>
                  <a:moveTo>
                    <a:pt x="9107" y="2137"/>
                  </a:moveTo>
                  <a:lnTo>
                    <a:pt x="7073" y="2804"/>
                  </a:lnTo>
                  <a:cubicBezTo>
                    <a:pt x="7073" y="2737"/>
                    <a:pt x="7073" y="2671"/>
                    <a:pt x="7039" y="2604"/>
                  </a:cubicBezTo>
                  <a:cubicBezTo>
                    <a:pt x="7740" y="2437"/>
                    <a:pt x="8407" y="2270"/>
                    <a:pt x="9107" y="2137"/>
                  </a:cubicBezTo>
                  <a:close/>
                  <a:moveTo>
                    <a:pt x="6372" y="2737"/>
                  </a:moveTo>
                  <a:lnTo>
                    <a:pt x="6372" y="2737"/>
                  </a:lnTo>
                  <a:cubicBezTo>
                    <a:pt x="6339" y="2837"/>
                    <a:pt x="6305" y="2938"/>
                    <a:pt x="6305" y="3038"/>
                  </a:cubicBezTo>
                  <a:cubicBezTo>
                    <a:pt x="6239" y="3071"/>
                    <a:pt x="6172" y="3071"/>
                    <a:pt x="6105" y="3104"/>
                  </a:cubicBezTo>
                  <a:cubicBezTo>
                    <a:pt x="6105" y="3004"/>
                    <a:pt x="6105" y="2938"/>
                    <a:pt x="6072" y="2871"/>
                  </a:cubicBezTo>
                  <a:cubicBezTo>
                    <a:pt x="6072" y="2837"/>
                    <a:pt x="6072" y="2837"/>
                    <a:pt x="6039" y="2804"/>
                  </a:cubicBezTo>
                  <a:cubicBezTo>
                    <a:pt x="6172" y="2804"/>
                    <a:pt x="6272" y="2771"/>
                    <a:pt x="6372" y="2737"/>
                  </a:cubicBezTo>
                  <a:close/>
                  <a:moveTo>
                    <a:pt x="10526" y="2555"/>
                  </a:moveTo>
                  <a:cubicBezTo>
                    <a:pt x="9642" y="2882"/>
                    <a:pt x="8758" y="3178"/>
                    <a:pt x="7873" y="3538"/>
                  </a:cubicBezTo>
                  <a:cubicBezTo>
                    <a:pt x="7873" y="3471"/>
                    <a:pt x="7873" y="3438"/>
                    <a:pt x="7840" y="3405"/>
                  </a:cubicBezTo>
                  <a:cubicBezTo>
                    <a:pt x="8707" y="3138"/>
                    <a:pt x="9541" y="2837"/>
                    <a:pt x="10342" y="2604"/>
                  </a:cubicBezTo>
                  <a:cubicBezTo>
                    <a:pt x="10393" y="2578"/>
                    <a:pt x="10465" y="2572"/>
                    <a:pt x="10526" y="2555"/>
                  </a:cubicBezTo>
                  <a:close/>
                  <a:moveTo>
                    <a:pt x="11542" y="3605"/>
                  </a:moveTo>
                  <a:lnTo>
                    <a:pt x="11542" y="3605"/>
                  </a:lnTo>
                  <a:cubicBezTo>
                    <a:pt x="11493" y="3630"/>
                    <a:pt x="11443" y="3654"/>
                    <a:pt x="11393" y="3665"/>
                  </a:cubicBezTo>
                  <a:lnTo>
                    <a:pt x="11393" y="3665"/>
                  </a:lnTo>
                  <a:cubicBezTo>
                    <a:pt x="11443" y="3645"/>
                    <a:pt x="11493" y="3625"/>
                    <a:pt x="11542" y="3605"/>
                  </a:cubicBezTo>
                  <a:close/>
                  <a:moveTo>
                    <a:pt x="11208" y="3741"/>
                  </a:moveTo>
                  <a:lnTo>
                    <a:pt x="11208" y="3741"/>
                  </a:lnTo>
                  <a:cubicBezTo>
                    <a:pt x="10419" y="4148"/>
                    <a:pt x="9632" y="4529"/>
                    <a:pt x="8874" y="4939"/>
                  </a:cubicBezTo>
                  <a:cubicBezTo>
                    <a:pt x="8841" y="4872"/>
                    <a:pt x="8841" y="4806"/>
                    <a:pt x="8841" y="4705"/>
                  </a:cubicBezTo>
                  <a:cubicBezTo>
                    <a:pt x="9630" y="4384"/>
                    <a:pt x="10419" y="4062"/>
                    <a:pt x="11208" y="3741"/>
                  </a:cubicBezTo>
                  <a:close/>
                  <a:moveTo>
                    <a:pt x="12877" y="3805"/>
                  </a:moveTo>
                  <a:cubicBezTo>
                    <a:pt x="12677" y="3905"/>
                    <a:pt x="12510" y="4005"/>
                    <a:pt x="12310" y="4138"/>
                  </a:cubicBezTo>
                  <a:cubicBezTo>
                    <a:pt x="11542" y="4405"/>
                    <a:pt x="10809" y="4739"/>
                    <a:pt x="10075" y="5139"/>
                  </a:cubicBezTo>
                  <a:cubicBezTo>
                    <a:pt x="10075" y="5139"/>
                    <a:pt x="10075" y="5139"/>
                    <a:pt x="10041" y="5106"/>
                  </a:cubicBezTo>
                  <a:cubicBezTo>
                    <a:pt x="10975" y="4639"/>
                    <a:pt x="11909" y="4172"/>
                    <a:pt x="12877" y="3805"/>
                  </a:cubicBezTo>
                  <a:close/>
                  <a:moveTo>
                    <a:pt x="2969" y="3679"/>
                  </a:moveTo>
                  <a:lnTo>
                    <a:pt x="2969" y="3679"/>
                  </a:lnTo>
                  <a:cubicBezTo>
                    <a:pt x="2936" y="4210"/>
                    <a:pt x="2869" y="4741"/>
                    <a:pt x="2836" y="5239"/>
                  </a:cubicBezTo>
                  <a:cubicBezTo>
                    <a:pt x="2836" y="5273"/>
                    <a:pt x="2803" y="5273"/>
                    <a:pt x="2803" y="5273"/>
                  </a:cubicBezTo>
                  <a:cubicBezTo>
                    <a:pt x="2803" y="5206"/>
                    <a:pt x="2803" y="5139"/>
                    <a:pt x="2803" y="5106"/>
                  </a:cubicBezTo>
                  <a:cubicBezTo>
                    <a:pt x="2836" y="4772"/>
                    <a:pt x="2870" y="4505"/>
                    <a:pt x="2903" y="4272"/>
                  </a:cubicBezTo>
                  <a:cubicBezTo>
                    <a:pt x="2903" y="4105"/>
                    <a:pt x="2936" y="3972"/>
                    <a:pt x="2936" y="3805"/>
                  </a:cubicBezTo>
                  <a:cubicBezTo>
                    <a:pt x="2936" y="3774"/>
                    <a:pt x="2965" y="3714"/>
                    <a:pt x="2969" y="3679"/>
                  </a:cubicBezTo>
                  <a:close/>
                  <a:moveTo>
                    <a:pt x="1402" y="4839"/>
                  </a:moveTo>
                  <a:lnTo>
                    <a:pt x="1402" y="4839"/>
                  </a:lnTo>
                  <a:cubicBezTo>
                    <a:pt x="1402" y="5172"/>
                    <a:pt x="1302" y="5539"/>
                    <a:pt x="1268" y="5906"/>
                  </a:cubicBezTo>
                  <a:cubicBezTo>
                    <a:pt x="1235" y="5873"/>
                    <a:pt x="1168" y="5840"/>
                    <a:pt x="1135" y="5840"/>
                  </a:cubicBezTo>
                  <a:cubicBezTo>
                    <a:pt x="1135" y="5806"/>
                    <a:pt x="1168" y="5806"/>
                    <a:pt x="1168" y="5773"/>
                  </a:cubicBezTo>
                  <a:cubicBezTo>
                    <a:pt x="1235" y="5473"/>
                    <a:pt x="1335" y="5172"/>
                    <a:pt x="1402" y="4839"/>
                  </a:cubicBezTo>
                  <a:close/>
                  <a:moveTo>
                    <a:pt x="4271" y="5706"/>
                  </a:moveTo>
                  <a:cubicBezTo>
                    <a:pt x="4271" y="5873"/>
                    <a:pt x="4271" y="6040"/>
                    <a:pt x="4271" y="6207"/>
                  </a:cubicBezTo>
                  <a:cubicBezTo>
                    <a:pt x="4171" y="6340"/>
                    <a:pt x="4104" y="6440"/>
                    <a:pt x="4037" y="6573"/>
                  </a:cubicBezTo>
                  <a:cubicBezTo>
                    <a:pt x="4004" y="6473"/>
                    <a:pt x="4004" y="6373"/>
                    <a:pt x="4004" y="6273"/>
                  </a:cubicBezTo>
                  <a:cubicBezTo>
                    <a:pt x="4104" y="6073"/>
                    <a:pt x="4171" y="5906"/>
                    <a:pt x="4271" y="5706"/>
                  </a:cubicBezTo>
                  <a:close/>
                  <a:moveTo>
                    <a:pt x="11042" y="5539"/>
                  </a:moveTo>
                  <a:cubicBezTo>
                    <a:pt x="10709" y="5773"/>
                    <a:pt x="10375" y="5973"/>
                    <a:pt x="10041" y="6207"/>
                  </a:cubicBezTo>
                  <a:cubicBezTo>
                    <a:pt x="9808" y="6340"/>
                    <a:pt x="9541" y="6507"/>
                    <a:pt x="9308" y="6640"/>
                  </a:cubicBezTo>
                  <a:cubicBezTo>
                    <a:pt x="9308" y="6607"/>
                    <a:pt x="9341" y="6540"/>
                    <a:pt x="9341" y="6473"/>
                  </a:cubicBezTo>
                  <a:cubicBezTo>
                    <a:pt x="9574" y="6373"/>
                    <a:pt x="9808" y="6240"/>
                    <a:pt x="10008" y="6106"/>
                  </a:cubicBezTo>
                  <a:cubicBezTo>
                    <a:pt x="10108" y="6106"/>
                    <a:pt x="10208" y="6073"/>
                    <a:pt x="10242" y="5973"/>
                  </a:cubicBezTo>
                  <a:lnTo>
                    <a:pt x="11042" y="5539"/>
                  </a:lnTo>
                  <a:close/>
                  <a:moveTo>
                    <a:pt x="8340" y="7040"/>
                  </a:moveTo>
                  <a:cubicBezTo>
                    <a:pt x="8340" y="7107"/>
                    <a:pt x="8340" y="7174"/>
                    <a:pt x="8340" y="7241"/>
                  </a:cubicBezTo>
                  <a:cubicBezTo>
                    <a:pt x="8307" y="7274"/>
                    <a:pt x="8273" y="7307"/>
                    <a:pt x="8240" y="7307"/>
                  </a:cubicBezTo>
                  <a:lnTo>
                    <a:pt x="8240" y="7074"/>
                  </a:lnTo>
                  <a:lnTo>
                    <a:pt x="8340" y="7040"/>
                  </a:lnTo>
                  <a:close/>
                  <a:moveTo>
                    <a:pt x="5705" y="5339"/>
                  </a:moveTo>
                  <a:cubicBezTo>
                    <a:pt x="5738" y="6040"/>
                    <a:pt x="5738" y="6707"/>
                    <a:pt x="5738" y="7407"/>
                  </a:cubicBezTo>
                  <a:cubicBezTo>
                    <a:pt x="5705" y="6707"/>
                    <a:pt x="5672" y="6040"/>
                    <a:pt x="5705" y="5339"/>
                  </a:cubicBezTo>
                  <a:close/>
                  <a:moveTo>
                    <a:pt x="20215" y="3138"/>
                  </a:moveTo>
                  <a:cubicBezTo>
                    <a:pt x="21016" y="3138"/>
                    <a:pt x="21016" y="4172"/>
                    <a:pt x="21183" y="4772"/>
                  </a:cubicBezTo>
                  <a:cubicBezTo>
                    <a:pt x="21249" y="5039"/>
                    <a:pt x="21283" y="5339"/>
                    <a:pt x="21316" y="5573"/>
                  </a:cubicBezTo>
                  <a:cubicBezTo>
                    <a:pt x="21183" y="5940"/>
                    <a:pt x="21149" y="6307"/>
                    <a:pt x="21183" y="6707"/>
                  </a:cubicBezTo>
                  <a:cubicBezTo>
                    <a:pt x="21116" y="6874"/>
                    <a:pt x="21049" y="7040"/>
                    <a:pt x="20949" y="7207"/>
                  </a:cubicBezTo>
                  <a:cubicBezTo>
                    <a:pt x="20849" y="7391"/>
                    <a:pt x="20516" y="7432"/>
                    <a:pt x="20157" y="7432"/>
                  </a:cubicBezTo>
                  <a:cubicBezTo>
                    <a:pt x="19858" y="7432"/>
                    <a:pt x="19542" y="7403"/>
                    <a:pt x="19329" y="7403"/>
                  </a:cubicBezTo>
                  <a:cubicBezTo>
                    <a:pt x="19286" y="7403"/>
                    <a:pt x="19248" y="7405"/>
                    <a:pt x="19215" y="7407"/>
                  </a:cubicBezTo>
                  <a:cubicBezTo>
                    <a:pt x="18997" y="7427"/>
                    <a:pt x="18382" y="7576"/>
                    <a:pt x="17882" y="7576"/>
                  </a:cubicBezTo>
                  <a:cubicBezTo>
                    <a:pt x="17538" y="7576"/>
                    <a:pt x="17248" y="7505"/>
                    <a:pt x="17180" y="7274"/>
                  </a:cubicBezTo>
                  <a:cubicBezTo>
                    <a:pt x="17080" y="6974"/>
                    <a:pt x="17046" y="6674"/>
                    <a:pt x="16946" y="6340"/>
                  </a:cubicBezTo>
                  <a:cubicBezTo>
                    <a:pt x="17013" y="6173"/>
                    <a:pt x="17013" y="5973"/>
                    <a:pt x="17013" y="5740"/>
                  </a:cubicBezTo>
                  <a:cubicBezTo>
                    <a:pt x="17013" y="5573"/>
                    <a:pt x="16880" y="5473"/>
                    <a:pt x="16746" y="5473"/>
                  </a:cubicBezTo>
                  <a:cubicBezTo>
                    <a:pt x="16713" y="5273"/>
                    <a:pt x="16679" y="5039"/>
                    <a:pt x="16679" y="4806"/>
                  </a:cubicBezTo>
                  <a:cubicBezTo>
                    <a:pt x="16679" y="4705"/>
                    <a:pt x="16713" y="4605"/>
                    <a:pt x="16713" y="4539"/>
                  </a:cubicBezTo>
                  <a:cubicBezTo>
                    <a:pt x="16780" y="4372"/>
                    <a:pt x="16846" y="4238"/>
                    <a:pt x="16913" y="4105"/>
                  </a:cubicBezTo>
                  <a:cubicBezTo>
                    <a:pt x="17113" y="3805"/>
                    <a:pt x="17480" y="3638"/>
                    <a:pt x="17880" y="3538"/>
                  </a:cubicBezTo>
                  <a:cubicBezTo>
                    <a:pt x="17928" y="3610"/>
                    <a:pt x="17994" y="3665"/>
                    <a:pt x="18064" y="3665"/>
                  </a:cubicBezTo>
                  <a:cubicBezTo>
                    <a:pt x="18091" y="3665"/>
                    <a:pt x="18119" y="3657"/>
                    <a:pt x="18147" y="3638"/>
                  </a:cubicBezTo>
                  <a:cubicBezTo>
                    <a:pt x="18314" y="3571"/>
                    <a:pt x="18447" y="3505"/>
                    <a:pt x="18614" y="3438"/>
                  </a:cubicBezTo>
                  <a:lnTo>
                    <a:pt x="18848" y="3438"/>
                  </a:lnTo>
                  <a:cubicBezTo>
                    <a:pt x="18914" y="3405"/>
                    <a:pt x="18948" y="3371"/>
                    <a:pt x="18981" y="3338"/>
                  </a:cubicBezTo>
                  <a:cubicBezTo>
                    <a:pt x="19381" y="3204"/>
                    <a:pt x="19782" y="3138"/>
                    <a:pt x="20215" y="3138"/>
                  </a:cubicBezTo>
                  <a:close/>
                  <a:moveTo>
                    <a:pt x="6606" y="5106"/>
                  </a:moveTo>
                  <a:lnTo>
                    <a:pt x="6606" y="5106"/>
                  </a:lnTo>
                  <a:cubicBezTo>
                    <a:pt x="6639" y="5873"/>
                    <a:pt x="6672" y="6607"/>
                    <a:pt x="6706" y="7341"/>
                  </a:cubicBezTo>
                  <a:cubicBezTo>
                    <a:pt x="6706" y="7374"/>
                    <a:pt x="6706" y="7441"/>
                    <a:pt x="6706" y="7474"/>
                  </a:cubicBezTo>
                  <a:cubicBezTo>
                    <a:pt x="6739" y="7741"/>
                    <a:pt x="6739" y="8008"/>
                    <a:pt x="6772" y="8241"/>
                  </a:cubicBezTo>
                  <a:cubicBezTo>
                    <a:pt x="6739" y="8275"/>
                    <a:pt x="6672" y="8308"/>
                    <a:pt x="6639" y="8341"/>
                  </a:cubicBezTo>
                  <a:cubicBezTo>
                    <a:pt x="6606" y="7274"/>
                    <a:pt x="6539" y="6173"/>
                    <a:pt x="6606" y="5106"/>
                  </a:cubicBezTo>
                  <a:close/>
                  <a:moveTo>
                    <a:pt x="4204" y="8108"/>
                  </a:moveTo>
                  <a:cubicBezTo>
                    <a:pt x="4204" y="8175"/>
                    <a:pt x="4204" y="8241"/>
                    <a:pt x="4204" y="8341"/>
                  </a:cubicBezTo>
                  <a:lnTo>
                    <a:pt x="4070" y="8475"/>
                  </a:lnTo>
                  <a:lnTo>
                    <a:pt x="4070" y="8341"/>
                  </a:lnTo>
                  <a:cubicBezTo>
                    <a:pt x="4137" y="8275"/>
                    <a:pt x="4171" y="8175"/>
                    <a:pt x="4204" y="8108"/>
                  </a:cubicBezTo>
                  <a:close/>
                  <a:moveTo>
                    <a:pt x="9741" y="8441"/>
                  </a:moveTo>
                  <a:cubicBezTo>
                    <a:pt x="9541" y="8575"/>
                    <a:pt x="9308" y="8708"/>
                    <a:pt x="9141" y="8842"/>
                  </a:cubicBezTo>
                  <a:lnTo>
                    <a:pt x="9141" y="8808"/>
                  </a:lnTo>
                  <a:lnTo>
                    <a:pt x="9641" y="8441"/>
                  </a:lnTo>
                  <a:close/>
                  <a:moveTo>
                    <a:pt x="8474" y="9309"/>
                  </a:moveTo>
                  <a:cubicBezTo>
                    <a:pt x="8474" y="9309"/>
                    <a:pt x="8474" y="9342"/>
                    <a:pt x="8474" y="9376"/>
                  </a:cubicBezTo>
                  <a:cubicBezTo>
                    <a:pt x="8474" y="9442"/>
                    <a:pt x="8507" y="9509"/>
                    <a:pt x="8540" y="9542"/>
                  </a:cubicBezTo>
                  <a:cubicBezTo>
                    <a:pt x="8507" y="9576"/>
                    <a:pt x="8474" y="9642"/>
                    <a:pt x="8440" y="9709"/>
                  </a:cubicBezTo>
                  <a:cubicBezTo>
                    <a:pt x="8440" y="9676"/>
                    <a:pt x="8440" y="9642"/>
                    <a:pt x="8407" y="9609"/>
                  </a:cubicBezTo>
                  <a:cubicBezTo>
                    <a:pt x="8407" y="9509"/>
                    <a:pt x="8407" y="9442"/>
                    <a:pt x="8407" y="9342"/>
                  </a:cubicBezTo>
                  <a:lnTo>
                    <a:pt x="8474" y="9309"/>
                  </a:lnTo>
                  <a:close/>
                  <a:moveTo>
                    <a:pt x="20882" y="9809"/>
                  </a:moveTo>
                  <a:lnTo>
                    <a:pt x="20882" y="10043"/>
                  </a:lnTo>
                  <a:lnTo>
                    <a:pt x="20649" y="10043"/>
                  </a:lnTo>
                  <a:cubicBezTo>
                    <a:pt x="20716" y="9943"/>
                    <a:pt x="20816" y="9876"/>
                    <a:pt x="20882" y="9809"/>
                  </a:cubicBezTo>
                  <a:close/>
                  <a:moveTo>
                    <a:pt x="4237" y="9175"/>
                  </a:moveTo>
                  <a:cubicBezTo>
                    <a:pt x="4271" y="9342"/>
                    <a:pt x="4304" y="9476"/>
                    <a:pt x="4304" y="9642"/>
                  </a:cubicBezTo>
                  <a:cubicBezTo>
                    <a:pt x="4037" y="9843"/>
                    <a:pt x="3737" y="10009"/>
                    <a:pt x="3437" y="10143"/>
                  </a:cubicBezTo>
                  <a:cubicBezTo>
                    <a:pt x="3537" y="9976"/>
                    <a:pt x="3670" y="9809"/>
                    <a:pt x="3804" y="9676"/>
                  </a:cubicBezTo>
                  <a:cubicBezTo>
                    <a:pt x="3937" y="9642"/>
                    <a:pt x="4037" y="9576"/>
                    <a:pt x="4037" y="9409"/>
                  </a:cubicBezTo>
                  <a:cubicBezTo>
                    <a:pt x="4037" y="9309"/>
                    <a:pt x="4171" y="9242"/>
                    <a:pt x="4237" y="9175"/>
                  </a:cubicBezTo>
                  <a:close/>
                  <a:moveTo>
                    <a:pt x="19315" y="11444"/>
                  </a:moveTo>
                  <a:cubicBezTo>
                    <a:pt x="19315" y="11644"/>
                    <a:pt x="19281" y="11844"/>
                    <a:pt x="19248" y="12011"/>
                  </a:cubicBezTo>
                  <a:cubicBezTo>
                    <a:pt x="19215" y="11977"/>
                    <a:pt x="19148" y="11944"/>
                    <a:pt x="19081" y="11911"/>
                  </a:cubicBezTo>
                  <a:cubicBezTo>
                    <a:pt x="19181" y="11777"/>
                    <a:pt x="19248" y="11610"/>
                    <a:pt x="19315" y="11444"/>
                  </a:cubicBezTo>
                  <a:close/>
                  <a:moveTo>
                    <a:pt x="6005" y="10877"/>
                  </a:moveTo>
                  <a:lnTo>
                    <a:pt x="6005" y="10877"/>
                  </a:lnTo>
                  <a:cubicBezTo>
                    <a:pt x="6139" y="11410"/>
                    <a:pt x="6239" y="11977"/>
                    <a:pt x="6372" y="12511"/>
                  </a:cubicBezTo>
                  <a:cubicBezTo>
                    <a:pt x="6239" y="12011"/>
                    <a:pt x="6072" y="11444"/>
                    <a:pt x="6005" y="10877"/>
                  </a:cubicBezTo>
                  <a:close/>
                  <a:moveTo>
                    <a:pt x="5371" y="12578"/>
                  </a:moveTo>
                  <a:lnTo>
                    <a:pt x="5371" y="12578"/>
                  </a:lnTo>
                  <a:cubicBezTo>
                    <a:pt x="5471" y="13078"/>
                    <a:pt x="5605" y="13579"/>
                    <a:pt x="5738" y="14079"/>
                  </a:cubicBezTo>
                  <a:cubicBezTo>
                    <a:pt x="5672" y="13945"/>
                    <a:pt x="5605" y="13779"/>
                    <a:pt x="5572" y="13612"/>
                  </a:cubicBezTo>
                  <a:cubicBezTo>
                    <a:pt x="5471" y="13278"/>
                    <a:pt x="5405" y="12911"/>
                    <a:pt x="5371" y="12578"/>
                  </a:cubicBezTo>
                  <a:close/>
                  <a:moveTo>
                    <a:pt x="23951" y="11377"/>
                  </a:moveTo>
                  <a:cubicBezTo>
                    <a:pt x="23985" y="11944"/>
                    <a:pt x="24018" y="12511"/>
                    <a:pt x="24018" y="13078"/>
                  </a:cubicBezTo>
                  <a:cubicBezTo>
                    <a:pt x="24018" y="13512"/>
                    <a:pt x="24018" y="13945"/>
                    <a:pt x="23985" y="14412"/>
                  </a:cubicBezTo>
                  <a:cubicBezTo>
                    <a:pt x="23946" y="14373"/>
                    <a:pt x="23895" y="14357"/>
                    <a:pt x="23847" y="14357"/>
                  </a:cubicBezTo>
                  <a:cubicBezTo>
                    <a:pt x="23812" y="14357"/>
                    <a:pt x="23779" y="14365"/>
                    <a:pt x="23751" y="14379"/>
                  </a:cubicBezTo>
                  <a:cubicBezTo>
                    <a:pt x="23751" y="14146"/>
                    <a:pt x="23751" y="13879"/>
                    <a:pt x="23785" y="13645"/>
                  </a:cubicBezTo>
                  <a:cubicBezTo>
                    <a:pt x="23851" y="13579"/>
                    <a:pt x="23885" y="13512"/>
                    <a:pt x="23885" y="13412"/>
                  </a:cubicBezTo>
                  <a:cubicBezTo>
                    <a:pt x="23951" y="12711"/>
                    <a:pt x="23951" y="12044"/>
                    <a:pt x="23951" y="11377"/>
                  </a:cubicBezTo>
                  <a:close/>
                  <a:moveTo>
                    <a:pt x="8140" y="14446"/>
                  </a:moveTo>
                  <a:cubicBezTo>
                    <a:pt x="8207" y="14613"/>
                    <a:pt x="8273" y="14779"/>
                    <a:pt x="8340" y="14946"/>
                  </a:cubicBezTo>
                  <a:cubicBezTo>
                    <a:pt x="8280" y="14886"/>
                    <a:pt x="8215" y="14860"/>
                    <a:pt x="8154" y="14860"/>
                  </a:cubicBezTo>
                  <a:cubicBezTo>
                    <a:pt x="8046" y="14860"/>
                    <a:pt x="7949" y="14940"/>
                    <a:pt x="7907" y="15046"/>
                  </a:cubicBezTo>
                  <a:cubicBezTo>
                    <a:pt x="7907" y="15013"/>
                    <a:pt x="7907" y="15013"/>
                    <a:pt x="7873" y="14980"/>
                  </a:cubicBezTo>
                  <a:cubicBezTo>
                    <a:pt x="7873" y="14913"/>
                    <a:pt x="7873" y="14846"/>
                    <a:pt x="7873" y="14779"/>
                  </a:cubicBezTo>
                  <a:cubicBezTo>
                    <a:pt x="8007" y="14779"/>
                    <a:pt x="8107" y="14679"/>
                    <a:pt x="8140" y="14513"/>
                  </a:cubicBezTo>
                  <a:cubicBezTo>
                    <a:pt x="8140" y="14479"/>
                    <a:pt x="8140" y="14446"/>
                    <a:pt x="8140" y="14446"/>
                  </a:cubicBezTo>
                  <a:close/>
                  <a:moveTo>
                    <a:pt x="19115" y="13512"/>
                  </a:moveTo>
                  <a:cubicBezTo>
                    <a:pt x="19081" y="14046"/>
                    <a:pt x="18981" y="14613"/>
                    <a:pt x="18848" y="15146"/>
                  </a:cubicBezTo>
                  <a:lnTo>
                    <a:pt x="18814" y="15113"/>
                  </a:lnTo>
                  <a:cubicBezTo>
                    <a:pt x="18814" y="15080"/>
                    <a:pt x="18814" y="15080"/>
                    <a:pt x="18781" y="15046"/>
                  </a:cubicBezTo>
                  <a:cubicBezTo>
                    <a:pt x="18914" y="14546"/>
                    <a:pt x="19014" y="14012"/>
                    <a:pt x="19115" y="13512"/>
                  </a:cubicBezTo>
                  <a:close/>
                  <a:moveTo>
                    <a:pt x="3136" y="14479"/>
                  </a:moveTo>
                  <a:cubicBezTo>
                    <a:pt x="3137" y="14479"/>
                    <a:pt x="3170" y="14513"/>
                    <a:pt x="3203" y="14513"/>
                  </a:cubicBezTo>
                  <a:cubicBezTo>
                    <a:pt x="3203" y="14846"/>
                    <a:pt x="3203" y="15146"/>
                    <a:pt x="3203" y="15480"/>
                  </a:cubicBezTo>
                  <a:cubicBezTo>
                    <a:pt x="3203" y="15647"/>
                    <a:pt x="3203" y="15780"/>
                    <a:pt x="3203" y="15947"/>
                  </a:cubicBezTo>
                  <a:cubicBezTo>
                    <a:pt x="3170" y="15447"/>
                    <a:pt x="3136" y="14980"/>
                    <a:pt x="3136" y="14479"/>
                  </a:cubicBezTo>
                  <a:close/>
                  <a:moveTo>
                    <a:pt x="9374" y="16247"/>
                  </a:moveTo>
                  <a:cubicBezTo>
                    <a:pt x="9474" y="16347"/>
                    <a:pt x="9608" y="16447"/>
                    <a:pt x="9708" y="16514"/>
                  </a:cubicBezTo>
                  <a:cubicBezTo>
                    <a:pt x="9674" y="16547"/>
                    <a:pt x="9641" y="16581"/>
                    <a:pt x="9608" y="16647"/>
                  </a:cubicBezTo>
                  <a:cubicBezTo>
                    <a:pt x="9541" y="16514"/>
                    <a:pt x="9441" y="16381"/>
                    <a:pt x="9374" y="16247"/>
                  </a:cubicBezTo>
                  <a:close/>
                  <a:moveTo>
                    <a:pt x="13116" y="7982"/>
                  </a:moveTo>
                  <a:cubicBezTo>
                    <a:pt x="13571" y="7982"/>
                    <a:pt x="14030" y="8035"/>
                    <a:pt x="14511" y="8175"/>
                  </a:cubicBezTo>
                  <a:cubicBezTo>
                    <a:pt x="15445" y="8441"/>
                    <a:pt x="15879" y="9809"/>
                    <a:pt x="16279" y="10610"/>
                  </a:cubicBezTo>
                  <a:cubicBezTo>
                    <a:pt x="17513" y="13078"/>
                    <a:pt x="16579" y="16581"/>
                    <a:pt x="13477" y="16781"/>
                  </a:cubicBezTo>
                  <a:cubicBezTo>
                    <a:pt x="13343" y="16791"/>
                    <a:pt x="13209" y="16796"/>
                    <a:pt x="13076" y="16796"/>
                  </a:cubicBezTo>
                  <a:cubicBezTo>
                    <a:pt x="10996" y="16796"/>
                    <a:pt x="9109" y="15579"/>
                    <a:pt x="8607" y="13478"/>
                  </a:cubicBezTo>
                  <a:cubicBezTo>
                    <a:pt x="8607" y="13478"/>
                    <a:pt x="8607" y="13445"/>
                    <a:pt x="8574" y="13412"/>
                  </a:cubicBezTo>
                  <a:cubicBezTo>
                    <a:pt x="8774" y="12578"/>
                    <a:pt x="8807" y="11610"/>
                    <a:pt x="8674" y="10710"/>
                  </a:cubicBezTo>
                  <a:cubicBezTo>
                    <a:pt x="8707" y="10576"/>
                    <a:pt x="8740" y="10443"/>
                    <a:pt x="8774" y="10310"/>
                  </a:cubicBezTo>
                  <a:cubicBezTo>
                    <a:pt x="9074" y="9242"/>
                    <a:pt x="9941" y="8742"/>
                    <a:pt x="10809" y="8275"/>
                  </a:cubicBezTo>
                  <a:cubicBezTo>
                    <a:pt x="11075" y="8241"/>
                    <a:pt x="11309" y="8175"/>
                    <a:pt x="11542" y="8141"/>
                  </a:cubicBezTo>
                  <a:cubicBezTo>
                    <a:pt x="12078" y="8052"/>
                    <a:pt x="12594" y="7982"/>
                    <a:pt x="13116" y="7982"/>
                  </a:cubicBezTo>
                  <a:close/>
                  <a:moveTo>
                    <a:pt x="18181" y="16547"/>
                  </a:moveTo>
                  <a:cubicBezTo>
                    <a:pt x="17980" y="16781"/>
                    <a:pt x="17780" y="17014"/>
                    <a:pt x="17580" y="17181"/>
                  </a:cubicBezTo>
                  <a:cubicBezTo>
                    <a:pt x="17613" y="17148"/>
                    <a:pt x="17647" y="17081"/>
                    <a:pt x="17680" y="17014"/>
                  </a:cubicBezTo>
                  <a:cubicBezTo>
                    <a:pt x="17847" y="16848"/>
                    <a:pt x="17980" y="16681"/>
                    <a:pt x="18080" y="16547"/>
                  </a:cubicBezTo>
                  <a:close/>
                  <a:moveTo>
                    <a:pt x="15124" y="17172"/>
                  </a:moveTo>
                  <a:lnTo>
                    <a:pt x="15124" y="17172"/>
                  </a:lnTo>
                  <a:cubicBezTo>
                    <a:pt x="15109" y="17184"/>
                    <a:pt x="15094" y="17199"/>
                    <a:pt x="15078" y="17214"/>
                  </a:cubicBezTo>
                  <a:cubicBezTo>
                    <a:pt x="14912" y="17281"/>
                    <a:pt x="14711" y="17381"/>
                    <a:pt x="14511" y="17448"/>
                  </a:cubicBezTo>
                  <a:lnTo>
                    <a:pt x="14211" y="17481"/>
                  </a:lnTo>
                  <a:cubicBezTo>
                    <a:pt x="14556" y="17419"/>
                    <a:pt x="14842" y="17297"/>
                    <a:pt x="15124" y="17172"/>
                  </a:cubicBezTo>
                  <a:close/>
                  <a:moveTo>
                    <a:pt x="9308" y="17014"/>
                  </a:moveTo>
                  <a:cubicBezTo>
                    <a:pt x="9474" y="17281"/>
                    <a:pt x="9608" y="17515"/>
                    <a:pt x="9708" y="17782"/>
                  </a:cubicBezTo>
                  <a:cubicBezTo>
                    <a:pt x="9608" y="17681"/>
                    <a:pt x="9508" y="17581"/>
                    <a:pt x="9441" y="17481"/>
                  </a:cubicBezTo>
                  <a:cubicBezTo>
                    <a:pt x="9374" y="17315"/>
                    <a:pt x="9308" y="17148"/>
                    <a:pt x="9207" y="17014"/>
                  </a:cubicBezTo>
                  <a:close/>
                  <a:moveTo>
                    <a:pt x="10208" y="17648"/>
                  </a:moveTo>
                  <a:cubicBezTo>
                    <a:pt x="10342" y="17681"/>
                    <a:pt x="10475" y="17715"/>
                    <a:pt x="10608" y="17748"/>
                  </a:cubicBezTo>
                  <a:cubicBezTo>
                    <a:pt x="10675" y="17815"/>
                    <a:pt x="10775" y="17882"/>
                    <a:pt x="10875" y="17948"/>
                  </a:cubicBezTo>
                  <a:cubicBezTo>
                    <a:pt x="10809" y="17948"/>
                    <a:pt x="10775" y="17982"/>
                    <a:pt x="10742" y="17982"/>
                  </a:cubicBezTo>
                  <a:cubicBezTo>
                    <a:pt x="10575" y="18015"/>
                    <a:pt x="10475" y="18182"/>
                    <a:pt x="10508" y="18315"/>
                  </a:cubicBezTo>
                  <a:cubicBezTo>
                    <a:pt x="10475" y="18315"/>
                    <a:pt x="10442" y="18315"/>
                    <a:pt x="10442" y="18349"/>
                  </a:cubicBezTo>
                  <a:cubicBezTo>
                    <a:pt x="10375" y="18082"/>
                    <a:pt x="10308" y="17848"/>
                    <a:pt x="10208" y="17648"/>
                  </a:cubicBezTo>
                  <a:close/>
                  <a:moveTo>
                    <a:pt x="801" y="15914"/>
                  </a:moveTo>
                  <a:lnTo>
                    <a:pt x="801" y="15914"/>
                  </a:lnTo>
                  <a:cubicBezTo>
                    <a:pt x="868" y="17181"/>
                    <a:pt x="935" y="18415"/>
                    <a:pt x="1068" y="19683"/>
                  </a:cubicBezTo>
                  <a:cubicBezTo>
                    <a:pt x="935" y="18449"/>
                    <a:pt x="835" y="17181"/>
                    <a:pt x="801" y="15914"/>
                  </a:cubicBezTo>
                  <a:close/>
                  <a:moveTo>
                    <a:pt x="4392" y="10787"/>
                  </a:moveTo>
                  <a:cubicBezTo>
                    <a:pt x="4619" y="10787"/>
                    <a:pt x="4787" y="10937"/>
                    <a:pt x="4771" y="11344"/>
                  </a:cubicBezTo>
                  <a:cubicBezTo>
                    <a:pt x="4738" y="12011"/>
                    <a:pt x="4771" y="12611"/>
                    <a:pt x="4838" y="13245"/>
                  </a:cubicBezTo>
                  <a:cubicBezTo>
                    <a:pt x="4938" y="14212"/>
                    <a:pt x="5405" y="15280"/>
                    <a:pt x="6039" y="15980"/>
                  </a:cubicBezTo>
                  <a:cubicBezTo>
                    <a:pt x="6706" y="16781"/>
                    <a:pt x="7440" y="17715"/>
                    <a:pt x="8307" y="18282"/>
                  </a:cubicBezTo>
                  <a:cubicBezTo>
                    <a:pt x="9441" y="19016"/>
                    <a:pt x="10208" y="19316"/>
                    <a:pt x="11542" y="19583"/>
                  </a:cubicBezTo>
                  <a:cubicBezTo>
                    <a:pt x="11772" y="19626"/>
                    <a:pt x="12014" y="19644"/>
                    <a:pt x="12262" y="19644"/>
                  </a:cubicBezTo>
                  <a:cubicBezTo>
                    <a:pt x="13170" y="19644"/>
                    <a:pt x="14166" y="19399"/>
                    <a:pt x="14978" y="19216"/>
                  </a:cubicBezTo>
                  <a:cubicBezTo>
                    <a:pt x="15212" y="19149"/>
                    <a:pt x="15445" y="19082"/>
                    <a:pt x="15679" y="19016"/>
                  </a:cubicBezTo>
                  <a:cubicBezTo>
                    <a:pt x="15779" y="19016"/>
                    <a:pt x="15846" y="19016"/>
                    <a:pt x="15912" y="18982"/>
                  </a:cubicBezTo>
                  <a:cubicBezTo>
                    <a:pt x="16012" y="18949"/>
                    <a:pt x="16079" y="18882"/>
                    <a:pt x="16179" y="18816"/>
                  </a:cubicBezTo>
                  <a:cubicBezTo>
                    <a:pt x="16679" y="18649"/>
                    <a:pt x="17180" y="18415"/>
                    <a:pt x="17580" y="18115"/>
                  </a:cubicBezTo>
                  <a:cubicBezTo>
                    <a:pt x="19515" y="16647"/>
                    <a:pt x="19848" y="14046"/>
                    <a:pt x="19948" y="11777"/>
                  </a:cubicBezTo>
                  <a:cubicBezTo>
                    <a:pt x="19897" y="11318"/>
                    <a:pt x="20120" y="11073"/>
                    <a:pt x="20615" y="11073"/>
                  </a:cubicBezTo>
                  <a:cubicBezTo>
                    <a:pt x="20767" y="11073"/>
                    <a:pt x="20946" y="11096"/>
                    <a:pt x="21149" y="11143"/>
                  </a:cubicBezTo>
                  <a:cubicBezTo>
                    <a:pt x="21183" y="11544"/>
                    <a:pt x="21216" y="11944"/>
                    <a:pt x="21249" y="12344"/>
                  </a:cubicBezTo>
                  <a:cubicBezTo>
                    <a:pt x="21249" y="13145"/>
                    <a:pt x="21349" y="13945"/>
                    <a:pt x="21349" y="14779"/>
                  </a:cubicBezTo>
                  <a:cubicBezTo>
                    <a:pt x="21383" y="16414"/>
                    <a:pt x="21316" y="18048"/>
                    <a:pt x="20983" y="19683"/>
                  </a:cubicBezTo>
                  <a:cubicBezTo>
                    <a:pt x="20823" y="20479"/>
                    <a:pt x="19049" y="20639"/>
                    <a:pt x="17641" y="20639"/>
                  </a:cubicBezTo>
                  <a:cubicBezTo>
                    <a:pt x="16985" y="20639"/>
                    <a:pt x="16409" y="20605"/>
                    <a:pt x="16112" y="20584"/>
                  </a:cubicBezTo>
                  <a:cubicBezTo>
                    <a:pt x="14841" y="20497"/>
                    <a:pt x="13545" y="20410"/>
                    <a:pt x="12267" y="20410"/>
                  </a:cubicBezTo>
                  <a:cubicBezTo>
                    <a:pt x="12070" y="20410"/>
                    <a:pt x="11873" y="20412"/>
                    <a:pt x="11676" y="20417"/>
                  </a:cubicBezTo>
                  <a:cubicBezTo>
                    <a:pt x="10108" y="20417"/>
                    <a:pt x="8574" y="20750"/>
                    <a:pt x="7039" y="20784"/>
                  </a:cubicBezTo>
                  <a:cubicBezTo>
                    <a:pt x="6969" y="20787"/>
                    <a:pt x="6898" y="20789"/>
                    <a:pt x="6828" y="20789"/>
                  </a:cubicBezTo>
                  <a:cubicBezTo>
                    <a:pt x="6264" y="20789"/>
                    <a:pt x="5698" y="20684"/>
                    <a:pt x="5105" y="20684"/>
                  </a:cubicBezTo>
                  <a:cubicBezTo>
                    <a:pt x="5091" y="20684"/>
                    <a:pt x="5078" y="20684"/>
                    <a:pt x="5065" y="20684"/>
                  </a:cubicBezTo>
                  <a:cubicBezTo>
                    <a:pt x="3511" y="20684"/>
                    <a:pt x="3937" y="18707"/>
                    <a:pt x="3904" y="17681"/>
                  </a:cubicBezTo>
                  <a:cubicBezTo>
                    <a:pt x="3870" y="16114"/>
                    <a:pt x="3704" y="14546"/>
                    <a:pt x="3603" y="12978"/>
                  </a:cubicBezTo>
                  <a:cubicBezTo>
                    <a:pt x="3570" y="12478"/>
                    <a:pt x="3670" y="11777"/>
                    <a:pt x="3570" y="11210"/>
                  </a:cubicBezTo>
                  <a:cubicBezTo>
                    <a:pt x="3801" y="10980"/>
                    <a:pt x="4134" y="10787"/>
                    <a:pt x="4392" y="10787"/>
                  </a:cubicBezTo>
                  <a:close/>
                  <a:moveTo>
                    <a:pt x="10875" y="21184"/>
                  </a:moveTo>
                  <a:lnTo>
                    <a:pt x="10775" y="21217"/>
                  </a:lnTo>
                  <a:cubicBezTo>
                    <a:pt x="10542" y="21251"/>
                    <a:pt x="10275" y="21284"/>
                    <a:pt x="10041" y="21317"/>
                  </a:cubicBezTo>
                  <a:cubicBezTo>
                    <a:pt x="9941" y="21351"/>
                    <a:pt x="9875" y="21351"/>
                    <a:pt x="9775" y="21351"/>
                  </a:cubicBezTo>
                  <a:cubicBezTo>
                    <a:pt x="9408" y="21351"/>
                    <a:pt x="9007" y="21351"/>
                    <a:pt x="8607" y="21384"/>
                  </a:cubicBezTo>
                  <a:cubicBezTo>
                    <a:pt x="9374" y="21317"/>
                    <a:pt x="10108" y="21251"/>
                    <a:pt x="10875" y="21184"/>
                  </a:cubicBezTo>
                  <a:close/>
                  <a:moveTo>
                    <a:pt x="21883" y="20650"/>
                  </a:moveTo>
                  <a:cubicBezTo>
                    <a:pt x="21783" y="20950"/>
                    <a:pt x="21716" y="21251"/>
                    <a:pt x="21616" y="21551"/>
                  </a:cubicBezTo>
                  <a:cubicBezTo>
                    <a:pt x="21616" y="21551"/>
                    <a:pt x="21583" y="21584"/>
                    <a:pt x="21583" y="21618"/>
                  </a:cubicBezTo>
                  <a:cubicBezTo>
                    <a:pt x="21583" y="21384"/>
                    <a:pt x="21616" y="21151"/>
                    <a:pt x="21616" y="20917"/>
                  </a:cubicBezTo>
                  <a:cubicBezTo>
                    <a:pt x="21683" y="20817"/>
                    <a:pt x="21716" y="20750"/>
                    <a:pt x="21783" y="20650"/>
                  </a:cubicBezTo>
                  <a:close/>
                  <a:moveTo>
                    <a:pt x="5071" y="21584"/>
                  </a:moveTo>
                  <a:lnTo>
                    <a:pt x="5071" y="21584"/>
                  </a:lnTo>
                  <a:cubicBezTo>
                    <a:pt x="5238" y="21618"/>
                    <a:pt x="5438" y="21618"/>
                    <a:pt x="5605" y="21618"/>
                  </a:cubicBezTo>
                  <a:cubicBezTo>
                    <a:pt x="5538" y="21651"/>
                    <a:pt x="5438" y="21651"/>
                    <a:pt x="5338" y="21684"/>
                  </a:cubicBezTo>
                  <a:cubicBezTo>
                    <a:pt x="5238" y="21718"/>
                    <a:pt x="5171" y="21818"/>
                    <a:pt x="5138" y="21918"/>
                  </a:cubicBezTo>
                  <a:lnTo>
                    <a:pt x="5105" y="21918"/>
                  </a:lnTo>
                  <a:cubicBezTo>
                    <a:pt x="5171" y="21818"/>
                    <a:pt x="5138" y="21684"/>
                    <a:pt x="5071" y="21584"/>
                  </a:cubicBezTo>
                  <a:close/>
                  <a:moveTo>
                    <a:pt x="20415" y="21784"/>
                  </a:moveTo>
                  <a:cubicBezTo>
                    <a:pt x="20415" y="21818"/>
                    <a:pt x="20382" y="21884"/>
                    <a:pt x="20382" y="21918"/>
                  </a:cubicBezTo>
                  <a:cubicBezTo>
                    <a:pt x="20215" y="21951"/>
                    <a:pt x="20082" y="21985"/>
                    <a:pt x="19915" y="22018"/>
                  </a:cubicBezTo>
                  <a:cubicBezTo>
                    <a:pt x="20015" y="21951"/>
                    <a:pt x="20149" y="21884"/>
                    <a:pt x="20249" y="21818"/>
                  </a:cubicBezTo>
                  <a:lnTo>
                    <a:pt x="20282" y="21818"/>
                  </a:lnTo>
                  <a:cubicBezTo>
                    <a:pt x="20349" y="21784"/>
                    <a:pt x="20382" y="21784"/>
                    <a:pt x="20415" y="21784"/>
                  </a:cubicBezTo>
                  <a:close/>
                  <a:moveTo>
                    <a:pt x="18748" y="21918"/>
                  </a:moveTo>
                  <a:cubicBezTo>
                    <a:pt x="18748" y="21951"/>
                    <a:pt x="18714" y="21951"/>
                    <a:pt x="18714" y="21951"/>
                  </a:cubicBezTo>
                  <a:lnTo>
                    <a:pt x="18281" y="21951"/>
                  </a:lnTo>
                  <a:cubicBezTo>
                    <a:pt x="17613" y="21951"/>
                    <a:pt x="16880" y="22018"/>
                    <a:pt x="16112" y="22051"/>
                  </a:cubicBezTo>
                  <a:cubicBezTo>
                    <a:pt x="16413" y="22018"/>
                    <a:pt x="16746" y="21985"/>
                    <a:pt x="17080" y="21951"/>
                  </a:cubicBezTo>
                  <a:cubicBezTo>
                    <a:pt x="17647" y="21951"/>
                    <a:pt x="18214" y="21951"/>
                    <a:pt x="18748" y="21918"/>
                  </a:cubicBezTo>
                  <a:close/>
                  <a:moveTo>
                    <a:pt x="13644" y="22351"/>
                  </a:moveTo>
                  <a:cubicBezTo>
                    <a:pt x="13777" y="22385"/>
                    <a:pt x="13944" y="22418"/>
                    <a:pt x="14078" y="22452"/>
                  </a:cubicBezTo>
                  <a:lnTo>
                    <a:pt x="13277" y="22452"/>
                  </a:lnTo>
                  <a:cubicBezTo>
                    <a:pt x="13410" y="22418"/>
                    <a:pt x="13511" y="22385"/>
                    <a:pt x="13644" y="22351"/>
                  </a:cubicBezTo>
                  <a:close/>
                  <a:moveTo>
                    <a:pt x="22584" y="22151"/>
                  </a:moveTo>
                  <a:cubicBezTo>
                    <a:pt x="22584" y="22285"/>
                    <a:pt x="22550" y="22452"/>
                    <a:pt x="22550" y="22585"/>
                  </a:cubicBezTo>
                  <a:cubicBezTo>
                    <a:pt x="22550" y="22618"/>
                    <a:pt x="22550" y="22618"/>
                    <a:pt x="22550" y="22618"/>
                  </a:cubicBezTo>
                  <a:cubicBezTo>
                    <a:pt x="22384" y="22685"/>
                    <a:pt x="22183" y="22752"/>
                    <a:pt x="21983" y="22785"/>
                  </a:cubicBezTo>
                  <a:cubicBezTo>
                    <a:pt x="22183" y="22585"/>
                    <a:pt x="22384" y="22351"/>
                    <a:pt x="22584" y="22151"/>
                  </a:cubicBezTo>
                  <a:close/>
                  <a:moveTo>
                    <a:pt x="18948" y="22885"/>
                  </a:moveTo>
                  <a:cubicBezTo>
                    <a:pt x="19281" y="22919"/>
                    <a:pt x="19615" y="22952"/>
                    <a:pt x="19982" y="22952"/>
                  </a:cubicBezTo>
                  <a:cubicBezTo>
                    <a:pt x="19348" y="23019"/>
                    <a:pt x="18748" y="23052"/>
                    <a:pt x="18114" y="23052"/>
                  </a:cubicBezTo>
                  <a:cubicBezTo>
                    <a:pt x="18281" y="23019"/>
                    <a:pt x="18481" y="22985"/>
                    <a:pt x="18648" y="22952"/>
                  </a:cubicBezTo>
                  <a:cubicBezTo>
                    <a:pt x="18748" y="22919"/>
                    <a:pt x="18848" y="22919"/>
                    <a:pt x="18948" y="22885"/>
                  </a:cubicBezTo>
                  <a:close/>
                  <a:moveTo>
                    <a:pt x="18835" y="1"/>
                  </a:moveTo>
                  <a:cubicBezTo>
                    <a:pt x="18118" y="1"/>
                    <a:pt x="17404" y="35"/>
                    <a:pt x="16713" y="69"/>
                  </a:cubicBezTo>
                  <a:cubicBezTo>
                    <a:pt x="12754" y="195"/>
                    <a:pt x="8765" y="439"/>
                    <a:pt x="4802" y="439"/>
                  </a:cubicBezTo>
                  <a:cubicBezTo>
                    <a:pt x="4558" y="439"/>
                    <a:pt x="4314" y="438"/>
                    <a:pt x="4070" y="436"/>
                  </a:cubicBezTo>
                  <a:cubicBezTo>
                    <a:pt x="4037" y="436"/>
                    <a:pt x="4037" y="402"/>
                    <a:pt x="4004" y="402"/>
                  </a:cubicBezTo>
                  <a:cubicBezTo>
                    <a:pt x="3870" y="402"/>
                    <a:pt x="3737" y="436"/>
                    <a:pt x="3603" y="436"/>
                  </a:cubicBezTo>
                  <a:lnTo>
                    <a:pt x="3103" y="436"/>
                  </a:lnTo>
                  <a:cubicBezTo>
                    <a:pt x="2970" y="436"/>
                    <a:pt x="2870" y="469"/>
                    <a:pt x="2803" y="569"/>
                  </a:cubicBezTo>
                  <a:cubicBezTo>
                    <a:pt x="101" y="1336"/>
                    <a:pt x="201" y="4772"/>
                    <a:pt x="201" y="7441"/>
                  </a:cubicBezTo>
                  <a:cubicBezTo>
                    <a:pt x="201" y="9542"/>
                    <a:pt x="68" y="11644"/>
                    <a:pt x="34" y="13779"/>
                  </a:cubicBezTo>
                  <a:cubicBezTo>
                    <a:pt x="1" y="16147"/>
                    <a:pt x="268" y="18482"/>
                    <a:pt x="401" y="20850"/>
                  </a:cubicBezTo>
                  <a:cubicBezTo>
                    <a:pt x="501" y="22151"/>
                    <a:pt x="735" y="23085"/>
                    <a:pt x="1936" y="23652"/>
                  </a:cubicBezTo>
                  <a:cubicBezTo>
                    <a:pt x="2102" y="23719"/>
                    <a:pt x="2269" y="23786"/>
                    <a:pt x="2436" y="23819"/>
                  </a:cubicBezTo>
                  <a:cubicBezTo>
                    <a:pt x="2469" y="23886"/>
                    <a:pt x="2536" y="23953"/>
                    <a:pt x="2569" y="23986"/>
                  </a:cubicBezTo>
                  <a:cubicBezTo>
                    <a:pt x="2636" y="24053"/>
                    <a:pt x="2720" y="24086"/>
                    <a:pt x="2803" y="24086"/>
                  </a:cubicBezTo>
                  <a:cubicBezTo>
                    <a:pt x="2886" y="24086"/>
                    <a:pt x="2970" y="24053"/>
                    <a:pt x="3036" y="23986"/>
                  </a:cubicBezTo>
                  <a:cubicBezTo>
                    <a:pt x="3557" y="24079"/>
                    <a:pt x="4110" y="24111"/>
                    <a:pt x="4667" y="24111"/>
                  </a:cubicBezTo>
                  <a:cubicBezTo>
                    <a:pt x="5716" y="24111"/>
                    <a:pt x="6780" y="23996"/>
                    <a:pt x="7673" y="23953"/>
                  </a:cubicBezTo>
                  <a:cubicBezTo>
                    <a:pt x="8760" y="23878"/>
                    <a:pt x="9846" y="23834"/>
                    <a:pt x="10932" y="23834"/>
                  </a:cubicBezTo>
                  <a:cubicBezTo>
                    <a:pt x="11781" y="23834"/>
                    <a:pt x="12629" y="23861"/>
                    <a:pt x="13477" y="23919"/>
                  </a:cubicBezTo>
                  <a:cubicBezTo>
                    <a:pt x="13782" y="23934"/>
                    <a:pt x="14089" y="23940"/>
                    <a:pt x="14396" y="23940"/>
                  </a:cubicBezTo>
                  <a:cubicBezTo>
                    <a:pt x="16240" y="23940"/>
                    <a:pt x="18123" y="23719"/>
                    <a:pt x="19982" y="23719"/>
                  </a:cubicBezTo>
                  <a:cubicBezTo>
                    <a:pt x="20342" y="23729"/>
                    <a:pt x="20756" y="23753"/>
                    <a:pt x="21181" y="23753"/>
                  </a:cubicBezTo>
                  <a:cubicBezTo>
                    <a:pt x="22213" y="23753"/>
                    <a:pt x="23308" y="23612"/>
                    <a:pt x="23851" y="22785"/>
                  </a:cubicBezTo>
                  <a:cubicBezTo>
                    <a:pt x="24185" y="22285"/>
                    <a:pt x="24118" y="21651"/>
                    <a:pt x="24151" y="21084"/>
                  </a:cubicBezTo>
                  <a:cubicBezTo>
                    <a:pt x="24218" y="19783"/>
                    <a:pt x="24418" y="18482"/>
                    <a:pt x="24518" y="17181"/>
                  </a:cubicBezTo>
                  <a:cubicBezTo>
                    <a:pt x="24952" y="12511"/>
                    <a:pt x="24418" y="7974"/>
                    <a:pt x="24085" y="3338"/>
                  </a:cubicBezTo>
                  <a:cubicBezTo>
                    <a:pt x="23985" y="2104"/>
                    <a:pt x="24218" y="1170"/>
                    <a:pt x="22884" y="636"/>
                  </a:cubicBezTo>
                  <a:cubicBezTo>
                    <a:pt x="21628" y="129"/>
                    <a:pt x="20227" y="1"/>
                    <a:pt x="18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8;p18">
              <a:extLst>
                <a:ext uri="{FF2B5EF4-FFF2-40B4-BE49-F238E27FC236}">
                  <a16:creationId xmlns:a16="http://schemas.microsoft.com/office/drawing/2014/main" id="{3EEA332E-8C02-EF4A-A873-C84101D2BA4D}"/>
                </a:ext>
              </a:extLst>
            </p:cNvPr>
            <p:cNvSpPr/>
            <p:nvPr/>
          </p:nvSpPr>
          <p:spPr>
            <a:xfrm>
              <a:off x="5835250" y="1490575"/>
              <a:ext cx="215175" cy="144325"/>
            </a:xfrm>
            <a:custGeom>
              <a:avLst/>
              <a:gdLst/>
              <a:ahLst/>
              <a:cxnLst/>
              <a:rect l="l" t="t" r="r" b="b"/>
              <a:pathLst>
                <a:path w="8607" h="5773" extrusionOk="0">
                  <a:moveTo>
                    <a:pt x="5168" y="1"/>
                  </a:moveTo>
                  <a:cubicBezTo>
                    <a:pt x="4988" y="1"/>
                    <a:pt x="4800" y="14"/>
                    <a:pt x="4604" y="40"/>
                  </a:cubicBezTo>
                  <a:cubicBezTo>
                    <a:pt x="2202" y="374"/>
                    <a:pt x="0" y="2642"/>
                    <a:pt x="1168" y="5110"/>
                  </a:cubicBezTo>
                  <a:cubicBezTo>
                    <a:pt x="1243" y="5276"/>
                    <a:pt x="1379" y="5346"/>
                    <a:pt x="1518" y="5346"/>
                  </a:cubicBezTo>
                  <a:cubicBezTo>
                    <a:pt x="1688" y="5346"/>
                    <a:pt x="1862" y="5242"/>
                    <a:pt x="1935" y="5077"/>
                  </a:cubicBezTo>
                  <a:cubicBezTo>
                    <a:pt x="2235" y="4410"/>
                    <a:pt x="2369" y="3776"/>
                    <a:pt x="2802" y="3176"/>
                  </a:cubicBezTo>
                  <a:cubicBezTo>
                    <a:pt x="3403" y="2442"/>
                    <a:pt x="4170" y="2275"/>
                    <a:pt x="5037" y="2108"/>
                  </a:cubicBezTo>
                  <a:cubicBezTo>
                    <a:pt x="5125" y="2089"/>
                    <a:pt x="5206" y="2080"/>
                    <a:pt x="5282" y="2080"/>
                  </a:cubicBezTo>
                  <a:cubicBezTo>
                    <a:pt x="6540" y="2080"/>
                    <a:pt x="6298" y="4552"/>
                    <a:pt x="6738" y="5244"/>
                  </a:cubicBezTo>
                  <a:cubicBezTo>
                    <a:pt x="6937" y="5599"/>
                    <a:pt x="7305" y="5773"/>
                    <a:pt x="7663" y="5773"/>
                  </a:cubicBezTo>
                  <a:cubicBezTo>
                    <a:pt x="8144" y="5773"/>
                    <a:pt x="8606" y="5457"/>
                    <a:pt x="8606" y="4844"/>
                  </a:cubicBezTo>
                  <a:cubicBezTo>
                    <a:pt x="8606" y="2539"/>
                    <a:pt x="7705" y="1"/>
                    <a:pt x="5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;p18">
              <a:extLst>
                <a:ext uri="{FF2B5EF4-FFF2-40B4-BE49-F238E27FC236}">
                  <a16:creationId xmlns:a16="http://schemas.microsoft.com/office/drawing/2014/main" id="{5537DA90-AD3B-8E47-B16B-953DD057CE9A}"/>
                </a:ext>
              </a:extLst>
            </p:cNvPr>
            <p:cNvSpPr/>
            <p:nvPr/>
          </p:nvSpPr>
          <p:spPr>
            <a:xfrm>
              <a:off x="6078750" y="1519750"/>
              <a:ext cx="188850" cy="116350"/>
            </a:xfrm>
            <a:custGeom>
              <a:avLst/>
              <a:gdLst/>
              <a:ahLst/>
              <a:cxnLst/>
              <a:rect l="l" t="t" r="r" b="b"/>
              <a:pathLst>
                <a:path w="7554" h="4654" extrusionOk="0">
                  <a:moveTo>
                    <a:pt x="6744" y="1"/>
                  </a:moveTo>
                  <a:cubicBezTo>
                    <a:pt x="6290" y="1"/>
                    <a:pt x="5817" y="327"/>
                    <a:pt x="5905" y="975"/>
                  </a:cubicBezTo>
                  <a:cubicBezTo>
                    <a:pt x="6045" y="2309"/>
                    <a:pt x="5266" y="2740"/>
                    <a:pt x="4281" y="2740"/>
                  </a:cubicBezTo>
                  <a:cubicBezTo>
                    <a:pt x="3863" y="2740"/>
                    <a:pt x="3407" y="2662"/>
                    <a:pt x="2969" y="2542"/>
                  </a:cubicBezTo>
                  <a:cubicBezTo>
                    <a:pt x="2369" y="2376"/>
                    <a:pt x="1035" y="1375"/>
                    <a:pt x="1068" y="674"/>
                  </a:cubicBezTo>
                  <a:cubicBezTo>
                    <a:pt x="1068" y="555"/>
                    <a:pt x="988" y="436"/>
                    <a:pt x="852" y="436"/>
                  </a:cubicBezTo>
                  <a:cubicBezTo>
                    <a:pt x="836" y="436"/>
                    <a:pt x="819" y="437"/>
                    <a:pt x="801" y="441"/>
                  </a:cubicBezTo>
                  <a:cubicBezTo>
                    <a:pt x="1" y="674"/>
                    <a:pt x="67" y="1375"/>
                    <a:pt x="167" y="2075"/>
                  </a:cubicBezTo>
                  <a:cubicBezTo>
                    <a:pt x="367" y="3243"/>
                    <a:pt x="1402" y="3943"/>
                    <a:pt x="2369" y="4377"/>
                  </a:cubicBezTo>
                  <a:cubicBezTo>
                    <a:pt x="2805" y="4570"/>
                    <a:pt x="3310" y="4653"/>
                    <a:pt x="3828" y="4653"/>
                  </a:cubicBezTo>
                  <a:cubicBezTo>
                    <a:pt x="4656" y="4653"/>
                    <a:pt x="5515" y="4439"/>
                    <a:pt x="6172" y="4110"/>
                  </a:cubicBezTo>
                  <a:cubicBezTo>
                    <a:pt x="7306" y="3543"/>
                    <a:pt x="7406" y="1875"/>
                    <a:pt x="7506" y="808"/>
                  </a:cubicBezTo>
                  <a:cubicBezTo>
                    <a:pt x="7553" y="269"/>
                    <a:pt x="7156" y="1"/>
                    <a:pt x="6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;p18">
              <a:extLst>
                <a:ext uri="{FF2B5EF4-FFF2-40B4-BE49-F238E27FC236}">
                  <a16:creationId xmlns:a16="http://schemas.microsoft.com/office/drawing/2014/main" id="{27329ECB-14AC-5949-9386-7AC6B839B1DB}"/>
                </a:ext>
              </a:extLst>
            </p:cNvPr>
            <p:cNvSpPr/>
            <p:nvPr/>
          </p:nvSpPr>
          <p:spPr>
            <a:xfrm>
              <a:off x="6299750" y="1479675"/>
              <a:ext cx="210175" cy="155925"/>
            </a:xfrm>
            <a:custGeom>
              <a:avLst/>
              <a:gdLst/>
              <a:ahLst/>
              <a:cxnLst/>
              <a:rect l="l" t="t" r="r" b="b"/>
              <a:pathLst>
                <a:path w="8407" h="6237" extrusionOk="0">
                  <a:moveTo>
                    <a:pt x="3938" y="1"/>
                  </a:moveTo>
                  <a:cubicBezTo>
                    <a:pt x="2789" y="1"/>
                    <a:pt x="1743" y="520"/>
                    <a:pt x="968" y="1410"/>
                  </a:cubicBezTo>
                  <a:cubicBezTo>
                    <a:pt x="0" y="2478"/>
                    <a:pt x="67" y="3879"/>
                    <a:pt x="367" y="5213"/>
                  </a:cubicBezTo>
                  <a:cubicBezTo>
                    <a:pt x="421" y="5445"/>
                    <a:pt x="646" y="5582"/>
                    <a:pt x="860" y="5582"/>
                  </a:cubicBezTo>
                  <a:cubicBezTo>
                    <a:pt x="1045" y="5582"/>
                    <a:pt x="1221" y="5479"/>
                    <a:pt x="1268" y="5246"/>
                  </a:cubicBezTo>
                  <a:cubicBezTo>
                    <a:pt x="1601" y="3745"/>
                    <a:pt x="1935" y="2244"/>
                    <a:pt x="3669" y="1911"/>
                  </a:cubicBezTo>
                  <a:cubicBezTo>
                    <a:pt x="3811" y="1885"/>
                    <a:pt x="3943" y="1872"/>
                    <a:pt x="4066" y="1872"/>
                  </a:cubicBezTo>
                  <a:cubicBezTo>
                    <a:pt x="5688" y="1872"/>
                    <a:pt x="5793" y="4001"/>
                    <a:pt x="5638" y="5180"/>
                  </a:cubicBezTo>
                  <a:cubicBezTo>
                    <a:pt x="5521" y="5854"/>
                    <a:pt x="6086" y="6237"/>
                    <a:pt x="6654" y="6237"/>
                  </a:cubicBezTo>
                  <a:cubicBezTo>
                    <a:pt x="6900" y="6237"/>
                    <a:pt x="7147" y="6165"/>
                    <a:pt x="7339" y="6013"/>
                  </a:cubicBezTo>
                  <a:cubicBezTo>
                    <a:pt x="8406" y="5180"/>
                    <a:pt x="8073" y="3578"/>
                    <a:pt x="7572" y="2511"/>
                  </a:cubicBezTo>
                  <a:cubicBezTo>
                    <a:pt x="7005" y="1277"/>
                    <a:pt x="5871" y="243"/>
                    <a:pt x="4503" y="43"/>
                  </a:cubicBezTo>
                  <a:cubicBezTo>
                    <a:pt x="4313" y="15"/>
                    <a:pt x="4124" y="1"/>
                    <a:pt x="3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1;p18">
              <a:extLst>
                <a:ext uri="{FF2B5EF4-FFF2-40B4-BE49-F238E27FC236}">
                  <a16:creationId xmlns:a16="http://schemas.microsoft.com/office/drawing/2014/main" id="{72AD6F44-ABCB-F94B-BF83-722781CEF05C}"/>
                </a:ext>
              </a:extLst>
            </p:cNvPr>
            <p:cNvSpPr/>
            <p:nvPr/>
          </p:nvSpPr>
          <p:spPr>
            <a:xfrm>
              <a:off x="5290700" y="1325400"/>
              <a:ext cx="1753850" cy="1358700"/>
            </a:xfrm>
            <a:custGeom>
              <a:avLst/>
              <a:gdLst/>
              <a:ahLst/>
              <a:cxnLst/>
              <a:rect l="l" t="t" r="r" b="b"/>
              <a:pathLst>
                <a:path w="70154" h="54348" extrusionOk="0">
                  <a:moveTo>
                    <a:pt x="48234" y="2478"/>
                  </a:moveTo>
                  <a:cubicBezTo>
                    <a:pt x="48701" y="2544"/>
                    <a:pt x="49168" y="2578"/>
                    <a:pt x="49636" y="2611"/>
                  </a:cubicBezTo>
                  <a:cubicBezTo>
                    <a:pt x="50636" y="2678"/>
                    <a:pt x="51670" y="2744"/>
                    <a:pt x="52704" y="2844"/>
                  </a:cubicBezTo>
                  <a:cubicBezTo>
                    <a:pt x="54539" y="3278"/>
                    <a:pt x="56207" y="4145"/>
                    <a:pt x="56741" y="5847"/>
                  </a:cubicBezTo>
                  <a:cubicBezTo>
                    <a:pt x="56774" y="6814"/>
                    <a:pt x="56907" y="7748"/>
                    <a:pt x="56907" y="8715"/>
                  </a:cubicBezTo>
                  <a:cubicBezTo>
                    <a:pt x="56907" y="12718"/>
                    <a:pt x="56607" y="16654"/>
                    <a:pt x="56407" y="20624"/>
                  </a:cubicBezTo>
                  <a:cubicBezTo>
                    <a:pt x="56340" y="22559"/>
                    <a:pt x="56407" y="24527"/>
                    <a:pt x="56540" y="26495"/>
                  </a:cubicBezTo>
                  <a:cubicBezTo>
                    <a:pt x="56674" y="29397"/>
                    <a:pt x="56841" y="32332"/>
                    <a:pt x="56907" y="35234"/>
                  </a:cubicBezTo>
                  <a:cubicBezTo>
                    <a:pt x="56874" y="36035"/>
                    <a:pt x="56774" y="36835"/>
                    <a:pt x="56707" y="37636"/>
                  </a:cubicBezTo>
                  <a:cubicBezTo>
                    <a:pt x="56540" y="39738"/>
                    <a:pt x="56374" y="41906"/>
                    <a:pt x="56007" y="44007"/>
                  </a:cubicBezTo>
                  <a:cubicBezTo>
                    <a:pt x="55673" y="45875"/>
                    <a:pt x="55973" y="47710"/>
                    <a:pt x="55506" y="49545"/>
                  </a:cubicBezTo>
                  <a:cubicBezTo>
                    <a:pt x="55276" y="50399"/>
                    <a:pt x="54657" y="51513"/>
                    <a:pt x="53713" y="51513"/>
                  </a:cubicBezTo>
                  <a:cubicBezTo>
                    <a:pt x="53700" y="51513"/>
                    <a:pt x="53686" y="51513"/>
                    <a:pt x="53672" y="51513"/>
                  </a:cubicBezTo>
                  <a:cubicBezTo>
                    <a:pt x="52738" y="51513"/>
                    <a:pt x="51837" y="51346"/>
                    <a:pt x="50903" y="51346"/>
                  </a:cubicBezTo>
                  <a:cubicBezTo>
                    <a:pt x="47100" y="51413"/>
                    <a:pt x="43231" y="51813"/>
                    <a:pt x="39462" y="52313"/>
                  </a:cubicBezTo>
                  <a:cubicBezTo>
                    <a:pt x="39295" y="52347"/>
                    <a:pt x="39128" y="52347"/>
                    <a:pt x="38928" y="52380"/>
                  </a:cubicBezTo>
                  <a:lnTo>
                    <a:pt x="37127" y="52380"/>
                  </a:lnTo>
                  <a:cubicBezTo>
                    <a:pt x="34881" y="52380"/>
                    <a:pt x="32620" y="52335"/>
                    <a:pt x="30364" y="52335"/>
                  </a:cubicBezTo>
                  <a:cubicBezTo>
                    <a:pt x="29236" y="52335"/>
                    <a:pt x="28109" y="52347"/>
                    <a:pt x="26986" y="52380"/>
                  </a:cubicBezTo>
                  <a:cubicBezTo>
                    <a:pt x="25452" y="52447"/>
                    <a:pt x="23884" y="52513"/>
                    <a:pt x="22349" y="52547"/>
                  </a:cubicBezTo>
                  <a:cubicBezTo>
                    <a:pt x="22216" y="52513"/>
                    <a:pt x="22049" y="52513"/>
                    <a:pt x="21916" y="52480"/>
                  </a:cubicBezTo>
                  <a:cubicBezTo>
                    <a:pt x="21015" y="52380"/>
                    <a:pt x="20114" y="52313"/>
                    <a:pt x="19214" y="52246"/>
                  </a:cubicBezTo>
                  <a:cubicBezTo>
                    <a:pt x="18180" y="52213"/>
                    <a:pt x="17246" y="51913"/>
                    <a:pt x="16212" y="51880"/>
                  </a:cubicBezTo>
                  <a:cubicBezTo>
                    <a:pt x="14110" y="51846"/>
                    <a:pt x="12609" y="51513"/>
                    <a:pt x="11408" y="49745"/>
                  </a:cubicBezTo>
                  <a:cubicBezTo>
                    <a:pt x="11208" y="49278"/>
                    <a:pt x="11075" y="48744"/>
                    <a:pt x="10975" y="48144"/>
                  </a:cubicBezTo>
                  <a:cubicBezTo>
                    <a:pt x="10975" y="47643"/>
                    <a:pt x="11041" y="47143"/>
                    <a:pt x="11041" y="46676"/>
                  </a:cubicBezTo>
                  <a:cubicBezTo>
                    <a:pt x="11041" y="45642"/>
                    <a:pt x="11075" y="44608"/>
                    <a:pt x="11041" y="43574"/>
                  </a:cubicBezTo>
                  <a:cubicBezTo>
                    <a:pt x="11041" y="42773"/>
                    <a:pt x="10975" y="41972"/>
                    <a:pt x="10908" y="41139"/>
                  </a:cubicBezTo>
                  <a:cubicBezTo>
                    <a:pt x="10874" y="39237"/>
                    <a:pt x="10841" y="37336"/>
                    <a:pt x="10774" y="35401"/>
                  </a:cubicBezTo>
                  <a:cubicBezTo>
                    <a:pt x="10641" y="32132"/>
                    <a:pt x="10341" y="28863"/>
                    <a:pt x="10274" y="25594"/>
                  </a:cubicBezTo>
                  <a:cubicBezTo>
                    <a:pt x="10307" y="24226"/>
                    <a:pt x="10341" y="22825"/>
                    <a:pt x="10341" y="21424"/>
                  </a:cubicBezTo>
                  <a:cubicBezTo>
                    <a:pt x="10407" y="20290"/>
                    <a:pt x="10407" y="19123"/>
                    <a:pt x="10407" y="17989"/>
                  </a:cubicBezTo>
                  <a:cubicBezTo>
                    <a:pt x="10508" y="15187"/>
                    <a:pt x="10674" y="12418"/>
                    <a:pt x="10741" y="9649"/>
                  </a:cubicBezTo>
                  <a:cubicBezTo>
                    <a:pt x="10774" y="8248"/>
                    <a:pt x="10474" y="6847"/>
                    <a:pt x="10508" y="5413"/>
                  </a:cubicBezTo>
                  <a:cubicBezTo>
                    <a:pt x="10608" y="5146"/>
                    <a:pt x="10708" y="4879"/>
                    <a:pt x="10808" y="4579"/>
                  </a:cubicBezTo>
                  <a:cubicBezTo>
                    <a:pt x="10808" y="4579"/>
                    <a:pt x="10841" y="4579"/>
                    <a:pt x="10841" y="4546"/>
                  </a:cubicBezTo>
                  <a:cubicBezTo>
                    <a:pt x="11141" y="4112"/>
                    <a:pt x="11542" y="3712"/>
                    <a:pt x="12142" y="3311"/>
                  </a:cubicBezTo>
                  <a:cubicBezTo>
                    <a:pt x="12956" y="2759"/>
                    <a:pt x="14632" y="2637"/>
                    <a:pt x="15822" y="2637"/>
                  </a:cubicBezTo>
                  <a:cubicBezTo>
                    <a:pt x="15997" y="2637"/>
                    <a:pt x="16162" y="2640"/>
                    <a:pt x="16312" y="2644"/>
                  </a:cubicBezTo>
                  <a:cubicBezTo>
                    <a:pt x="16685" y="2651"/>
                    <a:pt x="17057" y="2654"/>
                    <a:pt x="17429" y="2654"/>
                  </a:cubicBezTo>
                  <a:cubicBezTo>
                    <a:pt x="18443" y="2654"/>
                    <a:pt x="19451" y="2635"/>
                    <a:pt x="20465" y="2635"/>
                  </a:cubicBezTo>
                  <a:cubicBezTo>
                    <a:pt x="20836" y="2635"/>
                    <a:pt x="21209" y="2637"/>
                    <a:pt x="21582" y="2644"/>
                  </a:cubicBezTo>
                  <a:cubicBezTo>
                    <a:pt x="24534" y="2661"/>
                    <a:pt x="27486" y="2661"/>
                    <a:pt x="30443" y="2661"/>
                  </a:cubicBezTo>
                  <a:cubicBezTo>
                    <a:pt x="33399" y="2661"/>
                    <a:pt x="36359" y="2661"/>
                    <a:pt x="39328" y="2678"/>
                  </a:cubicBezTo>
                  <a:cubicBezTo>
                    <a:pt x="42264" y="2678"/>
                    <a:pt x="45166" y="2611"/>
                    <a:pt x="48101" y="2478"/>
                  </a:cubicBezTo>
                  <a:close/>
                  <a:moveTo>
                    <a:pt x="37365" y="0"/>
                  </a:moveTo>
                  <a:cubicBezTo>
                    <a:pt x="34506" y="0"/>
                    <a:pt x="31647" y="110"/>
                    <a:pt x="28787" y="176"/>
                  </a:cubicBezTo>
                  <a:cubicBezTo>
                    <a:pt x="27653" y="409"/>
                    <a:pt x="26519" y="509"/>
                    <a:pt x="25351" y="543"/>
                  </a:cubicBezTo>
                  <a:lnTo>
                    <a:pt x="24451" y="543"/>
                  </a:lnTo>
                  <a:cubicBezTo>
                    <a:pt x="23617" y="543"/>
                    <a:pt x="22783" y="643"/>
                    <a:pt x="21916" y="743"/>
                  </a:cubicBezTo>
                  <a:cubicBezTo>
                    <a:pt x="20498" y="681"/>
                    <a:pt x="19080" y="506"/>
                    <a:pt x="17636" y="506"/>
                  </a:cubicBezTo>
                  <a:cubicBezTo>
                    <a:pt x="17517" y="506"/>
                    <a:pt x="17398" y="507"/>
                    <a:pt x="17279" y="509"/>
                  </a:cubicBezTo>
                  <a:cubicBezTo>
                    <a:pt x="16498" y="537"/>
                    <a:pt x="15741" y="658"/>
                    <a:pt x="14948" y="658"/>
                  </a:cubicBezTo>
                  <a:cubicBezTo>
                    <a:pt x="14793" y="658"/>
                    <a:pt x="14636" y="654"/>
                    <a:pt x="14477" y="643"/>
                  </a:cubicBezTo>
                  <a:cubicBezTo>
                    <a:pt x="14383" y="639"/>
                    <a:pt x="14290" y="638"/>
                    <a:pt x="14198" y="638"/>
                  </a:cubicBezTo>
                  <a:cubicBezTo>
                    <a:pt x="13380" y="638"/>
                    <a:pt x="12652" y="770"/>
                    <a:pt x="11842" y="1010"/>
                  </a:cubicBezTo>
                  <a:cubicBezTo>
                    <a:pt x="10608" y="1410"/>
                    <a:pt x="9774" y="1944"/>
                    <a:pt x="9173" y="3145"/>
                  </a:cubicBezTo>
                  <a:cubicBezTo>
                    <a:pt x="8473" y="4646"/>
                    <a:pt x="8806" y="6480"/>
                    <a:pt x="8840" y="8082"/>
                  </a:cubicBezTo>
                  <a:cubicBezTo>
                    <a:pt x="8873" y="8849"/>
                    <a:pt x="9073" y="9583"/>
                    <a:pt x="9040" y="10383"/>
                  </a:cubicBezTo>
                  <a:cubicBezTo>
                    <a:pt x="9040" y="11250"/>
                    <a:pt x="8940" y="12118"/>
                    <a:pt x="8873" y="12985"/>
                  </a:cubicBezTo>
                  <a:cubicBezTo>
                    <a:pt x="8806" y="13886"/>
                    <a:pt x="8873" y="14753"/>
                    <a:pt x="8873" y="15620"/>
                  </a:cubicBezTo>
                  <a:cubicBezTo>
                    <a:pt x="8873" y="16621"/>
                    <a:pt x="8706" y="17588"/>
                    <a:pt x="8706" y="18589"/>
                  </a:cubicBezTo>
                  <a:cubicBezTo>
                    <a:pt x="8706" y="20357"/>
                    <a:pt x="8673" y="22092"/>
                    <a:pt x="8640" y="23859"/>
                  </a:cubicBezTo>
                  <a:cubicBezTo>
                    <a:pt x="7872" y="23192"/>
                    <a:pt x="7172" y="22192"/>
                    <a:pt x="6738" y="21424"/>
                  </a:cubicBezTo>
                  <a:cubicBezTo>
                    <a:pt x="6171" y="20457"/>
                    <a:pt x="5804" y="19390"/>
                    <a:pt x="5404" y="18322"/>
                  </a:cubicBezTo>
                  <a:cubicBezTo>
                    <a:pt x="5371" y="18255"/>
                    <a:pt x="5337" y="18155"/>
                    <a:pt x="5304" y="18055"/>
                  </a:cubicBezTo>
                  <a:cubicBezTo>
                    <a:pt x="6338" y="17655"/>
                    <a:pt x="7205" y="15720"/>
                    <a:pt x="7806" y="15087"/>
                  </a:cubicBezTo>
                  <a:cubicBezTo>
                    <a:pt x="8301" y="14513"/>
                    <a:pt x="7859" y="13755"/>
                    <a:pt x="7275" y="13755"/>
                  </a:cubicBezTo>
                  <a:cubicBezTo>
                    <a:pt x="7112" y="13755"/>
                    <a:pt x="6939" y="13814"/>
                    <a:pt x="6772" y="13952"/>
                  </a:cubicBezTo>
                  <a:cubicBezTo>
                    <a:pt x="6138" y="14519"/>
                    <a:pt x="5737" y="15353"/>
                    <a:pt x="5237" y="16054"/>
                  </a:cubicBezTo>
                  <a:cubicBezTo>
                    <a:pt x="5237" y="16021"/>
                    <a:pt x="5237" y="15987"/>
                    <a:pt x="5237" y="15954"/>
                  </a:cubicBezTo>
                  <a:cubicBezTo>
                    <a:pt x="5170" y="15320"/>
                    <a:pt x="5170" y="14686"/>
                    <a:pt x="5170" y="14019"/>
                  </a:cubicBezTo>
                  <a:cubicBezTo>
                    <a:pt x="5204" y="13519"/>
                    <a:pt x="5237" y="13018"/>
                    <a:pt x="5237" y="12518"/>
                  </a:cubicBezTo>
                  <a:cubicBezTo>
                    <a:pt x="5237" y="12026"/>
                    <a:pt x="4839" y="11765"/>
                    <a:pt x="4463" y="11765"/>
                  </a:cubicBezTo>
                  <a:cubicBezTo>
                    <a:pt x="4124" y="11765"/>
                    <a:pt x="3803" y="11976"/>
                    <a:pt x="3803" y="12418"/>
                  </a:cubicBezTo>
                  <a:cubicBezTo>
                    <a:pt x="3803" y="12551"/>
                    <a:pt x="3803" y="12685"/>
                    <a:pt x="3803" y="12785"/>
                  </a:cubicBezTo>
                  <a:cubicBezTo>
                    <a:pt x="3769" y="12985"/>
                    <a:pt x="3769" y="13185"/>
                    <a:pt x="3769" y="13385"/>
                  </a:cubicBezTo>
                  <a:cubicBezTo>
                    <a:pt x="3703" y="14119"/>
                    <a:pt x="3636" y="14886"/>
                    <a:pt x="3636" y="15620"/>
                  </a:cubicBezTo>
                  <a:cubicBezTo>
                    <a:pt x="2802" y="14986"/>
                    <a:pt x="1868" y="14419"/>
                    <a:pt x="934" y="14253"/>
                  </a:cubicBezTo>
                  <a:cubicBezTo>
                    <a:pt x="904" y="14248"/>
                    <a:pt x="875" y="14246"/>
                    <a:pt x="846" y="14246"/>
                  </a:cubicBezTo>
                  <a:cubicBezTo>
                    <a:pt x="460" y="14246"/>
                    <a:pt x="196" y="14645"/>
                    <a:pt x="133" y="14986"/>
                  </a:cubicBezTo>
                  <a:cubicBezTo>
                    <a:pt x="0" y="16021"/>
                    <a:pt x="1067" y="16321"/>
                    <a:pt x="1701" y="16854"/>
                  </a:cubicBezTo>
                  <a:cubicBezTo>
                    <a:pt x="2168" y="17288"/>
                    <a:pt x="2602" y="17588"/>
                    <a:pt x="3169" y="17855"/>
                  </a:cubicBezTo>
                  <a:cubicBezTo>
                    <a:pt x="3769" y="18189"/>
                    <a:pt x="4036" y="19290"/>
                    <a:pt x="4270" y="19857"/>
                  </a:cubicBezTo>
                  <a:cubicBezTo>
                    <a:pt x="4803" y="21091"/>
                    <a:pt x="5437" y="22225"/>
                    <a:pt x="6305" y="23226"/>
                  </a:cubicBezTo>
                  <a:cubicBezTo>
                    <a:pt x="6738" y="23726"/>
                    <a:pt x="7272" y="24160"/>
                    <a:pt x="7806" y="24527"/>
                  </a:cubicBezTo>
                  <a:cubicBezTo>
                    <a:pt x="7799" y="24520"/>
                    <a:pt x="7798" y="24517"/>
                    <a:pt x="7802" y="24517"/>
                  </a:cubicBezTo>
                  <a:lnTo>
                    <a:pt x="7802" y="24517"/>
                  </a:lnTo>
                  <a:cubicBezTo>
                    <a:pt x="7836" y="24517"/>
                    <a:pt x="8275" y="24773"/>
                    <a:pt x="8606" y="24894"/>
                  </a:cubicBezTo>
                  <a:cubicBezTo>
                    <a:pt x="8573" y="26695"/>
                    <a:pt x="8539" y="28496"/>
                    <a:pt x="8539" y="30297"/>
                  </a:cubicBezTo>
                  <a:cubicBezTo>
                    <a:pt x="8539" y="32099"/>
                    <a:pt x="8640" y="33867"/>
                    <a:pt x="8706" y="35635"/>
                  </a:cubicBezTo>
                  <a:cubicBezTo>
                    <a:pt x="8740" y="37669"/>
                    <a:pt x="9107" y="39637"/>
                    <a:pt x="9207" y="41672"/>
                  </a:cubicBezTo>
                  <a:cubicBezTo>
                    <a:pt x="9273" y="43507"/>
                    <a:pt x="9407" y="45275"/>
                    <a:pt x="9407" y="47109"/>
                  </a:cubicBezTo>
                  <a:cubicBezTo>
                    <a:pt x="9407" y="48877"/>
                    <a:pt x="9507" y="50045"/>
                    <a:pt x="10674" y="51446"/>
                  </a:cubicBezTo>
                  <a:cubicBezTo>
                    <a:pt x="11742" y="52713"/>
                    <a:pt x="12909" y="53114"/>
                    <a:pt x="14477" y="53414"/>
                  </a:cubicBezTo>
                  <a:cubicBezTo>
                    <a:pt x="14811" y="53467"/>
                    <a:pt x="15150" y="53478"/>
                    <a:pt x="15490" y="53478"/>
                  </a:cubicBezTo>
                  <a:cubicBezTo>
                    <a:pt x="15716" y="53478"/>
                    <a:pt x="15943" y="53473"/>
                    <a:pt x="16170" y="53473"/>
                  </a:cubicBezTo>
                  <a:cubicBezTo>
                    <a:pt x="16453" y="53473"/>
                    <a:pt x="16734" y="53481"/>
                    <a:pt x="17012" y="53514"/>
                  </a:cubicBezTo>
                  <a:cubicBezTo>
                    <a:pt x="18013" y="53581"/>
                    <a:pt x="19014" y="53814"/>
                    <a:pt x="20014" y="53881"/>
                  </a:cubicBezTo>
                  <a:cubicBezTo>
                    <a:pt x="21718" y="54003"/>
                    <a:pt x="23367" y="54152"/>
                    <a:pt x="25061" y="54152"/>
                  </a:cubicBezTo>
                  <a:cubicBezTo>
                    <a:pt x="25224" y="54152"/>
                    <a:pt x="25388" y="54151"/>
                    <a:pt x="25552" y="54148"/>
                  </a:cubicBezTo>
                  <a:cubicBezTo>
                    <a:pt x="25696" y="54146"/>
                    <a:pt x="25841" y="54145"/>
                    <a:pt x="25986" y="54145"/>
                  </a:cubicBezTo>
                  <a:cubicBezTo>
                    <a:pt x="28013" y="54145"/>
                    <a:pt x="30066" y="54348"/>
                    <a:pt x="32090" y="54348"/>
                  </a:cubicBezTo>
                  <a:cubicBezTo>
                    <a:pt x="35525" y="54348"/>
                    <a:pt x="38928" y="53948"/>
                    <a:pt x="42364" y="53614"/>
                  </a:cubicBezTo>
                  <a:cubicBezTo>
                    <a:pt x="43398" y="53664"/>
                    <a:pt x="44432" y="53689"/>
                    <a:pt x="45470" y="53689"/>
                  </a:cubicBezTo>
                  <a:cubicBezTo>
                    <a:pt x="46508" y="53689"/>
                    <a:pt x="47551" y="53664"/>
                    <a:pt x="48601" y="53614"/>
                  </a:cubicBezTo>
                  <a:cubicBezTo>
                    <a:pt x="48744" y="53609"/>
                    <a:pt x="48888" y="53607"/>
                    <a:pt x="49032" y="53607"/>
                  </a:cubicBezTo>
                  <a:cubicBezTo>
                    <a:pt x="49923" y="53607"/>
                    <a:pt x="50845" y="53685"/>
                    <a:pt x="51757" y="53685"/>
                  </a:cubicBezTo>
                  <a:cubicBezTo>
                    <a:pt x="52773" y="53685"/>
                    <a:pt x="53775" y="53589"/>
                    <a:pt x="54706" y="53180"/>
                  </a:cubicBezTo>
                  <a:cubicBezTo>
                    <a:pt x="55406" y="52880"/>
                    <a:pt x="55873" y="52447"/>
                    <a:pt x="56240" y="51913"/>
                  </a:cubicBezTo>
                  <a:cubicBezTo>
                    <a:pt x="57241" y="50545"/>
                    <a:pt x="57441" y="48344"/>
                    <a:pt x="57474" y="46609"/>
                  </a:cubicBezTo>
                  <a:cubicBezTo>
                    <a:pt x="57841" y="44241"/>
                    <a:pt x="58108" y="41939"/>
                    <a:pt x="58142" y="39537"/>
                  </a:cubicBezTo>
                  <a:lnTo>
                    <a:pt x="58142" y="39304"/>
                  </a:lnTo>
                  <a:cubicBezTo>
                    <a:pt x="58308" y="37436"/>
                    <a:pt x="58475" y="35601"/>
                    <a:pt x="58542" y="33767"/>
                  </a:cubicBezTo>
                  <a:cubicBezTo>
                    <a:pt x="58642" y="30197"/>
                    <a:pt x="58108" y="26661"/>
                    <a:pt x="58008" y="23126"/>
                  </a:cubicBezTo>
                  <a:lnTo>
                    <a:pt x="58008" y="23126"/>
                  </a:lnTo>
                  <a:cubicBezTo>
                    <a:pt x="58092" y="23142"/>
                    <a:pt x="58183" y="23151"/>
                    <a:pt x="58288" y="23151"/>
                  </a:cubicBezTo>
                  <a:cubicBezTo>
                    <a:pt x="58392" y="23151"/>
                    <a:pt x="58509" y="23142"/>
                    <a:pt x="58642" y="23126"/>
                  </a:cubicBezTo>
                  <a:cubicBezTo>
                    <a:pt x="58677" y="23123"/>
                    <a:pt x="58713" y="23122"/>
                    <a:pt x="58748" y="23122"/>
                  </a:cubicBezTo>
                  <a:cubicBezTo>
                    <a:pt x="59574" y="23122"/>
                    <a:pt x="60333" y="23851"/>
                    <a:pt x="60877" y="24427"/>
                  </a:cubicBezTo>
                  <a:cubicBezTo>
                    <a:pt x="60944" y="24527"/>
                    <a:pt x="61044" y="24660"/>
                    <a:pt x="61177" y="24760"/>
                  </a:cubicBezTo>
                  <a:cubicBezTo>
                    <a:pt x="61844" y="25694"/>
                    <a:pt x="62345" y="26762"/>
                    <a:pt x="62812" y="27829"/>
                  </a:cubicBezTo>
                  <a:cubicBezTo>
                    <a:pt x="62511" y="28229"/>
                    <a:pt x="62345" y="28863"/>
                    <a:pt x="62178" y="29263"/>
                  </a:cubicBezTo>
                  <a:cubicBezTo>
                    <a:pt x="62144" y="29363"/>
                    <a:pt x="62078" y="29463"/>
                    <a:pt x="62044" y="29597"/>
                  </a:cubicBezTo>
                  <a:cubicBezTo>
                    <a:pt x="61511" y="30297"/>
                    <a:pt x="60910" y="30898"/>
                    <a:pt x="60677" y="31799"/>
                  </a:cubicBezTo>
                  <a:cubicBezTo>
                    <a:pt x="60496" y="32400"/>
                    <a:pt x="60940" y="33057"/>
                    <a:pt x="61543" y="33057"/>
                  </a:cubicBezTo>
                  <a:cubicBezTo>
                    <a:pt x="61609" y="33057"/>
                    <a:pt x="61676" y="33049"/>
                    <a:pt x="61744" y="33033"/>
                  </a:cubicBezTo>
                  <a:cubicBezTo>
                    <a:pt x="62678" y="32766"/>
                    <a:pt x="63078" y="31899"/>
                    <a:pt x="63345" y="30931"/>
                  </a:cubicBezTo>
                  <a:cubicBezTo>
                    <a:pt x="63412" y="30865"/>
                    <a:pt x="63445" y="30831"/>
                    <a:pt x="63479" y="30764"/>
                  </a:cubicBezTo>
                  <a:cubicBezTo>
                    <a:pt x="63679" y="30498"/>
                    <a:pt x="63946" y="29964"/>
                    <a:pt x="64213" y="29597"/>
                  </a:cubicBezTo>
                  <a:cubicBezTo>
                    <a:pt x="64813" y="30431"/>
                    <a:pt x="65614" y="31698"/>
                    <a:pt x="65780" y="31865"/>
                  </a:cubicBezTo>
                  <a:cubicBezTo>
                    <a:pt x="65959" y="32053"/>
                    <a:pt x="66187" y="32136"/>
                    <a:pt x="66414" y="32136"/>
                  </a:cubicBezTo>
                  <a:cubicBezTo>
                    <a:pt x="66951" y="32136"/>
                    <a:pt x="67479" y="31674"/>
                    <a:pt x="67315" y="31065"/>
                  </a:cubicBezTo>
                  <a:cubicBezTo>
                    <a:pt x="67148" y="30364"/>
                    <a:pt x="66948" y="29697"/>
                    <a:pt x="66648" y="29063"/>
                  </a:cubicBezTo>
                  <a:lnTo>
                    <a:pt x="66648" y="29063"/>
                  </a:lnTo>
                  <a:cubicBezTo>
                    <a:pt x="67315" y="29197"/>
                    <a:pt x="68015" y="29230"/>
                    <a:pt x="68682" y="29463"/>
                  </a:cubicBezTo>
                  <a:cubicBezTo>
                    <a:pt x="68779" y="29495"/>
                    <a:pt x="68871" y="29509"/>
                    <a:pt x="68959" y="29509"/>
                  </a:cubicBezTo>
                  <a:cubicBezTo>
                    <a:pt x="69803" y="29509"/>
                    <a:pt x="70154" y="28168"/>
                    <a:pt x="69216" y="27896"/>
                  </a:cubicBezTo>
                  <a:cubicBezTo>
                    <a:pt x="68249" y="27595"/>
                    <a:pt x="67281" y="27629"/>
                    <a:pt x="66314" y="27429"/>
                  </a:cubicBezTo>
                  <a:cubicBezTo>
                    <a:pt x="65840" y="27350"/>
                    <a:pt x="65345" y="27146"/>
                    <a:pt x="64862" y="27146"/>
                  </a:cubicBezTo>
                  <a:cubicBezTo>
                    <a:pt x="64733" y="27146"/>
                    <a:pt x="64606" y="27160"/>
                    <a:pt x="64479" y="27195"/>
                  </a:cubicBezTo>
                  <a:cubicBezTo>
                    <a:pt x="64446" y="27195"/>
                    <a:pt x="64446" y="27229"/>
                    <a:pt x="64413" y="27229"/>
                  </a:cubicBezTo>
                  <a:cubicBezTo>
                    <a:pt x="64379" y="27162"/>
                    <a:pt x="64379" y="27128"/>
                    <a:pt x="64346" y="27095"/>
                  </a:cubicBezTo>
                  <a:cubicBezTo>
                    <a:pt x="64113" y="26528"/>
                    <a:pt x="63812" y="25994"/>
                    <a:pt x="63445" y="25494"/>
                  </a:cubicBezTo>
                  <a:cubicBezTo>
                    <a:pt x="63012" y="24760"/>
                    <a:pt x="62578" y="24060"/>
                    <a:pt x="61944" y="23459"/>
                  </a:cubicBezTo>
                  <a:cubicBezTo>
                    <a:pt x="61544" y="22892"/>
                    <a:pt x="61010" y="22425"/>
                    <a:pt x="60443" y="22025"/>
                  </a:cubicBezTo>
                  <a:cubicBezTo>
                    <a:pt x="59676" y="21491"/>
                    <a:pt x="58942" y="21625"/>
                    <a:pt x="58142" y="21358"/>
                  </a:cubicBezTo>
                  <a:cubicBezTo>
                    <a:pt x="58108" y="21324"/>
                    <a:pt x="58075" y="21324"/>
                    <a:pt x="58042" y="21324"/>
                  </a:cubicBezTo>
                  <a:cubicBezTo>
                    <a:pt x="58075" y="17588"/>
                    <a:pt x="58542" y="13886"/>
                    <a:pt x="58542" y="10150"/>
                  </a:cubicBezTo>
                  <a:cubicBezTo>
                    <a:pt x="58542" y="8348"/>
                    <a:pt x="58408" y="6580"/>
                    <a:pt x="58342" y="4813"/>
                  </a:cubicBezTo>
                  <a:cubicBezTo>
                    <a:pt x="58308" y="3412"/>
                    <a:pt x="57441" y="2444"/>
                    <a:pt x="56207" y="1910"/>
                  </a:cubicBezTo>
                  <a:cubicBezTo>
                    <a:pt x="55240" y="1443"/>
                    <a:pt x="54005" y="1377"/>
                    <a:pt x="52938" y="1277"/>
                  </a:cubicBezTo>
                  <a:cubicBezTo>
                    <a:pt x="51704" y="1143"/>
                    <a:pt x="50503" y="1010"/>
                    <a:pt x="49269" y="943"/>
                  </a:cubicBezTo>
                  <a:cubicBezTo>
                    <a:pt x="46767" y="810"/>
                    <a:pt x="44298" y="276"/>
                    <a:pt x="41797" y="109"/>
                  </a:cubicBezTo>
                  <a:cubicBezTo>
                    <a:pt x="40319" y="30"/>
                    <a:pt x="38842" y="0"/>
                    <a:pt x="37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32;p18">
            <a:extLst>
              <a:ext uri="{FF2B5EF4-FFF2-40B4-BE49-F238E27FC236}">
                <a16:creationId xmlns:a16="http://schemas.microsoft.com/office/drawing/2014/main" id="{2E72FB3C-1DE5-5543-963B-FF5BB37DB924}"/>
              </a:ext>
            </a:extLst>
          </p:cNvPr>
          <p:cNvGrpSpPr/>
          <p:nvPr/>
        </p:nvGrpSpPr>
        <p:grpSpPr>
          <a:xfrm>
            <a:off x="8085435" y="4758428"/>
            <a:ext cx="321159" cy="243903"/>
            <a:chOff x="6740225" y="3025175"/>
            <a:chExt cx="1790275" cy="1359300"/>
          </a:xfrm>
        </p:grpSpPr>
        <p:sp>
          <p:nvSpPr>
            <p:cNvPr id="38" name="Google Shape;133;p18">
              <a:extLst>
                <a:ext uri="{FF2B5EF4-FFF2-40B4-BE49-F238E27FC236}">
                  <a16:creationId xmlns:a16="http://schemas.microsoft.com/office/drawing/2014/main" id="{8ED6430E-C22C-F543-88C1-0270FFFE2737}"/>
                </a:ext>
              </a:extLst>
            </p:cNvPr>
            <p:cNvSpPr/>
            <p:nvPr/>
          </p:nvSpPr>
          <p:spPr>
            <a:xfrm>
              <a:off x="7032725" y="3064875"/>
              <a:ext cx="1207550" cy="1276400"/>
            </a:xfrm>
            <a:custGeom>
              <a:avLst/>
              <a:gdLst/>
              <a:ahLst/>
              <a:cxnLst/>
              <a:rect l="l" t="t" r="r" b="b"/>
              <a:pathLst>
                <a:path w="48302" h="51056" extrusionOk="0">
                  <a:moveTo>
                    <a:pt x="37307" y="1"/>
                  </a:moveTo>
                  <a:cubicBezTo>
                    <a:pt x="35691" y="1"/>
                    <a:pt x="34047" y="186"/>
                    <a:pt x="32448" y="186"/>
                  </a:cubicBezTo>
                  <a:cubicBezTo>
                    <a:pt x="32284" y="186"/>
                    <a:pt x="32120" y="184"/>
                    <a:pt x="31957" y="180"/>
                  </a:cubicBezTo>
                  <a:cubicBezTo>
                    <a:pt x="31408" y="165"/>
                    <a:pt x="30859" y="159"/>
                    <a:pt x="30310" y="159"/>
                  </a:cubicBezTo>
                  <a:cubicBezTo>
                    <a:pt x="28291" y="159"/>
                    <a:pt x="26271" y="249"/>
                    <a:pt x="24252" y="380"/>
                  </a:cubicBezTo>
                  <a:cubicBezTo>
                    <a:pt x="23618" y="447"/>
                    <a:pt x="22984" y="480"/>
                    <a:pt x="22350" y="480"/>
                  </a:cubicBezTo>
                  <a:lnTo>
                    <a:pt x="21950" y="480"/>
                  </a:lnTo>
                  <a:cubicBezTo>
                    <a:pt x="21917" y="480"/>
                    <a:pt x="21883" y="513"/>
                    <a:pt x="21850" y="513"/>
                  </a:cubicBezTo>
                  <a:cubicBezTo>
                    <a:pt x="21022" y="342"/>
                    <a:pt x="20184" y="291"/>
                    <a:pt x="19343" y="291"/>
                  </a:cubicBezTo>
                  <a:cubicBezTo>
                    <a:pt x="18050" y="291"/>
                    <a:pt x="16752" y="413"/>
                    <a:pt x="15479" y="413"/>
                  </a:cubicBezTo>
                  <a:cubicBezTo>
                    <a:pt x="15286" y="410"/>
                    <a:pt x="15093" y="409"/>
                    <a:pt x="14900" y="409"/>
                  </a:cubicBezTo>
                  <a:cubicBezTo>
                    <a:pt x="12948" y="409"/>
                    <a:pt x="10950" y="550"/>
                    <a:pt x="9007" y="580"/>
                  </a:cubicBezTo>
                  <a:cubicBezTo>
                    <a:pt x="8640" y="580"/>
                    <a:pt x="8207" y="613"/>
                    <a:pt x="7806" y="680"/>
                  </a:cubicBezTo>
                  <a:cubicBezTo>
                    <a:pt x="7093" y="529"/>
                    <a:pt x="6365" y="444"/>
                    <a:pt x="5645" y="444"/>
                  </a:cubicBezTo>
                  <a:cubicBezTo>
                    <a:pt x="4144" y="444"/>
                    <a:pt x="2675" y="812"/>
                    <a:pt x="1435" y="1714"/>
                  </a:cubicBezTo>
                  <a:cubicBezTo>
                    <a:pt x="435" y="2448"/>
                    <a:pt x="201" y="3449"/>
                    <a:pt x="435" y="4383"/>
                  </a:cubicBezTo>
                  <a:cubicBezTo>
                    <a:pt x="234" y="4650"/>
                    <a:pt x="134" y="4950"/>
                    <a:pt x="101" y="5317"/>
                  </a:cubicBezTo>
                  <a:cubicBezTo>
                    <a:pt x="1" y="6951"/>
                    <a:pt x="134" y="8619"/>
                    <a:pt x="168" y="10287"/>
                  </a:cubicBezTo>
                  <a:cubicBezTo>
                    <a:pt x="201" y="11855"/>
                    <a:pt x="34" y="13422"/>
                    <a:pt x="134" y="14990"/>
                  </a:cubicBezTo>
                  <a:cubicBezTo>
                    <a:pt x="301" y="18026"/>
                    <a:pt x="201" y="21061"/>
                    <a:pt x="401" y="24097"/>
                  </a:cubicBezTo>
                  <a:cubicBezTo>
                    <a:pt x="835" y="30702"/>
                    <a:pt x="1469" y="37306"/>
                    <a:pt x="1302" y="43911"/>
                  </a:cubicBezTo>
                  <a:cubicBezTo>
                    <a:pt x="1202" y="46813"/>
                    <a:pt x="1402" y="49448"/>
                    <a:pt x="4571" y="50382"/>
                  </a:cubicBezTo>
                  <a:cubicBezTo>
                    <a:pt x="5972" y="50783"/>
                    <a:pt x="7273" y="50683"/>
                    <a:pt x="8674" y="50716"/>
                  </a:cubicBezTo>
                  <a:cubicBezTo>
                    <a:pt x="9641" y="50749"/>
                    <a:pt x="10600" y="50766"/>
                    <a:pt x="11559" y="50766"/>
                  </a:cubicBezTo>
                  <a:cubicBezTo>
                    <a:pt x="12518" y="50766"/>
                    <a:pt x="13477" y="50749"/>
                    <a:pt x="14445" y="50716"/>
                  </a:cubicBezTo>
                  <a:cubicBezTo>
                    <a:pt x="17313" y="50649"/>
                    <a:pt x="20182" y="50716"/>
                    <a:pt x="23051" y="50449"/>
                  </a:cubicBezTo>
                  <a:cubicBezTo>
                    <a:pt x="23451" y="50516"/>
                    <a:pt x="23818" y="50582"/>
                    <a:pt x="24185" y="50649"/>
                  </a:cubicBezTo>
                  <a:cubicBezTo>
                    <a:pt x="24487" y="50705"/>
                    <a:pt x="24589" y="50725"/>
                    <a:pt x="24583" y="50725"/>
                  </a:cubicBezTo>
                  <a:cubicBezTo>
                    <a:pt x="24570" y="50725"/>
                    <a:pt x="24048" y="50634"/>
                    <a:pt x="23945" y="50634"/>
                  </a:cubicBezTo>
                  <a:cubicBezTo>
                    <a:pt x="23870" y="50634"/>
                    <a:pt x="24018" y="50683"/>
                    <a:pt x="24752" y="50849"/>
                  </a:cubicBezTo>
                  <a:cubicBezTo>
                    <a:pt x="25387" y="50998"/>
                    <a:pt x="26005" y="51056"/>
                    <a:pt x="26614" y="51056"/>
                  </a:cubicBezTo>
                  <a:cubicBezTo>
                    <a:pt x="28050" y="51056"/>
                    <a:pt x="29437" y="50736"/>
                    <a:pt x="30890" y="50549"/>
                  </a:cubicBezTo>
                  <a:cubicBezTo>
                    <a:pt x="31123" y="50683"/>
                    <a:pt x="31390" y="50783"/>
                    <a:pt x="31657" y="50783"/>
                  </a:cubicBezTo>
                  <a:cubicBezTo>
                    <a:pt x="32908" y="50909"/>
                    <a:pt x="34171" y="50935"/>
                    <a:pt x="35435" y="50935"/>
                  </a:cubicBezTo>
                  <a:cubicBezTo>
                    <a:pt x="36307" y="50935"/>
                    <a:pt x="37180" y="50923"/>
                    <a:pt x="38051" y="50923"/>
                  </a:cubicBezTo>
                  <a:cubicBezTo>
                    <a:pt x="38914" y="50923"/>
                    <a:pt x="39775" y="50935"/>
                    <a:pt x="40630" y="50983"/>
                  </a:cubicBezTo>
                  <a:cubicBezTo>
                    <a:pt x="40696" y="50986"/>
                    <a:pt x="40763" y="50988"/>
                    <a:pt x="40830" y="50988"/>
                  </a:cubicBezTo>
                  <a:cubicBezTo>
                    <a:pt x="41410" y="50988"/>
                    <a:pt x="42034" y="50865"/>
                    <a:pt x="42631" y="50716"/>
                  </a:cubicBezTo>
                  <a:cubicBezTo>
                    <a:pt x="42809" y="50751"/>
                    <a:pt x="42993" y="50770"/>
                    <a:pt x="43180" y="50770"/>
                  </a:cubicBezTo>
                  <a:cubicBezTo>
                    <a:pt x="43699" y="50770"/>
                    <a:pt x="44243" y="50625"/>
                    <a:pt x="44733" y="50282"/>
                  </a:cubicBezTo>
                  <a:cubicBezTo>
                    <a:pt x="45033" y="50082"/>
                    <a:pt x="45300" y="49849"/>
                    <a:pt x="45533" y="49615"/>
                  </a:cubicBezTo>
                  <a:cubicBezTo>
                    <a:pt x="46000" y="49181"/>
                    <a:pt x="46367" y="48648"/>
                    <a:pt x="46634" y="48081"/>
                  </a:cubicBezTo>
                  <a:cubicBezTo>
                    <a:pt x="46734" y="47880"/>
                    <a:pt x="46768" y="47680"/>
                    <a:pt x="46768" y="47447"/>
                  </a:cubicBezTo>
                  <a:cubicBezTo>
                    <a:pt x="47268" y="45879"/>
                    <a:pt x="47201" y="44111"/>
                    <a:pt x="47468" y="42377"/>
                  </a:cubicBezTo>
                  <a:cubicBezTo>
                    <a:pt x="48069" y="38741"/>
                    <a:pt x="48235" y="34804"/>
                    <a:pt x="47468" y="31169"/>
                  </a:cubicBezTo>
                  <a:cubicBezTo>
                    <a:pt x="47768" y="30101"/>
                    <a:pt x="47802" y="28934"/>
                    <a:pt x="47535" y="27866"/>
                  </a:cubicBezTo>
                  <a:cubicBezTo>
                    <a:pt x="47502" y="27566"/>
                    <a:pt x="47502" y="27266"/>
                    <a:pt x="47435" y="26966"/>
                  </a:cubicBezTo>
                  <a:cubicBezTo>
                    <a:pt x="47502" y="25531"/>
                    <a:pt x="47668" y="24097"/>
                    <a:pt x="47768" y="22763"/>
                  </a:cubicBezTo>
                  <a:cubicBezTo>
                    <a:pt x="47935" y="20127"/>
                    <a:pt x="48169" y="17459"/>
                    <a:pt x="48169" y="14823"/>
                  </a:cubicBezTo>
                  <a:cubicBezTo>
                    <a:pt x="48135" y="12322"/>
                    <a:pt x="48302" y="9653"/>
                    <a:pt x="47935" y="7185"/>
                  </a:cubicBezTo>
                  <a:cubicBezTo>
                    <a:pt x="47635" y="5150"/>
                    <a:pt x="47802" y="2681"/>
                    <a:pt x="45734" y="1481"/>
                  </a:cubicBezTo>
                  <a:cubicBezTo>
                    <a:pt x="43799" y="380"/>
                    <a:pt x="41797" y="547"/>
                    <a:pt x="39663" y="180"/>
                  </a:cubicBezTo>
                  <a:cubicBezTo>
                    <a:pt x="38890" y="46"/>
                    <a:pt x="38102" y="1"/>
                    <a:pt x="37307" y="1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;p18">
              <a:extLst>
                <a:ext uri="{FF2B5EF4-FFF2-40B4-BE49-F238E27FC236}">
                  <a16:creationId xmlns:a16="http://schemas.microsoft.com/office/drawing/2014/main" id="{69A5FA3D-6D70-5B45-95CD-70AE036E8D83}"/>
                </a:ext>
              </a:extLst>
            </p:cNvPr>
            <p:cNvSpPr/>
            <p:nvPr/>
          </p:nvSpPr>
          <p:spPr>
            <a:xfrm>
              <a:off x="7028575" y="3076175"/>
              <a:ext cx="1163225" cy="1274075"/>
            </a:xfrm>
            <a:custGeom>
              <a:avLst/>
              <a:gdLst/>
              <a:ahLst/>
              <a:cxnLst/>
              <a:rect l="l" t="t" r="r" b="b"/>
              <a:pathLst>
                <a:path w="46529" h="50963" extrusionOk="0">
                  <a:moveTo>
                    <a:pt x="3453" y="1"/>
                  </a:moveTo>
                  <a:cubicBezTo>
                    <a:pt x="3366" y="1"/>
                    <a:pt x="3270" y="29"/>
                    <a:pt x="3169" y="95"/>
                  </a:cubicBezTo>
                  <a:cubicBezTo>
                    <a:pt x="2402" y="595"/>
                    <a:pt x="1701" y="862"/>
                    <a:pt x="1101" y="1562"/>
                  </a:cubicBezTo>
                  <a:cubicBezTo>
                    <a:pt x="434" y="2363"/>
                    <a:pt x="200" y="3530"/>
                    <a:pt x="134" y="4498"/>
                  </a:cubicBezTo>
                  <a:cubicBezTo>
                    <a:pt x="0" y="5799"/>
                    <a:pt x="100" y="7100"/>
                    <a:pt x="100" y="8367"/>
                  </a:cubicBezTo>
                  <a:cubicBezTo>
                    <a:pt x="100" y="9601"/>
                    <a:pt x="434" y="10769"/>
                    <a:pt x="300" y="11970"/>
                  </a:cubicBezTo>
                  <a:cubicBezTo>
                    <a:pt x="100" y="13304"/>
                    <a:pt x="534" y="14605"/>
                    <a:pt x="434" y="15939"/>
                  </a:cubicBezTo>
                  <a:cubicBezTo>
                    <a:pt x="367" y="17207"/>
                    <a:pt x="567" y="18508"/>
                    <a:pt x="534" y="19775"/>
                  </a:cubicBezTo>
                  <a:cubicBezTo>
                    <a:pt x="500" y="21010"/>
                    <a:pt x="500" y="22177"/>
                    <a:pt x="601" y="23411"/>
                  </a:cubicBezTo>
                  <a:cubicBezTo>
                    <a:pt x="667" y="24545"/>
                    <a:pt x="400" y="25746"/>
                    <a:pt x="634" y="26847"/>
                  </a:cubicBezTo>
                  <a:cubicBezTo>
                    <a:pt x="667" y="27114"/>
                    <a:pt x="801" y="27314"/>
                    <a:pt x="1001" y="27481"/>
                  </a:cubicBezTo>
                  <a:cubicBezTo>
                    <a:pt x="1001" y="27548"/>
                    <a:pt x="1001" y="27581"/>
                    <a:pt x="967" y="27648"/>
                  </a:cubicBezTo>
                  <a:cubicBezTo>
                    <a:pt x="801" y="28682"/>
                    <a:pt x="967" y="29816"/>
                    <a:pt x="801" y="30883"/>
                  </a:cubicBezTo>
                  <a:cubicBezTo>
                    <a:pt x="701" y="31684"/>
                    <a:pt x="767" y="32551"/>
                    <a:pt x="834" y="33352"/>
                  </a:cubicBezTo>
                  <a:cubicBezTo>
                    <a:pt x="901" y="34486"/>
                    <a:pt x="901" y="35653"/>
                    <a:pt x="1068" y="36754"/>
                  </a:cubicBezTo>
                  <a:cubicBezTo>
                    <a:pt x="1334" y="38922"/>
                    <a:pt x="867" y="41257"/>
                    <a:pt x="1268" y="43392"/>
                  </a:cubicBezTo>
                  <a:cubicBezTo>
                    <a:pt x="1601" y="45294"/>
                    <a:pt x="1468" y="47395"/>
                    <a:pt x="3202" y="48729"/>
                  </a:cubicBezTo>
                  <a:cubicBezTo>
                    <a:pt x="4970" y="50030"/>
                    <a:pt x="7105" y="50030"/>
                    <a:pt x="9207" y="50364"/>
                  </a:cubicBezTo>
                  <a:cubicBezTo>
                    <a:pt x="11542" y="50731"/>
                    <a:pt x="13943" y="50864"/>
                    <a:pt x="16312" y="50898"/>
                  </a:cubicBezTo>
                  <a:cubicBezTo>
                    <a:pt x="17247" y="50927"/>
                    <a:pt x="18181" y="50962"/>
                    <a:pt x="19113" y="50962"/>
                  </a:cubicBezTo>
                  <a:cubicBezTo>
                    <a:pt x="20310" y="50962"/>
                    <a:pt x="21502" y="50904"/>
                    <a:pt x="22683" y="50698"/>
                  </a:cubicBezTo>
                  <a:cubicBezTo>
                    <a:pt x="23265" y="50591"/>
                    <a:pt x="23872" y="50574"/>
                    <a:pt x="24484" y="50574"/>
                  </a:cubicBezTo>
                  <a:cubicBezTo>
                    <a:pt x="24757" y="50574"/>
                    <a:pt x="25031" y="50578"/>
                    <a:pt x="25304" y="50578"/>
                  </a:cubicBezTo>
                  <a:cubicBezTo>
                    <a:pt x="26525" y="50578"/>
                    <a:pt x="27729" y="50512"/>
                    <a:pt x="28754" y="49797"/>
                  </a:cubicBezTo>
                  <a:cubicBezTo>
                    <a:pt x="28787" y="49763"/>
                    <a:pt x="28821" y="49763"/>
                    <a:pt x="28854" y="49730"/>
                  </a:cubicBezTo>
                  <a:cubicBezTo>
                    <a:pt x="28921" y="49730"/>
                    <a:pt x="28954" y="49763"/>
                    <a:pt x="28987" y="49763"/>
                  </a:cubicBezTo>
                  <a:cubicBezTo>
                    <a:pt x="29721" y="50030"/>
                    <a:pt x="30455" y="50130"/>
                    <a:pt x="31189" y="50264"/>
                  </a:cubicBezTo>
                  <a:cubicBezTo>
                    <a:pt x="31793" y="50394"/>
                    <a:pt x="32417" y="50436"/>
                    <a:pt x="33051" y="50436"/>
                  </a:cubicBezTo>
                  <a:cubicBezTo>
                    <a:pt x="34203" y="50436"/>
                    <a:pt x="35386" y="50297"/>
                    <a:pt x="36526" y="50297"/>
                  </a:cubicBezTo>
                  <a:cubicBezTo>
                    <a:pt x="36810" y="50307"/>
                    <a:pt x="37093" y="50311"/>
                    <a:pt x="37376" y="50311"/>
                  </a:cubicBezTo>
                  <a:cubicBezTo>
                    <a:pt x="38060" y="50311"/>
                    <a:pt x="38744" y="50287"/>
                    <a:pt x="39428" y="50264"/>
                  </a:cubicBezTo>
                  <a:cubicBezTo>
                    <a:pt x="40462" y="50264"/>
                    <a:pt x="41396" y="50464"/>
                    <a:pt x="42397" y="50564"/>
                  </a:cubicBezTo>
                  <a:cubicBezTo>
                    <a:pt x="42517" y="50573"/>
                    <a:pt x="42641" y="50577"/>
                    <a:pt x="42768" y="50577"/>
                  </a:cubicBezTo>
                  <a:cubicBezTo>
                    <a:pt x="44125" y="50577"/>
                    <a:pt x="45812" y="50074"/>
                    <a:pt x="46300" y="48763"/>
                  </a:cubicBezTo>
                  <a:cubicBezTo>
                    <a:pt x="46529" y="48141"/>
                    <a:pt x="46051" y="47294"/>
                    <a:pt x="45340" y="47294"/>
                  </a:cubicBezTo>
                  <a:cubicBezTo>
                    <a:pt x="45327" y="47294"/>
                    <a:pt x="45313" y="47294"/>
                    <a:pt x="45299" y="47295"/>
                  </a:cubicBezTo>
                  <a:cubicBezTo>
                    <a:pt x="44699" y="47295"/>
                    <a:pt x="44165" y="47428"/>
                    <a:pt x="43565" y="47562"/>
                  </a:cubicBezTo>
                  <a:cubicBezTo>
                    <a:pt x="43324" y="47614"/>
                    <a:pt x="43106" y="47634"/>
                    <a:pt x="42896" y="47634"/>
                  </a:cubicBezTo>
                  <a:cubicBezTo>
                    <a:pt x="42439" y="47634"/>
                    <a:pt x="42023" y="47541"/>
                    <a:pt x="41496" y="47495"/>
                  </a:cubicBezTo>
                  <a:cubicBezTo>
                    <a:pt x="41079" y="47479"/>
                    <a:pt x="40662" y="47473"/>
                    <a:pt x="40245" y="47473"/>
                  </a:cubicBezTo>
                  <a:cubicBezTo>
                    <a:pt x="38926" y="47473"/>
                    <a:pt x="37602" y="47537"/>
                    <a:pt x="36259" y="47562"/>
                  </a:cubicBezTo>
                  <a:cubicBezTo>
                    <a:pt x="34961" y="47562"/>
                    <a:pt x="33663" y="47825"/>
                    <a:pt x="32364" y="47825"/>
                  </a:cubicBezTo>
                  <a:cubicBezTo>
                    <a:pt x="32128" y="47825"/>
                    <a:pt x="31892" y="47816"/>
                    <a:pt x="31656" y="47795"/>
                  </a:cubicBezTo>
                  <a:cubicBezTo>
                    <a:pt x="31091" y="47736"/>
                    <a:pt x="30526" y="47623"/>
                    <a:pt x="29960" y="47623"/>
                  </a:cubicBezTo>
                  <a:cubicBezTo>
                    <a:pt x="29892" y="47623"/>
                    <a:pt x="29823" y="47625"/>
                    <a:pt x="29755" y="47629"/>
                  </a:cubicBezTo>
                  <a:cubicBezTo>
                    <a:pt x="29188" y="47629"/>
                    <a:pt x="28721" y="47862"/>
                    <a:pt x="28220" y="48062"/>
                  </a:cubicBezTo>
                  <a:cubicBezTo>
                    <a:pt x="27937" y="47949"/>
                    <a:pt x="27654" y="47911"/>
                    <a:pt x="27359" y="47911"/>
                  </a:cubicBezTo>
                  <a:cubicBezTo>
                    <a:pt x="27132" y="47911"/>
                    <a:pt x="26899" y="47933"/>
                    <a:pt x="26652" y="47962"/>
                  </a:cubicBezTo>
                  <a:cubicBezTo>
                    <a:pt x="25665" y="48107"/>
                    <a:pt x="24753" y="48202"/>
                    <a:pt x="23785" y="48202"/>
                  </a:cubicBezTo>
                  <a:cubicBezTo>
                    <a:pt x="23641" y="48202"/>
                    <a:pt x="23497" y="48200"/>
                    <a:pt x="23350" y="48196"/>
                  </a:cubicBezTo>
                  <a:cubicBezTo>
                    <a:pt x="23241" y="48192"/>
                    <a:pt x="23132" y="48190"/>
                    <a:pt x="23022" y="48190"/>
                  </a:cubicBezTo>
                  <a:cubicBezTo>
                    <a:pt x="21601" y="48190"/>
                    <a:pt x="20148" y="48484"/>
                    <a:pt x="18701" y="48484"/>
                  </a:cubicBezTo>
                  <a:cubicBezTo>
                    <a:pt x="18282" y="48484"/>
                    <a:pt x="17863" y="48459"/>
                    <a:pt x="17446" y="48396"/>
                  </a:cubicBezTo>
                  <a:cubicBezTo>
                    <a:pt x="15211" y="48096"/>
                    <a:pt x="12909" y="48129"/>
                    <a:pt x="10641" y="47895"/>
                  </a:cubicBezTo>
                  <a:cubicBezTo>
                    <a:pt x="9607" y="47762"/>
                    <a:pt x="8540" y="47595"/>
                    <a:pt x="7472" y="47529"/>
                  </a:cubicBezTo>
                  <a:cubicBezTo>
                    <a:pt x="6471" y="47428"/>
                    <a:pt x="5371" y="47328"/>
                    <a:pt x="4570" y="46595"/>
                  </a:cubicBezTo>
                  <a:cubicBezTo>
                    <a:pt x="3769" y="45861"/>
                    <a:pt x="3903" y="44660"/>
                    <a:pt x="3736" y="43726"/>
                  </a:cubicBezTo>
                  <a:cubicBezTo>
                    <a:pt x="3536" y="42592"/>
                    <a:pt x="3569" y="41458"/>
                    <a:pt x="3569" y="40323"/>
                  </a:cubicBezTo>
                  <a:cubicBezTo>
                    <a:pt x="3569" y="38322"/>
                    <a:pt x="3469" y="36354"/>
                    <a:pt x="3436" y="34352"/>
                  </a:cubicBezTo>
                  <a:cubicBezTo>
                    <a:pt x="3403" y="33452"/>
                    <a:pt x="3336" y="32484"/>
                    <a:pt x="3202" y="31550"/>
                  </a:cubicBezTo>
                  <a:cubicBezTo>
                    <a:pt x="3069" y="30817"/>
                    <a:pt x="3236" y="30016"/>
                    <a:pt x="3102" y="29215"/>
                  </a:cubicBezTo>
                  <a:cubicBezTo>
                    <a:pt x="3036" y="28582"/>
                    <a:pt x="2902" y="27948"/>
                    <a:pt x="2735" y="27314"/>
                  </a:cubicBezTo>
                  <a:cubicBezTo>
                    <a:pt x="3002" y="26981"/>
                    <a:pt x="3036" y="26480"/>
                    <a:pt x="2835" y="26113"/>
                  </a:cubicBezTo>
                  <a:cubicBezTo>
                    <a:pt x="2769" y="25246"/>
                    <a:pt x="2835" y="24379"/>
                    <a:pt x="2769" y="23511"/>
                  </a:cubicBezTo>
                  <a:cubicBezTo>
                    <a:pt x="2702" y="22444"/>
                    <a:pt x="2569" y="21410"/>
                    <a:pt x="2535" y="20309"/>
                  </a:cubicBezTo>
                  <a:cubicBezTo>
                    <a:pt x="2535" y="17974"/>
                    <a:pt x="2168" y="15639"/>
                    <a:pt x="2102" y="13304"/>
                  </a:cubicBezTo>
                  <a:cubicBezTo>
                    <a:pt x="2102" y="12370"/>
                    <a:pt x="2402" y="11469"/>
                    <a:pt x="2335" y="10502"/>
                  </a:cubicBezTo>
                  <a:cubicBezTo>
                    <a:pt x="2268" y="9368"/>
                    <a:pt x="2268" y="8267"/>
                    <a:pt x="2268" y="7133"/>
                  </a:cubicBezTo>
                  <a:cubicBezTo>
                    <a:pt x="2268" y="4798"/>
                    <a:pt x="2168" y="2797"/>
                    <a:pt x="3769" y="962"/>
                  </a:cubicBezTo>
                  <a:cubicBezTo>
                    <a:pt x="4071" y="605"/>
                    <a:pt x="3854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;p18">
              <a:extLst>
                <a:ext uri="{FF2B5EF4-FFF2-40B4-BE49-F238E27FC236}">
                  <a16:creationId xmlns:a16="http://schemas.microsoft.com/office/drawing/2014/main" id="{1B7710D3-63FB-784F-973A-EF6A1F2DBCF0}"/>
                </a:ext>
              </a:extLst>
            </p:cNvPr>
            <p:cNvSpPr/>
            <p:nvPr/>
          </p:nvSpPr>
          <p:spPr>
            <a:xfrm>
              <a:off x="7167825" y="3061925"/>
              <a:ext cx="1077475" cy="1152375"/>
            </a:xfrm>
            <a:custGeom>
              <a:avLst/>
              <a:gdLst/>
              <a:ahLst/>
              <a:cxnLst/>
              <a:rect l="l" t="t" r="r" b="b"/>
              <a:pathLst>
                <a:path w="43099" h="46095" extrusionOk="0">
                  <a:moveTo>
                    <a:pt x="28302" y="0"/>
                  </a:moveTo>
                  <a:cubicBezTo>
                    <a:pt x="27699" y="0"/>
                    <a:pt x="27102" y="11"/>
                    <a:pt x="26520" y="31"/>
                  </a:cubicBezTo>
                  <a:cubicBezTo>
                    <a:pt x="24251" y="98"/>
                    <a:pt x="21983" y="64"/>
                    <a:pt x="19748" y="131"/>
                  </a:cubicBezTo>
                  <a:cubicBezTo>
                    <a:pt x="17480" y="231"/>
                    <a:pt x="15278" y="498"/>
                    <a:pt x="12977" y="531"/>
                  </a:cubicBezTo>
                  <a:cubicBezTo>
                    <a:pt x="12426" y="531"/>
                    <a:pt x="11868" y="523"/>
                    <a:pt x="11305" y="523"/>
                  </a:cubicBezTo>
                  <a:cubicBezTo>
                    <a:pt x="10742" y="523"/>
                    <a:pt x="10175" y="531"/>
                    <a:pt x="9608" y="565"/>
                  </a:cubicBezTo>
                  <a:cubicBezTo>
                    <a:pt x="8854" y="613"/>
                    <a:pt x="8101" y="715"/>
                    <a:pt x="7347" y="715"/>
                  </a:cubicBezTo>
                  <a:cubicBezTo>
                    <a:pt x="7066" y="715"/>
                    <a:pt x="6786" y="701"/>
                    <a:pt x="6505" y="665"/>
                  </a:cubicBezTo>
                  <a:cubicBezTo>
                    <a:pt x="6022" y="604"/>
                    <a:pt x="5545" y="585"/>
                    <a:pt x="5069" y="585"/>
                  </a:cubicBezTo>
                  <a:cubicBezTo>
                    <a:pt x="449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4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1" y="1265"/>
                    <a:pt x="268" y="1398"/>
                  </a:cubicBezTo>
                  <a:cubicBezTo>
                    <a:pt x="1198" y="1933"/>
                    <a:pt x="2257" y="2014"/>
                    <a:pt x="3311" y="2014"/>
                  </a:cubicBezTo>
                  <a:cubicBezTo>
                    <a:pt x="3769" y="2014"/>
                    <a:pt x="4226" y="1999"/>
                    <a:pt x="4671" y="1999"/>
                  </a:cubicBezTo>
                  <a:cubicBezTo>
                    <a:pt x="5571" y="1999"/>
                    <a:pt x="6405" y="2166"/>
                    <a:pt x="7273" y="2232"/>
                  </a:cubicBezTo>
                  <a:cubicBezTo>
                    <a:pt x="7419" y="2242"/>
                    <a:pt x="7565" y="2246"/>
                    <a:pt x="7713" y="2246"/>
                  </a:cubicBezTo>
                  <a:cubicBezTo>
                    <a:pt x="8608" y="2246"/>
                    <a:pt x="9525" y="2094"/>
                    <a:pt x="10442" y="2066"/>
                  </a:cubicBezTo>
                  <a:cubicBezTo>
                    <a:pt x="11016" y="2061"/>
                    <a:pt x="11590" y="2059"/>
                    <a:pt x="12165" y="2059"/>
                  </a:cubicBezTo>
                  <a:cubicBezTo>
                    <a:pt x="15794" y="2059"/>
                    <a:pt x="19427" y="2141"/>
                    <a:pt x="23084" y="2199"/>
                  </a:cubicBezTo>
                  <a:cubicBezTo>
                    <a:pt x="26820" y="2232"/>
                    <a:pt x="30556" y="2366"/>
                    <a:pt x="34292" y="2733"/>
                  </a:cubicBezTo>
                  <a:cubicBezTo>
                    <a:pt x="34617" y="2768"/>
                    <a:pt x="34983" y="2775"/>
                    <a:pt x="35369" y="2775"/>
                  </a:cubicBezTo>
                  <a:cubicBezTo>
                    <a:pt x="35614" y="2775"/>
                    <a:pt x="35868" y="2772"/>
                    <a:pt x="36124" y="2772"/>
                  </a:cubicBezTo>
                  <a:cubicBezTo>
                    <a:pt x="37367" y="2772"/>
                    <a:pt x="38678" y="2837"/>
                    <a:pt x="39462" y="3600"/>
                  </a:cubicBezTo>
                  <a:cubicBezTo>
                    <a:pt x="40063" y="4200"/>
                    <a:pt x="40430" y="5034"/>
                    <a:pt x="40763" y="5802"/>
                  </a:cubicBezTo>
                  <a:cubicBezTo>
                    <a:pt x="41230" y="6869"/>
                    <a:pt x="41097" y="7736"/>
                    <a:pt x="41030" y="8870"/>
                  </a:cubicBezTo>
                  <a:cubicBezTo>
                    <a:pt x="40997" y="9137"/>
                    <a:pt x="41063" y="9337"/>
                    <a:pt x="41230" y="9504"/>
                  </a:cubicBezTo>
                  <a:cubicBezTo>
                    <a:pt x="41063" y="10538"/>
                    <a:pt x="40830" y="11639"/>
                    <a:pt x="40830" y="11873"/>
                  </a:cubicBezTo>
                  <a:cubicBezTo>
                    <a:pt x="40630" y="13474"/>
                    <a:pt x="40430" y="15075"/>
                    <a:pt x="40196" y="16643"/>
                  </a:cubicBezTo>
                  <a:cubicBezTo>
                    <a:pt x="39996" y="18110"/>
                    <a:pt x="40563" y="19578"/>
                    <a:pt x="40263" y="20979"/>
                  </a:cubicBezTo>
                  <a:cubicBezTo>
                    <a:pt x="39929" y="22614"/>
                    <a:pt x="40230" y="24348"/>
                    <a:pt x="40296" y="25983"/>
                  </a:cubicBezTo>
                  <a:cubicBezTo>
                    <a:pt x="40596" y="32487"/>
                    <a:pt x="41030" y="39025"/>
                    <a:pt x="40129" y="45497"/>
                  </a:cubicBezTo>
                  <a:cubicBezTo>
                    <a:pt x="40072" y="45877"/>
                    <a:pt x="40383" y="46094"/>
                    <a:pt x="40698" y="46094"/>
                  </a:cubicBezTo>
                  <a:cubicBezTo>
                    <a:pt x="40937" y="46094"/>
                    <a:pt x="41177" y="45970"/>
                    <a:pt x="41264" y="45697"/>
                  </a:cubicBezTo>
                  <a:cubicBezTo>
                    <a:pt x="42164" y="42861"/>
                    <a:pt x="42398" y="39626"/>
                    <a:pt x="42464" y="36624"/>
                  </a:cubicBezTo>
                  <a:cubicBezTo>
                    <a:pt x="42531" y="33121"/>
                    <a:pt x="42565" y="29619"/>
                    <a:pt x="42464" y="26116"/>
                  </a:cubicBezTo>
                  <a:cubicBezTo>
                    <a:pt x="42398" y="24515"/>
                    <a:pt x="42031" y="22814"/>
                    <a:pt x="42364" y="21213"/>
                  </a:cubicBezTo>
                  <a:cubicBezTo>
                    <a:pt x="42665" y="19712"/>
                    <a:pt x="41964" y="18277"/>
                    <a:pt x="41931" y="16743"/>
                  </a:cubicBezTo>
                  <a:cubicBezTo>
                    <a:pt x="41864" y="15142"/>
                    <a:pt x="42064" y="13507"/>
                    <a:pt x="41997" y="11906"/>
                  </a:cubicBezTo>
                  <a:cubicBezTo>
                    <a:pt x="41964" y="11172"/>
                    <a:pt x="42031" y="10472"/>
                    <a:pt x="42064" y="9738"/>
                  </a:cubicBezTo>
                  <a:cubicBezTo>
                    <a:pt x="42431" y="9671"/>
                    <a:pt x="42731" y="9404"/>
                    <a:pt x="42798" y="8937"/>
                  </a:cubicBezTo>
                  <a:cubicBezTo>
                    <a:pt x="42931" y="8003"/>
                    <a:pt x="43098" y="7136"/>
                    <a:pt x="42998" y="6169"/>
                  </a:cubicBezTo>
                  <a:cubicBezTo>
                    <a:pt x="42931" y="5301"/>
                    <a:pt x="42498" y="4401"/>
                    <a:pt x="42198" y="3600"/>
                  </a:cubicBezTo>
                  <a:cubicBezTo>
                    <a:pt x="41464" y="1632"/>
                    <a:pt x="40096" y="931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281" y="65"/>
                    <a:pt x="29772" y="0"/>
                    <a:pt x="283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1F68A2A2-6574-3C40-8E0A-B08B7B5F1348}"/>
                </a:ext>
              </a:extLst>
            </p:cNvPr>
            <p:cNvSpPr/>
            <p:nvPr/>
          </p:nvSpPr>
          <p:spPr>
            <a:xfrm>
              <a:off x="7416350" y="3396250"/>
              <a:ext cx="150950" cy="319625"/>
            </a:xfrm>
            <a:custGeom>
              <a:avLst/>
              <a:gdLst/>
              <a:ahLst/>
              <a:cxnLst/>
              <a:rect l="l" t="t" r="r" b="b"/>
              <a:pathLst>
                <a:path w="6038" h="12785" extrusionOk="0">
                  <a:moveTo>
                    <a:pt x="1281" y="815"/>
                  </a:moveTo>
                  <a:cubicBezTo>
                    <a:pt x="1397" y="815"/>
                    <a:pt x="1527" y="932"/>
                    <a:pt x="1635" y="1202"/>
                  </a:cubicBezTo>
                  <a:cubicBezTo>
                    <a:pt x="1588" y="1178"/>
                    <a:pt x="1540" y="1154"/>
                    <a:pt x="1481" y="1154"/>
                  </a:cubicBezTo>
                  <a:cubicBezTo>
                    <a:pt x="1457" y="1154"/>
                    <a:pt x="1431" y="1158"/>
                    <a:pt x="1401" y="1168"/>
                  </a:cubicBezTo>
                  <a:cubicBezTo>
                    <a:pt x="1368" y="1068"/>
                    <a:pt x="1334" y="968"/>
                    <a:pt x="1301" y="935"/>
                  </a:cubicBezTo>
                  <a:cubicBezTo>
                    <a:pt x="1268" y="901"/>
                    <a:pt x="1234" y="868"/>
                    <a:pt x="1201" y="835"/>
                  </a:cubicBezTo>
                  <a:cubicBezTo>
                    <a:pt x="1227" y="822"/>
                    <a:pt x="1254" y="815"/>
                    <a:pt x="1281" y="815"/>
                  </a:cubicBezTo>
                  <a:close/>
                  <a:moveTo>
                    <a:pt x="4837" y="868"/>
                  </a:moveTo>
                  <a:lnTo>
                    <a:pt x="4837" y="868"/>
                  </a:lnTo>
                  <a:cubicBezTo>
                    <a:pt x="5221" y="1092"/>
                    <a:pt x="4590" y="2332"/>
                    <a:pt x="4126" y="3169"/>
                  </a:cubicBezTo>
                  <a:lnTo>
                    <a:pt x="4126" y="3169"/>
                  </a:lnTo>
                  <a:cubicBezTo>
                    <a:pt x="4291" y="2691"/>
                    <a:pt x="4508" y="2212"/>
                    <a:pt x="4603" y="1702"/>
                  </a:cubicBezTo>
                  <a:cubicBezTo>
                    <a:pt x="4670" y="1502"/>
                    <a:pt x="4737" y="1302"/>
                    <a:pt x="4837" y="1101"/>
                  </a:cubicBezTo>
                  <a:cubicBezTo>
                    <a:pt x="4870" y="1001"/>
                    <a:pt x="4837" y="935"/>
                    <a:pt x="4837" y="868"/>
                  </a:cubicBezTo>
                  <a:close/>
                  <a:moveTo>
                    <a:pt x="2202" y="5371"/>
                  </a:moveTo>
                  <a:cubicBezTo>
                    <a:pt x="2235" y="5471"/>
                    <a:pt x="2268" y="5605"/>
                    <a:pt x="2335" y="5705"/>
                  </a:cubicBezTo>
                  <a:cubicBezTo>
                    <a:pt x="2302" y="5772"/>
                    <a:pt x="2302" y="5805"/>
                    <a:pt x="2302" y="5872"/>
                  </a:cubicBezTo>
                  <a:lnTo>
                    <a:pt x="2268" y="5872"/>
                  </a:lnTo>
                  <a:cubicBezTo>
                    <a:pt x="2202" y="5738"/>
                    <a:pt x="2135" y="5571"/>
                    <a:pt x="2068" y="5438"/>
                  </a:cubicBezTo>
                  <a:cubicBezTo>
                    <a:pt x="2102" y="5438"/>
                    <a:pt x="2168" y="5405"/>
                    <a:pt x="2202" y="5371"/>
                  </a:cubicBezTo>
                  <a:close/>
                  <a:moveTo>
                    <a:pt x="3136" y="6339"/>
                  </a:moveTo>
                  <a:cubicBezTo>
                    <a:pt x="3102" y="6672"/>
                    <a:pt x="3102" y="7006"/>
                    <a:pt x="3102" y="7373"/>
                  </a:cubicBezTo>
                  <a:cubicBezTo>
                    <a:pt x="3069" y="7072"/>
                    <a:pt x="3036" y="6772"/>
                    <a:pt x="3002" y="6505"/>
                  </a:cubicBezTo>
                  <a:cubicBezTo>
                    <a:pt x="3036" y="6439"/>
                    <a:pt x="3102" y="6405"/>
                    <a:pt x="3136" y="6339"/>
                  </a:cubicBezTo>
                  <a:close/>
                  <a:moveTo>
                    <a:pt x="5504" y="1"/>
                  </a:moveTo>
                  <a:cubicBezTo>
                    <a:pt x="5037" y="1"/>
                    <a:pt x="3870" y="1"/>
                    <a:pt x="3603" y="468"/>
                  </a:cubicBezTo>
                  <a:cubicBezTo>
                    <a:pt x="3169" y="1202"/>
                    <a:pt x="2969" y="2136"/>
                    <a:pt x="2769" y="3036"/>
                  </a:cubicBezTo>
                  <a:cubicBezTo>
                    <a:pt x="2644" y="1721"/>
                    <a:pt x="2518" y="113"/>
                    <a:pt x="1511" y="113"/>
                  </a:cubicBezTo>
                  <a:cubicBezTo>
                    <a:pt x="1445" y="113"/>
                    <a:pt x="1375" y="120"/>
                    <a:pt x="1301" y="134"/>
                  </a:cubicBezTo>
                  <a:cubicBezTo>
                    <a:pt x="334" y="334"/>
                    <a:pt x="34" y="768"/>
                    <a:pt x="67" y="1302"/>
                  </a:cubicBezTo>
                  <a:cubicBezTo>
                    <a:pt x="34" y="1368"/>
                    <a:pt x="0" y="1435"/>
                    <a:pt x="34" y="1502"/>
                  </a:cubicBezTo>
                  <a:cubicBezTo>
                    <a:pt x="67" y="1568"/>
                    <a:pt x="100" y="1635"/>
                    <a:pt x="134" y="1735"/>
                  </a:cubicBezTo>
                  <a:cubicBezTo>
                    <a:pt x="200" y="1935"/>
                    <a:pt x="267" y="2136"/>
                    <a:pt x="367" y="2336"/>
                  </a:cubicBezTo>
                  <a:cubicBezTo>
                    <a:pt x="867" y="3737"/>
                    <a:pt x="1201" y="5171"/>
                    <a:pt x="1835" y="6505"/>
                  </a:cubicBezTo>
                  <a:cubicBezTo>
                    <a:pt x="1968" y="7640"/>
                    <a:pt x="1701" y="8907"/>
                    <a:pt x="1801" y="10041"/>
                  </a:cubicBezTo>
                  <a:cubicBezTo>
                    <a:pt x="1868" y="10875"/>
                    <a:pt x="1601" y="11843"/>
                    <a:pt x="1968" y="12610"/>
                  </a:cubicBezTo>
                  <a:cubicBezTo>
                    <a:pt x="2002" y="12710"/>
                    <a:pt x="2135" y="12777"/>
                    <a:pt x="2235" y="12777"/>
                  </a:cubicBezTo>
                  <a:cubicBezTo>
                    <a:pt x="2285" y="12782"/>
                    <a:pt x="2332" y="12785"/>
                    <a:pt x="2377" y="12785"/>
                  </a:cubicBezTo>
                  <a:cubicBezTo>
                    <a:pt x="2601" y="12785"/>
                    <a:pt x="2763" y="12715"/>
                    <a:pt x="2902" y="12576"/>
                  </a:cubicBezTo>
                  <a:cubicBezTo>
                    <a:pt x="3336" y="12543"/>
                    <a:pt x="3369" y="12576"/>
                    <a:pt x="3736" y="12343"/>
                  </a:cubicBezTo>
                  <a:cubicBezTo>
                    <a:pt x="3903" y="12276"/>
                    <a:pt x="3970" y="12109"/>
                    <a:pt x="3936" y="11943"/>
                  </a:cubicBezTo>
                  <a:cubicBezTo>
                    <a:pt x="3703" y="9874"/>
                    <a:pt x="3403" y="7006"/>
                    <a:pt x="4036" y="5038"/>
                  </a:cubicBezTo>
                  <a:cubicBezTo>
                    <a:pt x="4537" y="3503"/>
                    <a:pt x="6038" y="1935"/>
                    <a:pt x="5804" y="268"/>
                  </a:cubicBezTo>
                  <a:cubicBezTo>
                    <a:pt x="5771" y="134"/>
                    <a:pt x="5638" y="1"/>
                    <a:pt x="5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3B0DFFE6-0A61-5D4A-A8A8-C1EF97858B8C}"/>
                </a:ext>
              </a:extLst>
            </p:cNvPr>
            <p:cNvSpPr/>
            <p:nvPr/>
          </p:nvSpPr>
          <p:spPr>
            <a:xfrm>
              <a:off x="7554775" y="3465500"/>
              <a:ext cx="140125" cy="248725"/>
            </a:xfrm>
            <a:custGeom>
              <a:avLst/>
              <a:gdLst/>
              <a:ahLst/>
              <a:cxnLst/>
              <a:rect l="l" t="t" r="r" b="b"/>
              <a:pathLst>
                <a:path w="5605" h="9949" extrusionOk="0">
                  <a:moveTo>
                    <a:pt x="3703" y="967"/>
                  </a:moveTo>
                  <a:cubicBezTo>
                    <a:pt x="3970" y="1200"/>
                    <a:pt x="4137" y="1567"/>
                    <a:pt x="4270" y="1967"/>
                  </a:cubicBezTo>
                  <a:cubicBezTo>
                    <a:pt x="4237" y="1934"/>
                    <a:pt x="4237" y="1934"/>
                    <a:pt x="4203" y="1934"/>
                  </a:cubicBezTo>
                  <a:lnTo>
                    <a:pt x="4070" y="1934"/>
                  </a:lnTo>
                  <a:cubicBezTo>
                    <a:pt x="3970" y="1601"/>
                    <a:pt x="3837" y="1300"/>
                    <a:pt x="3703" y="967"/>
                  </a:cubicBezTo>
                  <a:close/>
                  <a:moveTo>
                    <a:pt x="1201" y="2735"/>
                  </a:moveTo>
                  <a:cubicBezTo>
                    <a:pt x="1201" y="2735"/>
                    <a:pt x="1201" y="2735"/>
                    <a:pt x="1201" y="2768"/>
                  </a:cubicBezTo>
                  <a:cubicBezTo>
                    <a:pt x="1168" y="2801"/>
                    <a:pt x="1135" y="2868"/>
                    <a:pt x="1101" y="2935"/>
                  </a:cubicBezTo>
                  <a:cubicBezTo>
                    <a:pt x="1068" y="2901"/>
                    <a:pt x="968" y="2868"/>
                    <a:pt x="901" y="2868"/>
                  </a:cubicBezTo>
                  <a:cubicBezTo>
                    <a:pt x="901" y="2835"/>
                    <a:pt x="934" y="2835"/>
                    <a:pt x="934" y="2801"/>
                  </a:cubicBezTo>
                  <a:cubicBezTo>
                    <a:pt x="968" y="2801"/>
                    <a:pt x="1035" y="2801"/>
                    <a:pt x="1135" y="2768"/>
                  </a:cubicBezTo>
                  <a:cubicBezTo>
                    <a:pt x="1168" y="2735"/>
                    <a:pt x="1168" y="2735"/>
                    <a:pt x="1201" y="2735"/>
                  </a:cubicBezTo>
                  <a:close/>
                  <a:moveTo>
                    <a:pt x="1535" y="4302"/>
                  </a:moveTo>
                  <a:cubicBezTo>
                    <a:pt x="1568" y="4403"/>
                    <a:pt x="1568" y="4469"/>
                    <a:pt x="1602" y="4569"/>
                  </a:cubicBezTo>
                  <a:cubicBezTo>
                    <a:pt x="1602" y="4569"/>
                    <a:pt x="1602" y="4603"/>
                    <a:pt x="1635" y="4603"/>
                  </a:cubicBezTo>
                  <a:cubicBezTo>
                    <a:pt x="1602" y="4870"/>
                    <a:pt x="1602" y="5170"/>
                    <a:pt x="1602" y="5437"/>
                  </a:cubicBezTo>
                  <a:cubicBezTo>
                    <a:pt x="1568" y="5070"/>
                    <a:pt x="1535" y="4669"/>
                    <a:pt x="1535" y="4302"/>
                  </a:cubicBezTo>
                  <a:close/>
                  <a:moveTo>
                    <a:pt x="3670" y="5503"/>
                  </a:moveTo>
                  <a:cubicBezTo>
                    <a:pt x="3703" y="5537"/>
                    <a:pt x="3770" y="5570"/>
                    <a:pt x="3803" y="5570"/>
                  </a:cubicBezTo>
                  <a:cubicBezTo>
                    <a:pt x="3837" y="5703"/>
                    <a:pt x="3837" y="5837"/>
                    <a:pt x="3870" y="5937"/>
                  </a:cubicBezTo>
                  <a:cubicBezTo>
                    <a:pt x="3803" y="5937"/>
                    <a:pt x="3736" y="5904"/>
                    <a:pt x="3670" y="5904"/>
                  </a:cubicBezTo>
                  <a:lnTo>
                    <a:pt x="3670" y="5503"/>
                  </a:lnTo>
                  <a:close/>
                  <a:moveTo>
                    <a:pt x="2566" y="2463"/>
                  </a:moveTo>
                  <a:cubicBezTo>
                    <a:pt x="2939" y="2463"/>
                    <a:pt x="3009" y="3960"/>
                    <a:pt x="3036" y="4336"/>
                  </a:cubicBezTo>
                  <a:cubicBezTo>
                    <a:pt x="3069" y="5103"/>
                    <a:pt x="3003" y="5870"/>
                    <a:pt x="2969" y="6637"/>
                  </a:cubicBezTo>
                  <a:cubicBezTo>
                    <a:pt x="2969" y="6704"/>
                    <a:pt x="2936" y="6771"/>
                    <a:pt x="2903" y="6838"/>
                  </a:cubicBezTo>
                  <a:cubicBezTo>
                    <a:pt x="2936" y="7071"/>
                    <a:pt x="2903" y="7305"/>
                    <a:pt x="2869" y="7505"/>
                  </a:cubicBezTo>
                  <a:cubicBezTo>
                    <a:pt x="2802" y="7738"/>
                    <a:pt x="2569" y="7872"/>
                    <a:pt x="2335" y="7872"/>
                  </a:cubicBezTo>
                  <a:cubicBezTo>
                    <a:pt x="2436" y="7938"/>
                    <a:pt x="2536" y="7972"/>
                    <a:pt x="2669" y="8005"/>
                  </a:cubicBezTo>
                  <a:cubicBezTo>
                    <a:pt x="2602" y="8072"/>
                    <a:pt x="2569" y="8139"/>
                    <a:pt x="2536" y="8239"/>
                  </a:cubicBezTo>
                  <a:cubicBezTo>
                    <a:pt x="2536" y="8239"/>
                    <a:pt x="2536" y="8239"/>
                    <a:pt x="2536" y="8205"/>
                  </a:cubicBezTo>
                  <a:cubicBezTo>
                    <a:pt x="2481" y="8123"/>
                    <a:pt x="2358" y="8063"/>
                    <a:pt x="2242" y="8063"/>
                  </a:cubicBezTo>
                  <a:cubicBezTo>
                    <a:pt x="2217" y="8063"/>
                    <a:pt x="2192" y="8066"/>
                    <a:pt x="2169" y="8072"/>
                  </a:cubicBezTo>
                  <a:cubicBezTo>
                    <a:pt x="2169" y="7972"/>
                    <a:pt x="2169" y="7905"/>
                    <a:pt x="2169" y="7838"/>
                  </a:cubicBezTo>
                  <a:cubicBezTo>
                    <a:pt x="2069" y="7805"/>
                    <a:pt x="2002" y="7738"/>
                    <a:pt x="1969" y="7638"/>
                  </a:cubicBezTo>
                  <a:cubicBezTo>
                    <a:pt x="1868" y="7438"/>
                    <a:pt x="1802" y="7238"/>
                    <a:pt x="1768" y="7004"/>
                  </a:cubicBezTo>
                  <a:cubicBezTo>
                    <a:pt x="1668" y="7004"/>
                    <a:pt x="1568" y="7071"/>
                    <a:pt x="1535" y="7171"/>
                  </a:cubicBezTo>
                  <a:cubicBezTo>
                    <a:pt x="1535" y="7138"/>
                    <a:pt x="1502" y="7104"/>
                    <a:pt x="1502" y="7071"/>
                  </a:cubicBezTo>
                  <a:cubicBezTo>
                    <a:pt x="1635" y="7038"/>
                    <a:pt x="1702" y="6938"/>
                    <a:pt x="1702" y="6804"/>
                  </a:cubicBezTo>
                  <a:cubicBezTo>
                    <a:pt x="1702" y="6738"/>
                    <a:pt x="1702" y="6671"/>
                    <a:pt x="1702" y="6637"/>
                  </a:cubicBezTo>
                  <a:cubicBezTo>
                    <a:pt x="1702" y="6704"/>
                    <a:pt x="1735" y="6804"/>
                    <a:pt x="1768" y="6904"/>
                  </a:cubicBezTo>
                  <a:cubicBezTo>
                    <a:pt x="1702" y="6404"/>
                    <a:pt x="1768" y="5937"/>
                    <a:pt x="1802" y="5437"/>
                  </a:cubicBezTo>
                  <a:cubicBezTo>
                    <a:pt x="1868" y="4669"/>
                    <a:pt x="1868" y="3769"/>
                    <a:pt x="2169" y="3002"/>
                  </a:cubicBezTo>
                  <a:cubicBezTo>
                    <a:pt x="2169" y="2968"/>
                    <a:pt x="2202" y="2935"/>
                    <a:pt x="2235" y="2901"/>
                  </a:cubicBezTo>
                  <a:cubicBezTo>
                    <a:pt x="2235" y="2868"/>
                    <a:pt x="2235" y="2801"/>
                    <a:pt x="2235" y="2768"/>
                  </a:cubicBezTo>
                  <a:cubicBezTo>
                    <a:pt x="2366" y="2552"/>
                    <a:pt x="2475" y="2463"/>
                    <a:pt x="2566" y="2463"/>
                  </a:cubicBezTo>
                  <a:close/>
                  <a:moveTo>
                    <a:pt x="3003" y="8839"/>
                  </a:moveTo>
                  <a:cubicBezTo>
                    <a:pt x="3036" y="8906"/>
                    <a:pt x="3103" y="8972"/>
                    <a:pt x="3203" y="8972"/>
                  </a:cubicBezTo>
                  <a:cubicBezTo>
                    <a:pt x="3203" y="9006"/>
                    <a:pt x="3203" y="9073"/>
                    <a:pt x="3203" y="9106"/>
                  </a:cubicBezTo>
                  <a:cubicBezTo>
                    <a:pt x="3203" y="9106"/>
                    <a:pt x="3203" y="9139"/>
                    <a:pt x="3203" y="9139"/>
                  </a:cubicBezTo>
                  <a:cubicBezTo>
                    <a:pt x="3103" y="9173"/>
                    <a:pt x="3003" y="9173"/>
                    <a:pt x="2903" y="9206"/>
                  </a:cubicBezTo>
                  <a:cubicBezTo>
                    <a:pt x="2936" y="9106"/>
                    <a:pt x="2969" y="8972"/>
                    <a:pt x="3003" y="8839"/>
                  </a:cubicBezTo>
                  <a:close/>
                  <a:moveTo>
                    <a:pt x="3007" y="0"/>
                  </a:moveTo>
                  <a:cubicBezTo>
                    <a:pt x="2647" y="0"/>
                    <a:pt x="2300" y="54"/>
                    <a:pt x="2035" y="133"/>
                  </a:cubicBezTo>
                  <a:cubicBezTo>
                    <a:pt x="1635" y="266"/>
                    <a:pt x="1335" y="533"/>
                    <a:pt x="1101" y="867"/>
                  </a:cubicBezTo>
                  <a:cubicBezTo>
                    <a:pt x="467" y="1400"/>
                    <a:pt x="301" y="2134"/>
                    <a:pt x="201" y="3002"/>
                  </a:cubicBezTo>
                  <a:cubicBezTo>
                    <a:pt x="0" y="4803"/>
                    <a:pt x="0" y="6704"/>
                    <a:pt x="201" y="8505"/>
                  </a:cubicBezTo>
                  <a:cubicBezTo>
                    <a:pt x="320" y="9527"/>
                    <a:pt x="1281" y="9949"/>
                    <a:pt x="2305" y="9949"/>
                  </a:cubicBezTo>
                  <a:cubicBezTo>
                    <a:pt x="3288" y="9949"/>
                    <a:pt x="4329" y="9560"/>
                    <a:pt x="4737" y="8939"/>
                  </a:cubicBezTo>
                  <a:cubicBezTo>
                    <a:pt x="5604" y="7605"/>
                    <a:pt x="5338" y="6237"/>
                    <a:pt x="5304" y="4703"/>
                  </a:cubicBezTo>
                  <a:cubicBezTo>
                    <a:pt x="5238" y="3469"/>
                    <a:pt x="5371" y="1400"/>
                    <a:pt x="4470" y="466"/>
                  </a:cubicBezTo>
                  <a:cubicBezTo>
                    <a:pt x="4128" y="124"/>
                    <a:pt x="3554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FB5A81A3-0423-2444-8751-C092CDBA47F7}"/>
                </a:ext>
              </a:extLst>
            </p:cNvPr>
            <p:cNvSpPr/>
            <p:nvPr/>
          </p:nvSpPr>
          <p:spPr>
            <a:xfrm>
              <a:off x="7695700" y="3453800"/>
              <a:ext cx="145975" cy="264625"/>
            </a:xfrm>
            <a:custGeom>
              <a:avLst/>
              <a:gdLst/>
              <a:ahLst/>
              <a:cxnLst/>
              <a:rect l="l" t="t" r="r" b="b"/>
              <a:pathLst>
                <a:path w="5839" h="10585" extrusionOk="0">
                  <a:moveTo>
                    <a:pt x="1492" y="845"/>
                  </a:moveTo>
                  <a:cubicBezTo>
                    <a:pt x="1650" y="845"/>
                    <a:pt x="1769" y="934"/>
                    <a:pt x="1769" y="1201"/>
                  </a:cubicBezTo>
                  <a:cubicBezTo>
                    <a:pt x="1735" y="1168"/>
                    <a:pt x="1702" y="1168"/>
                    <a:pt x="1669" y="1135"/>
                  </a:cubicBezTo>
                  <a:cubicBezTo>
                    <a:pt x="1622" y="1111"/>
                    <a:pt x="1558" y="1087"/>
                    <a:pt x="1489" y="1087"/>
                  </a:cubicBezTo>
                  <a:cubicBezTo>
                    <a:pt x="1460" y="1087"/>
                    <a:pt x="1431" y="1091"/>
                    <a:pt x="1402" y="1101"/>
                  </a:cubicBezTo>
                  <a:cubicBezTo>
                    <a:pt x="1368" y="1034"/>
                    <a:pt x="1302" y="968"/>
                    <a:pt x="1235" y="901"/>
                  </a:cubicBezTo>
                  <a:cubicBezTo>
                    <a:pt x="1324" y="868"/>
                    <a:pt x="1413" y="845"/>
                    <a:pt x="1492" y="845"/>
                  </a:cubicBezTo>
                  <a:close/>
                  <a:moveTo>
                    <a:pt x="4272" y="1152"/>
                  </a:moveTo>
                  <a:cubicBezTo>
                    <a:pt x="4789" y="1152"/>
                    <a:pt x="4979" y="1518"/>
                    <a:pt x="4771" y="2202"/>
                  </a:cubicBezTo>
                  <a:cubicBezTo>
                    <a:pt x="4804" y="2302"/>
                    <a:pt x="4804" y="2402"/>
                    <a:pt x="4804" y="2502"/>
                  </a:cubicBezTo>
                  <a:lnTo>
                    <a:pt x="4771" y="2502"/>
                  </a:lnTo>
                  <a:cubicBezTo>
                    <a:pt x="4738" y="2202"/>
                    <a:pt x="4738" y="1902"/>
                    <a:pt x="4704" y="1635"/>
                  </a:cubicBezTo>
                  <a:cubicBezTo>
                    <a:pt x="4668" y="1453"/>
                    <a:pt x="4523" y="1371"/>
                    <a:pt x="4377" y="1371"/>
                  </a:cubicBezTo>
                  <a:cubicBezTo>
                    <a:pt x="4254" y="1371"/>
                    <a:pt x="4131" y="1428"/>
                    <a:pt x="4070" y="1535"/>
                  </a:cubicBezTo>
                  <a:cubicBezTo>
                    <a:pt x="4070" y="1535"/>
                    <a:pt x="4070" y="1501"/>
                    <a:pt x="4037" y="1501"/>
                  </a:cubicBezTo>
                  <a:cubicBezTo>
                    <a:pt x="4037" y="1468"/>
                    <a:pt x="4037" y="1468"/>
                    <a:pt x="4037" y="1468"/>
                  </a:cubicBezTo>
                  <a:cubicBezTo>
                    <a:pt x="4037" y="1368"/>
                    <a:pt x="4070" y="1268"/>
                    <a:pt x="4070" y="1168"/>
                  </a:cubicBezTo>
                  <a:cubicBezTo>
                    <a:pt x="4142" y="1157"/>
                    <a:pt x="4210" y="1152"/>
                    <a:pt x="4272" y="1152"/>
                  </a:cubicBezTo>
                  <a:close/>
                  <a:moveTo>
                    <a:pt x="968" y="4604"/>
                  </a:moveTo>
                  <a:cubicBezTo>
                    <a:pt x="968" y="4704"/>
                    <a:pt x="1002" y="4837"/>
                    <a:pt x="1035" y="4937"/>
                  </a:cubicBezTo>
                  <a:cubicBezTo>
                    <a:pt x="1035" y="4971"/>
                    <a:pt x="1035" y="5004"/>
                    <a:pt x="1035" y="5037"/>
                  </a:cubicBezTo>
                  <a:cubicBezTo>
                    <a:pt x="968" y="5037"/>
                    <a:pt x="935" y="5104"/>
                    <a:pt x="901" y="5137"/>
                  </a:cubicBezTo>
                  <a:cubicBezTo>
                    <a:pt x="901" y="4971"/>
                    <a:pt x="901" y="4804"/>
                    <a:pt x="901" y="4604"/>
                  </a:cubicBezTo>
                  <a:close/>
                  <a:moveTo>
                    <a:pt x="4371" y="5838"/>
                  </a:moveTo>
                  <a:cubicBezTo>
                    <a:pt x="4437" y="5871"/>
                    <a:pt x="4504" y="5905"/>
                    <a:pt x="4537" y="5905"/>
                  </a:cubicBezTo>
                  <a:cubicBezTo>
                    <a:pt x="4537" y="6005"/>
                    <a:pt x="4537" y="6138"/>
                    <a:pt x="4537" y="6238"/>
                  </a:cubicBezTo>
                  <a:lnTo>
                    <a:pt x="4371" y="6238"/>
                  </a:lnTo>
                  <a:cubicBezTo>
                    <a:pt x="4371" y="6105"/>
                    <a:pt x="4371" y="5971"/>
                    <a:pt x="4371" y="5838"/>
                  </a:cubicBezTo>
                  <a:close/>
                  <a:moveTo>
                    <a:pt x="1702" y="5304"/>
                  </a:moveTo>
                  <a:cubicBezTo>
                    <a:pt x="1702" y="5371"/>
                    <a:pt x="1735" y="5438"/>
                    <a:pt x="1735" y="5504"/>
                  </a:cubicBezTo>
                  <a:cubicBezTo>
                    <a:pt x="1769" y="5571"/>
                    <a:pt x="1802" y="5638"/>
                    <a:pt x="1835" y="5671"/>
                  </a:cubicBezTo>
                  <a:cubicBezTo>
                    <a:pt x="1835" y="6105"/>
                    <a:pt x="1835" y="6538"/>
                    <a:pt x="1835" y="6972"/>
                  </a:cubicBezTo>
                  <a:cubicBezTo>
                    <a:pt x="1802" y="6972"/>
                    <a:pt x="1735" y="6939"/>
                    <a:pt x="1702" y="6939"/>
                  </a:cubicBezTo>
                  <a:cubicBezTo>
                    <a:pt x="1669" y="6405"/>
                    <a:pt x="1635" y="5905"/>
                    <a:pt x="1635" y="5371"/>
                  </a:cubicBezTo>
                  <a:cubicBezTo>
                    <a:pt x="1669" y="5371"/>
                    <a:pt x="1669" y="5338"/>
                    <a:pt x="1702" y="5304"/>
                  </a:cubicBezTo>
                  <a:close/>
                  <a:moveTo>
                    <a:pt x="3203" y="8707"/>
                  </a:moveTo>
                  <a:cubicBezTo>
                    <a:pt x="3203" y="8740"/>
                    <a:pt x="3170" y="8807"/>
                    <a:pt x="3170" y="8873"/>
                  </a:cubicBezTo>
                  <a:cubicBezTo>
                    <a:pt x="3060" y="8936"/>
                    <a:pt x="2942" y="8970"/>
                    <a:pt x="2813" y="8970"/>
                  </a:cubicBezTo>
                  <a:cubicBezTo>
                    <a:pt x="2669" y="8970"/>
                    <a:pt x="2512" y="8928"/>
                    <a:pt x="2336" y="8840"/>
                  </a:cubicBezTo>
                  <a:cubicBezTo>
                    <a:pt x="2336" y="8840"/>
                    <a:pt x="2302" y="8840"/>
                    <a:pt x="2302" y="8807"/>
                  </a:cubicBezTo>
                  <a:cubicBezTo>
                    <a:pt x="2302" y="8807"/>
                    <a:pt x="2302" y="8773"/>
                    <a:pt x="2302" y="8740"/>
                  </a:cubicBezTo>
                  <a:cubicBezTo>
                    <a:pt x="2415" y="8815"/>
                    <a:pt x="2569" y="8858"/>
                    <a:pt x="2725" y="8858"/>
                  </a:cubicBezTo>
                  <a:cubicBezTo>
                    <a:pt x="2846" y="8858"/>
                    <a:pt x="2967" y="8832"/>
                    <a:pt x="3070" y="8773"/>
                  </a:cubicBezTo>
                  <a:cubicBezTo>
                    <a:pt x="3103" y="8740"/>
                    <a:pt x="3170" y="8707"/>
                    <a:pt x="3203" y="8707"/>
                  </a:cubicBezTo>
                  <a:close/>
                  <a:moveTo>
                    <a:pt x="4904" y="7472"/>
                  </a:moveTo>
                  <a:lnTo>
                    <a:pt x="4904" y="7472"/>
                  </a:lnTo>
                  <a:cubicBezTo>
                    <a:pt x="4838" y="8039"/>
                    <a:pt x="4804" y="8573"/>
                    <a:pt x="4404" y="9007"/>
                  </a:cubicBezTo>
                  <a:cubicBezTo>
                    <a:pt x="4404" y="8673"/>
                    <a:pt x="4637" y="8340"/>
                    <a:pt x="4704" y="8006"/>
                  </a:cubicBezTo>
                  <a:cubicBezTo>
                    <a:pt x="4771" y="7839"/>
                    <a:pt x="4838" y="7639"/>
                    <a:pt x="4904" y="7472"/>
                  </a:cubicBezTo>
                  <a:close/>
                  <a:moveTo>
                    <a:pt x="4310" y="1"/>
                  </a:moveTo>
                  <a:cubicBezTo>
                    <a:pt x="4035" y="1"/>
                    <a:pt x="3761" y="120"/>
                    <a:pt x="3570" y="401"/>
                  </a:cubicBezTo>
                  <a:cubicBezTo>
                    <a:pt x="3136" y="1068"/>
                    <a:pt x="3236" y="2169"/>
                    <a:pt x="3170" y="2936"/>
                  </a:cubicBezTo>
                  <a:cubicBezTo>
                    <a:pt x="3136" y="3169"/>
                    <a:pt x="3136" y="3369"/>
                    <a:pt x="3103" y="3570"/>
                  </a:cubicBezTo>
                  <a:cubicBezTo>
                    <a:pt x="3236" y="4837"/>
                    <a:pt x="3337" y="6071"/>
                    <a:pt x="3370" y="7306"/>
                  </a:cubicBezTo>
                  <a:cubicBezTo>
                    <a:pt x="3387" y="7689"/>
                    <a:pt x="3095" y="7881"/>
                    <a:pt x="2799" y="7881"/>
                  </a:cubicBezTo>
                  <a:cubicBezTo>
                    <a:pt x="2503" y="7881"/>
                    <a:pt x="2202" y="7689"/>
                    <a:pt x="2202" y="7306"/>
                  </a:cubicBezTo>
                  <a:cubicBezTo>
                    <a:pt x="2269" y="5037"/>
                    <a:pt x="2336" y="2736"/>
                    <a:pt x="2536" y="434"/>
                  </a:cubicBezTo>
                  <a:cubicBezTo>
                    <a:pt x="2536" y="434"/>
                    <a:pt x="2536" y="401"/>
                    <a:pt x="2569" y="367"/>
                  </a:cubicBezTo>
                  <a:cubicBezTo>
                    <a:pt x="2468" y="153"/>
                    <a:pt x="2224" y="76"/>
                    <a:pt x="1931" y="76"/>
                  </a:cubicBezTo>
                  <a:cubicBezTo>
                    <a:pt x="1360" y="76"/>
                    <a:pt x="599" y="368"/>
                    <a:pt x="334" y="501"/>
                  </a:cubicBezTo>
                  <a:cubicBezTo>
                    <a:pt x="1" y="668"/>
                    <a:pt x="134" y="1068"/>
                    <a:pt x="401" y="1168"/>
                  </a:cubicBezTo>
                  <a:cubicBezTo>
                    <a:pt x="401" y="2302"/>
                    <a:pt x="401" y="3436"/>
                    <a:pt x="401" y="4537"/>
                  </a:cubicBezTo>
                  <a:cubicBezTo>
                    <a:pt x="401" y="5671"/>
                    <a:pt x="168" y="6839"/>
                    <a:pt x="334" y="7939"/>
                  </a:cubicBezTo>
                  <a:cubicBezTo>
                    <a:pt x="556" y="9457"/>
                    <a:pt x="1286" y="10585"/>
                    <a:pt x="2839" y="10585"/>
                  </a:cubicBezTo>
                  <a:cubicBezTo>
                    <a:pt x="2925" y="10585"/>
                    <a:pt x="3013" y="10582"/>
                    <a:pt x="3103" y="10575"/>
                  </a:cubicBezTo>
                  <a:cubicBezTo>
                    <a:pt x="4904" y="10441"/>
                    <a:pt x="5338" y="9474"/>
                    <a:pt x="5605" y="7939"/>
                  </a:cubicBezTo>
                  <a:cubicBezTo>
                    <a:pt x="5838" y="6605"/>
                    <a:pt x="5672" y="5271"/>
                    <a:pt x="5571" y="3937"/>
                  </a:cubicBezTo>
                  <a:cubicBezTo>
                    <a:pt x="5471" y="2869"/>
                    <a:pt x="5538" y="1835"/>
                    <a:pt x="5305" y="768"/>
                  </a:cubicBezTo>
                  <a:cubicBezTo>
                    <a:pt x="5202" y="314"/>
                    <a:pt x="4754" y="1"/>
                    <a:pt x="4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F46720F8-758A-314A-9E0B-357507E67B5C}"/>
                </a:ext>
              </a:extLst>
            </p:cNvPr>
            <p:cNvSpPr/>
            <p:nvPr/>
          </p:nvSpPr>
          <p:spPr>
            <a:xfrm>
              <a:off x="7677350" y="3933300"/>
              <a:ext cx="47575" cy="125325"/>
            </a:xfrm>
            <a:custGeom>
              <a:avLst/>
              <a:gdLst/>
              <a:ahLst/>
              <a:cxnLst/>
              <a:rect l="l" t="t" r="r" b="b"/>
              <a:pathLst>
                <a:path w="1903" h="5013" extrusionOk="0">
                  <a:moveTo>
                    <a:pt x="1102" y="1"/>
                  </a:moveTo>
                  <a:cubicBezTo>
                    <a:pt x="868" y="34"/>
                    <a:pt x="601" y="101"/>
                    <a:pt x="401" y="234"/>
                  </a:cubicBezTo>
                  <a:cubicBezTo>
                    <a:pt x="268" y="368"/>
                    <a:pt x="134" y="501"/>
                    <a:pt x="1" y="635"/>
                  </a:cubicBezTo>
                  <a:cubicBezTo>
                    <a:pt x="34" y="735"/>
                    <a:pt x="134" y="835"/>
                    <a:pt x="201" y="835"/>
                  </a:cubicBezTo>
                  <a:cubicBezTo>
                    <a:pt x="168" y="1468"/>
                    <a:pt x="168" y="2102"/>
                    <a:pt x="101" y="2736"/>
                  </a:cubicBezTo>
                  <a:cubicBezTo>
                    <a:pt x="34" y="3370"/>
                    <a:pt x="1" y="4004"/>
                    <a:pt x="268" y="4571"/>
                  </a:cubicBezTo>
                  <a:cubicBezTo>
                    <a:pt x="406" y="4862"/>
                    <a:pt x="733" y="5012"/>
                    <a:pt x="1054" y="5012"/>
                  </a:cubicBezTo>
                  <a:cubicBezTo>
                    <a:pt x="1432" y="5012"/>
                    <a:pt x="1800" y="4804"/>
                    <a:pt x="1836" y="4371"/>
                  </a:cubicBezTo>
                  <a:cubicBezTo>
                    <a:pt x="1902" y="3570"/>
                    <a:pt x="1902" y="2769"/>
                    <a:pt x="1836" y="1969"/>
                  </a:cubicBezTo>
                  <a:cubicBezTo>
                    <a:pt x="1802" y="1502"/>
                    <a:pt x="1902" y="601"/>
                    <a:pt x="1502" y="234"/>
                  </a:cubicBezTo>
                  <a:cubicBezTo>
                    <a:pt x="1402" y="134"/>
                    <a:pt x="1302" y="67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BDCDFC78-3C91-024D-A08A-FF66F4BF165D}"/>
                </a:ext>
              </a:extLst>
            </p:cNvPr>
            <p:cNvSpPr/>
            <p:nvPr/>
          </p:nvSpPr>
          <p:spPr>
            <a:xfrm>
              <a:off x="7819125" y="3922950"/>
              <a:ext cx="56725" cy="63750"/>
            </a:xfrm>
            <a:custGeom>
              <a:avLst/>
              <a:gdLst/>
              <a:ahLst/>
              <a:cxnLst/>
              <a:rect l="l" t="t" r="r" b="b"/>
              <a:pathLst>
                <a:path w="2269" h="2550" extrusionOk="0">
                  <a:moveTo>
                    <a:pt x="1504" y="1"/>
                  </a:moveTo>
                  <a:cubicBezTo>
                    <a:pt x="1391" y="1"/>
                    <a:pt x="1291" y="68"/>
                    <a:pt x="1268" y="181"/>
                  </a:cubicBezTo>
                  <a:cubicBezTo>
                    <a:pt x="868" y="181"/>
                    <a:pt x="501" y="381"/>
                    <a:pt x="334" y="782"/>
                  </a:cubicBezTo>
                  <a:cubicBezTo>
                    <a:pt x="101" y="1249"/>
                    <a:pt x="1" y="2049"/>
                    <a:pt x="534" y="2383"/>
                  </a:cubicBezTo>
                  <a:cubicBezTo>
                    <a:pt x="634" y="2450"/>
                    <a:pt x="768" y="2516"/>
                    <a:pt x="901" y="2550"/>
                  </a:cubicBezTo>
                  <a:cubicBezTo>
                    <a:pt x="1235" y="2483"/>
                    <a:pt x="1568" y="2349"/>
                    <a:pt x="1769" y="2149"/>
                  </a:cubicBezTo>
                  <a:cubicBezTo>
                    <a:pt x="2269" y="1649"/>
                    <a:pt x="1935" y="1082"/>
                    <a:pt x="1835" y="481"/>
                  </a:cubicBezTo>
                  <a:cubicBezTo>
                    <a:pt x="1802" y="381"/>
                    <a:pt x="1835" y="281"/>
                    <a:pt x="1869" y="181"/>
                  </a:cubicBezTo>
                  <a:cubicBezTo>
                    <a:pt x="1802" y="148"/>
                    <a:pt x="1735" y="81"/>
                    <a:pt x="1669" y="48"/>
                  </a:cubicBezTo>
                  <a:cubicBezTo>
                    <a:pt x="1615" y="16"/>
                    <a:pt x="1558" y="1"/>
                    <a:pt x="1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39A8CC59-5079-5A4C-BD2D-6C7EB207BE70}"/>
                </a:ext>
              </a:extLst>
            </p:cNvPr>
            <p:cNvSpPr/>
            <p:nvPr/>
          </p:nvSpPr>
          <p:spPr>
            <a:xfrm>
              <a:off x="7305425" y="3731375"/>
              <a:ext cx="673000" cy="478325"/>
            </a:xfrm>
            <a:custGeom>
              <a:avLst/>
              <a:gdLst/>
              <a:ahLst/>
              <a:cxnLst/>
              <a:rect l="l" t="t" r="r" b="b"/>
              <a:pathLst>
                <a:path w="26920" h="19133" extrusionOk="0">
                  <a:moveTo>
                    <a:pt x="4304" y="906"/>
                  </a:moveTo>
                  <a:cubicBezTo>
                    <a:pt x="4270" y="973"/>
                    <a:pt x="4237" y="1039"/>
                    <a:pt x="4270" y="1139"/>
                  </a:cubicBezTo>
                  <a:cubicBezTo>
                    <a:pt x="4237" y="1139"/>
                    <a:pt x="4237" y="1173"/>
                    <a:pt x="4237" y="1173"/>
                  </a:cubicBezTo>
                  <a:cubicBezTo>
                    <a:pt x="4170" y="1173"/>
                    <a:pt x="4137" y="1206"/>
                    <a:pt x="4070" y="1206"/>
                  </a:cubicBezTo>
                  <a:cubicBezTo>
                    <a:pt x="4037" y="1106"/>
                    <a:pt x="3970" y="1006"/>
                    <a:pt x="3937" y="906"/>
                  </a:cubicBezTo>
                  <a:close/>
                  <a:moveTo>
                    <a:pt x="21175" y="1040"/>
                  </a:moveTo>
                  <a:cubicBezTo>
                    <a:pt x="21149" y="1045"/>
                    <a:pt x="21149" y="1073"/>
                    <a:pt x="21149" y="1073"/>
                  </a:cubicBezTo>
                  <a:cubicBezTo>
                    <a:pt x="20816" y="1139"/>
                    <a:pt x="20515" y="1240"/>
                    <a:pt x="20182" y="1306"/>
                  </a:cubicBezTo>
                  <a:cubicBezTo>
                    <a:pt x="20148" y="1240"/>
                    <a:pt x="20115" y="1206"/>
                    <a:pt x="20048" y="1173"/>
                  </a:cubicBezTo>
                  <a:cubicBezTo>
                    <a:pt x="20413" y="1107"/>
                    <a:pt x="20778" y="1073"/>
                    <a:pt x="21175" y="1040"/>
                  </a:cubicBezTo>
                  <a:close/>
                  <a:moveTo>
                    <a:pt x="8807" y="1840"/>
                  </a:moveTo>
                  <a:cubicBezTo>
                    <a:pt x="8807" y="1873"/>
                    <a:pt x="8807" y="1873"/>
                    <a:pt x="8807" y="1873"/>
                  </a:cubicBezTo>
                  <a:cubicBezTo>
                    <a:pt x="8807" y="1940"/>
                    <a:pt x="8807" y="1973"/>
                    <a:pt x="8807" y="2007"/>
                  </a:cubicBezTo>
                  <a:cubicBezTo>
                    <a:pt x="8607" y="2007"/>
                    <a:pt x="8407" y="2007"/>
                    <a:pt x="8240" y="2040"/>
                  </a:cubicBezTo>
                  <a:cubicBezTo>
                    <a:pt x="8207" y="1973"/>
                    <a:pt x="8148" y="1940"/>
                    <a:pt x="8094" y="1940"/>
                  </a:cubicBezTo>
                  <a:cubicBezTo>
                    <a:pt x="8040" y="1940"/>
                    <a:pt x="7990" y="1973"/>
                    <a:pt x="7973" y="2040"/>
                  </a:cubicBezTo>
                  <a:cubicBezTo>
                    <a:pt x="7473" y="2073"/>
                    <a:pt x="6939" y="2107"/>
                    <a:pt x="6439" y="2140"/>
                  </a:cubicBezTo>
                  <a:cubicBezTo>
                    <a:pt x="7206" y="2007"/>
                    <a:pt x="8006" y="1907"/>
                    <a:pt x="8807" y="1840"/>
                  </a:cubicBezTo>
                  <a:close/>
                  <a:moveTo>
                    <a:pt x="23451" y="2007"/>
                  </a:moveTo>
                  <a:lnTo>
                    <a:pt x="23451" y="2007"/>
                  </a:lnTo>
                  <a:cubicBezTo>
                    <a:pt x="23584" y="2040"/>
                    <a:pt x="23718" y="2040"/>
                    <a:pt x="23851" y="2040"/>
                  </a:cubicBezTo>
                  <a:cubicBezTo>
                    <a:pt x="23751" y="2107"/>
                    <a:pt x="23651" y="2140"/>
                    <a:pt x="23584" y="2207"/>
                  </a:cubicBezTo>
                  <a:cubicBezTo>
                    <a:pt x="23517" y="2140"/>
                    <a:pt x="23484" y="2073"/>
                    <a:pt x="23451" y="2007"/>
                  </a:cubicBezTo>
                  <a:close/>
                  <a:moveTo>
                    <a:pt x="2969" y="706"/>
                  </a:moveTo>
                  <a:cubicBezTo>
                    <a:pt x="3003" y="773"/>
                    <a:pt x="3036" y="839"/>
                    <a:pt x="3103" y="873"/>
                  </a:cubicBezTo>
                  <a:cubicBezTo>
                    <a:pt x="3103" y="906"/>
                    <a:pt x="3070" y="939"/>
                    <a:pt x="3070" y="973"/>
                  </a:cubicBezTo>
                  <a:cubicBezTo>
                    <a:pt x="3014" y="928"/>
                    <a:pt x="2944" y="906"/>
                    <a:pt x="2873" y="906"/>
                  </a:cubicBezTo>
                  <a:cubicBezTo>
                    <a:pt x="2732" y="906"/>
                    <a:pt x="2591" y="995"/>
                    <a:pt x="2569" y="1173"/>
                  </a:cubicBezTo>
                  <a:cubicBezTo>
                    <a:pt x="2502" y="1473"/>
                    <a:pt x="2436" y="1840"/>
                    <a:pt x="2402" y="2207"/>
                  </a:cubicBezTo>
                  <a:cubicBezTo>
                    <a:pt x="2402" y="2240"/>
                    <a:pt x="2402" y="2240"/>
                    <a:pt x="2402" y="2240"/>
                  </a:cubicBezTo>
                  <a:cubicBezTo>
                    <a:pt x="2369" y="1840"/>
                    <a:pt x="2402" y="1406"/>
                    <a:pt x="2369" y="1139"/>
                  </a:cubicBezTo>
                  <a:cubicBezTo>
                    <a:pt x="2536" y="973"/>
                    <a:pt x="2736" y="839"/>
                    <a:pt x="2969" y="706"/>
                  </a:cubicBezTo>
                  <a:close/>
                  <a:moveTo>
                    <a:pt x="9708" y="2707"/>
                  </a:moveTo>
                  <a:cubicBezTo>
                    <a:pt x="9674" y="3041"/>
                    <a:pt x="9608" y="3174"/>
                    <a:pt x="9574" y="3408"/>
                  </a:cubicBezTo>
                  <a:cubicBezTo>
                    <a:pt x="9608" y="3174"/>
                    <a:pt x="9608" y="3041"/>
                    <a:pt x="9574" y="2707"/>
                  </a:cubicBezTo>
                  <a:close/>
                  <a:moveTo>
                    <a:pt x="1869" y="2774"/>
                  </a:moveTo>
                  <a:cubicBezTo>
                    <a:pt x="1902" y="2941"/>
                    <a:pt x="1969" y="3108"/>
                    <a:pt x="2069" y="3274"/>
                  </a:cubicBezTo>
                  <a:cubicBezTo>
                    <a:pt x="1902" y="3374"/>
                    <a:pt x="1769" y="3541"/>
                    <a:pt x="1702" y="3775"/>
                  </a:cubicBezTo>
                  <a:cubicBezTo>
                    <a:pt x="1735" y="3408"/>
                    <a:pt x="1802" y="3108"/>
                    <a:pt x="1869" y="2774"/>
                  </a:cubicBezTo>
                  <a:close/>
                  <a:moveTo>
                    <a:pt x="21383" y="2907"/>
                  </a:moveTo>
                  <a:lnTo>
                    <a:pt x="21383" y="2907"/>
                  </a:lnTo>
                  <a:cubicBezTo>
                    <a:pt x="20816" y="3174"/>
                    <a:pt x="20282" y="3408"/>
                    <a:pt x="19748" y="3708"/>
                  </a:cubicBezTo>
                  <a:cubicBezTo>
                    <a:pt x="19681" y="3741"/>
                    <a:pt x="19581" y="3775"/>
                    <a:pt x="19515" y="3808"/>
                  </a:cubicBezTo>
                  <a:lnTo>
                    <a:pt x="19515" y="3741"/>
                  </a:lnTo>
                  <a:cubicBezTo>
                    <a:pt x="20115" y="3441"/>
                    <a:pt x="20749" y="3174"/>
                    <a:pt x="21383" y="2907"/>
                  </a:cubicBezTo>
                  <a:close/>
                  <a:moveTo>
                    <a:pt x="25152" y="2040"/>
                  </a:moveTo>
                  <a:cubicBezTo>
                    <a:pt x="25619" y="2607"/>
                    <a:pt x="25786" y="3541"/>
                    <a:pt x="25819" y="4475"/>
                  </a:cubicBezTo>
                  <a:cubicBezTo>
                    <a:pt x="25786" y="4408"/>
                    <a:pt x="25752" y="4375"/>
                    <a:pt x="25686" y="4342"/>
                  </a:cubicBezTo>
                  <a:cubicBezTo>
                    <a:pt x="25652" y="4042"/>
                    <a:pt x="25619" y="3775"/>
                    <a:pt x="25586" y="3508"/>
                  </a:cubicBezTo>
                  <a:cubicBezTo>
                    <a:pt x="25586" y="3174"/>
                    <a:pt x="25519" y="2841"/>
                    <a:pt x="25319" y="2540"/>
                  </a:cubicBezTo>
                  <a:cubicBezTo>
                    <a:pt x="25285" y="2474"/>
                    <a:pt x="25252" y="2440"/>
                    <a:pt x="25185" y="2407"/>
                  </a:cubicBezTo>
                  <a:cubicBezTo>
                    <a:pt x="25152" y="2407"/>
                    <a:pt x="25119" y="2374"/>
                    <a:pt x="25085" y="2340"/>
                  </a:cubicBezTo>
                  <a:cubicBezTo>
                    <a:pt x="25119" y="2240"/>
                    <a:pt x="25085" y="2174"/>
                    <a:pt x="25052" y="2140"/>
                  </a:cubicBezTo>
                  <a:cubicBezTo>
                    <a:pt x="25085" y="2107"/>
                    <a:pt x="25119" y="2073"/>
                    <a:pt x="25152" y="2040"/>
                  </a:cubicBezTo>
                  <a:close/>
                  <a:moveTo>
                    <a:pt x="22917" y="4242"/>
                  </a:moveTo>
                  <a:cubicBezTo>
                    <a:pt x="22917" y="4275"/>
                    <a:pt x="22917" y="4308"/>
                    <a:pt x="22917" y="4342"/>
                  </a:cubicBezTo>
                  <a:cubicBezTo>
                    <a:pt x="22750" y="4408"/>
                    <a:pt x="22617" y="4475"/>
                    <a:pt x="22483" y="4542"/>
                  </a:cubicBezTo>
                  <a:cubicBezTo>
                    <a:pt x="22483" y="4509"/>
                    <a:pt x="22483" y="4509"/>
                    <a:pt x="22483" y="4475"/>
                  </a:cubicBezTo>
                  <a:cubicBezTo>
                    <a:pt x="22617" y="4408"/>
                    <a:pt x="22750" y="4308"/>
                    <a:pt x="22917" y="4242"/>
                  </a:cubicBezTo>
                  <a:close/>
                  <a:moveTo>
                    <a:pt x="21950" y="4775"/>
                  </a:moveTo>
                  <a:cubicBezTo>
                    <a:pt x="21950" y="4775"/>
                    <a:pt x="21950" y="4809"/>
                    <a:pt x="21983" y="4809"/>
                  </a:cubicBezTo>
                  <a:cubicBezTo>
                    <a:pt x="21716" y="4976"/>
                    <a:pt x="21449" y="5109"/>
                    <a:pt x="21182" y="5276"/>
                  </a:cubicBezTo>
                  <a:cubicBezTo>
                    <a:pt x="21082" y="5309"/>
                    <a:pt x="20982" y="5376"/>
                    <a:pt x="20882" y="5409"/>
                  </a:cubicBezTo>
                  <a:cubicBezTo>
                    <a:pt x="20849" y="5376"/>
                    <a:pt x="20849" y="5376"/>
                    <a:pt x="20849" y="5376"/>
                  </a:cubicBezTo>
                  <a:cubicBezTo>
                    <a:pt x="21216" y="5176"/>
                    <a:pt x="21583" y="4976"/>
                    <a:pt x="21950" y="4775"/>
                  </a:cubicBezTo>
                  <a:close/>
                  <a:moveTo>
                    <a:pt x="7406" y="5409"/>
                  </a:moveTo>
                  <a:cubicBezTo>
                    <a:pt x="7406" y="5476"/>
                    <a:pt x="7373" y="5576"/>
                    <a:pt x="7373" y="5643"/>
                  </a:cubicBezTo>
                  <a:cubicBezTo>
                    <a:pt x="7239" y="5709"/>
                    <a:pt x="7106" y="5776"/>
                    <a:pt x="6939" y="5843"/>
                  </a:cubicBezTo>
                  <a:cubicBezTo>
                    <a:pt x="7006" y="5776"/>
                    <a:pt x="7072" y="5709"/>
                    <a:pt x="7139" y="5643"/>
                  </a:cubicBezTo>
                  <a:cubicBezTo>
                    <a:pt x="7239" y="5576"/>
                    <a:pt x="7306" y="5476"/>
                    <a:pt x="7406" y="5409"/>
                  </a:cubicBezTo>
                  <a:close/>
                  <a:moveTo>
                    <a:pt x="7973" y="5443"/>
                  </a:moveTo>
                  <a:cubicBezTo>
                    <a:pt x="7973" y="5543"/>
                    <a:pt x="7940" y="5609"/>
                    <a:pt x="7940" y="5709"/>
                  </a:cubicBezTo>
                  <a:cubicBezTo>
                    <a:pt x="7940" y="5809"/>
                    <a:pt x="8006" y="5876"/>
                    <a:pt x="8040" y="5910"/>
                  </a:cubicBezTo>
                  <a:lnTo>
                    <a:pt x="7840" y="5910"/>
                  </a:lnTo>
                  <a:cubicBezTo>
                    <a:pt x="7840" y="5910"/>
                    <a:pt x="7840" y="5876"/>
                    <a:pt x="7873" y="5843"/>
                  </a:cubicBezTo>
                  <a:cubicBezTo>
                    <a:pt x="7873" y="5743"/>
                    <a:pt x="7906" y="5609"/>
                    <a:pt x="7906" y="5509"/>
                  </a:cubicBezTo>
                  <a:cubicBezTo>
                    <a:pt x="7940" y="5509"/>
                    <a:pt x="7940" y="5476"/>
                    <a:pt x="7973" y="5443"/>
                  </a:cubicBezTo>
                  <a:close/>
                  <a:moveTo>
                    <a:pt x="11709" y="5409"/>
                  </a:moveTo>
                  <a:cubicBezTo>
                    <a:pt x="11709" y="5576"/>
                    <a:pt x="11742" y="5776"/>
                    <a:pt x="11809" y="5943"/>
                  </a:cubicBezTo>
                  <a:cubicBezTo>
                    <a:pt x="11742" y="5943"/>
                    <a:pt x="11709" y="5943"/>
                    <a:pt x="11642" y="5910"/>
                  </a:cubicBezTo>
                  <a:cubicBezTo>
                    <a:pt x="11676" y="5910"/>
                    <a:pt x="11676" y="5876"/>
                    <a:pt x="11676" y="5843"/>
                  </a:cubicBezTo>
                  <a:cubicBezTo>
                    <a:pt x="11676" y="5709"/>
                    <a:pt x="11709" y="5576"/>
                    <a:pt x="11709" y="5409"/>
                  </a:cubicBezTo>
                  <a:close/>
                  <a:moveTo>
                    <a:pt x="2369" y="5743"/>
                  </a:moveTo>
                  <a:cubicBezTo>
                    <a:pt x="2536" y="5743"/>
                    <a:pt x="2703" y="5776"/>
                    <a:pt x="2803" y="5843"/>
                  </a:cubicBezTo>
                  <a:cubicBezTo>
                    <a:pt x="2803" y="5843"/>
                    <a:pt x="2803" y="5876"/>
                    <a:pt x="2803" y="5910"/>
                  </a:cubicBezTo>
                  <a:cubicBezTo>
                    <a:pt x="2771" y="5877"/>
                    <a:pt x="2728" y="5863"/>
                    <a:pt x="2686" y="5863"/>
                  </a:cubicBezTo>
                  <a:cubicBezTo>
                    <a:pt x="2595" y="5863"/>
                    <a:pt x="2502" y="5930"/>
                    <a:pt x="2502" y="6043"/>
                  </a:cubicBezTo>
                  <a:cubicBezTo>
                    <a:pt x="2502" y="6076"/>
                    <a:pt x="2469" y="6110"/>
                    <a:pt x="2469" y="6143"/>
                  </a:cubicBezTo>
                  <a:cubicBezTo>
                    <a:pt x="2469" y="6076"/>
                    <a:pt x="2436" y="6010"/>
                    <a:pt x="2402" y="5943"/>
                  </a:cubicBezTo>
                  <a:cubicBezTo>
                    <a:pt x="2369" y="5876"/>
                    <a:pt x="2369" y="5809"/>
                    <a:pt x="2369" y="5743"/>
                  </a:cubicBezTo>
                  <a:close/>
                  <a:moveTo>
                    <a:pt x="16146" y="5109"/>
                  </a:moveTo>
                  <a:cubicBezTo>
                    <a:pt x="16212" y="5376"/>
                    <a:pt x="16279" y="5643"/>
                    <a:pt x="16379" y="5943"/>
                  </a:cubicBezTo>
                  <a:cubicBezTo>
                    <a:pt x="16379" y="5943"/>
                    <a:pt x="16379" y="5976"/>
                    <a:pt x="16412" y="5976"/>
                  </a:cubicBezTo>
                  <a:cubicBezTo>
                    <a:pt x="16412" y="6043"/>
                    <a:pt x="16412" y="6110"/>
                    <a:pt x="16412" y="6143"/>
                  </a:cubicBezTo>
                  <a:cubicBezTo>
                    <a:pt x="16412" y="6176"/>
                    <a:pt x="16412" y="6210"/>
                    <a:pt x="16446" y="6210"/>
                  </a:cubicBezTo>
                  <a:cubicBezTo>
                    <a:pt x="16412" y="6210"/>
                    <a:pt x="16379" y="6210"/>
                    <a:pt x="16346" y="6243"/>
                  </a:cubicBezTo>
                  <a:cubicBezTo>
                    <a:pt x="16246" y="6243"/>
                    <a:pt x="16146" y="6176"/>
                    <a:pt x="16045" y="6076"/>
                  </a:cubicBezTo>
                  <a:cubicBezTo>
                    <a:pt x="16112" y="6010"/>
                    <a:pt x="16146" y="5943"/>
                    <a:pt x="16146" y="5843"/>
                  </a:cubicBezTo>
                  <a:cubicBezTo>
                    <a:pt x="16146" y="5609"/>
                    <a:pt x="16146" y="5342"/>
                    <a:pt x="16146" y="5109"/>
                  </a:cubicBezTo>
                  <a:close/>
                  <a:moveTo>
                    <a:pt x="6205" y="6343"/>
                  </a:moveTo>
                  <a:cubicBezTo>
                    <a:pt x="6238" y="6377"/>
                    <a:pt x="6272" y="6410"/>
                    <a:pt x="6372" y="6410"/>
                  </a:cubicBezTo>
                  <a:cubicBezTo>
                    <a:pt x="6484" y="6410"/>
                    <a:pt x="6643" y="6410"/>
                    <a:pt x="6789" y="6390"/>
                  </a:cubicBezTo>
                  <a:lnTo>
                    <a:pt x="6789" y="6390"/>
                  </a:lnTo>
                  <a:cubicBezTo>
                    <a:pt x="6709" y="6416"/>
                    <a:pt x="6630" y="6478"/>
                    <a:pt x="6605" y="6577"/>
                  </a:cubicBezTo>
                  <a:cubicBezTo>
                    <a:pt x="6553" y="6506"/>
                    <a:pt x="6463" y="6464"/>
                    <a:pt x="6375" y="6464"/>
                  </a:cubicBezTo>
                  <a:cubicBezTo>
                    <a:pt x="6296" y="6464"/>
                    <a:pt x="6219" y="6498"/>
                    <a:pt x="6172" y="6577"/>
                  </a:cubicBezTo>
                  <a:cubicBezTo>
                    <a:pt x="6138" y="6510"/>
                    <a:pt x="6072" y="6477"/>
                    <a:pt x="5972" y="6477"/>
                  </a:cubicBezTo>
                  <a:cubicBezTo>
                    <a:pt x="6005" y="6477"/>
                    <a:pt x="6005" y="6477"/>
                    <a:pt x="6005" y="6443"/>
                  </a:cubicBezTo>
                  <a:cubicBezTo>
                    <a:pt x="6072" y="6410"/>
                    <a:pt x="6138" y="6377"/>
                    <a:pt x="6205" y="6343"/>
                  </a:cubicBezTo>
                  <a:close/>
                  <a:moveTo>
                    <a:pt x="18114" y="6010"/>
                  </a:moveTo>
                  <a:lnTo>
                    <a:pt x="18114" y="6010"/>
                  </a:lnTo>
                  <a:cubicBezTo>
                    <a:pt x="18147" y="6043"/>
                    <a:pt x="18180" y="6043"/>
                    <a:pt x="18214" y="6043"/>
                  </a:cubicBezTo>
                  <a:cubicBezTo>
                    <a:pt x="18247" y="6343"/>
                    <a:pt x="18247" y="6643"/>
                    <a:pt x="18280" y="6910"/>
                  </a:cubicBezTo>
                  <a:cubicBezTo>
                    <a:pt x="18280" y="6944"/>
                    <a:pt x="18280" y="6977"/>
                    <a:pt x="18280" y="7044"/>
                  </a:cubicBezTo>
                  <a:lnTo>
                    <a:pt x="18180" y="7044"/>
                  </a:lnTo>
                  <a:cubicBezTo>
                    <a:pt x="18147" y="6710"/>
                    <a:pt x="18147" y="6377"/>
                    <a:pt x="18114" y="6010"/>
                  </a:cubicBezTo>
                  <a:close/>
                  <a:moveTo>
                    <a:pt x="1935" y="6410"/>
                  </a:moveTo>
                  <a:cubicBezTo>
                    <a:pt x="1935" y="6443"/>
                    <a:pt x="1935" y="6443"/>
                    <a:pt x="1969" y="6477"/>
                  </a:cubicBezTo>
                  <a:cubicBezTo>
                    <a:pt x="1969" y="6577"/>
                    <a:pt x="2002" y="6710"/>
                    <a:pt x="2035" y="6810"/>
                  </a:cubicBezTo>
                  <a:cubicBezTo>
                    <a:pt x="2035" y="6910"/>
                    <a:pt x="2035" y="7044"/>
                    <a:pt x="2035" y="7144"/>
                  </a:cubicBezTo>
                  <a:cubicBezTo>
                    <a:pt x="2002" y="7044"/>
                    <a:pt x="1969" y="6944"/>
                    <a:pt x="1935" y="6844"/>
                  </a:cubicBezTo>
                  <a:cubicBezTo>
                    <a:pt x="1935" y="6710"/>
                    <a:pt x="1935" y="6577"/>
                    <a:pt x="1935" y="6410"/>
                  </a:cubicBezTo>
                  <a:close/>
                  <a:moveTo>
                    <a:pt x="10041" y="6076"/>
                  </a:moveTo>
                  <a:cubicBezTo>
                    <a:pt x="10075" y="6143"/>
                    <a:pt x="10141" y="6210"/>
                    <a:pt x="10208" y="6210"/>
                  </a:cubicBezTo>
                  <a:cubicBezTo>
                    <a:pt x="10175" y="6310"/>
                    <a:pt x="10141" y="6410"/>
                    <a:pt x="10108" y="6543"/>
                  </a:cubicBezTo>
                  <a:cubicBezTo>
                    <a:pt x="10041" y="6944"/>
                    <a:pt x="10008" y="7377"/>
                    <a:pt x="10008" y="7778"/>
                  </a:cubicBezTo>
                  <a:cubicBezTo>
                    <a:pt x="10008" y="7344"/>
                    <a:pt x="10008" y="6944"/>
                    <a:pt x="10008" y="6510"/>
                  </a:cubicBezTo>
                  <a:cubicBezTo>
                    <a:pt x="10008" y="6377"/>
                    <a:pt x="10008" y="6210"/>
                    <a:pt x="10041" y="6076"/>
                  </a:cubicBezTo>
                  <a:close/>
                  <a:moveTo>
                    <a:pt x="3170" y="6176"/>
                  </a:moveTo>
                  <a:lnTo>
                    <a:pt x="3170" y="6176"/>
                  </a:lnTo>
                  <a:cubicBezTo>
                    <a:pt x="3203" y="6343"/>
                    <a:pt x="3236" y="6510"/>
                    <a:pt x="3236" y="6777"/>
                  </a:cubicBezTo>
                  <a:cubicBezTo>
                    <a:pt x="3236" y="7177"/>
                    <a:pt x="3236" y="7577"/>
                    <a:pt x="3236" y="8011"/>
                  </a:cubicBezTo>
                  <a:cubicBezTo>
                    <a:pt x="3203" y="7377"/>
                    <a:pt x="3136" y="6777"/>
                    <a:pt x="3170" y="6176"/>
                  </a:cubicBezTo>
                  <a:close/>
                  <a:moveTo>
                    <a:pt x="19348" y="7577"/>
                  </a:moveTo>
                  <a:cubicBezTo>
                    <a:pt x="19248" y="7744"/>
                    <a:pt x="19181" y="7911"/>
                    <a:pt x="19114" y="8111"/>
                  </a:cubicBezTo>
                  <a:cubicBezTo>
                    <a:pt x="19114" y="7978"/>
                    <a:pt x="19081" y="7811"/>
                    <a:pt x="19081" y="7677"/>
                  </a:cubicBezTo>
                  <a:lnTo>
                    <a:pt x="19081" y="7677"/>
                  </a:lnTo>
                  <a:cubicBezTo>
                    <a:pt x="19101" y="7687"/>
                    <a:pt x="19120" y="7691"/>
                    <a:pt x="19140" y="7691"/>
                  </a:cubicBezTo>
                  <a:cubicBezTo>
                    <a:pt x="19187" y="7691"/>
                    <a:pt x="19234" y="7668"/>
                    <a:pt x="19281" y="7644"/>
                  </a:cubicBezTo>
                  <a:cubicBezTo>
                    <a:pt x="19314" y="7611"/>
                    <a:pt x="19314" y="7611"/>
                    <a:pt x="19348" y="7577"/>
                  </a:cubicBezTo>
                  <a:close/>
                  <a:moveTo>
                    <a:pt x="24518" y="6643"/>
                  </a:moveTo>
                  <a:lnTo>
                    <a:pt x="24518" y="6643"/>
                  </a:lnTo>
                  <a:cubicBezTo>
                    <a:pt x="24552" y="6643"/>
                    <a:pt x="24585" y="6677"/>
                    <a:pt x="24618" y="6677"/>
                  </a:cubicBezTo>
                  <a:cubicBezTo>
                    <a:pt x="24618" y="6710"/>
                    <a:pt x="24618" y="6710"/>
                    <a:pt x="24618" y="6743"/>
                  </a:cubicBezTo>
                  <a:cubicBezTo>
                    <a:pt x="24652" y="6977"/>
                    <a:pt x="24652" y="7210"/>
                    <a:pt x="24685" y="7344"/>
                  </a:cubicBezTo>
                  <a:cubicBezTo>
                    <a:pt x="24685" y="7677"/>
                    <a:pt x="24718" y="8011"/>
                    <a:pt x="24752" y="8345"/>
                  </a:cubicBezTo>
                  <a:cubicBezTo>
                    <a:pt x="24718" y="8278"/>
                    <a:pt x="24685" y="8178"/>
                    <a:pt x="24652" y="8111"/>
                  </a:cubicBezTo>
                  <a:cubicBezTo>
                    <a:pt x="24585" y="7644"/>
                    <a:pt x="24518" y="7110"/>
                    <a:pt x="24518" y="6643"/>
                  </a:cubicBezTo>
                  <a:close/>
                  <a:moveTo>
                    <a:pt x="2769" y="9145"/>
                  </a:moveTo>
                  <a:cubicBezTo>
                    <a:pt x="2936" y="9912"/>
                    <a:pt x="3070" y="10680"/>
                    <a:pt x="3203" y="11413"/>
                  </a:cubicBezTo>
                  <a:cubicBezTo>
                    <a:pt x="3170" y="11380"/>
                    <a:pt x="3136" y="11380"/>
                    <a:pt x="3103" y="11380"/>
                  </a:cubicBezTo>
                  <a:cubicBezTo>
                    <a:pt x="3003" y="10680"/>
                    <a:pt x="2869" y="9946"/>
                    <a:pt x="2769" y="9245"/>
                  </a:cubicBezTo>
                  <a:cubicBezTo>
                    <a:pt x="2769" y="9212"/>
                    <a:pt x="2769" y="9179"/>
                    <a:pt x="2769" y="9145"/>
                  </a:cubicBezTo>
                  <a:close/>
                  <a:moveTo>
                    <a:pt x="20982" y="11547"/>
                  </a:moveTo>
                  <a:cubicBezTo>
                    <a:pt x="21116" y="11547"/>
                    <a:pt x="21249" y="11580"/>
                    <a:pt x="21383" y="11580"/>
                  </a:cubicBezTo>
                  <a:cubicBezTo>
                    <a:pt x="21249" y="11647"/>
                    <a:pt x="21116" y="11714"/>
                    <a:pt x="21049" y="11814"/>
                  </a:cubicBezTo>
                  <a:cubicBezTo>
                    <a:pt x="21016" y="11747"/>
                    <a:pt x="20982" y="11647"/>
                    <a:pt x="20982" y="11547"/>
                  </a:cubicBezTo>
                  <a:close/>
                  <a:moveTo>
                    <a:pt x="24285" y="11447"/>
                  </a:moveTo>
                  <a:lnTo>
                    <a:pt x="24285" y="11447"/>
                  </a:lnTo>
                  <a:cubicBezTo>
                    <a:pt x="24251" y="11614"/>
                    <a:pt x="24218" y="11780"/>
                    <a:pt x="24151" y="11947"/>
                  </a:cubicBezTo>
                  <a:cubicBezTo>
                    <a:pt x="24085" y="11914"/>
                    <a:pt x="24018" y="11880"/>
                    <a:pt x="23918" y="11847"/>
                  </a:cubicBezTo>
                  <a:cubicBezTo>
                    <a:pt x="24051" y="11747"/>
                    <a:pt x="24185" y="11580"/>
                    <a:pt x="24285" y="11447"/>
                  </a:cubicBezTo>
                  <a:close/>
                  <a:moveTo>
                    <a:pt x="9941" y="12247"/>
                  </a:moveTo>
                  <a:lnTo>
                    <a:pt x="9941" y="12247"/>
                  </a:lnTo>
                  <a:cubicBezTo>
                    <a:pt x="9979" y="12491"/>
                    <a:pt x="9974" y="12619"/>
                    <a:pt x="9921" y="12619"/>
                  </a:cubicBezTo>
                  <a:cubicBezTo>
                    <a:pt x="9880" y="12619"/>
                    <a:pt x="9810" y="12541"/>
                    <a:pt x="9708" y="12381"/>
                  </a:cubicBezTo>
                  <a:lnTo>
                    <a:pt x="9708" y="12381"/>
                  </a:lnTo>
                  <a:cubicBezTo>
                    <a:pt x="9731" y="12389"/>
                    <a:pt x="9755" y="12393"/>
                    <a:pt x="9778" y="12393"/>
                  </a:cubicBezTo>
                  <a:cubicBezTo>
                    <a:pt x="9851" y="12393"/>
                    <a:pt x="9916" y="12349"/>
                    <a:pt x="9941" y="12247"/>
                  </a:cubicBezTo>
                  <a:close/>
                  <a:moveTo>
                    <a:pt x="2035" y="12114"/>
                  </a:moveTo>
                  <a:lnTo>
                    <a:pt x="2035" y="12114"/>
                  </a:lnTo>
                  <a:cubicBezTo>
                    <a:pt x="2002" y="12347"/>
                    <a:pt x="1969" y="12548"/>
                    <a:pt x="1935" y="12748"/>
                  </a:cubicBezTo>
                  <a:cubicBezTo>
                    <a:pt x="1935" y="12548"/>
                    <a:pt x="1935" y="12347"/>
                    <a:pt x="1902" y="12147"/>
                  </a:cubicBezTo>
                  <a:cubicBezTo>
                    <a:pt x="1969" y="12147"/>
                    <a:pt x="2002" y="12147"/>
                    <a:pt x="2035" y="12114"/>
                  </a:cubicBezTo>
                  <a:close/>
                  <a:moveTo>
                    <a:pt x="14711" y="3141"/>
                  </a:moveTo>
                  <a:cubicBezTo>
                    <a:pt x="14611" y="3374"/>
                    <a:pt x="14745" y="3708"/>
                    <a:pt x="14811" y="3941"/>
                  </a:cubicBezTo>
                  <a:cubicBezTo>
                    <a:pt x="15011" y="4742"/>
                    <a:pt x="14945" y="5576"/>
                    <a:pt x="15011" y="6410"/>
                  </a:cubicBezTo>
                  <a:cubicBezTo>
                    <a:pt x="15078" y="6877"/>
                    <a:pt x="15612" y="6944"/>
                    <a:pt x="15979" y="6977"/>
                  </a:cubicBezTo>
                  <a:cubicBezTo>
                    <a:pt x="16546" y="7010"/>
                    <a:pt x="17113" y="7010"/>
                    <a:pt x="17313" y="7544"/>
                  </a:cubicBezTo>
                  <a:cubicBezTo>
                    <a:pt x="18280" y="9312"/>
                    <a:pt x="18014" y="11880"/>
                    <a:pt x="17747" y="13849"/>
                  </a:cubicBezTo>
                  <a:cubicBezTo>
                    <a:pt x="17691" y="14180"/>
                    <a:pt x="17407" y="14374"/>
                    <a:pt x="17141" y="14374"/>
                  </a:cubicBezTo>
                  <a:cubicBezTo>
                    <a:pt x="17085" y="14374"/>
                    <a:pt x="17031" y="14366"/>
                    <a:pt x="16979" y="14349"/>
                  </a:cubicBezTo>
                  <a:cubicBezTo>
                    <a:pt x="16635" y="14629"/>
                    <a:pt x="16165" y="14742"/>
                    <a:pt x="15650" y="14742"/>
                  </a:cubicBezTo>
                  <a:cubicBezTo>
                    <a:pt x="15368" y="14742"/>
                    <a:pt x="15073" y="14708"/>
                    <a:pt x="14778" y="14649"/>
                  </a:cubicBezTo>
                  <a:cubicBezTo>
                    <a:pt x="13510" y="14416"/>
                    <a:pt x="13710" y="11147"/>
                    <a:pt x="13677" y="10179"/>
                  </a:cubicBezTo>
                  <a:cubicBezTo>
                    <a:pt x="13644" y="8645"/>
                    <a:pt x="13777" y="7110"/>
                    <a:pt x="13710" y="5543"/>
                  </a:cubicBezTo>
                  <a:cubicBezTo>
                    <a:pt x="13677" y="5109"/>
                    <a:pt x="13710" y="4575"/>
                    <a:pt x="13544" y="4108"/>
                  </a:cubicBezTo>
                  <a:cubicBezTo>
                    <a:pt x="13637" y="3703"/>
                    <a:pt x="13731" y="3268"/>
                    <a:pt x="13961" y="3268"/>
                  </a:cubicBezTo>
                  <a:cubicBezTo>
                    <a:pt x="13977" y="3268"/>
                    <a:pt x="13993" y="3270"/>
                    <a:pt x="14011" y="3274"/>
                  </a:cubicBezTo>
                  <a:cubicBezTo>
                    <a:pt x="14111" y="3274"/>
                    <a:pt x="14678" y="3174"/>
                    <a:pt x="14711" y="3141"/>
                  </a:cubicBezTo>
                  <a:close/>
                  <a:moveTo>
                    <a:pt x="11199" y="6554"/>
                  </a:moveTo>
                  <a:cubicBezTo>
                    <a:pt x="11277" y="6554"/>
                    <a:pt x="11358" y="6573"/>
                    <a:pt x="11442" y="6610"/>
                  </a:cubicBezTo>
                  <a:cubicBezTo>
                    <a:pt x="11976" y="6710"/>
                    <a:pt x="11776" y="7477"/>
                    <a:pt x="11776" y="7811"/>
                  </a:cubicBezTo>
                  <a:cubicBezTo>
                    <a:pt x="11676" y="9712"/>
                    <a:pt x="11876" y="11547"/>
                    <a:pt x="11876" y="13448"/>
                  </a:cubicBezTo>
                  <a:cubicBezTo>
                    <a:pt x="11876" y="14747"/>
                    <a:pt x="11188" y="15157"/>
                    <a:pt x="10317" y="15157"/>
                  </a:cubicBezTo>
                  <a:cubicBezTo>
                    <a:pt x="10249" y="15157"/>
                    <a:pt x="10179" y="15154"/>
                    <a:pt x="10108" y="15149"/>
                  </a:cubicBezTo>
                  <a:cubicBezTo>
                    <a:pt x="9941" y="15116"/>
                    <a:pt x="9774" y="15083"/>
                    <a:pt x="9608" y="15049"/>
                  </a:cubicBezTo>
                  <a:cubicBezTo>
                    <a:pt x="9541" y="15049"/>
                    <a:pt x="9474" y="15049"/>
                    <a:pt x="9407" y="15016"/>
                  </a:cubicBezTo>
                  <a:cubicBezTo>
                    <a:pt x="9341" y="15016"/>
                    <a:pt x="9241" y="14983"/>
                    <a:pt x="9141" y="14949"/>
                  </a:cubicBezTo>
                  <a:cubicBezTo>
                    <a:pt x="7139" y="14316"/>
                    <a:pt x="7406" y="12414"/>
                    <a:pt x="7473" y="10713"/>
                  </a:cubicBezTo>
                  <a:cubicBezTo>
                    <a:pt x="7506" y="9879"/>
                    <a:pt x="7506" y="9045"/>
                    <a:pt x="7406" y="8211"/>
                  </a:cubicBezTo>
                  <a:cubicBezTo>
                    <a:pt x="7373" y="7811"/>
                    <a:pt x="7439" y="7177"/>
                    <a:pt x="7339" y="6677"/>
                  </a:cubicBezTo>
                  <a:cubicBezTo>
                    <a:pt x="7573" y="6677"/>
                    <a:pt x="7806" y="6710"/>
                    <a:pt x="8040" y="6710"/>
                  </a:cubicBezTo>
                  <a:cubicBezTo>
                    <a:pt x="8136" y="6638"/>
                    <a:pt x="8253" y="6601"/>
                    <a:pt x="8368" y="6601"/>
                  </a:cubicBezTo>
                  <a:cubicBezTo>
                    <a:pt x="8575" y="6601"/>
                    <a:pt x="8776" y="6720"/>
                    <a:pt x="8840" y="6977"/>
                  </a:cubicBezTo>
                  <a:cubicBezTo>
                    <a:pt x="9074" y="8144"/>
                    <a:pt x="8840" y="9412"/>
                    <a:pt x="8907" y="10613"/>
                  </a:cubicBezTo>
                  <a:cubicBezTo>
                    <a:pt x="8940" y="11347"/>
                    <a:pt x="8907" y="12281"/>
                    <a:pt x="9274" y="12915"/>
                  </a:cubicBezTo>
                  <a:cubicBezTo>
                    <a:pt x="9403" y="13156"/>
                    <a:pt x="9540" y="13274"/>
                    <a:pt x="9673" y="13274"/>
                  </a:cubicBezTo>
                  <a:cubicBezTo>
                    <a:pt x="9815" y="13274"/>
                    <a:pt x="9954" y="13140"/>
                    <a:pt x="10075" y="12881"/>
                  </a:cubicBezTo>
                  <a:cubicBezTo>
                    <a:pt x="10842" y="11080"/>
                    <a:pt x="10175" y="9045"/>
                    <a:pt x="10675" y="7210"/>
                  </a:cubicBezTo>
                  <a:cubicBezTo>
                    <a:pt x="10675" y="7144"/>
                    <a:pt x="10708" y="7144"/>
                    <a:pt x="10708" y="7110"/>
                  </a:cubicBezTo>
                  <a:cubicBezTo>
                    <a:pt x="10708" y="7044"/>
                    <a:pt x="10708" y="7010"/>
                    <a:pt x="10708" y="6944"/>
                  </a:cubicBezTo>
                  <a:cubicBezTo>
                    <a:pt x="10828" y="6679"/>
                    <a:pt x="11000" y="6554"/>
                    <a:pt x="11199" y="6554"/>
                  </a:cubicBezTo>
                  <a:close/>
                  <a:moveTo>
                    <a:pt x="6081" y="3231"/>
                  </a:moveTo>
                  <a:cubicBezTo>
                    <a:pt x="6586" y="3231"/>
                    <a:pt x="7002" y="3275"/>
                    <a:pt x="7039" y="3441"/>
                  </a:cubicBezTo>
                  <a:cubicBezTo>
                    <a:pt x="7439" y="5042"/>
                    <a:pt x="5872" y="4575"/>
                    <a:pt x="5071" y="5109"/>
                  </a:cubicBezTo>
                  <a:cubicBezTo>
                    <a:pt x="5238" y="5443"/>
                    <a:pt x="5338" y="5776"/>
                    <a:pt x="5438" y="6143"/>
                  </a:cubicBezTo>
                  <a:cubicBezTo>
                    <a:pt x="5438" y="5943"/>
                    <a:pt x="5538" y="5809"/>
                    <a:pt x="5805" y="5743"/>
                  </a:cubicBezTo>
                  <a:lnTo>
                    <a:pt x="5805" y="5743"/>
                  </a:lnTo>
                  <a:cubicBezTo>
                    <a:pt x="5605" y="5876"/>
                    <a:pt x="5505" y="6010"/>
                    <a:pt x="5438" y="6176"/>
                  </a:cubicBezTo>
                  <a:cubicBezTo>
                    <a:pt x="5605" y="7010"/>
                    <a:pt x="5638" y="7878"/>
                    <a:pt x="5671" y="8678"/>
                  </a:cubicBezTo>
                  <a:cubicBezTo>
                    <a:pt x="5771" y="10513"/>
                    <a:pt x="5872" y="12381"/>
                    <a:pt x="5938" y="14249"/>
                  </a:cubicBezTo>
                  <a:cubicBezTo>
                    <a:pt x="5938" y="14620"/>
                    <a:pt x="5622" y="14819"/>
                    <a:pt x="5337" y="14819"/>
                  </a:cubicBezTo>
                  <a:cubicBezTo>
                    <a:pt x="5315" y="14819"/>
                    <a:pt x="5293" y="14818"/>
                    <a:pt x="5271" y="14816"/>
                  </a:cubicBezTo>
                  <a:cubicBezTo>
                    <a:pt x="5142" y="15093"/>
                    <a:pt x="4962" y="15237"/>
                    <a:pt x="4742" y="15237"/>
                  </a:cubicBezTo>
                  <a:cubicBezTo>
                    <a:pt x="4564" y="15237"/>
                    <a:pt x="4360" y="15143"/>
                    <a:pt x="4137" y="14949"/>
                  </a:cubicBezTo>
                  <a:cubicBezTo>
                    <a:pt x="4070" y="14516"/>
                    <a:pt x="4037" y="14049"/>
                    <a:pt x="4004" y="13582"/>
                  </a:cubicBezTo>
                  <a:cubicBezTo>
                    <a:pt x="3970" y="12748"/>
                    <a:pt x="4070" y="11947"/>
                    <a:pt x="4070" y="11113"/>
                  </a:cubicBezTo>
                  <a:cubicBezTo>
                    <a:pt x="4104" y="9312"/>
                    <a:pt x="4004" y="7477"/>
                    <a:pt x="3870" y="5709"/>
                  </a:cubicBezTo>
                  <a:cubicBezTo>
                    <a:pt x="3870" y="5322"/>
                    <a:pt x="3551" y="4855"/>
                    <a:pt x="3102" y="4855"/>
                  </a:cubicBezTo>
                  <a:cubicBezTo>
                    <a:pt x="3048" y="4855"/>
                    <a:pt x="2993" y="4861"/>
                    <a:pt x="2936" y="4875"/>
                  </a:cubicBezTo>
                  <a:cubicBezTo>
                    <a:pt x="2836" y="4961"/>
                    <a:pt x="2736" y="5004"/>
                    <a:pt x="2639" y="5004"/>
                  </a:cubicBezTo>
                  <a:cubicBezTo>
                    <a:pt x="2509" y="5004"/>
                    <a:pt x="2383" y="4928"/>
                    <a:pt x="2269" y="4775"/>
                  </a:cubicBezTo>
                  <a:cubicBezTo>
                    <a:pt x="2102" y="3941"/>
                    <a:pt x="2402" y="3641"/>
                    <a:pt x="3203" y="3575"/>
                  </a:cubicBezTo>
                  <a:cubicBezTo>
                    <a:pt x="3737" y="3541"/>
                    <a:pt x="4304" y="3474"/>
                    <a:pt x="4837" y="3274"/>
                  </a:cubicBezTo>
                  <a:cubicBezTo>
                    <a:pt x="5209" y="3259"/>
                    <a:pt x="5674" y="3231"/>
                    <a:pt x="6081" y="3231"/>
                  </a:cubicBezTo>
                  <a:close/>
                  <a:moveTo>
                    <a:pt x="14111" y="15083"/>
                  </a:moveTo>
                  <a:lnTo>
                    <a:pt x="14111" y="15083"/>
                  </a:lnTo>
                  <a:cubicBezTo>
                    <a:pt x="14211" y="15149"/>
                    <a:pt x="14344" y="15216"/>
                    <a:pt x="14478" y="15250"/>
                  </a:cubicBezTo>
                  <a:cubicBezTo>
                    <a:pt x="14378" y="15283"/>
                    <a:pt x="14278" y="15316"/>
                    <a:pt x="14177" y="15316"/>
                  </a:cubicBezTo>
                  <a:cubicBezTo>
                    <a:pt x="14144" y="15250"/>
                    <a:pt x="14111" y="15183"/>
                    <a:pt x="14111" y="15083"/>
                  </a:cubicBezTo>
                  <a:close/>
                  <a:moveTo>
                    <a:pt x="12009" y="15283"/>
                  </a:moveTo>
                  <a:cubicBezTo>
                    <a:pt x="12009" y="15383"/>
                    <a:pt x="12009" y="15483"/>
                    <a:pt x="12009" y="15550"/>
                  </a:cubicBezTo>
                  <a:cubicBezTo>
                    <a:pt x="11943" y="15550"/>
                    <a:pt x="11876" y="15516"/>
                    <a:pt x="11776" y="15516"/>
                  </a:cubicBezTo>
                  <a:cubicBezTo>
                    <a:pt x="11876" y="15416"/>
                    <a:pt x="11943" y="15350"/>
                    <a:pt x="12009" y="15283"/>
                  </a:cubicBezTo>
                  <a:close/>
                  <a:moveTo>
                    <a:pt x="21906" y="6772"/>
                  </a:moveTo>
                  <a:cubicBezTo>
                    <a:pt x="22660" y="6772"/>
                    <a:pt x="23378" y="7083"/>
                    <a:pt x="23551" y="7878"/>
                  </a:cubicBezTo>
                  <a:cubicBezTo>
                    <a:pt x="23718" y="8478"/>
                    <a:pt x="23818" y="9112"/>
                    <a:pt x="23851" y="9712"/>
                  </a:cubicBezTo>
                  <a:cubicBezTo>
                    <a:pt x="23902" y="11039"/>
                    <a:pt x="22666" y="11195"/>
                    <a:pt x="21678" y="11195"/>
                  </a:cubicBezTo>
                  <a:cubicBezTo>
                    <a:pt x="21374" y="11195"/>
                    <a:pt x="21094" y="11180"/>
                    <a:pt x="20882" y="11180"/>
                  </a:cubicBezTo>
                  <a:cubicBezTo>
                    <a:pt x="20849" y="11180"/>
                    <a:pt x="20816" y="11180"/>
                    <a:pt x="20816" y="11213"/>
                  </a:cubicBezTo>
                  <a:cubicBezTo>
                    <a:pt x="20757" y="11184"/>
                    <a:pt x="20693" y="11169"/>
                    <a:pt x="20631" y="11169"/>
                  </a:cubicBezTo>
                  <a:cubicBezTo>
                    <a:pt x="20480" y="11169"/>
                    <a:pt x="20339" y="11258"/>
                    <a:pt x="20315" y="11447"/>
                  </a:cubicBezTo>
                  <a:cubicBezTo>
                    <a:pt x="20315" y="12247"/>
                    <a:pt x="20382" y="13448"/>
                    <a:pt x="21316" y="13748"/>
                  </a:cubicBezTo>
                  <a:cubicBezTo>
                    <a:pt x="21413" y="13776"/>
                    <a:pt x="21538" y="13792"/>
                    <a:pt x="21668" y="13792"/>
                  </a:cubicBezTo>
                  <a:cubicBezTo>
                    <a:pt x="21852" y="13792"/>
                    <a:pt x="22046" y="13760"/>
                    <a:pt x="22183" y="13682"/>
                  </a:cubicBezTo>
                  <a:cubicBezTo>
                    <a:pt x="22350" y="13615"/>
                    <a:pt x="22483" y="13348"/>
                    <a:pt x="22550" y="13248"/>
                  </a:cubicBezTo>
                  <a:cubicBezTo>
                    <a:pt x="22958" y="12666"/>
                    <a:pt x="23235" y="12454"/>
                    <a:pt x="23425" y="12454"/>
                  </a:cubicBezTo>
                  <a:cubicBezTo>
                    <a:pt x="23779" y="12454"/>
                    <a:pt x="23829" y="13192"/>
                    <a:pt x="23851" y="13648"/>
                  </a:cubicBezTo>
                  <a:cubicBezTo>
                    <a:pt x="23584" y="14249"/>
                    <a:pt x="23284" y="14649"/>
                    <a:pt x="22984" y="14883"/>
                  </a:cubicBezTo>
                  <a:cubicBezTo>
                    <a:pt x="22950" y="14883"/>
                    <a:pt x="22950" y="14916"/>
                    <a:pt x="22950" y="14916"/>
                  </a:cubicBezTo>
                  <a:cubicBezTo>
                    <a:pt x="22583" y="15383"/>
                    <a:pt x="22146" y="15576"/>
                    <a:pt x="21709" y="15576"/>
                  </a:cubicBezTo>
                  <a:cubicBezTo>
                    <a:pt x="20834" y="15576"/>
                    <a:pt x="19959" y="14805"/>
                    <a:pt x="19648" y="13915"/>
                  </a:cubicBezTo>
                  <a:cubicBezTo>
                    <a:pt x="19214" y="12581"/>
                    <a:pt x="19081" y="10846"/>
                    <a:pt x="19481" y="9479"/>
                  </a:cubicBezTo>
                  <a:cubicBezTo>
                    <a:pt x="19481" y="9445"/>
                    <a:pt x="19515" y="9412"/>
                    <a:pt x="19548" y="9412"/>
                  </a:cubicBezTo>
                  <a:cubicBezTo>
                    <a:pt x="19481" y="8712"/>
                    <a:pt x="19681" y="8078"/>
                    <a:pt x="20115" y="7444"/>
                  </a:cubicBezTo>
                  <a:cubicBezTo>
                    <a:pt x="20469" y="7042"/>
                    <a:pt x="21203" y="6772"/>
                    <a:pt x="21906" y="6772"/>
                  </a:cubicBezTo>
                  <a:close/>
                  <a:moveTo>
                    <a:pt x="11509" y="16384"/>
                  </a:moveTo>
                  <a:lnTo>
                    <a:pt x="11509" y="16384"/>
                  </a:lnTo>
                  <a:cubicBezTo>
                    <a:pt x="10775" y="16550"/>
                    <a:pt x="10075" y="16684"/>
                    <a:pt x="9341" y="16817"/>
                  </a:cubicBezTo>
                  <a:cubicBezTo>
                    <a:pt x="9441" y="16751"/>
                    <a:pt x="9541" y="16684"/>
                    <a:pt x="9608" y="16617"/>
                  </a:cubicBezTo>
                  <a:cubicBezTo>
                    <a:pt x="10241" y="16550"/>
                    <a:pt x="10875" y="16484"/>
                    <a:pt x="11509" y="16384"/>
                  </a:cubicBezTo>
                  <a:close/>
                  <a:moveTo>
                    <a:pt x="16679" y="16450"/>
                  </a:moveTo>
                  <a:cubicBezTo>
                    <a:pt x="16713" y="16517"/>
                    <a:pt x="16779" y="16584"/>
                    <a:pt x="16813" y="16617"/>
                  </a:cubicBezTo>
                  <a:cubicBezTo>
                    <a:pt x="16813" y="16684"/>
                    <a:pt x="16813" y="16751"/>
                    <a:pt x="16846" y="16817"/>
                  </a:cubicBezTo>
                  <a:cubicBezTo>
                    <a:pt x="16813" y="16784"/>
                    <a:pt x="16813" y="16784"/>
                    <a:pt x="16813" y="16784"/>
                  </a:cubicBezTo>
                  <a:lnTo>
                    <a:pt x="16446" y="16784"/>
                  </a:lnTo>
                  <a:cubicBezTo>
                    <a:pt x="16546" y="16717"/>
                    <a:pt x="16579" y="16584"/>
                    <a:pt x="16579" y="16484"/>
                  </a:cubicBezTo>
                  <a:cubicBezTo>
                    <a:pt x="16613" y="16450"/>
                    <a:pt x="16646" y="16450"/>
                    <a:pt x="16679" y="16450"/>
                  </a:cubicBezTo>
                  <a:close/>
                  <a:moveTo>
                    <a:pt x="11442" y="17284"/>
                  </a:moveTo>
                  <a:cubicBezTo>
                    <a:pt x="11075" y="17318"/>
                    <a:pt x="10675" y="17384"/>
                    <a:pt x="10275" y="17451"/>
                  </a:cubicBezTo>
                  <a:lnTo>
                    <a:pt x="10008" y="17451"/>
                  </a:lnTo>
                  <a:cubicBezTo>
                    <a:pt x="9974" y="17418"/>
                    <a:pt x="9974" y="17384"/>
                    <a:pt x="9974" y="17351"/>
                  </a:cubicBezTo>
                  <a:cubicBezTo>
                    <a:pt x="10475" y="17318"/>
                    <a:pt x="10975" y="17284"/>
                    <a:pt x="11442" y="17284"/>
                  </a:cubicBezTo>
                  <a:close/>
                  <a:moveTo>
                    <a:pt x="20148" y="17551"/>
                  </a:moveTo>
                  <a:cubicBezTo>
                    <a:pt x="20215" y="17568"/>
                    <a:pt x="20290" y="17576"/>
                    <a:pt x="20369" y="17576"/>
                  </a:cubicBezTo>
                  <a:cubicBezTo>
                    <a:pt x="20422" y="17576"/>
                    <a:pt x="20476" y="17573"/>
                    <a:pt x="20531" y="17565"/>
                  </a:cubicBezTo>
                  <a:lnTo>
                    <a:pt x="20531" y="17565"/>
                  </a:lnTo>
                  <a:cubicBezTo>
                    <a:pt x="20315" y="17623"/>
                    <a:pt x="20098" y="17651"/>
                    <a:pt x="19882" y="17651"/>
                  </a:cubicBezTo>
                  <a:cubicBezTo>
                    <a:pt x="19948" y="17618"/>
                    <a:pt x="20048" y="17585"/>
                    <a:pt x="20115" y="17551"/>
                  </a:cubicBezTo>
                  <a:close/>
                  <a:moveTo>
                    <a:pt x="10608" y="18018"/>
                  </a:moveTo>
                  <a:lnTo>
                    <a:pt x="10608" y="18018"/>
                  </a:lnTo>
                  <a:cubicBezTo>
                    <a:pt x="10575" y="18085"/>
                    <a:pt x="10542" y="18118"/>
                    <a:pt x="10542" y="18185"/>
                  </a:cubicBezTo>
                  <a:cubicBezTo>
                    <a:pt x="9941" y="18217"/>
                    <a:pt x="9311" y="18218"/>
                    <a:pt x="8707" y="18218"/>
                  </a:cubicBezTo>
                  <a:lnTo>
                    <a:pt x="8707" y="18218"/>
                  </a:lnTo>
                  <a:cubicBezTo>
                    <a:pt x="9341" y="18152"/>
                    <a:pt x="9975" y="18085"/>
                    <a:pt x="10608" y="18018"/>
                  </a:cubicBezTo>
                  <a:close/>
                  <a:moveTo>
                    <a:pt x="20703" y="1"/>
                  </a:moveTo>
                  <a:cubicBezTo>
                    <a:pt x="20043" y="1"/>
                    <a:pt x="19373" y="42"/>
                    <a:pt x="18714" y="105"/>
                  </a:cubicBezTo>
                  <a:cubicBezTo>
                    <a:pt x="17794" y="58"/>
                    <a:pt x="16874" y="11"/>
                    <a:pt x="15954" y="11"/>
                  </a:cubicBezTo>
                  <a:cubicBezTo>
                    <a:pt x="15573" y="11"/>
                    <a:pt x="15192" y="19"/>
                    <a:pt x="14811" y="39"/>
                  </a:cubicBezTo>
                  <a:cubicBezTo>
                    <a:pt x="14644" y="47"/>
                    <a:pt x="14478" y="49"/>
                    <a:pt x="14310" y="49"/>
                  </a:cubicBezTo>
                  <a:cubicBezTo>
                    <a:pt x="14143" y="49"/>
                    <a:pt x="13975" y="47"/>
                    <a:pt x="13806" y="47"/>
                  </a:cubicBezTo>
                  <a:cubicBezTo>
                    <a:pt x="13469" y="47"/>
                    <a:pt x="13127" y="55"/>
                    <a:pt x="12776" y="105"/>
                  </a:cubicBezTo>
                  <a:cubicBezTo>
                    <a:pt x="12209" y="172"/>
                    <a:pt x="11576" y="306"/>
                    <a:pt x="10975" y="372"/>
                  </a:cubicBezTo>
                  <a:cubicBezTo>
                    <a:pt x="10341" y="339"/>
                    <a:pt x="9708" y="306"/>
                    <a:pt x="9074" y="272"/>
                  </a:cubicBezTo>
                  <a:cubicBezTo>
                    <a:pt x="7534" y="272"/>
                    <a:pt x="6052" y="102"/>
                    <a:pt x="4521" y="102"/>
                  </a:cubicBezTo>
                  <a:cubicBezTo>
                    <a:pt x="4393" y="102"/>
                    <a:pt x="4265" y="103"/>
                    <a:pt x="4137" y="105"/>
                  </a:cubicBezTo>
                  <a:cubicBezTo>
                    <a:pt x="4104" y="72"/>
                    <a:pt x="4037" y="39"/>
                    <a:pt x="3937" y="39"/>
                  </a:cubicBezTo>
                  <a:cubicBezTo>
                    <a:pt x="2669" y="172"/>
                    <a:pt x="1769" y="406"/>
                    <a:pt x="1168" y="1573"/>
                  </a:cubicBezTo>
                  <a:cubicBezTo>
                    <a:pt x="434" y="3007"/>
                    <a:pt x="401" y="5109"/>
                    <a:pt x="234" y="6677"/>
                  </a:cubicBezTo>
                  <a:cubicBezTo>
                    <a:pt x="1" y="8712"/>
                    <a:pt x="34" y="10713"/>
                    <a:pt x="167" y="12781"/>
                  </a:cubicBezTo>
                  <a:cubicBezTo>
                    <a:pt x="268" y="14082"/>
                    <a:pt x="101" y="16050"/>
                    <a:pt x="968" y="17184"/>
                  </a:cubicBezTo>
                  <a:cubicBezTo>
                    <a:pt x="2209" y="18762"/>
                    <a:pt x="4736" y="19132"/>
                    <a:pt x="7120" y="19132"/>
                  </a:cubicBezTo>
                  <a:cubicBezTo>
                    <a:pt x="8517" y="19132"/>
                    <a:pt x="9865" y="19005"/>
                    <a:pt x="10875" y="18919"/>
                  </a:cubicBezTo>
                  <a:cubicBezTo>
                    <a:pt x="12209" y="18815"/>
                    <a:pt x="13547" y="18795"/>
                    <a:pt x="14885" y="18795"/>
                  </a:cubicBezTo>
                  <a:cubicBezTo>
                    <a:pt x="15687" y="18795"/>
                    <a:pt x="16490" y="18802"/>
                    <a:pt x="17292" y="18802"/>
                  </a:cubicBezTo>
                  <a:cubicBezTo>
                    <a:pt x="19431" y="18802"/>
                    <a:pt x="21566" y="18752"/>
                    <a:pt x="23684" y="18385"/>
                  </a:cubicBezTo>
                  <a:cubicBezTo>
                    <a:pt x="26920" y="17818"/>
                    <a:pt x="26520" y="13482"/>
                    <a:pt x="26420" y="11080"/>
                  </a:cubicBezTo>
                  <a:cubicBezTo>
                    <a:pt x="26319" y="8945"/>
                    <a:pt x="26620" y="6777"/>
                    <a:pt x="26553" y="4609"/>
                  </a:cubicBezTo>
                  <a:cubicBezTo>
                    <a:pt x="26486" y="3374"/>
                    <a:pt x="26586" y="2107"/>
                    <a:pt x="25486" y="1273"/>
                  </a:cubicBezTo>
                  <a:cubicBezTo>
                    <a:pt x="24196" y="300"/>
                    <a:pt x="22481" y="1"/>
                    <a:pt x="2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962DB19C-48D4-A746-8585-E9F34F79FB8F}"/>
                </a:ext>
              </a:extLst>
            </p:cNvPr>
            <p:cNvSpPr/>
            <p:nvPr/>
          </p:nvSpPr>
          <p:spPr>
            <a:xfrm>
              <a:off x="7406325" y="3202725"/>
              <a:ext cx="126800" cy="117975"/>
            </a:xfrm>
            <a:custGeom>
              <a:avLst/>
              <a:gdLst/>
              <a:ahLst/>
              <a:cxnLst/>
              <a:rect l="l" t="t" r="r" b="b"/>
              <a:pathLst>
                <a:path w="5072" h="4719" extrusionOk="0">
                  <a:moveTo>
                    <a:pt x="2182" y="1"/>
                  </a:moveTo>
                  <a:cubicBezTo>
                    <a:pt x="1590" y="1"/>
                    <a:pt x="1120" y="325"/>
                    <a:pt x="801" y="770"/>
                  </a:cubicBezTo>
                  <a:cubicBezTo>
                    <a:pt x="501" y="1037"/>
                    <a:pt x="301" y="1404"/>
                    <a:pt x="201" y="1837"/>
                  </a:cubicBezTo>
                  <a:cubicBezTo>
                    <a:pt x="1" y="2972"/>
                    <a:pt x="568" y="4206"/>
                    <a:pt x="1769" y="4539"/>
                  </a:cubicBezTo>
                  <a:cubicBezTo>
                    <a:pt x="1869" y="4573"/>
                    <a:pt x="1969" y="4606"/>
                    <a:pt x="2069" y="4606"/>
                  </a:cubicBezTo>
                  <a:cubicBezTo>
                    <a:pt x="2269" y="4681"/>
                    <a:pt x="2469" y="4719"/>
                    <a:pt x="2684" y="4719"/>
                  </a:cubicBezTo>
                  <a:cubicBezTo>
                    <a:pt x="2755" y="4719"/>
                    <a:pt x="2828" y="4715"/>
                    <a:pt x="2903" y="4706"/>
                  </a:cubicBezTo>
                  <a:cubicBezTo>
                    <a:pt x="3704" y="4539"/>
                    <a:pt x="4137" y="3972"/>
                    <a:pt x="4471" y="3272"/>
                  </a:cubicBezTo>
                  <a:cubicBezTo>
                    <a:pt x="5071" y="2038"/>
                    <a:pt x="4371" y="503"/>
                    <a:pt x="3070" y="136"/>
                  </a:cubicBezTo>
                  <a:cubicBezTo>
                    <a:pt x="2936" y="103"/>
                    <a:pt x="2803" y="70"/>
                    <a:pt x="2669" y="70"/>
                  </a:cubicBezTo>
                  <a:cubicBezTo>
                    <a:pt x="2536" y="36"/>
                    <a:pt x="2403" y="3"/>
                    <a:pt x="2269" y="3"/>
                  </a:cubicBezTo>
                  <a:cubicBezTo>
                    <a:pt x="2240" y="1"/>
                    <a:pt x="2211" y="1"/>
                    <a:pt x="2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7D24D690-CA2A-5940-9409-2845A2447E86}"/>
                </a:ext>
              </a:extLst>
            </p:cNvPr>
            <p:cNvSpPr/>
            <p:nvPr/>
          </p:nvSpPr>
          <p:spPr>
            <a:xfrm>
              <a:off x="7575625" y="3229550"/>
              <a:ext cx="184325" cy="104250"/>
            </a:xfrm>
            <a:custGeom>
              <a:avLst/>
              <a:gdLst/>
              <a:ahLst/>
              <a:cxnLst/>
              <a:rect l="l" t="t" r="r" b="b"/>
              <a:pathLst>
                <a:path w="7373" h="4170" extrusionOk="0">
                  <a:moveTo>
                    <a:pt x="6384" y="0"/>
                  </a:moveTo>
                  <a:cubicBezTo>
                    <a:pt x="5883" y="0"/>
                    <a:pt x="5331" y="479"/>
                    <a:pt x="5371" y="1094"/>
                  </a:cubicBezTo>
                  <a:lnTo>
                    <a:pt x="5371" y="1094"/>
                  </a:lnTo>
                  <a:cubicBezTo>
                    <a:pt x="5370" y="1092"/>
                    <a:pt x="5370" y="1092"/>
                    <a:pt x="5369" y="1092"/>
                  </a:cubicBezTo>
                  <a:cubicBezTo>
                    <a:pt x="5362" y="1092"/>
                    <a:pt x="5333" y="1182"/>
                    <a:pt x="5304" y="1298"/>
                  </a:cubicBezTo>
                  <a:cubicBezTo>
                    <a:pt x="5237" y="1498"/>
                    <a:pt x="5104" y="1698"/>
                    <a:pt x="5004" y="1865"/>
                  </a:cubicBezTo>
                  <a:cubicBezTo>
                    <a:pt x="4864" y="2105"/>
                    <a:pt x="4436" y="2153"/>
                    <a:pt x="4036" y="2153"/>
                  </a:cubicBezTo>
                  <a:cubicBezTo>
                    <a:pt x="3770" y="2153"/>
                    <a:pt x="3516" y="2132"/>
                    <a:pt x="3369" y="2132"/>
                  </a:cubicBezTo>
                  <a:cubicBezTo>
                    <a:pt x="2102" y="2099"/>
                    <a:pt x="1835" y="1098"/>
                    <a:pt x="1101" y="331"/>
                  </a:cubicBezTo>
                  <a:cubicBezTo>
                    <a:pt x="1013" y="242"/>
                    <a:pt x="905" y="202"/>
                    <a:pt x="798" y="202"/>
                  </a:cubicBezTo>
                  <a:cubicBezTo>
                    <a:pt x="623" y="202"/>
                    <a:pt x="450" y="311"/>
                    <a:pt x="367" y="498"/>
                  </a:cubicBezTo>
                  <a:cubicBezTo>
                    <a:pt x="0" y="1365"/>
                    <a:pt x="267" y="2266"/>
                    <a:pt x="834" y="3033"/>
                  </a:cubicBezTo>
                  <a:cubicBezTo>
                    <a:pt x="1568" y="3967"/>
                    <a:pt x="2769" y="4167"/>
                    <a:pt x="3870" y="4167"/>
                  </a:cubicBezTo>
                  <a:cubicBezTo>
                    <a:pt x="3927" y="4169"/>
                    <a:pt x="3984" y="4170"/>
                    <a:pt x="4042" y="4170"/>
                  </a:cubicBezTo>
                  <a:cubicBezTo>
                    <a:pt x="5057" y="4170"/>
                    <a:pt x="6102" y="3880"/>
                    <a:pt x="6638" y="2933"/>
                  </a:cubicBezTo>
                  <a:cubicBezTo>
                    <a:pt x="7072" y="2232"/>
                    <a:pt x="7372" y="1332"/>
                    <a:pt x="7072" y="531"/>
                  </a:cubicBezTo>
                  <a:cubicBezTo>
                    <a:pt x="6939" y="156"/>
                    <a:pt x="6670" y="0"/>
                    <a:pt x="6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774D1F60-6411-144D-A641-2D25B98326F1}"/>
                </a:ext>
              </a:extLst>
            </p:cNvPr>
            <p:cNvSpPr/>
            <p:nvPr/>
          </p:nvSpPr>
          <p:spPr>
            <a:xfrm>
              <a:off x="7789100" y="3203400"/>
              <a:ext cx="138475" cy="123300"/>
            </a:xfrm>
            <a:custGeom>
              <a:avLst/>
              <a:gdLst/>
              <a:ahLst/>
              <a:cxnLst/>
              <a:rect l="l" t="t" r="r" b="b"/>
              <a:pathLst>
                <a:path w="5539" h="4932" extrusionOk="0">
                  <a:moveTo>
                    <a:pt x="2837" y="0"/>
                  </a:moveTo>
                  <a:cubicBezTo>
                    <a:pt x="1776" y="0"/>
                    <a:pt x="754" y="858"/>
                    <a:pt x="434" y="1844"/>
                  </a:cubicBezTo>
                  <a:cubicBezTo>
                    <a:pt x="1" y="3178"/>
                    <a:pt x="835" y="4312"/>
                    <a:pt x="2002" y="4779"/>
                  </a:cubicBezTo>
                  <a:cubicBezTo>
                    <a:pt x="2272" y="4882"/>
                    <a:pt x="2557" y="4932"/>
                    <a:pt x="2840" y="4932"/>
                  </a:cubicBezTo>
                  <a:cubicBezTo>
                    <a:pt x="3569" y="4932"/>
                    <a:pt x="4277" y="4595"/>
                    <a:pt x="4637" y="3945"/>
                  </a:cubicBezTo>
                  <a:cubicBezTo>
                    <a:pt x="4804" y="3712"/>
                    <a:pt x="4971" y="3445"/>
                    <a:pt x="5071" y="3145"/>
                  </a:cubicBezTo>
                  <a:cubicBezTo>
                    <a:pt x="5538" y="1911"/>
                    <a:pt x="4771" y="676"/>
                    <a:pt x="3637" y="176"/>
                  </a:cubicBezTo>
                  <a:cubicBezTo>
                    <a:pt x="3375" y="55"/>
                    <a:pt x="3104" y="0"/>
                    <a:pt x="2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5;p18">
              <a:extLst>
                <a:ext uri="{FF2B5EF4-FFF2-40B4-BE49-F238E27FC236}">
                  <a16:creationId xmlns:a16="http://schemas.microsoft.com/office/drawing/2014/main" id="{AA5DABD8-75AC-E14D-8F76-B53E3E5A7D09}"/>
                </a:ext>
              </a:extLst>
            </p:cNvPr>
            <p:cNvSpPr/>
            <p:nvPr/>
          </p:nvSpPr>
          <p:spPr>
            <a:xfrm>
              <a:off x="6740225" y="3025175"/>
              <a:ext cx="1790275" cy="1359300"/>
            </a:xfrm>
            <a:custGeom>
              <a:avLst/>
              <a:gdLst/>
              <a:ahLst/>
              <a:cxnLst/>
              <a:rect l="l" t="t" r="r" b="b"/>
              <a:pathLst>
                <a:path w="71611" h="54372" extrusionOk="0">
                  <a:moveTo>
                    <a:pt x="48094" y="2201"/>
                  </a:moveTo>
                  <a:cubicBezTo>
                    <a:pt x="49261" y="2368"/>
                    <a:pt x="50429" y="2535"/>
                    <a:pt x="51629" y="2602"/>
                  </a:cubicBezTo>
                  <a:cubicBezTo>
                    <a:pt x="53397" y="2702"/>
                    <a:pt x="55265" y="2835"/>
                    <a:pt x="56967" y="3235"/>
                  </a:cubicBezTo>
                  <a:cubicBezTo>
                    <a:pt x="57667" y="3636"/>
                    <a:pt x="58268" y="4136"/>
                    <a:pt x="58634" y="4770"/>
                  </a:cubicBezTo>
                  <a:cubicBezTo>
                    <a:pt x="58668" y="5003"/>
                    <a:pt x="58701" y="5270"/>
                    <a:pt x="58701" y="5537"/>
                  </a:cubicBezTo>
                  <a:cubicBezTo>
                    <a:pt x="58735" y="6604"/>
                    <a:pt x="58868" y="7639"/>
                    <a:pt x="58901" y="8706"/>
                  </a:cubicBezTo>
                  <a:cubicBezTo>
                    <a:pt x="58901" y="12709"/>
                    <a:pt x="58601" y="16645"/>
                    <a:pt x="58401" y="20615"/>
                  </a:cubicBezTo>
                  <a:cubicBezTo>
                    <a:pt x="58201" y="24484"/>
                    <a:pt x="58735" y="28387"/>
                    <a:pt x="58968" y="32223"/>
                  </a:cubicBezTo>
                  <a:cubicBezTo>
                    <a:pt x="59068" y="34024"/>
                    <a:pt x="58835" y="35859"/>
                    <a:pt x="58701" y="37627"/>
                  </a:cubicBezTo>
                  <a:cubicBezTo>
                    <a:pt x="58534" y="39762"/>
                    <a:pt x="58368" y="41930"/>
                    <a:pt x="57967" y="44031"/>
                  </a:cubicBezTo>
                  <a:cubicBezTo>
                    <a:pt x="57667" y="45866"/>
                    <a:pt x="57967" y="47701"/>
                    <a:pt x="57467" y="49535"/>
                  </a:cubicBezTo>
                  <a:cubicBezTo>
                    <a:pt x="57267" y="50402"/>
                    <a:pt x="56633" y="51537"/>
                    <a:pt x="55666" y="51537"/>
                  </a:cubicBezTo>
                  <a:cubicBezTo>
                    <a:pt x="54803" y="51537"/>
                    <a:pt x="53970" y="51366"/>
                    <a:pt x="53112" y="51366"/>
                  </a:cubicBezTo>
                  <a:cubicBezTo>
                    <a:pt x="53040" y="51366"/>
                    <a:pt x="52969" y="51367"/>
                    <a:pt x="52897" y="51370"/>
                  </a:cubicBezTo>
                  <a:cubicBezTo>
                    <a:pt x="49861" y="51403"/>
                    <a:pt x="46826" y="51670"/>
                    <a:pt x="43790" y="52037"/>
                  </a:cubicBezTo>
                  <a:cubicBezTo>
                    <a:pt x="43290" y="52026"/>
                    <a:pt x="42793" y="52022"/>
                    <a:pt x="42299" y="52022"/>
                  </a:cubicBezTo>
                  <a:cubicBezTo>
                    <a:pt x="41311" y="52022"/>
                    <a:pt x="40332" y="52037"/>
                    <a:pt x="39354" y="52037"/>
                  </a:cubicBezTo>
                  <a:cubicBezTo>
                    <a:pt x="37086" y="52037"/>
                    <a:pt x="34832" y="51993"/>
                    <a:pt x="32574" y="51993"/>
                  </a:cubicBezTo>
                  <a:cubicBezTo>
                    <a:pt x="31445" y="51993"/>
                    <a:pt x="30314" y="52004"/>
                    <a:pt x="29180" y="52037"/>
                  </a:cubicBezTo>
                  <a:cubicBezTo>
                    <a:pt x="27248" y="52103"/>
                    <a:pt x="25315" y="52198"/>
                    <a:pt x="23383" y="52198"/>
                  </a:cubicBezTo>
                  <a:cubicBezTo>
                    <a:pt x="22380" y="52198"/>
                    <a:pt x="21377" y="52172"/>
                    <a:pt x="20374" y="52104"/>
                  </a:cubicBezTo>
                  <a:cubicBezTo>
                    <a:pt x="20074" y="52070"/>
                    <a:pt x="19773" y="52070"/>
                    <a:pt x="19473" y="52004"/>
                  </a:cubicBezTo>
                  <a:cubicBezTo>
                    <a:pt x="19173" y="51970"/>
                    <a:pt x="18873" y="51937"/>
                    <a:pt x="18572" y="51904"/>
                  </a:cubicBezTo>
                  <a:cubicBezTo>
                    <a:pt x="17839" y="51803"/>
                    <a:pt x="17105" y="51637"/>
                    <a:pt x="16404" y="51470"/>
                  </a:cubicBezTo>
                  <a:cubicBezTo>
                    <a:pt x="13936" y="50869"/>
                    <a:pt x="13135" y="49135"/>
                    <a:pt x="13135" y="46767"/>
                  </a:cubicBezTo>
                  <a:cubicBezTo>
                    <a:pt x="13102" y="42830"/>
                    <a:pt x="13169" y="38961"/>
                    <a:pt x="13002" y="35058"/>
                  </a:cubicBezTo>
                  <a:cubicBezTo>
                    <a:pt x="12802" y="30688"/>
                    <a:pt x="12335" y="26385"/>
                    <a:pt x="12535" y="22049"/>
                  </a:cubicBezTo>
                  <a:cubicBezTo>
                    <a:pt x="12668" y="19480"/>
                    <a:pt x="12668" y="16845"/>
                    <a:pt x="12535" y="14277"/>
                  </a:cubicBezTo>
                  <a:cubicBezTo>
                    <a:pt x="12602" y="12742"/>
                    <a:pt x="12668" y="11208"/>
                    <a:pt x="12702" y="9640"/>
                  </a:cubicBezTo>
                  <a:cubicBezTo>
                    <a:pt x="12735" y="8439"/>
                    <a:pt x="12535" y="7238"/>
                    <a:pt x="12501" y="6004"/>
                  </a:cubicBezTo>
                  <a:cubicBezTo>
                    <a:pt x="12635" y="5404"/>
                    <a:pt x="12802" y="4837"/>
                    <a:pt x="13035" y="4236"/>
                  </a:cubicBezTo>
                  <a:cubicBezTo>
                    <a:pt x="13035" y="4236"/>
                    <a:pt x="13035" y="4203"/>
                    <a:pt x="13035" y="4203"/>
                  </a:cubicBezTo>
                  <a:cubicBezTo>
                    <a:pt x="13369" y="3769"/>
                    <a:pt x="13769" y="3335"/>
                    <a:pt x="14336" y="2969"/>
                  </a:cubicBezTo>
                  <a:cubicBezTo>
                    <a:pt x="14636" y="2768"/>
                    <a:pt x="15037" y="2635"/>
                    <a:pt x="15470" y="2535"/>
                  </a:cubicBezTo>
                  <a:cubicBezTo>
                    <a:pt x="15937" y="2468"/>
                    <a:pt x="16404" y="2468"/>
                    <a:pt x="16805" y="2468"/>
                  </a:cubicBezTo>
                  <a:cubicBezTo>
                    <a:pt x="17023" y="2481"/>
                    <a:pt x="17241" y="2486"/>
                    <a:pt x="17460" y="2486"/>
                  </a:cubicBezTo>
                  <a:cubicBezTo>
                    <a:pt x="18409" y="2486"/>
                    <a:pt x="19358" y="2383"/>
                    <a:pt x="20307" y="2301"/>
                  </a:cubicBezTo>
                  <a:cubicBezTo>
                    <a:pt x="21074" y="2301"/>
                    <a:pt x="21841" y="2301"/>
                    <a:pt x="22609" y="2268"/>
                  </a:cubicBezTo>
                  <a:cubicBezTo>
                    <a:pt x="23093" y="2307"/>
                    <a:pt x="23577" y="2321"/>
                    <a:pt x="24062" y="2321"/>
                  </a:cubicBezTo>
                  <a:cubicBezTo>
                    <a:pt x="24811" y="2321"/>
                    <a:pt x="25561" y="2288"/>
                    <a:pt x="26311" y="2268"/>
                  </a:cubicBezTo>
                  <a:lnTo>
                    <a:pt x="28213" y="2268"/>
                  </a:lnTo>
                  <a:cubicBezTo>
                    <a:pt x="28346" y="2301"/>
                    <a:pt x="28446" y="2301"/>
                    <a:pt x="28580" y="2301"/>
                  </a:cubicBezTo>
                  <a:cubicBezTo>
                    <a:pt x="28963" y="2318"/>
                    <a:pt x="29347" y="2326"/>
                    <a:pt x="29730" y="2326"/>
                  </a:cubicBezTo>
                  <a:cubicBezTo>
                    <a:pt x="30114" y="2326"/>
                    <a:pt x="30498" y="2318"/>
                    <a:pt x="30881" y="2301"/>
                  </a:cubicBezTo>
                  <a:lnTo>
                    <a:pt x="41522" y="2301"/>
                  </a:lnTo>
                  <a:cubicBezTo>
                    <a:pt x="43724" y="2301"/>
                    <a:pt x="45892" y="2268"/>
                    <a:pt x="48094" y="2201"/>
                  </a:cubicBezTo>
                  <a:close/>
                  <a:moveTo>
                    <a:pt x="39005" y="0"/>
                  </a:moveTo>
                  <a:cubicBezTo>
                    <a:pt x="36263" y="0"/>
                    <a:pt x="33522" y="103"/>
                    <a:pt x="30781" y="167"/>
                  </a:cubicBezTo>
                  <a:cubicBezTo>
                    <a:pt x="29647" y="400"/>
                    <a:pt x="28480" y="533"/>
                    <a:pt x="27345" y="533"/>
                  </a:cubicBezTo>
                  <a:cubicBezTo>
                    <a:pt x="27312" y="567"/>
                    <a:pt x="27312" y="567"/>
                    <a:pt x="27312" y="567"/>
                  </a:cubicBezTo>
                  <a:lnTo>
                    <a:pt x="27012" y="533"/>
                  </a:lnTo>
                  <a:lnTo>
                    <a:pt x="26411" y="533"/>
                  </a:lnTo>
                  <a:cubicBezTo>
                    <a:pt x="25577" y="567"/>
                    <a:pt x="24744" y="634"/>
                    <a:pt x="23876" y="734"/>
                  </a:cubicBezTo>
                  <a:cubicBezTo>
                    <a:pt x="22556" y="676"/>
                    <a:pt x="21261" y="520"/>
                    <a:pt x="19926" y="520"/>
                  </a:cubicBezTo>
                  <a:cubicBezTo>
                    <a:pt x="19709" y="520"/>
                    <a:pt x="19492" y="524"/>
                    <a:pt x="19273" y="533"/>
                  </a:cubicBezTo>
                  <a:cubicBezTo>
                    <a:pt x="18412" y="563"/>
                    <a:pt x="17603" y="672"/>
                    <a:pt x="16777" y="672"/>
                  </a:cubicBezTo>
                  <a:cubicBezTo>
                    <a:pt x="16675" y="672"/>
                    <a:pt x="16573" y="671"/>
                    <a:pt x="16471" y="667"/>
                  </a:cubicBezTo>
                  <a:cubicBezTo>
                    <a:pt x="16311" y="655"/>
                    <a:pt x="16153" y="650"/>
                    <a:pt x="15998" y="650"/>
                  </a:cubicBezTo>
                  <a:cubicBezTo>
                    <a:pt x="15250" y="650"/>
                    <a:pt x="14554" y="779"/>
                    <a:pt x="13836" y="1000"/>
                  </a:cubicBezTo>
                  <a:cubicBezTo>
                    <a:pt x="12568" y="1401"/>
                    <a:pt x="11734" y="1934"/>
                    <a:pt x="11167" y="3135"/>
                  </a:cubicBezTo>
                  <a:cubicBezTo>
                    <a:pt x="10433" y="4636"/>
                    <a:pt x="10767" y="6471"/>
                    <a:pt x="10834" y="8072"/>
                  </a:cubicBezTo>
                  <a:cubicBezTo>
                    <a:pt x="10834" y="8873"/>
                    <a:pt x="11034" y="9607"/>
                    <a:pt x="11034" y="10374"/>
                  </a:cubicBezTo>
                  <a:cubicBezTo>
                    <a:pt x="11000" y="11274"/>
                    <a:pt x="10934" y="12142"/>
                    <a:pt x="10867" y="13009"/>
                  </a:cubicBezTo>
                  <a:cubicBezTo>
                    <a:pt x="10800" y="13876"/>
                    <a:pt x="10867" y="14777"/>
                    <a:pt x="10867" y="15644"/>
                  </a:cubicBezTo>
                  <a:cubicBezTo>
                    <a:pt x="10867" y="16645"/>
                    <a:pt x="10667" y="17612"/>
                    <a:pt x="10667" y="18613"/>
                  </a:cubicBezTo>
                  <a:cubicBezTo>
                    <a:pt x="10700" y="20181"/>
                    <a:pt x="10667" y="21782"/>
                    <a:pt x="10633" y="23350"/>
                  </a:cubicBezTo>
                  <a:cubicBezTo>
                    <a:pt x="10133" y="22716"/>
                    <a:pt x="9633" y="22049"/>
                    <a:pt x="9099" y="21415"/>
                  </a:cubicBezTo>
                  <a:cubicBezTo>
                    <a:pt x="8432" y="20548"/>
                    <a:pt x="7731" y="19447"/>
                    <a:pt x="6831" y="18747"/>
                  </a:cubicBezTo>
                  <a:cubicBezTo>
                    <a:pt x="6964" y="18046"/>
                    <a:pt x="6831" y="17312"/>
                    <a:pt x="6797" y="16645"/>
                  </a:cubicBezTo>
                  <a:cubicBezTo>
                    <a:pt x="6764" y="15878"/>
                    <a:pt x="6597" y="15111"/>
                    <a:pt x="6497" y="14310"/>
                  </a:cubicBezTo>
                  <a:cubicBezTo>
                    <a:pt x="6497" y="14043"/>
                    <a:pt x="6464" y="13776"/>
                    <a:pt x="6430" y="13509"/>
                  </a:cubicBezTo>
                  <a:cubicBezTo>
                    <a:pt x="6369" y="13062"/>
                    <a:pt x="5994" y="12851"/>
                    <a:pt x="5612" y="12851"/>
                  </a:cubicBezTo>
                  <a:cubicBezTo>
                    <a:pt x="5166" y="12851"/>
                    <a:pt x="4711" y="13138"/>
                    <a:pt x="4729" y="13676"/>
                  </a:cubicBezTo>
                  <a:cubicBezTo>
                    <a:pt x="4729" y="14076"/>
                    <a:pt x="4796" y="14510"/>
                    <a:pt x="4863" y="14910"/>
                  </a:cubicBezTo>
                  <a:cubicBezTo>
                    <a:pt x="4896" y="15644"/>
                    <a:pt x="4896" y="16345"/>
                    <a:pt x="4929" y="17045"/>
                  </a:cubicBezTo>
                  <a:cubicBezTo>
                    <a:pt x="4929" y="17346"/>
                    <a:pt x="4996" y="17679"/>
                    <a:pt x="5029" y="17979"/>
                  </a:cubicBezTo>
                  <a:cubicBezTo>
                    <a:pt x="4227" y="17578"/>
                    <a:pt x="3302" y="17325"/>
                    <a:pt x="2528" y="17325"/>
                  </a:cubicBezTo>
                  <a:cubicBezTo>
                    <a:pt x="2401" y="17325"/>
                    <a:pt x="2278" y="17331"/>
                    <a:pt x="2161" y="17346"/>
                  </a:cubicBezTo>
                  <a:cubicBezTo>
                    <a:pt x="1460" y="17446"/>
                    <a:pt x="1360" y="18280"/>
                    <a:pt x="1727" y="18713"/>
                  </a:cubicBezTo>
                  <a:cubicBezTo>
                    <a:pt x="2027" y="19180"/>
                    <a:pt x="2561" y="19380"/>
                    <a:pt x="3095" y="19514"/>
                  </a:cubicBezTo>
                  <a:cubicBezTo>
                    <a:pt x="2961" y="19580"/>
                    <a:pt x="2861" y="19614"/>
                    <a:pt x="2761" y="19681"/>
                  </a:cubicBezTo>
                  <a:cubicBezTo>
                    <a:pt x="1894" y="20014"/>
                    <a:pt x="1027" y="20248"/>
                    <a:pt x="393" y="20948"/>
                  </a:cubicBezTo>
                  <a:cubicBezTo>
                    <a:pt x="0" y="21406"/>
                    <a:pt x="442" y="22250"/>
                    <a:pt x="1026" y="22250"/>
                  </a:cubicBezTo>
                  <a:cubicBezTo>
                    <a:pt x="1037" y="22250"/>
                    <a:pt x="1049" y="22250"/>
                    <a:pt x="1060" y="22249"/>
                  </a:cubicBezTo>
                  <a:cubicBezTo>
                    <a:pt x="2361" y="22216"/>
                    <a:pt x="3562" y="21549"/>
                    <a:pt x="4863" y="21315"/>
                  </a:cubicBezTo>
                  <a:cubicBezTo>
                    <a:pt x="5263" y="21248"/>
                    <a:pt x="5463" y="20881"/>
                    <a:pt x="5430" y="20548"/>
                  </a:cubicBezTo>
                  <a:cubicBezTo>
                    <a:pt x="5563" y="20514"/>
                    <a:pt x="5697" y="20514"/>
                    <a:pt x="5830" y="20514"/>
                  </a:cubicBezTo>
                  <a:cubicBezTo>
                    <a:pt x="5963" y="20514"/>
                    <a:pt x="6097" y="20481"/>
                    <a:pt x="6230" y="20414"/>
                  </a:cubicBezTo>
                  <a:cubicBezTo>
                    <a:pt x="7098" y="21148"/>
                    <a:pt x="7865" y="22349"/>
                    <a:pt x="8532" y="23116"/>
                  </a:cubicBezTo>
                  <a:cubicBezTo>
                    <a:pt x="9232" y="23850"/>
                    <a:pt x="9833" y="24818"/>
                    <a:pt x="10567" y="25485"/>
                  </a:cubicBezTo>
                  <a:cubicBezTo>
                    <a:pt x="10533" y="27119"/>
                    <a:pt x="10500" y="28720"/>
                    <a:pt x="10500" y="30321"/>
                  </a:cubicBezTo>
                  <a:cubicBezTo>
                    <a:pt x="10500" y="32123"/>
                    <a:pt x="10633" y="33857"/>
                    <a:pt x="10667" y="35659"/>
                  </a:cubicBezTo>
                  <a:cubicBezTo>
                    <a:pt x="10734" y="37693"/>
                    <a:pt x="11100" y="39661"/>
                    <a:pt x="11167" y="41663"/>
                  </a:cubicBezTo>
                  <a:cubicBezTo>
                    <a:pt x="11267" y="43498"/>
                    <a:pt x="11367" y="45299"/>
                    <a:pt x="11367" y="47133"/>
                  </a:cubicBezTo>
                  <a:cubicBezTo>
                    <a:pt x="11367" y="48901"/>
                    <a:pt x="11501" y="50069"/>
                    <a:pt x="12668" y="51470"/>
                  </a:cubicBezTo>
                  <a:cubicBezTo>
                    <a:pt x="13736" y="52738"/>
                    <a:pt x="14870" y="53104"/>
                    <a:pt x="16471" y="53405"/>
                  </a:cubicBezTo>
                  <a:cubicBezTo>
                    <a:pt x="16835" y="53477"/>
                    <a:pt x="17206" y="53493"/>
                    <a:pt x="17577" y="53493"/>
                  </a:cubicBezTo>
                  <a:cubicBezTo>
                    <a:pt x="17855" y="53493"/>
                    <a:pt x="18133" y="53484"/>
                    <a:pt x="18409" y="53484"/>
                  </a:cubicBezTo>
                  <a:cubicBezTo>
                    <a:pt x="18609" y="53484"/>
                    <a:pt x="18809" y="53489"/>
                    <a:pt x="19006" y="53505"/>
                  </a:cubicBezTo>
                  <a:cubicBezTo>
                    <a:pt x="20007" y="53605"/>
                    <a:pt x="20974" y="53838"/>
                    <a:pt x="22008" y="53905"/>
                  </a:cubicBezTo>
                  <a:cubicBezTo>
                    <a:pt x="23735" y="53998"/>
                    <a:pt x="25377" y="54176"/>
                    <a:pt x="27117" y="54176"/>
                  </a:cubicBezTo>
                  <a:cubicBezTo>
                    <a:pt x="27259" y="54176"/>
                    <a:pt x="27402" y="54174"/>
                    <a:pt x="27546" y="54172"/>
                  </a:cubicBezTo>
                  <a:cubicBezTo>
                    <a:pt x="27711" y="54169"/>
                    <a:pt x="27877" y="54168"/>
                    <a:pt x="28043" y="54168"/>
                  </a:cubicBezTo>
                  <a:cubicBezTo>
                    <a:pt x="30045" y="54168"/>
                    <a:pt x="32048" y="54341"/>
                    <a:pt x="34050" y="54372"/>
                  </a:cubicBezTo>
                  <a:cubicBezTo>
                    <a:pt x="37719" y="54372"/>
                    <a:pt x="41355" y="53905"/>
                    <a:pt x="44991" y="53571"/>
                  </a:cubicBezTo>
                  <a:cubicBezTo>
                    <a:pt x="46092" y="53438"/>
                    <a:pt x="47260" y="53405"/>
                    <a:pt x="48394" y="53338"/>
                  </a:cubicBezTo>
                  <a:cubicBezTo>
                    <a:pt x="49194" y="53338"/>
                    <a:pt x="49995" y="53305"/>
                    <a:pt x="50829" y="53271"/>
                  </a:cubicBezTo>
                  <a:cubicBezTo>
                    <a:pt x="50999" y="53264"/>
                    <a:pt x="51171" y="53261"/>
                    <a:pt x="51344" y="53261"/>
                  </a:cubicBezTo>
                  <a:cubicBezTo>
                    <a:pt x="52191" y="53261"/>
                    <a:pt x="53067" y="53332"/>
                    <a:pt x="53940" y="53332"/>
                  </a:cubicBezTo>
                  <a:cubicBezTo>
                    <a:pt x="54566" y="53332"/>
                    <a:pt x="55189" y="53296"/>
                    <a:pt x="55799" y="53171"/>
                  </a:cubicBezTo>
                  <a:lnTo>
                    <a:pt x="56133" y="53171"/>
                  </a:lnTo>
                  <a:cubicBezTo>
                    <a:pt x="57200" y="53004"/>
                    <a:pt x="57901" y="52437"/>
                    <a:pt x="58401" y="51637"/>
                  </a:cubicBezTo>
                  <a:cubicBezTo>
                    <a:pt x="59135" y="50536"/>
                    <a:pt x="59268" y="49035"/>
                    <a:pt x="59502" y="47701"/>
                  </a:cubicBezTo>
                  <a:cubicBezTo>
                    <a:pt x="59935" y="44832"/>
                    <a:pt x="60302" y="42097"/>
                    <a:pt x="60369" y="39194"/>
                  </a:cubicBezTo>
                  <a:cubicBezTo>
                    <a:pt x="60369" y="38394"/>
                    <a:pt x="60369" y="37627"/>
                    <a:pt x="60336" y="36826"/>
                  </a:cubicBezTo>
                  <a:cubicBezTo>
                    <a:pt x="60402" y="35825"/>
                    <a:pt x="60502" y="34791"/>
                    <a:pt x="60536" y="33791"/>
                  </a:cubicBezTo>
                  <a:cubicBezTo>
                    <a:pt x="60603" y="31389"/>
                    <a:pt x="60369" y="28987"/>
                    <a:pt x="60202" y="26619"/>
                  </a:cubicBezTo>
                  <a:cubicBezTo>
                    <a:pt x="60202" y="26585"/>
                    <a:pt x="60236" y="26552"/>
                    <a:pt x="60269" y="26519"/>
                  </a:cubicBezTo>
                  <a:cubicBezTo>
                    <a:pt x="61070" y="25084"/>
                    <a:pt x="62337" y="23817"/>
                    <a:pt x="63438" y="22683"/>
                  </a:cubicBezTo>
                  <a:cubicBezTo>
                    <a:pt x="64172" y="21915"/>
                    <a:pt x="64806" y="20948"/>
                    <a:pt x="65539" y="20181"/>
                  </a:cubicBezTo>
                  <a:cubicBezTo>
                    <a:pt x="65567" y="20183"/>
                    <a:pt x="65595" y="20184"/>
                    <a:pt x="65622" y="20184"/>
                  </a:cubicBezTo>
                  <a:cubicBezTo>
                    <a:pt x="66024" y="20184"/>
                    <a:pt x="66392" y="19959"/>
                    <a:pt x="66674" y="19647"/>
                  </a:cubicBezTo>
                  <a:cubicBezTo>
                    <a:pt x="67174" y="19580"/>
                    <a:pt x="67874" y="19580"/>
                    <a:pt x="68008" y="19580"/>
                  </a:cubicBezTo>
                  <a:cubicBezTo>
                    <a:pt x="68146" y="19569"/>
                    <a:pt x="68285" y="19564"/>
                    <a:pt x="68425" y="19564"/>
                  </a:cubicBezTo>
                  <a:cubicBezTo>
                    <a:pt x="68956" y="19564"/>
                    <a:pt x="69499" y="19630"/>
                    <a:pt x="70044" y="19630"/>
                  </a:cubicBezTo>
                  <a:cubicBezTo>
                    <a:pt x="70188" y="19630"/>
                    <a:pt x="70332" y="19625"/>
                    <a:pt x="70476" y="19614"/>
                  </a:cubicBezTo>
                  <a:cubicBezTo>
                    <a:pt x="71310" y="19580"/>
                    <a:pt x="71610" y="18413"/>
                    <a:pt x="70743" y="18113"/>
                  </a:cubicBezTo>
                  <a:cubicBezTo>
                    <a:pt x="70144" y="17882"/>
                    <a:pt x="69497" y="17811"/>
                    <a:pt x="68846" y="17811"/>
                  </a:cubicBezTo>
                  <a:cubicBezTo>
                    <a:pt x="68555" y="17811"/>
                    <a:pt x="68263" y="17825"/>
                    <a:pt x="67974" y="17846"/>
                  </a:cubicBezTo>
                  <a:cubicBezTo>
                    <a:pt x="68608" y="16945"/>
                    <a:pt x="69375" y="15944"/>
                    <a:pt x="69442" y="14944"/>
                  </a:cubicBezTo>
                  <a:cubicBezTo>
                    <a:pt x="69512" y="14365"/>
                    <a:pt x="69066" y="14075"/>
                    <a:pt x="68598" y="14075"/>
                  </a:cubicBezTo>
                  <a:cubicBezTo>
                    <a:pt x="68392" y="14075"/>
                    <a:pt x="68181" y="14131"/>
                    <a:pt x="68008" y="14243"/>
                  </a:cubicBezTo>
                  <a:cubicBezTo>
                    <a:pt x="67107" y="14910"/>
                    <a:pt x="66473" y="15778"/>
                    <a:pt x="65873" y="16712"/>
                  </a:cubicBezTo>
                  <a:cubicBezTo>
                    <a:pt x="65873" y="16478"/>
                    <a:pt x="65840" y="16211"/>
                    <a:pt x="65840" y="15978"/>
                  </a:cubicBezTo>
                  <a:cubicBezTo>
                    <a:pt x="65773" y="15077"/>
                    <a:pt x="65606" y="14143"/>
                    <a:pt x="64839" y="13609"/>
                  </a:cubicBezTo>
                  <a:cubicBezTo>
                    <a:pt x="64731" y="13533"/>
                    <a:pt x="64609" y="13498"/>
                    <a:pt x="64488" y="13498"/>
                  </a:cubicBezTo>
                  <a:cubicBezTo>
                    <a:pt x="64081" y="13498"/>
                    <a:pt x="63676" y="13881"/>
                    <a:pt x="63805" y="14343"/>
                  </a:cubicBezTo>
                  <a:cubicBezTo>
                    <a:pt x="63905" y="14710"/>
                    <a:pt x="64105" y="15044"/>
                    <a:pt x="64272" y="15411"/>
                  </a:cubicBezTo>
                  <a:cubicBezTo>
                    <a:pt x="64339" y="15811"/>
                    <a:pt x="64305" y="16311"/>
                    <a:pt x="64305" y="16712"/>
                  </a:cubicBezTo>
                  <a:cubicBezTo>
                    <a:pt x="64305" y="17279"/>
                    <a:pt x="64372" y="17879"/>
                    <a:pt x="64472" y="18446"/>
                  </a:cubicBezTo>
                  <a:cubicBezTo>
                    <a:pt x="63605" y="19247"/>
                    <a:pt x="62971" y="20448"/>
                    <a:pt x="62237" y="21315"/>
                  </a:cubicBezTo>
                  <a:cubicBezTo>
                    <a:pt x="61537" y="22149"/>
                    <a:pt x="60736" y="22983"/>
                    <a:pt x="60035" y="23917"/>
                  </a:cubicBezTo>
                  <a:cubicBezTo>
                    <a:pt x="60002" y="23417"/>
                    <a:pt x="60002" y="22950"/>
                    <a:pt x="60002" y="22483"/>
                  </a:cubicBezTo>
                  <a:lnTo>
                    <a:pt x="60002" y="22016"/>
                  </a:lnTo>
                  <a:cubicBezTo>
                    <a:pt x="60002" y="18046"/>
                    <a:pt x="60536" y="14110"/>
                    <a:pt x="60536" y="10140"/>
                  </a:cubicBezTo>
                  <a:cubicBezTo>
                    <a:pt x="60536" y="8339"/>
                    <a:pt x="60369" y="6604"/>
                    <a:pt x="60336" y="4803"/>
                  </a:cubicBezTo>
                  <a:cubicBezTo>
                    <a:pt x="60269" y="3402"/>
                    <a:pt x="59402" y="2435"/>
                    <a:pt x="58201" y="1901"/>
                  </a:cubicBezTo>
                  <a:cubicBezTo>
                    <a:pt x="57267" y="1501"/>
                    <a:pt x="56166" y="1401"/>
                    <a:pt x="55132" y="1301"/>
                  </a:cubicBezTo>
                  <a:cubicBezTo>
                    <a:pt x="53836" y="930"/>
                    <a:pt x="52435" y="812"/>
                    <a:pt x="50996" y="812"/>
                  </a:cubicBezTo>
                  <a:cubicBezTo>
                    <a:pt x="50620" y="812"/>
                    <a:pt x="50241" y="820"/>
                    <a:pt x="49861" y="834"/>
                  </a:cubicBezTo>
                  <a:cubicBezTo>
                    <a:pt x="47827" y="600"/>
                    <a:pt x="45825" y="233"/>
                    <a:pt x="43790" y="133"/>
                  </a:cubicBezTo>
                  <a:cubicBezTo>
                    <a:pt x="42195" y="35"/>
                    <a:pt x="40600" y="0"/>
                    <a:pt x="39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46;p18">
            <a:extLst>
              <a:ext uri="{FF2B5EF4-FFF2-40B4-BE49-F238E27FC236}">
                <a16:creationId xmlns:a16="http://schemas.microsoft.com/office/drawing/2014/main" id="{D8BCBF7F-0FEE-E242-BDE6-5761247F815D}"/>
              </a:ext>
            </a:extLst>
          </p:cNvPr>
          <p:cNvGrpSpPr/>
          <p:nvPr/>
        </p:nvGrpSpPr>
        <p:grpSpPr>
          <a:xfrm>
            <a:off x="7544897" y="4747673"/>
            <a:ext cx="302206" cy="243754"/>
            <a:chOff x="3746250" y="3977525"/>
            <a:chExt cx="1684625" cy="1358475"/>
          </a:xfrm>
        </p:grpSpPr>
        <p:sp>
          <p:nvSpPr>
            <p:cNvPr id="52" name="Google Shape;147;p18">
              <a:extLst>
                <a:ext uri="{FF2B5EF4-FFF2-40B4-BE49-F238E27FC236}">
                  <a16:creationId xmlns:a16="http://schemas.microsoft.com/office/drawing/2014/main" id="{C288B0E2-42ED-C540-A8D1-FE7953A7FD6B}"/>
                </a:ext>
              </a:extLst>
            </p:cNvPr>
            <p:cNvSpPr/>
            <p:nvPr/>
          </p:nvSpPr>
          <p:spPr>
            <a:xfrm>
              <a:off x="3961400" y="4012275"/>
              <a:ext cx="1213400" cy="1292775"/>
            </a:xfrm>
            <a:custGeom>
              <a:avLst/>
              <a:gdLst/>
              <a:ahLst/>
              <a:cxnLst/>
              <a:rect l="l" t="t" r="r" b="b"/>
              <a:pathLst>
                <a:path w="48536" h="51711" extrusionOk="0">
                  <a:moveTo>
                    <a:pt x="24746" y="17564"/>
                  </a:moveTo>
                  <a:cubicBezTo>
                    <a:pt x="26369" y="17564"/>
                    <a:pt x="28000" y="17840"/>
                    <a:pt x="29589" y="18157"/>
                  </a:cubicBezTo>
                  <a:cubicBezTo>
                    <a:pt x="29500" y="18157"/>
                    <a:pt x="29411" y="18172"/>
                    <a:pt x="29322" y="18172"/>
                  </a:cubicBezTo>
                  <a:cubicBezTo>
                    <a:pt x="29277" y="18172"/>
                    <a:pt x="29233" y="18168"/>
                    <a:pt x="29188" y="18157"/>
                  </a:cubicBezTo>
                  <a:cubicBezTo>
                    <a:pt x="27752" y="17881"/>
                    <a:pt x="26270" y="17582"/>
                    <a:pt x="24799" y="17582"/>
                  </a:cubicBezTo>
                  <a:cubicBezTo>
                    <a:pt x="24493" y="17582"/>
                    <a:pt x="24188" y="17595"/>
                    <a:pt x="23884" y="17624"/>
                  </a:cubicBezTo>
                  <a:cubicBezTo>
                    <a:pt x="23804" y="17624"/>
                    <a:pt x="23723" y="17611"/>
                    <a:pt x="23642" y="17609"/>
                  </a:cubicBezTo>
                  <a:lnTo>
                    <a:pt x="23642" y="17609"/>
                  </a:lnTo>
                  <a:cubicBezTo>
                    <a:pt x="24009" y="17578"/>
                    <a:pt x="24377" y="17564"/>
                    <a:pt x="24746" y="17564"/>
                  </a:cubicBezTo>
                  <a:close/>
                  <a:moveTo>
                    <a:pt x="33854" y="41133"/>
                  </a:moveTo>
                  <a:cubicBezTo>
                    <a:pt x="33937" y="41133"/>
                    <a:pt x="34029" y="41164"/>
                    <a:pt x="34115" y="41164"/>
                  </a:cubicBezTo>
                  <a:cubicBezTo>
                    <a:pt x="34143" y="41164"/>
                    <a:pt x="34170" y="41161"/>
                    <a:pt x="34197" y="41152"/>
                  </a:cubicBezTo>
                  <a:lnTo>
                    <a:pt x="34197" y="41152"/>
                  </a:lnTo>
                  <a:cubicBezTo>
                    <a:pt x="33472" y="41449"/>
                    <a:pt x="32748" y="41776"/>
                    <a:pt x="31990" y="41874"/>
                  </a:cubicBezTo>
                  <a:cubicBezTo>
                    <a:pt x="31768" y="41908"/>
                    <a:pt x="31531" y="41930"/>
                    <a:pt x="31292" y="41930"/>
                  </a:cubicBezTo>
                  <a:cubicBezTo>
                    <a:pt x="30819" y="41930"/>
                    <a:pt x="30341" y="41842"/>
                    <a:pt x="29965" y="41581"/>
                  </a:cubicBezTo>
                  <a:lnTo>
                    <a:pt x="29965" y="41581"/>
                  </a:lnTo>
                  <a:cubicBezTo>
                    <a:pt x="29977" y="41587"/>
                    <a:pt x="29995" y="41589"/>
                    <a:pt x="30015" y="41589"/>
                  </a:cubicBezTo>
                  <a:cubicBezTo>
                    <a:pt x="30067" y="41589"/>
                    <a:pt x="30133" y="41574"/>
                    <a:pt x="30156" y="41574"/>
                  </a:cubicBezTo>
                  <a:cubicBezTo>
                    <a:pt x="30200" y="41574"/>
                    <a:pt x="30274" y="41559"/>
                    <a:pt x="30329" y="41559"/>
                  </a:cubicBezTo>
                  <a:cubicBezTo>
                    <a:pt x="30356" y="41559"/>
                    <a:pt x="30378" y="41563"/>
                    <a:pt x="30389" y="41574"/>
                  </a:cubicBezTo>
                  <a:cubicBezTo>
                    <a:pt x="30623" y="41774"/>
                    <a:pt x="30923" y="41874"/>
                    <a:pt x="31223" y="41908"/>
                  </a:cubicBezTo>
                  <a:lnTo>
                    <a:pt x="31323" y="41908"/>
                  </a:lnTo>
                  <a:cubicBezTo>
                    <a:pt x="31423" y="41908"/>
                    <a:pt x="31523" y="41908"/>
                    <a:pt x="31590" y="41874"/>
                  </a:cubicBezTo>
                  <a:cubicBezTo>
                    <a:pt x="31757" y="41874"/>
                    <a:pt x="31924" y="41841"/>
                    <a:pt x="32057" y="41774"/>
                  </a:cubicBezTo>
                  <a:cubicBezTo>
                    <a:pt x="32657" y="41641"/>
                    <a:pt x="33224" y="41374"/>
                    <a:pt x="33792" y="41140"/>
                  </a:cubicBezTo>
                  <a:cubicBezTo>
                    <a:pt x="33812" y="41135"/>
                    <a:pt x="33832" y="41133"/>
                    <a:pt x="33854" y="41133"/>
                  </a:cubicBezTo>
                  <a:close/>
                  <a:moveTo>
                    <a:pt x="40230" y="1"/>
                  </a:moveTo>
                  <a:cubicBezTo>
                    <a:pt x="38746" y="1"/>
                    <a:pt x="37111" y="411"/>
                    <a:pt x="35826" y="411"/>
                  </a:cubicBezTo>
                  <a:cubicBezTo>
                    <a:pt x="35648" y="410"/>
                    <a:pt x="35470" y="409"/>
                    <a:pt x="35291" y="409"/>
                  </a:cubicBezTo>
                  <a:cubicBezTo>
                    <a:pt x="32439" y="409"/>
                    <a:pt x="29586" y="621"/>
                    <a:pt x="26711" y="621"/>
                  </a:cubicBezTo>
                  <a:cubicBezTo>
                    <a:pt x="26370" y="621"/>
                    <a:pt x="26028" y="618"/>
                    <a:pt x="25686" y="611"/>
                  </a:cubicBezTo>
                  <a:cubicBezTo>
                    <a:pt x="25375" y="606"/>
                    <a:pt x="25065" y="603"/>
                    <a:pt x="24755" y="603"/>
                  </a:cubicBezTo>
                  <a:cubicBezTo>
                    <a:pt x="21973" y="603"/>
                    <a:pt x="19206" y="808"/>
                    <a:pt x="16427" y="808"/>
                  </a:cubicBezTo>
                  <a:cubicBezTo>
                    <a:pt x="15856" y="808"/>
                    <a:pt x="15284" y="799"/>
                    <a:pt x="14711" y="778"/>
                  </a:cubicBezTo>
                  <a:cubicBezTo>
                    <a:pt x="14189" y="756"/>
                    <a:pt x="13666" y="752"/>
                    <a:pt x="13143" y="752"/>
                  </a:cubicBezTo>
                  <a:cubicBezTo>
                    <a:pt x="12882" y="752"/>
                    <a:pt x="12621" y="753"/>
                    <a:pt x="12360" y="753"/>
                  </a:cubicBezTo>
                  <a:cubicBezTo>
                    <a:pt x="11576" y="753"/>
                    <a:pt x="10792" y="745"/>
                    <a:pt x="10008" y="678"/>
                  </a:cubicBezTo>
                  <a:cubicBezTo>
                    <a:pt x="9565" y="635"/>
                    <a:pt x="9122" y="605"/>
                    <a:pt x="8684" y="605"/>
                  </a:cubicBezTo>
                  <a:cubicBezTo>
                    <a:pt x="8100" y="605"/>
                    <a:pt x="7525" y="659"/>
                    <a:pt x="6972" y="812"/>
                  </a:cubicBezTo>
                  <a:cubicBezTo>
                    <a:pt x="6428" y="624"/>
                    <a:pt x="5858" y="515"/>
                    <a:pt x="5288" y="515"/>
                  </a:cubicBezTo>
                  <a:cubicBezTo>
                    <a:pt x="4740" y="515"/>
                    <a:pt x="4193" y="616"/>
                    <a:pt x="3670" y="845"/>
                  </a:cubicBezTo>
                  <a:cubicBezTo>
                    <a:pt x="935" y="1979"/>
                    <a:pt x="1" y="4614"/>
                    <a:pt x="801" y="7383"/>
                  </a:cubicBezTo>
                  <a:cubicBezTo>
                    <a:pt x="534" y="8017"/>
                    <a:pt x="334" y="8617"/>
                    <a:pt x="201" y="9318"/>
                  </a:cubicBezTo>
                  <a:cubicBezTo>
                    <a:pt x="935" y="9818"/>
                    <a:pt x="1102" y="10785"/>
                    <a:pt x="701" y="11519"/>
                  </a:cubicBezTo>
                  <a:cubicBezTo>
                    <a:pt x="601" y="11686"/>
                    <a:pt x="534" y="11819"/>
                    <a:pt x="468" y="11953"/>
                  </a:cubicBezTo>
                  <a:cubicBezTo>
                    <a:pt x="601" y="12453"/>
                    <a:pt x="735" y="12954"/>
                    <a:pt x="835" y="13421"/>
                  </a:cubicBezTo>
                  <a:cubicBezTo>
                    <a:pt x="1102" y="14488"/>
                    <a:pt x="1135" y="15689"/>
                    <a:pt x="1235" y="16856"/>
                  </a:cubicBezTo>
                  <a:cubicBezTo>
                    <a:pt x="768" y="17157"/>
                    <a:pt x="434" y="17624"/>
                    <a:pt x="434" y="18291"/>
                  </a:cubicBezTo>
                  <a:cubicBezTo>
                    <a:pt x="468" y="19592"/>
                    <a:pt x="434" y="20859"/>
                    <a:pt x="401" y="22160"/>
                  </a:cubicBezTo>
                  <a:cubicBezTo>
                    <a:pt x="368" y="23161"/>
                    <a:pt x="568" y="24062"/>
                    <a:pt x="601" y="25029"/>
                  </a:cubicBezTo>
                  <a:cubicBezTo>
                    <a:pt x="635" y="27531"/>
                    <a:pt x="1135" y="30233"/>
                    <a:pt x="1535" y="32668"/>
                  </a:cubicBezTo>
                  <a:cubicBezTo>
                    <a:pt x="1602" y="33001"/>
                    <a:pt x="1702" y="33268"/>
                    <a:pt x="1835" y="33468"/>
                  </a:cubicBezTo>
                  <a:cubicBezTo>
                    <a:pt x="1669" y="35470"/>
                    <a:pt x="1435" y="37438"/>
                    <a:pt x="1402" y="39439"/>
                  </a:cubicBezTo>
                  <a:cubicBezTo>
                    <a:pt x="1402" y="41207"/>
                    <a:pt x="1569" y="43042"/>
                    <a:pt x="1702" y="44810"/>
                  </a:cubicBezTo>
                  <a:cubicBezTo>
                    <a:pt x="1835" y="46845"/>
                    <a:pt x="1735" y="48446"/>
                    <a:pt x="3703" y="49647"/>
                  </a:cubicBezTo>
                  <a:cubicBezTo>
                    <a:pt x="3970" y="49813"/>
                    <a:pt x="4270" y="49913"/>
                    <a:pt x="4537" y="49980"/>
                  </a:cubicBezTo>
                  <a:cubicBezTo>
                    <a:pt x="5405" y="50847"/>
                    <a:pt x="5838" y="50881"/>
                    <a:pt x="7373" y="50881"/>
                  </a:cubicBezTo>
                  <a:cubicBezTo>
                    <a:pt x="9474" y="50914"/>
                    <a:pt x="11542" y="50981"/>
                    <a:pt x="13644" y="51148"/>
                  </a:cubicBezTo>
                  <a:cubicBezTo>
                    <a:pt x="15845" y="51314"/>
                    <a:pt x="18055" y="51348"/>
                    <a:pt x="20265" y="51348"/>
                  </a:cubicBezTo>
                  <a:cubicBezTo>
                    <a:pt x="21738" y="51348"/>
                    <a:pt x="23212" y="51333"/>
                    <a:pt x="24683" y="51333"/>
                  </a:cubicBezTo>
                  <a:cubicBezTo>
                    <a:pt x="25418" y="51333"/>
                    <a:pt x="26153" y="51337"/>
                    <a:pt x="26887" y="51348"/>
                  </a:cubicBezTo>
                  <a:cubicBezTo>
                    <a:pt x="29288" y="51348"/>
                    <a:pt x="31657" y="51448"/>
                    <a:pt x="34025" y="51515"/>
                  </a:cubicBezTo>
                  <a:cubicBezTo>
                    <a:pt x="34166" y="51517"/>
                    <a:pt x="34307" y="51518"/>
                    <a:pt x="34448" y="51518"/>
                  </a:cubicBezTo>
                  <a:cubicBezTo>
                    <a:pt x="35454" y="51518"/>
                    <a:pt x="36482" y="51466"/>
                    <a:pt x="37507" y="51466"/>
                  </a:cubicBezTo>
                  <a:cubicBezTo>
                    <a:pt x="38389" y="51466"/>
                    <a:pt x="39268" y="51504"/>
                    <a:pt x="40129" y="51648"/>
                  </a:cubicBezTo>
                  <a:cubicBezTo>
                    <a:pt x="40373" y="51692"/>
                    <a:pt x="40643" y="51711"/>
                    <a:pt x="40929" y="51711"/>
                  </a:cubicBezTo>
                  <a:cubicBezTo>
                    <a:pt x="42167" y="51711"/>
                    <a:pt x="43703" y="51352"/>
                    <a:pt x="44733" y="51081"/>
                  </a:cubicBezTo>
                  <a:cubicBezTo>
                    <a:pt x="46467" y="50647"/>
                    <a:pt x="47535" y="48979"/>
                    <a:pt x="47535" y="47278"/>
                  </a:cubicBezTo>
                  <a:cubicBezTo>
                    <a:pt x="47535" y="46845"/>
                    <a:pt x="47401" y="46478"/>
                    <a:pt x="47201" y="46177"/>
                  </a:cubicBezTo>
                  <a:cubicBezTo>
                    <a:pt x="47335" y="46011"/>
                    <a:pt x="47401" y="45810"/>
                    <a:pt x="47468" y="45577"/>
                  </a:cubicBezTo>
                  <a:cubicBezTo>
                    <a:pt x="47535" y="45210"/>
                    <a:pt x="47568" y="44910"/>
                    <a:pt x="47601" y="44610"/>
                  </a:cubicBezTo>
                  <a:cubicBezTo>
                    <a:pt x="47835" y="42942"/>
                    <a:pt x="47868" y="41274"/>
                    <a:pt x="48102" y="39606"/>
                  </a:cubicBezTo>
                  <a:cubicBezTo>
                    <a:pt x="48402" y="37404"/>
                    <a:pt x="48535" y="35069"/>
                    <a:pt x="48335" y="32868"/>
                  </a:cubicBezTo>
                  <a:cubicBezTo>
                    <a:pt x="48168" y="30666"/>
                    <a:pt x="48269" y="28398"/>
                    <a:pt x="48269" y="26196"/>
                  </a:cubicBezTo>
                  <a:cubicBezTo>
                    <a:pt x="48302" y="23795"/>
                    <a:pt x="47935" y="21426"/>
                    <a:pt x="48035" y="19058"/>
                  </a:cubicBezTo>
                  <a:cubicBezTo>
                    <a:pt x="48102" y="17157"/>
                    <a:pt x="48002" y="15222"/>
                    <a:pt x="48002" y="13321"/>
                  </a:cubicBezTo>
                  <a:cubicBezTo>
                    <a:pt x="48002" y="11152"/>
                    <a:pt x="48102" y="9017"/>
                    <a:pt x="48135" y="6849"/>
                  </a:cubicBezTo>
                  <a:cubicBezTo>
                    <a:pt x="48202" y="4948"/>
                    <a:pt x="48102" y="3047"/>
                    <a:pt x="46634" y="1646"/>
                  </a:cubicBezTo>
                  <a:cubicBezTo>
                    <a:pt x="45859" y="917"/>
                    <a:pt x="44952" y="652"/>
                    <a:pt x="44017" y="652"/>
                  </a:cubicBezTo>
                  <a:cubicBezTo>
                    <a:pt x="43624" y="652"/>
                    <a:pt x="43226" y="699"/>
                    <a:pt x="42831" y="778"/>
                  </a:cubicBezTo>
                  <a:cubicBezTo>
                    <a:pt x="42127" y="180"/>
                    <a:pt x="41212" y="1"/>
                    <a:pt x="40230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;p18">
              <a:extLst>
                <a:ext uri="{FF2B5EF4-FFF2-40B4-BE49-F238E27FC236}">
                  <a16:creationId xmlns:a16="http://schemas.microsoft.com/office/drawing/2014/main" id="{26994C87-55A5-0446-8F45-2C66C14FE77E}"/>
                </a:ext>
              </a:extLst>
            </p:cNvPr>
            <p:cNvSpPr/>
            <p:nvPr/>
          </p:nvSpPr>
          <p:spPr>
            <a:xfrm>
              <a:off x="3974750" y="4028550"/>
              <a:ext cx="1163250" cy="1274050"/>
            </a:xfrm>
            <a:custGeom>
              <a:avLst/>
              <a:gdLst/>
              <a:ahLst/>
              <a:cxnLst/>
              <a:rect l="l" t="t" r="r" b="b"/>
              <a:pathLst>
                <a:path w="46530" h="50962" extrusionOk="0">
                  <a:moveTo>
                    <a:pt x="3453" y="0"/>
                  </a:moveTo>
                  <a:cubicBezTo>
                    <a:pt x="3366" y="0"/>
                    <a:pt x="3270" y="29"/>
                    <a:pt x="3169" y="94"/>
                  </a:cubicBezTo>
                  <a:cubicBezTo>
                    <a:pt x="2402" y="594"/>
                    <a:pt x="1702" y="861"/>
                    <a:pt x="1101" y="1562"/>
                  </a:cubicBezTo>
                  <a:cubicBezTo>
                    <a:pt x="434" y="2362"/>
                    <a:pt x="201" y="3530"/>
                    <a:pt x="101" y="4497"/>
                  </a:cubicBezTo>
                  <a:cubicBezTo>
                    <a:pt x="0" y="5798"/>
                    <a:pt x="101" y="7099"/>
                    <a:pt x="101" y="8366"/>
                  </a:cubicBezTo>
                  <a:cubicBezTo>
                    <a:pt x="101" y="9601"/>
                    <a:pt x="434" y="10768"/>
                    <a:pt x="267" y="11969"/>
                  </a:cubicBezTo>
                  <a:cubicBezTo>
                    <a:pt x="101" y="13303"/>
                    <a:pt x="534" y="14604"/>
                    <a:pt x="434" y="15939"/>
                  </a:cubicBezTo>
                  <a:cubicBezTo>
                    <a:pt x="367" y="17206"/>
                    <a:pt x="534" y="18507"/>
                    <a:pt x="501" y="19775"/>
                  </a:cubicBezTo>
                  <a:cubicBezTo>
                    <a:pt x="467" y="21009"/>
                    <a:pt x="501" y="22176"/>
                    <a:pt x="601" y="23411"/>
                  </a:cubicBezTo>
                  <a:cubicBezTo>
                    <a:pt x="668" y="24545"/>
                    <a:pt x="401" y="25746"/>
                    <a:pt x="634" y="26846"/>
                  </a:cubicBezTo>
                  <a:cubicBezTo>
                    <a:pt x="668" y="27113"/>
                    <a:pt x="801" y="27313"/>
                    <a:pt x="1001" y="27480"/>
                  </a:cubicBezTo>
                  <a:cubicBezTo>
                    <a:pt x="1001" y="27547"/>
                    <a:pt x="1001" y="27580"/>
                    <a:pt x="968" y="27647"/>
                  </a:cubicBezTo>
                  <a:cubicBezTo>
                    <a:pt x="801" y="28681"/>
                    <a:pt x="968" y="29815"/>
                    <a:pt x="801" y="30883"/>
                  </a:cubicBezTo>
                  <a:cubicBezTo>
                    <a:pt x="701" y="31683"/>
                    <a:pt x="768" y="32550"/>
                    <a:pt x="834" y="33351"/>
                  </a:cubicBezTo>
                  <a:cubicBezTo>
                    <a:pt x="901" y="34485"/>
                    <a:pt x="901" y="35653"/>
                    <a:pt x="1035" y="36753"/>
                  </a:cubicBezTo>
                  <a:cubicBezTo>
                    <a:pt x="1335" y="38922"/>
                    <a:pt x="868" y="41257"/>
                    <a:pt x="1268" y="43392"/>
                  </a:cubicBezTo>
                  <a:cubicBezTo>
                    <a:pt x="1602" y="45293"/>
                    <a:pt x="1468" y="47394"/>
                    <a:pt x="3203" y="48729"/>
                  </a:cubicBezTo>
                  <a:cubicBezTo>
                    <a:pt x="4937" y="50030"/>
                    <a:pt x="7106" y="50030"/>
                    <a:pt x="9207" y="50363"/>
                  </a:cubicBezTo>
                  <a:cubicBezTo>
                    <a:pt x="11542" y="50730"/>
                    <a:pt x="13944" y="50864"/>
                    <a:pt x="16312" y="50897"/>
                  </a:cubicBezTo>
                  <a:cubicBezTo>
                    <a:pt x="17247" y="50926"/>
                    <a:pt x="18182" y="50962"/>
                    <a:pt x="19114" y="50962"/>
                  </a:cubicBezTo>
                  <a:cubicBezTo>
                    <a:pt x="20310" y="50962"/>
                    <a:pt x="21502" y="50903"/>
                    <a:pt x="22683" y="50697"/>
                  </a:cubicBezTo>
                  <a:cubicBezTo>
                    <a:pt x="23256" y="50590"/>
                    <a:pt x="23859" y="50574"/>
                    <a:pt x="24470" y="50574"/>
                  </a:cubicBezTo>
                  <a:cubicBezTo>
                    <a:pt x="24743" y="50574"/>
                    <a:pt x="25017" y="50577"/>
                    <a:pt x="25290" y="50577"/>
                  </a:cubicBezTo>
                  <a:cubicBezTo>
                    <a:pt x="26514" y="50577"/>
                    <a:pt x="27730" y="50512"/>
                    <a:pt x="28754" y="49796"/>
                  </a:cubicBezTo>
                  <a:cubicBezTo>
                    <a:pt x="28788" y="49763"/>
                    <a:pt x="28821" y="49763"/>
                    <a:pt x="28854" y="49729"/>
                  </a:cubicBezTo>
                  <a:cubicBezTo>
                    <a:pt x="28921" y="49729"/>
                    <a:pt x="28954" y="49763"/>
                    <a:pt x="28988" y="49763"/>
                  </a:cubicBezTo>
                  <a:cubicBezTo>
                    <a:pt x="29722" y="50030"/>
                    <a:pt x="30456" y="50130"/>
                    <a:pt x="31189" y="50263"/>
                  </a:cubicBezTo>
                  <a:cubicBezTo>
                    <a:pt x="31793" y="50393"/>
                    <a:pt x="32418" y="50435"/>
                    <a:pt x="33051" y="50435"/>
                  </a:cubicBezTo>
                  <a:cubicBezTo>
                    <a:pt x="34204" y="50435"/>
                    <a:pt x="35386" y="50296"/>
                    <a:pt x="36527" y="50296"/>
                  </a:cubicBezTo>
                  <a:cubicBezTo>
                    <a:pt x="36810" y="50306"/>
                    <a:pt x="37093" y="50310"/>
                    <a:pt x="37377" y="50310"/>
                  </a:cubicBezTo>
                  <a:cubicBezTo>
                    <a:pt x="38061" y="50310"/>
                    <a:pt x="38745" y="50287"/>
                    <a:pt x="39429" y="50263"/>
                  </a:cubicBezTo>
                  <a:cubicBezTo>
                    <a:pt x="40463" y="50263"/>
                    <a:pt x="41363" y="50463"/>
                    <a:pt x="42397" y="50563"/>
                  </a:cubicBezTo>
                  <a:cubicBezTo>
                    <a:pt x="42517" y="50572"/>
                    <a:pt x="42642" y="50576"/>
                    <a:pt x="42769" y="50576"/>
                  </a:cubicBezTo>
                  <a:cubicBezTo>
                    <a:pt x="44125" y="50576"/>
                    <a:pt x="45812" y="50074"/>
                    <a:pt x="46300" y="48762"/>
                  </a:cubicBezTo>
                  <a:cubicBezTo>
                    <a:pt x="46529" y="48140"/>
                    <a:pt x="46052" y="47293"/>
                    <a:pt x="45340" y="47293"/>
                  </a:cubicBezTo>
                  <a:cubicBezTo>
                    <a:pt x="45327" y="47293"/>
                    <a:pt x="45313" y="47294"/>
                    <a:pt x="45299" y="47294"/>
                  </a:cubicBezTo>
                  <a:cubicBezTo>
                    <a:pt x="44699" y="47294"/>
                    <a:pt x="44132" y="47428"/>
                    <a:pt x="43565" y="47561"/>
                  </a:cubicBezTo>
                  <a:cubicBezTo>
                    <a:pt x="43324" y="47614"/>
                    <a:pt x="43106" y="47633"/>
                    <a:pt x="42897" y="47633"/>
                  </a:cubicBezTo>
                  <a:cubicBezTo>
                    <a:pt x="42439" y="47633"/>
                    <a:pt x="42023" y="47540"/>
                    <a:pt x="41497" y="47494"/>
                  </a:cubicBezTo>
                  <a:cubicBezTo>
                    <a:pt x="41080" y="47478"/>
                    <a:pt x="40662" y="47472"/>
                    <a:pt x="40245" y="47472"/>
                  </a:cubicBezTo>
                  <a:cubicBezTo>
                    <a:pt x="38926" y="47472"/>
                    <a:pt x="37602" y="47536"/>
                    <a:pt x="36260" y="47561"/>
                  </a:cubicBezTo>
                  <a:cubicBezTo>
                    <a:pt x="34961" y="47561"/>
                    <a:pt x="33663" y="47824"/>
                    <a:pt x="32365" y="47824"/>
                  </a:cubicBezTo>
                  <a:cubicBezTo>
                    <a:pt x="32129" y="47824"/>
                    <a:pt x="31892" y="47815"/>
                    <a:pt x="31656" y="47795"/>
                  </a:cubicBezTo>
                  <a:cubicBezTo>
                    <a:pt x="31091" y="47735"/>
                    <a:pt x="30526" y="47623"/>
                    <a:pt x="29961" y="47623"/>
                  </a:cubicBezTo>
                  <a:cubicBezTo>
                    <a:pt x="29892" y="47623"/>
                    <a:pt x="29824" y="47624"/>
                    <a:pt x="29755" y="47628"/>
                  </a:cubicBezTo>
                  <a:cubicBezTo>
                    <a:pt x="29188" y="47628"/>
                    <a:pt x="28721" y="47861"/>
                    <a:pt x="28221" y="48062"/>
                  </a:cubicBezTo>
                  <a:cubicBezTo>
                    <a:pt x="27956" y="47956"/>
                    <a:pt x="27692" y="47915"/>
                    <a:pt x="27413" y="47915"/>
                  </a:cubicBezTo>
                  <a:cubicBezTo>
                    <a:pt x="27164" y="47915"/>
                    <a:pt x="26903" y="47948"/>
                    <a:pt x="26619" y="47995"/>
                  </a:cubicBezTo>
                  <a:cubicBezTo>
                    <a:pt x="25663" y="48111"/>
                    <a:pt x="24758" y="48201"/>
                    <a:pt x="23793" y="48201"/>
                  </a:cubicBezTo>
                  <a:cubicBezTo>
                    <a:pt x="23647" y="48201"/>
                    <a:pt x="23500" y="48199"/>
                    <a:pt x="23350" y="48195"/>
                  </a:cubicBezTo>
                  <a:cubicBezTo>
                    <a:pt x="23239" y="48191"/>
                    <a:pt x="23128" y="48189"/>
                    <a:pt x="23017" y="48189"/>
                  </a:cubicBezTo>
                  <a:cubicBezTo>
                    <a:pt x="21575" y="48189"/>
                    <a:pt x="20117" y="48483"/>
                    <a:pt x="18685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211" y="48095"/>
                    <a:pt x="12910" y="48128"/>
                    <a:pt x="10641" y="47895"/>
                  </a:cubicBezTo>
                  <a:cubicBezTo>
                    <a:pt x="9607" y="47761"/>
                    <a:pt x="8540" y="47595"/>
                    <a:pt x="7472" y="47528"/>
                  </a:cubicBezTo>
                  <a:cubicBezTo>
                    <a:pt x="6472" y="47428"/>
                    <a:pt x="5338" y="47328"/>
                    <a:pt x="4570" y="46594"/>
                  </a:cubicBezTo>
                  <a:cubicBezTo>
                    <a:pt x="3770" y="45860"/>
                    <a:pt x="3903" y="44659"/>
                    <a:pt x="3736" y="43725"/>
                  </a:cubicBezTo>
                  <a:cubicBezTo>
                    <a:pt x="3536" y="42591"/>
                    <a:pt x="3570" y="41457"/>
                    <a:pt x="3570" y="40323"/>
                  </a:cubicBezTo>
                  <a:cubicBezTo>
                    <a:pt x="3536" y="38321"/>
                    <a:pt x="3470" y="36353"/>
                    <a:pt x="3436" y="34352"/>
                  </a:cubicBezTo>
                  <a:cubicBezTo>
                    <a:pt x="3403" y="33451"/>
                    <a:pt x="3303" y="32484"/>
                    <a:pt x="3203" y="31550"/>
                  </a:cubicBezTo>
                  <a:cubicBezTo>
                    <a:pt x="3069" y="30816"/>
                    <a:pt x="3203" y="30015"/>
                    <a:pt x="3103" y="29215"/>
                  </a:cubicBezTo>
                  <a:cubicBezTo>
                    <a:pt x="3036" y="28581"/>
                    <a:pt x="2903" y="27947"/>
                    <a:pt x="2736" y="27313"/>
                  </a:cubicBezTo>
                  <a:cubicBezTo>
                    <a:pt x="2969" y="26980"/>
                    <a:pt x="3036" y="26513"/>
                    <a:pt x="2802" y="26112"/>
                  </a:cubicBezTo>
                  <a:cubicBezTo>
                    <a:pt x="2769" y="25245"/>
                    <a:pt x="2836" y="24378"/>
                    <a:pt x="2769" y="23511"/>
                  </a:cubicBezTo>
                  <a:cubicBezTo>
                    <a:pt x="2702" y="22443"/>
                    <a:pt x="2569" y="21409"/>
                    <a:pt x="2536" y="20308"/>
                  </a:cubicBezTo>
                  <a:cubicBezTo>
                    <a:pt x="2536" y="17973"/>
                    <a:pt x="2169" y="15638"/>
                    <a:pt x="2102" y="13303"/>
                  </a:cubicBezTo>
                  <a:cubicBezTo>
                    <a:pt x="2102" y="12369"/>
                    <a:pt x="2402" y="11469"/>
                    <a:pt x="2335" y="10501"/>
                  </a:cubicBezTo>
                  <a:cubicBezTo>
                    <a:pt x="2269" y="9367"/>
                    <a:pt x="2269" y="8266"/>
                    <a:pt x="2269" y="7132"/>
                  </a:cubicBezTo>
                  <a:cubicBezTo>
                    <a:pt x="2269" y="4831"/>
                    <a:pt x="2169" y="2796"/>
                    <a:pt x="3770" y="961"/>
                  </a:cubicBezTo>
                  <a:cubicBezTo>
                    <a:pt x="4071" y="605"/>
                    <a:pt x="3855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9;p18">
              <a:extLst>
                <a:ext uri="{FF2B5EF4-FFF2-40B4-BE49-F238E27FC236}">
                  <a16:creationId xmlns:a16="http://schemas.microsoft.com/office/drawing/2014/main" id="{C38F8403-51F9-C346-9B4F-459FEFFB0672}"/>
                </a:ext>
              </a:extLst>
            </p:cNvPr>
            <p:cNvSpPr/>
            <p:nvPr/>
          </p:nvSpPr>
          <p:spPr>
            <a:xfrm>
              <a:off x="4114025" y="4014275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289" y="1"/>
                  </a:moveTo>
                  <a:cubicBezTo>
                    <a:pt x="27681" y="1"/>
                    <a:pt x="27078" y="12"/>
                    <a:pt x="26486" y="31"/>
                  </a:cubicBezTo>
                  <a:cubicBezTo>
                    <a:pt x="24251" y="98"/>
                    <a:pt x="21982" y="64"/>
                    <a:pt x="19748" y="131"/>
                  </a:cubicBezTo>
                  <a:cubicBezTo>
                    <a:pt x="17479" y="231"/>
                    <a:pt x="15278" y="498"/>
                    <a:pt x="12976" y="531"/>
                  </a:cubicBezTo>
                  <a:cubicBezTo>
                    <a:pt x="12426" y="531"/>
                    <a:pt x="11867" y="523"/>
                    <a:pt x="11304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6021" y="604"/>
                    <a:pt x="5544" y="585"/>
                    <a:pt x="5068" y="585"/>
                  </a:cubicBezTo>
                  <a:cubicBezTo>
                    <a:pt x="4493" y="585"/>
                    <a:pt x="3920" y="613"/>
                    <a:pt x="3336" y="632"/>
                  </a:cubicBezTo>
                  <a:cubicBezTo>
                    <a:pt x="2896" y="632"/>
                    <a:pt x="2412" y="602"/>
                    <a:pt x="1929" y="602"/>
                  </a:cubicBezTo>
                  <a:cubicBezTo>
                    <a:pt x="1386" y="602"/>
                    <a:pt x="844" y="639"/>
                    <a:pt x="367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8" y="2014"/>
                    <a:pt x="4225" y="1999"/>
                    <a:pt x="4670" y="1999"/>
                  </a:cubicBezTo>
                  <a:cubicBezTo>
                    <a:pt x="5571" y="1999"/>
                    <a:pt x="6405" y="2166"/>
                    <a:pt x="7272" y="2233"/>
                  </a:cubicBezTo>
                  <a:cubicBezTo>
                    <a:pt x="7418" y="2242"/>
                    <a:pt x="7565" y="2246"/>
                    <a:pt x="7712" y="2246"/>
                  </a:cubicBezTo>
                  <a:cubicBezTo>
                    <a:pt x="8607" y="2246"/>
                    <a:pt x="9524" y="2095"/>
                    <a:pt x="10441" y="2066"/>
                  </a:cubicBezTo>
                  <a:cubicBezTo>
                    <a:pt x="11015" y="2061"/>
                    <a:pt x="11590" y="2059"/>
                    <a:pt x="12164" y="2059"/>
                  </a:cubicBezTo>
                  <a:cubicBezTo>
                    <a:pt x="15793" y="2059"/>
                    <a:pt x="19421" y="2142"/>
                    <a:pt x="23050" y="2199"/>
                  </a:cubicBezTo>
                  <a:cubicBezTo>
                    <a:pt x="26819" y="2233"/>
                    <a:pt x="30555" y="2366"/>
                    <a:pt x="34291" y="2733"/>
                  </a:cubicBezTo>
                  <a:cubicBezTo>
                    <a:pt x="34617" y="2768"/>
                    <a:pt x="34982" y="2775"/>
                    <a:pt x="35368" y="2775"/>
                  </a:cubicBezTo>
                  <a:cubicBezTo>
                    <a:pt x="35614" y="2775"/>
                    <a:pt x="35867" y="2772"/>
                    <a:pt x="36124" y="2772"/>
                  </a:cubicBezTo>
                  <a:cubicBezTo>
                    <a:pt x="37366" y="2772"/>
                    <a:pt x="38677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30" y="6869"/>
                    <a:pt x="41096" y="7737"/>
                    <a:pt x="41029" y="8871"/>
                  </a:cubicBezTo>
                  <a:cubicBezTo>
                    <a:pt x="40996" y="9138"/>
                    <a:pt x="41063" y="9338"/>
                    <a:pt x="41196" y="9505"/>
                  </a:cubicBezTo>
                  <a:cubicBezTo>
                    <a:pt x="41063" y="10539"/>
                    <a:pt x="40829" y="11639"/>
                    <a:pt x="40796" y="11873"/>
                  </a:cubicBezTo>
                  <a:cubicBezTo>
                    <a:pt x="40629" y="13474"/>
                    <a:pt x="40429" y="15075"/>
                    <a:pt x="40195" y="16643"/>
                  </a:cubicBezTo>
                  <a:cubicBezTo>
                    <a:pt x="39995" y="18111"/>
                    <a:pt x="40562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29" y="39026"/>
                    <a:pt x="40095" y="45497"/>
                  </a:cubicBezTo>
                  <a:cubicBezTo>
                    <a:pt x="40057" y="45877"/>
                    <a:pt x="40376" y="46094"/>
                    <a:pt x="40695" y="46094"/>
                  </a:cubicBezTo>
                  <a:cubicBezTo>
                    <a:pt x="40936" y="46094"/>
                    <a:pt x="41177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0" y="33121"/>
                    <a:pt x="42530" y="29619"/>
                    <a:pt x="42464" y="26116"/>
                  </a:cubicBezTo>
                  <a:cubicBezTo>
                    <a:pt x="42397" y="24515"/>
                    <a:pt x="42030" y="22814"/>
                    <a:pt x="42364" y="21213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1"/>
                    <a:pt x="41997" y="11906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04"/>
                    <a:pt x="42797" y="8937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02"/>
                    <a:pt x="42497" y="4401"/>
                    <a:pt x="42197" y="3600"/>
                  </a:cubicBezTo>
                  <a:cubicBezTo>
                    <a:pt x="41463" y="1632"/>
                    <a:pt x="40095" y="932"/>
                    <a:pt x="38161" y="531"/>
                  </a:cubicBezTo>
                  <a:cubicBezTo>
                    <a:pt x="36393" y="165"/>
                    <a:pt x="34491" y="431"/>
                    <a:pt x="32690" y="231"/>
                  </a:cubicBezTo>
                  <a:cubicBezTo>
                    <a:pt x="31271" y="66"/>
                    <a:pt x="29768" y="1"/>
                    <a:pt x="28289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;p18">
              <a:extLst>
                <a:ext uri="{FF2B5EF4-FFF2-40B4-BE49-F238E27FC236}">
                  <a16:creationId xmlns:a16="http://schemas.microsoft.com/office/drawing/2014/main" id="{221FBB7D-0FAC-B249-B8FE-6FD5A192B031}"/>
                </a:ext>
              </a:extLst>
            </p:cNvPr>
            <p:cNvSpPr/>
            <p:nvPr/>
          </p:nvSpPr>
          <p:spPr>
            <a:xfrm>
              <a:off x="4279975" y="4187650"/>
              <a:ext cx="199325" cy="140800"/>
            </a:xfrm>
            <a:custGeom>
              <a:avLst/>
              <a:gdLst/>
              <a:ahLst/>
              <a:cxnLst/>
              <a:rect l="l" t="t" r="r" b="b"/>
              <a:pathLst>
                <a:path w="7973" h="5632" extrusionOk="0">
                  <a:moveTo>
                    <a:pt x="6281" y="1"/>
                  </a:moveTo>
                  <a:cubicBezTo>
                    <a:pt x="5990" y="1"/>
                    <a:pt x="5710" y="125"/>
                    <a:pt x="5537" y="401"/>
                  </a:cubicBezTo>
                  <a:cubicBezTo>
                    <a:pt x="4937" y="1369"/>
                    <a:pt x="5904" y="3337"/>
                    <a:pt x="4103" y="3470"/>
                  </a:cubicBezTo>
                  <a:cubicBezTo>
                    <a:pt x="4023" y="3477"/>
                    <a:pt x="3946" y="3480"/>
                    <a:pt x="3873" y="3480"/>
                  </a:cubicBezTo>
                  <a:cubicBezTo>
                    <a:pt x="3209" y="3480"/>
                    <a:pt x="2786" y="3210"/>
                    <a:pt x="2335" y="2670"/>
                  </a:cubicBezTo>
                  <a:cubicBezTo>
                    <a:pt x="1768" y="1936"/>
                    <a:pt x="1801" y="1302"/>
                    <a:pt x="1568" y="468"/>
                  </a:cubicBezTo>
                  <a:cubicBezTo>
                    <a:pt x="1518" y="367"/>
                    <a:pt x="1410" y="266"/>
                    <a:pt x="1288" y="266"/>
                  </a:cubicBezTo>
                  <a:cubicBezTo>
                    <a:pt x="1249" y="266"/>
                    <a:pt x="1208" y="277"/>
                    <a:pt x="1168" y="301"/>
                  </a:cubicBezTo>
                  <a:cubicBezTo>
                    <a:pt x="0" y="1002"/>
                    <a:pt x="167" y="2403"/>
                    <a:pt x="601" y="3470"/>
                  </a:cubicBezTo>
                  <a:cubicBezTo>
                    <a:pt x="1134" y="4838"/>
                    <a:pt x="2335" y="5472"/>
                    <a:pt x="3703" y="5605"/>
                  </a:cubicBezTo>
                  <a:cubicBezTo>
                    <a:pt x="3845" y="5623"/>
                    <a:pt x="3986" y="5631"/>
                    <a:pt x="4125" y="5631"/>
                  </a:cubicBezTo>
                  <a:cubicBezTo>
                    <a:pt x="5300" y="5631"/>
                    <a:pt x="6379" y="5017"/>
                    <a:pt x="7005" y="4004"/>
                  </a:cubicBezTo>
                  <a:cubicBezTo>
                    <a:pt x="7606" y="3037"/>
                    <a:pt x="7973" y="1169"/>
                    <a:pt x="7039" y="301"/>
                  </a:cubicBezTo>
                  <a:cubicBezTo>
                    <a:pt x="6829" y="108"/>
                    <a:pt x="6551" y="1"/>
                    <a:pt x="6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;p18">
              <a:extLst>
                <a:ext uri="{FF2B5EF4-FFF2-40B4-BE49-F238E27FC236}">
                  <a16:creationId xmlns:a16="http://schemas.microsoft.com/office/drawing/2014/main" id="{9FE9A35D-97AE-144B-A96F-AE76AE49A4F0}"/>
                </a:ext>
              </a:extLst>
            </p:cNvPr>
            <p:cNvSpPr/>
            <p:nvPr/>
          </p:nvSpPr>
          <p:spPr>
            <a:xfrm>
              <a:off x="4492625" y="4221500"/>
              <a:ext cx="219075" cy="82375"/>
            </a:xfrm>
            <a:custGeom>
              <a:avLst/>
              <a:gdLst/>
              <a:ahLst/>
              <a:cxnLst/>
              <a:rect l="l" t="t" r="r" b="b"/>
              <a:pathLst>
                <a:path w="8763" h="3295" extrusionOk="0">
                  <a:moveTo>
                    <a:pt x="7971" y="0"/>
                  </a:moveTo>
                  <a:cubicBezTo>
                    <a:pt x="7659" y="0"/>
                    <a:pt x="7337" y="165"/>
                    <a:pt x="7205" y="515"/>
                  </a:cubicBezTo>
                  <a:cubicBezTo>
                    <a:pt x="6939" y="1227"/>
                    <a:pt x="6168" y="1419"/>
                    <a:pt x="5407" y="1419"/>
                  </a:cubicBezTo>
                  <a:cubicBezTo>
                    <a:pt x="5026" y="1419"/>
                    <a:pt x="4648" y="1371"/>
                    <a:pt x="4337" y="1316"/>
                  </a:cubicBezTo>
                  <a:cubicBezTo>
                    <a:pt x="3703" y="1216"/>
                    <a:pt x="3236" y="1082"/>
                    <a:pt x="2669" y="815"/>
                  </a:cubicBezTo>
                  <a:cubicBezTo>
                    <a:pt x="2402" y="682"/>
                    <a:pt x="1802" y="615"/>
                    <a:pt x="1635" y="382"/>
                  </a:cubicBezTo>
                  <a:lnTo>
                    <a:pt x="1601" y="315"/>
                  </a:lnTo>
                  <a:cubicBezTo>
                    <a:pt x="1547" y="233"/>
                    <a:pt x="1471" y="202"/>
                    <a:pt x="1390" y="202"/>
                  </a:cubicBezTo>
                  <a:cubicBezTo>
                    <a:pt x="1273" y="202"/>
                    <a:pt x="1147" y="269"/>
                    <a:pt x="1068" y="348"/>
                  </a:cubicBezTo>
                  <a:cubicBezTo>
                    <a:pt x="0" y="1749"/>
                    <a:pt x="2769" y="3150"/>
                    <a:pt x="3803" y="3250"/>
                  </a:cubicBezTo>
                  <a:cubicBezTo>
                    <a:pt x="4120" y="3277"/>
                    <a:pt x="4455" y="3295"/>
                    <a:pt x="4794" y="3295"/>
                  </a:cubicBezTo>
                  <a:cubicBezTo>
                    <a:pt x="6560" y="3295"/>
                    <a:pt x="8455" y="2825"/>
                    <a:pt x="8706" y="782"/>
                  </a:cubicBezTo>
                  <a:cubicBezTo>
                    <a:pt x="8763" y="275"/>
                    <a:pt x="8375" y="0"/>
                    <a:pt x="7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2;p18">
              <a:extLst>
                <a:ext uri="{FF2B5EF4-FFF2-40B4-BE49-F238E27FC236}">
                  <a16:creationId xmlns:a16="http://schemas.microsoft.com/office/drawing/2014/main" id="{B333C6AC-3B96-0F4C-BB22-5DA441A76AE4}"/>
                </a:ext>
              </a:extLst>
            </p:cNvPr>
            <p:cNvSpPr/>
            <p:nvPr/>
          </p:nvSpPr>
          <p:spPr>
            <a:xfrm>
              <a:off x="4741975" y="4184175"/>
              <a:ext cx="194325" cy="139575"/>
            </a:xfrm>
            <a:custGeom>
              <a:avLst/>
              <a:gdLst/>
              <a:ahLst/>
              <a:cxnLst/>
              <a:rect l="l" t="t" r="r" b="b"/>
              <a:pathLst>
                <a:path w="7773" h="5583" extrusionOk="0">
                  <a:moveTo>
                    <a:pt x="6405" y="1"/>
                  </a:moveTo>
                  <a:cubicBezTo>
                    <a:pt x="5838" y="1"/>
                    <a:pt x="5268" y="463"/>
                    <a:pt x="5437" y="1141"/>
                  </a:cubicBezTo>
                  <a:cubicBezTo>
                    <a:pt x="5537" y="1641"/>
                    <a:pt x="5404" y="2542"/>
                    <a:pt x="4937" y="2775"/>
                  </a:cubicBezTo>
                  <a:cubicBezTo>
                    <a:pt x="4543" y="2985"/>
                    <a:pt x="4129" y="3237"/>
                    <a:pt x="3677" y="3237"/>
                  </a:cubicBezTo>
                  <a:cubicBezTo>
                    <a:pt x="3555" y="3237"/>
                    <a:pt x="3430" y="3218"/>
                    <a:pt x="3302" y="3176"/>
                  </a:cubicBezTo>
                  <a:cubicBezTo>
                    <a:pt x="2802" y="3009"/>
                    <a:pt x="2268" y="2709"/>
                    <a:pt x="2001" y="2242"/>
                  </a:cubicBezTo>
                  <a:cubicBezTo>
                    <a:pt x="1835" y="1908"/>
                    <a:pt x="1801" y="1508"/>
                    <a:pt x="1735" y="1141"/>
                  </a:cubicBezTo>
                  <a:cubicBezTo>
                    <a:pt x="1735" y="1141"/>
                    <a:pt x="1768" y="1107"/>
                    <a:pt x="1768" y="1107"/>
                  </a:cubicBezTo>
                  <a:cubicBezTo>
                    <a:pt x="1801" y="974"/>
                    <a:pt x="1801" y="874"/>
                    <a:pt x="1768" y="740"/>
                  </a:cubicBezTo>
                  <a:cubicBezTo>
                    <a:pt x="1735" y="640"/>
                    <a:pt x="1701" y="574"/>
                    <a:pt x="1635" y="507"/>
                  </a:cubicBezTo>
                  <a:cubicBezTo>
                    <a:pt x="1635" y="507"/>
                    <a:pt x="1635" y="474"/>
                    <a:pt x="1635" y="474"/>
                  </a:cubicBezTo>
                  <a:cubicBezTo>
                    <a:pt x="1588" y="335"/>
                    <a:pt x="1463" y="261"/>
                    <a:pt x="1335" y="261"/>
                  </a:cubicBezTo>
                  <a:cubicBezTo>
                    <a:pt x="1277" y="261"/>
                    <a:pt x="1219" y="276"/>
                    <a:pt x="1168" y="307"/>
                  </a:cubicBezTo>
                  <a:cubicBezTo>
                    <a:pt x="1101" y="307"/>
                    <a:pt x="1001" y="340"/>
                    <a:pt x="934" y="374"/>
                  </a:cubicBezTo>
                  <a:cubicBezTo>
                    <a:pt x="100" y="707"/>
                    <a:pt x="0" y="1975"/>
                    <a:pt x="400" y="2775"/>
                  </a:cubicBezTo>
                  <a:cubicBezTo>
                    <a:pt x="434" y="3042"/>
                    <a:pt x="500" y="3309"/>
                    <a:pt x="634" y="3609"/>
                  </a:cubicBezTo>
                  <a:cubicBezTo>
                    <a:pt x="1134" y="4510"/>
                    <a:pt x="2402" y="5477"/>
                    <a:pt x="3469" y="5577"/>
                  </a:cubicBezTo>
                  <a:cubicBezTo>
                    <a:pt x="3524" y="5580"/>
                    <a:pt x="3580" y="5582"/>
                    <a:pt x="3637" y="5582"/>
                  </a:cubicBezTo>
                  <a:cubicBezTo>
                    <a:pt x="4756" y="5582"/>
                    <a:pt x="6237" y="4965"/>
                    <a:pt x="6872" y="4076"/>
                  </a:cubicBezTo>
                  <a:cubicBezTo>
                    <a:pt x="7539" y="3176"/>
                    <a:pt x="7772" y="1474"/>
                    <a:pt x="7239" y="507"/>
                  </a:cubicBezTo>
                  <a:cubicBezTo>
                    <a:pt x="7056" y="154"/>
                    <a:pt x="6731" y="1"/>
                    <a:pt x="6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;p18">
              <a:extLst>
                <a:ext uri="{FF2B5EF4-FFF2-40B4-BE49-F238E27FC236}">
                  <a16:creationId xmlns:a16="http://schemas.microsoft.com/office/drawing/2014/main" id="{6BE29BAA-9281-3C4D-836D-B288C82BE906}"/>
                </a:ext>
              </a:extLst>
            </p:cNvPr>
            <p:cNvSpPr/>
            <p:nvPr/>
          </p:nvSpPr>
          <p:spPr>
            <a:xfrm>
              <a:off x="3746250" y="3977525"/>
              <a:ext cx="1684625" cy="1358475"/>
            </a:xfrm>
            <a:custGeom>
              <a:avLst/>
              <a:gdLst/>
              <a:ahLst/>
              <a:cxnLst/>
              <a:rect l="l" t="t" r="r" b="b"/>
              <a:pathLst>
                <a:path w="67385" h="54339" extrusionOk="0">
                  <a:moveTo>
                    <a:pt x="45833" y="2235"/>
                  </a:moveTo>
                  <a:cubicBezTo>
                    <a:pt x="46967" y="2368"/>
                    <a:pt x="48102" y="2535"/>
                    <a:pt x="49236" y="2602"/>
                  </a:cubicBezTo>
                  <a:cubicBezTo>
                    <a:pt x="50804" y="2702"/>
                    <a:pt x="52471" y="2802"/>
                    <a:pt x="54039" y="3136"/>
                  </a:cubicBezTo>
                  <a:cubicBezTo>
                    <a:pt x="55107" y="3636"/>
                    <a:pt x="55974" y="4403"/>
                    <a:pt x="56307" y="5537"/>
                  </a:cubicBezTo>
                  <a:cubicBezTo>
                    <a:pt x="56341" y="6605"/>
                    <a:pt x="56508" y="7639"/>
                    <a:pt x="56508" y="8740"/>
                  </a:cubicBezTo>
                  <a:cubicBezTo>
                    <a:pt x="56508" y="12709"/>
                    <a:pt x="56207" y="16645"/>
                    <a:pt x="56007" y="20615"/>
                  </a:cubicBezTo>
                  <a:cubicBezTo>
                    <a:pt x="55941" y="22516"/>
                    <a:pt x="56007" y="24417"/>
                    <a:pt x="56141" y="26319"/>
                  </a:cubicBezTo>
                  <a:cubicBezTo>
                    <a:pt x="56274" y="29321"/>
                    <a:pt x="56441" y="32357"/>
                    <a:pt x="56508" y="35359"/>
                  </a:cubicBezTo>
                  <a:cubicBezTo>
                    <a:pt x="56441" y="36126"/>
                    <a:pt x="56374" y="36893"/>
                    <a:pt x="56307" y="37627"/>
                  </a:cubicBezTo>
                  <a:cubicBezTo>
                    <a:pt x="56141" y="39762"/>
                    <a:pt x="55941" y="41930"/>
                    <a:pt x="55574" y="44032"/>
                  </a:cubicBezTo>
                  <a:cubicBezTo>
                    <a:pt x="55273" y="45866"/>
                    <a:pt x="55574" y="47734"/>
                    <a:pt x="55073" y="49535"/>
                  </a:cubicBezTo>
                  <a:cubicBezTo>
                    <a:pt x="54840" y="50403"/>
                    <a:pt x="54239" y="51537"/>
                    <a:pt x="53239" y="51537"/>
                  </a:cubicBezTo>
                  <a:cubicBezTo>
                    <a:pt x="52407" y="51537"/>
                    <a:pt x="51576" y="51366"/>
                    <a:pt x="50718" y="51366"/>
                  </a:cubicBezTo>
                  <a:cubicBezTo>
                    <a:pt x="50647" y="51366"/>
                    <a:pt x="50575" y="51368"/>
                    <a:pt x="50503" y="51370"/>
                  </a:cubicBezTo>
                  <a:cubicBezTo>
                    <a:pt x="47401" y="51403"/>
                    <a:pt x="44266" y="51670"/>
                    <a:pt x="41163" y="52071"/>
                  </a:cubicBezTo>
                  <a:cubicBezTo>
                    <a:pt x="40663" y="52060"/>
                    <a:pt x="40163" y="52056"/>
                    <a:pt x="39663" y="52056"/>
                  </a:cubicBezTo>
                  <a:cubicBezTo>
                    <a:pt x="38665" y="52056"/>
                    <a:pt x="37672" y="52071"/>
                    <a:pt x="36693" y="52071"/>
                  </a:cubicBezTo>
                  <a:cubicBezTo>
                    <a:pt x="34447" y="52071"/>
                    <a:pt x="32187" y="52026"/>
                    <a:pt x="29931" y="52026"/>
                  </a:cubicBezTo>
                  <a:cubicBezTo>
                    <a:pt x="28803" y="52026"/>
                    <a:pt x="27676" y="52037"/>
                    <a:pt x="26553" y="52071"/>
                  </a:cubicBezTo>
                  <a:cubicBezTo>
                    <a:pt x="24621" y="52136"/>
                    <a:pt x="22688" y="52231"/>
                    <a:pt x="20756" y="52231"/>
                  </a:cubicBezTo>
                  <a:cubicBezTo>
                    <a:pt x="19753" y="52231"/>
                    <a:pt x="18750" y="52206"/>
                    <a:pt x="17747" y="52137"/>
                  </a:cubicBezTo>
                  <a:lnTo>
                    <a:pt x="17713" y="52137"/>
                  </a:lnTo>
                  <a:cubicBezTo>
                    <a:pt x="17079" y="52037"/>
                    <a:pt x="16446" y="51904"/>
                    <a:pt x="15812" y="51904"/>
                  </a:cubicBezTo>
                  <a:cubicBezTo>
                    <a:pt x="15712" y="51904"/>
                    <a:pt x="15645" y="51870"/>
                    <a:pt x="15578" y="51870"/>
                  </a:cubicBezTo>
                  <a:cubicBezTo>
                    <a:pt x="14978" y="51770"/>
                    <a:pt x="14344" y="51670"/>
                    <a:pt x="13744" y="51504"/>
                  </a:cubicBezTo>
                  <a:cubicBezTo>
                    <a:pt x="11742" y="51003"/>
                    <a:pt x="10842" y="49736"/>
                    <a:pt x="10575" y="48001"/>
                  </a:cubicBezTo>
                  <a:cubicBezTo>
                    <a:pt x="10575" y="47534"/>
                    <a:pt x="10642" y="47100"/>
                    <a:pt x="10642" y="46700"/>
                  </a:cubicBezTo>
                  <a:cubicBezTo>
                    <a:pt x="10642" y="45666"/>
                    <a:pt x="10675" y="44632"/>
                    <a:pt x="10642" y="43598"/>
                  </a:cubicBezTo>
                  <a:cubicBezTo>
                    <a:pt x="10608" y="42697"/>
                    <a:pt x="10541" y="41830"/>
                    <a:pt x="10475" y="40963"/>
                  </a:cubicBezTo>
                  <a:cubicBezTo>
                    <a:pt x="10475" y="39028"/>
                    <a:pt x="10441" y="37060"/>
                    <a:pt x="10341" y="35092"/>
                  </a:cubicBezTo>
                  <a:cubicBezTo>
                    <a:pt x="10208" y="31990"/>
                    <a:pt x="9941" y="28921"/>
                    <a:pt x="9874" y="25818"/>
                  </a:cubicBezTo>
                  <a:cubicBezTo>
                    <a:pt x="9908" y="24051"/>
                    <a:pt x="9941" y="22283"/>
                    <a:pt x="9941" y="20515"/>
                  </a:cubicBezTo>
                  <a:cubicBezTo>
                    <a:pt x="9941" y="20348"/>
                    <a:pt x="9941" y="20214"/>
                    <a:pt x="9941" y="20048"/>
                  </a:cubicBezTo>
                  <a:cubicBezTo>
                    <a:pt x="9974" y="19614"/>
                    <a:pt x="9974" y="19214"/>
                    <a:pt x="9974" y="18780"/>
                  </a:cubicBezTo>
                  <a:cubicBezTo>
                    <a:pt x="10041" y="15745"/>
                    <a:pt x="10275" y="12709"/>
                    <a:pt x="10308" y="9640"/>
                  </a:cubicBezTo>
                  <a:cubicBezTo>
                    <a:pt x="10341" y="8072"/>
                    <a:pt x="9974" y="6505"/>
                    <a:pt x="10141" y="4937"/>
                  </a:cubicBezTo>
                  <a:cubicBezTo>
                    <a:pt x="10208" y="4703"/>
                    <a:pt x="10275" y="4503"/>
                    <a:pt x="10375" y="4270"/>
                  </a:cubicBezTo>
                  <a:cubicBezTo>
                    <a:pt x="10375" y="4236"/>
                    <a:pt x="10408" y="4236"/>
                    <a:pt x="10408" y="4236"/>
                  </a:cubicBezTo>
                  <a:cubicBezTo>
                    <a:pt x="10708" y="3803"/>
                    <a:pt x="11142" y="3369"/>
                    <a:pt x="11709" y="3002"/>
                  </a:cubicBezTo>
                  <a:cubicBezTo>
                    <a:pt x="11976" y="2802"/>
                    <a:pt x="12343" y="2669"/>
                    <a:pt x="12776" y="2569"/>
                  </a:cubicBezTo>
                  <a:cubicBezTo>
                    <a:pt x="13343" y="2468"/>
                    <a:pt x="13911" y="2468"/>
                    <a:pt x="14444" y="2468"/>
                  </a:cubicBezTo>
                  <a:cubicBezTo>
                    <a:pt x="14586" y="2473"/>
                    <a:pt x="14727" y="2475"/>
                    <a:pt x="14868" y="2475"/>
                  </a:cubicBezTo>
                  <a:cubicBezTo>
                    <a:pt x="15760" y="2475"/>
                    <a:pt x="16649" y="2393"/>
                    <a:pt x="17513" y="2335"/>
                  </a:cubicBezTo>
                  <a:cubicBezTo>
                    <a:pt x="18614" y="2335"/>
                    <a:pt x="19681" y="2302"/>
                    <a:pt x="20749" y="2302"/>
                  </a:cubicBezTo>
                  <a:cubicBezTo>
                    <a:pt x="21099" y="2318"/>
                    <a:pt x="21441" y="2327"/>
                    <a:pt x="21779" y="2327"/>
                  </a:cubicBezTo>
                  <a:cubicBezTo>
                    <a:pt x="22116" y="2327"/>
                    <a:pt x="22450" y="2318"/>
                    <a:pt x="22784" y="2302"/>
                  </a:cubicBezTo>
                  <a:cubicBezTo>
                    <a:pt x="24185" y="2302"/>
                    <a:pt x="25586" y="2302"/>
                    <a:pt x="26987" y="2335"/>
                  </a:cubicBezTo>
                  <a:lnTo>
                    <a:pt x="38895" y="2335"/>
                  </a:lnTo>
                  <a:cubicBezTo>
                    <a:pt x="41197" y="2335"/>
                    <a:pt x="43498" y="2302"/>
                    <a:pt x="45833" y="2235"/>
                  </a:cubicBezTo>
                  <a:close/>
                  <a:moveTo>
                    <a:pt x="36594" y="0"/>
                  </a:moveTo>
                  <a:cubicBezTo>
                    <a:pt x="33854" y="0"/>
                    <a:pt x="31108" y="104"/>
                    <a:pt x="28388" y="167"/>
                  </a:cubicBezTo>
                  <a:cubicBezTo>
                    <a:pt x="27220" y="400"/>
                    <a:pt x="26086" y="534"/>
                    <a:pt x="24918" y="534"/>
                  </a:cubicBezTo>
                  <a:cubicBezTo>
                    <a:pt x="24918" y="567"/>
                    <a:pt x="24918" y="567"/>
                    <a:pt x="24918" y="567"/>
                  </a:cubicBezTo>
                  <a:lnTo>
                    <a:pt x="24618" y="534"/>
                  </a:lnTo>
                  <a:lnTo>
                    <a:pt x="24018" y="534"/>
                  </a:lnTo>
                  <a:cubicBezTo>
                    <a:pt x="23184" y="567"/>
                    <a:pt x="22350" y="634"/>
                    <a:pt x="21483" y="734"/>
                  </a:cubicBezTo>
                  <a:cubicBezTo>
                    <a:pt x="20162" y="676"/>
                    <a:pt x="18842" y="520"/>
                    <a:pt x="17522" y="520"/>
                  </a:cubicBezTo>
                  <a:cubicBezTo>
                    <a:pt x="17308" y="520"/>
                    <a:pt x="17094" y="524"/>
                    <a:pt x="16879" y="534"/>
                  </a:cubicBezTo>
                  <a:cubicBezTo>
                    <a:pt x="16018" y="563"/>
                    <a:pt x="15210" y="672"/>
                    <a:pt x="14360" y="672"/>
                  </a:cubicBezTo>
                  <a:cubicBezTo>
                    <a:pt x="14255" y="672"/>
                    <a:pt x="14150" y="671"/>
                    <a:pt x="14044" y="667"/>
                  </a:cubicBezTo>
                  <a:cubicBezTo>
                    <a:pt x="13889" y="656"/>
                    <a:pt x="13737" y="650"/>
                    <a:pt x="13586" y="650"/>
                  </a:cubicBezTo>
                  <a:cubicBezTo>
                    <a:pt x="12856" y="650"/>
                    <a:pt x="12161" y="780"/>
                    <a:pt x="11442" y="1001"/>
                  </a:cubicBezTo>
                  <a:cubicBezTo>
                    <a:pt x="10175" y="1401"/>
                    <a:pt x="9341" y="1935"/>
                    <a:pt x="8774" y="3136"/>
                  </a:cubicBezTo>
                  <a:cubicBezTo>
                    <a:pt x="8040" y="4637"/>
                    <a:pt x="8373" y="6471"/>
                    <a:pt x="8407" y="8072"/>
                  </a:cubicBezTo>
                  <a:cubicBezTo>
                    <a:pt x="8440" y="8873"/>
                    <a:pt x="8640" y="9574"/>
                    <a:pt x="8640" y="10374"/>
                  </a:cubicBezTo>
                  <a:cubicBezTo>
                    <a:pt x="8607" y="11275"/>
                    <a:pt x="8540" y="12109"/>
                    <a:pt x="8473" y="13009"/>
                  </a:cubicBezTo>
                  <a:cubicBezTo>
                    <a:pt x="8407" y="13877"/>
                    <a:pt x="8440" y="14777"/>
                    <a:pt x="8440" y="15645"/>
                  </a:cubicBezTo>
                  <a:cubicBezTo>
                    <a:pt x="8440" y="16612"/>
                    <a:pt x="8273" y="17613"/>
                    <a:pt x="8273" y="18580"/>
                  </a:cubicBezTo>
                  <a:cubicBezTo>
                    <a:pt x="8307" y="19948"/>
                    <a:pt x="8273" y="21315"/>
                    <a:pt x="8240" y="22683"/>
                  </a:cubicBezTo>
                  <a:cubicBezTo>
                    <a:pt x="7906" y="22816"/>
                    <a:pt x="7639" y="23050"/>
                    <a:pt x="7373" y="23383"/>
                  </a:cubicBezTo>
                  <a:cubicBezTo>
                    <a:pt x="6572" y="24351"/>
                    <a:pt x="5771" y="25218"/>
                    <a:pt x="5171" y="26319"/>
                  </a:cubicBezTo>
                  <a:cubicBezTo>
                    <a:pt x="4437" y="27653"/>
                    <a:pt x="3903" y="28987"/>
                    <a:pt x="3436" y="30455"/>
                  </a:cubicBezTo>
                  <a:cubicBezTo>
                    <a:pt x="3303" y="30956"/>
                    <a:pt x="2135" y="31589"/>
                    <a:pt x="1735" y="31956"/>
                  </a:cubicBezTo>
                  <a:cubicBezTo>
                    <a:pt x="1235" y="32423"/>
                    <a:pt x="734" y="32990"/>
                    <a:pt x="334" y="33557"/>
                  </a:cubicBezTo>
                  <a:cubicBezTo>
                    <a:pt x="1" y="34058"/>
                    <a:pt x="368" y="34825"/>
                    <a:pt x="968" y="34825"/>
                  </a:cubicBezTo>
                  <a:cubicBezTo>
                    <a:pt x="1835" y="34825"/>
                    <a:pt x="2436" y="34358"/>
                    <a:pt x="3003" y="33758"/>
                  </a:cubicBezTo>
                  <a:lnTo>
                    <a:pt x="3003" y="33758"/>
                  </a:lnTo>
                  <a:cubicBezTo>
                    <a:pt x="2869" y="34458"/>
                    <a:pt x="2736" y="35159"/>
                    <a:pt x="2969" y="35859"/>
                  </a:cubicBezTo>
                  <a:cubicBezTo>
                    <a:pt x="3093" y="36266"/>
                    <a:pt x="3453" y="36495"/>
                    <a:pt x="3807" y="36495"/>
                  </a:cubicBezTo>
                  <a:cubicBezTo>
                    <a:pt x="4120" y="36495"/>
                    <a:pt x="4430" y="36317"/>
                    <a:pt x="4571" y="35926"/>
                  </a:cubicBezTo>
                  <a:cubicBezTo>
                    <a:pt x="4871" y="35159"/>
                    <a:pt x="5004" y="34425"/>
                    <a:pt x="5071" y="33691"/>
                  </a:cubicBezTo>
                  <a:cubicBezTo>
                    <a:pt x="5204" y="33958"/>
                    <a:pt x="5304" y="34258"/>
                    <a:pt x="5505" y="34458"/>
                  </a:cubicBezTo>
                  <a:cubicBezTo>
                    <a:pt x="5638" y="34625"/>
                    <a:pt x="6105" y="34892"/>
                    <a:pt x="6172" y="35058"/>
                  </a:cubicBezTo>
                  <a:cubicBezTo>
                    <a:pt x="6314" y="35344"/>
                    <a:pt x="6550" y="35464"/>
                    <a:pt x="6789" y="35464"/>
                  </a:cubicBezTo>
                  <a:cubicBezTo>
                    <a:pt x="7220" y="35464"/>
                    <a:pt x="7659" y="35073"/>
                    <a:pt x="7573" y="34558"/>
                  </a:cubicBezTo>
                  <a:cubicBezTo>
                    <a:pt x="7539" y="34225"/>
                    <a:pt x="7473" y="34024"/>
                    <a:pt x="7206" y="33824"/>
                  </a:cubicBezTo>
                  <a:cubicBezTo>
                    <a:pt x="6739" y="33457"/>
                    <a:pt x="6539" y="33157"/>
                    <a:pt x="6305" y="32623"/>
                  </a:cubicBezTo>
                  <a:cubicBezTo>
                    <a:pt x="6038" y="31990"/>
                    <a:pt x="5771" y="31156"/>
                    <a:pt x="5204" y="30722"/>
                  </a:cubicBezTo>
                  <a:cubicBezTo>
                    <a:pt x="5271" y="30388"/>
                    <a:pt x="5338" y="30055"/>
                    <a:pt x="5438" y="29655"/>
                  </a:cubicBezTo>
                  <a:cubicBezTo>
                    <a:pt x="5705" y="28420"/>
                    <a:pt x="6338" y="27053"/>
                    <a:pt x="6972" y="25952"/>
                  </a:cubicBezTo>
                  <a:cubicBezTo>
                    <a:pt x="7206" y="25518"/>
                    <a:pt x="7573" y="25085"/>
                    <a:pt x="7840" y="24684"/>
                  </a:cubicBezTo>
                  <a:cubicBezTo>
                    <a:pt x="7973" y="24484"/>
                    <a:pt x="8073" y="24251"/>
                    <a:pt x="8206" y="24017"/>
                  </a:cubicBezTo>
                  <a:lnTo>
                    <a:pt x="8206" y="24017"/>
                  </a:lnTo>
                  <a:cubicBezTo>
                    <a:pt x="8173" y="26119"/>
                    <a:pt x="8106" y="28220"/>
                    <a:pt x="8106" y="30322"/>
                  </a:cubicBezTo>
                  <a:cubicBezTo>
                    <a:pt x="8106" y="32090"/>
                    <a:pt x="8240" y="33858"/>
                    <a:pt x="8273" y="35659"/>
                  </a:cubicBezTo>
                  <a:cubicBezTo>
                    <a:pt x="8340" y="37660"/>
                    <a:pt x="8673" y="39628"/>
                    <a:pt x="8774" y="41663"/>
                  </a:cubicBezTo>
                  <a:cubicBezTo>
                    <a:pt x="8840" y="43498"/>
                    <a:pt x="8974" y="45266"/>
                    <a:pt x="8974" y="47100"/>
                  </a:cubicBezTo>
                  <a:cubicBezTo>
                    <a:pt x="8974" y="48868"/>
                    <a:pt x="9074" y="50069"/>
                    <a:pt x="10275" y="51470"/>
                  </a:cubicBezTo>
                  <a:cubicBezTo>
                    <a:pt x="11342" y="52738"/>
                    <a:pt x="12476" y="53105"/>
                    <a:pt x="14044" y="53405"/>
                  </a:cubicBezTo>
                  <a:cubicBezTo>
                    <a:pt x="14408" y="53478"/>
                    <a:pt x="14779" y="53493"/>
                    <a:pt x="15153" y="53493"/>
                  </a:cubicBezTo>
                  <a:cubicBezTo>
                    <a:pt x="15433" y="53493"/>
                    <a:pt x="15714" y="53485"/>
                    <a:pt x="15997" y="53485"/>
                  </a:cubicBezTo>
                  <a:cubicBezTo>
                    <a:pt x="16202" y="53485"/>
                    <a:pt x="16407" y="53489"/>
                    <a:pt x="16612" y="53505"/>
                  </a:cubicBezTo>
                  <a:cubicBezTo>
                    <a:pt x="17613" y="53605"/>
                    <a:pt x="18581" y="53805"/>
                    <a:pt x="19581" y="53872"/>
                  </a:cubicBezTo>
                  <a:cubicBezTo>
                    <a:pt x="21309" y="53995"/>
                    <a:pt x="22980" y="54176"/>
                    <a:pt x="24699" y="54176"/>
                  </a:cubicBezTo>
                  <a:cubicBezTo>
                    <a:pt x="24839" y="54176"/>
                    <a:pt x="24978" y="54175"/>
                    <a:pt x="25119" y="54172"/>
                  </a:cubicBezTo>
                  <a:cubicBezTo>
                    <a:pt x="25285" y="54170"/>
                    <a:pt x="25452" y="54168"/>
                    <a:pt x="25619" y="54168"/>
                  </a:cubicBezTo>
                  <a:cubicBezTo>
                    <a:pt x="27625" y="54168"/>
                    <a:pt x="29655" y="54339"/>
                    <a:pt x="31657" y="54339"/>
                  </a:cubicBezTo>
                  <a:cubicBezTo>
                    <a:pt x="35326" y="54339"/>
                    <a:pt x="38928" y="53905"/>
                    <a:pt x="42564" y="53538"/>
                  </a:cubicBezTo>
                  <a:cubicBezTo>
                    <a:pt x="43532" y="53472"/>
                    <a:pt x="44499" y="53405"/>
                    <a:pt x="45466" y="53338"/>
                  </a:cubicBezTo>
                  <a:cubicBezTo>
                    <a:pt x="46367" y="53338"/>
                    <a:pt x="47268" y="53338"/>
                    <a:pt x="48168" y="53305"/>
                  </a:cubicBezTo>
                  <a:cubicBezTo>
                    <a:pt x="48343" y="53298"/>
                    <a:pt x="48520" y="53295"/>
                    <a:pt x="48699" y="53295"/>
                  </a:cubicBezTo>
                  <a:cubicBezTo>
                    <a:pt x="49525" y="53295"/>
                    <a:pt x="50384" y="53358"/>
                    <a:pt x="51239" y="53358"/>
                  </a:cubicBezTo>
                  <a:cubicBezTo>
                    <a:pt x="51925" y="53358"/>
                    <a:pt x="52609" y="53317"/>
                    <a:pt x="53272" y="53171"/>
                  </a:cubicBezTo>
                  <a:cubicBezTo>
                    <a:pt x="53439" y="53171"/>
                    <a:pt x="53572" y="53171"/>
                    <a:pt x="53739" y="53138"/>
                  </a:cubicBezTo>
                  <a:cubicBezTo>
                    <a:pt x="56774" y="52738"/>
                    <a:pt x="57041" y="48635"/>
                    <a:pt x="57075" y="46100"/>
                  </a:cubicBezTo>
                  <a:cubicBezTo>
                    <a:pt x="57375" y="43965"/>
                    <a:pt x="57642" y="41863"/>
                    <a:pt x="57675" y="39695"/>
                  </a:cubicBezTo>
                  <a:lnTo>
                    <a:pt x="57675" y="39662"/>
                  </a:lnTo>
                  <a:cubicBezTo>
                    <a:pt x="57842" y="37694"/>
                    <a:pt x="58042" y="35759"/>
                    <a:pt x="58109" y="33758"/>
                  </a:cubicBezTo>
                  <a:cubicBezTo>
                    <a:pt x="58242" y="29921"/>
                    <a:pt x="57575" y="26052"/>
                    <a:pt x="57575" y="22183"/>
                  </a:cubicBezTo>
                  <a:cubicBezTo>
                    <a:pt x="57575" y="22082"/>
                    <a:pt x="57575" y="21982"/>
                    <a:pt x="57575" y="21882"/>
                  </a:cubicBezTo>
                  <a:cubicBezTo>
                    <a:pt x="57842" y="22082"/>
                    <a:pt x="58075" y="22316"/>
                    <a:pt x="58276" y="22583"/>
                  </a:cubicBezTo>
                  <a:cubicBezTo>
                    <a:pt x="58442" y="22783"/>
                    <a:pt x="58642" y="22983"/>
                    <a:pt x="58843" y="23183"/>
                  </a:cubicBezTo>
                  <a:cubicBezTo>
                    <a:pt x="59576" y="24251"/>
                    <a:pt x="60277" y="25351"/>
                    <a:pt x="60877" y="26519"/>
                  </a:cubicBezTo>
                  <a:cubicBezTo>
                    <a:pt x="61111" y="26953"/>
                    <a:pt x="61278" y="27386"/>
                    <a:pt x="61411" y="27887"/>
                  </a:cubicBezTo>
                  <a:cubicBezTo>
                    <a:pt x="61111" y="28420"/>
                    <a:pt x="60911" y="28987"/>
                    <a:pt x="60711" y="29588"/>
                  </a:cubicBezTo>
                  <a:cubicBezTo>
                    <a:pt x="60677" y="29655"/>
                    <a:pt x="60644" y="29721"/>
                    <a:pt x="60611" y="29755"/>
                  </a:cubicBezTo>
                  <a:cubicBezTo>
                    <a:pt x="60244" y="30455"/>
                    <a:pt x="59643" y="31089"/>
                    <a:pt x="59677" y="31923"/>
                  </a:cubicBezTo>
                  <a:cubicBezTo>
                    <a:pt x="59677" y="32496"/>
                    <a:pt x="60084" y="32886"/>
                    <a:pt x="60580" y="32886"/>
                  </a:cubicBezTo>
                  <a:cubicBezTo>
                    <a:pt x="60719" y="32886"/>
                    <a:pt x="60865" y="32856"/>
                    <a:pt x="61011" y="32790"/>
                  </a:cubicBezTo>
                  <a:cubicBezTo>
                    <a:pt x="61645" y="32523"/>
                    <a:pt x="61945" y="31856"/>
                    <a:pt x="62145" y="31122"/>
                  </a:cubicBezTo>
                  <a:cubicBezTo>
                    <a:pt x="62178" y="31689"/>
                    <a:pt x="62278" y="32223"/>
                    <a:pt x="62512" y="32690"/>
                  </a:cubicBezTo>
                  <a:cubicBezTo>
                    <a:pt x="62688" y="32990"/>
                    <a:pt x="63005" y="33150"/>
                    <a:pt x="63319" y="33150"/>
                  </a:cubicBezTo>
                  <a:cubicBezTo>
                    <a:pt x="63597" y="33150"/>
                    <a:pt x="63874" y="33024"/>
                    <a:pt x="64046" y="32757"/>
                  </a:cubicBezTo>
                  <a:cubicBezTo>
                    <a:pt x="64513" y="32023"/>
                    <a:pt x="64447" y="31222"/>
                    <a:pt x="64246" y="30388"/>
                  </a:cubicBezTo>
                  <a:cubicBezTo>
                    <a:pt x="64213" y="30188"/>
                    <a:pt x="64180" y="30022"/>
                    <a:pt x="64113" y="29855"/>
                  </a:cubicBezTo>
                  <a:lnTo>
                    <a:pt x="64113" y="29855"/>
                  </a:lnTo>
                  <a:cubicBezTo>
                    <a:pt x="64713" y="30388"/>
                    <a:pt x="65247" y="31122"/>
                    <a:pt x="65681" y="31656"/>
                  </a:cubicBezTo>
                  <a:cubicBezTo>
                    <a:pt x="65838" y="31830"/>
                    <a:pt x="66038" y="31905"/>
                    <a:pt x="66239" y="31905"/>
                  </a:cubicBezTo>
                  <a:cubicBezTo>
                    <a:pt x="66808" y="31905"/>
                    <a:pt x="67385" y="31313"/>
                    <a:pt x="67015" y="30722"/>
                  </a:cubicBezTo>
                  <a:cubicBezTo>
                    <a:pt x="66181" y="29421"/>
                    <a:pt x="64880" y="28053"/>
                    <a:pt x="63312" y="27653"/>
                  </a:cubicBezTo>
                  <a:cubicBezTo>
                    <a:pt x="63146" y="27053"/>
                    <a:pt x="62745" y="26386"/>
                    <a:pt x="62378" y="25818"/>
                  </a:cubicBezTo>
                  <a:cubicBezTo>
                    <a:pt x="62078" y="25118"/>
                    <a:pt x="61611" y="24484"/>
                    <a:pt x="61144" y="23750"/>
                  </a:cubicBezTo>
                  <a:cubicBezTo>
                    <a:pt x="60244" y="22283"/>
                    <a:pt x="59043" y="20915"/>
                    <a:pt x="57642" y="19881"/>
                  </a:cubicBezTo>
                  <a:cubicBezTo>
                    <a:pt x="57775" y="16645"/>
                    <a:pt x="58109" y="13410"/>
                    <a:pt x="58109" y="10141"/>
                  </a:cubicBezTo>
                  <a:cubicBezTo>
                    <a:pt x="58109" y="8339"/>
                    <a:pt x="57975" y="6605"/>
                    <a:pt x="57909" y="4803"/>
                  </a:cubicBezTo>
                  <a:cubicBezTo>
                    <a:pt x="57875" y="3402"/>
                    <a:pt x="57008" y="2435"/>
                    <a:pt x="55807" y="1901"/>
                  </a:cubicBezTo>
                  <a:cubicBezTo>
                    <a:pt x="54806" y="1468"/>
                    <a:pt x="53572" y="1401"/>
                    <a:pt x="52505" y="1268"/>
                  </a:cubicBezTo>
                  <a:cubicBezTo>
                    <a:pt x="52405" y="1268"/>
                    <a:pt x="52305" y="1268"/>
                    <a:pt x="52171" y="1234"/>
                  </a:cubicBezTo>
                  <a:cubicBezTo>
                    <a:pt x="50908" y="941"/>
                    <a:pt x="49568" y="828"/>
                    <a:pt x="48196" y="828"/>
                  </a:cubicBezTo>
                  <a:cubicBezTo>
                    <a:pt x="48009" y="828"/>
                    <a:pt x="47822" y="830"/>
                    <a:pt x="47635" y="834"/>
                  </a:cubicBezTo>
                  <a:cubicBezTo>
                    <a:pt x="45533" y="634"/>
                    <a:pt x="43465" y="234"/>
                    <a:pt x="41363" y="133"/>
                  </a:cubicBezTo>
                  <a:cubicBezTo>
                    <a:pt x="39780" y="35"/>
                    <a:pt x="38188" y="0"/>
                    <a:pt x="365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4;p18">
              <a:extLst>
                <a:ext uri="{FF2B5EF4-FFF2-40B4-BE49-F238E27FC236}">
                  <a16:creationId xmlns:a16="http://schemas.microsoft.com/office/drawing/2014/main" id="{E502B499-4F3C-5D48-B152-F9AA3875D8B7}"/>
                </a:ext>
              </a:extLst>
            </p:cNvPr>
            <p:cNvSpPr/>
            <p:nvPr/>
          </p:nvSpPr>
          <p:spPr>
            <a:xfrm>
              <a:off x="4210750" y="4384475"/>
              <a:ext cx="739725" cy="739725"/>
            </a:xfrm>
            <a:custGeom>
              <a:avLst/>
              <a:gdLst/>
              <a:ahLst/>
              <a:cxnLst/>
              <a:rect l="l" t="t" r="r" b="b"/>
              <a:pathLst>
                <a:path w="29589" h="29589" extrusionOk="0">
                  <a:moveTo>
                    <a:pt x="28121" y="12576"/>
                  </a:moveTo>
                  <a:cubicBezTo>
                    <a:pt x="27420" y="5938"/>
                    <a:pt x="22050" y="0"/>
                    <a:pt x="11575" y="1702"/>
                  </a:cubicBezTo>
                  <a:cubicBezTo>
                    <a:pt x="3103" y="4003"/>
                    <a:pt x="1" y="13877"/>
                    <a:pt x="2736" y="21349"/>
                  </a:cubicBezTo>
                  <a:cubicBezTo>
                    <a:pt x="4437" y="22483"/>
                    <a:pt x="5171" y="22383"/>
                    <a:pt x="4370" y="22350"/>
                  </a:cubicBezTo>
                  <a:cubicBezTo>
                    <a:pt x="4704" y="24551"/>
                    <a:pt x="2102" y="26286"/>
                    <a:pt x="2302" y="27787"/>
                  </a:cubicBezTo>
                  <a:cubicBezTo>
                    <a:pt x="1335" y="27954"/>
                    <a:pt x="2336" y="28754"/>
                    <a:pt x="2135" y="29588"/>
                  </a:cubicBezTo>
                  <a:cubicBezTo>
                    <a:pt x="2502" y="27920"/>
                    <a:pt x="5838" y="28054"/>
                    <a:pt x="7106" y="27920"/>
                  </a:cubicBezTo>
                  <a:cubicBezTo>
                    <a:pt x="7973" y="27854"/>
                    <a:pt x="8940" y="27520"/>
                    <a:pt x="9808" y="27520"/>
                  </a:cubicBezTo>
                  <a:cubicBezTo>
                    <a:pt x="11108" y="27553"/>
                    <a:pt x="12243" y="28421"/>
                    <a:pt x="13510" y="28654"/>
                  </a:cubicBezTo>
                  <a:cubicBezTo>
                    <a:pt x="15412" y="29021"/>
                    <a:pt x="17380" y="28888"/>
                    <a:pt x="19281" y="28587"/>
                  </a:cubicBezTo>
                  <a:cubicBezTo>
                    <a:pt x="26052" y="27787"/>
                    <a:pt x="29588" y="20515"/>
                    <a:pt x="28121" y="12576"/>
                  </a:cubicBezTo>
                  <a:close/>
                  <a:moveTo>
                    <a:pt x="19615" y="3269"/>
                  </a:moveTo>
                  <a:cubicBezTo>
                    <a:pt x="19481" y="3269"/>
                    <a:pt x="19348" y="3303"/>
                    <a:pt x="19214" y="3269"/>
                  </a:cubicBezTo>
                  <a:cubicBezTo>
                    <a:pt x="17480" y="2936"/>
                    <a:pt x="15678" y="2569"/>
                    <a:pt x="13910" y="2736"/>
                  </a:cubicBezTo>
                  <a:cubicBezTo>
                    <a:pt x="13777" y="2736"/>
                    <a:pt x="13644" y="2702"/>
                    <a:pt x="13510" y="2736"/>
                  </a:cubicBezTo>
                  <a:cubicBezTo>
                    <a:pt x="15578" y="2535"/>
                    <a:pt x="17613" y="2869"/>
                    <a:pt x="19615" y="3269"/>
                  </a:cubicBezTo>
                  <a:close/>
                  <a:moveTo>
                    <a:pt x="22016" y="26986"/>
                  </a:moveTo>
                  <a:cubicBezTo>
                    <a:pt x="21349" y="27086"/>
                    <a:pt x="20549" y="27086"/>
                    <a:pt x="19981" y="26686"/>
                  </a:cubicBezTo>
                  <a:cubicBezTo>
                    <a:pt x="20015" y="26719"/>
                    <a:pt x="20148" y="26686"/>
                    <a:pt x="20182" y="26686"/>
                  </a:cubicBezTo>
                  <a:cubicBezTo>
                    <a:pt x="20248" y="26686"/>
                    <a:pt x="20382" y="26653"/>
                    <a:pt x="20415" y="26686"/>
                  </a:cubicBezTo>
                  <a:cubicBezTo>
                    <a:pt x="20649" y="26886"/>
                    <a:pt x="20949" y="26986"/>
                    <a:pt x="21249" y="27020"/>
                  </a:cubicBezTo>
                  <a:cubicBezTo>
                    <a:pt x="21282" y="27020"/>
                    <a:pt x="21316" y="27020"/>
                    <a:pt x="21349" y="27020"/>
                  </a:cubicBezTo>
                  <a:cubicBezTo>
                    <a:pt x="21449" y="27020"/>
                    <a:pt x="21549" y="27020"/>
                    <a:pt x="21616" y="26986"/>
                  </a:cubicBezTo>
                  <a:cubicBezTo>
                    <a:pt x="21783" y="26986"/>
                    <a:pt x="21950" y="26953"/>
                    <a:pt x="22083" y="26886"/>
                  </a:cubicBezTo>
                  <a:cubicBezTo>
                    <a:pt x="22683" y="26753"/>
                    <a:pt x="23250" y="26486"/>
                    <a:pt x="23818" y="26252"/>
                  </a:cubicBezTo>
                  <a:cubicBezTo>
                    <a:pt x="23951" y="26219"/>
                    <a:pt x="24118" y="26319"/>
                    <a:pt x="24251" y="26252"/>
                  </a:cubicBezTo>
                  <a:cubicBezTo>
                    <a:pt x="23517" y="26553"/>
                    <a:pt x="22783" y="26886"/>
                    <a:pt x="22016" y="26986"/>
                  </a:cubicBezTo>
                  <a:close/>
                  <a:moveTo>
                    <a:pt x="16779" y="26219"/>
                  </a:moveTo>
                  <a:cubicBezTo>
                    <a:pt x="15378" y="27420"/>
                    <a:pt x="13443" y="26553"/>
                    <a:pt x="10508" y="24952"/>
                  </a:cubicBezTo>
                  <a:cubicBezTo>
                    <a:pt x="10808" y="25218"/>
                    <a:pt x="8740" y="25252"/>
                    <a:pt x="8974" y="25218"/>
                  </a:cubicBezTo>
                  <a:cubicBezTo>
                    <a:pt x="7039" y="25252"/>
                    <a:pt x="6705" y="25785"/>
                    <a:pt x="5304" y="26386"/>
                  </a:cubicBezTo>
                  <a:cubicBezTo>
                    <a:pt x="6372" y="24518"/>
                    <a:pt x="6672" y="24051"/>
                    <a:pt x="7072" y="23150"/>
                  </a:cubicBezTo>
                  <a:cubicBezTo>
                    <a:pt x="6739" y="21949"/>
                    <a:pt x="6639" y="20882"/>
                    <a:pt x="6205" y="19748"/>
                  </a:cubicBezTo>
                  <a:cubicBezTo>
                    <a:pt x="5871" y="18814"/>
                    <a:pt x="5471" y="17947"/>
                    <a:pt x="5271" y="16979"/>
                  </a:cubicBezTo>
                  <a:cubicBezTo>
                    <a:pt x="4837" y="15078"/>
                    <a:pt x="4804" y="13076"/>
                    <a:pt x="5204" y="11175"/>
                  </a:cubicBezTo>
                  <a:cubicBezTo>
                    <a:pt x="6005" y="7306"/>
                    <a:pt x="8740" y="4237"/>
                    <a:pt x="12810" y="3870"/>
                  </a:cubicBezTo>
                  <a:cubicBezTo>
                    <a:pt x="19681" y="3236"/>
                    <a:pt x="27220" y="7105"/>
                    <a:pt x="26186" y="13377"/>
                  </a:cubicBezTo>
                  <a:cubicBezTo>
                    <a:pt x="27420" y="19748"/>
                    <a:pt x="24218" y="25685"/>
                    <a:pt x="16779" y="26219"/>
                  </a:cubicBezTo>
                  <a:close/>
                  <a:moveTo>
                    <a:pt x="2569" y="15245"/>
                  </a:moveTo>
                  <a:cubicBezTo>
                    <a:pt x="2569" y="15245"/>
                    <a:pt x="2569" y="15211"/>
                    <a:pt x="2569" y="15211"/>
                  </a:cubicBezTo>
                  <a:cubicBezTo>
                    <a:pt x="2569" y="14311"/>
                    <a:pt x="2636" y="13410"/>
                    <a:pt x="2836" y="12543"/>
                  </a:cubicBezTo>
                  <a:cubicBezTo>
                    <a:pt x="2736" y="13443"/>
                    <a:pt x="2636" y="14344"/>
                    <a:pt x="2569" y="15245"/>
                  </a:cubicBezTo>
                  <a:close/>
                  <a:moveTo>
                    <a:pt x="27220" y="11342"/>
                  </a:moveTo>
                  <a:cubicBezTo>
                    <a:pt x="27220" y="11342"/>
                    <a:pt x="27253" y="11308"/>
                    <a:pt x="27253" y="11308"/>
                  </a:cubicBezTo>
                  <a:cubicBezTo>
                    <a:pt x="27420" y="10741"/>
                    <a:pt x="27120" y="10174"/>
                    <a:pt x="26720" y="9674"/>
                  </a:cubicBezTo>
                  <a:cubicBezTo>
                    <a:pt x="26253" y="8573"/>
                    <a:pt x="25285" y="6772"/>
                    <a:pt x="24151" y="5838"/>
                  </a:cubicBezTo>
                  <a:cubicBezTo>
                    <a:pt x="24118" y="5804"/>
                    <a:pt x="24118" y="5771"/>
                    <a:pt x="24084" y="5738"/>
                  </a:cubicBezTo>
                  <a:cubicBezTo>
                    <a:pt x="24018" y="5704"/>
                    <a:pt x="23984" y="5638"/>
                    <a:pt x="23951" y="5604"/>
                  </a:cubicBezTo>
                  <a:cubicBezTo>
                    <a:pt x="25552" y="6839"/>
                    <a:pt x="26219" y="8673"/>
                    <a:pt x="27253" y="10408"/>
                  </a:cubicBezTo>
                  <a:cubicBezTo>
                    <a:pt x="27554" y="10908"/>
                    <a:pt x="27654" y="11575"/>
                    <a:pt x="27487" y="12109"/>
                  </a:cubicBezTo>
                  <a:cubicBezTo>
                    <a:pt x="27453" y="11842"/>
                    <a:pt x="27353" y="11575"/>
                    <a:pt x="27220" y="11342"/>
                  </a:cubicBezTo>
                  <a:close/>
                  <a:moveTo>
                    <a:pt x="8640" y="26820"/>
                  </a:moveTo>
                  <a:cubicBezTo>
                    <a:pt x="8640" y="26920"/>
                    <a:pt x="8640" y="26986"/>
                    <a:pt x="8640" y="27053"/>
                  </a:cubicBezTo>
                  <a:cubicBezTo>
                    <a:pt x="8607" y="27020"/>
                    <a:pt x="8573" y="26986"/>
                    <a:pt x="8573" y="26953"/>
                  </a:cubicBezTo>
                  <a:cubicBezTo>
                    <a:pt x="8507" y="26786"/>
                    <a:pt x="8440" y="26619"/>
                    <a:pt x="8373" y="26453"/>
                  </a:cubicBezTo>
                  <a:cubicBezTo>
                    <a:pt x="8473" y="26586"/>
                    <a:pt x="8540" y="26719"/>
                    <a:pt x="8640" y="26820"/>
                  </a:cubicBezTo>
                  <a:close/>
                  <a:moveTo>
                    <a:pt x="7606" y="24051"/>
                  </a:moveTo>
                  <a:cubicBezTo>
                    <a:pt x="7673" y="24451"/>
                    <a:pt x="7773" y="24918"/>
                    <a:pt x="7940" y="25419"/>
                  </a:cubicBezTo>
                  <a:cubicBezTo>
                    <a:pt x="7873" y="25285"/>
                    <a:pt x="7806" y="25152"/>
                    <a:pt x="7739" y="25018"/>
                  </a:cubicBezTo>
                  <a:cubicBezTo>
                    <a:pt x="7606" y="24651"/>
                    <a:pt x="7506" y="24251"/>
                    <a:pt x="7473" y="23917"/>
                  </a:cubicBezTo>
                  <a:cubicBezTo>
                    <a:pt x="7539" y="23951"/>
                    <a:pt x="7573" y="24018"/>
                    <a:pt x="7606" y="24051"/>
                  </a:cubicBezTo>
                  <a:close/>
                  <a:moveTo>
                    <a:pt x="6338" y="6705"/>
                  </a:moveTo>
                  <a:cubicBezTo>
                    <a:pt x="6672" y="6472"/>
                    <a:pt x="7039" y="6238"/>
                    <a:pt x="7406" y="6005"/>
                  </a:cubicBezTo>
                  <a:cubicBezTo>
                    <a:pt x="6872" y="6605"/>
                    <a:pt x="6305" y="7239"/>
                    <a:pt x="5771" y="7839"/>
                  </a:cubicBezTo>
                  <a:cubicBezTo>
                    <a:pt x="5471" y="8173"/>
                    <a:pt x="5171" y="8606"/>
                    <a:pt x="4837" y="8973"/>
                  </a:cubicBezTo>
                  <a:cubicBezTo>
                    <a:pt x="5271" y="8206"/>
                    <a:pt x="5805" y="7439"/>
                    <a:pt x="6338" y="6705"/>
                  </a:cubicBezTo>
                  <a:close/>
                  <a:moveTo>
                    <a:pt x="4504" y="13510"/>
                  </a:moveTo>
                  <a:cubicBezTo>
                    <a:pt x="4370" y="14377"/>
                    <a:pt x="4237" y="15278"/>
                    <a:pt x="4103" y="16179"/>
                  </a:cubicBezTo>
                  <a:cubicBezTo>
                    <a:pt x="4103" y="15278"/>
                    <a:pt x="4304" y="14411"/>
                    <a:pt x="4504" y="13510"/>
                  </a:cubicBezTo>
                  <a:close/>
                  <a:moveTo>
                    <a:pt x="3737" y="12743"/>
                  </a:moveTo>
                  <a:cubicBezTo>
                    <a:pt x="3870" y="11775"/>
                    <a:pt x="4003" y="10908"/>
                    <a:pt x="4137" y="10408"/>
                  </a:cubicBezTo>
                  <a:cubicBezTo>
                    <a:pt x="4003" y="11208"/>
                    <a:pt x="3870" y="11976"/>
                    <a:pt x="3737" y="12743"/>
                  </a:cubicBezTo>
                  <a:close/>
                  <a:moveTo>
                    <a:pt x="3436" y="10474"/>
                  </a:moveTo>
                  <a:cubicBezTo>
                    <a:pt x="3536" y="10474"/>
                    <a:pt x="3603" y="10441"/>
                    <a:pt x="3703" y="10341"/>
                  </a:cubicBezTo>
                  <a:cubicBezTo>
                    <a:pt x="3703" y="10341"/>
                    <a:pt x="3703" y="10341"/>
                    <a:pt x="3703" y="10341"/>
                  </a:cubicBezTo>
                  <a:cubicBezTo>
                    <a:pt x="3737" y="10341"/>
                    <a:pt x="3770" y="10341"/>
                    <a:pt x="3803" y="10374"/>
                  </a:cubicBezTo>
                  <a:cubicBezTo>
                    <a:pt x="3703" y="10741"/>
                    <a:pt x="3603" y="11108"/>
                    <a:pt x="3503" y="11475"/>
                  </a:cubicBezTo>
                  <a:cubicBezTo>
                    <a:pt x="3503" y="11408"/>
                    <a:pt x="3503" y="11342"/>
                    <a:pt x="3536" y="11275"/>
                  </a:cubicBezTo>
                  <a:cubicBezTo>
                    <a:pt x="3536" y="11075"/>
                    <a:pt x="3403" y="10975"/>
                    <a:pt x="3236" y="10975"/>
                  </a:cubicBezTo>
                  <a:cubicBezTo>
                    <a:pt x="3303" y="10808"/>
                    <a:pt x="3370" y="10641"/>
                    <a:pt x="3436" y="10474"/>
                  </a:cubicBezTo>
                  <a:close/>
                  <a:moveTo>
                    <a:pt x="4671" y="23450"/>
                  </a:moveTo>
                  <a:cubicBezTo>
                    <a:pt x="4003" y="21983"/>
                    <a:pt x="3403" y="20415"/>
                    <a:pt x="3036" y="18847"/>
                  </a:cubicBezTo>
                  <a:cubicBezTo>
                    <a:pt x="3069" y="18914"/>
                    <a:pt x="3103" y="18981"/>
                    <a:pt x="3136" y="19047"/>
                  </a:cubicBezTo>
                  <a:cubicBezTo>
                    <a:pt x="3470" y="20115"/>
                    <a:pt x="3837" y="21149"/>
                    <a:pt x="4370" y="22116"/>
                  </a:cubicBezTo>
                  <a:cubicBezTo>
                    <a:pt x="4437" y="22316"/>
                    <a:pt x="4504" y="22483"/>
                    <a:pt x="4570" y="22650"/>
                  </a:cubicBezTo>
                  <a:cubicBezTo>
                    <a:pt x="4671" y="23017"/>
                    <a:pt x="4771" y="23384"/>
                    <a:pt x="4804" y="23717"/>
                  </a:cubicBezTo>
                  <a:cubicBezTo>
                    <a:pt x="4737" y="23617"/>
                    <a:pt x="4704" y="23517"/>
                    <a:pt x="4671" y="23450"/>
                  </a:cubicBezTo>
                  <a:close/>
                  <a:moveTo>
                    <a:pt x="4370" y="18113"/>
                  </a:moveTo>
                  <a:cubicBezTo>
                    <a:pt x="4437" y="17813"/>
                    <a:pt x="4504" y="17513"/>
                    <a:pt x="4537" y="17213"/>
                  </a:cubicBezTo>
                  <a:lnTo>
                    <a:pt x="4604" y="17413"/>
                  </a:lnTo>
                  <a:cubicBezTo>
                    <a:pt x="4570" y="17613"/>
                    <a:pt x="4537" y="17813"/>
                    <a:pt x="4537" y="18013"/>
                  </a:cubicBezTo>
                  <a:cubicBezTo>
                    <a:pt x="4504" y="18213"/>
                    <a:pt x="4637" y="18347"/>
                    <a:pt x="4804" y="18347"/>
                  </a:cubicBezTo>
                  <a:cubicBezTo>
                    <a:pt x="5004" y="19281"/>
                    <a:pt x="5238" y="20215"/>
                    <a:pt x="5471" y="21149"/>
                  </a:cubicBezTo>
                  <a:cubicBezTo>
                    <a:pt x="5504" y="21316"/>
                    <a:pt x="5571" y="21482"/>
                    <a:pt x="5605" y="21616"/>
                  </a:cubicBezTo>
                  <a:cubicBezTo>
                    <a:pt x="5204" y="20448"/>
                    <a:pt x="4804" y="19281"/>
                    <a:pt x="4370" y="18113"/>
                  </a:cubicBezTo>
                  <a:close/>
                  <a:moveTo>
                    <a:pt x="26219" y="22683"/>
                  </a:moveTo>
                  <a:cubicBezTo>
                    <a:pt x="26153" y="22650"/>
                    <a:pt x="26052" y="22617"/>
                    <a:pt x="25986" y="22617"/>
                  </a:cubicBezTo>
                  <a:cubicBezTo>
                    <a:pt x="26086" y="22216"/>
                    <a:pt x="26153" y="21816"/>
                    <a:pt x="26253" y="21382"/>
                  </a:cubicBezTo>
                  <a:cubicBezTo>
                    <a:pt x="26386" y="20882"/>
                    <a:pt x="26519" y="19781"/>
                    <a:pt x="26820" y="18881"/>
                  </a:cubicBezTo>
                  <a:cubicBezTo>
                    <a:pt x="26853" y="18881"/>
                    <a:pt x="26886" y="18847"/>
                    <a:pt x="26920" y="18847"/>
                  </a:cubicBezTo>
                  <a:cubicBezTo>
                    <a:pt x="26753" y="20115"/>
                    <a:pt x="26453" y="21416"/>
                    <a:pt x="26219" y="22683"/>
                  </a:cubicBezTo>
                  <a:close/>
                  <a:moveTo>
                    <a:pt x="8507" y="5871"/>
                  </a:moveTo>
                  <a:cubicBezTo>
                    <a:pt x="8640" y="5671"/>
                    <a:pt x="8773" y="5438"/>
                    <a:pt x="8907" y="5204"/>
                  </a:cubicBezTo>
                  <a:cubicBezTo>
                    <a:pt x="8940" y="5171"/>
                    <a:pt x="8940" y="5137"/>
                    <a:pt x="8940" y="5071"/>
                  </a:cubicBezTo>
                  <a:cubicBezTo>
                    <a:pt x="9240" y="4904"/>
                    <a:pt x="9507" y="4770"/>
                    <a:pt x="9774" y="4604"/>
                  </a:cubicBezTo>
                  <a:cubicBezTo>
                    <a:pt x="9341" y="5004"/>
                    <a:pt x="8907" y="5438"/>
                    <a:pt x="8507" y="5871"/>
                  </a:cubicBezTo>
                  <a:close/>
                  <a:moveTo>
                    <a:pt x="17246" y="26019"/>
                  </a:moveTo>
                  <a:cubicBezTo>
                    <a:pt x="16946" y="25986"/>
                    <a:pt x="16612" y="25919"/>
                    <a:pt x="16312" y="25819"/>
                  </a:cubicBezTo>
                  <a:cubicBezTo>
                    <a:pt x="16679" y="25819"/>
                    <a:pt x="17113" y="25886"/>
                    <a:pt x="17413" y="25919"/>
                  </a:cubicBezTo>
                  <a:cubicBezTo>
                    <a:pt x="17346" y="25952"/>
                    <a:pt x="17313" y="25986"/>
                    <a:pt x="17246" y="26019"/>
                  </a:cubicBezTo>
                  <a:close/>
                  <a:moveTo>
                    <a:pt x="19815" y="25819"/>
                  </a:moveTo>
                  <a:cubicBezTo>
                    <a:pt x="19715" y="25886"/>
                    <a:pt x="19615" y="25952"/>
                    <a:pt x="19514" y="26019"/>
                  </a:cubicBezTo>
                  <a:cubicBezTo>
                    <a:pt x="19214" y="26019"/>
                    <a:pt x="18914" y="26052"/>
                    <a:pt x="18614" y="26052"/>
                  </a:cubicBezTo>
                  <a:cubicBezTo>
                    <a:pt x="18914" y="25952"/>
                    <a:pt x="19248" y="25852"/>
                    <a:pt x="19548" y="25752"/>
                  </a:cubicBezTo>
                  <a:cubicBezTo>
                    <a:pt x="19715" y="25719"/>
                    <a:pt x="19848" y="25719"/>
                    <a:pt x="19981" y="25719"/>
                  </a:cubicBezTo>
                  <a:cubicBezTo>
                    <a:pt x="19915" y="25752"/>
                    <a:pt x="19881" y="25785"/>
                    <a:pt x="19815" y="25819"/>
                  </a:cubicBezTo>
                  <a:close/>
                  <a:moveTo>
                    <a:pt x="20248" y="4437"/>
                  </a:moveTo>
                  <a:cubicBezTo>
                    <a:pt x="20448" y="4403"/>
                    <a:pt x="20549" y="4237"/>
                    <a:pt x="20549" y="4037"/>
                  </a:cubicBezTo>
                  <a:cubicBezTo>
                    <a:pt x="20582" y="4070"/>
                    <a:pt x="20582" y="4070"/>
                    <a:pt x="20615" y="4070"/>
                  </a:cubicBezTo>
                  <a:cubicBezTo>
                    <a:pt x="20649" y="4137"/>
                    <a:pt x="20682" y="4170"/>
                    <a:pt x="20715" y="4203"/>
                  </a:cubicBezTo>
                  <a:cubicBezTo>
                    <a:pt x="20782" y="4303"/>
                    <a:pt x="20849" y="4403"/>
                    <a:pt x="20915" y="4504"/>
                  </a:cubicBezTo>
                  <a:cubicBezTo>
                    <a:pt x="20482" y="4504"/>
                    <a:pt x="20048" y="4504"/>
                    <a:pt x="19615" y="4504"/>
                  </a:cubicBezTo>
                  <a:cubicBezTo>
                    <a:pt x="19815" y="4470"/>
                    <a:pt x="20048" y="4470"/>
                    <a:pt x="20248" y="4437"/>
                  </a:cubicBezTo>
                  <a:close/>
                  <a:moveTo>
                    <a:pt x="23084" y="4003"/>
                  </a:moveTo>
                  <a:cubicBezTo>
                    <a:pt x="23184" y="4037"/>
                    <a:pt x="23284" y="4103"/>
                    <a:pt x="23384" y="4137"/>
                  </a:cubicBezTo>
                  <a:cubicBezTo>
                    <a:pt x="22583" y="3870"/>
                    <a:pt x="21749" y="3703"/>
                    <a:pt x="20982" y="3403"/>
                  </a:cubicBezTo>
                  <a:cubicBezTo>
                    <a:pt x="20348" y="3169"/>
                    <a:pt x="19681" y="2969"/>
                    <a:pt x="19014" y="2769"/>
                  </a:cubicBezTo>
                  <a:cubicBezTo>
                    <a:pt x="20382" y="3036"/>
                    <a:pt x="21749" y="3469"/>
                    <a:pt x="23084" y="4003"/>
                  </a:cubicBezTo>
                  <a:close/>
                  <a:moveTo>
                    <a:pt x="13977" y="2502"/>
                  </a:moveTo>
                  <a:cubicBezTo>
                    <a:pt x="14578" y="2435"/>
                    <a:pt x="15178" y="2402"/>
                    <a:pt x="15778" y="2435"/>
                  </a:cubicBezTo>
                  <a:cubicBezTo>
                    <a:pt x="15778" y="2435"/>
                    <a:pt x="15778" y="2469"/>
                    <a:pt x="15778" y="2469"/>
                  </a:cubicBezTo>
                  <a:cubicBezTo>
                    <a:pt x="15278" y="2569"/>
                    <a:pt x="14711" y="2669"/>
                    <a:pt x="14177" y="2802"/>
                  </a:cubicBezTo>
                  <a:cubicBezTo>
                    <a:pt x="14177" y="2702"/>
                    <a:pt x="14111" y="2569"/>
                    <a:pt x="13977" y="2502"/>
                  </a:cubicBezTo>
                  <a:close/>
                  <a:moveTo>
                    <a:pt x="16446" y="3036"/>
                  </a:moveTo>
                  <a:cubicBezTo>
                    <a:pt x="16512" y="3069"/>
                    <a:pt x="16612" y="3136"/>
                    <a:pt x="16679" y="3169"/>
                  </a:cubicBezTo>
                  <a:cubicBezTo>
                    <a:pt x="16312" y="3236"/>
                    <a:pt x="15912" y="3303"/>
                    <a:pt x="15512" y="3369"/>
                  </a:cubicBezTo>
                  <a:cubicBezTo>
                    <a:pt x="15845" y="3236"/>
                    <a:pt x="16145" y="3136"/>
                    <a:pt x="16446" y="3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5;p18">
              <a:extLst>
                <a:ext uri="{FF2B5EF4-FFF2-40B4-BE49-F238E27FC236}">
                  <a16:creationId xmlns:a16="http://schemas.microsoft.com/office/drawing/2014/main" id="{2108C600-1160-AC45-937B-99DC85FE67CF}"/>
                </a:ext>
              </a:extLst>
            </p:cNvPr>
            <p:cNvSpPr/>
            <p:nvPr/>
          </p:nvSpPr>
          <p:spPr>
            <a:xfrm>
              <a:off x="4413400" y="4599625"/>
              <a:ext cx="376950" cy="336100"/>
            </a:xfrm>
            <a:custGeom>
              <a:avLst/>
              <a:gdLst/>
              <a:ahLst/>
              <a:cxnLst/>
              <a:rect l="l" t="t" r="r" b="b"/>
              <a:pathLst>
                <a:path w="15078" h="13444" extrusionOk="0">
                  <a:moveTo>
                    <a:pt x="11442" y="13410"/>
                  </a:moveTo>
                  <a:cubicBezTo>
                    <a:pt x="8640" y="12910"/>
                    <a:pt x="4203" y="11042"/>
                    <a:pt x="1134" y="5838"/>
                  </a:cubicBezTo>
                  <a:cubicBezTo>
                    <a:pt x="0" y="4170"/>
                    <a:pt x="868" y="2135"/>
                    <a:pt x="2736" y="701"/>
                  </a:cubicBezTo>
                  <a:cubicBezTo>
                    <a:pt x="3036" y="0"/>
                    <a:pt x="2669" y="201"/>
                    <a:pt x="3670" y="201"/>
                  </a:cubicBezTo>
                  <a:cubicBezTo>
                    <a:pt x="5471" y="1235"/>
                    <a:pt x="5271" y="4070"/>
                    <a:pt x="4170" y="5438"/>
                  </a:cubicBezTo>
                  <a:cubicBezTo>
                    <a:pt x="4537" y="5705"/>
                    <a:pt x="4570" y="5605"/>
                    <a:pt x="3903" y="6038"/>
                  </a:cubicBezTo>
                  <a:cubicBezTo>
                    <a:pt x="5571" y="8040"/>
                    <a:pt x="7572" y="9174"/>
                    <a:pt x="9674" y="10208"/>
                  </a:cubicBezTo>
                  <a:cubicBezTo>
                    <a:pt x="9474" y="10108"/>
                    <a:pt x="9307" y="10241"/>
                    <a:pt x="10341" y="9741"/>
                  </a:cubicBezTo>
                  <a:cubicBezTo>
                    <a:pt x="10708" y="8473"/>
                    <a:pt x="10808" y="7973"/>
                    <a:pt x="11042" y="8507"/>
                  </a:cubicBezTo>
                  <a:cubicBezTo>
                    <a:pt x="14144" y="9507"/>
                    <a:pt x="15078" y="9607"/>
                    <a:pt x="14477" y="10074"/>
                  </a:cubicBezTo>
                  <a:cubicBezTo>
                    <a:pt x="14210" y="12643"/>
                    <a:pt x="12409" y="13443"/>
                    <a:pt x="11442" y="13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6;p18">
              <a:extLst>
                <a:ext uri="{FF2B5EF4-FFF2-40B4-BE49-F238E27FC236}">
                  <a16:creationId xmlns:a16="http://schemas.microsoft.com/office/drawing/2014/main" id="{24C43F6C-28AE-AE40-8921-9F841AEAB2E1}"/>
                </a:ext>
              </a:extLst>
            </p:cNvPr>
            <p:cNvSpPr/>
            <p:nvPr/>
          </p:nvSpPr>
          <p:spPr>
            <a:xfrm>
              <a:off x="4462600" y="4631325"/>
              <a:ext cx="36700" cy="20025"/>
            </a:xfrm>
            <a:custGeom>
              <a:avLst/>
              <a:gdLst/>
              <a:ahLst/>
              <a:cxnLst/>
              <a:rect l="l" t="t" r="r" b="b"/>
              <a:pathLst>
                <a:path w="1468" h="801" extrusionOk="0">
                  <a:moveTo>
                    <a:pt x="301" y="0"/>
                  </a:moveTo>
                  <a:cubicBezTo>
                    <a:pt x="367" y="133"/>
                    <a:pt x="534" y="267"/>
                    <a:pt x="701" y="234"/>
                  </a:cubicBezTo>
                  <a:cubicBezTo>
                    <a:pt x="868" y="167"/>
                    <a:pt x="1001" y="133"/>
                    <a:pt x="1168" y="67"/>
                  </a:cubicBezTo>
                  <a:cubicBezTo>
                    <a:pt x="1235" y="167"/>
                    <a:pt x="1335" y="234"/>
                    <a:pt x="1435" y="267"/>
                  </a:cubicBezTo>
                  <a:cubicBezTo>
                    <a:pt x="1435" y="300"/>
                    <a:pt x="1435" y="367"/>
                    <a:pt x="1468" y="434"/>
                  </a:cubicBezTo>
                  <a:cubicBezTo>
                    <a:pt x="968" y="300"/>
                    <a:pt x="267" y="200"/>
                    <a:pt x="67" y="801"/>
                  </a:cubicBezTo>
                  <a:cubicBezTo>
                    <a:pt x="67" y="801"/>
                    <a:pt x="34" y="801"/>
                    <a:pt x="0" y="801"/>
                  </a:cubicBezTo>
                  <a:cubicBezTo>
                    <a:pt x="67" y="534"/>
                    <a:pt x="167" y="267"/>
                    <a:pt x="301" y="0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;p18">
              <a:extLst>
                <a:ext uri="{FF2B5EF4-FFF2-40B4-BE49-F238E27FC236}">
                  <a16:creationId xmlns:a16="http://schemas.microsoft.com/office/drawing/2014/main" id="{B47A57AB-A9F4-B749-8522-4FCB5BE84007}"/>
                </a:ext>
              </a:extLst>
            </p:cNvPr>
            <p:cNvSpPr/>
            <p:nvPr/>
          </p:nvSpPr>
          <p:spPr>
            <a:xfrm>
              <a:off x="4664400" y="487900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" y="34"/>
                  </a:moveTo>
                  <a:cubicBezTo>
                    <a:pt x="1" y="34"/>
                    <a:pt x="34" y="0"/>
                    <a:pt x="34" y="0"/>
                  </a:cubicBezTo>
                  <a:cubicBezTo>
                    <a:pt x="568" y="234"/>
                    <a:pt x="1135" y="467"/>
                    <a:pt x="1735" y="634"/>
                  </a:cubicBezTo>
                  <a:cubicBezTo>
                    <a:pt x="1135" y="534"/>
                    <a:pt x="501" y="334"/>
                    <a:pt x="1" y="34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8;p18">
              <a:extLst>
                <a:ext uri="{FF2B5EF4-FFF2-40B4-BE49-F238E27FC236}">
                  <a16:creationId xmlns:a16="http://schemas.microsoft.com/office/drawing/2014/main" id="{F6BCC285-DBB6-FE46-8BAD-88AF765466C8}"/>
                </a:ext>
              </a:extLst>
            </p:cNvPr>
            <p:cNvSpPr/>
            <p:nvPr/>
          </p:nvSpPr>
          <p:spPr>
            <a:xfrm>
              <a:off x="4456750" y="4679675"/>
              <a:ext cx="1700" cy="32550"/>
            </a:xfrm>
            <a:custGeom>
              <a:avLst/>
              <a:gdLst/>
              <a:ahLst/>
              <a:cxnLst/>
              <a:rect l="l" t="t" r="r" b="b"/>
              <a:pathLst>
                <a:path w="68" h="1302" extrusionOk="0">
                  <a:moveTo>
                    <a:pt x="34" y="1"/>
                  </a:moveTo>
                  <a:cubicBezTo>
                    <a:pt x="34" y="201"/>
                    <a:pt x="68" y="401"/>
                    <a:pt x="68" y="601"/>
                  </a:cubicBezTo>
                  <a:cubicBezTo>
                    <a:pt x="68" y="835"/>
                    <a:pt x="68" y="1068"/>
                    <a:pt x="68" y="1302"/>
                  </a:cubicBezTo>
                  <a:cubicBezTo>
                    <a:pt x="1" y="868"/>
                    <a:pt x="1" y="434"/>
                    <a:pt x="34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9;p18">
              <a:extLst>
                <a:ext uri="{FF2B5EF4-FFF2-40B4-BE49-F238E27FC236}">
                  <a16:creationId xmlns:a16="http://schemas.microsoft.com/office/drawing/2014/main" id="{C46575B1-A81F-F443-BA03-25D6993B2F63}"/>
                </a:ext>
              </a:extLst>
            </p:cNvPr>
            <p:cNvSpPr/>
            <p:nvPr/>
          </p:nvSpPr>
          <p:spPr>
            <a:xfrm>
              <a:off x="4520975" y="4688850"/>
              <a:ext cx="6700" cy="35050"/>
            </a:xfrm>
            <a:custGeom>
              <a:avLst/>
              <a:gdLst/>
              <a:ahLst/>
              <a:cxnLst/>
              <a:rect l="l" t="t" r="r" b="b"/>
              <a:pathLst>
                <a:path w="268" h="1402" extrusionOk="0">
                  <a:moveTo>
                    <a:pt x="67" y="1335"/>
                  </a:moveTo>
                  <a:cubicBezTo>
                    <a:pt x="34" y="901"/>
                    <a:pt x="0" y="468"/>
                    <a:pt x="0" y="1"/>
                  </a:cubicBezTo>
                  <a:cubicBezTo>
                    <a:pt x="34" y="67"/>
                    <a:pt x="100" y="101"/>
                    <a:pt x="201" y="101"/>
                  </a:cubicBezTo>
                  <a:lnTo>
                    <a:pt x="267" y="101"/>
                  </a:lnTo>
                  <a:cubicBezTo>
                    <a:pt x="67" y="201"/>
                    <a:pt x="67" y="434"/>
                    <a:pt x="201" y="568"/>
                  </a:cubicBezTo>
                  <a:cubicBezTo>
                    <a:pt x="134" y="835"/>
                    <a:pt x="100" y="1102"/>
                    <a:pt x="100" y="1368"/>
                  </a:cubicBezTo>
                  <a:cubicBezTo>
                    <a:pt x="100" y="1368"/>
                    <a:pt x="100" y="1368"/>
                    <a:pt x="100" y="1402"/>
                  </a:cubicBezTo>
                  <a:cubicBezTo>
                    <a:pt x="100" y="1368"/>
                    <a:pt x="100" y="1368"/>
                    <a:pt x="67" y="1335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0;p18">
              <a:extLst>
                <a:ext uri="{FF2B5EF4-FFF2-40B4-BE49-F238E27FC236}">
                  <a16:creationId xmlns:a16="http://schemas.microsoft.com/office/drawing/2014/main" id="{4D4D1193-68B4-0A46-9236-84ADC479B163}"/>
                </a:ext>
              </a:extLst>
            </p:cNvPr>
            <p:cNvSpPr/>
            <p:nvPr/>
          </p:nvSpPr>
          <p:spPr>
            <a:xfrm>
              <a:off x="4492625" y="4740550"/>
              <a:ext cx="8350" cy="32550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67" y="1"/>
                  </a:moveTo>
                  <a:cubicBezTo>
                    <a:pt x="100" y="168"/>
                    <a:pt x="134" y="334"/>
                    <a:pt x="200" y="501"/>
                  </a:cubicBezTo>
                  <a:cubicBezTo>
                    <a:pt x="234" y="701"/>
                    <a:pt x="267" y="868"/>
                    <a:pt x="334" y="1068"/>
                  </a:cubicBezTo>
                  <a:cubicBezTo>
                    <a:pt x="167" y="1068"/>
                    <a:pt x="34" y="1168"/>
                    <a:pt x="0" y="1302"/>
                  </a:cubicBezTo>
                  <a:cubicBezTo>
                    <a:pt x="34" y="868"/>
                    <a:pt x="67" y="435"/>
                    <a:pt x="6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1;p18">
              <a:extLst>
                <a:ext uri="{FF2B5EF4-FFF2-40B4-BE49-F238E27FC236}">
                  <a16:creationId xmlns:a16="http://schemas.microsoft.com/office/drawing/2014/main" id="{25BD3740-72B5-924D-84AF-76051C6530A9}"/>
                </a:ext>
              </a:extLst>
            </p:cNvPr>
            <p:cNvSpPr/>
            <p:nvPr/>
          </p:nvSpPr>
          <p:spPr>
            <a:xfrm>
              <a:off x="4706100" y="4838125"/>
              <a:ext cx="40900" cy="10025"/>
            </a:xfrm>
            <a:custGeom>
              <a:avLst/>
              <a:gdLst/>
              <a:ahLst/>
              <a:cxnLst/>
              <a:rect l="l" t="t" r="r" b="b"/>
              <a:pathLst>
                <a:path w="1636" h="401" extrusionOk="0">
                  <a:moveTo>
                    <a:pt x="234" y="201"/>
                  </a:moveTo>
                  <a:cubicBezTo>
                    <a:pt x="201" y="101"/>
                    <a:pt x="101" y="34"/>
                    <a:pt x="1" y="1"/>
                  </a:cubicBezTo>
                  <a:cubicBezTo>
                    <a:pt x="568" y="101"/>
                    <a:pt x="1101" y="234"/>
                    <a:pt x="1635" y="401"/>
                  </a:cubicBezTo>
                  <a:cubicBezTo>
                    <a:pt x="901" y="301"/>
                    <a:pt x="268" y="201"/>
                    <a:pt x="234" y="20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2;p18">
              <a:extLst>
                <a:ext uri="{FF2B5EF4-FFF2-40B4-BE49-F238E27FC236}">
                  <a16:creationId xmlns:a16="http://schemas.microsoft.com/office/drawing/2014/main" id="{FE056138-BFE8-644F-A6B7-2107663F5B27}"/>
                </a:ext>
              </a:extLst>
            </p:cNvPr>
            <p:cNvSpPr/>
            <p:nvPr/>
          </p:nvSpPr>
          <p:spPr>
            <a:xfrm>
              <a:off x="4530975" y="4847300"/>
              <a:ext cx="70900" cy="28375"/>
            </a:xfrm>
            <a:custGeom>
              <a:avLst/>
              <a:gdLst/>
              <a:ahLst/>
              <a:cxnLst/>
              <a:rect l="l" t="t" r="r" b="b"/>
              <a:pathLst>
                <a:path w="2836" h="1135" extrusionOk="0">
                  <a:moveTo>
                    <a:pt x="1" y="1"/>
                  </a:moveTo>
                  <a:cubicBezTo>
                    <a:pt x="234" y="101"/>
                    <a:pt x="468" y="201"/>
                    <a:pt x="701" y="301"/>
                  </a:cubicBezTo>
                  <a:cubicBezTo>
                    <a:pt x="1068" y="534"/>
                    <a:pt x="1468" y="768"/>
                    <a:pt x="1869" y="1001"/>
                  </a:cubicBezTo>
                  <a:cubicBezTo>
                    <a:pt x="2035" y="1068"/>
                    <a:pt x="2202" y="1001"/>
                    <a:pt x="2269" y="835"/>
                  </a:cubicBezTo>
                  <a:cubicBezTo>
                    <a:pt x="2402" y="901"/>
                    <a:pt x="2569" y="935"/>
                    <a:pt x="2736" y="968"/>
                  </a:cubicBezTo>
                  <a:cubicBezTo>
                    <a:pt x="2736" y="1035"/>
                    <a:pt x="2769" y="1101"/>
                    <a:pt x="2836" y="1135"/>
                  </a:cubicBezTo>
                  <a:cubicBezTo>
                    <a:pt x="2569" y="1135"/>
                    <a:pt x="2302" y="1101"/>
                    <a:pt x="2035" y="1068"/>
                  </a:cubicBezTo>
                  <a:cubicBezTo>
                    <a:pt x="1268" y="935"/>
                    <a:pt x="601" y="534"/>
                    <a:pt x="1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14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CA18E-8CBE-F44D-BF61-5D215303D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890;p38">
            <a:extLst>
              <a:ext uri="{FF2B5EF4-FFF2-40B4-BE49-F238E27FC236}">
                <a16:creationId xmlns:a16="http://schemas.microsoft.com/office/drawing/2014/main" id="{29D2A7BD-360B-D24B-BC73-294ACD365AE5}"/>
              </a:ext>
            </a:extLst>
          </p:cNvPr>
          <p:cNvSpPr txBox="1">
            <a:spLocks/>
          </p:cNvSpPr>
          <p:nvPr/>
        </p:nvSpPr>
        <p:spPr>
          <a:xfrm>
            <a:off x="526747" y="41520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 Regular"/>
              <a:buNone/>
              <a:defRPr sz="2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HK" sz="3200" dirty="0"/>
              <a:t>What is GAN?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C3BCDD-DC0F-B34E-AF97-2EA43E6D1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79" y="1115116"/>
            <a:ext cx="6383841" cy="31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05;p18">
            <a:extLst>
              <a:ext uri="{FF2B5EF4-FFF2-40B4-BE49-F238E27FC236}">
                <a16:creationId xmlns:a16="http://schemas.microsoft.com/office/drawing/2014/main" id="{87CE1D8E-40C5-BC49-BC32-1BF5845D48E2}"/>
              </a:ext>
            </a:extLst>
          </p:cNvPr>
          <p:cNvGrpSpPr/>
          <p:nvPr/>
        </p:nvGrpSpPr>
        <p:grpSpPr>
          <a:xfrm>
            <a:off x="6418069" y="4757410"/>
            <a:ext cx="336075" cy="243763"/>
            <a:chOff x="457200" y="1329800"/>
            <a:chExt cx="1873425" cy="1358525"/>
          </a:xfrm>
        </p:grpSpPr>
        <p:sp>
          <p:nvSpPr>
            <p:cNvPr id="10" name="Google Shape;106;p18">
              <a:extLst>
                <a:ext uri="{FF2B5EF4-FFF2-40B4-BE49-F238E27FC236}">
                  <a16:creationId xmlns:a16="http://schemas.microsoft.com/office/drawing/2014/main" id="{6319EAF9-6A33-4C4F-9A48-2C1F79215E6B}"/>
                </a:ext>
              </a:extLst>
            </p:cNvPr>
            <p:cNvSpPr/>
            <p:nvPr/>
          </p:nvSpPr>
          <p:spPr>
            <a:xfrm>
              <a:off x="747125" y="1362100"/>
              <a:ext cx="1216725" cy="1285225"/>
            </a:xfrm>
            <a:custGeom>
              <a:avLst/>
              <a:gdLst/>
              <a:ahLst/>
              <a:cxnLst/>
              <a:rect l="l" t="t" r="r" b="b"/>
              <a:pathLst>
                <a:path w="48669" h="51409" extrusionOk="0">
                  <a:moveTo>
                    <a:pt x="17666" y="0"/>
                  </a:moveTo>
                  <a:cubicBezTo>
                    <a:pt x="17207" y="0"/>
                    <a:pt x="16709" y="65"/>
                    <a:pt x="16212" y="176"/>
                  </a:cubicBezTo>
                  <a:cubicBezTo>
                    <a:pt x="15538" y="249"/>
                    <a:pt x="14862" y="272"/>
                    <a:pt x="14185" y="272"/>
                  </a:cubicBezTo>
                  <a:cubicBezTo>
                    <a:pt x="12992" y="272"/>
                    <a:pt x="11796" y="200"/>
                    <a:pt x="10601" y="200"/>
                  </a:cubicBezTo>
                  <a:cubicBezTo>
                    <a:pt x="9389" y="200"/>
                    <a:pt x="8178" y="274"/>
                    <a:pt x="6972" y="576"/>
                  </a:cubicBezTo>
                  <a:cubicBezTo>
                    <a:pt x="5237" y="1010"/>
                    <a:pt x="3336" y="676"/>
                    <a:pt x="1835" y="1843"/>
                  </a:cubicBezTo>
                  <a:cubicBezTo>
                    <a:pt x="501" y="2844"/>
                    <a:pt x="0" y="4445"/>
                    <a:pt x="334" y="6046"/>
                  </a:cubicBezTo>
                  <a:cubicBezTo>
                    <a:pt x="234" y="6247"/>
                    <a:pt x="200" y="6480"/>
                    <a:pt x="200" y="6680"/>
                  </a:cubicBezTo>
                  <a:cubicBezTo>
                    <a:pt x="167" y="6647"/>
                    <a:pt x="134" y="6647"/>
                    <a:pt x="100" y="6614"/>
                  </a:cubicBezTo>
                  <a:lnTo>
                    <a:pt x="100" y="6614"/>
                  </a:lnTo>
                  <a:cubicBezTo>
                    <a:pt x="167" y="8315"/>
                    <a:pt x="768" y="9983"/>
                    <a:pt x="667" y="11684"/>
                  </a:cubicBezTo>
                  <a:cubicBezTo>
                    <a:pt x="567" y="13418"/>
                    <a:pt x="734" y="15286"/>
                    <a:pt x="701" y="17054"/>
                  </a:cubicBezTo>
                  <a:cubicBezTo>
                    <a:pt x="601" y="20790"/>
                    <a:pt x="34" y="24827"/>
                    <a:pt x="567" y="28563"/>
                  </a:cubicBezTo>
                  <a:cubicBezTo>
                    <a:pt x="1068" y="32232"/>
                    <a:pt x="1335" y="36268"/>
                    <a:pt x="1335" y="39971"/>
                  </a:cubicBezTo>
                  <a:cubicBezTo>
                    <a:pt x="1335" y="41739"/>
                    <a:pt x="1301" y="43540"/>
                    <a:pt x="1301" y="45308"/>
                  </a:cubicBezTo>
                  <a:cubicBezTo>
                    <a:pt x="1301" y="46942"/>
                    <a:pt x="1335" y="47876"/>
                    <a:pt x="2602" y="48944"/>
                  </a:cubicBezTo>
                  <a:cubicBezTo>
                    <a:pt x="2636" y="49177"/>
                    <a:pt x="2736" y="49411"/>
                    <a:pt x="2969" y="49678"/>
                  </a:cubicBezTo>
                  <a:cubicBezTo>
                    <a:pt x="3369" y="50111"/>
                    <a:pt x="3970" y="50211"/>
                    <a:pt x="4504" y="50311"/>
                  </a:cubicBezTo>
                  <a:cubicBezTo>
                    <a:pt x="5504" y="50512"/>
                    <a:pt x="6438" y="50979"/>
                    <a:pt x="7472" y="51179"/>
                  </a:cubicBezTo>
                  <a:cubicBezTo>
                    <a:pt x="8399" y="51344"/>
                    <a:pt x="9339" y="51408"/>
                    <a:pt x="10287" y="51408"/>
                  </a:cubicBezTo>
                  <a:cubicBezTo>
                    <a:pt x="13429" y="51408"/>
                    <a:pt x="16656" y="50709"/>
                    <a:pt x="19760" y="50709"/>
                  </a:cubicBezTo>
                  <a:cubicBezTo>
                    <a:pt x="19867" y="50709"/>
                    <a:pt x="19974" y="50710"/>
                    <a:pt x="20081" y="50712"/>
                  </a:cubicBezTo>
                  <a:cubicBezTo>
                    <a:pt x="25185" y="50745"/>
                    <a:pt x="30255" y="51079"/>
                    <a:pt x="35359" y="51212"/>
                  </a:cubicBezTo>
                  <a:cubicBezTo>
                    <a:pt x="35909" y="51228"/>
                    <a:pt x="36463" y="51234"/>
                    <a:pt x="37019" y="51234"/>
                  </a:cubicBezTo>
                  <a:cubicBezTo>
                    <a:pt x="38855" y="51234"/>
                    <a:pt x="40713" y="51163"/>
                    <a:pt x="42531" y="51112"/>
                  </a:cubicBezTo>
                  <a:cubicBezTo>
                    <a:pt x="44599" y="51012"/>
                    <a:pt x="46300" y="50578"/>
                    <a:pt x="46867" y="48377"/>
                  </a:cubicBezTo>
                  <a:cubicBezTo>
                    <a:pt x="47001" y="47843"/>
                    <a:pt x="46934" y="47376"/>
                    <a:pt x="46767" y="46976"/>
                  </a:cubicBezTo>
                  <a:cubicBezTo>
                    <a:pt x="46934" y="46709"/>
                    <a:pt x="47034" y="46375"/>
                    <a:pt x="47067" y="45942"/>
                  </a:cubicBezTo>
                  <a:cubicBezTo>
                    <a:pt x="47067" y="45908"/>
                    <a:pt x="47067" y="45875"/>
                    <a:pt x="47067" y="45808"/>
                  </a:cubicBezTo>
                  <a:cubicBezTo>
                    <a:pt x="47167" y="45408"/>
                    <a:pt x="47267" y="45008"/>
                    <a:pt x="47334" y="44607"/>
                  </a:cubicBezTo>
                  <a:cubicBezTo>
                    <a:pt x="47701" y="44274"/>
                    <a:pt x="47901" y="43807"/>
                    <a:pt x="47868" y="43206"/>
                  </a:cubicBezTo>
                  <a:cubicBezTo>
                    <a:pt x="47834" y="40238"/>
                    <a:pt x="47868" y="37269"/>
                    <a:pt x="47634" y="34300"/>
                  </a:cubicBezTo>
                  <a:cubicBezTo>
                    <a:pt x="47601" y="29930"/>
                    <a:pt x="47634" y="25560"/>
                    <a:pt x="47668" y="21157"/>
                  </a:cubicBezTo>
                  <a:cubicBezTo>
                    <a:pt x="47668" y="19423"/>
                    <a:pt x="47734" y="17588"/>
                    <a:pt x="47501" y="15853"/>
                  </a:cubicBezTo>
                  <a:cubicBezTo>
                    <a:pt x="47301" y="14086"/>
                    <a:pt x="47868" y="12284"/>
                    <a:pt x="47668" y="10516"/>
                  </a:cubicBezTo>
                  <a:cubicBezTo>
                    <a:pt x="47401" y="7881"/>
                    <a:pt x="48668" y="3111"/>
                    <a:pt x="45566" y="1577"/>
                  </a:cubicBezTo>
                  <a:cubicBezTo>
                    <a:pt x="45113" y="1363"/>
                    <a:pt x="44680" y="1256"/>
                    <a:pt x="44269" y="1256"/>
                  </a:cubicBezTo>
                  <a:cubicBezTo>
                    <a:pt x="44167" y="1256"/>
                    <a:pt x="44065" y="1263"/>
                    <a:pt x="43965" y="1276"/>
                  </a:cubicBezTo>
                  <a:cubicBezTo>
                    <a:pt x="43565" y="1043"/>
                    <a:pt x="43164" y="843"/>
                    <a:pt x="42697" y="676"/>
                  </a:cubicBezTo>
                  <a:cubicBezTo>
                    <a:pt x="42197" y="452"/>
                    <a:pt x="41492" y="388"/>
                    <a:pt x="40784" y="388"/>
                  </a:cubicBezTo>
                  <a:cubicBezTo>
                    <a:pt x="40124" y="388"/>
                    <a:pt x="39461" y="444"/>
                    <a:pt x="38961" y="476"/>
                  </a:cubicBezTo>
                  <a:cubicBezTo>
                    <a:pt x="38659" y="494"/>
                    <a:pt x="38357" y="501"/>
                    <a:pt x="38055" y="501"/>
                  </a:cubicBezTo>
                  <a:cubicBezTo>
                    <a:pt x="36904" y="501"/>
                    <a:pt x="35752" y="397"/>
                    <a:pt x="34601" y="397"/>
                  </a:cubicBezTo>
                  <a:cubicBezTo>
                    <a:pt x="34387" y="397"/>
                    <a:pt x="34172" y="401"/>
                    <a:pt x="33958" y="409"/>
                  </a:cubicBezTo>
                  <a:cubicBezTo>
                    <a:pt x="32242" y="481"/>
                    <a:pt x="30516" y="514"/>
                    <a:pt x="28786" y="514"/>
                  </a:cubicBezTo>
                  <a:cubicBezTo>
                    <a:pt x="27288" y="514"/>
                    <a:pt x="25786" y="489"/>
                    <a:pt x="24284" y="442"/>
                  </a:cubicBezTo>
                  <a:cubicBezTo>
                    <a:pt x="23820" y="432"/>
                    <a:pt x="23344" y="425"/>
                    <a:pt x="22858" y="425"/>
                  </a:cubicBezTo>
                  <a:cubicBezTo>
                    <a:pt x="21773" y="425"/>
                    <a:pt x="20644" y="461"/>
                    <a:pt x="19514" y="576"/>
                  </a:cubicBezTo>
                  <a:cubicBezTo>
                    <a:pt x="19114" y="242"/>
                    <a:pt x="18580" y="9"/>
                    <a:pt x="17946" y="9"/>
                  </a:cubicBezTo>
                  <a:cubicBezTo>
                    <a:pt x="17855" y="3"/>
                    <a:pt x="17761" y="0"/>
                    <a:pt x="17666" y="0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;p18">
              <a:extLst>
                <a:ext uri="{FF2B5EF4-FFF2-40B4-BE49-F238E27FC236}">
                  <a16:creationId xmlns:a16="http://schemas.microsoft.com/office/drawing/2014/main" id="{EA5311A4-896F-4449-925B-26DAB6EA1C66}"/>
                </a:ext>
              </a:extLst>
            </p:cNvPr>
            <p:cNvSpPr/>
            <p:nvPr/>
          </p:nvSpPr>
          <p:spPr>
            <a:xfrm>
              <a:off x="739625" y="1380825"/>
              <a:ext cx="1162400" cy="1274050"/>
            </a:xfrm>
            <a:custGeom>
              <a:avLst/>
              <a:gdLst/>
              <a:ahLst/>
              <a:cxnLst/>
              <a:rect l="l" t="t" r="r" b="b"/>
              <a:pathLst>
                <a:path w="46496" h="50962" extrusionOk="0">
                  <a:moveTo>
                    <a:pt x="3440" y="0"/>
                  </a:moveTo>
                  <a:cubicBezTo>
                    <a:pt x="3356" y="0"/>
                    <a:pt x="3264" y="28"/>
                    <a:pt x="3169" y="94"/>
                  </a:cubicBezTo>
                  <a:cubicBezTo>
                    <a:pt x="2368" y="594"/>
                    <a:pt x="1668" y="861"/>
                    <a:pt x="1068" y="1561"/>
                  </a:cubicBezTo>
                  <a:cubicBezTo>
                    <a:pt x="400" y="2362"/>
                    <a:pt x="167" y="3530"/>
                    <a:pt x="100" y="4497"/>
                  </a:cubicBezTo>
                  <a:cubicBezTo>
                    <a:pt x="0" y="5764"/>
                    <a:pt x="100" y="7099"/>
                    <a:pt x="67" y="8366"/>
                  </a:cubicBezTo>
                  <a:cubicBezTo>
                    <a:pt x="67" y="9601"/>
                    <a:pt x="434" y="10768"/>
                    <a:pt x="267" y="11969"/>
                  </a:cubicBezTo>
                  <a:cubicBezTo>
                    <a:pt x="100" y="13303"/>
                    <a:pt x="500" y="14604"/>
                    <a:pt x="434" y="15938"/>
                  </a:cubicBezTo>
                  <a:cubicBezTo>
                    <a:pt x="334" y="17206"/>
                    <a:pt x="534" y="18507"/>
                    <a:pt x="500" y="19774"/>
                  </a:cubicBezTo>
                  <a:cubicBezTo>
                    <a:pt x="467" y="21009"/>
                    <a:pt x="500" y="22176"/>
                    <a:pt x="567" y="23410"/>
                  </a:cubicBezTo>
                  <a:cubicBezTo>
                    <a:pt x="667" y="24545"/>
                    <a:pt x="367" y="25712"/>
                    <a:pt x="601" y="26846"/>
                  </a:cubicBezTo>
                  <a:cubicBezTo>
                    <a:pt x="634" y="27113"/>
                    <a:pt x="801" y="27313"/>
                    <a:pt x="967" y="27480"/>
                  </a:cubicBezTo>
                  <a:cubicBezTo>
                    <a:pt x="967" y="27547"/>
                    <a:pt x="967" y="27580"/>
                    <a:pt x="967" y="27647"/>
                  </a:cubicBezTo>
                  <a:cubicBezTo>
                    <a:pt x="767" y="28681"/>
                    <a:pt x="967" y="29815"/>
                    <a:pt x="801" y="30882"/>
                  </a:cubicBezTo>
                  <a:cubicBezTo>
                    <a:pt x="667" y="31683"/>
                    <a:pt x="734" y="32550"/>
                    <a:pt x="801" y="33351"/>
                  </a:cubicBezTo>
                  <a:cubicBezTo>
                    <a:pt x="901" y="34485"/>
                    <a:pt x="867" y="35653"/>
                    <a:pt x="1034" y="36753"/>
                  </a:cubicBezTo>
                  <a:cubicBezTo>
                    <a:pt x="1334" y="38922"/>
                    <a:pt x="834" y="41257"/>
                    <a:pt x="1234" y="43391"/>
                  </a:cubicBezTo>
                  <a:cubicBezTo>
                    <a:pt x="1601" y="45293"/>
                    <a:pt x="1468" y="47394"/>
                    <a:pt x="3202" y="48695"/>
                  </a:cubicBezTo>
                  <a:cubicBezTo>
                    <a:pt x="4937" y="50029"/>
                    <a:pt x="7105" y="50029"/>
                    <a:pt x="9173" y="50363"/>
                  </a:cubicBezTo>
                  <a:cubicBezTo>
                    <a:pt x="11508" y="50730"/>
                    <a:pt x="13910" y="50863"/>
                    <a:pt x="16278" y="50897"/>
                  </a:cubicBezTo>
                  <a:cubicBezTo>
                    <a:pt x="17213" y="50926"/>
                    <a:pt x="18148" y="50962"/>
                    <a:pt x="19083" y="50962"/>
                  </a:cubicBezTo>
                  <a:cubicBezTo>
                    <a:pt x="20283" y="50962"/>
                    <a:pt x="21483" y="50903"/>
                    <a:pt x="22683" y="50697"/>
                  </a:cubicBezTo>
                  <a:cubicBezTo>
                    <a:pt x="23255" y="50590"/>
                    <a:pt x="23858" y="50573"/>
                    <a:pt x="24470" y="50573"/>
                  </a:cubicBezTo>
                  <a:cubicBezTo>
                    <a:pt x="24742" y="50573"/>
                    <a:pt x="25016" y="50577"/>
                    <a:pt x="25290" y="50577"/>
                  </a:cubicBezTo>
                  <a:cubicBezTo>
                    <a:pt x="26514" y="50577"/>
                    <a:pt x="27729" y="50511"/>
                    <a:pt x="28754" y="49796"/>
                  </a:cubicBezTo>
                  <a:cubicBezTo>
                    <a:pt x="28787" y="49763"/>
                    <a:pt x="28821" y="49729"/>
                    <a:pt x="28854" y="49729"/>
                  </a:cubicBezTo>
                  <a:cubicBezTo>
                    <a:pt x="28887" y="49729"/>
                    <a:pt x="28921" y="49763"/>
                    <a:pt x="28987" y="49763"/>
                  </a:cubicBezTo>
                  <a:cubicBezTo>
                    <a:pt x="29688" y="50029"/>
                    <a:pt x="30422" y="50096"/>
                    <a:pt x="31156" y="50263"/>
                  </a:cubicBezTo>
                  <a:cubicBezTo>
                    <a:pt x="31771" y="50393"/>
                    <a:pt x="32403" y="50435"/>
                    <a:pt x="33041" y="50435"/>
                  </a:cubicBezTo>
                  <a:cubicBezTo>
                    <a:pt x="34199" y="50435"/>
                    <a:pt x="35374" y="50296"/>
                    <a:pt x="36493" y="50296"/>
                  </a:cubicBezTo>
                  <a:cubicBezTo>
                    <a:pt x="37460" y="50296"/>
                    <a:pt x="38428" y="50296"/>
                    <a:pt x="39395" y="50263"/>
                  </a:cubicBezTo>
                  <a:cubicBezTo>
                    <a:pt x="40429" y="50263"/>
                    <a:pt x="41363" y="50463"/>
                    <a:pt x="42364" y="50563"/>
                  </a:cubicBezTo>
                  <a:cubicBezTo>
                    <a:pt x="42484" y="50572"/>
                    <a:pt x="42608" y="50576"/>
                    <a:pt x="42736" y="50576"/>
                  </a:cubicBezTo>
                  <a:cubicBezTo>
                    <a:pt x="44096" y="50576"/>
                    <a:pt x="45809" y="50073"/>
                    <a:pt x="46266" y="48762"/>
                  </a:cubicBezTo>
                  <a:cubicBezTo>
                    <a:pt x="46495" y="48108"/>
                    <a:pt x="46019" y="47293"/>
                    <a:pt x="45308" y="47293"/>
                  </a:cubicBezTo>
                  <a:cubicBezTo>
                    <a:pt x="45294" y="47293"/>
                    <a:pt x="45280" y="47294"/>
                    <a:pt x="45266" y="47294"/>
                  </a:cubicBezTo>
                  <a:cubicBezTo>
                    <a:pt x="44665" y="47294"/>
                    <a:pt x="44132" y="47428"/>
                    <a:pt x="43531" y="47561"/>
                  </a:cubicBezTo>
                  <a:cubicBezTo>
                    <a:pt x="43318" y="47598"/>
                    <a:pt x="43125" y="47612"/>
                    <a:pt x="42942" y="47612"/>
                  </a:cubicBezTo>
                  <a:cubicBezTo>
                    <a:pt x="42465" y="47612"/>
                    <a:pt x="42050" y="47518"/>
                    <a:pt x="41496" y="47494"/>
                  </a:cubicBezTo>
                  <a:cubicBezTo>
                    <a:pt x="41054" y="47478"/>
                    <a:pt x="40615" y="47471"/>
                    <a:pt x="40176" y="47471"/>
                  </a:cubicBezTo>
                  <a:cubicBezTo>
                    <a:pt x="38859" y="47471"/>
                    <a:pt x="37552" y="47528"/>
                    <a:pt x="36226" y="47528"/>
                  </a:cubicBezTo>
                  <a:cubicBezTo>
                    <a:pt x="34926" y="47556"/>
                    <a:pt x="33626" y="47824"/>
                    <a:pt x="32326" y="47824"/>
                  </a:cubicBezTo>
                  <a:cubicBezTo>
                    <a:pt x="32092" y="47824"/>
                    <a:pt x="31857" y="47815"/>
                    <a:pt x="31623" y="47795"/>
                  </a:cubicBezTo>
                  <a:cubicBezTo>
                    <a:pt x="30989" y="47728"/>
                    <a:pt x="30355" y="47594"/>
                    <a:pt x="29721" y="47594"/>
                  </a:cubicBezTo>
                  <a:cubicBezTo>
                    <a:pt x="29154" y="47628"/>
                    <a:pt x="28687" y="47861"/>
                    <a:pt x="28187" y="48061"/>
                  </a:cubicBezTo>
                  <a:cubicBezTo>
                    <a:pt x="27940" y="47938"/>
                    <a:pt x="27675" y="47898"/>
                    <a:pt x="27395" y="47898"/>
                  </a:cubicBezTo>
                  <a:cubicBezTo>
                    <a:pt x="27146" y="47898"/>
                    <a:pt x="26886" y="47930"/>
                    <a:pt x="26619" y="47961"/>
                  </a:cubicBezTo>
                  <a:cubicBezTo>
                    <a:pt x="25660" y="48107"/>
                    <a:pt x="24727" y="48201"/>
                    <a:pt x="23753" y="48201"/>
                  </a:cubicBezTo>
                  <a:cubicBezTo>
                    <a:pt x="23609" y="48201"/>
                    <a:pt x="23463" y="48199"/>
                    <a:pt x="23317" y="48195"/>
                  </a:cubicBezTo>
                  <a:cubicBezTo>
                    <a:pt x="23208" y="48191"/>
                    <a:pt x="23098" y="48189"/>
                    <a:pt x="22989" y="48189"/>
                  </a:cubicBezTo>
                  <a:cubicBezTo>
                    <a:pt x="21568" y="48189"/>
                    <a:pt x="20116" y="48483"/>
                    <a:pt x="18684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178" y="48061"/>
                    <a:pt x="12876" y="48128"/>
                    <a:pt x="10641" y="47895"/>
                  </a:cubicBezTo>
                  <a:cubicBezTo>
                    <a:pt x="9574" y="47761"/>
                    <a:pt x="8506" y="47594"/>
                    <a:pt x="7472" y="47528"/>
                  </a:cubicBezTo>
                  <a:cubicBezTo>
                    <a:pt x="6438" y="47428"/>
                    <a:pt x="5337" y="47328"/>
                    <a:pt x="4537" y="46594"/>
                  </a:cubicBezTo>
                  <a:cubicBezTo>
                    <a:pt x="3736" y="45860"/>
                    <a:pt x="3903" y="44659"/>
                    <a:pt x="3703" y="43692"/>
                  </a:cubicBezTo>
                  <a:cubicBezTo>
                    <a:pt x="3503" y="42591"/>
                    <a:pt x="3536" y="41457"/>
                    <a:pt x="3536" y="40323"/>
                  </a:cubicBezTo>
                  <a:cubicBezTo>
                    <a:pt x="3536" y="38321"/>
                    <a:pt x="3436" y="36353"/>
                    <a:pt x="3403" y="34352"/>
                  </a:cubicBezTo>
                  <a:cubicBezTo>
                    <a:pt x="3403" y="33451"/>
                    <a:pt x="3302" y="32484"/>
                    <a:pt x="3169" y="31550"/>
                  </a:cubicBezTo>
                  <a:cubicBezTo>
                    <a:pt x="3069" y="30782"/>
                    <a:pt x="3202" y="30015"/>
                    <a:pt x="3102" y="29215"/>
                  </a:cubicBezTo>
                  <a:cubicBezTo>
                    <a:pt x="3002" y="28581"/>
                    <a:pt x="2869" y="27947"/>
                    <a:pt x="2702" y="27313"/>
                  </a:cubicBezTo>
                  <a:cubicBezTo>
                    <a:pt x="2969" y="26980"/>
                    <a:pt x="3002" y="26479"/>
                    <a:pt x="2802" y="26112"/>
                  </a:cubicBezTo>
                  <a:cubicBezTo>
                    <a:pt x="2735" y="25245"/>
                    <a:pt x="2802" y="24378"/>
                    <a:pt x="2735" y="23510"/>
                  </a:cubicBezTo>
                  <a:cubicBezTo>
                    <a:pt x="2702" y="22443"/>
                    <a:pt x="2535" y="21409"/>
                    <a:pt x="2535" y="20308"/>
                  </a:cubicBezTo>
                  <a:cubicBezTo>
                    <a:pt x="2502" y="17940"/>
                    <a:pt x="2135" y="15638"/>
                    <a:pt x="2102" y="13303"/>
                  </a:cubicBezTo>
                  <a:cubicBezTo>
                    <a:pt x="2068" y="12336"/>
                    <a:pt x="2368" y="11435"/>
                    <a:pt x="2335" y="10501"/>
                  </a:cubicBezTo>
                  <a:cubicBezTo>
                    <a:pt x="2268" y="9367"/>
                    <a:pt x="2235" y="8266"/>
                    <a:pt x="2235" y="7132"/>
                  </a:cubicBezTo>
                  <a:cubicBezTo>
                    <a:pt x="2235" y="4797"/>
                    <a:pt x="2135" y="2796"/>
                    <a:pt x="3769" y="961"/>
                  </a:cubicBezTo>
                  <a:cubicBezTo>
                    <a:pt x="4071" y="605"/>
                    <a:pt x="3832" y="0"/>
                    <a:pt x="3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;p18">
              <a:extLst>
                <a:ext uri="{FF2B5EF4-FFF2-40B4-BE49-F238E27FC236}">
                  <a16:creationId xmlns:a16="http://schemas.microsoft.com/office/drawing/2014/main" id="{0BB6B132-6DD5-0C47-A825-6DBB69810825}"/>
                </a:ext>
              </a:extLst>
            </p:cNvPr>
            <p:cNvSpPr/>
            <p:nvPr/>
          </p:nvSpPr>
          <p:spPr>
            <a:xfrm>
              <a:off x="878050" y="1366550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322" y="1"/>
                  </a:moveTo>
                  <a:cubicBezTo>
                    <a:pt x="27715" y="1"/>
                    <a:pt x="27111" y="12"/>
                    <a:pt x="26519" y="31"/>
                  </a:cubicBezTo>
                  <a:cubicBezTo>
                    <a:pt x="24251" y="98"/>
                    <a:pt x="22016" y="64"/>
                    <a:pt x="19748" y="131"/>
                  </a:cubicBezTo>
                  <a:cubicBezTo>
                    <a:pt x="17480" y="231"/>
                    <a:pt x="15278" y="498"/>
                    <a:pt x="13010" y="531"/>
                  </a:cubicBezTo>
                  <a:cubicBezTo>
                    <a:pt x="12443" y="531"/>
                    <a:pt x="11876" y="523"/>
                    <a:pt x="11308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4" y="613"/>
                    <a:pt x="8118" y="715"/>
                    <a:pt x="7374" y="715"/>
                  </a:cubicBezTo>
                  <a:cubicBezTo>
                    <a:pt x="7097" y="715"/>
                    <a:pt x="6819" y="701"/>
                    <a:pt x="6538" y="665"/>
                  </a:cubicBezTo>
                  <a:cubicBezTo>
                    <a:pt x="6055" y="604"/>
                    <a:pt x="5571" y="585"/>
                    <a:pt x="5087" y="585"/>
                  </a:cubicBezTo>
                  <a:cubicBezTo>
                    <a:pt x="450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3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9" y="2014"/>
                    <a:pt x="4226" y="1999"/>
                    <a:pt x="4670" y="1999"/>
                  </a:cubicBezTo>
                  <a:cubicBezTo>
                    <a:pt x="5571" y="1999"/>
                    <a:pt x="6405" y="2166"/>
                    <a:pt x="7306" y="2233"/>
                  </a:cubicBezTo>
                  <a:cubicBezTo>
                    <a:pt x="7452" y="2242"/>
                    <a:pt x="7598" y="2246"/>
                    <a:pt x="7745" y="2246"/>
                  </a:cubicBezTo>
                  <a:cubicBezTo>
                    <a:pt x="8640" y="2246"/>
                    <a:pt x="9553" y="2094"/>
                    <a:pt x="10441" y="2066"/>
                  </a:cubicBezTo>
                  <a:cubicBezTo>
                    <a:pt x="11016" y="2061"/>
                    <a:pt x="11591" y="2059"/>
                    <a:pt x="12166" y="2059"/>
                  </a:cubicBezTo>
                  <a:cubicBezTo>
                    <a:pt x="15802" y="2059"/>
                    <a:pt x="19455" y="2142"/>
                    <a:pt x="23084" y="2199"/>
                  </a:cubicBezTo>
                  <a:cubicBezTo>
                    <a:pt x="26820" y="2233"/>
                    <a:pt x="30589" y="2366"/>
                    <a:pt x="34292" y="2733"/>
                  </a:cubicBezTo>
                  <a:cubicBezTo>
                    <a:pt x="34617" y="2768"/>
                    <a:pt x="34984" y="2775"/>
                    <a:pt x="35372" y="2775"/>
                  </a:cubicBezTo>
                  <a:cubicBezTo>
                    <a:pt x="35619" y="2775"/>
                    <a:pt x="35874" y="2772"/>
                    <a:pt x="36132" y="2772"/>
                  </a:cubicBezTo>
                  <a:cubicBezTo>
                    <a:pt x="37382" y="2772"/>
                    <a:pt x="38699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63" y="6869"/>
                    <a:pt x="41130" y="7736"/>
                    <a:pt x="41030" y="8871"/>
                  </a:cubicBezTo>
                  <a:cubicBezTo>
                    <a:pt x="40996" y="9137"/>
                    <a:pt x="41096" y="9338"/>
                    <a:pt x="41230" y="9504"/>
                  </a:cubicBezTo>
                  <a:cubicBezTo>
                    <a:pt x="41063" y="10538"/>
                    <a:pt x="40863" y="11639"/>
                    <a:pt x="40830" y="11873"/>
                  </a:cubicBezTo>
                  <a:cubicBezTo>
                    <a:pt x="40629" y="13474"/>
                    <a:pt x="40429" y="15075"/>
                    <a:pt x="40196" y="16643"/>
                  </a:cubicBezTo>
                  <a:cubicBezTo>
                    <a:pt x="39996" y="18111"/>
                    <a:pt x="40563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63" y="39026"/>
                    <a:pt x="40129" y="45497"/>
                  </a:cubicBezTo>
                  <a:cubicBezTo>
                    <a:pt x="40072" y="45877"/>
                    <a:pt x="40394" y="46094"/>
                    <a:pt x="40712" y="46094"/>
                  </a:cubicBezTo>
                  <a:cubicBezTo>
                    <a:pt x="40953" y="46094"/>
                    <a:pt x="41191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1" y="33121"/>
                    <a:pt x="42564" y="29619"/>
                    <a:pt x="42464" y="26116"/>
                  </a:cubicBezTo>
                  <a:cubicBezTo>
                    <a:pt x="42431" y="24515"/>
                    <a:pt x="42064" y="22814"/>
                    <a:pt x="42364" y="21213"/>
                  </a:cubicBezTo>
                  <a:cubicBezTo>
                    <a:pt x="42664" y="19712"/>
                    <a:pt x="41964" y="18277"/>
                    <a:pt x="41930" y="16743"/>
                  </a:cubicBezTo>
                  <a:cubicBezTo>
                    <a:pt x="41897" y="15142"/>
                    <a:pt x="42064" y="13541"/>
                    <a:pt x="41997" y="11906"/>
                  </a:cubicBezTo>
                  <a:cubicBezTo>
                    <a:pt x="41964" y="11172"/>
                    <a:pt x="42030" y="10472"/>
                    <a:pt x="42064" y="9738"/>
                  </a:cubicBezTo>
                  <a:cubicBezTo>
                    <a:pt x="42431" y="9671"/>
                    <a:pt x="42764" y="9404"/>
                    <a:pt x="42831" y="8937"/>
                  </a:cubicBezTo>
                  <a:cubicBezTo>
                    <a:pt x="42964" y="8003"/>
                    <a:pt x="43098" y="7136"/>
                    <a:pt x="43031" y="6169"/>
                  </a:cubicBezTo>
                  <a:cubicBezTo>
                    <a:pt x="42931" y="5301"/>
                    <a:pt x="42531" y="4401"/>
                    <a:pt x="42231" y="3600"/>
                  </a:cubicBezTo>
                  <a:cubicBezTo>
                    <a:pt x="41463" y="1632"/>
                    <a:pt x="40129" y="932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305" y="66"/>
                    <a:pt x="29802" y="1"/>
                    <a:pt x="28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;p18">
              <a:extLst>
                <a:ext uri="{FF2B5EF4-FFF2-40B4-BE49-F238E27FC236}">
                  <a16:creationId xmlns:a16="http://schemas.microsoft.com/office/drawing/2014/main" id="{D5821168-BFCD-0049-AF8B-D321BF370EAA}"/>
                </a:ext>
              </a:extLst>
            </p:cNvPr>
            <p:cNvSpPr/>
            <p:nvPr/>
          </p:nvSpPr>
          <p:spPr>
            <a:xfrm>
              <a:off x="1134900" y="1742450"/>
              <a:ext cx="394475" cy="721700"/>
            </a:xfrm>
            <a:custGeom>
              <a:avLst/>
              <a:gdLst/>
              <a:ahLst/>
              <a:cxnLst/>
              <a:rect l="l" t="t" r="r" b="b"/>
              <a:pathLst>
                <a:path w="15779" h="28868" extrusionOk="0">
                  <a:moveTo>
                    <a:pt x="12376" y="1607"/>
                  </a:moveTo>
                  <a:cubicBezTo>
                    <a:pt x="12109" y="1774"/>
                    <a:pt x="11809" y="1940"/>
                    <a:pt x="11542" y="2107"/>
                  </a:cubicBezTo>
                  <a:cubicBezTo>
                    <a:pt x="11542" y="2074"/>
                    <a:pt x="11509" y="2040"/>
                    <a:pt x="11475" y="2040"/>
                  </a:cubicBezTo>
                  <a:cubicBezTo>
                    <a:pt x="11775" y="1874"/>
                    <a:pt x="12076" y="1740"/>
                    <a:pt x="12376" y="1607"/>
                  </a:cubicBezTo>
                  <a:close/>
                  <a:moveTo>
                    <a:pt x="8907" y="2307"/>
                  </a:moveTo>
                  <a:cubicBezTo>
                    <a:pt x="8940" y="2341"/>
                    <a:pt x="8940" y="2341"/>
                    <a:pt x="8973" y="2341"/>
                  </a:cubicBezTo>
                  <a:cubicBezTo>
                    <a:pt x="8840" y="2474"/>
                    <a:pt x="8740" y="2608"/>
                    <a:pt x="8607" y="2774"/>
                  </a:cubicBezTo>
                  <a:cubicBezTo>
                    <a:pt x="8707" y="2608"/>
                    <a:pt x="8807" y="2474"/>
                    <a:pt x="8907" y="2307"/>
                  </a:cubicBezTo>
                  <a:close/>
                  <a:moveTo>
                    <a:pt x="9440" y="2908"/>
                  </a:moveTo>
                  <a:cubicBezTo>
                    <a:pt x="9474" y="2941"/>
                    <a:pt x="9541" y="2941"/>
                    <a:pt x="9574" y="2941"/>
                  </a:cubicBezTo>
                  <a:cubicBezTo>
                    <a:pt x="9340" y="3175"/>
                    <a:pt x="9107" y="3441"/>
                    <a:pt x="8873" y="3675"/>
                  </a:cubicBezTo>
                  <a:cubicBezTo>
                    <a:pt x="9074" y="3408"/>
                    <a:pt x="9274" y="3175"/>
                    <a:pt x="9440" y="2908"/>
                  </a:cubicBezTo>
                  <a:close/>
                  <a:moveTo>
                    <a:pt x="8240" y="2241"/>
                  </a:moveTo>
                  <a:cubicBezTo>
                    <a:pt x="7873" y="2741"/>
                    <a:pt x="7506" y="3375"/>
                    <a:pt x="7072" y="3908"/>
                  </a:cubicBezTo>
                  <a:cubicBezTo>
                    <a:pt x="7406" y="3375"/>
                    <a:pt x="7773" y="2841"/>
                    <a:pt x="7939" y="2307"/>
                  </a:cubicBezTo>
                  <a:cubicBezTo>
                    <a:pt x="8039" y="2274"/>
                    <a:pt x="8140" y="2241"/>
                    <a:pt x="8240" y="2241"/>
                  </a:cubicBezTo>
                  <a:close/>
                  <a:moveTo>
                    <a:pt x="14974" y="4180"/>
                  </a:moveTo>
                  <a:cubicBezTo>
                    <a:pt x="14937" y="4491"/>
                    <a:pt x="14839" y="4678"/>
                    <a:pt x="14711" y="4742"/>
                  </a:cubicBezTo>
                  <a:cubicBezTo>
                    <a:pt x="14778" y="4609"/>
                    <a:pt x="14844" y="4442"/>
                    <a:pt x="14911" y="4242"/>
                  </a:cubicBezTo>
                  <a:cubicBezTo>
                    <a:pt x="14937" y="4242"/>
                    <a:pt x="14964" y="4221"/>
                    <a:pt x="14974" y="4180"/>
                  </a:cubicBezTo>
                  <a:close/>
                  <a:moveTo>
                    <a:pt x="10141" y="4175"/>
                  </a:moveTo>
                  <a:lnTo>
                    <a:pt x="10141" y="4175"/>
                  </a:lnTo>
                  <a:cubicBezTo>
                    <a:pt x="9874" y="4542"/>
                    <a:pt x="9541" y="4876"/>
                    <a:pt x="9240" y="5209"/>
                  </a:cubicBezTo>
                  <a:cubicBezTo>
                    <a:pt x="9240" y="5176"/>
                    <a:pt x="9207" y="5176"/>
                    <a:pt x="9174" y="5176"/>
                  </a:cubicBezTo>
                  <a:cubicBezTo>
                    <a:pt x="9507" y="4842"/>
                    <a:pt x="9807" y="4509"/>
                    <a:pt x="10141" y="4175"/>
                  </a:cubicBezTo>
                  <a:close/>
                  <a:moveTo>
                    <a:pt x="6472" y="5143"/>
                  </a:moveTo>
                  <a:cubicBezTo>
                    <a:pt x="6405" y="5243"/>
                    <a:pt x="6372" y="5376"/>
                    <a:pt x="6405" y="5543"/>
                  </a:cubicBezTo>
                  <a:cubicBezTo>
                    <a:pt x="6405" y="5576"/>
                    <a:pt x="6405" y="5610"/>
                    <a:pt x="6405" y="5643"/>
                  </a:cubicBezTo>
                  <a:cubicBezTo>
                    <a:pt x="6372" y="5676"/>
                    <a:pt x="6372" y="5710"/>
                    <a:pt x="6338" y="5743"/>
                  </a:cubicBezTo>
                  <a:cubicBezTo>
                    <a:pt x="6338" y="5676"/>
                    <a:pt x="6305" y="5643"/>
                    <a:pt x="6272" y="5643"/>
                  </a:cubicBezTo>
                  <a:cubicBezTo>
                    <a:pt x="6338" y="5476"/>
                    <a:pt x="6372" y="5309"/>
                    <a:pt x="6438" y="5143"/>
                  </a:cubicBezTo>
                  <a:close/>
                  <a:moveTo>
                    <a:pt x="8807" y="5543"/>
                  </a:moveTo>
                  <a:cubicBezTo>
                    <a:pt x="8807" y="5610"/>
                    <a:pt x="8773" y="5676"/>
                    <a:pt x="8773" y="5743"/>
                  </a:cubicBezTo>
                  <a:cubicBezTo>
                    <a:pt x="8740" y="5776"/>
                    <a:pt x="8707" y="5810"/>
                    <a:pt x="8673" y="5877"/>
                  </a:cubicBezTo>
                  <a:cubicBezTo>
                    <a:pt x="8673" y="5810"/>
                    <a:pt x="8640" y="5776"/>
                    <a:pt x="8640" y="5710"/>
                  </a:cubicBezTo>
                  <a:cubicBezTo>
                    <a:pt x="8707" y="5676"/>
                    <a:pt x="8740" y="5610"/>
                    <a:pt x="8807" y="5543"/>
                  </a:cubicBezTo>
                  <a:close/>
                  <a:moveTo>
                    <a:pt x="7906" y="6977"/>
                  </a:moveTo>
                  <a:cubicBezTo>
                    <a:pt x="7906" y="7644"/>
                    <a:pt x="7939" y="8312"/>
                    <a:pt x="7939" y="8979"/>
                  </a:cubicBezTo>
                  <a:lnTo>
                    <a:pt x="7839" y="8979"/>
                  </a:lnTo>
                  <a:cubicBezTo>
                    <a:pt x="7839" y="8312"/>
                    <a:pt x="7873" y="7644"/>
                    <a:pt x="7906" y="6977"/>
                  </a:cubicBezTo>
                  <a:close/>
                  <a:moveTo>
                    <a:pt x="6805" y="5977"/>
                  </a:moveTo>
                  <a:cubicBezTo>
                    <a:pt x="6805" y="6977"/>
                    <a:pt x="6739" y="8011"/>
                    <a:pt x="6705" y="9012"/>
                  </a:cubicBezTo>
                  <a:cubicBezTo>
                    <a:pt x="6705" y="9045"/>
                    <a:pt x="6705" y="9079"/>
                    <a:pt x="6705" y="9079"/>
                  </a:cubicBezTo>
                  <a:cubicBezTo>
                    <a:pt x="6672" y="9079"/>
                    <a:pt x="6672" y="9079"/>
                    <a:pt x="6672" y="9045"/>
                  </a:cubicBezTo>
                  <a:cubicBezTo>
                    <a:pt x="6672" y="8011"/>
                    <a:pt x="6672" y="6744"/>
                    <a:pt x="6805" y="5977"/>
                  </a:cubicBezTo>
                  <a:close/>
                  <a:moveTo>
                    <a:pt x="9507" y="9946"/>
                  </a:moveTo>
                  <a:cubicBezTo>
                    <a:pt x="9541" y="10180"/>
                    <a:pt x="9574" y="10413"/>
                    <a:pt x="9607" y="10647"/>
                  </a:cubicBezTo>
                  <a:cubicBezTo>
                    <a:pt x="9574" y="10647"/>
                    <a:pt x="9541" y="10647"/>
                    <a:pt x="9507" y="10680"/>
                  </a:cubicBezTo>
                  <a:cubicBezTo>
                    <a:pt x="9507" y="10446"/>
                    <a:pt x="9507" y="10213"/>
                    <a:pt x="9507" y="9979"/>
                  </a:cubicBezTo>
                  <a:cubicBezTo>
                    <a:pt x="9507" y="9979"/>
                    <a:pt x="9507" y="9946"/>
                    <a:pt x="9507" y="9946"/>
                  </a:cubicBezTo>
                  <a:close/>
                  <a:moveTo>
                    <a:pt x="2536" y="11047"/>
                  </a:moveTo>
                  <a:cubicBezTo>
                    <a:pt x="2769" y="11047"/>
                    <a:pt x="2969" y="11047"/>
                    <a:pt x="3203" y="11080"/>
                  </a:cubicBezTo>
                  <a:cubicBezTo>
                    <a:pt x="3203" y="11080"/>
                    <a:pt x="3169" y="11080"/>
                    <a:pt x="3169" y="11114"/>
                  </a:cubicBezTo>
                  <a:cubicBezTo>
                    <a:pt x="2969" y="11114"/>
                    <a:pt x="2802" y="11147"/>
                    <a:pt x="2602" y="11180"/>
                  </a:cubicBezTo>
                  <a:lnTo>
                    <a:pt x="2536" y="11180"/>
                  </a:lnTo>
                  <a:cubicBezTo>
                    <a:pt x="2569" y="11147"/>
                    <a:pt x="2569" y="11080"/>
                    <a:pt x="2536" y="11047"/>
                  </a:cubicBezTo>
                  <a:close/>
                  <a:moveTo>
                    <a:pt x="10108" y="11214"/>
                  </a:moveTo>
                  <a:cubicBezTo>
                    <a:pt x="10008" y="11247"/>
                    <a:pt x="9907" y="11280"/>
                    <a:pt x="9774" y="11314"/>
                  </a:cubicBezTo>
                  <a:cubicBezTo>
                    <a:pt x="9774" y="11280"/>
                    <a:pt x="9774" y="11247"/>
                    <a:pt x="9774" y="11214"/>
                  </a:cubicBezTo>
                  <a:close/>
                  <a:moveTo>
                    <a:pt x="3203" y="11681"/>
                  </a:moveTo>
                  <a:lnTo>
                    <a:pt x="3203" y="12014"/>
                  </a:lnTo>
                  <a:cubicBezTo>
                    <a:pt x="3169" y="12048"/>
                    <a:pt x="3136" y="12114"/>
                    <a:pt x="3103" y="12181"/>
                  </a:cubicBezTo>
                  <a:cubicBezTo>
                    <a:pt x="3036" y="12081"/>
                    <a:pt x="3003" y="11948"/>
                    <a:pt x="2936" y="11847"/>
                  </a:cubicBezTo>
                  <a:cubicBezTo>
                    <a:pt x="2936" y="11781"/>
                    <a:pt x="2902" y="11781"/>
                    <a:pt x="2869" y="11747"/>
                  </a:cubicBezTo>
                  <a:cubicBezTo>
                    <a:pt x="2969" y="11714"/>
                    <a:pt x="3103" y="11714"/>
                    <a:pt x="3203" y="11681"/>
                  </a:cubicBezTo>
                  <a:close/>
                  <a:moveTo>
                    <a:pt x="5738" y="12882"/>
                  </a:moveTo>
                  <a:cubicBezTo>
                    <a:pt x="5738" y="13048"/>
                    <a:pt x="5738" y="13215"/>
                    <a:pt x="5738" y="13382"/>
                  </a:cubicBezTo>
                  <a:cubicBezTo>
                    <a:pt x="5738" y="13849"/>
                    <a:pt x="5704" y="14316"/>
                    <a:pt x="5704" y="14783"/>
                  </a:cubicBezTo>
                  <a:cubicBezTo>
                    <a:pt x="5671" y="14783"/>
                    <a:pt x="5671" y="14816"/>
                    <a:pt x="5638" y="14850"/>
                  </a:cubicBezTo>
                  <a:cubicBezTo>
                    <a:pt x="5638" y="14349"/>
                    <a:pt x="5671" y="13882"/>
                    <a:pt x="5704" y="13415"/>
                  </a:cubicBezTo>
                  <a:cubicBezTo>
                    <a:pt x="5738" y="13249"/>
                    <a:pt x="5738" y="13082"/>
                    <a:pt x="5738" y="12882"/>
                  </a:cubicBezTo>
                  <a:close/>
                  <a:moveTo>
                    <a:pt x="12743" y="15150"/>
                  </a:moveTo>
                  <a:cubicBezTo>
                    <a:pt x="12743" y="15250"/>
                    <a:pt x="12810" y="15317"/>
                    <a:pt x="12876" y="15383"/>
                  </a:cubicBezTo>
                  <a:cubicBezTo>
                    <a:pt x="12676" y="15350"/>
                    <a:pt x="12476" y="15350"/>
                    <a:pt x="12276" y="15317"/>
                  </a:cubicBezTo>
                  <a:cubicBezTo>
                    <a:pt x="12443" y="15283"/>
                    <a:pt x="12576" y="15217"/>
                    <a:pt x="12743" y="15150"/>
                  </a:cubicBezTo>
                  <a:close/>
                  <a:moveTo>
                    <a:pt x="2669" y="14883"/>
                  </a:moveTo>
                  <a:lnTo>
                    <a:pt x="2669" y="14883"/>
                  </a:lnTo>
                  <a:cubicBezTo>
                    <a:pt x="2702" y="15016"/>
                    <a:pt x="2702" y="15117"/>
                    <a:pt x="2736" y="15183"/>
                  </a:cubicBezTo>
                  <a:cubicBezTo>
                    <a:pt x="2783" y="15349"/>
                    <a:pt x="2897" y="15414"/>
                    <a:pt x="3019" y="15414"/>
                  </a:cubicBezTo>
                  <a:cubicBezTo>
                    <a:pt x="3069" y="15414"/>
                    <a:pt x="3121" y="15403"/>
                    <a:pt x="3169" y="15383"/>
                  </a:cubicBezTo>
                  <a:cubicBezTo>
                    <a:pt x="3169" y="15417"/>
                    <a:pt x="3169" y="15450"/>
                    <a:pt x="3203" y="15483"/>
                  </a:cubicBezTo>
                  <a:cubicBezTo>
                    <a:pt x="3036" y="15450"/>
                    <a:pt x="2869" y="15450"/>
                    <a:pt x="2702" y="15417"/>
                  </a:cubicBezTo>
                  <a:cubicBezTo>
                    <a:pt x="2702" y="15383"/>
                    <a:pt x="2702" y="15350"/>
                    <a:pt x="2702" y="15317"/>
                  </a:cubicBezTo>
                  <a:cubicBezTo>
                    <a:pt x="2702" y="15183"/>
                    <a:pt x="2669" y="15050"/>
                    <a:pt x="2669" y="14883"/>
                  </a:cubicBezTo>
                  <a:close/>
                  <a:moveTo>
                    <a:pt x="4103" y="15317"/>
                  </a:moveTo>
                  <a:cubicBezTo>
                    <a:pt x="4103" y="15350"/>
                    <a:pt x="4137" y="15383"/>
                    <a:pt x="4137" y="15417"/>
                  </a:cubicBezTo>
                  <a:cubicBezTo>
                    <a:pt x="4137" y="15450"/>
                    <a:pt x="4170" y="15483"/>
                    <a:pt x="4170" y="15517"/>
                  </a:cubicBezTo>
                  <a:lnTo>
                    <a:pt x="3836" y="15517"/>
                  </a:lnTo>
                  <a:lnTo>
                    <a:pt x="3836" y="15483"/>
                  </a:lnTo>
                  <a:cubicBezTo>
                    <a:pt x="3937" y="15483"/>
                    <a:pt x="4070" y="15417"/>
                    <a:pt x="4103" y="15317"/>
                  </a:cubicBezTo>
                  <a:close/>
                  <a:moveTo>
                    <a:pt x="4704" y="15250"/>
                  </a:moveTo>
                  <a:cubicBezTo>
                    <a:pt x="4737" y="15250"/>
                    <a:pt x="4770" y="15283"/>
                    <a:pt x="4770" y="15283"/>
                  </a:cubicBezTo>
                  <a:lnTo>
                    <a:pt x="4804" y="15550"/>
                  </a:lnTo>
                  <a:cubicBezTo>
                    <a:pt x="4737" y="15550"/>
                    <a:pt x="4704" y="15550"/>
                    <a:pt x="4637" y="15517"/>
                  </a:cubicBezTo>
                  <a:cubicBezTo>
                    <a:pt x="4670" y="15483"/>
                    <a:pt x="4704" y="15417"/>
                    <a:pt x="4704" y="15350"/>
                  </a:cubicBezTo>
                  <a:cubicBezTo>
                    <a:pt x="4704" y="15317"/>
                    <a:pt x="4704" y="15283"/>
                    <a:pt x="4704" y="15250"/>
                  </a:cubicBezTo>
                  <a:close/>
                  <a:moveTo>
                    <a:pt x="9574" y="16551"/>
                  </a:moveTo>
                  <a:cubicBezTo>
                    <a:pt x="9507" y="17118"/>
                    <a:pt x="9440" y="17685"/>
                    <a:pt x="9374" y="18285"/>
                  </a:cubicBezTo>
                  <a:cubicBezTo>
                    <a:pt x="9374" y="17718"/>
                    <a:pt x="9407" y="17118"/>
                    <a:pt x="9440" y="16551"/>
                  </a:cubicBezTo>
                  <a:close/>
                  <a:moveTo>
                    <a:pt x="8607" y="17351"/>
                  </a:moveTo>
                  <a:cubicBezTo>
                    <a:pt x="8640" y="17418"/>
                    <a:pt x="8673" y="17452"/>
                    <a:pt x="8740" y="17485"/>
                  </a:cubicBezTo>
                  <a:cubicBezTo>
                    <a:pt x="8673" y="18419"/>
                    <a:pt x="8640" y="19353"/>
                    <a:pt x="8573" y="20254"/>
                  </a:cubicBezTo>
                  <a:cubicBezTo>
                    <a:pt x="8573" y="19420"/>
                    <a:pt x="8573" y="18586"/>
                    <a:pt x="8607" y="17752"/>
                  </a:cubicBezTo>
                  <a:cubicBezTo>
                    <a:pt x="8607" y="17618"/>
                    <a:pt x="8607" y="17485"/>
                    <a:pt x="8607" y="17351"/>
                  </a:cubicBezTo>
                  <a:close/>
                  <a:moveTo>
                    <a:pt x="6171" y="27425"/>
                  </a:moveTo>
                  <a:cubicBezTo>
                    <a:pt x="6205" y="27525"/>
                    <a:pt x="6205" y="27659"/>
                    <a:pt x="6238" y="27792"/>
                  </a:cubicBezTo>
                  <a:lnTo>
                    <a:pt x="5971" y="27792"/>
                  </a:lnTo>
                  <a:cubicBezTo>
                    <a:pt x="6038" y="27759"/>
                    <a:pt x="6105" y="27726"/>
                    <a:pt x="6105" y="27659"/>
                  </a:cubicBezTo>
                  <a:cubicBezTo>
                    <a:pt x="6138" y="27559"/>
                    <a:pt x="6138" y="27492"/>
                    <a:pt x="6171" y="27425"/>
                  </a:cubicBezTo>
                  <a:close/>
                  <a:moveTo>
                    <a:pt x="7673" y="27625"/>
                  </a:moveTo>
                  <a:cubicBezTo>
                    <a:pt x="7716" y="27778"/>
                    <a:pt x="7831" y="27845"/>
                    <a:pt x="7943" y="27845"/>
                  </a:cubicBezTo>
                  <a:cubicBezTo>
                    <a:pt x="8002" y="27845"/>
                    <a:pt x="8060" y="27827"/>
                    <a:pt x="8106" y="27792"/>
                  </a:cubicBezTo>
                  <a:cubicBezTo>
                    <a:pt x="8140" y="27826"/>
                    <a:pt x="8173" y="27892"/>
                    <a:pt x="8173" y="27959"/>
                  </a:cubicBezTo>
                  <a:cubicBezTo>
                    <a:pt x="8039" y="27926"/>
                    <a:pt x="7873" y="27926"/>
                    <a:pt x="7739" y="27892"/>
                  </a:cubicBezTo>
                  <a:lnTo>
                    <a:pt x="7606" y="27892"/>
                  </a:lnTo>
                  <a:cubicBezTo>
                    <a:pt x="7606" y="27792"/>
                    <a:pt x="7639" y="27726"/>
                    <a:pt x="7673" y="27625"/>
                  </a:cubicBezTo>
                  <a:close/>
                  <a:moveTo>
                    <a:pt x="8940" y="27659"/>
                  </a:moveTo>
                  <a:cubicBezTo>
                    <a:pt x="8940" y="27759"/>
                    <a:pt x="8973" y="27859"/>
                    <a:pt x="8973" y="27959"/>
                  </a:cubicBezTo>
                  <a:cubicBezTo>
                    <a:pt x="9007" y="27992"/>
                    <a:pt x="9007" y="27992"/>
                    <a:pt x="9007" y="28026"/>
                  </a:cubicBezTo>
                  <a:lnTo>
                    <a:pt x="8907" y="27992"/>
                  </a:lnTo>
                  <a:cubicBezTo>
                    <a:pt x="8907" y="27892"/>
                    <a:pt x="8907" y="27792"/>
                    <a:pt x="8940" y="27659"/>
                  </a:cubicBezTo>
                  <a:close/>
                  <a:moveTo>
                    <a:pt x="9674" y="27726"/>
                  </a:moveTo>
                  <a:cubicBezTo>
                    <a:pt x="9674" y="27859"/>
                    <a:pt x="9674" y="27992"/>
                    <a:pt x="9641" y="28092"/>
                  </a:cubicBezTo>
                  <a:lnTo>
                    <a:pt x="9507" y="28092"/>
                  </a:lnTo>
                  <a:cubicBezTo>
                    <a:pt x="9541" y="28026"/>
                    <a:pt x="9574" y="27992"/>
                    <a:pt x="9574" y="27926"/>
                  </a:cubicBezTo>
                  <a:cubicBezTo>
                    <a:pt x="9574" y="27859"/>
                    <a:pt x="9574" y="27792"/>
                    <a:pt x="9574" y="27759"/>
                  </a:cubicBezTo>
                  <a:cubicBezTo>
                    <a:pt x="9607" y="27726"/>
                    <a:pt x="9641" y="27726"/>
                    <a:pt x="9674" y="27726"/>
                  </a:cubicBezTo>
                  <a:close/>
                  <a:moveTo>
                    <a:pt x="12353" y="0"/>
                  </a:moveTo>
                  <a:cubicBezTo>
                    <a:pt x="12238" y="0"/>
                    <a:pt x="12124" y="2"/>
                    <a:pt x="12009" y="6"/>
                  </a:cubicBezTo>
                  <a:cubicBezTo>
                    <a:pt x="10875" y="39"/>
                    <a:pt x="9741" y="439"/>
                    <a:pt x="8673" y="740"/>
                  </a:cubicBezTo>
                  <a:cubicBezTo>
                    <a:pt x="6672" y="1340"/>
                    <a:pt x="5471" y="3075"/>
                    <a:pt x="4904" y="4976"/>
                  </a:cubicBezTo>
                  <a:cubicBezTo>
                    <a:pt x="4604" y="5977"/>
                    <a:pt x="4570" y="7177"/>
                    <a:pt x="4537" y="8212"/>
                  </a:cubicBezTo>
                  <a:cubicBezTo>
                    <a:pt x="4537" y="8779"/>
                    <a:pt x="4637" y="9346"/>
                    <a:pt x="4670" y="9879"/>
                  </a:cubicBezTo>
                  <a:cubicBezTo>
                    <a:pt x="4691" y="10305"/>
                    <a:pt x="4267" y="10398"/>
                    <a:pt x="3827" y="10398"/>
                  </a:cubicBezTo>
                  <a:cubicBezTo>
                    <a:pt x="3543" y="10398"/>
                    <a:pt x="3252" y="10360"/>
                    <a:pt x="3069" y="10346"/>
                  </a:cubicBezTo>
                  <a:cubicBezTo>
                    <a:pt x="2686" y="10330"/>
                    <a:pt x="2194" y="10271"/>
                    <a:pt x="1714" y="10271"/>
                  </a:cubicBezTo>
                  <a:cubicBezTo>
                    <a:pt x="1235" y="10271"/>
                    <a:pt x="768" y="10330"/>
                    <a:pt x="434" y="10547"/>
                  </a:cubicBezTo>
                  <a:cubicBezTo>
                    <a:pt x="0" y="10813"/>
                    <a:pt x="201" y="11847"/>
                    <a:pt x="267" y="12281"/>
                  </a:cubicBezTo>
                  <a:cubicBezTo>
                    <a:pt x="434" y="13449"/>
                    <a:pt x="467" y="14816"/>
                    <a:pt x="901" y="15950"/>
                  </a:cubicBezTo>
                  <a:cubicBezTo>
                    <a:pt x="974" y="16170"/>
                    <a:pt x="1284" y="16229"/>
                    <a:pt x="1632" y="16229"/>
                  </a:cubicBezTo>
                  <a:cubicBezTo>
                    <a:pt x="2039" y="16229"/>
                    <a:pt x="2497" y="16148"/>
                    <a:pt x="2688" y="16148"/>
                  </a:cubicBezTo>
                  <a:cubicBezTo>
                    <a:pt x="2706" y="16148"/>
                    <a:pt x="2722" y="16149"/>
                    <a:pt x="2736" y="16151"/>
                  </a:cubicBezTo>
                  <a:cubicBezTo>
                    <a:pt x="3236" y="16184"/>
                    <a:pt x="3703" y="16251"/>
                    <a:pt x="4203" y="16284"/>
                  </a:cubicBezTo>
                  <a:cubicBezTo>
                    <a:pt x="4871" y="16351"/>
                    <a:pt x="4804" y="16384"/>
                    <a:pt x="4770" y="17051"/>
                  </a:cubicBezTo>
                  <a:cubicBezTo>
                    <a:pt x="4704" y="18219"/>
                    <a:pt x="4670" y="19386"/>
                    <a:pt x="4670" y="20554"/>
                  </a:cubicBezTo>
                  <a:cubicBezTo>
                    <a:pt x="4704" y="22055"/>
                    <a:pt x="4770" y="23523"/>
                    <a:pt x="4770" y="25024"/>
                  </a:cubicBezTo>
                  <a:cubicBezTo>
                    <a:pt x="4770" y="25691"/>
                    <a:pt x="4770" y="26358"/>
                    <a:pt x="4737" y="27025"/>
                  </a:cubicBezTo>
                  <a:cubicBezTo>
                    <a:pt x="4704" y="27359"/>
                    <a:pt x="4537" y="27826"/>
                    <a:pt x="4604" y="28159"/>
                  </a:cubicBezTo>
                  <a:cubicBezTo>
                    <a:pt x="4678" y="28506"/>
                    <a:pt x="5046" y="28577"/>
                    <a:pt x="5381" y="28577"/>
                  </a:cubicBezTo>
                  <a:cubicBezTo>
                    <a:pt x="5497" y="28577"/>
                    <a:pt x="5610" y="28568"/>
                    <a:pt x="5704" y="28559"/>
                  </a:cubicBezTo>
                  <a:cubicBezTo>
                    <a:pt x="6049" y="28504"/>
                    <a:pt x="6425" y="28479"/>
                    <a:pt x="6815" y="28479"/>
                  </a:cubicBezTo>
                  <a:cubicBezTo>
                    <a:pt x="7820" y="28479"/>
                    <a:pt x="8918" y="28643"/>
                    <a:pt x="9807" y="28860"/>
                  </a:cubicBezTo>
                  <a:cubicBezTo>
                    <a:pt x="9834" y="28865"/>
                    <a:pt x="9863" y="28868"/>
                    <a:pt x="9893" y="28868"/>
                  </a:cubicBezTo>
                  <a:cubicBezTo>
                    <a:pt x="10045" y="28868"/>
                    <a:pt x="10213" y="28794"/>
                    <a:pt x="10241" y="28626"/>
                  </a:cubicBezTo>
                  <a:cubicBezTo>
                    <a:pt x="10508" y="27726"/>
                    <a:pt x="10374" y="26725"/>
                    <a:pt x="10374" y="25791"/>
                  </a:cubicBezTo>
                  <a:cubicBezTo>
                    <a:pt x="10374" y="24723"/>
                    <a:pt x="10374" y="23689"/>
                    <a:pt x="10274" y="22622"/>
                  </a:cubicBezTo>
                  <a:cubicBezTo>
                    <a:pt x="10141" y="20554"/>
                    <a:pt x="10808" y="18552"/>
                    <a:pt x="10608" y="16484"/>
                  </a:cubicBezTo>
                  <a:cubicBezTo>
                    <a:pt x="10587" y="16170"/>
                    <a:pt x="10955" y="16079"/>
                    <a:pt x="11483" y="16079"/>
                  </a:cubicBezTo>
                  <a:cubicBezTo>
                    <a:pt x="12197" y="16079"/>
                    <a:pt x="13206" y="16245"/>
                    <a:pt x="13939" y="16245"/>
                  </a:cubicBezTo>
                  <a:cubicBezTo>
                    <a:pt x="14387" y="16245"/>
                    <a:pt x="14732" y="16183"/>
                    <a:pt x="14844" y="15984"/>
                  </a:cubicBezTo>
                  <a:cubicBezTo>
                    <a:pt x="15178" y="15450"/>
                    <a:pt x="15011" y="14650"/>
                    <a:pt x="15044" y="14016"/>
                  </a:cubicBezTo>
                  <a:cubicBezTo>
                    <a:pt x="15078" y="13015"/>
                    <a:pt x="15145" y="11981"/>
                    <a:pt x="15011" y="10947"/>
                  </a:cubicBezTo>
                  <a:cubicBezTo>
                    <a:pt x="14920" y="10325"/>
                    <a:pt x="14397" y="10184"/>
                    <a:pt x="13828" y="10184"/>
                  </a:cubicBezTo>
                  <a:cubicBezTo>
                    <a:pt x="13359" y="10184"/>
                    <a:pt x="12859" y="10280"/>
                    <a:pt x="12543" y="10280"/>
                  </a:cubicBezTo>
                  <a:cubicBezTo>
                    <a:pt x="12463" y="10280"/>
                    <a:pt x="11016" y="10194"/>
                    <a:pt x="10441" y="10194"/>
                  </a:cubicBezTo>
                  <a:cubicBezTo>
                    <a:pt x="10297" y="10194"/>
                    <a:pt x="10208" y="10200"/>
                    <a:pt x="10208" y="10213"/>
                  </a:cubicBezTo>
                  <a:cubicBezTo>
                    <a:pt x="10008" y="8979"/>
                    <a:pt x="9941" y="7144"/>
                    <a:pt x="10875" y="6177"/>
                  </a:cubicBezTo>
                  <a:cubicBezTo>
                    <a:pt x="11575" y="5443"/>
                    <a:pt x="12876" y="5410"/>
                    <a:pt x="13810" y="5410"/>
                  </a:cubicBezTo>
                  <a:cubicBezTo>
                    <a:pt x="13849" y="5407"/>
                    <a:pt x="13890" y="5406"/>
                    <a:pt x="13933" y="5406"/>
                  </a:cubicBezTo>
                  <a:cubicBezTo>
                    <a:pt x="14146" y="5406"/>
                    <a:pt x="14402" y="5435"/>
                    <a:pt x="14653" y="5435"/>
                  </a:cubicBezTo>
                  <a:cubicBezTo>
                    <a:pt x="14953" y="5435"/>
                    <a:pt x="15245" y="5393"/>
                    <a:pt x="15445" y="5209"/>
                  </a:cubicBezTo>
                  <a:cubicBezTo>
                    <a:pt x="15778" y="4876"/>
                    <a:pt x="15545" y="3842"/>
                    <a:pt x="15511" y="3475"/>
                  </a:cubicBezTo>
                  <a:cubicBezTo>
                    <a:pt x="15478" y="2541"/>
                    <a:pt x="15445" y="1607"/>
                    <a:pt x="15345" y="706"/>
                  </a:cubicBezTo>
                  <a:cubicBezTo>
                    <a:pt x="15511" y="506"/>
                    <a:pt x="15445" y="106"/>
                    <a:pt x="15111" y="106"/>
                  </a:cubicBezTo>
                  <a:cubicBezTo>
                    <a:pt x="14162" y="106"/>
                    <a:pt x="13266" y="0"/>
                    <a:pt x="1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;p18">
              <a:extLst>
                <a:ext uri="{FF2B5EF4-FFF2-40B4-BE49-F238E27FC236}">
                  <a16:creationId xmlns:a16="http://schemas.microsoft.com/office/drawing/2014/main" id="{E3CA30F8-9B48-6A47-B5A8-F0C565007C57}"/>
                </a:ext>
              </a:extLst>
            </p:cNvPr>
            <p:cNvSpPr/>
            <p:nvPr/>
          </p:nvSpPr>
          <p:spPr>
            <a:xfrm>
              <a:off x="1049000" y="1521250"/>
              <a:ext cx="153475" cy="142325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090" y="1"/>
                  </a:moveTo>
                  <a:cubicBezTo>
                    <a:pt x="2158" y="1"/>
                    <a:pt x="1231" y="432"/>
                    <a:pt x="668" y="1248"/>
                  </a:cubicBezTo>
                  <a:cubicBezTo>
                    <a:pt x="1" y="2182"/>
                    <a:pt x="134" y="3350"/>
                    <a:pt x="734" y="4217"/>
                  </a:cubicBezTo>
                  <a:cubicBezTo>
                    <a:pt x="935" y="4684"/>
                    <a:pt x="1302" y="5084"/>
                    <a:pt x="1802" y="5351"/>
                  </a:cubicBezTo>
                  <a:cubicBezTo>
                    <a:pt x="2241" y="5585"/>
                    <a:pt x="2705" y="5691"/>
                    <a:pt x="3150" y="5691"/>
                  </a:cubicBezTo>
                  <a:cubicBezTo>
                    <a:pt x="3213" y="5691"/>
                    <a:pt x="3275" y="5689"/>
                    <a:pt x="3336" y="5685"/>
                  </a:cubicBezTo>
                  <a:cubicBezTo>
                    <a:pt x="3412" y="5690"/>
                    <a:pt x="3488" y="5693"/>
                    <a:pt x="3563" y="5693"/>
                  </a:cubicBezTo>
                  <a:cubicBezTo>
                    <a:pt x="3952" y="5693"/>
                    <a:pt x="4330" y="5619"/>
                    <a:pt x="4637" y="5451"/>
                  </a:cubicBezTo>
                  <a:cubicBezTo>
                    <a:pt x="5071" y="5218"/>
                    <a:pt x="5338" y="4951"/>
                    <a:pt x="5538" y="4617"/>
                  </a:cubicBezTo>
                  <a:cubicBezTo>
                    <a:pt x="6038" y="4017"/>
                    <a:pt x="6138" y="3316"/>
                    <a:pt x="5972" y="2649"/>
                  </a:cubicBezTo>
                  <a:cubicBezTo>
                    <a:pt x="5905" y="1915"/>
                    <a:pt x="5571" y="1182"/>
                    <a:pt x="4971" y="681"/>
                  </a:cubicBezTo>
                  <a:cubicBezTo>
                    <a:pt x="4428" y="222"/>
                    <a:pt x="3757" y="1"/>
                    <a:pt x="3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;p18">
              <a:extLst>
                <a:ext uri="{FF2B5EF4-FFF2-40B4-BE49-F238E27FC236}">
                  <a16:creationId xmlns:a16="http://schemas.microsoft.com/office/drawing/2014/main" id="{30F0BBDF-0703-6D4C-9781-8536508AC7AF}"/>
                </a:ext>
              </a:extLst>
            </p:cNvPr>
            <p:cNvSpPr/>
            <p:nvPr/>
          </p:nvSpPr>
          <p:spPr>
            <a:xfrm>
              <a:off x="1259150" y="1542950"/>
              <a:ext cx="221025" cy="133650"/>
            </a:xfrm>
            <a:custGeom>
              <a:avLst/>
              <a:gdLst/>
              <a:ahLst/>
              <a:cxnLst/>
              <a:rect l="l" t="t" r="r" b="b"/>
              <a:pathLst>
                <a:path w="8841" h="5346" extrusionOk="0">
                  <a:moveTo>
                    <a:pt x="1154" y="1"/>
                  </a:moveTo>
                  <a:cubicBezTo>
                    <a:pt x="985" y="1"/>
                    <a:pt x="827" y="91"/>
                    <a:pt x="768" y="314"/>
                  </a:cubicBezTo>
                  <a:cubicBezTo>
                    <a:pt x="334" y="1381"/>
                    <a:pt x="1" y="2782"/>
                    <a:pt x="901" y="3783"/>
                  </a:cubicBezTo>
                  <a:cubicBezTo>
                    <a:pt x="1769" y="4750"/>
                    <a:pt x="3003" y="5150"/>
                    <a:pt x="4270" y="5317"/>
                  </a:cubicBezTo>
                  <a:cubicBezTo>
                    <a:pt x="4448" y="5336"/>
                    <a:pt x="4627" y="5346"/>
                    <a:pt x="4804" y="5346"/>
                  </a:cubicBezTo>
                  <a:cubicBezTo>
                    <a:pt x="5855" y="5346"/>
                    <a:pt x="6874" y="5011"/>
                    <a:pt x="7673" y="4383"/>
                  </a:cubicBezTo>
                  <a:cubicBezTo>
                    <a:pt x="8840" y="3449"/>
                    <a:pt x="8774" y="2048"/>
                    <a:pt x="8607" y="747"/>
                  </a:cubicBezTo>
                  <a:cubicBezTo>
                    <a:pt x="8573" y="480"/>
                    <a:pt x="8273" y="147"/>
                    <a:pt x="8006" y="80"/>
                  </a:cubicBezTo>
                  <a:cubicBezTo>
                    <a:pt x="7940" y="80"/>
                    <a:pt x="7906" y="47"/>
                    <a:pt x="7873" y="47"/>
                  </a:cubicBezTo>
                  <a:cubicBezTo>
                    <a:pt x="7798" y="31"/>
                    <a:pt x="7725" y="24"/>
                    <a:pt x="7656" y="24"/>
                  </a:cubicBezTo>
                  <a:cubicBezTo>
                    <a:pt x="6824" y="24"/>
                    <a:pt x="6377" y="1058"/>
                    <a:pt x="6839" y="1581"/>
                  </a:cubicBezTo>
                  <a:cubicBezTo>
                    <a:pt x="6906" y="2081"/>
                    <a:pt x="6906" y="2515"/>
                    <a:pt x="6405" y="2982"/>
                  </a:cubicBezTo>
                  <a:cubicBezTo>
                    <a:pt x="6103" y="3284"/>
                    <a:pt x="5606" y="3363"/>
                    <a:pt x="5121" y="3363"/>
                  </a:cubicBezTo>
                  <a:cubicBezTo>
                    <a:pt x="4856" y="3363"/>
                    <a:pt x="4594" y="3339"/>
                    <a:pt x="4370" y="3316"/>
                  </a:cubicBezTo>
                  <a:cubicBezTo>
                    <a:pt x="3637" y="3249"/>
                    <a:pt x="2869" y="3015"/>
                    <a:pt x="2302" y="2515"/>
                  </a:cubicBezTo>
                  <a:cubicBezTo>
                    <a:pt x="1668" y="1981"/>
                    <a:pt x="1902" y="1047"/>
                    <a:pt x="1668" y="347"/>
                  </a:cubicBezTo>
                  <a:cubicBezTo>
                    <a:pt x="1594" y="143"/>
                    <a:pt x="1365" y="1"/>
                    <a:pt x="1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;p18">
              <a:extLst>
                <a:ext uri="{FF2B5EF4-FFF2-40B4-BE49-F238E27FC236}">
                  <a16:creationId xmlns:a16="http://schemas.microsoft.com/office/drawing/2014/main" id="{B778F054-EBF7-D64C-8BDF-6AA7E36CDFD1}"/>
                </a:ext>
              </a:extLst>
            </p:cNvPr>
            <p:cNvSpPr/>
            <p:nvPr/>
          </p:nvSpPr>
          <p:spPr>
            <a:xfrm>
              <a:off x="1526000" y="1517150"/>
              <a:ext cx="165975" cy="146325"/>
            </a:xfrm>
            <a:custGeom>
              <a:avLst/>
              <a:gdLst/>
              <a:ahLst/>
              <a:cxnLst/>
              <a:rect l="l" t="t" r="r" b="b"/>
              <a:pathLst>
                <a:path w="6639" h="5853" extrusionOk="0">
                  <a:moveTo>
                    <a:pt x="2887" y="1"/>
                  </a:moveTo>
                  <a:cubicBezTo>
                    <a:pt x="1456" y="1"/>
                    <a:pt x="211" y="1133"/>
                    <a:pt x="134" y="2713"/>
                  </a:cubicBezTo>
                  <a:cubicBezTo>
                    <a:pt x="101" y="2947"/>
                    <a:pt x="68" y="3147"/>
                    <a:pt x="34" y="3314"/>
                  </a:cubicBezTo>
                  <a:cubicBezTo>
                    <a:pt x="1" y="4248"/>
                    <a:pt x="835" y="5115"/>
                    <a:pt x="1602" y="5515"/>
                  </a:cubicBezTo>
                  <a:cubicBezTo>
                    <a:pt x="2006" y="5746"/>
                    <a:pt x="2467" y="5852"/>
                    <a:pt x="2932" y="5852"/>
                  </a:cubicBezTo>
                  <a:cubicBezTo>
                    <a:pt x="3542" y="5852"/>
                    <a:pt x="4160" y="5670"/>
                    <a:pt x="4671" y="5348"/>
                  </a:cubicBezTo>
                  <a:cubicBezTo>
                    <a:pt x="6639" y="4081"/>
                    <a:pt x="6172" y="1379"/>
                    <a:pt x="4237" y="345"/>
                  </a:cubicBezTo>
                  <a:cubicBezTo>
                    <a:pt x="3789" y="109"/>
                    <a:pt x="3329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;p18">
              <a:extLst>
                <a:ext uri="{FF2B5EF4-FFF2-40B4-BE49-F238E27FC236}">
                  <a16:creationId xmlns:a16="http://schemas.microsoft.com/office/drawing/2014/main" id="{966C0112-9A58-9A40-AD63-820B24652B5F}"/>
                </a:ext>
              </a:extLst>
            </p:cNvPr>
            <p:cNvSpPr/>
            <p:nvPr/>
          </p:nvSpPr>
          <p:spPr>
            <a:xfrm>
              <a:off x="457200" y="1329800"/>
              <a:ext cx="1873425" cy="1358525"/>
            </a:xfrm>
            <a:custGeom>
              <a:avLst/>
              <a:gdLst/>
              <a:ahLst/>
              <a:cxnLst/>
              <a:rect l="l" t="t" r="r" b="b"/>
              <a:pathLst>
                <a:path w="74937" h="54341" extrusionOk="0">
                  <a:moveTo>
                    <a:pt x="47323" y="2068"/>
                  </a:moveTo>
                  <a:cubicBezTo>
                    <a:pt x="48824" y="2268"/>
                    <a:pt x="50358" y="2502"/>
                    <a:pt x="51893" y="2602"/>
                  </a:cubicBezTo>
                  <a:cubicBezTo>
                    <a:pt x="53627" y="2702"/>
                    <a:pt x="55462" y="2835"/>
                    <a:pt x="57197" y="3236"/>
                  </a:cubicBezTo>
                  <a:cubicBezTo>
                    <a:pt x="58030" y="3769"/>
                    <a:pt x="58698" y="4503"/>
                    <a:pt x="58964" y="5537"/>
                  </a:cubicBezTo>
                  <a:cubicBezTo>
                    <a:pt x="58998" y="6404"/>
                    <a:pt x="59098" y="7272"/>
                    <a:pt x="59131" y="8139"/>
                  </a:cubicBezTo>
                  <a:cubicBezTo>
                    <a:pt x="59165" y="12442"/>
                    <a:pt x="58731" y="16712"/>
                    <a:pt x="58631" y="21015"/>
                  </a:cubicBezTo>
                  <a:cubicBezTo>
                    <a:pt x="58631" y="21749"/>
                    <a:pt x="58631" y="22483"/>
                    <a:pt x="58631" y="23216"/>
                  </a:cubicBezTo>
                  <a:cubicBezTo>
                    <a:pt x="58631" y="23650"/>
                    <a:pt x="58631" y="24050"/>
                    <a:pt x="58664" y="24484"/>
                  </a:cubicBezTo>
                  <a:cubicBezTo>
                    <a:pt x="58798" y="28253"/>
                    <a:pt x="59031" y="32090"/>
                    <a:pt x="59098" y="35892"/>
                  </a:cubicBezTo>
                  <a:cubicBezTo>
                    <a:pt x="59065" y="36459"/>
                    <a:pt x="58998" y="37060"/>
                    <a:pt x="58964" y="37627"/>
                  </a:cubicBezTo>
                  <a:cubicBezTo>
                    <a:pt x="58764" y="39762"/>
                    <a:pt x="58598" y="41930"/>
                    <a:pt x="58231" y="44031"/>
                  </a:cubicBezTo>
                  <a:cubicBezTo>
                    <a:pt x="57897" y="45866"/>
                    <a:pt x="58231" y="47734"/>
                    <a:pt x="57730" y="49535"/>
                  </a:cubicBezTo>
                  <a:cubicBezTo>
                    <a:pt x="57497" y="50403"/>
                    <a:pt x="56896" y="51537"/>
                    <a:pt x="55896" y="51537"/>
                  </a:cubicBezTo>
                  <a:cubicBezTo>
                    <a:pt x="55064" y="51537"/>
                    <a:pt x="54233" y="51366"/>
                    <a:pt x="53349" y="51366"/>
                  </a:cubicBezTo>
                  <a:cubicBezTo>
                    <a:pt x="53275" y="51366"/>
                    <a:pt x="53201" y="51367"/>
                    <a:pt x="53127" y="51370"/>
                  </a:cubicBezTo>
                  <a:cubicBezTo>
                    <a:pt x="50492" y="51403"/>
                    <a:pt x="47790" y="51603"/>
                    <a:pt x="45155" y="51904"/>
                  </a:cubicBezTo>
                  <a:cubicBezTo>
                    <a:pt x="44311" y="51861"/>
                    <a:pt x="43468" y="51849"/>
                    <a:pt x="42627" y="51849"/>
                  </a:cubicBezTo>
                  <a:cubicBezTo>
                    <a:pt x="41506" y="51849"/>
                    <a:pt x="40389" y="51870"/>
                    <a:pt x="39284" y="51870"/>
                  </a:cubicBezTo>
                  <a:cubicBezTo>
                    <a:pt x="37038" y="51870"/>
                    <a:pt x="34777" y="51826"/>
                    <a:pt x="32521" y="51826"/>
                  </a:cubicBezTo>
                  <a:cubicBezTo>
                    <a:pt x="31393" y="51826"/>
                    <a:pt x="30266" y="51837"/>
                    <a:pt x="29143" y="51870"/>
                  </a:cubicBezTo>
                  <a:cubicBezTo>
                    <a:pt x="27211" y="51936"/>
                    <a:pt x="25279" y="52031"/>
                    <a:pt x="23346" y="52031"/>
                  </a:cubicBezTo>
                  <a:cubicBezTo>
                    <a:pt x="22343" y="52031"/>
                    <a:pt x="21340" y="52005"/>
                    <a:pt x="20337" y="51937"/>
                  </a:cubicBezTo>
                  <a:cubicBezTo>
                    <a:pt x="19003" y="51870"/>
                    <a:pt x="17635" y="51637"/>
                    <a:pt x="16334" y="51337"/>
                  </a:cubicBezTo>
                  <a:cubicBezTo>
                    <a:pt x="14433" y="50870"/>
                    <a:pt x="13532" y="49702"/>
                    <a:pt x="13232" y="48101"/>
                  </a:cubicBezTo>
                  <a:cubicBezTo>
                    <a:pt x="13232" y="47601"/>
                    <a:pt x="13265" y="47134"/>
                    <a:pt x="13265" y="46700"/>
                  </a:cubicBezTo>
                  <a:cubicBezTo>
                    <a:pt x="13265" y="45666"/>
                    <a:pt x="13332" y="44632"/>
                    <a:pt x="13299" y="43598"/>
                  </a:cubicBezTo>
                  <a:cubicBezTo>
                    <a:pt x="13265" y="42530"/>
                    <a:pt x="13165" y="41463"/>
                    <a:pt x="13065" y="40395"/>
                  </a:cubicBezTo>
                  <a:cubicBezTo>
                    <a:pt x="13065" y="38561"/>
                    <a:pt x="13032" y="36726"/>
                    <a:pt x="12932" y="34892"/>
                  </a:cubicBezTo>
                  <a:cubicBezTo>
                    <a:pt x="12832" y="32156"/>
                    <a:pt x="12598" y="29421"/>
                    <a:pt x="12498" y="26686"/>
                  </a:cubicBezTo>
                  <a:cubicBezTo>
                    <a:pt x="12531" y="24617"/>
                    <a:pt x="12598" y="22583"/>
                    <a:pt x="12598" y="20515"/>
                  </a:cubicBezTo>
                  <a:cubicBezTo>
                    <a:pt x="12598" y="16879"/>
                    <a:pt x="12898" y="13276"/>
                    <a:pt x="12965" y="9640"/>
                  </a:cubicBezTo>
                  <a:cubicBezTo>
                    <a:pt x="12998" y="8106"/>
                    <a:pt x="12631" y="6505"/>
                    <a:pt x="12798" y="4937"/>
                  </a:cubicBezTo>
                  <a:cubicBezTo>
                    <a:pt x="12832" y="4503"/>
                    <a:pt x="12965" y="4136"/>
                    <a:pt x="13132" y="3836"/>
                  </a:cubicBezTo>
                  <a:cubicBezTo>
                    <a:pt x="13332" y="3602"/>
                    <a:pt x="13565" y="3369"/>
                    <a:pt x="13832" y="3135"/>
                  </a:cubicBezTo>
                  <a:cubicBezTo>
                    <a:pt x="14649" y="2621"/>
                    <a:pt x="15768" y="2464"/>
                    <a:pt x="16765" y="2464"/>
                  </a:cubicBezTo>
                  <a:cubicBezTo>
                    <a:pt x="16867" y="2464"/>
                    <a:pt x="16969" y="2465"/>
                    <a:pt x="17068" y="2468"/>
                  </a:cubicBezTo>
                  <a:cubicBezTo>
                    <a:pt x="17216" y="2474"/>
                    <a:pt x="17364" y="2476"/>
                    <a:pt x="17512" y="2476"/>
                  </a:cubicBezTo>
                  <a:cubicBezTo>
                    <a:pt x="18987" y="2476"/>
                    <a:pt x="20446" y="2241"/>
                    <a:pt x="21937" y="2241"/>
                  </a:cubicBezTo>
                  <a:cubicBezTo>
                    <a:pt x="22214" y="2241"/>
                    <a:pt x="22492" y="2249"/>
                    <a:pt x="22772" y="2268"/>
                  </a:cubicBezTo>
                  <a:cubicBezTo>
                    <a:pt x="23318" y="2304"/>
                    <a:pt x="23862" y="2316"/>
                    <a:pt x="24405" y="2316"/>
                  </a:cubicBezTo>
                  <a:cubicBezTo>
                    <a:pt x="25447" y="2316"/>
                    <a:pt x="26486" y="2272"/>
                    <a:pt x="27529" y="2272"/>
                  </a:cubicBezTo>
                  <a:cubicBezTo>
                    <a:pt x="27966" y="2272"/>
                    <a:pt x="28404" y="2280"/>
                    <a:pt x="28843" y="2302"/>
                  </a:cubicBezTo>
                  <a:cubicBezTo>
                    <a:pt x="29165" y="2316"/>
                    <a:pt x="29490" y="2323"/>
                    <a:pt x="29817" y="2323"/>
                  </a:cubicBezTo>
                  <a:cubicBezTo>
                    <a:pt x="30982" y="2323"/>
                    <a:pt x="32174" y="2239"/>
                    <a:pt x="33346" y="2135"/>
                  </a:cubicBezTo>
                  <a:lnTo>
                    <a:pt x="41485" y="2135"/>
                  </a:lnTo>
                  <a:cubicBezTo>
                    <a:pt x="43420" y="2135"/>
                    <a:pt x="45355" y="2101"/>
                    <a:pt x="47323" y="2068"/>
                  </a:cubicBezTo>
                  <a:close/>
                  <a:moveTo>
                    <a:pt x="39251" y="0"/>
                  </a:moveTo>
                  <a:cubicBezTo>
                    <a:pt x="36511" y="0"/>
                    <a:pt x="33765" y="103"/>
                    <a:pt x="31045" y="167"/>
                  </a:cubicBezTo>
                  <a:cubicBezTo>
                    <a:pt x="29877" y="400"/>
                    <a:pt x="28743" y="534"/>
                    <a:pt x="27575" y="534"/>
                  </a:cubicBezTo>
                  <a:cubicBezTo>
                    <a:pt x="27575" y="567"/>
                    <a:pt x="27575" y="567"/>
                    <a:pt x="27575" y="567"/>
                  </a:cubicBezTo>
                  <a:lnTo>
                    <a:pt x="27275" y="534"/>
                  </a:lnTo>
                  <a:lnTo>
                    <a:pt x="26675" y="534"/>
                  </a:lnTo>
                  <a:cubicBezTo>
                    <a:pt x="25841" y="567"/>
                    <a:pt x="25007" y="634"/>
                    <a:pt x="24140" y="734"/>
                  </a:cubicBezTo>
                  <a:cubicBezTo>
                    <a:pt x="22819" y="676"/>
                    <a:pt x="21499" y="520"/>
                    <a:pt x="20179" y="520"/>
                  </a:cubicBezTo>
                  <a:cubicBezTo>
                    <a:pt x="19965" y="520"/>
                    <a:pt x="19751" y="524"/>
                    <a:pt x="19536" y="534"/>
                  </a:cubicBezTo>
                  <a:cubicBezTo>
                    <a:pt x="18675" y="563"/>
                    <a:pt x="17867" y="672"/>
                    <a:pt x="17017" y="672"/>
                  </a:cubicBezTo>
                  <a:cubicBezTo>
                    <a:pt x="16912" y="672"/>
                    <a:pt x="16807" y="671"/>
                    <a:pt x="16701" y="667"/>
                  </a:cubicBezTo>
                  <a:cubicBezTo>
                    <a:pt x="16546" y="656"/>
                    <a:pt x="16394" y="650"/>
                    <a:pt x="16243" y="650"/>
                  </a:cubicBezTo>
                  <a:cubicBezTo>
                    <a:pt x="15513" y="650"/>
                    <a:pt x="14818" y="780"/>
                    <a:pt x="14099" y="1001"/>
                  </a:cubicBezTo>
                  <a:cubicBezTo>
                    <a:pt x="12832" y="1401"/>
                    <a:pt x="11998" y="1935"/>
                    <a:pt x="11431" y="3135"/>
                  </a:cubicBezTo>
                  <a:cubicBezTo>
                    <a:pt x="10697" y="4637"/>
                    <a:pt x="11030" y="6471"/>
                    <a:pt x="11064" y="8072"/>
                  </a:cubicBezTo>
                  <a:cubicBezTo>
                    <a:pt x="11097" y="8873"/>
                    <a:pt x="11297" y="9573"/>
                    <a:pt x="11297" y="10374"/>
                  </a:cubicBezTo>
                  <a:cubicBezTo>
                    <a:pt x="11264" y="11275"/>
                    <a:pt x="11197" y="12109"/>
                    <a:pt x="11130" y="13009"/>
                  </a:cubicBezTo>
                  <a:cubicBezTo>
                    <a:pt x="11064" y="13876"/>
                    <a:pt x="11097" y="14777"/>
                    <a:pt x="11097" y="15644"/>
                  </a:cubicBezTo>
                  <a:cubicBezTo>
                    <a:pt x="11097" y="16612"/>
                    <a:pt x="10930" y="17612"/>
                    <a:pt x="10930" y="18580"/>
                  </a:cubicBezTo>
                  <a:cubicBezTo>
                    <a:pt x="10964" y="20548"/>
                    <a:pt x="10897" y="22483"/>
                    <a:pt x="10863" y="24417"/>
                  </a:cubicBezTo>
                  <a:cubicBezTo>
                    <a:pt x="10827" y="24414"/>
                    <a:pt x="10788" y="24413"/>
                    <a:pt x="10748" y="24413"/>
                  </a:cubicBezTo>
                  <a:cubicBezTo>
                    <a:pt x="10347" y="24413"/>
                    <a:pt x="9790" y="24551"/>
                    <a:pt x="9729" y="24551"/>
                  </a:cubicBezTo>
                  <a:cubicBezTo>
                    <a:pt x="8995" y="24718"/>
                    <a:pt x="8295" y="25018"/>
                    <a:pt x="7628" y="25351"/>
                  </a:cubicBezTo>
                  <a:cubicBezTo>
                    <a:pt x="6394" y="26018"/>
                    <a:pt x="5426" y="27086"/>
                    <a:pt x="4626" y="28220"/>
                  </a:cubicBezTo>
                  <a:cubicBezTo>
                    <a:pt x="3725" y="29488"/>
                    <a:pt x="3125" y="31055"/>
                    <a:pt x="2591" y="32523"/>
                  </a:cubicBezTo>
                  <a:cubicBezTo>
                    <a:pt x="2291" y="33324"/>
                    <a:pt x="1924" y="33857"/>
                    <a:pt x="1423" y="34558"/>
                  </a:cubicBezTo>
                  <a:cubicBezTo>
                    <a:pt x="923" y="35225"/>
                    <a:pt x="790" y="36126"/>
                    <a:pt x="356" y="36860"/>
                  </a:cubicBezTo>
                  <a:cubicBezTo>
                    <a:pt x="1" y="37418"/>
                    <a:pt x="515" y="38131"/>
                    <a:pt x="1045" y="38131"/>
                  </a:cubicBezTo>
                  <a:cubicBezTo>
                    <a:pt x="1212" y="38131"/>
                    <a:pt x="1380" y="38061"/>
                    <a:pt x="1523" y="37894"/>
                  </a:cubicBezTo>
                  <a:cubicBezTo>
                    <a:pt x="1590" y="37827"/>
                    <a:pt x="1624" y="37794"/>
                    <a:pt x="1657" y="37727"/>
                  </a:cubicBezTo>
                  <a:cubicBezTo>
                    <a:pt x="1690" y="37727"/>
                    <a:pt x="1690" y="37694"/>
                    <a:pt x="1724" y="37660"/>
                  </a:cubicBezTo>
                  <a:cubicBezTo>
                    <a:pt x="2191" y="37093"/>
                    <a:pt x="2558" y="36493"/>
                    <a:pt x="2958" y="35859"/>
                  </a:cubicBezTo>
                  <a:cubicBezTo>
                    <a:pt x="3125" y="35625"/>
                    <a:pt x="3325" y="35359"/>
                    <a:pt x="3492" y="35125"/>
                  </a:cubicBezTo>
                  <a:cubicBezTo>
                    <a:pt x="3492" y="35158"/>
                    <a:pt x="3525" y="35192"/>
                    <a:pt x="3558" y="35258"/>
                  </a:cubicBezTo>
                  <a:cubicBezTo>
                    <a:pt x="3658" y="35659"/>
                    <a:pt x="3792" y="36059"/>
                    <a:pt x="3892" y="36493"/>
                  </a:cubicBezTo>
                  <a:cubicBezTo>
                    <a:pt x="4059" y="37060"/>
                    <a:pt x="4159" y="37760"/>
                    <a:pt x="4492" y="38261"/>
                  </a:cubicBezTo>
                  <a:cubicBezTo>
                    <a:pt x="4637" y="38502"/>
                    <a:pt x="4887" y="38674"/>
                    <a:pt x="5154" y="38674"/>
                  </a:cubicBezTo>
                  <a:cubicBezTo>
                    <a:pt x="5255" y="38674"/>
                    <a:pt x="5359" y="38649"/>
                    <a:pt x="5460" y="38594"/>
                  </a:cubicBezTo>
                  <a:cubicBezTo>
                    <a:pt x="6560" y="37960"/>
                    <a:pt x="5726" y="36493"/>
                    <a:pt x="5059" y="35258"/>
                  </a:cubicBezTo>
                  <a:cubicBezTo>
                    <a:pt x="5026" y="35192"/>
                    <a:pt x="5026" y="35125"/>
                    <a:pt x="4993" y="35058"/>
                  </a:cubicBezTo>
                  <a:lnTo>
                    <a:pt x="4993" y="35058"/>
                  </a:lnTo>
                  <a:cubicBezTo>
                    <a:pt x="5593" y="35392"/>
                    <a:pt x="6093" y="35926"/>
                    <a:pt x="6627" y="36326"/>
                  </a:cubicBezTo>
                  <a:cubicBezTo>
                    <a:pt x="6757" y="36415"/>
                    <a:pt x="6886" y="36453"/>
                    <a:pt x="7005" y="36453"/>
                  </a:cubicBezTo>
                  <a:cubicBezTo>
                    <a:pt x="7556" y="36453"/>
                    <a:pt x="7910" y="35631"/>
                    <a:pt x="7361" y="35192"/>
                  </a:cubicBezTo>
                  <a:cubicBezTo>
                    <a:pt x="6460" y="34458"/>
                    <a:pt x="5526" y="33691"/>
                    <a:pt x="4359" y="33457"/>
                  </a:cubicBezTo>
                  <a:cubicBezTo>
                    <a:pt x="4692" y="32623"/>
                    <a:pt x="4926" y="31689"/>
                    <a:pt x="5259" y="30922"/>
                  </a:cubicBezTo>
                  <a:cubicBezTo>
                    <a:pt x="6327" y="28420"/>
                    <a:pt x="8262" y="26452"/>
                    <a:pt x="10830" y="25652"/>
                  </a:cubicBezTo>
                  <a:lnTo>
                    <a:pt x="10830" y="25652"/>
                  </a:lnTo>
                  <a:cubicBezTo>
                    <a:pt x="10797" y="27219"/>
                    <a:pt x="10763" y="28754"/>
                    <a:pt x="10763" y="30322"/>
                  </a:cubicBezTo>
                  <a:cubicBezTo>
                    <a:pt x="10763" y="32123"/>
                    <a:pt x="10897" y="33857"/>
                    <a:pt x="10930" y="35659"/>
                  </a:cubicBezTo>
                  <a:cubicBezTo>
                    <a:pt x="10997" y="37694"/>
                    <a:pt x="11330" y="39662"/>
                    <a:pt x="11431" y="41663"/>
                  </a:cubicBezTo>
                  <a:cubicBezTo>
                    <a:pt x="11497" y="43498"/>
                    <a:pt x="11631" y="45299"/>
                    <a:pt x="11631" y="47134"/>
                  </a:cubicBezTo>
                  <a:cubicBezTo>
                    <a:pt x="11631" y="48902"/>
                    <a:pt x="11731" y="50069"/>
                    <a:pt x="12932" y="51470"/>
                  </a:cubicBezTo>
                  <a:cubicBezTo>
                    <a:pt x="13999" y="52738"/>
                    <a:pt x="15133" y="53105"/>
                    <a:pt x="16701" y="53405"/>
                  </a:cubicBezTo>
                  <a:cubicBezTo>
                    <a:pt x="17065" y="53478"/>
                    <a:pt x="17436" y="53493"/>
                    <a:pt x="17810" y="53493"/>
                  </a:cubicBezTo>
                  <a:cubicBezTo>
                    <a:pt x="18090" y="53493"/>
                    <a:pt x="18371" y="53484"/>
                    <a:pt x="18654" y="53484"/>
                  </a:cubicBezTo>
                  <a:cubicBezTo>
                    <a:pt x="18859" y="53484"/>
                    <a:pt x="19064" y="53489"/>
                    <a:pt x="19269" y="53505"/>
                  </a:cubicBezTo>
                  <a:cubicBezTo>
                    <a:pt x="20270" y="53605"/>
                    <a:pt x="21238" y="53805"/>
                    <a:pt x="22238" y="53872"/>
                  </a:cubicBezTo>
                  <a:cubicBezTo>
                    <a:pt x="23966" y="53995"/>
                    <a:pt x="25637" y="54176"/>
                    <a:pt x="27356" y="54176"/>
                  </a:cubicBezTo>
                  <a:cubicBezTo>
                    <a:pt x="27496" y="54176"/>
                    <a:pt x="27635" y="54174"/>
                    <a:pt x="27776" y="54172"/>
                  </a:cubicBezTo>
                  <a:cubicBezTo>
                    <a:pt x="27942" y="54169"/>
                    <a:pt x="28109" y="54168"/>
                    <a:pt x="28276" y="54168"/>
                  </a:cubicBezTo>
                  <a:cubicBezTo>
                    <a:pt x="30282" y="54168"/>
                    <a:pt x="32312" y="54339"/>
                    <a:pt x="34314" y="54339"/>
                  </a:cubicBezTo>
                  <a:cubicBezTo>
                    <a:pt x="34439" y="54340"/>
                    <a:pt x="34563" y="54340"/>
                    <a:pt x="34688" y="54340"/>
                  </a:cubicBezTo>
                  <a:cubicBezTo>
                    <a:pt x="38228" y="54340"/>
                    <a:pt x="41709" y="53894"/>
                    <a:pt x="45221" y="53572"/>
                  </a:cubicBezTo>
                  <a:cubicBezTo>
                    <a:pt x="47223" y="53371"/>
                    <a:pt x="49224" y="53338"/>
                    <a:pt x="51226" y="53138"/>
                  </a:cubicBezTo>
                  <a:cubicBezTo>
                    <a:pt x="51292" y="53138"/>
                    <a:pt x="51359" y="53105"/>
                    <a:pt x="51459" y="53105"/>
                  </a:cubicBezTo>
                  <a:cubicBezTo>
                    <a:pt x="52207" y="53125"/>
                    <a:pt x="52981" y="53172"/>
                    <a:pt x="53756" y="53172"/>
                  </a:cubicBezTo>
                  <a:cubicBezTo>
                    <a:pt x="54226" y="53172"/>
                    <a:pt x="54696" y="53155"/>
                    <a:pt x="55162" y="53105"/>
                  </a:cubicBezTo>
                  <a:cubicBezTo>
                    <a:pt x="55455" y="53153"/>
                    <a:pt x="55748" y="53184"/>
                    <a:pt x="56054" y="53184"/>
                  </a:cubicBezTo>
                  <a:cubicBezTo>
                    <a:pt x="56166" y="53184"/>
                    <a:pt x="56280" y="53180"/>
                    <a:pt x="56396" y="53171"/>
                  </a:cubicBezTo>
                  <a:cubicBezTo>
                    <a:pt x="59665" y="52704"/>
                    <a:pt x="59732" y="48001"/>
                    <a:pt x="59732" y="45566"/>
                  </a:cubicBezTo>
                  <a:lnTo>
                    <a:pt x="59732" y="45499"/>
                  </a:lnTo>
                  <a:cubicBezTo>
                    <a:pt x="59965" y="43898"/>
                    <a:pt x="60132" y="42330"/>
                    <a:pt x="60232" y="40729"/>
                  </a:cubicBezTo>
                  <a:cubicBezTo>
                    <a:pt x="60265" y="40362"/>
                    <a:pt x="60299" y="40029"/>
                    <a:pt x="60332" y="39695"/>
                  </a:cubicBezTo>
                  <a:cubicBezTo>
                    <a:pt x="60499" y="37694"/>
                    <a:pt x="60699" y="35759"/>
                    <a:pt x="60766" y="33791"/>
                  </a:cubicBezTo>
                  <a:cubicBezTo>
                    <a:pt x="60832" y="31422"/>
                    <a:pt x="60632" y="29087"/>
                    <a:pt x="60466" y="26752"/>
                  </a:cubicBezTo>
                  <a:lnTo>
                    <a:pt x="60466" y="26752"/>
                  </a:lnTo>
                  <a:cubicBezTo>
                    <a:pt x="60799" y="27219"/>
                    <a:pt x="61166" y="27553"/>
                    <a:pt x="61733" y="27820"/>
                  </a:cubicBezTo>
                  <a:cubicBezTo>
                    <a:pt x="62303" y="28123"/>
                    <a:pt x="62856" y="28250"/>
                    <a:pt x="63398" y="28250"/>
                  </a:cubicBezTo>
                  <a:cubicBezTo>
                    <a:pt x="64344" y="28250"/>
                    <a:pt x="65257" y="27862"/>
                    <a:pt x="66170" y="27353"/>
                  </a:cubicBezTo>
                  <a:cubicBezTo>
                    <a:pt x="69138" y="25718"/>
                    <a:pt x="70406" y="22449"/>
                    <a:pt x="70072" y="19214"/>
                  </a:cubicBezTo>
                  <a:cubicBezTo>
                    <a:pt x="70673" y="19047"/>
                    <a:pt x="71207" y="18813"/>
                    <a:pt x="71807" y="18613"/>
                  </a:cubicBezTo>
                  <a:cubicBezTo>
                    <a:pt x="72641" y="18313"/>
                    <a:pt x="73475" y="18146"/>
                    <a:pt x="74242" y="17679"/>
                  </a:cubicBezTo>
                  <a:cubicBezTo>
                    <a:pt x="74936" y="17257"/>
                    <a:pt x="74675" y="16070"/>
                    <a:pt x="73927" y="16070"/>
                  </a:cubicBezTo>
                  <a:cubicBezTo>
                    <a:pt x="73848" y="16070"/>
                    <a:pt x="73764" y="16083"/>
                    <a:pt x="73675" y="16111"/>
                  </a:cubicBezTo>
                  <a:cubicBezTo>
                    <a:pt x="72741" y="16445"/>
                    <a:pt x="71807" y="16845"/>
                    <a:pt x="70906" y="17246"/>
                  </a:cubicBezTo>
                  <a:cubicBezTo>
                    <a:pt x="70906" y="17212"/>
                    <a:pt x="70906" y="17145"/>
                    <a:pt x="70940" y="17112"/>
                  </a:cubicBezTo>
                  <a:cubicBezTo>
                    <a:pt x="70940" y="17045"/>
                    <a:pt x="70940" y="17012"/>
                    <a:pt x="70973" y="16979"/>
                  </a:cubicBezTo>
                  <a:cubicBezTo>
                    <a:pt x="71473" y="15778"/>
                    <a:pt x="72007" y="14577"/>
                    <a:pt x="71874" y="13343"/>
                  </a:cubicBezTo>
                  <a:cubicBezTo>
                    <a:pt x="71835" y="12935"/>
                    <a:pt x="71446" y="12708"/>
                    <a:pt x="71068" y="12708"/>
                  </a:cubicBezTo>
                  <a:cubicBezTo>
                    <a:pt x="70797" y="12708"/>
                    <a:pt x="70531" y="12825"/>
                    <a:pt x="70406" y="13076"/>
                  </a:cubicBezTo>
                  <a:cubicBezTo>
                    <a:pt x="69972" y="13810"/>
                    <a:pt x="69972" y="14644"/>
                    <a:pt x="69739" y="15444"/>
                  </a:cubicBezTo>
                  <a:cubicBezTo>
                    <a:pt x="69639" y="15711"/>
                    <a:pt x="69572" y="16178"/>
                    <a:pt x="69472" y="16578"/>
                  </a:cubicBezTo>
                  <a:cubicBezTo>
                    <a:pt x="69072" y="15711"/>
                    <a:pt x="68638" y="14810"/>
                    <a:pt x="67771" y="14343"/>
                  </a:cubicBezTo>
                  <a:cubicBezTo>
                    <a:pt x="67611" y="14267"/>
                    <a:pt x="67443" y="14232"/>
                    <a:pt x="67278" y="14232"/>
                  </a:cubicBezTo>
                  <a:cubicBezTo>
                    <a:pt x="66585" y="14232"/>
                    <a:pt x="65965" y="14856"/>
                    <a:pt x="66370" y="15611"/>
                  </a:cubicBezTo>
                  <a:cubicBezTo>
                    <a:pt x="66937" y="16712"/>
                    <a:pt x="67671" y="17612"/>
                    <a:pt x="68438" y="18513"/>
                  </a:cubicBezTo>
                  <a:cubicBezTo>
                    <a:pt x="68271" y="19647"/>
                    <a:pt x="68304" y="20781"/>
                    <a:pt x="68038" y="21916"/>
                  </a:cubicBezTo>
                  <a:cubicBezTo>
                    <a:pt x="67704" y="23383"/>
                    <a:pt x="66870" y="24517"/>
                    <a:pt x="65603" y="25351"/>
                  </a:cubicBezTo>
                  <a:cubicBezTo>
                    <a:pt x="64763" y="25926"/>
                    <a:pt x="64012" y="26280"/>
                    <a:pt x="63174" y="26280"/>
                  </a:cubicBezTo>
                  <a:cubicBezTo>
                    <a:pt x="62746" y="26280"/>
                    <a:pt x="62296" y="26188"/>
                    <a:pt x="61800" y="25985"/>
                  </a:cubicBezTo>
                  <a:cubicBezTo>
                    <a:pt x="61266" y="25752"/>
                    <a:pt x="60832" y="25251"/>
                    <a:pt x="60332" y="24951"/>
                  </a:cubicBezTo>
                  <a:cubicBezTo>
                    <a:pt x="60299" y="24017"/>
                    <a:pt x="60265" y="23116"/>
                    <a:pt x="60265" y="22216"/>
                  </a:cubicBezTo>
                  <a:cubicBezTo>
                    <a:pt x="60232" y="18180"/>
                    <a:pt x="60766" y="14177"/>
                    <a:pt x="60766" y="10140"/>
                  </a:cubicBezTo>
                  <a:cubicBezTo>
                    <a:pt x="60766" y="8339"/>
                    <a:pt x="60632" y="6605"/>
                    <a:pt x="60566" y="4803"/>
                  </a:cubicBezTo>
                  <a:cubicBezTo>
                    <a:pt x="60532" y="3402"/>
                    <a:pt x="59665" y="2435"/>
                    <a:pt x="58464" y="1901"/>
                  </a:cubicBezTo>
                  <a:cubicBezTo>
                    <a:pt x="57630" y="1534"/>
                    <a:pt x="56629" y="1434"/>
                    <a:pt x="55729" y="1334"/>
                  </a:cubicBezTo>
                  <a:cubicBezTo>
                    <a:pt x="55595" y="1301"/>
                    <a:pt x="55462" y="1234"/>
                    <a:pt x="55329" y="1201"/>
                  </a:cubicBezTo>
                  <a:cubicBezTo>
                    <a:pt x="53931" y="774"/>
                    <a:pt x="52433" y="651"/>
                    <a:pt x="50917" y="651"/>
                  </a:cubicBezTo>
                  <a:cubicBezTo>
                    <a:pt x="50298" y="651"/>
                    <a:pt x="49676" y="671"/>
                    <a:pt x="49057" y="700"/>
                  </a:cubicBezTo>
                  <a:cubicBezTo>
                    <a:pt x="47390" y="500"/>
                    <a:pt x="45722" y="233"/>
                    <a:pt x="44020" y="133"/>
                  </a:cubicBezTo>
                  <a:cubicBezTo>
                    <a:pt x="42437" y="35"/>
                    <a:pt x="40845" y="0"/>
                    <a:pt x="39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4;p18">
            <a:extLst>
              <a:ext uri="{FF2B5EF4-FFF2-40B4-BE49-F238E27FC236}">
                <a16:creationId xmlns:a16="http://schemas.microsoft.com/office/drawing/2014/main" id="{51743F53-6910-7C41-B585-6B21CC754309}"/>
              </a:ext>
            </a:extLst>
          </p:cNvPr>
          <p:cNvGrpSpPr/>
          <p:nvPr/>
        </p:nvGrpSpPr>
        <p:grpSpPr>
          <a:xfrm>
            <a:off x="6994523" y="4754334"/>
            <a:ext cx="314409" cy="243750"/>
            <a:chOff x="2409025" y="1325525"/>
            <a:chExt cx="1752650" cy="1358450"/>
          </a:xfrm>
        </p:grpSpPr>
        <p:sp>
          <p:nvSpPr>
            <p:cNvPr id="19" name="Google Shape;115;p18">
              <a:extLst>
                <a:ext uri="{FF2B5EF4-FFF2-40B4-BE49-F238E27FC236}">
                  <a16:creationId xmlns:a16="http://schemas.microsoft.com/office/drawing/2014/main" id="{D1D8A0EC-BA79-6E4A-8AD4-82FB84D2D748}"/>
                </a:ext>
              </a:extLst>
            </p:cNvPr>
            <p:cNvSpPr/>
            <p:nvPr/>
          </p:nvSpPr>
          <p:spPr>
            <a:xfrm>
              <a:off x="2665050" y="1370925"/>
              <a:ext cx="1210050" cy="1275950"/>
            </a:xfrm>
            <a:custGeom>
              <a:avLst/>
              <a:gdLst/>
              <a:ahLst/>
              <a:cxnLst/>
              <a:rect l="l" t="t" r="r" b="b"/>
              <a:pathLst>
                <a:path w="48402" h="51038" extrusionOk="0">
                  <a:moveTo>
                    <a:pt x="38740" y="1"/>
                  </a:moveTo>
                  <a:cubicBezTo>
                    <a:pt x="37923" y="1"/>
                    <a:pt x="37103" y="22"/>
                    <a:pt x="36313" y="22"/>
                  </a:cubicBezTo>
                  <a:cubicBezTo>
                    <a:pt x="36115" y="22"/>
                    <a:pt x="35919" y="21"/>
                    <a:pt x="35726" y="17"/>
                  </a:cubicBezTo>
                  <a:cubicBezTo>
                    <a:pt x="35514" y="15"/>
                    <a:pt x="35301" y="14"/>
                    <a:pt x="35089" y="14"/>
                  </a:cubicBezTo>
                  <a:cubicBezTo>
                    <a:pt x="33145" y="14"/>
                    <a:pt x="31187" y="112"/>
                    <a:pt x="29239" y="112"/>
                  </a:cubicBezTo>
                  <a:cubicBezTo>
                    <a:pt x="28687" y="112"/>
                    <a:pt x="28136" y="104"/>
                    <a:pt x="27587" y="84"/>
                  </a:cubicBezTo>
                  <a:cubicBezTo>
                    <a:pt x="26814" y="56"/>
                    <a:pt x="26042" y="45"/>
                    <a:pt x="25271" y="45"/>
                  </a:cubicBezTo>
                  <a:cubicBezTo>
                    <a:pt x="22186" y="45"/>
                    <a:pt x="19111" y="223"/>
                    <a:pt x="16026" y="223"/>
                  </a:cubicBezTo>
                  <a:cubicBezTo>
                    <a:pt x="15255" y="223"/>
                    <a:pt x="14483" y="212"/>
                    <a:pt x="13710" y="184"/>
                  </a:cubicBezTo>
                  <a:cubicBezTo>
                    <a:pt x="13497" y="174"/>
                    <a:pt x="13284" y="170"/>
                    <a:pt x="13069" y="170"/>
                  </a:cubicBezTo>
                  <a:cubicBezTo>
                    <a:pt x="11622" y="170"/>
                    <a:pt x="10139" y="368"/>
                    <a:pt x="8693" y="368"/>
                  </a:cubicBezTo>
                  <a:cubicBezTo>
                    <a:pt x="8203" y="368"/>
                    <a:pt x="7717" y="345"/>
                    <a:pt x="7239" y="284"/>
                  </a:cubicBezTo>
                  <a:cubicBezTo>
                    <a:pt x="6764" y="224"/>
                    <a:pt x="6267" y="183"/>
                    <a:pt x="5771" y="183"/>
                  </a:cubicBezTo>
                  <a:cubicBezTo>
                    <a:pt x="4351" y="183"/>
                    <a:pt x="2942" y="514"/>
                    <a:pt x="2102" y="1652"/>
                  </a:cubicBezTo>
                  <a:cubicBezTo>
                    <a:pt x="2035" y="1752"/>
                    <a:pt x="1968" y="1852"/>
                    <a:pt x="1902" y="1952"/>
                  </a:cubicBezTo>
                  <a:cubicBezTo>
                    <a:pt x="1801" y="2019"/>
                    <a:pt x="1668" y="2119"/>
                    <a:pt x="1568" y="2219"/>
                  </a:cubicBezTo>
                  <a:cubicBezTo>
                    <a:pt x="134" y="3553"/>
                    <a:pt x="400" y="4954"/>
                    <a:pt x="200" y="6722"/>
                  </a:cubicBezTo>
                  <a:cubicBezTo>
                    <a:pt x="0" y="8457"/>
                    <a:pt x="200" y="10325"/>
                    <a:pt x="167" y="12093"/>
                  </a:cubicBezTo>
                  <a:cubicBezTo>
                    <a:pt x="100" y="12927"/>
                    <a:pt x="400" y="13560"/>
                    <a:pt x="867" y="13961"/>
                  </a:cubicBezTo>
                  <a:cubicBezTo>
                    <a:pt x="834" y="14995"/>
                    <a:pt x="867" y="15995"/>
                    <a:pt x="867" y="16896"/>
                  </a:cubicBezTo>
                  <a:cubicBezTo>
                    <a:pt x="467" y="19965"/>
                    <a:pt x="567" y="23067"/>
                    <a:pt x="601" y="26169"/>
                  </a:cubicBezTo>
                  <a:cubicBezTo>
                    <a:pt x="601" y="26837"/>
                    <a:pt x="601" y="27504"/>
                    <a:pt x="601" y="28171"/>
                  </a:cubicBezTo>
                  <a:cubicBezTo>
                    <a:pt x="601" y="28805"/>
                    <a:pt x="734" y="29372"/>
                    <a:pt x="968" y="29805"/>
                  </a:cubicBezTo>
                  <a:cubicBezTo>
                    <a:pt x="834" y="33675"/>
                    <a:pt x="1301" y="37511"/>
                    <a:pt x="1301" y="41347"/>
                  </a:cubicBezTo>
                  <a:cubicBezTo>
                    <a:pt x="1301" y="43215"/>
                    <a:pt x="1334" y="45083"/>
                    <a:pt x="1468" y="46951"/>
                  </a:cubicBezTo>
                  <a:cubicBezTo>
                    <a:pt x="1601" y="49019"/>
                    <a:pt x="3503" y="50053"/>
                    <a:pt x="5404" y="50287"/>
                  </a:cubicBezTo>
                  <a:cubicBezTo>
                    <a:pt x="5455" y="50291"/>
                    <a:pt x="5506" y="50293"/>
                    <a:pt x="5556" y="50293"/>
                  </a:cubicBezTo>
                  <a:cubicBezTo>
                    <a:pt x="5905" y="50293"/>
                    <a:pt x="6247" y="50195"/>
                    <a:pt x="6538" y="50020"/>
                  </a:cubicBezTo>
                  <a:cubicBezTo>
                    <a:pt x="7105" y="50453"/>
                    <a:pt x="7706" y="50787"/>
                    <a:pt x="8506" y="50920"/>
                  </a:cubicBezTo>
                  <a:cubicBezTo>
                    <a:pt x="9233" y="51005"/>
                    <a:pt x="9968" y="51037"/>
                    <a:pt x="10706" y="51037"/>
                  </a:cubicBezTo>
                  <a:cubicBezTo>
                    <a:pt x="12001" y="51037"/>
                    <a:pt x="13302" y="50939"/>
                    <a:pt x="14577" y="50854"/>
                  </a:cubicBezTo>
                  <a:cubicBezTo>
                    <a:pt x="18128" y="50630"/>
                    <a:pt x="21750" y="50430"/>
                    <a:pt x="25304" y="50430"/>
                  </a:cubicBezTo>
                  <a:cubicBezTo>
                    <a:pt x="25990" y="50430"/>
                    <a:pt x="26673" y="50437"/>
                    <a:pt x="27353" y="50453"/>
                  </a:cubicBezTo>
                  <a:cubicBezTo>
                    <a:pt x="27622" y="50458"/>
                    <a:pt x="27892" y="50459"/>
                    <a:pt x="28162" y="50459"/>
                  </a:cubicBezTo>
                  <a:cubicBezTo>
                    <a:pt x="28682" y="50459"/>
                    <a:pt x="29205" y="50454"/>
                    <a:pt x="29728" y="50454"/>
                  </a:cubicBezTo>
                  <a:cubicBezTo>
                    <a:pt x="30961" y="50454"/>
                    <a:pt x="32194" y="50484"/>
                    <a:pt x="33391" y="50687"/>
                  </a:cubicBezTo>
                  <a:cubicBezTo>
                    <a:pt x="33921" y="50765"/>
                    <a:pt x="34451" y="50791"/>
                    <a:pt x="34982" y="50791"/>
                  </a:cubicBezTo>
                  <a:cubicBezTo>
                    <a:pt x="36048" y="50791"/>
                    <a:pt x="37115" y="50686"/>
                    <a:pt x="38182" y="50686"/>
                  </a:cubicBezTo>
                  <a:cubicBezTo>
                    <a:pt x="38619" y="50686"/>
                    <a:pt x="39057" y="50703"/>
                    <a:pt x="39495" y="50754"/>
                  </a:cubicBezTo>
                  <a:cubicBezTo>
                    <a:pt x="40171" y="50834"/>
                    <a:pt x="40943" y="50896"/>
                    <a:pt x="41736" y="50896"/>
                  </a:cubicBezTo>
                  <a:cubicBezTo>
                    <a:pt x="44547" y="50896"/>
                    <a:pt x="47620" y="50125"/>
                    <a:pt x="47567" y="46717"/>
                  </a:cubicBezTo>
                  <a:cubicBezTo>
                    <a:pt x="47567" y="46517"/>
                    <a:pt x="47534" y="46317"/>
                    <a:pt x="47467" y="46117"/>
                  </a:cubicBezTo>
                  <a:cubicBezTo>
                    <a:pt x="47567" y="45884"/>
                    <a:pt x="47601" y="45617"/>
                    <a:pt x="47634" y="45316"/>
                  </a:cubicBezTo>
                  <a:cubicBezTo>
                    <a:pt x="47734" y="41681"/>
                    <a:pt x="47467" y="38011"/>
                    <a:pt x="47868" y="34375"/>
                  </a:cubicBezTo>
                  <a:cubicBezTo>
                    <a:pt x="48235" y="31273"/>
                    <a:pt x="48401" y="28004"/>
                    <a:pt x="48101" y="24868"/>
                  </a:cubicBezTo>
                  <a:cubicBezTo>
                    <a:pt x="47801" y="21733"/>
                    <a:pt x="47868" y="18497"/>
                    <a:pt x="47501" y="15362"/>
                  </a:cubicBezTo>
                  <a:cubicBezTo>
                    <a:pt x="47467" y="14961"/>
                    <a:pt x="47434" y="14528"/>
                    <a:pt x="47434" y="14127"/>
                  </a:cubicBezTo>
                  <a:cubicBezTo>
                    <a:pt x="47901" y="11759"/>
                    <a:pt x="47901" y="9291"/>
                    <a:pt x="47801" y="6856"/>
                  </a:cubicBezTo>
                  <a:cubicBezTo>
                    <a:pt x="47834" y="6589"/>
                    <a:pt x="47801" y="6355"/>
                    <a:pt x="47734" y="6155"/>
                  </a:cubicBezTo>
                  <a:cubicBezTo>
                    <a:pt x="47901" y="4654"/>
                    <a:pt x="47901" y="3086"/>
                    <a:pt x="46834" y="2052"/>
                  </a:cubicBezTo>
                  <a:cubicBezTo>
                    <a:pt x="45399" y="618"/>
                    <a:pt x="43631" y="484"/>
                    <a:pt x="41730" y="184"/>
                  </a:cubicBezTo>
                  <a:cubicBezTo>
                    <a:pt x="40779" y="34"/>
                    <a:pt x="39762" y="1"/>
                    <a:pt x="38740" y="1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;p18">
              <a:extLst>
                <a:ext uri="{FF2B5EF4-FFF2-40B4-BE49-F238E27FC236}">
                  <a16:creationId xmlns:a16="http://schemas.microsoft.com/office/drawing/2014/main" id="{C94CA60F-C968-3A49-BFF6-A8AA23CCA86D}"/>
                </a:ext>
              </a:extLst>
            </p:cNvPr>
            <p:cNvSpPr/>
            <p:nvPr/>
          </p:nvSpPr>
          <p:spPr>
            <a:xfrm>
              <a:off x="2663375" y="1376575"/>
              <a:ext cx="1163350" cy="1274425"/>
            </a:xfrm>
            <a:custGeom>
              <a:avLst/>
              <a:gdLst/>
              <a:ahLst/>
              <a:cxnLst/>
              <a:rect l="l" t="t" r="r" b="b"/>
              <a:pathLst>
                <a:path w="46534" h="50977" extrusionOk="0">
                  <a:moveTo>
                    <a:pt x="3446" y="0"/>
                  </a:moveTo>
                  <a:cubicBezTo>
                    <a:pt x="3361" y="0"/>
                    <a:pt x="3268" y="28"/>
                    <a:pt x="3169" y="92"/>
                  </a:cubicBezTo>
                  <a:cubicBezTo>
                    <a:pt x="2402" y="592"/>
                    <a:pt x="1702" y="859"/>
                    <a:pt x="1101" y="1593"/>
                  </a:cubicBezTo>
                  <a:cubicBezTo>
                    <a:pt x="434" y="2360"/>
                    <a:pt x="201" y="3527"/>
                    <a:pt x="134" y="4528"/>
                  </a:cubicBezTo>
                  <a:cubicBezTo>
                    <a:pt x="0" y="5796"/>
                    <a:pt x="101" y="7097"/>
                    <a:pt x="101" y="8398"/>
                  </a:cubicBezTo>
                  <a:cubicBezTo>
                    <a:pt x="101" y="9598"/>
                    <a:pt x="434" y="10766"/>
                    <a:pt x="301" y="11967"/>
                  </a:cubicBezTo>
                  <a:cubicBezTo>
                    <a:pt x="101" y="13301"/>
                    <a:pt x="534" y="14602"/>
                    <a:pt x="434" y="15936"/>
                  </a:cubicBezTo>
                  <a:cubicBezTo>
                    <a:pt x="367" y="17204"/>
                    <a:pt x="568" y="18505"/>
                    <a:pt x="534" y="19806"/>
                  </a:cubicBezTo>
                  <a:cubicBezTo>
                    <a:pt x="501" y="21007"/>
                    <a:pt x="501" y="22207"/>
                    <a:pt x="601" y="23408"/>
                  </a:cubicBezTo>
                  <a:cubicBezTo>
                    <a:pt x="668" y="24576"/>
                    <a:pt x="401" y="25743"/>
                    <a:pt x="634" y="26877"/>
                  </a:cubicBezTo>
                  <a:cubicBezTo>
                    <a:pt x="668" y="27111"/>
                    <a:pt x="801" y="27344"/>
                    <a:pt x="1001" y="27478"/>
                  </a:cubicBezTo>
                  <a:cubicBezTo>
                    <a:pt x="1001" y="27545"/>
                    <a:pt x="1001" y="27611"/>
                    <a:pt x="968" y="27645"/>
                  </a:cubicBezTo>
                  <a:cubicBezTo>
                    <a:pt x="801" y="28679"/>
                    <a:pt x="968" y="29813"/>
                    <a:pt x="801" y="30880"/>
                  </a:cubicBezTo>
                  <a:cubicBezTo>
                    <a:pt x="701" y="31681"/>
                    <a:pt x="768" y="32581"/>
                    <a:pt x="834" y="33349"/>
                  </a:cubicBezTo>
                  <a:cubicBezTo>
                    <a:pt x="901" y="34483"/>
                    <a:pt x="901" y="35650"/>
                    <a:pt x="1068" y="36751"/>
                  </a:cubicBezTo>
                  <a:cubicBezTo>
                    <a:pt x="1335" y="38953"/>
                    <a:pt x="868" y="41254"/>
                    <a:pt x="1268" y="43389"/>
                  </a:cubicBezTo>
                  <a:cubicBezTo>
                    <a:pt x="1602" y="45291"/>
                    <a:pt x="1468" y="47392"/>
                    <a:pt x="3203" y="48726"/>
                  </a:cubicBezTo>
                  <a:cubicBezTo>
                    <a:pt x="4971" y="50061"/>
                    <a:pt x="7106" y="50061"/>
                    <a:pt x="9207" y="50361"/>
                  </a:cubicBezTo>
                  <a:cubicBezTo>
                    <a:pt x="11542" y="50761"/>
                    <a:pt x="13944" y="50861"/>
                    <a:pt x="16312" y="50928"/>
                  </a:cubicBezTo>
                  <a:cubicBezTo>
                    <a:pt x="17244" y="50943"/>
                    <a:pt x="18175" y="50976"/>
                    <a:pt x="19104" y="50976"/>
                  </a:cubicBezTo>
                  <a:cubicBezTo>
                    <a:pt x="20304" y="50976"/>
                    <a:pt x="21499" y="50920"/>
                    <a:pt x="22683" y="50694"/>
                  </a:cubicBezTo>
                  <a:cubicBezTo>
                    <a:pt x="23256" y="50588"/>
                    <a:pt x="23859" y="50571"/>
                    <a:pt x="24470" y="50571"/>
                  </a:cubicBezTo>
                  <a:cubicBezTo>
                    <a:pt x="24743" y="50571"/>
                    <a:pt x="25017" y="50575"/>
                    <a:pt x="25290" y="50575"/>
                  </a:cubicBezTo>
                  <a:cubicBezTo>
                    <a:pt x="26514" y="50575"/>
                    <a:pt x="27730" y="50509"/>
                    <a:pt x="28754" y="49794"/>
                  </a:cubicBezTo>
                  <a:cubicBezTo>
                    <a:pt x="28788" y="49794"/>
                    <a:pt x="28821" y="49760"/>
                    <a:pt x="28854" y="49727"/>
                  </a:cubicBezTo>
                  <a:cubicBezTo>
                    <a:pt x="28921" y="49760"/>
                    <a:pt x="28954" y="49760"/>
                    <a:pt x="28988" y="49794"/>
                  </a:cubicBezTo>
                  <a:cubicBezTo>
                    <a:pt x="29722" y="50027"/>
                    <a:pt x="30456" y="50127"/>
                    <a:pt x="31189" y="50294"/>
                  </a:cubicBezTo>
                  <a:cubicBezTo>
                    <a:pt x="31765" y="50418"/>
                    <a:pt x="32361" y="50459"/>
                    <a:pt x="32964" y="50459"/>
                  </a:cubicBezTo>
                  <a:cubicBezTo>
                    <a:pt x="34065" y="50459"/>
                    <a:pt x="35194" y="50325"/>
                    <a:pt x="36290" y="50325"/>
                  </a:cubicBezTo>
                  <a:cubicBezTo>
                    <a:pt x="36369" y="50325"/>
                    <a:pt x="36448" y="50326"/>
                    <a:pt x="36527" y="50328"/>
                  </a:cubicBezTo>
                  <a:cubicBezTo>
                    <a:pt x="37494" y="50328"/>
                    <a:pt x="38461" y="50294"/>
                    <a:pt x="39429" y="50294"/>
                  </a:cubicBezTo>
                  <a:cubicBezTo>
                    <a:pt x="39507" y="50292"/>
                    <a:pt x="39584" y="50290"/>
                    <a:pt x="39661" y="50290"/>
                  </a:cubicBezTo>
                  <a:cubicBezTo>
                    <a:pt x="40599" y="50290"/>
                    <a:pt x="41441" y="50469"/>
                    <a:pt x="42397" y="50561"/>
                  </a:cubicBezTo>
                  <a:cubicBezTo>
                    <a:pt x="42541" y="50575"/>
                    <a:pt x="42691" y="50582"/>
                    <a:pt x="42845" y="50582"/>
                  </a:cubicBezTo>
                  <a:cubicBezTo>
                    <a:pt x="44188" y="50582"/>
                    <a:pt x="45821" y="50047"/>
                    <a:pt x="46300" y="48760"/>
                  </a:cubicBezTo>
                  <a:cubicBezTo>
                    <a:pt x="46534" y="48126"/>
                    <a:pt x="46033" y="47292"/>
                    <a:pt x="45299" y="47292"/>
                  </a:cubicBezTo>
                  <a:cubicBezTo>
                    <a:pt x="44699" y="47292"/>
                    <a:pt x="44165" y="47459"/>
                    <a:pt x="43565" y="47559"/>
                  </a:cubicBezTo>
                  <a:cubicBezTo>
                    <a:pt x="43317" y="47613"/>
                    <a:pt x="43094" y="47632"/>
                    <a:pt x="42879" y="47632"/>
                  </a:cubicBezTo>
                  <a:cubicBezTo>
                    <a:pt x="42428" y="47632"/>
                    <a:pt x="42016" y="47548"/>
                    <a:pt x="41497" y="47526"/>
                  </a:cubicBezTo>
                  <a:cubicBezTo>
                    <a:pt x="40947" y="47494"/>
                    <a:pt x="40397" y="47482"/>
                    <a:pt x="39846" y="47482"/>
                  </a:cubicBezTo>
                  <a:cubicBezTo>
                    <a:pt x="38659" y="47482"/>
                    <a:pt x="37467" y="47536"/>
                    <a:pt x="36260" y="47559"/>
                  </a:cubicBezTo>
                  <a:cubicBezTo>
                    <a:pt x="34961" y="47559"/>
                    <a:pt x="33663" y="47822"/>
                    <a:pt x="32365" y="47822"/>
                  </a:cubicBezTo>
                  <a:cubicBezTo>
                    <a:pt x="32129" y="47822"/>
                    <a:pt x="31892" y="47813"/>
                    <a:pt x="31656" y="47792"/>
                  </a:cubicBezTo>
                  <a:cubicBezTo>
                    <a:pt x="31023" y="47726"/>
                    <a:pt x="30389" y="47626"/>
                    <a:pt x="29755" y="47626"/>
                  </a:cubicBezTo>
                  <a:cubicBezTo>
                    <a:pt x="29188" y="47626"/>
                    <a:pt x="28721" y="47892"/>
                    <a:pt x="28221" y="48059"/>
                  </a:cubicBezTo>
                  <a:cubicBezTo>
                    <a:pt x="27956" y="47954"/>
                    <a:pt x="27692" y="47913"/>
                    <a:pt x="27418" y="47913"/>
                  </a:cubicBezTo>
                  <a:cubicBezTo>
                    <a:pt x="27173" y="47913"/>
                    <a:pt x="26920" y="47945"/>
                    <a:pt x="26653" y="47993"/>
                  </a:cubicBezTo>
                  <a:cubicBezTo>
                    <a:pt x="25668" y="48108"/>
                    <a:pt x="24758" y="48199"/>
                    <a:pt x="23793" y="48199"/>
                  </a:cubicBezTo>
                  <a:cubicBezTo>
                    <a:pt x="23647" y="48199"/>
                    <a:pt x="23500" y="48197"/>
                    <a:pt x="23350" y="48193"/>
                  </a:cubicBezTo>
                  <a:cubicBezTo>
                    <a:pt x="23242" y="48189"/>
                    <a:pt x="23132" y="48187"/>
                    <a:pt x="23023" y="48187"/>
                  </a:cubicBezTo>
                  <a:cubicBezTo>
                    <a:pt x="21565" y="48187"/>
                    <a:pt x="20072" y="48498"/>
                    <a:pt x="18587" y="48498"/>
                  </a:cubicBezTo>
                  <a:cubicBezTo>
                    <a:pt x="18206" y="48498"/>
                    <a:pt x="17825" y="48478"/>
                    <a:pt x="17446" y="48426"/>
                  </a:cubicBezTo>
                  <a:cubicBezTo>
                    <a:pt x="15211" y="48093"/>
                    <a:pt x="12910" y="48126"/>
                    <a:pt x="10641" y="47892"/>
                  </a:cubicBezTo>
                  <a:cubicBezTo>
                    <a:pt x="9607" y="47792"/>
                    <a:pt x="8540" y="47626"/>
                    <a:pt x="7472" y="47526"/>
                  </a:cubicBezTo>
                  <a:cubicBezTo>
                    <a:pt x="6472" y="47425"/>
                    <a:pt x="5371" y="47359"/>
                    <a:pt x="4570" y="46592"/>
                  </a:cubicBezTo>
                  <a:cubicBezTo>
                    <a:pt x="3770" y="45858"/>
                    <a:pt x="3903" y="44657"/>
                    <a:pt x="3736" y="43723"/>
                  </a:cubicBezTo>
                  <a:cubicBezTo>
                    <a:pt x="3536" y="42589"/>
                    <a:pt x="3570" y="41488"/>
                    <a:pt x="3570" y="40320"/>
                  </a:cubicBezTo>
                  <a:cubicBezTo>
                    <a:pt x="3570" y="38352"/>
                    <a:pt x="3470" y="36351"/>
                    <a:pt x="3436" y="34383"/>
                  </a:cubicBezTo>
                  <a:cubicBezTo>
                    <a:pt x="3403" y="33449"/>
                    <a:pt x="3336" y="32481"/>
                    <a:pt x="3203" y="31581"/>
                  </a:cubicBezTo>
                  <a:cubicBezTo>
                    <a:pt x="3069" y="30814"/>
                    <a:pt x="3236" y="30013"/>
                    <a:pt x="3103" y="29246"/>
                  </a:cubicBezTo>
                  <a:cubicBezTo>
                    <a:pt x="3036" y="28612"/>
                    <a:pt x="2903" y="27978"/>
                    <a:pt x="2736" y="27344"/>
                  </a:cubicBezTo>
                  <a:cubicBezTo>
                    <a:pt x="3003" y="26977"/>
                    <a:pt x="3036" y="26510"/>
                    <a:pt x="2836" y="26110"/>
                  </a:cubicBezTo>
                  <a:cubicBezTo>
                    <a:pt x="2769" y="25276"/>
                    <a:pt x="2836" y="24376"/>
                    <a:pt x="2769" y="23542"/>
                  </a:cubicBezTo>
                  <a:cubicBezTo>
                    <a:pt x="2702" y="22441"/>
                    <a:pt x="2569" y="21407"/>
                    <a:pt x="2536" y="20306"/>
                  </a:cubicBezTo>
                  <a:cubicBezTo>
                    <a:pt x="2536" y="17971"/>
                    <a:pt x="2169" y="15669"/>
                    <a:pt x="2102" y="13334"/>
                  </a:cubicBezTo>
                  <a:cubicBezTo>
                    <a:pt x="2102" y="12367"/>
                    <a:pt x="2402" y="11466"/>
                    <a:pt x="2335" y="10499"/>
                  </a:cubicBezTo>
                  <a:cubicBezTo>
                    <a:pt x="2269" y="9365"/>
                    <a:pt x="2269" y="8264"/>
                    <a:pt x="2269" y="7130"/>
                  </a:cubicBezTo>
                  <a:cubicBezTo>
                    <a:pt x="2269" y="4828"/>
                    <a:pt x="2169" y="2827"/>
                    <a:pt x="3770" y="959"/>
                  </a:cubicBezTo>
                  <a:cubicBezTo>
                    <a:pt x="4073" y="628"/>
                    <a:pt x="3852" y="0"/>
                    <a:pt x="3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;p18">
              <a:extLst>
                <a:ext uri="{FF2B5EF4-FFF2-40B4-BE49-F238E27FC236}">
                  <a16:creationId xmlns:a16="http://schemas.microsoft.com/office/drawing/2014/main" id="{A7F7CF98-F019-6A4D-A9E6-4BB9CBACF8DA}"/>
                </a:ext>
              </a:extLst>
            </p:cNvPr>
            <p:cNvSpPr/>
            <p:nvPr/>
          </p:nvSpPr>
          <p:spPr>
            <a:xfrm>
              <a:off x="2802650" y="1362250"/>
              <a:ext cx="1077450" cy="1152875"/>
            </a:xfrm>
            <a:custGeom>
              <a:avLst/>
              <a:gdLst/>
              <a:ahLst/>
              <a:cxnLst/>
              <a:rect l="l" t="t" r="r" b="b"/>
              <a:pathLst>
                <a:path w="43098" h="46115" extrusionOk="0">
                  <a:moveTo>
                    <a:pt x="28301" y="0"/>
                  </a:moveTo>
                  <a:cubicBezTo>
                    <a:pt x="27698" y="0"/>
                    <a:pt x="27101" y="11"/>
                    <a:pt x="26519" y="31"/>
                  </a:cubicBezTo>
                  <a:cubicBezTo>
                    <a:pt x="24251" y="97"/>
                    <a:pt x="21982" y="64"/>
                    <a:pt x="19748" y="164"/>
                  </a:cubicBezTo>
                  <a:cubicBezTo>
                    <a:pt x="17479" y="231"/>
                    <a:pt x="15278" y="531"/>
                    <a:pt x="12976" y="531"/>
                  </a:cubicBezTo>
                  <a:cubicBezTo>
                    <a:pt x="11875" y="531"/>
                    <a:pt x="10741" y="531"/>
                    <a:pt x="9607" y="564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5971" y="615"/>
                    <a:pt x="5446" y="598"/>
                    <a:pt x="4920" y="598"/>
                  </a:cubicBezTo>
                  <a:cubicBezTo>
                    <a:pt x="4395" y="598"/>
                    <a:pt x="3870" y="615"/>
                    <a:pt x="3336" y="631"/>
                  </a:cubicBezTo>
                  <a:cubicBezTo>
                    <a:pt x="2921" y="631"/>
                    <a:pt x="2466" y="605"/>
                    <a:pt x="2013" y="605"/>
                  </a:cubicBezTo>
                  <a:cubicBezTo>
                    <a:pt x="1446" y="605"/>
                    <a:pt x="882" y="646"/>
                    <a:pt x="400" y="831"/>
                  </a:cubicBezTo>
                  <a:cubicBezTo>
                    <a:pt x="134" y="898"/>
                    <a:pt x="0" y="1265"/>
                    <a:pt x="267" y="1432"/>
                  </a:cubicBezTo>
                  <a:cubicBezTo>
                    <a:pt x="1180" y="1934"/>
                    <a:pt x="2217" y="2030"/>
                    <a:pt x="3251" y="2030"/>
                  </a:cubicBezTo>
                  <a:cubicBezTo>
                    <a:pt x="3729" y="2030"/>
                    <a:pt x="4206" y="2009"/>
                    <a:pt x="4670" y="1999"/>
                  </a:cubicBezTo>
                  <a:cubicBezTo>
                    <a:pt x="5571" y="1999"/>
                    <a:pt x="6405" y="2199"/>
                    <a:pt x="7272" y="2232"/>
                  </a:cubicBezTo>
                  <a:cubicBezTo>
                    <a:pt x="7420" y="2242"/>
                    <a:pt x="7568" y="2246"/>
                    <a:pt x="7717" y="2246"/>
                  </a:cubicBezTo>
                  <a:cubicBezTo>
                    <a:pt x="8611" y="2246"/>
                    <a:pt x="9526" y="2099"/>
                    <a:pt x="10441" y="2099"/>
                  </a:cubicBezTo>
                  <a:cubicBezTo>
                    <a:pt x="11418" y="2083"/>
                    <a:pt x="12395" y="2077"/>
                    <a:pt x="13372" y="2077"/>
                  </a:cubicBezTo>
                  <a:cubicBezTo>
                    <a:pt x="16599" y="2077"/>
                    <a:pt x="19831" y="2148"/>
                    <a:pt x="23083" y="2199"/>
                  </a:cubicBezTo>
                  <a:cubicBezTo>
                    <a:pt x="26819" y="2266"/>
                    <a:pt x="30555" y="2399"/>
                    <a:pt x="34291" y="2766"/>
                  </a:cubicBezTo>
                  <a:cubicBezTo>
                    <a:pt x="34532" y="2787"/>
                    <a:pt x="34795" y="2793"/>
                    <a:pt x="35072" y="2793"/>
                  </a:cubicBezTo>
                  <a:cubicBezTo>
                    <a:pt x="35466" y="2793"/>
                    <a:pt x="35889" y="2781"/>
                    <a:pt x="36316" y="2781"/>
                  </a:cubicBezTo>
                  <a:cubicBezTo>
                    <a:pt x="37499" y="2781"/>
                    <a:pt x="38718" y="2877"/>
                    <a:pt x="39462" y="3600"/>
                  </a:cubicBezTo>
                  <a:cubicBezTo>
                    <a:pt x="40062" y="4200"/>
                    <a:pt x="40429" y="5068"/>
                    <a:pt x="40763" y="5802"/>
                  </a:cubicBezTo>
                  <a:cubicBezTo>
                    <a:pt x="41230" y="6869"/>
                    <a:pt x="41096" y="7736"/>
                    <a:pt x="41029" y="8870"/>
                  </a:cubicBezTo>
                  <a:cubicBezTo>
                    <a:pt x="40996" y="9137"/>
                    <a:pt x="41063" y="9371"/>
                    <a:pt x="41196" y="9504"/>
                  </a:cubicBezTo>
                  <a:cubicBezTo>
                    <a:pt x="41063" y="10572"/>
                    <a:pt x="40829" y="11672"/>
                    <a:pt x="40796" y="11873"/>
                  </a:cubicBezTo>
                  <a:cubicBezTo>
                    <a:pt x="40629" y="13474"/>
                    <a:pt x="40429" y="15075"/>
                    <a:pt x="40195" y="16676"/>
                  </a:cubicBezTo>
                  <a:cubicBezTo>
                    <a:pt x="39995" y="18110"/>
                    <a:pt x="40562" y="19578"/>
                    <a:pt x="40262" y="20979"/>
                  </a:cubicBezTo>
                  <a:cubicBezTo>
                    <a:pt x="39929" y="22614"/>
                    <a:pt x="40229" y="24382"/>
                    <a:pt x="40296" y="26016"/>
                  </a:cubicBezTo>
                  <a:cubicBezTo>
                    <a:pt x="40596" y="32521"/>
                    <a:pt x="41029" y="39025"/>
                    <a:pt x="40129" y="45497"/>
                  </a:cubicBezTo>
                  <a:cubicBezTo>
                    <a:pt x="40071" y="45885"/>
                    <a:pt x="40396" y="46115"/>
                    <a:pt x="40718" y="46115"/>
                  </a:cubicBezTo>
                  <a:cubicBezTo>
                    <a:pt x="40949" y="46115"/>
                    <a:pt x="41179" y="45995"/>
                    <a:pt x="41263" y="45730"/>
                  </a:cubicBezTo>
                  <a:cubicBezTo>
                    <a:pt x="42164" y="42861"/>
                    <a:pt x="42397" y="39626"/>
                    <a:pt x="42464" y="36657"/>
                  </a:cubicBezTo>
                  <a:cubicBezTo>
                    <a:pt x="42530" y="33121"/>
                    <a:pt x="42564" y="29619"/>
                    <a:pt x="42464" y="26116"/>
                  </a:cubicBezTo>
                  <a:cubicBezTo>
                    <a:pt x="42397" y="24515"/>
                    <a:pt x="42030" y="22814"/>
                    <a:pt x="42364" y="21246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0"/>
                    <a:pt x="41997" y="11939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38"/>
                    <a:pt x="42797" y="8971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35"/>
                    <a:pt x="42497" y="4401"/>
                    <a:pt x="42197" y="3600"/>
                  </a:cubicBezTo>
                  <a:cubicBezTo>
                    <a:pt x="41463" y="1665"/>
                    <a:pt x="40095" y="931"/>
                    <a:pt x="38161" y="531"/>
                  </a:cubicBezTo>
                  <a:cubicBezTo>
                    <a:pt x="36393" y="164"/>
                    <a:pt x="34491" y="431"/>
                    <a:pt x="32723" y="231"/>
                  </a:cubicBezTo>
                  <a:cubicBezTo>
                    <a:pt x="31281" y="65"/>
                    <a:pt x="29771" y="0"/>
                    <a:pt x="2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;p18">
              <a:extLst>
                <a:ext uri="{FF2B5EF4-FFF2-40B4-BE49-F238E27FC236}">
                  <a16:creationId xmlns:a16="http://schemas.microsoft.com/office/drawing/2014/main" id="{FC37317E-BA92-AE4A-A5EF-572471C0A537}"/>
                </a:ext>
              </a:extLst>
            </p:cNvPr>
            <p:cNvSpPr/>
            <p:nvPr/>
          </p:nvSpPr>
          <p:spPr>
            <a:xfrm>
              <a:off x="2950250" y="1930175"/>
              <a:ext cx="654425" cy="552525"/>
            </a:xfrm>
            <a:custGeom>
              <a:avLst/>
              <a:gdLst/>
              <a:ahLst/>
              <a:cxnLst/>
              <a:rect l="l" t="t" r="r" b="b"/>
              <a:pathLst>
                <a:path w="26177" h="22101" extrusionOk="0">
                  <a:moveTo>
                    <a:pt x="18747" y="1364"/>
                  </a:moveTo>
                  <a:lnTo>
                    <a:pt x="18747" y="1364"/>
                  </a:lnTo>
                  <a:cubicBezTo>
                    <a:pt x="19181" y="1398"/>
                    <a:pt x="19581" y="1498"/>
                    <a:pt x="19948" y="1698"/>
                  </a:cubicBezTo>
                  <a:cubicBezTo>
                    <a:pt x="19881" y="1731"/>
                    <a:pt x="19814" y="1798"/>
                    <a:pt x="19748" y="1831"/>
                  </a:cubicBezTo>
                  <a:cubicBezTo>
                    <a:pt x="19681" y="1798"/>
                    <a:pt x="19614" y="1765"/>
                    <a:pt x="19514" y="1731"/>
                  </a:cubicBezTo>
                  <a:cubicBezTo>
                    <a:pt x="19481" y="1698"/>
                    <a:pt x="19481" y="1698"/>
                    <a:pt x="19448" y="1698"/>
                  </a:cubicBezTo>
                  <a:cubicBezTo>
                    <a:pt x="19414" y="1698"/>
                    <a:pt x="19381" y="1665"/>
                    <a:pt x="19314" y="1665"/>
                  </a:cubicBezTo>
                  <a:cubicBezTo>
                    <a:pt x="19247" y="1564"/>
                    <a:pt x="19114" y="1498"/>
                    <a:pt x="18947" y="1498"/>
                  </a:cubicBezTo>
                  <a:lnTo>
                    <a:pt x="18880" y="1531"/>
                  </a:lnTo>
                  <a:cubicBezTo>
                    <a:pt x="18847" y="1464"/>
                    <a:pt x="18814" y="1398"/>
                    <a:pt x="18747" y="1364"/>
                  </a:cubicBezTo>
                  <a:close/>
                  <a:moveTo>
                    <a:pt x="24184" y="1498"/>
                  </a:moveTo>
                  <a:cubicBezTo>
                    <a:pt x="24118" y="1798"/>
                    <a:pt x="23817" y="2165"/>
                    <a:pt x="23584" y="2498"/>
                  </a:cubicBezTo>
                  <a:cubicBezTo>
                    <a:pt x="23584" y="2432"/>
                    <a:pt x="23550" y="2365"/>
                    <a:pt x="23517" y="2298"/>
                  </a:cubicBezTo>
                  <a:cubicBezTo>
                    <a:pt x="23517" y="2265"/>
                    <a:pt x="23550" y="2265"/>
                    <a:pt x="23550" y="2232"/>
                  </a:cubicBezTo>
                  <a:cubicBezTo>
                    <a:pt x="23584" y="2165"/>
                    <a:pt x="23617" y="2098"/>
                    <a:pt x="23584" y="2031"/>
                  </a:cubicBezTo>
                  <a:cubicBezTo>
                    <a:pt x="23884" y="1898"/>
                    <a:pt x="24118" y="1731"/>
                    <a:pt x="24184" y="1498"/>
                  </a:cubicBezTo>
                  <a:close/>
                  <a:moveTo>
                    <a:pt x="19581" y="2865"/>
                  </a:moveTo>
                  <a:cubicBezTo>
                    <a:pt x="19614" y="2932"/>
                    <a:pt x="19681" y="2965"/>
                    <a:pt x="19714" y="3032"/>
                  </a:cubicBezTo>
                  <a:lnTo>
                    <a:pt x="19748" y="3032"/>
                  </a:lnTo>
                  <a:cubicBezTo>
                    <a:pt x="19514" y="3099"/>
                    <a:pt x="19314" y="3166"/>
                    <a:pt x="19081" y="3266"/>
                  </a:cubicBezTo>
                  <a:cubicBezTo>
                    <a:pt x="19247" y="3132"/>
                    <a:pt x="19414" y="2999"/>
                    <a:pt x="19581" y="2865"/>
                  </a:cubicBezTo>
                  <a:close/>
                  <a:moveTo>
                    <a:pt x="2002" y="2332"/>
                  </a:moveTo>
                  <a:lnTo>
                    <a:pt x="2002" y="2332"/>
                  </a:lnTo>
                  <a:cubicBezTo>
                    <a:pt x="2069" y="2399"/>
                    <a:pt x="2135" y="2498"/>
                    <a:pt x="2202" y="2532"/>
                  </a:cubicBezTo>
                  <a:cubicBezTo>
                    <a:pt x="2535" y="2832"/>
                    <a:pt x="2869" y="3066"/>
                    <a:pt x="3236" y="3232"/>
                  </a:cubicBezTo>
                  <a:cubicBezTo>
                    <a:pt x="3169" y="3232"/>
                    <a:pt x="3103" y="3266"/>
                    <a:pt x="3069" y="3299"/>
                  </a:cubicBezTo>
                  <a:cubicBezTo>
                    <a:pt x="2769" y="3099"/>
                    <a:pt x="2402" y="2799"/>
                    <a:pt x="2102" y="2465"/>
                  </a:cubicBezTo>
                  <a:cubicBezTo>
                    <a:pt x="2069" y="2432"/>
                    <a:pt x="2035" y="2365"/>
                    <a:pt x="2002" y="2332"/>
                  </a:cubicBezTo>
                  <a:close/>
                  <a:moveTo>
                    <a:pt x="14611" y="2865"/>
                  </a:moveTo>
                  <a:cubicBezTo>
                    <a:pt x="14411" y="3032"/>
                    <a:pt x="14244" y="3199"/>
                    <a:pt x="14077" y="3366"/>
                  </a:cubicBezTo>
                  <a:cubicBezTo>
                    <a:pt x="14177" y="3232"/>
                    <a:pt x="14277" y="3099"/>
                    <a:pt x="14377" y="2999"/>
                  </a:cubicBezTo>
                  <a:cubicBezTo>
                    <a:pt x="14411" y="2932"/>
                    <a:pt x="14444" y="2899"/>
                    <a:pt x="14477" y="2865"/>
                  </a:cubicBezTo>
                  <a:close/>
                  <a:moveTo>
                    <a:pt x="20815" y="2799"/>
                  </a:moveTo>
                  <a:cubicBezTo>
                    <a:pt x="20882" y="2965"/>
                    <a:pt x="20982" y="3066"/>
                    <a:pt x="21115" y="3166"/>
                  </a:cubicBezTo>
                  <a:cubicBezTo>
                    <a:pt x="21049" y="3232"/>
                    <a:pt x="20949" y="3299"/>
                    <a:pt x="20882" y="3399"/>
                  </a:cubicBezTo>
                  <a:cubicBezTo>
                    <a:pt x="20815" y="3332"/>
                    <a:pt x="20748" y="3299"/>
                    <a:pt x="20682" y="3266"/>
                  </a:cubicBezTo>
                  <a:cubicBezTo>
                    <a:pt x="20682" y="3166"/>
                    <a:pt x="20682" y="3066"/>
                    <a:pt x="20648" y="2965"/>
                  </a:cubicBezTo>
                  <a:cubicBezTo>
                    <a:pt x="20715" y="2932"/>
                    <a:pt x="20782" y="2865"/>
                    <a:pt x="20815" y="2799"/>
                  </a:cubicBezTo>
                  <a:close/>
                  <a:moveTo>
                    <a:pt x="17313" y="2432"/>
                  </a:moveTo>
                  <a:lnTo>
                    <a:pt x="17313" y="2432"/>
                  </a:lnTo>
                  <a:cubicBezTo>
                    <a:pt x="16979" y="2732"/>
                    <a:pt x="16579" y="2999"/>
                    <a:pt x="16212" y="3266"/>
                  </a:cubicBezTo>
                  <a:cubicBezTo>
                    <a:pt x="16184" y="3260"/>
                    <a:pt x="16156" y="3257"/>
                    <a:pt x="16129" y="3257"/>
                  </a:cubicBezTo>
                  <a:cubicBezTo>
                    <a:pt x="15993" y="3257"/>
                    <a:pt x="15873" y="3327"/>
                    <a:pt x="15845" y="3466"/>
                  </a:cubicBezTo>
                  <a:cubicBezTo>
                    <a:pt x="15845" y="3499"/>
                    <a:pt x="15812" y="3499"/>
                    <a:pt x="15812" y="3533"/>
                  </a:cubicBezTo>
                  <a:cubicBezTo>
                    <a:pt x="15812" y="3499"/>
                    <a:pt x="15812" y="3466"/>
                    <a:pt x="15778" y="3432"/>
                  </a:cubicBezTo>
                  <a:cubicBezTo>
                    <a:pt x="15778" y="3366"/>
                    <a:pt x="15745" y="3332"/>
                    <a:pt x="15712" y="3299"/>
                  </a:cubicBezTo>
                  <a:cubicBezTo>
                    <a:pt x="16245" y="2999"/>
                    <a:pt x="16779" y="2699"/>
                    <a:pt x="17313" y="2432"/>
                  </a:cubicBezTo>
                  <a:close/>
                  <a:moveTo>
                    <a:pt x="14277" y="3766"/>
                  </a:moveTo>
                  <a:lnTo>
                    <a:pt x="14277" y="3766"/>
                  </a:lnTo>
                  <a:cubicBezTo>
                    <a:pt x="14244" y="3899"/>
                    <a:pt x="14210" y="4033"/>
                    <a:pt x="14177" y="4166"/>
                  </a:cubicBezTo>
                  <a:cubicBezTo>
                    <a:pt x="14144" y="4066"/>
                    <a:pt x="14144" y="3966"/>
                    <a:pt x="14110" y="3866"/>
                  </a:cubicBezTo>
                  <a:cubicBezTo>
                    <a:pt x="14110" y="3833"/>
                    <a:pt x="14077" y="3833"/>
                    <a:pt x="14077" y="3799"/>
                  </a:cubicBezTo>
                  <a:cubicBezTo>
                    <a:pt x="14144" y="3799"/>
                    <a:pt x="14210" y="3799"/>
                    <a:pt x="14277" y="3766"/>
                  </a:cubicBezTo>
                  <a:close/>
                  <a:moveTo>
                    <a:pt x="15078" y="3666"/>
                  </a:moveTo>
                  <a:cubicBezTo>
                    <a:pt x="15011" y="3866"/>
                    <a:pt x="14944" y="4133"/>
                    <a:pt x="14878" y="4467"/>
                  </a:cubicBezTo>
                  <a:cubicBezTo>
                    <a:pt x="14911" y="4200"/>
                    <a:pt x="14944" y="3966"/>
                    <a:pt x="14978" y="3733"/>
                  </a:cubicBezTo>
                  <a:cubicBezTo>
                    <a:pt x="15011" y="3699"/>
                    <a:pt x="15044" y="3699"/>
                    <a:pt x="15078" y="3666"/>
                  </a:cubicBezTo>
                  <a:close/>
                  <a:moveTo>
                    <a:pt x="24785" y="4400"/>
                  </a:moveTo>
                  <a:cubicBezTo>
                    <a:pt x="24551" y="4567"/>
                    <a:pt x="24351" y="4733"/>
                    <a:pt x="24184" y="4867"/>
                  </a:cubicBezTo>
                  <a:cubicBezTo>
                    <a:pt x="24151" y="4900"/>
                    <a:pt x="24084" y="4967"/>
                    <a:pt x="24051" y="5000"/>
                  </a:cubicBezTo>
                  <a:cubicBezTo>
                    <a:pt x="24017" y="4967"/>
                    <a:pt x="23984" y="4934"/>
                    <a:pt x="23951" y="4900"/>
                  </a:cubicBezTo>
                  <a:cubicBezTo>
                    <a:pt x="23951" y="4900"/>
                    <a:pt x="23951" y="4867"/>
                    <a:pt x="23951" y="4867"/>
                  </a:cubicBezTo>
                  <a:cubicBezTo>
                    <a:pt x="24118" y="4767"/>
                    <a:pt x="24251" y="4633"/>
                    <a:pt x="24418" y="4533"/>
                  </a:cubicBezTo>
                  <a:cubicBezTo>
                    <a:pt x="24418" y="4500"/>
                    <a:pt x="24451" y="4467"/>
                    <a:pt x="24484" y="4467"/>
                  </a:cubicBezTo>
                  <a:cubicBezTo>
                    <a:pt x="24585" y="4433"/>
                    <a:pt x="24685" y="4400"/>
                    <a:pt x="24785" y="4400"/>
                  </a:cubicBezTo>
                  <a:close/>
                  <a:moveTo>
                    <a:pt x="21282" y="4400"/>
                  </a:moveTo>
                  <a:lnTo>
                    <a:pt x="21282" y="4400"/>
                  </a:lnTo>
                  <a:cubicBezTo>
                    <a:pt x="21048" y="4667"/>
                    <a:pt x="20848" y="4934"/>
                    <a:pt x="20648" y="5200"/>
                  </a:cubicBezTo>
                  <a:cubicBezTo>
                    <a:pt x="20615" y="5200"/>
                    <a:pt x="20582" y="5167"/>
                    <a:pt x="20582" y="5167"/>
                  </a:cubicBezTo>
                  <a:cubicBezTo>
                    <a:pt x="20815" y="4900"/>
                    <a:pt x="21048" y="4667"/>
                    <a:pt x="21282" y="4400"/>
                  </a:cubicBezTo>
                  <a:close/>
                  <a:moveTo>
                    <a:pt x="2202" y="3633"/>
                  </a:moveTo>
                  <a:lnTo>
                    <a:pt x="2202" y="3633"/>
                  </a:lnTo>
                  <a:cubicBezTo>
                    <a:pt x="2535" y="4033"/>
                    <a:pt x="2902" y="4433"/>
                    <a:pt x="3269" y="4867"/>
                  </a:cubicBezTo>
                  <a:cubicBezTo>
                    <a:pt x="3236" y="4934"/>
                    <a:pt x="3236" y="5034"/>
                    <a:pt x="3336" y="5100"/>
                  </a:cubicBezTo>
                  <a:cubicBezTo>
                    <a:pt x="3469" y="5300"/>
                    <a:pt x="3636" y="5467"/>
                    <a:pt x="3803" y="5634"/>
                  </a:cubicBezTo>
                  <a:cubicBezTo>
                    <a:pt x="3770" y="5701"/>
                    <a:pt x="3770" y="5767"/>
                    <a:pt x="3770" y="5868"/>
                  </a:cubicBezTo>
                  <a:cubicBezTo>
                    <a:pt x="3469" y="5367"/>
                    <a:pt x="3136" y="4867"/>
                    <a:pt x="2802" y="4400"/>
                  </a:cubicBezTo>
                  <a:cubicBezTo>
                    <a:pt x="2744" y="4322"/>
                    <a:pt x="2662" y="4289"/>
                    <a:pt x="2578" y="4289"/>
                  </a:cubicBezTo>
                  <a:cubicBezTo>
                    <a:pt x="2518" y="4289"/>
                    <a:pt x="2457" y="4305"/>
                    <a:pt x="2402" y="4333"/>
                  </a:cubicBezTo>
                  <a:cubicBezTo>
                    <a:pt x="2402" y="4333"/>
                    <a:pt x="2402" y="4300"/>
                    <a:pt x="2402" y="4300"/>
                  </a:cubicBezTo>
                  <a:cubicBezTo>
                    <a:pt x="2335" y="4066"/>
                    <a:pt x="2269" y="3866"/>
                    <a:pt x="2202" y="3633"/>
                  </a:cubicBezTo>
                  <a:close/>
                  <a:moveTo>
                    <a:pt x="18647" y="4867"/>
                  </a:moveTo>
                  <a:lnTo>
                    <a:pt x="18647" y="4867"/>
                  </a:lnTo>
                  <a:cubicBezTo>
                    <a:pt x="18247" y="5200"/>
                    <a:pt x="17846" y="5534"/>
                    <a:pt x="17446" y="5868"/>
                  </a:cubicBezTo>
                  <a:cubicBezTo>
                    <a:pt x="17446" y="5801"/>
                    <a:pt x="17479" y="5734"/>
                    <a:pt x="17479" y="5667"/>
                  </a:cubicBezTo>
                  <a:cubicBezTo>
                    <a:pt x="17846" y="5434"/>
                    <a:pt x="18247" y="5134"/>
                    <a:pt x="18647" y="4867"/>
                  </a:cubicBezTo>
                  <a:close/>
                  <a:moveTo>
                    <a:pt x="20315" y="6802"/>
                  </a:moveTo>
                  <a:cubicBezTo>
                    <a:pt x="20315" y="6935"/>
                    <a:pt x="20415" y="7035"/>
                    <a:pt x="20548" y="7035"/>
                  </a:cubicBezTo>
                  <a:cubicBezTo>
                    <a:pt x="20415" y="7202"/>
                    <a:pt x="20315" y="7402"/>
                    <a:pt x="20215" y="7569"/>
                  </a:cubicBezTo>
                  <a:cubicBezTo>
                    <a:pt x="19981" y="7802"/>
                    <a:pt x="19748" y="8002"/>
                    <a:pt x="19514" y="8236"/>
                  </a:cubicBezTo>
                  <a:cubicBezTo>
                    <a:pt x="19781" y="7769"/>
                    <a:pt x="20048" y="7302"/>
                    <a:pt x="20315" y="6802"/>
                  </a:cubicBezTo>
                  <a:close/>
                  <a:moveTo>
                    <a:pt x="9507" y="8136"/>
                  </a:moveTo>
                  <a:lnTo>
                    <a:pt x="9507" y="8136"/>
                  </a:lnTo>
                  <a:cubicBezTo>
                    <a:pt x="9874" y="8203"/>
                    <a:pt x="10208" y="8269"/>
                    <a:pt x="10575" y="8336"/>
                  </a:cubicBezTo>
                  <a:cubicBezTo>
                    <a:pt x="10274" y="8403"/>
                    <a:pt x="9974" y="8469"/>
                    <a:pt x="9674" y="8569"/>
                  </a:cubicBezTo>
                  <a:cubicBezTo>
                    <a:pt x="9674" y="8536"/>
                    <a:pt x="9641" y="8503"/>
                    <a:pt x="9641" y="8469"/>
                  </a:cubicBezTo>
                  <a:cubicBezTo>
                    <a:pt x="9641" y="8369"/>
                    <a:pt x="9607" y="8303"/>
                    <a:pt x="9574" y="8236"/>
                  </a:cubicBezTo>
                  <a:cubicBezTo>
                    <a:pt x="9574" y="8236"/>
                    <a:pt x="9540" y="8203"/>
                    <a:pt x="9540" y="8203"/>
                  </a:cubicBezTo>
                  <a:cubicBezTo>
                    <a:pt x="9540" y="8169"/>
                    <a:pt x="9507" y="8169"/>
                    <a:pt x="9507" y="8136"/>
                  </a:cubicBezTo>
                  <a:close/>
                  <a:moveTo>
                    <a:pt x="7406" y="8903"/>
                  </a:moveTo>
                  <a:lnTo>
                    <a:pt x="7406" y="8903"/>
                  </a:lnTo>
                  <a:cubicBezTo>
                    <a:pt x="7539" y="9003"/>
                    <a:pt x="7672" y="9103"/>
                    <a:pt x="7806" y="9203"/>
                  </a:cubicBezTo>
                  <a:cubicBezTo>
                    <a:pt x="7806" y="9237"/>
                    <a:pt x="7773" y="9270"/>
                    <a:pt x="7773" y="9303"/>
                  </a:cubicBezTo>
                  <a:cubicBezTo>
                    <a:pt x="7639" y="9170"/>
                    <a:pt x="7539" y="9036"/>
                    <a:pt x="7406" y="8903"/>
                  </a:cubicBezTo>
                  <a:close/>
                  <a:moveTo>
                    <a:pt x="901" y="8736"/>
                  </a:moveTo>
                  <a:lnTo>
                    <a:pt x="901" y="8736"/>
                  </a:lnTo>
                  <a:cubicBezTo>
                    <a:pt x="1001" y="8770"/>
                    <a:pt x="1068" y="8803"/>
                    <a:pt x="1168" y="8836"/>
                  </a:cubicBezTo>
                  <a:cubicBezTo>
                    <a:pt x="1101" y="8903"/>
                    <a:pt x="1068" y="9036"/>
                    <a:pt x="1168" y="9137"/>
                  </a:cubicBezTo>
                  <a:cubicBezTo>
                    <a:pt x="1235" y="9203"/>
                    <a:pt x="1301" y="9270"/>
                    <a:pt x="1368" y="9337"/>
                  </a:cubicBezTo>
                  <a:cubicBezTo>
                    <a:pt x="1335" y="9337"/>
                    <a:pt x="1301" y="9370"/>
                    <a:pt x="1268" y="9403"/>
                  </a:cubicBezTo>
                  <a:cubicBezTo>
                    <a:pt x="1101" y="9170"/>
                    <a:pt x="968" y="8970"/>
                    <a:pt x="901" y="8736"/>
                  </a:cubicBezTo>
                  <a:close/>
                  <a:moveTo>
                    <a:pt x="1735" y="9036"/>
                  </a:moveTo>
                  <a:cubicBezTo>
                    <a:pt x="2002" y="9137"/>
                    <a:pt x="2269" y="9237"/>
                    <a:pt x="2569" y="9303"/>
                  </a:cubicBezTo>
                  <a:cubicBezTo>
                    <a:pt x="2502" y="9370"/>
                    <a:pt x="2469" y="9437"/>
                    <a:pt x="2469" y="9537"/>
                  </a:cubicBezTo>
                  <a:cubicBezTo>
                    <a:pt x="2335" y="9437"/>
                    <a:pt x="2169" y="9303"/>
                    <a:pt x="2035" y="9237"/>
                  </a:cubicBezTo>
                  <a:cubicBezTo>
                    <a:pt x="1968" y="9203"/>
                    <a:pt x="1935" y="9203"/>
                    <a:pt x="1902" y="9203"/>
                  </a:cubicBezTo>
                  <a:cubicBezTo>
                    <a:pt x="1835" y="9137"/>
                    <a:pt x="1768" y="9103"/>
                    <a:pt x="1735" y="9036"/>
                  </a:cubicBezTo>
                  <a:close/>
                  <a:moveTo>
                    <a:pt x="19548" y="9036"/>
                  </a:moveTo>
                  <a:lnTo>
                    <a:pt x="19548" y="9036"/>
                  </a:lnTo>
                  <a:cubicBezTo>
                    <a:pt x="19414" y="9237"/>
                    <a:pt x="19281" y="9437"/>
                    <a:pt x="19147" y="9637"/>
                  </a:cubicBezTo>
                  <a:cubicBezTo>
                    <a:pt x="19181" y="9537"/>
                    <a:pt x="19214" y="9437"/>
                    <a:pt x="19214" y="9337"/>
                  </a:cubicBezTo>
                  <a:cubicBezTo>
                    <a:pt x="19347" y="9237"/>
                    <a:pt x="19448" y="9137"/>
                    <a:pt x="19548" y="9036"/>
                  </a:cubicBezTo>
                  <a:close/>
                  <a:moveTo>
                    <a:pt x="3203" y="9437"/>
                  </a:moveTo>
                  <a:lnTo>
                    <a:pt x="3203" y="9437"/>
                  </a:lnTo>
                  <a:cubicBezTo>
                    <a:pt x="3336" y="9470"/>
                    <a:pt x="3469" y="9503"/>
                    <a:pt x="3603" y="9503"/>
                  </a:cubicBezTo>
                  <a:cubicBezTo>
                    <a:pt x="3703" y="9670"/>
                    <a:pt x="3803" y="9837"/>
                    <a:pt x="3903" y="10004"/>
                  </a:cubicBezTo>
                  <a:cubicBezTo>
                    <a:pt x="3670" y="9804"/>
                    <a:pt x="3436" y="9637"/>
                    <a:pt x="3203" y="9437"/>
                  </a:cubicBezTo>
                  <a:close/>
                  <a:moveTo>
                    <a:pt x="13410" y="10404"/>
                  </a:moveTo>
                  <a:cubicBezTo>
                    <a:pt x="13443" y="10471"/>
                    <a:pt x="13510" y="10504"/>
                    <a:pt x="13543" y="10538"/>
                  </a:cubicBezTo>
                  <a:cubicBezTo>
                    <a:pt x="13377" y="10671"/>
                    <a:pt x="13176" y="10771"/>
                    <a:pt x="12976" y="10904"/>
                  </a:cubicBezTo>
                  <a:cubicBezTo>
                    <a:pt x="12943" y="10938"/>
                    <a:pt x="12910" y="10938"/>
                    <a:pt x="12910" y="10971"/>
                  </a:cubicBezTo>
                  <a:cubicBezTo>
                    <a:pt x="12843" y="10938"/>
                    <a:pt x="12809" y="10938"/>
                    <a:pt x="12776" y="10938"/>
                  </a:cubicBezTo>
                  <a:cubicBezTo>
                    <a:pt x="12976" y="10771"/>
                    <a:pt x="13210" y="10571"/>
                    <a:pt x="13410" y="10404"/>
                  </a:cubicBezTo>
                  <a:close/>
                  <a:moveTo>
                    <a:pt x="4804" y="10437"/>
                  </a:moveTo>
                  <a:cubicBezTo>
                    <a:pt x="4904" y="10638"/>
                    <a:pt x="5004" y="10838"/>
                    <a:pt x="5137" y="11038"/>
                  </a:cubicBezTo>
                  <a:cubicBezTo>
                    <a:pt x="4971" y="10871"/>
                    <a:pt x="4804" y="10738"/>
                    <a:pt x="4637" y="10604"/>
                  </a:cubicBezTo>
                  <a:cubicBezTo>
                    <a:pt x="4704" y="10571"/>
                    <a:pt x="4770" y="10538"/>
                    <a:pt x="4804" y="10437"/>
                  </a:cubicBezTo>
                  <a:close/>
                  <a:moveTo>
                    <a:pt x="19347" y="10304"/>
                  </a:moveTo>
                  <a:lnTo>
                    <a:pt x="19347" y="10304"/>
                  </a:lnTo>
                  <a:cubicBezTo>
                    <a:pt x="19214" y="10671"/>
                    <a:pt x="19081" y="11038"/>
                    <a:pt x="18947" y="11405"/>
                  </a:cubicBezTo>
                  <a:cubicBezTo>
                    <a:pt x="18908" y="11366"/>
                    <a:pt x="18858" y="11350"/>
                    <a:pt x="18802" y="11350"/>
                  </a:cubicBezTo>
                  <a:cubicBezTo>
                    <a:pt x="18763" y="11350"/>
                    <a:pt x="18722" y="11358"/>
                    <a:pt x="18680" y="11371"/>
                  </a:cubicBezTo>
                  <a:cubicBezTo>
                    <a:pt x="18614" y="11405"/>
                    <a:pt x="18547" y="11438"/>
                    <a:pt x="18514" y="11505"/>
                  </a:cubicBezTo>
                  <a:cubicBezTo>
                    <a:pt x="18547" y="11371"/>
                    <a:pt x="18580" y="11238"/>
                    <a:pt x="18647" y="11105"/>
                  </a:cubicBezTo>
                  <a:cubicBezTo>
                    <a:pt x="18914" y="10871"/>
                    <a:pt x="19147" y="10604"/>
                    <a:pt x="19347" y="10304"/>
                  </a:cubicBezTo>
                  <a:close/>
                  <a:moveTo>
                    <a:pt x="8273" y="11738"/>
                  </a:moveTo>
                  <a:cubicBezTo>
                    <a:pt x="8306" y="11772"/>
                    <a:pt x="8306" y="11772"/>
                    <a:pt x="8306" y="11772"/>
                  </a:cubicBezTo>
                  <a:cubicBezTo>
                    <a:pt x="8147" y="11994"/>
                    <a:pt x="8291" y="12308"/>
                    <a:pt x="8507" y="12308"/>
                  </a:cubicBezTo>
                  <a:cubicBezTo>
                    <a:pt x="8518" y="12308"/>
                    <a:pt x="8529" y="12307"/>
                    <a:pt x="8540" y="12305"/>
                  </a:cubicBezTo>
                  <a:lnTo>
                    <a:pt x="8540" y="12305"/>
                  </a:lnTo>
                  <a:cubicBezTo>
                    <a:pt x="8506" y="12506"/>
                    <a:pt x="8473" y="12706"/>
                    <a:pt x="8440" y="12906"/>
                  </a:cubicBezTo>
                  <a:cubicBezTo>
                    <a:pt x="8440" y="12906"/>
                    <a:pt x="8406" y="12939"/>
                    <a:pt x="8406" y="12939"/>
                  </a:cubicBezTo>
                  <a:cubicBezTo>
                    <a:pt x="8306" y="13039"/>
                    <a:pt x="8273" y="13173"/>
                    <a:pt x="8306" y="13273"/>
                  </a:cubicBezTo>
                  <a:cubicBezTo>
                    <a:pt x="8240" y="13206"/>
                    <a:pt x="8139" y="13139"/>
                    <a:pt x="8039" y="13039"/>
                  </a:cubicBezTo>
                  <a:cubicBezTo>
                    <a:pt x="8173" y="13006"/>
                    <a:pt x="8273" y="12906"/>
                    <a:pt x="8306" y="12739"/>
                  </a:cubicBezTo>
                  <a:cubicBezTo>
                    <a:pt x="8340" y="12472"/>
                    <a:pt x="8273" y="12205"/>
                    <a:pt x="8206" y="11939"/>
                  </a:cubicBezTo>
                  <a:cubicBezTo>
                    <a:pt x="8240" y="11872"/>
                    <a:pt x="8273" y="11805"/>
                    <a:pt x="8273" y="11738"/>
                  </a:cubicBezTo>
                  <a:close/>
                  <a:moveTo>
                    <a:pt x="19414" y="13573"/>
                  </a:moveTo>
                  <a:cubicBezTo>
                    <a:pt x="19414" y="13740"/>
                    <a:pt x="19414" y="13873"/>
                    <a:pt x="19448" y="14040"/>
                  </a:cubicBezTo>
                  <a:cubicBezTo>
                    <a:pt x="19381" y="13973"/>
                    <a:pt x="19314" y="13973"/>
                    <a:pt x="19247" y="13973"/>
                  </a:cubicBezTo>
                  <a:cubicBezTo>
                    <a:pt x="19281" y="13840"/>
                    <a:pt x="19347" y="13707"/>
                    <a:pt x="19414" y="13573"/>
                  </a:cubicBezTo>
                  <a:close/>
                  <a:moveTo>
                    <a:pt x="2535" y="13740"/>
                  </a:moveTo>
                  <a:lnTo>
                    <a:pt x="2535" y="13740"/>
                  </a:lnTo>
                  <a:cubicBezTo>
                    <a:pt x="2836" y="13807"/>
                    <a:pt x="3169" y="13873"/>
                    <a:pt x="3469" y="13907"/>
                  </a:cubicBezTo>
                  <a:cubicBezTo>
                    <a:pt x="3469" y="13940"/>
                    <a:pt x="3469" y="13940"/>
                    <a:pt x="3503" y="13973"/>
                  </a:cubicBezTo>
                  <a:lnTo>
                    <a:pt x="3269" y="13973"/>
                  </a:lnTo>
                  <a:cubicBezTo>
                    <a:pt x="3203" y="14007"/>
                    <a:pt x="3169" y="14007"/>
                    <a:pt x="3136" y="14073"/>
                  </a:cubicBezTo>
                  <a:cubicBezTo>
                    <a:pt x="3103" y="14040"/>
                    <a:pt x="3103" y="14007"/>
                    <a:pt x="3103" y="13973"/>
                  </a:cubicBezTo>
                  <a:cubicBezTo>
                    <a:pt x="3069" y="13873"/>
                    <a:pt x="2986" y="13832"/>
                    <a:pt x="2902" y="13832"/>
                  </a:cubicBezTo>
                  <a:cubicBezTo>
                    <a:pt x="2819" y="13832"/>
                    <a:pt x="2736" y="13873"/>
                    <a:pt x="2702" y="13940"/>
                  </a:cubicBezTo>
                  <a:lnTo>
                    <a:pt x="2535" y="13740"/>
                  </a:lnTo>
                  <a:close/>
                  <a:moveTo>
                    <a:pt x="21549" y="12772"/>
                  </a:moveTo>
                  <a:cubicBezTo>
                    <a:pt x="21616" y="12806"/>
                    <a:pt x="21682" y="12806"/>
                    <a:pt x="21783" y="12806"/>
                  </a:cubicBezTo>
                  <a:cubicBezTo>
                    <a:pt x="21649" y="13240"/>
                    <a:pt x="21482" y="13673"/>
                    <a:pt x="21282" y="14107"/>
                  </a:cubicBezTo>
                  <a:cubicBezTo>
                    <a:pt x="21249" y="14073"/>
                    <a:pt x="21249" y="14073"/>
                    <a:pt x="21215" y="14040"/>
                  </a:cubicBezTo>
                  <a:cubicBezTo>
                    <a:pt x="21282" y="13740"/>
                    <a:pt x="21382" y="13406"/>
                    <a:pt x="21416" y="13106"/>
                  </a:cubicBezTo>
                  <a:cubicBezTo>
                    <a:pt x="21482" y="13006"/>
                    <a:pt x="21516" y="12906"/>
                    <a:pt x="21549" y="12772"/>
                  </a:cubicBezTo>
                  <a:close/>
                  <a:moveTo>
                    <a:pt x="18380" y="13973"/>
                  </a:moveTo>
                  <a:lnTo>
                    <a:pt x="18380" y="13973"/>
                  </a:lnTo>
                  <a:cubicBezTo>
                    <a:pt x="18313" y="14140"/>
                    <a:pt x="18280" y="14340"/>
                    <a:pt x="18213" y="14540"/>
                  </a:cubicBezTo>
                  <a:cubicBezTo>
                    <a:pt x="17980" y="14707"/>
                    <a:pt x="17746" y="14841"/>
                    <a:pt x="17513" y="15007"/>
                  </a:cubicBezTo>
                  <a:cubicBezTo>
                    <a:pt x="17580" y="14841"/>
                    <a:pt x="17646" y="14707"/>
                    <a:pt x="17713" y="14574"/>
                  </a:cubicBezTo>
                  <a:cubicBezTo>
                    <a:pt x="17913" y="14374"/>
                    <a:pt x="18147" y="14174"/>
                    <a:pt x="18380" y="13973"/>
                  </a:cubicBezTo>
                  <a:close/>
                  <a:moveTo>
                    <a:pt x="11564" y="14350"/>
                  </a:moveTo>
                  <a:lnTo>
                    <a:pt x="11564" y="14350"/>
                  </a:lnTo>
                  <a:cubicBezTo>
                    <a:pt x="11268" y="14615"/>
                    <a:pt x="10971" y="14911"/>
                    <a:pt x="10675" y="15174"/>
                  </a:cubicBezTo>
                  <a:cubicBezTo>
                    <a:pt x="10708" y="15108"/>
                    <a:pt x="10708" y="15074"/>
                    <a:pt x="10675" y="15007"/>
                  </a:cubicBezTo>
                  <a:cubicBezTo>
                    <a:pt x="10941" y="14807"/>
                    <a:pt x="11175" y="14574"/>
                    <a:pt x="11442" y="14374"/>
                  </a:cubicBezTo>
                  <a:cubicBezTo>
                    <a:pt x="11501" y="14374"/>
                    <a:pt x="11534" y="14374"/>
                    <a:pt x="11564" y="14350"/>
                  </a:cubicBezTo>
                  <a:close/>
                  <a:moveTo>
                    <a:pt x="10474" y="15341"/>
                  </a:moveTo>
                  <a:lnTo>
                    <a:pt x="10474" y="15341"/>
                  </a:lnTo>
                  <a:cubicBezTo>
                    <a:pt x="10408" y="15441"/>
                    <a:pt x="10308" y="15541"/>
                    <a:pt x="10208" y="15608"/>
                  </a:cubicBezTo>
                  <a:cubicBezTo>
                    <a:pt x="10174" y="15608"/>
                    <a:pt x="10108" y="15608"/>
                    <a:pt x="10041" y="15641"/>
                  </a:cubicBezTo>
                  <a:cubicBezTo>
                    <a:pt x="10074" y="15608"/>
                    <a:pt x="10074" y="15575"/>
                    <a:pt x="10108" y="15575"/>
                  </a:cubicBezTo>
                  <a:cubicBezTo>
                    <a:pt x="10241" y="15508"/>
                    <a:pt x="10374" y="15441"/>
                    <a:pt x="10474" y="15341"/>
                  </a:cubicBezTo>
                  <a:close/>
                  <a:moveTo>
                    <a:pt x="18047" y="15408"/>
                  </a:moveTo>
                  <a:cubicBezTo>
                    <a:pt x="17780" y="15675"/>
                    <a:pt x="17446" y="15941"/>
                    <a:pt x="17179" y="16175"/>
                  </a:cubicBezTo>
                  <a:cubicBezTo>
                    <a:pt x="17079" y="16208"/>
                    <a:pt x="17012" y="16242"/>
                    <a:pt x="16946" y="16275"/>
                  </a:cubicBezTo>
                  <a:cubicBezTo>
                    <a:pt x="16946" y="16275"/>
                    <a:pt x="16946" y="16242"/>
                    <a:pt x="16979" y="16208"/>
                  </a:cubicBezTo>
                  <a:cubicBezTo>
                    <a:pt x="17046" y="16142"/>
                    <a:pt x="17146" y="16042"/>
                    <a:pt x="17213" y="15941"/>
                  </a:cubicBezTo>
                  <a:cubicBezTo>
                    <a:pt x="17513" y="15775"/>
                    <a:pt x="17780" y="15575"/>
                    <a:pt x="18047" y="15408"/>
                  </a:cubicBezTo>
                  <a:close/>
                  <a:moveTo>
                    <a:pt x="4270" y="15408"/>
                  </a:moveTo>
                  <a:lnTo>
                    <a:pt x="4270" y="15408"/>
                  </a:lnTo>
                  <a:cubicBezTo>
                    <a:pt x="4537" y="15575"/>
                    <a:pt x="4804" y="15741"/>
                    <a:pt x="5104" y="15908"/>
                  </a:cubicBezTo>
                  <a:cubicBezTo>
                    <a:pt x="5304" y="16042"/>
                    <a:pt x="5504" y="16208"/>
                    <a:pt x="5704" y="16342"/>
                  </a:cubicBezTo>
                  <a:cubicBezTo>
                    <a:pt x="5204" y="16075"/>
                    <a:pt x="4704" y="15775"/>
                    <a:pt x="4270" y="15408"/>
                  </a:cubicBezTo>
                  <a:close/>
                  <a:moveTo>
                    <a:pt x="20382" y="15541"/>
                  </a:moveTo>
                  <a:cubicBezTo>
                    <a:pt x="20382" y="15541"/>
                    <a:pt x="20415" y="15575"/>
                    <a:pt x="20448" y="15575"/>
                  </a:cubicBezTo>
                  <a:cubicBezTo>
                    <a:pt x="20163" y="15986"/>
                    <a:pt x="19818" y="16398"/>
                    <a:pt x="19442" y="16781"/>
                  </a:cubicBezTo>
                  <a:lnTo>
                    <a:pt x="19442" y="16781"/>
                  </a:lnTo>
                  <a:cubicBezTo>
                    <a:pt x="19705" y="16417"/>
                    <a:pt x="19946" y="16029"/>
                    <a:pt x="20215" y="15641"/>
                  </a:cubicBezTo>
                  <a:cubicBezTo>
                    <a:pt x="20281" y="15608"/>
                    <a:pt x="20315" y="15575"/>
                    <a:pt x="20382" y="15541"/>
                  </a:cubicBezTo>
                  <a:close/>
                  <a:moveTo>
                    <a:pt x="4437" y="18944"/>
                  </a:moveTo>
                  <a:cubicBezTo>
                    <a:pt x="4270" y="19044"/>
                    <a:pt x="4170" y="19144"/>
                    <a:pt x="4070" y="19277"/>
                  </a:cubicBezTo>
                  <a:cubicBezTo>
                    <a:pt x="3469" y="19477"/>
                    <a:pt x="2869" y="19611"/>
                    <a:pt x="2302" y="19778"/>
                  </a:cubicBezTo>
                  <a:cubicBezTo>
                    <a:pt x="2235" y="19744"/>
                    <a:pt x="2202" y="19711"/>
                    <a:pt x="2135" y="19711"/>
                  </a:cubicBezTo>
                  <a:cubicBezTo>
                    <a:pt x="2902" y="19444"/>
                    <a:pt x="3670" y="19210"/>
                    <a:pt x="4437" y="18944"/>
                  </a:cubicBezTo>
                  <a:close/>
                  <a:moveTo>
                    <a:pt x="5504" y="19477"/>
                  </a:moveTo>
                  <a:cubicBezTo>
                    <a:pt x="5504" y="19511"/>
                    <a:pt x="5504" y="19544"/>
                    <a:pt x="5538" y="19577"/>
                  </a:cubicBezTo>
                  <a:cubicBezTo>
                    <a:pt x="5271" y="19677"/>
                    <a:pt x="5037" y="19744"/>
                    <a:pt x="4804" y="19844"/>
                  </a:cubicBezTo>
                  <a:cubicBezTo>
                    <a:pt x="4773" y="19875"/>
                    <a:pt x="4714" y="19877"/>
                    <a:pt x="4679" y="19878"/>
                  </a:cubicBezTo>
                  <a:lnTo>
                    <a:pt x="4679" y="19878"/>
                  </a:lnTo>
                  <a:cubicBezTo>
                    <a:pt x="4956" y="19744"/>
                    <a:pt x="5237" y="19611"/>
                    <a:pt x="5504" y="19477"/>
                  </a:cubicBezTo>
                  <a:close/>
                  <a:moveTo>
                    <a:pt x="4556" y="19937"/>
                  </a:moveTo>
                  <a:lnTo>
                    <a:pt x="4556" y="19937"/>
                  </a:lnTo>
                  <a:cubicBezTo>
                    <a:pt x="4534" y="19957"/>
                    <a:pt x="4519" y="19980"/>
                    <a:pt x="4504" y="20011"/>
                  </a:cubicBezTo>
                  <a:cubicBezTo>
                    <a:pt x="4403" y="20044"/>
                    <a:pt x="4337" y="20078"/>
                    <a:pt x="4270" y="20111"/>
                  </a:cubicBezTo>
                  <a:lnTo>
                    <a:pt x="3703" y="20078"/>
                  </a:lnTo>
                  <a:cubicBezTo>
                    <a:pt x="3770" y="20044"/>
                    <a:pt x="3836" y="20011"/>
                    <a:pt x="3903" y="20011"/>
                  </a:cubicBezTo>
                  <a:cubicBezTo>
                    <a:pt x="3976" y="20060"/>
                    <a:pt x="4068" y="20091"/>
                    <a:pt x="4163" y="20091"/>
                  </a:cubicBezTo>
                  <a:cubicBezTo>
                    <a:pt x="4199" y="20091"/>
                    <a:pt x="4234" y="20087"/>
                    <a:pt x="4270" y="20078"/>
                  </a:cubicBezTo>
                  <a:cubicBezTo>
                    <a:pt x="4364" y="20031"/>
                    <a:pt x="4459" y="19984"/>
                    <a:pt x="4556" y="19937"/>
                  </a:cubicBezTo>
                  <a:close/>
                  <a:moveTo>
                    <a:pt x="9140" y="19978"/>
                  </a:moveTo>
                  <a:cubicBezTo>
                    <a:pt x="9140" y="20011"/>
                    <a:pt x="9174" y="20044"/>
                    <a:pt x="9174" y="20078"/>
                  </a:cubicBezTo>
                  <a:cubicBezTo>
                    <a:pt x="9174" y="20111"/>
                    <a:pt x="9140" y="20111"/>
                    <a:pt x="9140" y="20111"/>
                  </a:cubicBezTo>
                  <a:cubicBezTo>
                    <a:pt x="9040" y="20144"/>
                    <a:pt x="8907" y="20144"/>
                    <a:pt x="8807" y="20178"/>
                  </a:cubicBezTo>
                  <a:cubicBezTo>
                    <a:pt x="8940" y="20111"/>
                    <a:pt x="9040" y="20044"/>
                    <a:pt x="9140" y="19978"/>
                  </a:cubicBezTo>
                  <a:close/>
                  <a:moveTo>
                    <a:pt x="8173" y="20011"/>
                  </a:moveTo>
                  <a:cubicBezTo>
                    <a:pt x="8173" y="20111"/>
                    <a:pt x="8240" y="20178"/>
                    <a:pt x="8306" y="20245"/>
                  </a:cubicBezTo>
                  <a:cubicBezTo>
                    <a:pt x="7973" y="20311"/>
                    <a:pt x="7606" y="20378"/>
                    <a:pt x="7272" y="20445"/>
                  </a:cubicBezTo>
                  <a:cubicBezTo>
                    <a:pt x="7256" y="20428"/>
                    <a:pt x="7230" y="20428"/>
                    <a:pt x="7201" y="20428"/>
                  </a:cubicBezTo>
                  <a:cubicBezTo>
                    <a:pt x="7172" y="20428"/>
                    <a:pt x="7139" y="20428"/>
                    <a:pt x="7105" y="20411"/>
                  </a:cubicBezTo>
                  <a:cubicBezTo>
                    <a:pt x="7205" y="20378"/>
                    <a:pt x="7306" y="20311"/>
                    <a:pt x="7372" y="20278"/>
                  </a:cubicBezTo>
                  <a:cubicBezTo>
                    <a:pt x="7606" y="20211"/>
                    <a:pt x="7873" y="20144"/>
                    <a:pt x="8106" y="20044"/>
                  </a:cubicBezTo>
                  <a:lnTo>
                    <a:pt x="8173" y="20011"/>
                  </a:lnTo>
                  <a:close/>
                  <a:moveTo>
                    <a:pt x="14344" y="20311"/>
                  </a:moveTo>
                  <a:cubicBezTo>
                    <a:pt x="14344" y="20345"/>
                    <a:pt x="14377" y="20378"/>
                    <a:pt x="14377" y="20378"/>
                  </a:cubicBezTo>
                  <a:cubicBezTo>
                    <a:pt x="13677" y="20645"/>
                    <a:pt x="12976" y="20812"/>
                    <a:pt x="12242" y="20945"/>
                  </a:cubicBezTo>
                  <a:cubicBezTo>
                    <a:pt x="12609" y="20878"/>
                    <a:pt x="12943" y="20745"/>
                    <a:pt x="13210" y="20611"/>
                  </a:cubicBezTo>
                  <a:cubicBezTo>
                    <a:pt x="13577" y="20511"/>
                    <a:pt x="13977" y="20411"/>
                    <a:pt x="14344" y="20311"/>
                  </a:cubicBezTo>
                  <a:close/>
                  <a:moveTo>
                    <a:pt x="4770" y="20812"/>
                  </a:moveTo>
                  <a:cubicBezTo>
                    <a:pt x="4937" y="20845"/>
                    <a:pt x="5104" y="20878"/>
                    <a:pt x="5271" y="20878"/>
                  </a:cubicBezTo>
                  <a:cubicBezTo>
                    <a:pt x="5271" y="20912"/>
                    <a:pt x="5271" y="20945"/>
                    <a:pt x="5271" y="20978"/>
                  </a:cubicBezTo>
                  <a:cubicBezTo>
                    <a:pt x="5071" y="20945"/>
                    <a:pt x="4904" y="20878"/>
                    <a:pt x="4704" y="20845"/>
                  </a:cubicBezTo>
                  <a:cubicBezTo>
                    <a:pt x="4737" y="20812"/>
                    <a:pt x="4737" y="20812"/>
                    <a:pt x="4770" y="20812"/>
                  </a:cubicBezTo>
                  <a:close/>
                  <a:moveTo>
                    <a:pt x="11742" y="21045"/>
                  </a:moveTo>
                  <a:cubicBezTo>
                    <a:pt x="11542" y="21078"/>
                    <a:pt x="11308" y="21112"/>
                    <a:pt x="11075" y="21145"/>
                  </a:cubicBezTo>
                  <a:cubicBezTo>
                    <a:pt x="10775" y="21212"/>
                    <a:pt x="10474" y="21245"/>
                    <a:pt x="10174" y="21279"/>
                  </a:cubicBezTo>
                  <a:cubicBezTo>
                    <a:pt x="10341" y="21245"/>
                    <a:pt x="10508" y="21212"/>
                    <a:pt x="10641" y="21179"/>
                  </a:cubicBezTo>
                  <a:cubicBezTo>
                    <a:pt x="10908" y="21145"/>
                    <a:pt x="11308" y="21112"/>
                    <a:pt x="11742" y="21045"/>
                  </a:cubicBezTo>
                  <a:close/>
                  <a:moveTo>
                    <a:pt x="614" y="0"/>
                  </a:moveTo>
                  <a:cubicBezTo>
                    <a:pt x="460" y="0"/>
                    <a:pt x="327" y="144"/>
                    <a:pt x="301" y="330"/>
                  </a:cubicBezTo>
                  <a:cubicBezTo>
                    <a:pt x="67" y="1998"/>
                    <a:pt x="701" y="3833"/>
                    <a:pt x="1201" y="5401"/>
                  </a:cubicBezTo>
                  <a:cubicBezTo>
                    <a:pt x="1401" y="6068"/>
                    <a:pt x="1702" y="6668"/>
                    <a:pt x="2035" y="7269"/>
                  </a:cubicBezTo>
                  <a:cubicBezTo>
                    <a:pt x="2269" y="7635"/>
                    <a:pt x="2802" y="8203"/>
                    <a:pt x="3136" y="8703"/>
                  </a:cubicBezTo>
                  <a:cubicBezTo>
                    <a:pt x="2235" y="8536"/>
                    <a:pt x="1468" y="8169"/>
                    <a:pt x="601" y="7936"/>
                  </a:cubicBezTo>
                  <a:cubicBezTo>
                    <a:pt x="560" y="7924"/>
                    <a:pt x="520" y="7919"/>
                    <a:pt x="482" y="7919"/>
                  </a:cubicBezTo>
                  <a:cubicBezTo>
                    <a:pt x="303" y="7919"/>
                    <a:pt x="161" y="8043"/>
                    <a:pt x="134" y="8236"/>
                  </a:cubicBezTo>
                  <a:cubicBezTo>
                    <a:pt x="0" y="9237"/>
                    <a:pt x="1468" y="10638"/>
                    <a:pt x="1935" y="11338"/>
                  </a:cubicBezTo>
                  <a:cubicBezTo>
                    <a:pt x="2535" y="12205"/>
                    <a:pt x="3336" y="12772"/>
                    <a:pt x="4137" y="13373"/>
                  </a:cubicBezTo>
                  <a:cubicBezTo>
                    <a:pt x="3336" y="13273"/>
                    <a:pt x="2535" y="12973"/>
                    <a:pt x="1702" y="12939"/>
                  </a:cubicBezTo>
                  <a:cubicBezTo>
                    <a:pt x="1335" y="12939"/>
                    <a:pt x="1201" y="13306"/>
                    <a:pt x="1401" y="13573"/>
                  </a:cubicBezTo>
                  <a:cubicBezTo>
                    <a:pt x="2702" y="15274"/>
                    <a:pt x="4403" y="16742"/>
                    <a:pt x="6438" y="17376"/>
                  </a:cubicBezTo>
                  <a:cubicBezTo>
                    <a:pt x="4704" y="18377"/>
                    <a:pt x="2736" y="18710"/>
                    <a:pt x="901" y="19444"/>
                  </a:cubicBezTo>
                  <a:cubicBezTo>
                    <a:pt x="667" y="19544"/>
                    <a:pt x="701" y="19911"/>
                    <a:pt x="868" y="20044"/>
                  </a:cubicBezTo>
                  <a:cubicBezTo>
                    <a:pt x="3106" y="21567"/>
                    <a:pt x="6333" y="22101"/>
                    <a:pt x="9090" y="22101"/>
                  </a:cubicBezTo>
                  <a:cubicBezTo>
                    <a:pt x="9414" y="22101"/>
                    <a:pt x="9732" y="22093"/>
                    <a:pt x="10041" y="22079"/>
                  </a:cubicBezTo>
                  <a:cubicBezTo>
                    <a:pt x="13410" y="21912"/>
                    <a:pt x="16279" y="20712"/>
                    <a:pt x="18814" y="18510"/>
                  </a:cubicBezTo>
                  <a:cubicBezTo>
                    <a:pt x="21215" y="16408"/>
                    <a:pt x="22583" y="14207"/>
                    <a:pt x="23017" y="11005"/>
                  </a:cubicBezTo>
                  <a:cubicBezTo>
                    <a:pt x="23150" y="9937"/>
                    <a:pt x="22550" y="7335"/>
                    <a:pt x="23417" y="6701"/>
                  </a:cubicBezTo>
                  <a:cubicBezTo>
                    <a:pt x="24017" y="6301"/>
                    <a:pt x="24585" y="5567"/>
                    <a:pt x="25085" y="5067"/>
                  </a:cubicBezTo>
                  <a:cubicBezTo>
                    <a:pt x="25452" y="4700"/>
                    <a:pt x="25852" y="4400"/>
                    <a:pt x="26052" y="3933"/>
                  </a:cubicBezTo>
                  <a:cubicBezTo>
                    <a:pt x="26177" y="3714"/>
                    <a:pt x="25922" y="3496"/>
                    <a:pt x="25725" y="3496"/>
                  </a:cubicBezTo>
                  <a:cubicBezTo>
                    <a:pt x="25712" y="3496"/>
                    <a:pt x="25698" y="3497"/>
                    <a:pt x="25685" y="3499"/>
                  </a:cubicBezTo>
                  <a:cubicBezTo>
                    <a:pt x="24851" y="3699"/>
                    <a:pt x="24051" y="3933"/>
                    <a:pt x="23217" y="4133"/>
                  </a:cubicBezTo>
                  <a:cubicBezTo>
                    <a:pt x="23584" y="3466"/>
                    <a:pt x="24017" y="2865"/>
                    <a:pt x="24484" y="2298"/>
                  </a:cubicBezTo>
                  <a:cubicBezTo>
                    <a:pt x="24751" y="1931"/>
                    <a:pt x="24985" y="1531"/>
                    <a:pt x="24785" y="1097"/>
                  </a:cubicBezTo>
                  <a:cubicBezTo>
                    <a:pt x="24718" y="964"/>
                    <a:pt x="24551" y="931"/>
                    <a:pt x="24418" y="931"/>
                  </a:cubicBezTo>
                  <a:cubicBezTo>
                    <a:pt x="23550" y="1064"/>
                    <a:pt x="22616" y="1564"/>
                    <a:pt x="21883" y="2031"/>
                  </a:cubicBezTo>
                  <a:cubicBezTo>
                    <a:pt x="21664" y="2151"/>
                    <a:pt x="21599" y="2305"/>
                    <a:pt x="21533" y="2305"/>
                  </a:cubicBezTo>
                  <a:cubicBezTo>
                    <a:pt x="21489" y="2305"/>
                    <a:pt x="21443" y="2234"/>
                    <a:pt x="21349" y="2031"/>
                  </a:cubicBezTo>
                  <a:cubicBezTo>
                    <a:pt x="21149" y="1598"/>
                    <a:pt x="20748" y="1331"/>
                    <a:pt x="20382" y="1064"/>
                  </a:cubicBezTo>
                  <a:cubicBezTo>
                    <a:pt x="19880" y="691"/>
                    <a:pt x="19266" y="540"/>
                    <a:pt x="18611" y="540"/>
                  </a:cubicBezTo>
                  <a:cubicBezTo>
                    <a:pt x="17044" y="540"/>
                    <a:pt x="15246" y="1402"/>
                    <a:pt x="14210" y="2132"/>
                  </a:cubicBezTo>
                  <a:cubicBezTo>
                    <a:pt x="13243" y="2832"/>
                    <a:pt x="12676" y="4033"/>
                    <a:pt x="12409" y="5134"/>
                  </a:cubicBezTo>
                  <a:cubicBezTo>
                    <a:pt x="12309" y="5634"/>
                    <a:pt x="12276" y="6101"/>
                    <a:pt x="12276" y="6601"/>
                  </a:cubicBezTo>
                  <a:cubicBezTo>
                    <a:pt x="12263" y="6949"/>
                    <a:pt x="12015" y="7061"/>
                    <a:pt x="11689" y="7061"/>
                  </a:cubicBezTo>
                  <a:cubicBezTo>
                    <a:pt x="11140" y="7061"/>
                    <a:pt x="10371" y="6743"/>
                    <a:pt x="10141" y="6701"/>
                  </a:cubicBezTo>
                  <a:cubicBezTo>
                    <a:pt x="8540" y="6368"/>
                    <a:pt x="7205" y="5401"/>
                    <a:pt x="5871" y="4467"/>
                  </a:cubicBezTo>
                  <a:cubicBezTo>
                    <a:pt x="5337" y="4066"/>
                    <a:pt x="4837" y="3733"/>
                    <a:pt x="4303" y="3332"/>
                  </a:cubicBezTo>
                  <a:cubicBezTo>
                    <a:pt x="4370" y="3166"/>
                    <a:pt x="4337" y="2965"/>
                    <a:pt x="4137" y="2899"/>
                  </a:cubicBezTo>
                  <a:cubicBezTo>
                    <a:pt x="3169" y="2565"/>
                    <a:pt x="2569" y="1865"/>
                    <a:pt x="1902" y="1164"/>
                  </a:cubicBezTo>
                  <a:cubicBezTo>
                    <a:pt x="1535" y="764"/>
                    <a:pt x="1235" y="197"/>
                    <a:pt x="734" y="30"/>
                  </a:cubicBezTo>
                  <a:cubicBezTo>
                    <a:pt x="694" y="10"/>
                    <a:pt x="653" y="0"/>
                    <a:pt x="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;p18">
              <a:extLst>
                <a:ext uri="{FF2B5EF4-FFF2-40B4-BE49-F238E27FC236}">
                  <a16:creationId xmlns:a16="http://schemas.microsoft.com/office/drawing/2014/main" id="{A1546BF7-9943-5244-BD9F-35407DEA4551}"/>
                </a:ext>
              </a:extLst>
            </p:cNvPr>
            <p:cNvSpPr/>
            <p:nvPr/>
          </p:nvSpPr>
          <p:spPr>
            <a:xfrm>
              <a:off x="3170400" y="1561800"/>
              <a:ext cx="221850" cy="143350"/>
            </a:xfrm>
            <a:custGeom>
              <a:avLst/>
              <a:gdLst/>
              <a:ahLst/>
              <a:cxnLst/>
              <a:rect l="l" t="t" r="r" b="b"/>
              <a:pathLst>
                <a:path w="8874" h="5734" extrusionOk="0">
                  <a:moveTo>
                    <a:pt x="5707" y="0"/>
                  </a:moveTo>
                  <a:cubicBezTo>
                    <a:pt x="4945" y="0"/>
                    <a:pt x="4170" y="103"/>
                    <a:pt x="3403" y="155"/>
                  </a:cubicBezTo>
                  <a:cubicBezTo>
                    <a:pt x="3203" y="155"/>
                    <a:pt x="2928" y="141"/>
                    <a:pt x="2630" y="141"/>
                  </a:cubicBezTo>
                  <a:cubicBezTo>
                    <a:pt x="2134" y="141"/>
                    <a:pt x="1577" y="180"/>
                    <a:pt x="1201" y="388"/>
                  </a:cubicBezTo>
                  <a:cubicBezTo>
                    <a:pt x="1035" y="388"/>
                    <a:pt x="835" y="455"/>
                    <a:pt x="801" y="688"/>
                  </a:cubicBezTo>
                  <a:cubicBezTo>
                    <a:pt x="334" y="1789"/>
                    <a:pt x="1" y="3157"/>
                    <a:pt x="901" y="4157"/>
                  </a:cubicBezTo>
                  <a:cubicBezTo>
                    <a:pt x="1769" y="5125"/>
                    <a:pt x="3003" y="5525"/>
                    <a:pt x="4270" y="5692"/>
                  </a:cubicBezTo>
                  <a:cubicBezTo>
                    <a:pt x="4478" y="5720"/>
                    <a:pt x="4686" y="5734"/>
                    <a:pt x="4893" y="5734"/>
                  </a:cubicBezTo>
                  <a:cubicBezTo>
                    <a:pt x="5913" y="5734"/>
                    <a:pt x="6902" y="5396"/>
                    <a:pt x="7706" y="4758"/>
                  </a:cubicBezTo>
                  <a:cubicBezTo>
                    <a:pt x="8874" y="3824"/>
                    <a:pt x="8774" y="2423"/>
                    <a:pt x="8607" y="1155"/>
                  </a:cubicBezTo>
                  <a:cubicBezTo>
                    <a:pt x="8573" y="855"/>
                    <a:pt x="8273" y="522"/>
                    <a:pt x="8006" y="455"/>
                  </a:cubicBezTo>
                  <a:lnTo>
                    <a:pt x="7906" y="455"/>
                  </a:lnTo>
                  <a:cubicBezTo>
                    <a:pt x="7873" y="421"/>
                    <a:pt x="7840" y="421"/>
                    <a:pt x="7840" y="421"/>
                  </a:cubicBezTo>
                  <a:cubicBezTo>
                    <a:pt x="7154" y="95"/>
                    <a:pt x="6437" y="0"/>
                    <a:pt x="5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;p18">
              <a:extLst>
                <a:ext uri="{FF2B5EF4-FFF2-40B4-BE49-F238E27FC236}">
                  <a16:creationId xmlns:a16="http://schemas.microsoft.com/office/drawing/2014/main" id="{09949B1E-A7B1-7343-ACC9-DED307092666}"/>
                </a:ext>
              </a:extLst>
            </p:cNvPr>
            <p:cNvSpPr/>
            <p:nvPr/>
          </p:nvSpPr>
          <p:spPr>
            <a:xfrm>
              <a:off x="2913075" y="1536125"/>
              <a:ext cx="206075" cy="143250"/>
            </a:xfrm>
            <a:custGeom>
              <a:avLst/>
              <a:gdLst/>
              <a:ahLst/>
              <a:cxnLst/>
              <a:rect l="l" t="t" r="r" b="b"/>
              <a:pathLst>
                <a:path w="8243" h="5730" extrusionOk="0">
                  <a:moveTo>
                    <a:pt x="4485" y="0"/>
                  </a:moveTo>
                  <a:cubicBezTo>
                    <a:pt x="3902" y="0"/>
                    <a:pt x="3303" y="120"/>
                    <a:pt x="2688" y="348"/>
                  </a:cubicBezTo>
                  <a:cubicBezTo>
                    <a:pt x="1220" y="881"/>
                    <a:pt x="220" y="2082"/>
                    <a:pt x="53" y="3617"/>
                  </a:cubicBezTo>
                  <a:cubicBezTo>
                    <a:pt x="0" y="4170"/>
                    <a:pt x="552" y="5328"/>
                    <a:pt x="1164" y="5328"/>
                  </a:cubicBezTo>
                  <a:cubicBezTo>
                    <a:pt x="1327" y="5328"/>
                    <a:pt x="1493" y="5247"/>
                    <a:pt x="1654" y="5051"/>
                  </a:cubicBezTo>
                  <a:cubicBezTo>
                    <a:pt x="1988" y="4651"/>
                    <a:pt x="2054" y="4150"/>
                    <a:pt x="2288" y="3717"/>
                  </a:cubicBezTo>
                  <a:cubicBezTo>
                    <a:pt x="2655" y="3050"/>
                    <a:pt x="3522" y="2783"/>
                    <a:pt x="4223" y="2649"/>
                  </a:cubicBezTo>
                  <a:cubicBezTo>
                    <a:pt x="4340" y="2623"/>
                    <a:pt x="4458" y="2610"/>
                    <a:pt x="4573" y="2610"/>
                  </a:cubicBezTo>
                  <a:cubicBezTo>
                    <a:pt x="5177" y="2610"/>
                    <a:pt x="5717" y="2967"/>
                    <a:pt x="5857" y="3583"/>
                  </a:cubicBezTo>
                  <a:cubicBezTo>
                    <a:pt x="5924" y="3817"/>
                    <a:pt x="5790" y="4184"/>
                    <a:pt x="5790" y="4417"/>
                  </a:cubicBezTo>
                  <a:cubicBezTo>
                    <a:pt x="5790" y="4818"/>
                    <a:pt x="5957" y="5084"/>
                    <a:pt x="6224" y="5385"/>
                  </a:cubicBezTo>
                  <a:cubicBezTo>
                    <a:pt x="6448" y="5627"/>
                    <a:pt x="6706" y="5729"/>
                    <a:pt x="6955" y="5729"/>
                  </a:cubicBezTo>
                  <a:cubicBezTo>
                    <a:pt x="7632" y="5729"/>
                    <a:pt x="8242" y="4973"/>
                    <a:pt x="7925" y="4217"/>
                  </a:cubicBezTo>
                  <a:lnTo>
                    <a:pt x="7925" y="4217"/>
                  </a:lnTo>
                  <a:cubicBezTo>
                    <a:pt x="7945" y="4262"/>
                    <a:pt x="7964" y="4280"/>
                    <a:pt x="7982" y="4280"/>
                  </a:cubicBezTo>
                  <a:cubicBezTo>
                    <a:pt x="8082" y="4280"/>
                    <a:pt x="8152" y="3713"/>
                    <a:pt x="8158" y="3713"/>
                  </a:cubicBezTo>
                  <a:cubicBezTo>
                    <a:pt x="8159" y="3713"/>
                    <a:pt x="8159" y="3714"/>
                    <a:pt x="8159" y="3717"/>
                  </a:cubicBezTo>
                  <a:cubicBezTo>
                    <a:pt x="8159" y="3383"/>
                    <a:pt x="8159" y="3083"/>
                    <a:pt x="8125" y="2749"/>
                  </a:cubicBezTo>
                  <a:cubicBezTo>
                    <a:pt x="8025" y="1982"/>
                    <a:pt x="7592" y="1282"/>
                    <a:pt x="6991" y="848"/>
                  </a:cubicBezTo>
                  <a:cubicBezTo>
                    <a:pt x="6192" y="268"/>
                    <a:pt x="5357" y="0"/>
                    <a:pt x="4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;p18">
              <a:extLst>
                <a:ext uri="{FF2B5EF4-FFF2-40B4-BE49-F238E27FC236}">
                  <a16:creationId xmlns:a16="http://schemas.microsoft.com/office/drawing/2014/main" id="{6DCF93CC-6AD4-7B4B-9F07-B65590390CFF}"/>
                </a:ext>
              </a:extLst>
            </p:cNvPr>
            <p:cNvSpPr/>
            <p:nvPr/>
          </p:nvSpPr>
          <p:spPr>
            <a:xfrm>
              <a:off x="3447275" y="1524450"/>
              <a:ext cx="202650" cy="144200"/>
            </a:xfrm>
            <a:custGeom>
              <a:avLst/>
              <a:gdLst/>
              <a:ahLst/>
              <a:cxnLst/>
              <a:rect l="l" t="t" r="r" b="b"/>
              <a:pathLst>
                <a:path w="8106" h="5768" extrusionOk="0">
                  <a:moveTo>
                    <a:pt x="4181" y="0"/>
                  </a:moveTo>
                  <a:cubicBezTo>
                    <a:pt x="3983" y="0"/>
                    <a:pt x="3779" y="16"/>
                    <a:pt x="3569" y="47"/>
                  </a:cubicBezTo>
                  <a:cubicBezTo>
                    <a:pt x="2402" y="181"/>
                    <a:pt x="1034" y="848"/>
                    <a:pt x="567" y="1982"/>
                  </a:cubicBezTo>
                  <a:cubicBezTo>
                    <a:pt x="0" y="3283"/>
                    <a:pt x="467" y="4084"/>
                    <a:pt x="934" y="5285"/>
                  </a:cubicBezTo>
                  <a:cubicBezTo>
                    <a:pt x="1022" y="5488"/>
                    <a:pt x="1204" y="5578"/>
                    <a:pt x="1394" y="5578"/>
                  </a:cubicBezTo>
                  <a:cubicBezTo>
                    <a:pt x="1638" y="5578"/>
                    <a:pt x="1893" y="5429"/>
                    <a:pt x="1968" y="5184"/>
                  </a:cubicBezTo>
                  <a:cubicBezTo>
                    <a:pt x="2168" y="4617"/>
                    <a:pt x="1968" y="4050"/>
                    <a:pt x="2135" y="3417"/>
                  </a:cubicBezTo>
                  <a:cubicBezTo>
                    <a:pt x="2369" y="2716"/>
                    <a:pt x="3136" y="2516"/>
                    <a:pt x="3770" y="2349"/>
                  </a:cubicBezTo>
                  <a:cubicBezTo>
                    <a:pt x="3902" y="2316"/>
                    <a:pt x="4025" y="2300"/>
                    <a:pt x="4139" y="2300"/>
                  </a:cubicBezTo>
                  <a:cubicBezTo>
                    <a:pt x="4718" y="2300"/>
                    <a:pt x="5076" y="2704"/>
                    <a:pt x="5271" y="3316"/>
                  </a:cubicBezTo>
                  <a:cubicBezTo>
                    <a:pt x="5504" y="4150"/>
                    <a:pt x="5237" y="4784"/>
                    <a:pt x="5838" y="5485"/>
                  </a:cubicBezTo>
                  <a:cubicBezTo>
                    <a:pt x="6008" y="5683"/>
                    <a:pt x="6221" y="5767"/>
                    <a:pt x="6437" y="5767"/>
                  </a:cubicBezTo>
                  <a:cubicBezTo>
                    <a:pt x="6729" y="5767"/>
                    <a:pt x="7028" y="5615"/>
                    <a:pt x="7239" y="5385"/>
                  </a:cubicBezTo>
                  <a:cubicBezTo>
                    <a:pt x="8106" y="4351"/>
                    <a:pt x="7539" y="2349"/>
                    <a:pt x="6805" y="1382"/>
                  </a:cubicBezTo>
                  <a:cubicBezTo>
                    <a:pt x="6130" y="454"/>
                    <a:pt x="5242" y="0"/>
                    <a:pt x="4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;p18">
              <a:extLst>
                <a:ext uri="{FF2B5EF4-FFF2-40B4-BE49-F238E27FC236}">
                  <a16:creationId xmlns:a16="http://schemas.microsoft.com/office/drawing/2014/main" id="{67D13469-E240-2D42-BB88-1ABE641F8A85}"/>
                </a:ext>
              </a:extLst>
            </p:cNvPr>
            <p:cNvSpPr/>
            <p:nvPr/>
          </p:nvSpPr>
          <p:spPr>
            <a:xfrm>
              <a:off x="2409025" y="1325525"/>
              <a:ext cx="1752650" cy="1358450"/>
            </a:xfrm>
            <a:custGeom>
              <a:avLst/>
              <a:gdLst/>
              <a:ahLst/>
              <a:cxnLst/>
              <a:rect l="l" t="t" r="r" b="b"/>
              <a:pathLst>
                <a:path w="70106" h="54338" extrusionOk="0">
                  <a:moveTo>
                    <a:pt x="47168" y="2300"/>
                  </a:moveTo>
                  <a:cubicBezTo>
                    <a:pt x="48202" y="2434"/>
                    <a:pt x="49236" y="2567"/>
                    <a:pt x="50270" y="2634"/>
                  </a:cubicBezTo>
                  <a:cubicBezTo>
                    <a:pt x="52004" y="2734"/>
                    <a:pt x="53839" y="2834"/>
                    <a:pt x="55507" y="3234"/>
                  </a:cubicBezTo>
                  <a:cubicBezTo>
                    <a:pt x="56241" y="3601"/>
                    <a:pt x="56841" y="4068"/>
                    <a:pt x="57275" y="4702"/>
                  </a:cubicBezTo>
                  <a:cubicBezTo>
                    <a:pt x="57308" y="4969"/>
                    <a:pt x="57341" y="5269"/>
                    <a:pt x="57341" y="5569"/>
                  </a:cubicBezTo>
                  <a:cubicBezTo>
                    <a:pt x="57375" y="6603"/>
                    <a:pt x="57542" y="7671"/>
                    <a:pt x="57542" y="8738"/>
                  </a:cubicBezTo>
                  <a:cubicBezTo>
                    <a:pt x="57542" y="12741"/>
                    <a:pt x="57241" y="16677"/>
                    <a:pt x="57041" y="20647"/>
                  </a:cubicBezTo>
                  <a:cubicBezTo>
                    <a:pt x="56874" y="24516"/>
                    <a:pt x="57375" y="28386"/>
                    <a:pt x="57608" y="32255"/>
                  </a:cubicBezTo>
                  <a:cubicBezTo>
                    <a:pt x="57708" y="34023"/>
                    <a:pt x="57475" y="35858"/>
                    <a:pt x="57341" y="37626"/>
                  </a:cubicBezTo>
                  <a:cubicBezTo>
                    <a:pt x="57175" y="39761"/>
                    <a:pt x="57008" y="41929"/>
                    <a:pt x="56608" y="44030"/>
                  </a:cubicBezTo>
                  <a:cubicBezTo>
                    <a:pt x="56307" y="45865"/>
                    <a:pt x="56608" y="47733"/>
                    <a:pt x="56107" y="49568"/>
                  </a:cubicBezTo>
                  <a:cubicBezTo>
                    <a:pt x="55907" y="50435"/>
                    <a:pt x="55273" y="51536"/>
                    <a:pt x="54273" y="51536"/>
                  </a:cubicBezTo>
                  <a:cubicBezTo>
                    <a:pt x="53441" y="51536"/>
                    <a:pt x="52610" y="51365"/>
                    <a:pt x="51752" y="51365"/>
                  </a:cubicBezTo>
                  <a:cubicBezTo>
                    <a:pt x="51681" y="51365"/>
                    <a:pt x="51609" y="51366"/>
                    <a:pt x="51537" y="51369"/>
                  </a:cubicBezTo>
                  <a:cubicBezTo>
                    <a:pt x="48335" y="51436"/>
                    <a:pt x="45066" y="51702"/>
                    <a:pt x="41864" y="52103"/>
                  </a:cubicBezTo>
                  <a:cubicBezTo>
                    <a:pt x="40596" y="52103"/>
                    <a:pt x="39329" y="52136"/>
                    <a:pt x="38061" y="52136"/>
                  </a:cubicBezTo>
                  <a:cubicBezTo>
                    <a:pt x="35793" y="52136"/>
                    <a:pt x="33539" y="52077"/>
                    <a:pt x="31291" y="52077"/>
                  </a:cubicBezTo>
                  <a:cubicBezTo>
                    <a:pt x="30167" y="52077"/>
                    <a:pt x="29043" y="52092"/>
                    <a:pt x="27920" y="52136"/>
                  </a:cubicBezTo>
                  <a:cubicBezTo>
                    <a:pt x="25971" y="52202"/>
                    <a:pt x="24050" y="52282"/>
                    <a:pt x="22129" y="52282"/>
                  </a:cubicBezTo>
                  <a:cubicBezTo>
                    <a:pt x="21125" y="52282"/>
                    <a:pt x="20122" y="52260"/>
                    <a:pt x="19114" y="52203"/>
                  </a:cubicBezTo>
                  <a:cubicBezTo>
                    <a:pt x="19047" y="52169"/>
                    <a:pt x="19014" y="52169"/>
                    <a:pt x="18981" y="52169"/>
                  </a:cubicBezTo>
                  <a:cubicBezTo>
                    <a:pt x="18247" y="52069"/>
                    <a:pt x="17580" y="51903"/>
                    <a:pt x="16846" y="51903"/>
                  </a:cubicBezTo>
                  <a:lnTo>
                    <a:pt x="16712" y="51903"/>
                  </a:lnTo>
                  <a:cubicBezTo>
                    <a:pt x="16179" y="51802"/>
                    <a:pt x="15645" y="51702"/>
                    <a:pt x="15111" y="51569"/>
                  </a:cubicBezTo>
                  <a:cubicBezTo>
                    <a:pt x="12676" y="50969"/>
                    <a:pt x="11876" y="49234"/>
                    <a:pt x="11842" y="46832"/>
                  </a:cubicBezTo>
                  <a:cubicBezTo>
                    <a:pt x="11842" y="42929"/>
                    <a:pt x="11876" y="39060"/>
                    <a:pt x="11709" y="35124"/>
                  </a:cubicBezTo>
                  <a:cubicBezTo>
                    <a:pt x="11542" y="30787"/>
                    <a:pt x="11042" y="26484"/>
                    <a:pt x="11242" y="22115"/>
                  </a:cubicBezTo>
                  <a:cubicBezTo>
                    <a:pt x="11375" y="19246"/>
                    <a:pt x="11375" y="16344"/>
                    <a:pt x="11209" y="13475"/>
                  </a:cubicBezTo>
                  <a:cubicBezTo>
                    <a:pt x="11275" y="12207"/>
                    <a:pt x="11342" y="10940"/>
                    <a:pt x="11342" y="9672"/>
                  </a:cubicBezTo>
                  <a:cubicBezTo>
                    <a:pt x="11375" y="8572"/>
                    <a:pt x="11209" y="7504"/>
                    <a:pt x="11142" y="6403"/>
                  </a:cubicBezTo>
                  <a:cubicBezTo>
                    <a:pt x="11275" y="5703"/>
                    <a:pt x="11475" y="5036"/>
                    <a:pt x="11742" y="4335"/>
                  </a:cubicBezTo>
                  <a:cubicBezTo>
                    <a:pt x="11742" y="4302"/>
                    <a:pt x="11776" y="4302"/>
                    <a:pt x="11776" y="4302"/>
                  </a:cubicBezTo>
                  <a:cubicBezTo>
                    <a:pt x="12076" y="3868"/>
                    <a:pt x="12509" y="3435"/>
                    <a:pt x="13077" y="3068"/>
                  </a:cubicBezTo>
                  <a:cubicBezTo>
                    <a:pt x="13510" y="2767"/>
                    <a:pt x="14177" y="2601"/>
                    <a:pt x="14911" y="2501"/>
                  </a:cubicBezTo>
                  <a:lnTo>
                    <a:pt x="15478" y="2501"/>
                  </a:lnTo>
                  <a:cubicBezTo>
                    <a:pt x="15631" y="2507"/>
                    <a:pt x="15785" y="2509"/>
                    <a:pt x="15940" y="2509"/>
                  </a:cubicBezTo>
                  <a:cubicBezTo>
                    <a:pt x="16629" y="2509"/>
                    <a:pt x="17332" y="2455"/>
                    <a:pt x="18013" y="2400"/>
                  </a:cubicBezTo>
                  <a:cubicBezTo>
                    <a:pt x="19514" y="2400"/>
                    <a:pt x="21016" y="2367"/>
                    <a:pt x="22517" y="2367"/>
                  </a:cubicBezTo>
                  <a:cubicBezTo>
                    <a:pt x="28421" y="2400"/>
                    <a:pt x="34325" y="2400"/>
                    <a:pt x="40263" y="2400"/>
                  </a:cubicBezTo>
                  <a:cubicBezTo>
                    <a:pt x="42564" y="2400"/>
                    <a:pt x="44866" y="2367"/>
                    <a:pt x="47168" y="2300"/>
                  </a:cubicBezTo>
                  <a:close/>
                  <a:moveTo>
                    <a:pt x="37735" y="1"/>
                  </a:moveTo>
                  <a:cubicBezTo>
                    <a:pt x="34960" y="1"/>
                    <a:pt x="32177" y="113"/>
                    <a:pt x="29422" y="199"/>
                  </a:cubicBezTo>
                  <a:cubicBezTo>
                    <a:pt x="28254" y="399"/>
                    <a:pt x="27120" y="532"/>
                    <a:pt x="25952" y="532"/>
                  </a:cubicBezTo>
                  <a:cubicBezTo>
                    <a:pt x="25952" y="566"/>
                    <a:pt x="25952" y="566"/>
                    <a:pt x="25952" y="566"/>
                  </a:cubicBezTo>
                  <a:lnTo>
                    <a:pt x="25652" y="566"/>
                  </a:lnTo>
                  <a:cubicBezTo>
                    <a:pt x="25452" y="566"/>
                    <a:pt x="25252" y="566"/>
                    <a:pt x="25052" y="532"/>
                  </a:cubicBezTo>
                  <a:cubicBezTo>
                    <a:pt x="24218" y="566"/>
                    <a:pt x="23384" y="666"/>
                    <a:pt x="22517" y="733"/>
                  </a:cubicBezTo>
                  <a:cubicBezTo>
                    <a:pt x="21196" y="675"/>
                    <a:pt x="19876" y="519"/>
                    <a:pt x="18556" y="519"/>
                  </a:cubicBezTo>
                  <a:cubicBezTo>
                    <a:pt x="18342" y="519"/>
                    <a:pt x="18128" y="523"/>
                    <a:pt x="17913" y="532"/>
                  </a:cubicBezTo>
                  <a:cubicBezTo>
                    <a:pt x="17052" y="562"/>
                    <a:pt x="16244" y="671"/>
                    <a:pt x="15394" y="671"/>
                  </a:cubicBezTo>
                  <a:cubicBezTo>
                    <a:pt x="15289" y="671"/>
                    <a:pt x="15184" y="670"/>
                    <a:pt x="15078" y="666"/>
                  </a:cubicBezTo>
                  <a:cubicBezTo>
                    <a:pt x="14926" y="655"/>
                    <a:pt x="14775" y="649"/>
                    <a:pt x="14626" y="649"/>
                  </a:cubicBezTo>
                  <a:cubicBezTo>
                    <a:pt x="13894" y="649"/>
                    <a:pt x="13197" y="783"/>
                    <a:pt x="12476" y="1033"/>
                  </a:cubicBezTo>
                  <a:cubicBezTo>
                    <a:pt x="11209" y="1433"/>
                    <a:pt x="10375" y="1967"/>
                    <a:pt x="9808" y="3168"/>
                  </a:cubicBezTo>
                  <a:cubicBezTo>
                    <a:pt x="9074" y="4635"/>
                    <a:pt x="9407" y="6503"/>
                    <a:pt x="9441" y="8071"/>
                  </a:cubicBezTo>
                  <a:cubicBezTo>
                    <a:pt x="9474" y="8872"/>
                    <a:pt x="9674" y="9606"/>
                    <a:pt x="9674" y="10373"/>
                  </a:cubicBezTo>
                  <a:cubicBezTo>
                    <a:pt x="9641" y="11273"/>
                    <a:pt x="9574" y="12141"/>
                    <a:pt x="9507" y="13008"/>
                  </a:cubicBezTo>
                  <a:cubicBezTo>
                    <a:pt x="9441" y="13875"/>
                    <a:pt x="9474" y="14776"/>
                    <a:pt x="9474" y="15643"/>
                  </a:cubicBezTo>
                  <a:cubicBezTo>
                    <a:pt x="9474" y="16644"/>
                    <a:pt x="9307" y="17611"/>
                    <a:pt x="9307" y="18612"/>
                  </a:cubicBezTo>
                  <a:cubicBezTo>
                    <a:pt x="9341" y="20413"/>
                    <a:pt x="9307" y="22215"/>
                    <a:pt x="9240" y="24016"/>
                  </a:cubicBezTo>
                  <a:cubicBezTo>
                    <a:pt x="8807" y="23749"/>
                    <a:pt x="8340" y="23315"/>
                    <a:pt x="8073" y="23049"/>
                  </a:cubicBezTo>
                  <a:cubicBezTo>
                    <a:pt x="7439" y="22415"/>
                    <a:pt x="7006" y="21714"/>
                    <a:pt x="6572" y="20947"/>
                  </a:cubicBezTo>
                  <a:cubicBezTo>
                    <a:pt x="5838" y="19613"/>
                    <a:pt x="5605" y="18212"/>
                    <a:pt x="5171" y="16811"/>
                  </a:cubicBezTo>
                  <a:cubicBezTo>
                    <a:pt x="5438" y="16377"/>
                    <a:pt x="5638" y="15943"/>
                    <a:pt x="5871" y="15510"/>
                  </a:cubicBezTo>
                  <a:cubicBezTo>
                    <a:pt x="6272" y="14743"/>
                    <a:pt x="6405" y="13875"/>
                    <a:pt x="6839" y="13141"/>
                  </a:cubicBezTo>
                  <a:cubicBezTo>
                    <a:pt x="7205" y="12549"/>
                    <a:pt x="6737" y="11981"/>
                    <a:pt x="6160" y="11981"/>
                  </a:cubicBezTo>
                  <a:cubicBezTo>
                    <a:pt x="6055" y="11981"/>
                    <a:pt x="5946" y="11999"/>
                    <a:pt x="5838" y="12041"/>
                  </a:cubicBezTo>
                  <a:cubicBezTo>
                    <a:pt x="5171" y="12274"/>
                    <a:pt x="4904" y="12975"/>
                    <a:pt x="4671" y="13608"/>
                  </a:cubicBezTo>
                  <a:cubicBezTo>
                    <a:pt x="4504" y="14075"/>
                    <a:pt x="4304" y="14476"/>
                    <a:pt x="4070" y="14909"/>
                  </a:cubicBezTo>
                  <a:cubicBezTo>
                    <a:pt x="4070" y="14909"/>
                    <a:pt x="4037" y="14943"/>
                    <a:pt x="4037" y="14976"/>
                  </a:cubicBezTo>
                  <a:cubicBezTo>
                    <a:pt x="3970" y="14776"/>
                    <a:pt x="3870" y="14609"/>
                    <a:pt x="3803" y="14442"/>
                  </a:cubicBezTo>
                  <a:cubicBezTo>
                    <a:pt x="3503" y="13709"/>
                    <a:pt x="3203" y="13075"/>
                    <a:pt x="2536" y="12608"/>
                  </a:cubicBezTo>
                  <a:cubicBezTo>
                    <a:pt x="2392" y="12488"/>
                    <a:pt x="2246" y="12437"/>
                    <a:pt x="2108" y="12437"/>
                  </a:cubicBezTo>
                  <a:cubicBezTo>
                    <a:pt x="1670" y="12437"/>
                    <a:pt x="1309" y="12952"/>
                    <a:pt x="1335" y="13408"/>
                  </a:cubicBezTo>
                  <a:cubicBezTo>
                    <a:pt x="1435" y="14476"/>
                    <a:pt x="2035" y="15476"/>
                    <a:pt x="2502" y="16477"/>
                  </a:cubicBezTo>
                  <a:cubicBezTo>
                    <a:pt x="2402" y="16444"/>
                    <a:pt x="2302" y="16410"/>
                    <a:pt x="2202" y="16410"/>
                  </a:cubicBezTo>
                  <a:cubicBezTo>
                    <a:pt x="2102" y="16310"/>
                    <a:pt x="1969" y="16244"/>
                    <a:pt x="1802" y="16244"/>
                  </a:cubicBezTo>
                  <a:cubicBezTo>
                    <a:pt x="1602" y="16177"/>
                    <a:pt x="1368" y="16177"/>
                    <a:pt x="1168" y="16177"/>
                  </a:cubicBezTo>
                  <a:cubicBezTo>
                    <a:pt x="101" y="16210"/>
                    <a:pt x="1" y="17778"/>
                    <a:pt x="1068" y="17845"/>
                  </a:cubicBezTo>
                  <a:cubicBezTo>
                    <a:pt x="1935" y="17878"/>
                    <a:pt x="2736" y="18178"/>
                    <a:pt x="3603" y="18278"/>
                  </a:cubicBezTo>
                  <a:cubicBezTo>
                    <a:pt x="3837" y="18912"/>
                    <a:pt x="4137" y="19513"/>
                    <a:pt x="4270" y="19880"/>
                  </a:cubicBezTo>
                  <a:cubicBezTo>
                    <a:pt x="4771" y="21214"/>
                    <a:pt x="5471" y="22415"/>
                    <a:pt x="6438" y="23449"/>
                  </a:cubicBezTo>
                  <a:cubicBezTo>
                    <a:pt x="7072" y="24116"/>
                    <a:pt x="8206" y="24950"/>
                    <a:pt x="9207" y="25183"/>
                  </a:cubicBezTo>
                  <a:cubicBezTo>
                    <a:pt x="9174" y="26885"/>
                    <a:pt x="9140" y="28619"/>
                    <a:pt x="9140" y="30320"/>
                  </a:cubicBezTo>
                  <a:cubicBezTo>
                    <a:pt x="9140" y="32122"/>
                    <a:pt x="9274" y="33856"/>
                    <a:pt x="9307" y="35658"/>
                  </a:cubicBezTo>
                  <a:cubicBezTo>
                    <a:pt x="9374" y="37692"/>
                    <a:pt x="9741" y="39660"/>
                    <a:pt x="9808" y="41662"/>
                  </a:cubicBezTo>
                  <a:cubicBezTo>
                    <a:pt x="9874" y="43497"/>
                    <a:pt x="10008" y="45264"/>
                    <a:pt x="10008" y="47099"/>
                  </a:cubicBezTo>
                  <a:cubicBezTo>
                    <a:pt x="10008" y="48867"/>
                    <a:pt x="10108" y="50068"/>
                    <a:pt x="11309" y="51469"/>
                  </a:cubicBezTo>
                  <a:cubicBezTo>
                    <a:pt x="12376" y="52736"/>
                    <a:pt x="13510" y="53103"/>
                    <a:pt x="15111" y="53404"/>
                  </a:cubicBezTo>
                  <a:cubicBezTo>
                    <a:pt x="15476" y="53476"/>
                    <a:pt x="15840" y="53492"/>
                    <a:pt x="16207" y="53492"/>
                  </a:cubicBezTo>
                  <a:cubicBezTo>
                    <a:pt x="16481" y="53492"/>
                    <a:pt x="16757" y="53483"/>
                    <a:pt x="17036" y="53483"/>
                  </a:cubicBezTo>
                  <a:cubicBezTo>
                    <a:pt x="17238" y="53483"/>
                    <a:pt x="17441" y="53488"/>
                    <a:pt x="17646" y="53504"/>
                  </a:cubicBezTo>
                  <a:cubicBezTo>
                    <a:pt x="18647" y="53604"/>
                    <a:pt x="19615" y="53804"/>
                    <a:pt x="20615" y="53871"/>
                  </a:cubicBezTo>
                  <a:cubicBezTo>
                    <a:pt x="22374" y="53994"/>
                    <a:pt x="24018" y="54175"/>
                    <a:pt x="25734" y="54175"/>
                  </a:cubicBezTo>
                  <a:cubicBezTo>
                    <a:pt x="25873" y="54175"/>
                    <a:pt x="26012" y="54173"/>
                    <a:pt x="26153" y="54171"/>
                  </a:cubicBezTo>
                  <a:cubicBezTo>
                    <a:pt x="26319" y="54168"/>
                    <a:pt x="26486" y="54167"/>
                    <a:pt x="26653" y="54167"/>
                  </a:cubicBezTo>
                  <a:cubicBezTo>
                    <a:pt x="28659" y="54167"/>
                    <a:pt x="30689" y="54338"/>
                    <a:pt x="32691" y="54338"/>
                  </a:cubicBezTo>
                  <a:cubicBezTo>
                    <a:pt x="36360" y="54338"/>
                    <a:pt x="39996" y="53904"/>
                    <a:pt x="43598" y="53537"/>
                  </a:cubicBezTo>
                  <a:cubicBezTo>
                    <a:pt x="44332" y="53470"/>
                    <a:pt x="45033" y="53437"/>
                    <a:pt x="45733" y="53404"/>
                  </a:cubicBezTo>
                  <a:cubicBezTo>
                    <a:pt x="47001" y="53404"/>
                    <a:pt x="48268" y="53404"/>
                    <a:pt x="49536" y="53337"/>
                  </a:cubicBezTo>
                  <a:cubicBezTo>
                    <a:pt x="49690" y="53331"/>
                    <a:pt x="49845" y="53329"/>
                    <a:pt x="50002" y="53329"/>
                  </a:cubicBezTo>
                  <a:cubicBezTo>
                    <a:pt x="50872" y="53329"/>
                    <a:pt x="51783" y="53401"/>
                    <a:pt x="52682" y="53401"/>
                  </a:cubicBezTo>
                  <a:cubicBezTo>
                    <a:pt x="53586" y="53401"/>
                    <a:pt x="54478" y="53328"/>
                    <a:pt x="55307" y="53037"/>
                  </a:cubicBezTo>
                  <a:cubicBezTo>
                    <a:pt x="55507" y="52970"/>
                    <a:pt x="55674" y="52903"/>
                    <a:pt x="55840" y="52803"/>
                  </a:cubicBezTo>
                  <a:cubicBezTo>
                    <a:pt x="57742" y="51836"/>
                    <a:pt x="57909" y="49634"/>
                    <a:pt x="58209" y="47766"/>
                  </a:cubicBezTo>
                  <a:cubicBezTo>
                    <a:pt x="58642" y="44898"/>
                    <a:pt x="59009" y="42162"/>
                    <a:pt x="59076" y="39260"/>
                  </a:cubicBezTo>
                  <a:cubicBezTo>
                    <a:pt x="59076" y="38226"/>
                    <a:pt x="59076" y="37192"/>
                    <a:pt x="59009" y="36125"/>
                  </a:cubicBezTo>
                  <a:cubicBezTo>
                    <a:pt x="59076" y="35357"/>
                    <a:pt x="59109" y="34557"/>
                    <a:pt x="59143" y="33756"/>
                  </a:cubicBezTo>
                  <a:cubicBezTo>
                    <a:pt x="59209" y="31388"/>
                    <a:pt x="59009" y="28986"/>
                    <a:pt x="58809" y="26584"/>
                  </a:cubicBezTo>
                  <a:cubicBezTo>
                    <a:pt x="58876" y="26584"/>
                    <a:pt x="58943" y="26551"/>
                    <a:pt x="59009" y="26518"/>
                  </a:cubicBezTo>
                  <a:cubicBezTo>
                    <a:pt x="59710" y="26184"/>
                    <a:pt x="60310" y="25717"/>
                    <a:pt x="60844" y="25217"/>
                  </a:cubicBezTo>
                  <a:cubicBezTo>
                    <a:pt x="61444" y="24783"/>
                    <a:pt x="62011" y="24249"/>
                    <a:pt x="62545" y="23582"/>
                  </a:cubicBezTo>
                  <a:cubicBezTo>
                    <a:pt x="63446" y="22481"/>
                    <a:pt x="64513" y="20947"/>
                    <a:pt x="64914" y="19446"/>
                  </a:cubicBezTo>
                  <a:cubicBezTo>
                    <a:pt x="66041" y="19253"/>
                    <a:pt x="67237" y="18970"/>
                    <a:pt x="68370" y="18970"/>
                  </a:cubicBezTo>
                  <a:cubicBezTo>
                    <a:pt x="68611" y="18970"/>
                    <a:pt x="68849" y="18983"/>
                    <a:pt x="69083" y="19012"/>
                  </a:cubicBezTo>
                  <a:cubicBezTo>
                    <a:pt x="69142" y="19022"/>
                    <a:pt x="69197" y="19027"/>
                    <a:pt x="69249" y="19027"/>
                  </a:cubicBezTo>
                  <a:cubicBezTo>
                    <a:pt x="70089" y="19027"/>
                    <a:pt x="70106" y="17823"/>
                    <a:pt x="69383" y="17478"/>
                  </a:cubicBezTo>
                  <a:cubicBezTo>
                    <a:pt x="69077" y="17337"/>
                    <a:pt x="68756" y="17285"/>
                    <a:pt x="68427" y="17285"/>
                  </a:cubicBezTo>
                  <a:cubicBezTo>
                    <a:pt x="67898" y="17285"/>
                    <a:pt x="67350" y="17421"/>
                    <a:pt x="66815" y="17545"/>
                  </a:cubicBezTo>
                  <a:cubicBezTo>
                    <a:pt x="66348" y="17645"/>
                    <a:pt x="65848" y="17711"/>
                    <a:pt x="65347" y="17778"/>
                  </a:cubicBezTo>
                  <a:cubicBezTo>
                    <a:pt x="65381" y="17711"/>
                    <a:pt x="65414" y="17645"/>
                    <a:pt x="65414" y="17545"/>
                  </a:cubicBezTo>
                  <a:cubicBezTo>
                    <a:pt x="65447" y="17445"/>
                    <a:pt x="65481" y="17311"/>
                    <a:pt x="65514" y="17211"/>
                  </a:cubicBezTo>
                  <a:cubicBezTo>
                    <a:pt x="65647" y="16978"/>
                    <a:pt x="65781" y="16777"/>
                    <a:pt x="65881" y="16611"/>
                  </a:cubicBezTo>
                  <a:cubicBezTo>
                    <a:pt x="66315" y="15877"/>
                    <a:pt x="66681" y="15110"/>
                    <a:pt x="66715" y="14242"/>
                  </a:cubicBezTo>
                  <a:cubicBezTo>
                    <a:pt x="66715" y="13691"/>
                    <a:pt x="66283" y="13355"/>
                    <a:pt x="65841" y="13355"/>
                  </a:cubicBezTo>
                  <a:cubicBezTo>
                    <a:pt x="65587" y="13355"/>
                    <a:pt x="65329" y="13465"/>
                    <a:pt x="65147" y="13709"/>
                  </a:cubicBezTo>
                  <a:cubicBezTo>
                    <a:pt x="64447" y="14643"/>
                    <a:pt x="64113" y="15743"/>
                    <a:pt x="63813" y="16844"/>
                  </a:cubicBezTo>
                  <a:cubicBezTo>
                    <a:pt x="63679" y="16611"/>
                    <a:pt x="63579" y="16377"/>
                    <a:pt x="63446" y="16177"/>
                  </a:cubicBezTo>
                  <a:cubicBezTo>
                    <a:pt x="63112" y="15543"/>
                    <a:pt x="62545" y="15076"/>
                    <a:pt x="61978" y="14643"/>
                  </a:cubicBezTo>
                  <a:cubicBezTo>
                    <a:pt x="61830" y="14530"/>
                    <a:pt x="61677" y="14481"/>
                    <a:pt x="61532" y="14481"/>
                  </a:cubicBezTo>
                  <a:cubicBezTo>
                    <a:pt x="60990" y="14481"/>
                    <a:pt x="60548" y="15158"/>
                    <a:pt x="60811" y="15710"/>
                  </a:cubicBezTo>
                  <a:cubicBezTo>
                    <a:pt x="61077" y="16277"/>
                    <a:pt x="61511" y="16744"/>
                    <a:pt x="61978" y="17144"/>
                  </a:cubicBezTo>
                  <a:cubicBezTo>
                    <a:pt x="62212" y="17578"/>
                    <a:pt x="62445" y="18045"/>
                    <a:pt x="62779" y="18479"/>
                  </a:cubicBezTo>
                  <a:cubicBezTo>
                    <a:pt x="62845" y="18579"/>
                    <a:pt x="62912" y="18645"/>
                    <a:pt x="63012" y="18745"/>
                  </a:cubicBezTo>
                  <a:cubicBezTo>
                    <a:pt x="62445" y="19913"/>
                    <a:pt x="62011" y="21114"/>
                    <a:pt x="61244" y="22215"/>
                  </a:cubicBezTo>
                  <a:cubicBezTo>
                    <a:pt x="60577" y="23149"/>
                    <a:pt x="59710" y="24083"/>
                    <a:pt x="58709" y="24716"/>
                  </a:cubicBezTo>
                  <a:cubicBezTo>
                    <a:pt x="58709" y="22281"/>
                    <a:pt x="58709" y="19846"/>
                    <a:pt x="58843" y="17344"/>
                  </a:cubicBezTo>
                  <a:cubicBezTo>
                    <a:pt x="58876" y="16611"/>
                    <a:pt x="58909" y="15843"/>
                    <a:pt x="58976" y="15076"/>
                  </a:cubicBezTo>
                  <a:cubicBezTo>
                    <a:pt x="59076" y="13442"/>
                    <a:pt x="59143" y="11807"/>
                    <a:pt x="59143" y="10139"/>
                  </a:cubicBezTo>
                  <a:cubicBezTo>
                    <a:pt x="59143" y="9072"/>
                    <a:pt x="59109" y="8004"/>
                    <a:pt x="59043" y="6970"/>
                  </a:cubicBezTo>
                  <a:cubicBezTo>
                    <a:pt x="59043" y="6670"/>
                    <a:pt x="59043" y="6370"/>
                    <a:pt x="59009" y="6070"/>
                  </a:cubicBezTo>
                  <a:cubicBezTo>
                    <a:pt x="59009" y="5970"/>
                    <a:pt x="59009" y="5870"/>
                    <a:pt x="59009" y="5770"/>
                  </a:cubicBezTo>
                  <a:cubicBezTo>
                    <a:pt x="58976" y="5469"/>
                    <a:pt x="58976" y="5136"/>
                    <a:pt x="58943" y="4802"/>
                  </a:cubicBezTo>
                  <a:cubicBezTo>
                    <a:pt x="58909" y="3435"/>
                    <a:pt x="58042" y="2434"/>
                    <a:pt x="56841" y="1900"/>
                  </a:cubicBezTo>
                  <a:cubicBezTo>
                    <a:pt x="55840" y="1466"/>
                    <a:pt x="54606" y="1400"/>
                    <a:pt x="53539" y="1300"/>
                  </a:cubicBezTo>
                  <a:cubicBezTo>
                    <a:pt x="53539" y="1266"/>
                    <a:pt x="53505" y="1266"/>
                    <a:pt x="53472" y="1266"/>
                  </a:cubicBezTo>
                  <a:cubicBezTo>
                    <a:pt x="52279" y="982"/>
                    <a:pt x="51037" y="892"/>
                    <a:pt x="49768" y="892"/>
                  </a:cubicBezTo>
                  <a:cubicBezTo>
                    <a:pt x="49547" y="892"/>
                    <a:pt x="49325" y="894"/>
                    <a:pt x="49102" y="899"/>
                  </a:cubicBezTo>
                  <a:cubicBezTo>
                    <a:pt x="46867" y="699"/>
                    <a:pt x="44666" y="266"/>
                    <a:pt x="42397" y="132"/>
                  </a:cubicBezTo>
                  <a:cubicBezTo>
                    <a:pt x="40850" y="36"/>
                    <a:pt x="39294" y="1"/>
                    <a:pt x="37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3;p18">
            <a:extLst>
              <a:ext uri="{FF2B5EF4-FFF2-40B4-BE49-F238E27FC236}">
                <a16:creationId xmlns:a16="http://schemas.microsoft.com/office/drawing/2014/main" id="{9D6389E1-FECE-B345-B733-D56C4256705C}"/>
              </a:ext>
            </a:extLst>
          </p:cNvPr>
          <p:cNvGrpSpPr/>
          <p:nvPr/>
        </p:nvGrpSpPr>
        <p:grpSpPr>
          <a:xfrm>
            <a:off x="8644864" y="4754312"/>
            <a:ext cx="314624" cy="243794"/>
            <a:chOff x="5290700" y="1325400"/>
            <a:chExt cx="1753850" cy="1358700"/>
          </a:xfrm>
        </p:grpSpPr>
        <p:sp>
          <p:nvSpPr>
            <p:cNvPr id="28" name="Google Shape;124;p18">
              <a:extLst>
                <a:ext uri="{FF2B5EF4-FFF2-40B4-BE49-F238E27FC236}">
                  <a16:creationId xmlns:a16="http://schemas.microsoft.com/office/drawing/2014/main" id="{8C321536-2341-7540-A1DA-38698E86E226}"/>
                </a:ext>
              </a:extLst>
            </p:cNvPr>
            <p:cNvSpPr/>
            <p:nvPr/>
          </p:nvSpPr>
          <p:spPr>
            <a:xfrm>
              <a:off x="5515850" y="1366800"/>
              <a:ext cx="1226725" cy="1289800"/>
            </a:xfrm>
            <a:custGeom>
              <a:avLst/>
              <a:gdLst/>
              <a:ahLst/>
              <a:cxnLst/>
              <a:rect l="l" t="t" r="r" b="b"/>
              <a:pathLst>
                <a:path w="49069" h="51592" extrusionOk="0">
                  <a:moveTo>
                    <a:pt x="39425" y="1"/>
                  </a:moveTo>
                  <a:cubicBezTo>
                    <a:pt x="38973" y="1"/>
                    <a:pt x="38530" y="36"/>
                    <a:pt x="38128" y="88"/>
                  </a:cubicBezTo>
                  <a:cubicBezTo>
                    <a:pt x="35797" y="360"/>
                    <a:pt x="33355" y="449"/>
                    <a:pt x="30967" y="449"/>
                  </a:cubicBezTo>
                  <a:cubicBezTo>
                    <a:pt x="30143" y="449"/>
                    <a:pt x="29325" y="438"/>
                    <a:pt x="28521" y="421"/>
                  </a:cubicBezTo>
                  <a:cubicBezTo>
                    <a:pt x="27659" y="404"/>
                    <a:pt x="26802" y="396"/>
                    <a:pt x="25947" y="396"/>
                  </a:cubicBezTo>
                  <a:cubicBezTo>
                    <a:pt x="23492" y="396"/>
                    <a:pt x="21054" y="464"/>
                    <a:pt x="18580" y="588"/>
                  </a:cubicBezTo>
                  <a:cubicBezTo>
                    <a:pt x="17313" y="621"/>
                    <a:pt x="15945" y="621"/>
                    <a:pt x="14578" y="688"/>
                  </a:cubicBezTo>
                  <a:cubicBezTo>
                    <a:pt x="14053" y="354"/>
                    <a:pt x="13460" y="157"/>
                    <a:pt x="12835" y="157"/>
                  </a:cubicBezTo>
                  <a:cubicBezTo>
                    <a:pt x="12586" y="157"/>
                    <a:pt x="12332" y="188"/>
                    <a:pt x="12076" y="254"/>
                  </a:cubicBezTo>
                  <a:cubicBezTo>
                    <a:pt x="11114" y="489"/>
                    <a:pt x="10218" y="641"/>
                    <a:pt x="9284" y="641"/>
                  </a:cubicBezTo>
                  <a:cubicBezTo>
                    <a:pt x="8890" y="641"/>
                    <a:pt x="8489" y="614"/>
                    <a:pt x="8073" y="555"/>
                  </a:cubicBezTo>
                  <a:cubicBezTo>
                    <a:pt x="7497" y="479"/>
                    <a:pt x="6783" y="389"/>
                    <a:pt x="6056" y="389"/>
                  </a:cubicBezTo>
                  <a:cubicBezTo>
                    <a:pt x="5184" y="389"/>
                    <a:pt x="4294" y="518"/>
                    <a:pt x="3603" y="955"/>
                  </a:cubicBezTo>
                  <a:cubicBezTo>
                    <a:pt x="0" y="3290"/>
                    <a:pt x="701" y="6492"/>
                    <a:pt x="1001" y="10262"/>
                  </a:cubicBezTo>
                  <a:cubicBezTo>
                    <a:pt x="1535" y="17267"/>
                    <a:pt x="434" y="24338"/>
                    <a:pt x="1235" y="31310"/>
                  </a:cubicBezTo>
                  <a:cubicBezTo>
                    <a:pt x="1635" y="34612"/>
                    <a:pt x="1835" y="38048"/>
                    <a:pt x="1802" y="41384"/>
                  </a:cubicBezTo>
                  <a:cubicBezTo>
                    <a:pt x="1768" y="43686"/>
                    <a:pt x="1201" y="46688"/>
                    <a:pt x="2602" y="48456"/>
                  </a:cubicBezTo>
                  <a:cubicBezTo>
                    <a:pt x="2502" y="49290"/>
                    <a:pt x="3236" y="50157"/>
                    <a:pt x="3970" y="50390"/>
                  </a:cubicBezTo>
                  <a:cubicBezTo>
                    <a:pt x="7272" y="51491"/>
                    <a:pt x="11242" y="51591"/>
                    <a:pt x="14711" y="51591"/>
                  </a:cubicBezTo>
                  <a:cubicBezTo>
                    <a:pt x="19481" y="51591"/>
                    <a:pt x="24284" y="51158"/>
                    <a:pt x="29055" y="50991"/>
                  </a:cubicBezTo>
                  <a:cubicBezTo>
                    <a:pt x="29632" y="50977"/>
                    <a:pt x="30210" y="50971"/>
                    <a:pt x="30790" y="50971"/>
                  </a:cubicBezTo>
                  <a:cubicBezTo>
                    <a:pt x="34329" y="50971"/>
                    <a:pt x="37904" y="51200"/>
                    <a:pt x="41430" y="51258"/>
                  </a:cubicBezTo>
                  <a:cubicBezTo>
                    <a:pt x="41508" y="51259"/>
                    <a:pt x="41586" y="51259"/>
                    <a:pt x="41663" y="51259"/>
                  </a:cubicBezTo>
                  <a:cubicBezTo>
                    <a:pt x="43824" y="51259"/>
                    <a:pt x="45582" y="50793"/>
                    <a:pt x="46967" y="48989"/>
                  </a:cubicBezTo>
                  <a:cubicBezTo>
                    <a:pt x="47768" y="47922"/>
                    <a:pt x="47968" y="46254"/>
                    <a:pt x="47801" y="44786"/>
                  </a:cubicBezTo>
                  <a:lnTo>
                    <a:pt x="47835" y="44720"/>
                  </a:lnTo>
                  <a:cubicBezTo>
                    <a:pt x="48268" y="38749"/>
                    <a:pt x="48102" y="32778"/>
                    <a:pt x="48035" y="26807"/>
                  </a:cubicBezTo>
                  <a:cubicBezTo>
                    <a:pt x="48001" y="23738"/>
                    <a:pt x="47868" y="20602"/>
                    <a:pt x="47635" y="17567"/>
                  </a:cubicBezTo>
                  <a:cubicBezTo>
                    <a:pt x="47601" y="17100"/>
                    <a:pt x="47601" y="16633"/>
                    <a:pt x="47568" y="16199"/>
                  </a:cubicBezTo>
                  <a:cubicBezTo>
                    <a:pt x="47968" y="15799"/>
                    <a:pt x="48268" y="15232"/>
                    <a:pt x="48302" y="14498"/>
                  </a:cubicBezTo>
                  <a:cubicBezTo>
                    <a:pt x="48468" y="12463"/>
                    <a:pt x="49069" y="9494"/>
                    <a:pt x="48502" y="7193"/>
                  </a:cubicBezTo>
                  <a:cubicBezTo>
                    <a:pt x="48535" y="6526"/>
                    <a:pt x="48535" y="5892"/>
                    <a:pt x="48468" y="5225"/>
                  </a:cubicBezTo>
                  <a:cubicBezTo>
                    <a:pt x="48228" y="2613"/>
                    <a:pt x="45801" y="785"/>
                    <a:pt x="43251" y="785"/>
                  </a:cubicBezTo>
                  <a:cubicBezTo>
                    <a:pt x="42967" y="785"/>
                    <a:pt x="42682" y="808"/>
                    <a:pt x="42397" y="855"/>
                  </a:cubicBezTo>
                  <a:cubicBezTo>
                    <a:pt x="42331" y="822"/>
                    <a:pt x="42297" y="788"/>
                    <a:pt x="42231" y="755"/>
                  </a:cubicBezTo>
                  <a:cubicBezTo>
                    <a:pt x="41493" y="179"/>
                    <a:pt x="40437" y="1"/>
                    <a:pt x="39425" y="1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;p18">
              <a:extLst>
                <a:ext uri="{FF2B5EF4-FFF2-40B4-BE49-F238E27FC236}">
                  <a16:creationId xmlns:a16="http://schemas.microsoft.com/office/drawing/2014/main" id="{6B8FC7BC-8ABB-744F-8053-770516155DA7}"/>
                </a:ext>
              </a:extLst>
            </p:cNvPr>
            <p:cNvSpPr/>
            <p:nvPr/>
          </p:nvSpPr>
          <p:spPr>
            <a:xfrm>
              <a:off x="5530025" y="1382850"/>
              <a:ext cx="1163350" cy="1274100"/>
            </a:xfrm>
            <a:custGeom>
              <a:avLst/>
              <a:gdLst/>
              <a:ahLst/>
              <a:cxnLst/>
              <a:rect l="l" t="t" r="r" b="b"/>
              <a:pathLst>
                <a:path w="46534" h="50964" extrusionOk="0">
                  <a:moveTo>
                    <a:pt x="3423" y="0"/>
                  </a:moveTo>
                  <a:cubicBezTo>
                    <a:pt x="3344" y="0"/>
                    <a:pt x="3258" y="24"/>
                    <a:pt x="3169" y="79"/>
                  </a:cubicBezTo>
                  <a:cubicBezTo>
                    <a:pt x="2402" y="580"/>
                    <a:pt x="1668" y="847"/>
                    <a:pt x="1068" y="1581"/>
                  </a:cubicBezTo>
                  <a:cubicBezTo>
                    <a:pt x="401" y="2348"/>
                    <a:pt x="167" y="3515"/>
                    <a:pt x="101" y="4516"/>
                  </a:cubicBezTo>
                  <a:cubicBezTo>
                    <a:pt x="1" y="5784"/>
                    <a:pt x="101" y="7118"/>
                    <a:pt x="101" y="8385"/>
                  </a:cubicBezTo>
                  <a:cubicBezTo>
                    <a:pt x="67" y="9620"/>
                    <a:pt x="434" y="10754"/>
                    <a:pt x="267" y="11988"/>
                  </a:cubicBezTo>
                  <a:cubicBezTo>
                    <a:pt x="101" y="13322"/>
                    <a:pt x="501" y="14590"/>
                    <a:pt x="434" y="15924"/>
                  </a:cubicBezTo>
                  <a:cubicBezTo>
                    <a:pt x="334" y="17225"/>
                    <a:pt x="534" y="18493"/>
                    <a:pt x="501" y="19794"/>
                  </a:cubicBezTo>
                  <a:cubicBezTo>
                    <a:pt x="468" y="21028"/>
                    <a:pt x="501" y="22195"/>
                    <a:pt x="568" y="23429"/>
                  </a:cubicBezTo>
                  <a:cubicBezTo>
                    <a:pt x="668" y="24564"/>
                    <a:pt x="367" y="25731"/>
                    <a:pt x="601" y="26865"/>
                  </a:cubicBezTo>
                  <a:cubicBezTo>
                    <a:pt x="668" y="27099"/>
                    <a:pt x="801" y="27332"/>
                    <a:pt x="1001" y="27499"/>
                  </a:cubicBezTo>
                  <a:cubicBezTo>
                    <a:pt x="968" y="27532"/>
                    <a:pt x="968" y="27599"/>
                    <a:pt x="968" y="27633"/>
                  </a:cubicBezTo>
                  <a:cubicBezTo>
                    <a:pt x="768" y="28700"/>
                    <a:pt x="968" y="29834"/>
                    <a:pt x="801" y="30902"/>
                  </a:cubicBezTo>
                  <a:cubicBezTo>
                    <a:pt x="668" y="31669"/>
                    <a:pt x="768" y="32569"/>
                    <a:pt x="801" y="33370"/>
                  </a:cubicBezTo>
                  <a:cubicBezTo>
                    <a:pt x="901" y="34471"/>
                    <a:pt x="901" y="35638"/>
                    <a:pt x="1035" y="36772"/>
                  </a:cubicBezTo>
                  <a:cubicBezTo>
                    <a:pt x="1335" y="38941"/>
                    <a:pt x="834" y="41242"/>
                    <a:pt x="1235" y="43410"/>
                  </a:cubicBezTo>
                  <a:cubicBezTo>
                    <a:pt x="1602" y="45312"/>
                    <a:pt x="1468" y="47380"/>
                    <a:pt x="3203" y="48714"/>
                  </a:cubicBezTo>
                  <a:cubicBezTo>
                    <a:pt x="4937" y="50049"/>
                    <a:pt x="7106" y="50049"/>
                    <a:pt x="9174" y="50382"/>
                  </a:cubicBezTo>
                  <a:cubicBezTo>
                    <a:pt x="11542" y="50749"/>
                    <a:pt x="13910" y="50882"/>
                    <a:pt x="16279" y="50916"/>
                  </a:cubicBezTo>
                  <a:cubicBezTo>
                    <a:pt x="17210" y="50930"/>
                    <a:pt x="18142" y="50964"/>
                    <a:pt x="19074" y="50964"/>
                  </a:cubicBezTo>
                  <a:cubicBezTo>
                    <a:pt x="20277" y="50964"/>
                    <a:pt x="21480" y="50908"/>
                    <a:pt x="22683" y="50682"/>
                  </a:cubicBezTo>
                  <a:cubicBezTo>
                    <a:pt x="23202" y="50586"/>
                    <a:pt x="23745" y="50565"/>
                    <a:pt x="24297" y="50565"/>
                  </a:cubicBezTo>
                  <a:cubicBezTo>
                    <a:pt x="24697" y="50565"/>
                    <a:pt x="25102" y="50576"/>
                    <a:pt x="25504" y="50576"/>
                  </a:cubicBezTo>
                  <a:cubicBezTo>
                    <a:pt x="26655" y="50576"/>
                    <a:pt x="27789" y="50489"/>
                    <a:pt x="28754" y="49815"/>
                  </a:cubicBezTo>
                  <a:cubicBezTo>
                    <a:pt x="28788" y="49782"/>
                    <a:pt x="28821" y="49748"/>
                    <a:pt x="28854" y="49715"/>
                  </a:cubicBezTo>
                  <a:cubicBezTo>
                    <a:pt x="28888" y="49748"/>
                    <a:pt x="28921" y="49748"/>
                    <a:pt x="28988" y="49782"/>
                  </a:cubicBezTo>
                  <a:cubicBezTo>
                    <a:pt x="29688" y="50049"/>
                    <a:pt x="30422" y="50115"/>
                    <a:pt x="31156" y="50282"/>
                  </a:cubicBezTo>
                  <a:cubicBezTo>
                    <a:pt x="31772" y="50412"/>
                    <a:pt x="32404" y="50454"/>
                    <a:pt x="33041" y="50454"/>
                  </a:cubicBezTo>
                  <a:cubicBezTo>
                    <a:pt x="34200" y="50454"/>
                    <a:pt x="35374" y="50315"/>
                    <a:pt x="36493" y="50315"/>
                  </a:cubicBezTo>
                  <a:cubicBezTo>
                    <a:pt x="37461" y="50315"/>
                    <a:pt x="38428" y="50282"/>
                    <a:pt x="39395" y="50282"/>
                  </a:cubicBezTo>
                  <a:cubicBezTo>
                    <a:pt x="40429" y="50282"/>
                    <a:pt x="41363" y="50482"/>
                    <a:pt x="42364" y="50549"/>
                  </a:cubicBezTo>
                  <a:cubicBezTo>
                    <a:pt x="42515" y="50563"/>
                    <a:pt x="42673" y="50571"/>
                    <a:pt x="42835" y="50571"/>
                  </a:cubicBezTo>
                  <a:cubicBezTo>
                    <a:pt x="44178" y="50571"/>
                    <a:pt x="45820" y="50061"/>
                    <a:pt x="46267" y="48781"/>
                  </a:cubicBezTo>
                  <a:cubicBezTo>
                    <a:pt x="46534" y="48114"/>
                    <a:pt x="46000" y="47280"/>
                    <a:pt x="45266" y="47280"/>
                  </a:cubicBezTo>
                  <a:cubicBezTo>
                    <a:pt x="44699" y="47313"/>
                    <a:pt x="44132" y="47447"/>
                    <a:pt x="43565" y="47547"/>
                  </a:cubicBezTo>
                  <a:cubicBezTo>
                    <a:pt x="43306" y="47601"/>
                    <a:pt x="43079" y="47620"/>
                    <a:pt x="42864" y="47620"/>
                  </a:cubicBezTo>
                  <a:cubicBezTo>
                    <a:pt x="42413" y="47620"/>
                    <a:pt x="42016" y="47536"/>
                    <a:pt x="41497" y="47513"/>
                  </a:cubicBezTo>
                  <a:cubicBezTo>
                    <a:pt x="41015" y="47486"/>
                    <a:pt x="40535" y="47476"/>
                    <a:pt x="40057" y="47476"/>
                  </a:cubicBezTo>
                  <a:cubicBezTo>
                    <a:pt x="38783" y="47476"/>
                    <a:pt x="37521" y="47547"/>
                    <a:pt x="36260" y="47547"/>
                  </a:cubicBezTo>
                  <a:cubicBezTo>
                    <a:pt x="34933" y="47547"/>
                    <a:pt x="33630" y="47809"/>
                    <a:pt x="32331" y="47809"/>
                  </a:cubicBezTo>
                  <a:cubicBezTo>
                    <a:pt x="32095" y="47809"/>
                    <a:pt x="31859" y="47801"/>
                    <a:pt x="31623" y="47780"/>
                  </a:cubicBezTo>
                  <a:cubicBezTo>
                    <a:pt x="30989" y="47747"/>
                    <a:pt x="30389" y="47613"/>
                    <a:pt x="29722" y="47613"/>
                  </a:cubicBezTo>
                  <a:cubicBezTo>
                    <a:pt x="29155" y="47613"/>
                    <a:pt x="28688" y="47880"/>
                    <a:pt x="28187" y="48047"/>
                  </a:cubicBezTo>
                  <a:cubicBezTo>
                    <a:pt x="27941" y="47941"/>
                    <a:pt x="27685" y="47901"/>
                    <a:pt x="27410" y="47901"/>
                  </a:cubicBezTo>
                  <a:cubicBezTo>
                    <a:pt x="27164" y="47901"/>
                    <a:pt x="26903" y="47933"/>
                    <a:pt x="26620" y="47980"/>
                  </a:cubicBezTo>
                  <a:cubicBezTo>
                    <a:pt x="25664" y="48096"/>
                    <a:pt x="24733" y="48187"/>
                    <a:pt x="23783" y="48187"/>
                  </a:cubicBezTo>
                  <a:cubicBezTo>
                    <a:pt x="23639" y="48187"/>
                    <a:pt x="23495" y="48185"/>
                    <a:pt x="23351" y="48181"/>
                  </a:cubicBezTo>
                  <a:cubicBezTo>
                    <a:pt x="23290" y="48180"/>
                    <a:pt x="23230" y="48179"/>
                    <a:pt x="23170" y="48179"/>
                  </a:cubicBezTo>
                  <a:cubicBezTo>
                    <a:pt x="21657" y="48179"/>
                    <a:pt x="20126" y="48489"/>
                    <a:pt x="18622" y="48489"/>
                  </a:cubicBezTo>
                  <a:cubicBezTo>
                    <a:pt x="18228" y="48489"/>
                    <a:pt x="17836" y="48468"/>
                    <a:pt x="17446" y="48414"/>
                  </a:cubicBezTo>
                  <a:cubicBezTo>
                    <a:pt x="15211" y="48080"/>
                    <a:pt x="12876" y="48114"/>
                    <a:pt x="10641" y="47880"/>
                  </a:cubicBezTo>
                  <a:cubicBezTo>
                    <a:pt x="9574" y="47780"/>
                    <a:pt x="8540" y="47613"/>
                    <a:pt x="7473" y="47513"/>
                  </a:cubicBezTo>
                  <a:cubicBezTo>
                    <a:pt x="6438" y="47413"/>
                    <a:pt x="5338" y="47347"/>
                    <a:pt x="4537" y="46579"/>
                  </a:cubicBezTo>
                  <a:cubicBezTo>
                    <a:pt x="3737" y="45846"/>
                    <a:pt x="3903" y="44645"/>
                    <a:pt x="3737" y="43711"/>
                  </a:cubicBezTo>
                  <a:cubicBezTo>
                    <a:pt x="3536" y="42577"/>
                    <a:pt x="3570" y="41476"/>
                    <a:pt x="3536" y="40342"/>
                  </a:cubicBezTo>
                  <a:cubicBezTo>
                    <a:pt x="3536" y="38340"/>
                    <a:pt x="3436" y="36372"/>
                    <a:pt x="3403" y="34371"/>
                  </a:cubicBezTo>
                  <a:cubicBezTo>
                    <a:pt x="3403" y="33437"/>
                    <a:pt x="3303" y="32469"/>
                    <a:pt x="3169" y="31569"/>
                  </a:cubicBezTo>
                  <a:cubicBezTo>
                    <a:pt x="3069" y="30801"/>
                    <a:pt x="3203" y="30001"/>
                    <a:pt x="3103" y="29234"/>
                  </a:cubicBezTo>
                  <a:cubicBezTo>
                    <a:pt x="3003" y="28600"/>
                    <a:pt x="2869" y="27966"/>
                    <a:pt x="2736" y="27332"/>
                  </a:cubicBezTo>
                  <a:cubicBezTo>
                    <a:pt x="2969" y="26965"/>
                    <a:pt x="3003" y="26498"/>
                    <a:pt x="2803" y="26098"/>
                  </a:cubicBezTo>
                  <a:cubicBezTo>
                    <a:pt x="2736" y="25264"/>
                    <a:pt x="2803" y="24363"/>
                    <a:pt x="2769" y="23530"/>
                  </a:cubicBezTo>
                  <a:cubicBezTo>
                    <a:pt x="2702" y="22462"/>
                    <a:pt x="2536" y="21395"/>
                    <a:pt x="2536" y="20294"/>
                  </a:cubicBezTo>
                  <a:cubicBezTo>
                    <a:pt x="2502" y="17959"/>
                    <a:pt x="2135" y="15657"/>
                    <a:pt x="2102" y="13322"/>
                  </a:cubicBezTo>
                  <a:cubicBezTo>
                    <a:pt x="2069" y="12355"/>
                    <a:pt x="2369" y="11454"/>
                    <a:pt x="2336" y="10487"/>
                  </a:cubicBezTo>
                  <a:cubicBezTo>
                    <a:pt x="2269" y="9386"/>
                    <a:pt x="2235" y="8285"/>
                    <a:pt x="2235" y="7151"/>
                  </a:cubicBezTo>
                  <a:cubicBezTo>
                    <a:pt x="2235" y="4816"/>
                    <a:pt x="2135" y="2815"/>
                    <a:pt x="3770" y="947"/>
                  </a:cubicBezTo>
                  <a:cubicBezTo>
                    <a:pt x="4076" y="613"/>
                    <a:pt x="3825" y="0"/>
                    <a:pt x="3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6;p18">
              <a:extLst>
                <a:ext uri="{FF2B5EF4-FFF2-40B4-BE49-F238E27FC236}">
                  <a16:creationId xmlns:a16="http://schemas.microsoft.com/office/drawing/2014/main" id="{930FA6D5-5745-5842-AC7C-0A48FEC557F2}"/>
                </a:ext>
              </a:extLst>
            </p:cNvPr>
            <p:cNvSpPr/>
            <p:nvPr/>
          </p:nvSpPr>
          <p:spPr>
            <a:xfrm>
              <a:off x="5668450" y="1368225"/>
              <a:ext cx="1078300" cy="1152875"/>
            </a:xfrm>
            <a:custGeom>
              <a:avLst/>
              <a:gdLst/>
              <a:ahLst/>
              <a:cxnLst/>
              <a:rect l="l" t="t" r="r" b="b"/>
              <a:pathLst>
                <a:path w="43132" h="46115" extrusionOk="0">
                  <a:moveTo>
                    <a:pt x="28323" y="0"/>
                  </a:moveTo>
                  <a:cubicBezTo>
                    <a:pt x="27715" y="0"/>
                    <a:pt x="27112" y="11"/>
                    <a:pt x="26520" y="31"/>
                  </a:cubicBezTo>
                  <a:cubicBezTo>
                    <a:pt x="24251" y="97"/>
                    <a:pt x="22017" y="64"/>
                    <a:pt x="19748" y="164"/>
                  </a:cubicBezTo>
                  <a:cubicBezTo>
                    <a:pt x="17480" y="231"/>
                    <a:pt x="15278" y="531"/>
                    <a:pt x="13010" y="531"/>
                  </a:cubicBezTo>
                  <a:cubicBezTo>
                    <a:pt x="11876" y="531"/>
                    <a:pt x="10742" y="531"/>
                    <a:pt x="9641" y="564"/>
                  </a:cubicBezTo>
                  <a:cubicBezTo>
                    <a:pt x="8863" y="613"/>
                    <a:pt x="8121" y="715"/>
                    <a:pt x="7375" y="715"/>
                  </a:cubicBezTo>
                  <a:cubicBezTo>
                    <a:pt x="7097" y="715"/>
                    <a:pt x="6819" y="701"/>
                    <a:pt x="6539" y="664"/>
                  </a:cubicBezTo>
                  <a:cubicBezTo>
                    <a:pt x="6005" y="614"/>
                    <a:pt x="5471" y="598"/>
                    <a:pt x="4938" y="598"/>
                  </a:cubicBezTo>
                  <a:cubicBezTo>
                    <a:pt x="4404" y="598"/>
                    <a:pt x="3870" y="614"/>
                    <a:pt x="3337" y="631"/>
                  </a:cubicBezTo>
                  <a:cubicBezTo>
                    <a:pt x="2921" y="631"/>
                    <a:pt x="2467" y="605"/>
                    <a:pt x="2014" y="605"/>
                  </a:cubicBezTo>
                  <a:cubicBezTo>
                    <a:pt x="1447" y="605"/>
                    <a:pt x="883" y="646"/>
                    <a:pt x="401" y="831"/>
                  </a:cubicBezTo>
                  <a:cubicBezTo>
                    <a:pt x="168" y="898"/>
                    <a:pt x="1" y="1265"/>
                    <a:pt x="301" y="1432"/>
                  </a:cubicBezTo>
                  <a:cubicBezTo>
                    <a:pt x="1191" y="1934"/>
                    <a:pt x="2237" y="2030"/>
                    <a:pt x="3279" y="2030"/>
                  </a:cubicBezTo>
                  <a:cubicBezTo>
                    <a:pt x="3760" y="2030"/>
                    <a:pt x="4240" y="2009"/>
                    <a:pt x="4704" y="1999"/>
                  </a:cubicBezTo>
                  <a:cubicBezTo>
                    <a:pt x="5571" y="1999"/>
                    <a:pt x="6405" y="2199"/>
                    <a:pt x="7306" y="2232"/>
                  </a:cubicBezTo>
                  <a:cubicBezTo>
                    <a:pt x="7454" y="2242"/>
                    <a:pt x="7602" y="2246"/>
                    <a:pt x="7751" y="2246"/>
                  </a:cubicBezTo>
                  <a:cubicBezTo>
                    <a:pt x="8644" y="2246"/>
                    <a:pt x="9555" y="2099"/>
                    <a:pt x="10442" y="2099"/>
                  </a:cubicBezTo>
                  <a:cubicBezTo>
                    <a:pt x="11418" y="2083"/>
                    <a:pt x="12397" y="2077"/>
                    <a:pt x="13377" y="2077"/>
                  </a:cubicBezTo>
                  <a:cubicBezTo>
                    <a:pt x="16612" y="2077"/>
                    <a:pt x="19858" y="2148"/>
                    <a:pt x="23084" y="2199"/>
                  </a:cubicBezTo>
                  <a:cubicBezTo>
                    <a:pt x="26853" y="2266"/>
                    <a:pt x="30589" y="2399"/>
                    <a:pt x="34325" y="2766"/>
                  </a:cubicBezTo>
                  <a:cubicBezTo>
                    <a:pt x="34566" y="2787"/>
                    <a:pt x="34829" y="2793"/>
                    <a:pt x="35106" y="2793"/>
                  </a:cubicBezTo>
                  <a:cubicBezTo>
                    <a:pt x="35500" y="2793"/>
                    <a:pt x="35923" y="2781"/>
                    <a:pt x="36350" y="2781"/>
                  </a:cubicBezTo>
                  <a:cubicBezTo>
                    <a:pt x="37534" y="2781"/>
                    <a:pt x="38752" y="2876"/>
                    <a:pt x="39496" y="3600"/>
                  </a:cubicBezTo>
                  <a:cubicBezTo>
                    <a:pt x="40063" y="4200"/>
                    <a:pt x="40463" y="5068"/>
                    <a:pt x="40797" y="5801"/>
                  </a:cubicBezTo>
                  <a:cubicBezTo>
                    <a:pt x="41264" y="6869"/>
                    <a:pt x="41130" y="7736"/>
                    <a:pt x="41030" y="8870"/>
                  </a:cubicBezTo>
                  <a:cubicBezTo>
                    <a:pt x="40997" y="9137"/>
                    <a:pt x="41097" y="9371"/>
                    <a:pt x="41230" y="9504"/>
                  </a:cubicBezTo>
                  <a:cubicBezTo>
                    <a:pt x="41064" y="10572"/>
                    <a:pt x="40863" y="11672"/>
                    <a:pt x="40830" y="11872"/>
                  </a:cubicBezTo>
                  <a:cubicBezTo>
                    <a:pt x="40630" y="13474"/>
                    <a:pt x="40430" y="15075"/>
                    <a:pt x="40196" y="16676"/>
                  </a:cubicBezTo>
                  <a:cubicBezTo>
                    <a:pt x="39996" y="18110"/>
                    <a:pt x="40563" y="19578"/>
                    <a:pt x="40296" y="20979"/>
                  </a:cubicBezTo>
                  <a:cubicBezTo>
                    <a:pt x="39929" y="22613"/>
                    <a:pt x="40230" y="24381"/>
                    <a:pt x="40330" y="26016"/>
                  </a:cubicBezTo>
                  <a:cubicBezTo>
                    <a:pt x="40597" y="32521"/>
                    <a:pt x="41064" y="39025"/>
                    <a:pt x="40130" y="45497"/>
                  </a:cubicBezTo>
                  <a:cubicBezTo>
                    <a:pt x="40071" y="45884"/>
                    <a:pt x="40408" y="46114"/>
                    <a:pt x="40739" y="46114"/>
                  </a:cubicBezTo>
                  <a:cubicBezTo>
                    <a:pt x="40978" y="46114"/>
                    <a:pt x="41213" y="45995"/>
                    <a:pt x="41297" y="45730"/>
                  </a:cubicBezTo>
                  <a:cubicBezTo>
                    <a:pt x="42164" y="42861"/>
                    <a:pt x="42398" y="39626"/>
                    <a:pt x="42465" y="36657"/>
                  </a:cubicBezTo>
                  <a:cubicBezTo>
                    <a:pt x="42531" y="33121"/>
                    <a:pt x="42565" y="29619"/>
                    <a:pt x="42465" y="26116"/>
                  </a:cubicBezTo>
                  <a:cubicBezTo>
                    <a:pt x="42431" y="24515"/>
                    <a:pt x="42064" y="22814"/>
                    <a:pt x="42364" y="21246"/>
                  </a:cubicBezTo>
                  <a:cubicBezTo>
                    <a:pt x="42665" y="19711"/>
                    <a:pt x="41964" y="18277"/>
                    <a:pt x="41931" y="16743"/>
                  </a:cubicBezTo>
                  <a:cubicBezTo>
                    <a:pt x="41897" y="15141"/>
                    <a:pt x="42064" y="13540"/>
                    <a:pt x="41998" y="11939"/>
                  </a:cubicBezTo>
                  <a:cubicBezTo>
                    <a:pt x="41964" y="11172"/>
                    <a:pt x="42031" y="10471"/>
                    <a:pt x="42064" y="9738"/>
                  </a:cubicBezTo>
                  <a:cubicBezTo>
                    <a:pt x="42431" y="9671"/>
                    <a:pt x="42765" y="9437"/>
                    <a:pt x="42831" y="8970"/>
                  </a:cubicBezTo>
                  <a:cubicBezTo>
                    <a:pt x="42965" y="8003"/>
                    <a:pt x="43132" y="7136"/>
                    <a:pt x="43032" y="6168"/>
                  </a:cubicBezTo>
                  <a:cubicBezTo>
                    <a:pt x="42932" y="5334"/>
                    <a:pt x="42531" y="4400"/>
                    <a:pt x="42231" y="3600"/>
                  </a:cubicBezTo>
                  <a:cubicBezTo>
                    <a:pt x="41464" y="1665"/>
                    <a:pt x="40130" y="931"/>
                    <a:pt x="38161" y="531"/>
                  </a:cubicBezTo>
                  <a:cubicBezTo>
                    <a:pt x="36394" y="164"/>
                    <a:pt x="34526" y="431"/>
                    <a:pt x="32724" y="231"/>
                  </a:cubicBezTo>
                  <a:cubicBezTo>
                    <a:pt x="31305" y="65"/>
                    <a:pt x="29802" y="0"/>
                    <a:pt x="28323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;p18">
              <a:extLst>
                <a:ext uri="{FF2B5EF4-FFF2-40B4-BE49-F238E27FC236}">
                  <a16:creationId xmlns:a16="http://schemas.microsoft.com/office/drawing/2014/main" id="{0C84B07E-902F-EA40-9DD5-9E42867C0C3F}"/>
                </a:ext>
              </a:extLst>
            </p:cNvPr>
            <p:cNvSpPr/>
            <p:nvPr/>
          </p:nvSpPr>
          <p:spPr>
            <a:xfrm>
              <a:off x="5822725" y="1850950"/>
              <a:ext cx="623800" cy="602775"/>
            </a:xfrm>
            <a:custGeom>
              <a:avLst/>
              <a:gdLst/>
              <a:ahLst/>
              <a:cxnLst/>
              <a:rect l="l" t="t" r="r" b="b"/>
              <a:pathLst>
                <a:path w="24952" h="24111" extrusionOk="0">
                  <a:moveTo>
                    <a:pt x="19848" y="1070"/>
                  </a:moveTo>
                  <a:cubicBezTo>
                    <a:pt x="19682" y="1136"/>
                    <a:pt x="19548" y="1203"/>
                    <a:pt x="19415" y="1270"/>
                  </a:cubicBezTo>
                  <a:cubicBezTo>
                    <a:pt x="18814" y="1270"/>
                    <a:pt x="18247" y="1303"/>
                    <a:pt x="17680" y="1336"/>
                  </a:cubicBezTo>
                  <a:cubicBezTo>
                    <a:pt x="17347" y="1336"/>
                    <a:pt x="16880" y="1436"/>
                    <a:pt x="16413" y="1436"/>
                  </a:cubicBezTo>
                  <a:cubicBezTo>
                    <a:pt x="16479" y="1403"/>
                    <a:pt x="16513" y="1403"/>
                    <a:pt x="16579" y="1370"/>
                  </a:cubicBezTo>
                  <a:cubicBezTo>
                    <a:pt x="17347" y="1336"/>
                    <a:pt x="18047" y="1203"/>
                    <a:pt x="18781" y="1103"/>
                  </a:cubicBezTo>
                  <a:cubicBezTo>
                    <a:pt x="19148" y="1103"/>
                    <a:pt x="19481" y="1070"/>
                    <a:pt x="19848" y="1070"/>
                  </a:cubicBezTo>
                  <a:close/>
                  <a:moveTo>
                    <a:pt x="21016" y="936"/>
                  </a:moveTo>
                  <a:cubicBezTo>
                    <a:pt x="21116" y="969"/>
                    <a:pt x="21216" y="969"/>
                    <a:pt x="21283" y="1003"/>
                  </a:cubicBezTo>
                  <a:cubicBezTo>
                    <a:pt x="21249" y="1036"/>
                    <a:pt x="21216" y="1070"/>
                    <a:pt x="21183" y="1136"/>
                  </a:cubicBezTo>
                  <a:cubicBezTo>
                    <a:pt x="21149" y="1236"/>
                    <a:pt x="21149" y="1336"/>
                    <a:pt x="21116" y="1470"/>
                  </a:cubicBezTo>
                  <a:lnTo>
                    <a:pt x="20983" y="1470"/>
                  </a:lnTo>
                  <a:cubicBezTo>
                    <a:pt x="20949" y="1470"/>
                    <a:pt x="20949" y="1436"/>
                    <a:pt x="20916" y="1403"/>
                  </a:cubicBezTo>
                  <a:cubicBezTo>
                    <a:pt x="20887" y="1384"/>
                    <a:pt x="20854" y="1375"/>
                    <a:pt x="20823" y="1375"/>
                  </a:cubicBezTo>
                  <a:cubicBezTo>
                    <a:pt x="20746" y="1375"/>
                    <a:pt x="20673" y="1423"/>
                    <a:pt x="20649" y="1470"/>
                  </a:cubicBezTo>
                  <a:cubicBezTo>
                    <a:pt x="20549" y="1503"/>
                    <a:pt x="20449" y="1503"/>
                    <a:pt x="20349" y="1503"/>
                  </a:cubicBezTo>
                  <a:cubicBezTo>
                    <a:pt x="20516" y="1403"/>
                    <a:pt x="20682" y="1336"/>
                    <a:pt x="20849" y="1236"/>
                  </a:cubicBezTo>
                  <a:cubicBezTo>
                    <a:pt x="20949" y="1170"/>
                    <a:pt x="21016" y="1070"/>
                    <a:pt x="21016" y="936"/>
                  </a:cubicBezTo>
                  <a:close/>
                  <a:moveTo>
                    <a:pt x="10709" y="1236"/>
                  </a:moveTo>
                  <a:cubicBezTo>
                    <a:pt x="10542" y="1270"/>
                    <a:pt x="10375" y="1270"/>
                    <a:pt x="10208" y="1303"/>
                  </a:cubicBezTo>
                  <a:cubicBezTo>
                    <a:pt x="9841" y="1370"/>
                    <a:pt x="9508" y="1436"/>
                    <a:pt x="9174" y="1537"/>
                  </a:cubicBezTo>
                  <a:lnTo>
                    <a:pt x="8941" y="1537"/>
                  </a:lnTo>
                  <a:cubicBezTo>
                    <a:pt x="8574" y="1503"/>
                    <a:pt x="8240" y="1470"/>
                    <a:pt x="7873" y="1436"/>
                  </a:cubicBezTo>
                  <a:cubicBezTo>
                    <a:pt x="8841" y="1370"/>
                    <a:pt x="9775" y="1303"/>
                    <a:pt x="10709" y="1236"/>
                  </a:cubicBezTo>
                  <a:close/>
                  <a:moveTo>
                    <a:pt x="2469" y="1203"/>
                  </a:moveTo>
                  <a:cubicBezTo>
                    <a:pt x="2469" y="1203"/>
                    <a:pt x="2469" y="1236"/>
                    <a:pt x="2436" y="1270"/>
                  </a:cubicBezTo>
                  <a:cubicBezTo>
                    <a:pt x="2436" y="1303"/>
                    <a:pt x="2436" y="1303"/>
                    <a:pt x="2436" y="1336"/>
                  </a:cubicBezTo>
                  <a:cubicBezTo>
                    <a:pt x="2336" y="1370"/>
                    <a:pt x="2236" y="1403"/>
                    <a:pt x="2169" y="1470"/>
                  </a:cubicBezTo>
                  <a:cubicBezTo>
                    <a:pt x="2136" y="1503"/>
                    <a:pt x="2102" y="1537"/>
                    <a:pt x="2069" y="1570"/>
                  </a:cubicBezTo>
                  <a:cubicBezTo>
                    <a:pt x="2036" y="1570"/>
                    <a:pt x="2002" y="1603"/>
                    <a:pt x="1969" y="1637"/>
                  </a:cubicBezTo>
                  <a:cubicBezTo>
                    <a:pt x="1902" y="1703"/>
                    <a:pt x="1869" y="1803"/>
                    <a:pt x="1802" y="1870"/>
                  </a:cubicBezTo>
                  <a:cubicBezTo>
                    <a:pt x="1769" y="1853"/>
                    <a:pt x="1735" y="1845"/>
                    <a:pt x="1702" y="1845"/>
                  </a:cubicBezTo>
                  <a:cubicBezTo>
                    <a:pt x="1669" y="1845"/>
                    <a:pt x="1635" y="1853"/>
                    <a:pt x="1602" y="1870"/>
                  </a:cubicBezTo>
                  <a:cubicBezTo>
                    <a:pt x="1836" y="1570"/>
                    <a:pt x="2136" y="1336"/>
                    <a:pt x="2469" y="1203"/>
                  </a:cubicBezTo>
                  <a:close/>
                  <a:moveTo>
                    <a:pt x="5672" y="2004"/>
                  </a:moveTo>
                  <a:cubicBezTo>
                    <a:pt x="5471" y="2037"/>
                    <a:pt x="5271" y="2104"/>
                    <a:pt x="5038" y="2137"/>
                  </a:cubicBezTo>
                  <a:cubicBezTo>
                    <a:pt x="5004" y="2129"/>
                    <a:pt x="4971" y="2124"/>
                    <a:pt x="4939" y="2124"/>
                  </a:cubicBezTo>
                  <a:cubicBezTo>
                    <a:pt x="4842" y="2124"/>
                    <a:pt x="4754" y="2162"/>
                    <a:pt x="4704" y="2237"/>
                  </a:cubicBezTo>
                  <a:cubicBezTo>
                    <a:pt x="4537" y="2304"/>
                    <a:pt x="4371" y="2337"/>
                    <a:pt x="4204" y="2404"/>
                  </a:cubicBezTo>
                  <a:cubicBezTo>
                    <a:pt x="4169" y="2387"/>
                    <a:pt x="4131" y="2378"/>
                    <a:pt x="4091" y="2378"/>
                  </a:cubicBezTo>
                  <a:cubicBezTo>
                    <a:pt x="4019" y="2378"/>
                    <a:pt x="3945" y="2405"/>
                    <a:pt x="3887" y="2455"/>
                  </a:cubicBezTo>
                  <a:lnTo>
                    <a:pt x="3887" y="2455"/>
                  </a:lnTo>
                  <a:cubicBezTo>
                    <a:pt x="4002" y="2304"/>
                    <a:pt x="4130" y="2170"/>
                    <a:pt x="4237" y="2037"/>
                  </a:cubicBezTo>
                  <a:lnTo>
                    <a:pt x="4437" y="2037"/>
                  </a:lnTo>
                  <a:cubicBezTo>
                    <a:pt x="4838" y="2037"/>
                    <a:pt x="5271" y="2004"/>
                    <a:pt x="5672" y="2004"/>
                  </a:cubicBezTo>
                  <a:close/>
                  <a:moveTo>
                    <a:pt x="20882" y="2370"/>
                  </a:moveTo>
                  <a:cubicBezTo>
                    <a:pt x="20916" y="2471"/>
                    <a:pt x="20949" y="2571"/>
                    <a:pt x="20949" y="2671"/>
                  </a:cubicBezTo>
                  <a:cubicBezTo>
                    <a:pt x="20882" y="2637"/>
                    <a:pt x="20782" y="2604"/>
                    <a:pt x="20682" y="2571"/>
                  </a:cubicBezTo>
                  <a:lnTo>
                    <a:pt x="20582" y="2571"/>
                  </a:lnTo>
                  <a:cubicBezTo>
                    <a:pt x="20582" y="2537"/>
                    <a:pt x="20616" y="2504"/>
                    <a:pt x="20616" y="2471"/>
                  </a:cubicBezTo>
                  <a:cubicBezTo>
                    <a:pt x="20716" y="2437"/>
                    <a:pt x="20782" y="2404"/>
                    <a:pt x="20882" y="2370"/>
                  </a:cubicBezTo>
                  <a:close/>
                  <a:moveTo>
                    <a:pt x="9107" y="2137"/>
                  </a:moveTo>
                  <a:lnTo>
                    <a:pt x="7073" y="2804"/>
                  </a:lnTo>
                  <a:cubicBezTo>
                    <a:pt x="7073" y="2737"/>
                    <a:pt x="7073" y="2671"/>
                    <a:pt x="7039" y="2604"/>
                  </a:cubicBezTo>
                  <a:cubicBezTo>
                    <a:pt x="7740" y="2437"/>
                    <a:pt x="8407" y="2270"/>
                    <a:pt x="9107" y="2137"/>
                  </a:cubicBezTo>
                  <a:close/>
                  <a:moveTo>
                    <a:pt x="6372" y="2737"/>
                  </a:moveTo>
                  <a:lnTo>
                    <a:pt x="6372" y="2737"/>
                  </a:lnTo>
                  <a:cubicBezTo>
                    <a:pt x="6339" y="2837"/>
                    <a:pt x="6305" y="2938"/>
                    <a:pt x="6305" y="3038"/>
                  </a:cubicBezTo>
                  <a:cubicBezTo>
                    <a:pt x="6239" y="3071"/>
                    <a:pt x="6172" y="3071"/>
                    <a:pt x="6105" y="3104"/>
                  </a:cubicBezTo>
                  <a:cubicBezTo>
                    <a:pt x="6105" y="3004"/>
                    <a:pt x="6105" y="2938"/>
                    <a:pt x="6072" y="2871"/>
                  </a:cubicBezTo>
                  <a:cubicBezTo>
                    <a:pt x="6072" y="2837"/>
                    <a:pt x="6072" y="2837"/>
                    <a:pt x="6039" y="2804"/>
                  </a:cubicBezTo>
                  <a:cubicBezTo>
                    <a:pt x="6172" y="2804"/>
                    <a:pt x="6272" y="2771"/>
                    <a:pt x="6372" y="2737"/>
                  </a:cubicBezTo>
                  <a:close/>
                  <a:moveTo>
                    <a:pt x="10526" y="2555"/>
                  </a:moveTo>
                  <a:cubicBezTo>
                    <a:pt x="9642" y="2882"/>
                    <a:pt x="8758" y="3178"/>
                    <a:pt x="7873" y="3538"/>
                  </a:cubicBezTo>
                  <a:cubicBezTo>
                    <a:pt x="7873" y="3471"/>
                    <a:pt x="7873" y="3438"/>
                    <a:pt x="7840" y="3405"/>
                  </a:cubicBezTo>
                  <a:cubicBezTo>
                    <a:pt x="8707" y="3138"/>
                    <a:pt x="9541" y="2837"/>
                    <a:pt x="10342" y="2604"/>
                  </a:cubicBezTo>
                  <a:cubicBezTo>
                    <a:pt x="10393" y="2578"/>
                    <a:pt x="10465" y="2572"/>
                    <a:pt x="10526" y="2555"/>
                  </a:cubicBezTo>
                  <a:close/>
                  <a:moveTo>
                    <a:pt x="11542" y="3605"/>
                  </a:moveTo>
                  <a:lnTo>
                    <a:pt x="11542" y="3605"/>
                  </a:lnTo>
                  <a:cubicBezTo>
                    <a:pt x="11493" y="3630"/>
                    <a:pt x="11443" y="3654"/>
                    <a:pt x="11393" y="3665"/>
                  </a:cubicBezTo>
                  <a:lnTo>
                    <a:pt x="11393" y="3665"/>
                  </a:lnTo>
                  <a:cubicBezTo>
                    <a:pt x="11443" y="3645"/>
                    <a:pt x="11493" y="3625"/>
                    <a:pt x="11542" y="3605"/>
                  </a:cubicBezTo>
                  <a:close/>
                  <a:moveTo>
                    <a:pt x="11208" y="3741"/>
                  </a:moveTo>
                  <a:lnTo>
                    <a:pt x="11208" y="3741"/>
                  </a:lnTo>
                  <a:cubicBezTo>
                    <a:pt x="10419" y="4148"/>
                    <a:pt x="9632" y="4529"/>
                    <a:pt x="8874" y="4939"/>
                  </a:cubicBezTo>
                  <a:cubicBezTo>
                    <a:pt x="8841" y="4872"/>
                    <a:pt x="8841" y="4806"/>
                    <a:pt x="8841" y="4705"/>
                  </a:cubicBezTo>
                  <a:cubicBezTo>
                    <a:pt x="9630" y="4384"/>
                    <a:pt x="10419" y="4062"/>
                    <a:pt x="11208" y="3741"/>
                  </a:cubicBezTo>
                  <a:close/>
                  <a:moveTo>
                    <a:pt x="12877" y="3805"/>
                  </a:moveTo>
                  <a:cubicBezTo>
                    <a:pt x="12677" y="3905"/>
                    <a:pt x="12510" y="4005"/>
                    <a:pt x="12310" y="4138"/>
                  </a:cubicBezTo>
                  <a:cubicBezTo>
                    <a:pt x="11542" y="4405"/>
                    <a:pt x="10809" y="4739"/>
                    <a:pt x="10075" y="5139"/>
                  </a:cubicBezTo>
                  <a:cubicBezTo>
                    <a:pt x="10075" y="5139"/>
                    <a:pt x="10075" y="5139"/>
                    <a:pt x="10041" y="5106"/>
                  </a:cubicBezTo>
                  <a:cubicBezTo>
                    <a:pt x="10975" y="4639"/>
                    <a:pt x="11909" y="4172"/>
                    <a:pt x="12877" y="3805"/>
                  </a:cubicBezTo>
                  <a:close/>
                  <a:moveTo>
                    <a:pt x="2969" y="3679"/>
                  </a:moveTo>
                  <a:lnTo>
                    <a:pt x="2969" y="3679"/>
                  </a:lnTo>
                  <a:cubicBezTo>
                    <a:pt x="2936" y="4210"/>
                    <a:pt x="2869" y="4741"/>
                    <a:pt x="2836" y="5239"/>
                  </a:cubicBezTo>
                  <a:cubicBezTo>
                    <a:pt x="2836" y="5273"/>
                    <a:pt x="2803" y="5273"/>
                    <a:pt x="2803" y="5273"/>
                  </a:cubicBezTo>
                  <a:cubicBezTo>
                    <a:pt x="2803" y="5206"/>
                    <a:pt x="2803" y="5139"/>
                    <a:pt x="2803" y="5106"/>
                  </a:cubicBezTo>
                  <a:cubicBezTo>
                    <a:pt x="2836" y="4772"/>
                    <a:pt x="2870" y="4505"/>
                    <a:pt x="2903" y="4272"/>
                  </a:cubicBezTo>
                  <a:cubicBezTo>
                    <a:pt x="2903" y="4105"/>
                    <a:pt x="2936" y="3972"/>
                    <a:pt x="2936" y="3805"/>
                  </a:cubicBezTo>
                  <a:cubicBezTo>
                    <a:pt x="2936" y="3774"/>
                    <a:pt x="2965" y="3714"/>
                    <a:pt x="2969" y="3679"/>
                  </a:cubicBezTo>
                  <a:close/>
                  <a:moveTo>
                    <a:pt x="1402" y="4839"/>
                  </a:moveTo>
                  <a:lnTo>
                    <a:pt x="1402" y="4839"/>
                  </a:lnTo>
                  <a:cubicBezTo>
                    <a:pt x="1402" y="5172"/>
                    <a:pt x="1302" y="5539"/>
                    <a:pt x="1268" y="5906"/>
                  </a:cubicBezTo>
                  <a:cubicBezTo>
                    <a:pt x="1235" y="5873"/>
                    <a:pt x="1168" y="5840"/>
                    <a:pt x="1135" y="5840"/>
                  </a:cubicBezTo>
                  <a:cubicBezTo>
                    <a:pt x="1135" y="5806"/>
                    <a:pt x="1168" y="5806"/>
                    <a:pt x="1168" y="5773"/>
                  </a:cubicBezTo>
                  <a:cubicBezTo>
                    <a:pt x="1235" y="5473"/>
                    <a:pt x="1335" y="5172"/>
                    <a:pt x="1402" y="4839"/>
                  </a:cubicBezTo>
                  <a:close/>
                  <a:moveTo>
                    <a:pt x="4271" y="5706"/>
                  </a:moveTo>
                  <a:cubicBezTo>
                    <a:pt x="4271" y="5873"/>
                    <a:pt x="4271" y="6040"/>
                    <a:pt x="4271" y="6207"/>
                  </a:cubicBezTo>
                  <a:cubicBezTo>
                    <a:pt x="4171" y="6340"/>
                    <a:pt x="4104" y="6440"/>
                    <a:pt x="4037" y="6573"/>
                  </a:cubicBezTo>
                  <a:cubicBezTo>
                    <a:pt x="4004" y="6473"/>
                    <a:pt x="4004" y="6373"/>
                    <a:pt x="4004" y="6273"/>
                  </a:cubicBezTo>
                  <a:cubicBezTo>
                    <a:pt x="4104" y="6073"/>
                    <a:pt x="4171" y="5906"/>
                    <a:pt x="4271" y="5706"/>
                  </a:cubicBezTo>
                  <a:close/>
                  <a:moveTo>
                    <a:pt x="11042" y="5539"/>
                  </a:moveTo>
                  <a:cubicBezTo>
                    <a:pt x="10709" y="5773"/>
                    <a:pt x="10375" y="5973"/>
                    <a:pt x="10041" y="6207"/>
                  </a:cubicBezTo>
                  <a:cubicBezTo>
                    <a:pt x="9808" y="6340"/>
                    <a:pt x="9541" y="6507"/>
                    <a:pt x="9308" y="6640"/>
                  </a:cubicBezTo>
                  <a:cubicBezTo>
                    <a:pt x="9308" y="6607"/>
                    <a:pt x="9341" y="6540"/>
                    <a:pt x="9341" y="6473"/>
                  </a:cubicBezTo>
                  <a:cubicBezTo>
                    <a:pt x="9574" y="6373"/>
                    <a:pt x="9808" y="6240"/>
                    <a:pt x="10008" y="6106"/>
                  </a:cubicBezTo>
                  <a:cubicBezTo>
                    <a:pt x="10108" y="6106"/>
                    <a:pt x="10208" y="6073"/>
                    <a:pt x="10242" y="5973"/>
                  </a:cubicBezTo>
                  <a:lnTo>
                    <a:pt x="11042" y="5539"/>
                  </a:lnTo>
                  <a:close/>
                  <a:moveTo>
                    <a:pt x="8340" y="7040"/>
                  </a:moveTo>
                  <a:cubicBezTo>
                    <a:pt x="8340" y="7107"/>
                    <a:pt x="8340" y="7174"/>
                    <a:pt x="8340" y="7241"/>
                  </a:cubicBezTo>
                  <a:cubicBezTo>
                    <a:pt x="8307" y="7274"/>
                    <a:pt x="8273" y="7307"/>
                    <a:pt x="8240" y="7307"/>
                  </a:cubicBezTo>
                  <a:lnTo>
                    <a:pt x="8240" y="7074"/>
                  </a:lnTo>
                  <a:lnTo>
                    <a:pt x="8340" y="7040"/>
                  </a:lnTo>
                  <a:close/>
                  <a:moveTo>
                    <a:pt x="5705" y="5339"/>
                  </a:moveTo>
                  <a:cubicBezTo>
                    <a:pt x="5738" y="6040"/>
                    <a:pt x="5738" y="6707"/>
                    <a:pt x="5738" y="7407"/>
                  </a:cubicBezTo>
                  <a:cubicBezTo>
                    <a:pt x="5705" y="6707"/>
                    <a:pt x="5672" y="6040"/>
                    <a:pt x="5705" y="5339"/>
                  </a:cubicBezTo>
                  <a:close/>
                  <a:moveTo>
                    <a:pt x="20215" y="3138"/>
                  </a:moveTo>
                  <a:cubicBezTo>
                    <a:pt x="21016" y="3138"/>
                    <a:pt x="21016" y="4172"/>
                    <a:pt x="21183" y="4772"/>
                  </a:cubicBezTo>
                  <a:cubicBezTo>
                    <a:pt x="21249" y="5039"/>
                    <a:pt x="21283" y="5339"/>
                    <a:pt x="21316" y="5573"/>
                  </a:cubicBezTo>
                  <a:cubicBezTo>
                    <a:pt x="21183" y="5940"/>
                    <a:pt x="21149" y="6307"/>
                    <a:pt x="21183" y="6707"/>
                  </a:cubicBezTo>
                  <a:cubicBezTo>
                    <a:pt x="21116" y="6874"/>
                    <a:pt x="21049" y="7040"/>
                    <a:pt x="20949" y="7207"/>
                  </a:cubicBezTo>
                  <a:cubicBezTo>
                    <a:pt x="20849" y="7391"/>
                    <a:pt x="20516" y="7432"/>
                    <a:pt x="20157" y="7432"/>
                  </a:cubicBezTo>
                  <a:cubicBezTo>
                    <a:pt x="19858" y="7432"/>
                    <a:pt x="19542" y="7403"/>
                    <a:pt x="19329" y="7403"/>
                  </a:cubicBezTo>
                  <a:cubicBezTo>
                    <a:pt x="19286" y="7403"/>
                    <a:pt x="19248" y="7405"/>
                    <a:pt x="19215" y="7407"/>
                  </a:cubicBezTo>
                  <a:cubicBezTo>
                    <a:pt x="18997" y="7427"/>
                    <a:pt x="18382" y="7576"/>
                    <a:pt x="17882" y="7576"/>
                  </a:cubicBezTo>
                  <a:cubicBezTo>
                    <a:pt x="17538" y="7576"/>
                    <a:pt x="17248" y="7505"/>
                    <a:pt x="17180" y="7274"/>
                  </a:cubicBezTo>
                  <a:cubicBezTo>
                    <a:pt x="17080" y="6974"/>
                    <a:pt x="17046" y="6674"/>
                    <a:pt x="16946" y="6340"/>
                  </a:cubicBezTo>
                  <a:cubicBezTo>
                    <a:pt x="17013" y="6173"/>
                    <a:pt x="17013" y="5973"/>
                    <a:pt x="17013" y="5740"/>
                  </a:cubicBezTo>
                  <a:cubicBezTo>
                    <a:pt x="17013" y="5573"/>
                    <a:pt x="16880" y="5473"/>
                    <a:pt x="16746" y="5473"/>
                  </a:cubicBezTo>
                  <a:cubicBezTo>
                    <a:pt x="16713" y="5273"/>
                    <a:pt x="16679" y="5039"/>
                    <a:pt x="16679" y="4806"/>
                  </a:cubicBezTo>
                  <a:cubicBezTo>
                    <a:pt x="16679" y="4705"/>
                    <a:pt x="16713" y="4605"/>
                    <a:pt x="16713" y="4539"/>
                  </a:cubicBezTo>
                  <a:cubicBezTo>
                    <a:pt x="16780" y="4372"/>
                    <a:pt x="16846" y="4238"/>
                    <a:pt x="16913" y="4105"/>
                  </a:cubicBezTo>
                  <a:cubicBezTo>
                    <a:pt x="17113" y="3805"/>
                    <a:pt x="17480" y="3638"/>
                    <a:pt x="17880" y="3538"/>
                  </a:cubicBezTo>
                  <a:cubicBezTo>
                    <a:pt x="17928" y="3610"/>
                    <a:pt x="17994" y="3665"/>
                    <a:pt x="18064" y="3665"/>
                  </a:cubicBezTo>
                  <a:cubicBezTo>
                    <a:pt x="18091" y="3665"/>
                    <a:pt x="18119" y="3657"/>
                    <a:pt x="18147" y="3638"/>
                  </a:cubicBezTo>
                  <a:cubicBezTo>
                    <a:pt x="18314" y="3571"/>
                    <a:pt x="18447" y="3505"/>
                    <a:pt x="18614" y="3438"/>
                  </a:cubicBezTo>
                  <a:lnTo>
                    <a:pt x="18848" y="3438"/>
                  </a:lnTo>
                  <a:cubicBezTo>
                    <a:pt x="18914" y="3405"/>
                    <a:pt x="18948" y="3371"/>
                    <a:pt x="18981" y="3338"/>
                  </a:cubicBezTo>
                  <a:cubicBezTo>
                    <a:pt x="19381" y="3204"/>
                    <a:pt x="19782" y="3138"/>
                    <a:pt x="20215" y="3138"/>
                  </a:cubicBezTo>
                  <a:close/>
                  <a:moveTo>
                    <a:pt x="6606" y="5106"/>
                  </a:moveTo>
                  <a:lnTo>
                    <a:pt x="6606" y="5106"/>
                  </a:lnTo>
                  <a:cubicBezTo>
                    <a:pt x="6639" y="5873"/>
                    <a:pt x="6672" y="6607"/>
                    <a:pt x="6706" y="7341"/>
                  </a:cubicBezTo>
                  <a:cubicBezTo>
                    <a:pt x="6706" y="7374"/>
                    <a:pt x="6706" y="7441"/>
                    <a:pt x="6706" y="7474"/>
                  </a:cubicBezTo>
                  <a:cubicBezTo>
                    <a:pt x="6739" y="7741"/>
                    <a:pt x="6739" y="8008"/>
                    <a:pt x="6772" y="8241"/>
                  </a:cubicBezTo>
                  <a:cubicBezTo>
                    <a:pt x="6739" y="8275"/>
                    <a:pt x="6672" y="8308"/>
                    <a:pt x="6639" y="8341"/>
                  </a:cubicBezTo>
                  <a:cubicBezTo>
                    <a:pt x="6606" y="7274"/>
                    <a:pt x="6539" y="6173"/>
                    <a:pt x="6606" y="5106"/>
                  </a:cubicBezTo>
                  <a:close/>
                  <a:moveTo>
                    <a:pt x="4204" y="8108"/>
                  </a:moveTo>
                  <a:cubicBezTo>
                    <a:pt x="4204" y="8175"/>
                    <a:pt x="4204" y="8241"/>
                    <a:pt x="4204" y="8341"/>
                  </a:cubicBezTo>
                  <a:lnTo>
                    <a:pt x="4070" y="8475"/>
                  </a:lnTo>
                  <a:lnTo>
                    <a:pt x="4070" y="8341"/>
                  </a:lnTo>
                  <a:cubicBezTo>
                    <a:pt x="4137" y="8275"/>
                    <a:pt x="4171" y="8175"/>
                    <a:pt x="4204" y="8108"/>
                  </a:cubicBezTo>
                  <a:close/>
                  <a:moveTo>
                    <a:pt x="9741" y="8441"/>
                  </a:moveTo>
                  <a:cubicBezTo>
                    <a:pt x="9541" y="8575"/>
                    <a:pt x="9308" y="8708"/>
                    <a:pt x="9141" y="8842"/>
                  </a:cubicBezTo>
                  <a:lnTo>
                    <a:pt x="9141" y="8808"/>
                  </a:lnTo>
                  <a:lnTo>
                    <a:pt x="9641" y="8441"/>
                  </a:lnTo>
                  <a:close/>
                  <a:moveTo>
                    <a:pt x="8474" y="9309"/>
                  </a:moveTo>
                  <a:cubicBezTo>
                    <a:pt x="8474" y="9309"/>
                    <a:pt x="8474" y="9342"/>
                    <a:pt x="8474" y="9376"/>
                  </a:cubicBezTo>
                  <a:cubicBezTo>
                    <a:pt x="8474" y="9442"/>
                    <a:pt x="8507" y="9509"/>
                    <a:pt x="8540" y="9542"/>
                  </a:cubicBezTo>
                  <a:cubicBezTo>
                    <a:pt x="8507" y="9576"/>
                    <a:pt x="8474" y="9642"/>
                    <a:pt x="8440" y="9709"/>
                  </a:cubicBezTo>
                  <a:cubicBezTo>
                    <a:pt x="8440" y="9676"/>
                    <a:pt x="8440" y="9642"/>
                    <a:pt x="8407" y="9609"/>
                  </a:cubicBezTo>
                  <a:cubicBezTo>
                    <a:pt x="8407" y="9509"/>
                    <a:pt x="8407" y="9442"/>
                    <a:pt x="8407" y="9342"/>
                  </a:cubicBezTo>
                  <a:lnTo>
                    <a:pt x="8474" y="9309"/>
                  </a:lnTo>
                  <a:close/>
                  <a:moveTo>
                    <a:pt x="20882" y="9809"/>
                  </a:moveTo>
                  <a:lnTo>
                    <a:pt x="20882" y="10043"/>
                  </a:lnTo>
                  <a:lnTo>
                    <a:pt x="20649" y="10043"/>
                  </a:lnTo>
                  <a:cubicBezTo>
                    <a:pt x="20716" y="9943"/>
                    <a:pt x="20816" y="9876"/>
                    <a:pt x="20882" y="9809"/>
                  </a:cubicBezTo>
                  <a:close/>
                  <a:moveTo>
                    <a:pt x="4237" y="9175"/>
                  </a:moveTo>
                  <a:cubicBezTo>
                    <a:pt x="4271" y="9342"/>
                    <a:pt x="4304" y="9476"/>
                    <a:pt x="4304" y="9642"/>
                  </a:cubicBezTo>
                  <a:cubicBezTo>
                    <a:pt x="4037" y="9843"/>
                    <a:pt x="3737" y="10009"/>
                    <a:pt x="3437" y="10143"/>
                  </a:cubicBezTo>
                  <a:cubicBezTo>
                    <a:pt x="3537" y="9976"/>
                    <a:pt x="3670" y="9809"/>
                    <a:pt x="3804" y="9676"/>
                  </a:cubicBezTo>
                  <a:cubicBezTo>
                    <a:pt x="3937" y="9642"/>
                    <a:pt x="4037" y="9576"/>
                    <a:pt x="4037" y="9409"/>
                  </a:cubicBezTo>
                  <a:cubicBezTo>
                    <a:pt x="4037" y="9309"/>
                    <a:pt x="4171" y="9242"/>
                    <a:pt x="4237" y="9175"/>
                  </a:cubicBezTo>
                  <a:close/>
                  <a:moveTo>
                    <a:pt x="19315" y="11444"/>
                  </a:moveTo>
                  <a:cubicBezTo>
                    <a:pt x="19315" y="11644"/>
                    <a:pt x="19281" y="11844"/>
                    <a:pt x="19248" y="12011"/>
                  </a:cubicBezTo>
                  <a:cubicBezTo>
                    <a:pt x="19215" y="11977"/>
                    <a:pt x="19148" y="11944"/>
                    <a:pt x="19081" y="11911"/>
                  </a:cubicBezTo>
                  <a:cubicBezTo>
                    <a:pt x="19181" y="11777"/>
                    <a:pt x="19248" y="11610"/>
                    <a:pt x="19315" y="11444"/>
                  </a:cubicBezTo>
                  <a:close/>
                  <a:moveTo>
                    <a:pt x="6005" y="10877"/>
                  </a:moveTo>
                  <a:lnTo>
                    <a:pt x="6005" y="10877"/>
                  </a:lnTo>
                  <a:cubicBezTo>
                    <a:pt x="6139" y="11410"/>
                    <a:pt x="6239" y="11977"/>
                    <a:pt x="6372" y="12511"/>
                  </a:cubicBezTo>
                  <a:cubicBezTo>
                    <a:pt x="6239" y="12011"/>
                    <a:pt x="6072" y="11444"/>
                    <a:pt x="6005" y="10877"/>
                  </a:cubicBezTo>
                  <a:close/>
                  <a:moveTo>
                    <a:pt x="5371" y="12578"/>
                  </a:moveTo>
                  <a:lnTo>
                    <a:pt x="5371" y="12578"/>
                  </a:lnTo>
                  <a:cubicBezTo>
                    <a:pt x="5471" y="13078"/>
                    <a:pt x="5605" y="13579"/>
                    <a:pt x="5738" y="14079"/>
                  </a:cubicBezTo>
                  <a:cubicBezTo>
                    <a:pt x="5672" y="13945"/>
                    <a:pt x="5605" y="13779"/>
                    <a:pt x="5572" y="13612"/>
                  </a:cubicBezTo>
                  <a:cubicBezTo>
                    <a:pt x="5471" y="13278"/>
                    <a:pt x="5405" y="12911"/>
                    <a:pt x="5371" y="12578"/>
                  </a:cubicBezTo>
                  <a:close/>
                  <a:moveTo>
                    <a:pt x="23951" y="11377"/>
                  </a:moveTo>
                  <a:cubicBezTo>
                    <a:pt x="23985" y="11944"/>
                    <a:pt x="24018" y="12511"/>
                    <a:pt x="24018" y="13078"/>
                  </a:cubicBezTo>
                  <a:cubicBezTo>
                    <a:pt x="24018" y="13512"/>
                    <a:pt x="24018" y="13945"/>
                    <a:pt x="23985" y="14412"/>
                  </a:cubicBezTo>
                  <a:cubicBezTo>
                    <a:pt x="23946" y="14373"/>
                    <a:pt x="23895" y="14357"/>
                    <a:pt x="23847" y="14357"/>
                  </a:cubicBezTo>
                  <a:cubicBezTo>
                    <a:pt x="23812" y="14357"/>
                    <a:pt x="23779" y="14365"/>
                    <a:pt x="23751" y="14379"/>
                  </a:cubicBezTo>
                  <a:cubicBezTo>
                    <a:pt x="23751" y="14146"/>
                    <a:pt x="23751" y="13879"/>
                    <a:pt x="23785" y="13645"/>
                  </a:cubicBezTo>
                  <a:cubicBezTo>
                    <a:pt x="23851" y="13579"/>
                    <a:pt x="23885" y="13512"/>
                    <a:pt x="23885" y="13412"/>
                  </a:cubicBezTo>
                  <a:cubicBezTo>
                    <a:pt x="23951" y="12711"/>
                    <a:pt x="23951" y="12044"/>
                    <a:pt x="23951" y="11377"/>
                  </a:cubicBezTo>
                  <a:close/>
                  <a:moveTo>
                    <a:pt x="8140" y="14446"/>
                  </a:moveTo>
                  <a:cubicBezTo>
                    <a:pt x="8207" y="14613"/>
                    <a:pt x="8273" y="14779"/>
                    <a:pt x="8340" y="14946"/>
                  </a:cubicBezTo>
                  <a:cubicBezTo>
                    <a:pt x="8280" y="14886"/>
                    <a:pt x="8215" y="14860"/>
                    <a:pt x="8154" y="14860"/>
                  </a:cubicBezTo>
                  <a:cubicBezTo>
                    <a:pt x="8046" y="14860"/>
                    <a:pt x="7949" y="14940"/>
                    <a:pt x="7907" y="15046"/>
                  </a:cubicBezTo>
                  <a:cubicBezTo>
                    <a:pt x="7907" y="15013"/>
                    <a:pt x="7907" y="15013"/>
                    <a:pt x="7873" y="14980"/>
                  </a:cubicBezTo>
                  <a:cubicBezTo>
                    <a:pt x="7873" y="14913"/>
                    <a:pt x="7873" y="14846"/>
                    <a:pt x="7873" y="14779"/>
                  </a:cubicBezTo>
                  <a:cubicBezTo>
                    <a:pt x="8007" y="14779"/>
                    <a:pt x="8107" y="14679"/>
                    <a:pt x="8140" y="14513"/>
                  </a:cubicBezTo>
                  <a:cubicBezTo>
                    <a:pt x="8140" y="14479"/>
                    <a:pt x="8140" y="14446"/>
                    <a:pt x="8140" y="14446"/>
                  </a:cubicBezTo>
                  <a:close/>
                  <a:moveTo>
                    <a:pt x="19115" y="13512"/>
                  </a:moveTo>
                  <a:cubicBezTo>
                    <a:pt x="19081" y="14046"/>
                    <a:pt x="18981" y="14613"/>
                    <a:pt x="18848" y="15146"/>
                  </a:cubicBezTo>
                  <a:lnTo>
                    <a:pt x="18814" y="15113"/>
                  </a:lnTo>
                  <a:cubicBezTo>
                    <a:pt x="18814" y="15080"/>
                    <a:pt x="18814" y="15080"/>
                    <a:pt x="18781" y="15046"/>
                  </a:cubicBezTo>
                  <a:cubicBezTo>
                    <a:pt x="18914" y="14546"/>
                    <a:pt x="19014" y="14012"/>
                    <a:pt x="19115" y="13512"/>
                  </a:cubicBezTo>
                  <a:close/>
                  <a:moveTo>
                    <a:pt x="3136" y="14479"/>
                  </a:moveTo>
                  <a:cubicBezTo>
                    <a:pt x="3137" y="14479"/>
                    <a:pt x="3170" y="14513"/>
                    <a:pt x="3203" y="14513"/>
                  </a:cubicBezTo>
                  <a:cubicBezTo>
                    <a:pt x="3203" y="14846"/>
                    <a:pt x="3203" y="15146"/>
                    <a:pt x="3203" y="15480"/>
                  </a:cubicBezTo>
                  <a:cubicBezTo>
                    <a:pt x="3203" y="15647"/>
                    <a:pt x="3203" y="15780"/>
                    <a:pt x="3203" y="15947"/>
                  </a:cubicBezTo>
                  <a:cubicBezTo>
                    <a:pt x="3170" y="15447"/>
                    <a:pt x="3136" y="14980"/>
                    <a:pt x="3136" y="14479"/>
                  </a:cubicBezTo>
                  <a:close/>
                  <a:moveTo>
                    <a:pt x="9374" y="16247"/>
                  </a:moveTo>
                  <a:cubicBezTo>
                    <a:pt x="9474" y="16347"/>
                    <a:pt x="9608" y="16447"/>
                    <a:pt x="9708" y="16514"/>
                  </a:cubicBezTo>
                  <a:cubicBezTo>
                    <a:pt x="9674" y="16547"/>
                    <a:pt x="9641" y="16581"/>
                    <a:pt x="9608" y="16647"/>
                  </a:cubicBezTo>
                  <a:cubicBezTo>
                    <a:pt x="9541" y="16514"/>
                    <a:pt x="9441" y="16381"/>
                    <a:pt x="9374" y="16247"/>
                  </a:cubicBezTo>
                  <a:close/>
                  <a:moveTo>
                    <a:pt x="13116" y="7982"/>
                  </a:moveTo>
                  <a:cubicBezTo>
                    <a:pt x="13571" y="7982"/>
                    <a:pt x="14030" y="8035"/>
                    <a:pt x="14511" y="8175"/>
                  </a:cubicBezTo>
                  <a:cubicBezTo>
                    <a:pt x="15445" y="8441"/>
                    <a:pt x="15879" y="9809"/>
                    <a:pt x="16279" y="10610"/>
                  </a:cubicBezTo>
                  <a:cubicBezTo>
                    <a:pt x="17513" y="13078"/>
                    <a:pt x="16579" y="16581"/>
                    <a:pt x="13477" y="16781"/>
                  </a:cubicBezTo>
                  <a:cubicBezTo>
                    <a:pt x="13343" y="16791"/>
                    <a:pt x="13209" y="16796"/>
                    <a:pt x="13076" y="16796"/>
                  </a:cubicBezTo>
                  <a:cubicBezTo>
                    <a:pt x="10996" y="16796"/>
                    <a:pt x="9109" y="15579"/>
                    <a:pt x="8607" y="13478"/>
                  </a:cubicBezTo>
                  <a:cubicBezTo>
                    <a:pt x="8607" y="13478"/>
                    <a:pt x="8607" y="13445"/>
                    <a:pt x="8574" y="13412"/>
                  </a:cubicBezTo>
                  <a:cubicBezTo>
                    <a:pt x="8774" y="12578"/>
                    <a:pt x="8807" y="11610"/>
                    <a:pt x="8674" y="10710"/>
                  </a:cubicBezTo>
                  <a:cubicBezTo>
                    <a:pt x="8707" y="10576"/>
                    <a:pt x="8740" y="10443"/>
                    <a:pt x="8774" y="10310"/>
                  </a:cubicBezTo>
                  <a:cubicBezTo>
                    <a:pt x="9074" y="9242"/>
                    <a:pt x="9941" y="8742"/>
                    <a:pt x="10809" y="8275"/>
                  </a:cubicBezTo>
                  <a:cubicBezTo>
                    <a:pt x="11075" y="8241"/>
                    <a:pt x="11309" y="8175"/>
                    <a:pt x="11542" y="8141"/>
                  </a:cubicBezTo>
                  <a:cubicBezTo>
                    <a:pt x="12078" y="8052"/>
                    <a:pt x="12594" y="7982"/>
                    <a:pt x="13116" y="7982"/>
                  </a:cubicBezTo>
                  <a:close/>
                  <a:moveTo>
                    <a:pt x="18181" y="16547"/>
                  </a:moveTo>
                  <a:cubicBezTo>
                    <a:pt x="17980" y="16781"/>
                    <a:pt x="17780" y="17014"/>
                    <a:pt x="17580" y="17181"/>
                  </a:cubicBezTo>
                  <a:cubicBezTo>
                    <a:pt x="17613" y="17148"/>
                    <a:pt x="17647" y="17081"/>
                    <a:pt x="17680" y="17014"/>
                  </a:cubicBezTo>
                  <a:cubicBezTo>
                    <a:pt x="17847" y="16848"/>
                    <a:pt x="17980" y="16681"/>
                    <a:pt x="18080" y="16547"/>
                  </a:cubicBezTo>
                  <a:close/>
                  <a:moveTo>
                    <a:pt x="15124" y="17172"/>
                  </a:moveTo>
                  <a:lnTo>
                    <a:pt x="15124" y="17172"/>
                  </a:lnTo>
                  <a:cubicBezTo>
                    <a:pt x="15109" y="17184"/>
                    <a:pt x="15094" y="17199"/>
                    <a:pt x="15078" y="17214"/>
                  </a:cubicBezTo>
                  <a:cubicBezTo>
                    <a:pt x="14912" y="17281"/>
                    <a:pt x="14711" y="17381"/>
                    <a:pt x="14511" y="17448"/>
                  </a:cubicBezTo>
                  <a:lnTo>
                    <a:pt x="14211" y="17481"/>
                  </a:lnTo>
                  <a:cubicBezTo>
                    <a:pt x="14556" y="17419"/>
                    <a:pt x="14842" y="17297"/>
                    <a:pt x="15124" y="17172"/>
                  </a:cubicBezTo>
                  <a:close/>
                  <a:moveTo>
                    <a:pt x="9308" y="17014"/>
                  </a:moveTo>
                  <a:cubicBezTo>
                    <a:pt x="9474" y="17281"/>
                    <a:pt x="9608" y="17515"/>
                    <a:pt x="9708" y="17782"/>
                  </a:cubicBezTo>
                  <a:cubicBezTo>
                    <a:pt x="9608" y="17681"/>
                    <a:pt x="9508" y="17581"/>
                    <a:pt x="9441" y="17481"/>
                  </a:cubicBezTo>
                  <a:cubicBezTo>
                    <a:pt x="9374" y="17315"/>
                    <a:pt x="9308" y="17148"/>
                    <a:pt x="9207" y="17014"/>
                  </a:cubicBezTo>
                  <a:close/>
                  <a:moveTo>
                    <a:pt x="10208" y="17648"/>
                  </a:moveTo>
                  <a:cubicBezTo>
                    <a:pt x="10342" y="17681"/>
                    <a:pt x="10475" y="17715"/>
                    <a:pt x="10608" y="17748"/>
                  </a:cubicBezTo>
                  <a:cubicBezTo>
                    <a:pt x="10675" y="17815"/>
                    <a:pt x="10775" y="17882"/>
                    <a:pt x="10875" y="17948"/>
                  </a:cubicBezTo>
                  <a:cubicBezTo>
                    <a:pt x="10809" y="17948"/>
                    <a:pt x="10775" y="17982"/>
                    <a:pt x="10742" y="17982"/>
                  </a:cubicBezTo>
                  <a:cubicBezTo>
                    <a:pt x="10575" y="18015"/>
                    <a:pt x="10475" y="18182"/>
                    <a:pt x="10508" y="18315"/>
                  </a:cubicBezTo>
                  <a:cubicBezTo>
                    <a:pt x="10475" y="18315"/>
                    <a:pt x="10442" y="18315"/>
                    <a:pt x="10442" y="18349"/>
                  </a:cubicBezTo>
                  <a:cubicBezTo>
                    <a:pt x="10375" y="18082"/>
                    <a:pt x="10308" y="17848"/>
                    <a:pt x="10208" y="17648"/>
                  </a:cubicBezTo>
                  <a:close/>
                  <a:moveTo>
                    <a:pt x="801" y="15914"/>
                  </a:moveTo>
                  <a:lnTo>
                    <a:pt x="801" y="15914"/>
                  </a:lnTo>
                  <a:cubicBezTo>
                    <a:pt x="868" y="17181"/>
                    <a:pt x="935" y="18415"/>
                    <a:pt x="1068" y="19683"/>
                  </a:cubicBezTo>
                  <a:cubicBezTo>
                    <a:pt x="935" y="18449"/>
                    <a:pt x="835" y="17181"/>
                    <a:pt x="801" y="15914"/>
                  </a:cubicBezTo>
                  <a:close/>
                  <a:moveTo>
                    <a:pt x="4392" y="10787"/>
                  </a:moveTo>
                  <a:cubicBezTo>
                    <a:pt x="4619" y="10787"/>
                    <a:pt x="4787" y="10937"/>
                    <a:pt x="4771" y="11344"/>
                  </a:cubicBezTo>
                  <a:cubicBezTo>
                    <a:pt x="4738" y="12011"/>
                    <a:pt x="4771" y="12611"/>
                    <a:pt x="4838" y="13245"/>
                  </a:cubicBezTo>
                  <a:cubicBezTo>
                    <a:pt x="4938" y="14212"/>
                    <a:pt x="5405" y="15280"/>
                    <a:pt x="6039" y="15980"/>
                  </a:cubicBezTo>
                  <a:cubicBezTo>
                    <a:pt x="6706" y="16781"/>
                    <a:pt x="7440" y="17715"/>
                    <a:pt x="8307" y="18282"/>
                  </a:cubicBezTo>
                  <a:cubicBezTo>
                    <a:pt x="9441" y="19016"/>
                    <a:pt x="10208" y="19316"/>
                    <a:pt x="11542" y="19583"/>
                  </a:cubicBezTo>
                  <a:cubicBezTo>
                    <a:pt x="11772" y="19626"/>
                    <a:pt x="12014" y="19644"/>
                    <a:pt x="12262" y="19644"/>
                  </a:cubicBezTo>
                  <a:cubicBezTo>
                    <a:pt x="13170" y="19644"/>
                    <a:pt x="14166" y="19399"/>
                    <a:pt x="14978" y="19216"/>
                  </a:cubicBezTo>
                  <a:cubicBezTo>
                    <a:pt x="15212" y="19149"/>
                    <a:pt x="15445" y="19082"/>
                    <a:pt x="15679" y="19016"/>
                  </a:cubicBezTo>
                  <a:cubicBezTo>
                    <a:pt x="15779" y="19016"/>
                    <a:pt x="15846" y="19016"/>
                    <a:pt x="15912" y="18982"/>
                  </a:cubicBezTo>
                  <a:cubicBezTo>
                    <a:pt x="16012" y="18949"/>
                    <a:pt x="16079" y="18882"/>
                    <a:pt x="16179" y="18816"/>
                  </a:cubicBezTo>
                  <a:cubicBezTo>
                    <a:pt x="16679" y="18649"/>
                    <a:pt x="17180" y="18415"/>
                    <a:pt x="17580" y="18115"/>
                  </a:cubicBezTo>
                  <a:cubicBezTo>
                    <a:pt x="19515" y="16647"/>
                    <a:pt x="19848" y="14046"/>
                    <a:pt x="19948" y="11777"/>
                  </a:cubicBezTo>
                  <a:cubicBezTo>
                    <a:pt x="19897" y="11318"/>
                    <a:pt x="20120" y="11073"/>
                    <a:pt x="20615" y="11073"/>
                  </a:cubicBezTo>
                  <a:cubicBezTo>
                    <a:pt x="20767" y="11073"/>
                    <a:pt x="20946" y="11096"/>
                    <a:pt x="21149" y="11143"/>
                  </a:cubicBezTo>
                  <a:cubicBezTo>
                    <a:pt x="21183" y="11544"/>
                    <a:pt x="21216" y="11944"/>
                    <a:pt x="21249" y="12344"/>
                  </a:cubicBezTo>
                  <a:cubicBezTo>
                    <a:pt x="21249" y="13145"/>
                    <a:pt x="21349" y="13945"/>
                    <a:pt x="21349" y="14779"/>
                  </a:cubicBezTo>
                  <a:cubicBezTo>
                    <a:pt x="21383" y="16414"/>
                    <a:pt x="21316" y="18048"/>
                    <a:pt x="20983" y="19683"/>
                  </a:cubicBezTo>
                  <a:cubicBezTo>
                    <a:pt x="20823" y="20479"/>
                    <a:pt x="19049" y="20639"/>
                    <a:pt x="17641" y="20639"/>
                  </a:cubicBezTo>
                  <a:cubicBezTo>
                    <a:pt x="16985" y="20639"/>
                    <a:pt x="16409" y="20605"/>
                    <a:pt x="16112" y="20584"/>
                  </a:cubicBezTo>
                  <a:cubicBezTo>
                    <a:pt x="14841" y="20497"/>
                    <a:pt x="13545" y="20410"/>
                    <a:pt x="12267" y="20410"/>
                  </a:cubicBezTo>
                  <a:cubicBezTo>
                    <a:pt x="12070" y="20410"/>
                    <a:pt x="11873" y="20412"/>
                    <a:pt x="11676" y="20417"/>
                  </a:cubicBezTo>
                  <a:cubicBezTo>
                    <a:pt x="10108" y="20417"/>
                    <a:pt x="8574" y="20750"/>
                    <a:pt x="7039" y="20784"/>
                  </a:cubicBezTo>
                  <a:cubicBezTo>
                    <a:pt x="6969" y="20787"/>
                    <a:pt x="6898" y="20789"/>
                    <a:pt x="6828" y="20789"/>
                  </a:cubicBezTo>
                  <a:cubicBezTo>
                    <a:pt x="6264" y="20789"/>
                    <a:pt x="5698" y="20684"/>
                    <a:pt x="5105" y="20684"/>
                  </a:cubicBezTo>
                  <a:cubicBezTo>
                    <a:pt x="5091" y="20684"/>
                    <a:pt x="5078" y="20684"/>
                    <a:pt x="5065" y="20684"/>
                  </a:cubicBezTo>
                  <a:cubicBezTo>
                    <a:pt x="3511" y="20684"/>
                    <a:pt x="3937" y="18707"/>
                    <a:pt x="3904" y="17681"/>
                  </a:cubicBezTo>
                  <a:cubicBezTo>
                    <a:pt x="3870" y="16114"/>
                    <a:pt x="3704" y="14546"/>
                    <a:pt x="3603" y="12978"/>
                  </a:cubicBezTo>
                  <a:cubicBezTo>
                    <a:pt x="3570" y="12478"/>
                    <a:pt x="3670" y="11777"/>
                    <a:pt x="3570" y="11210"/>
                  </a:cubicBezTo>
                  <a:cubicBezTo>
                    <a:pt x="3801" y="10980"/>
                    <a:pt x="4134" y="10787"/>
                    <a:pt x="4392" y="10787"/>
                  </a:cubicBezTo>
                  <a:close/>
                  <a:moveTo>
                    <a:pt x="10875" y="21184"/>
                  </a:moveTo>
                  <a:lnTo>
                    <a:pt x="10775" y="21217"/>
                  </a:lnTo>
                  <a:cubicBezTo>
                    <a:pt x="10542" y="21251"/>
                    <a:pt x="10275" y="21284"/>
                    <a:pt x="10041" y="21317"/>
                  </a:cubicBezTo>
                  <a:cubicBezTo>
                    <a:pt x="9941" y="21351"/>
                    <a:pt x="9875" y="21351"/>
                    <a:pt x="9775" y="21351"/>
                  </a:cubicBezTo>
                  <a:cubicBezTo>
                    <a:pt x="9408" y="21351"/>
                    <a:pt x="9007" y="21351"/>
                    <a:pt x="8607" y="21384"/>
                  </a:cubicBezTo>
                  <a:cubicBezTo>
                    <a:pt x="9374" y="21317"/>
                    <a:pt x="10108" y="21251"/>
                    <a:pt x="10875" y="21184"/>
                  </a:cubicBezTo>
                  <a:close/>
                  <a:moveTo>
                    <a:pt x="21883" y="20650"/>
                  </a:moveTo>
                  <a:cubicBezTo>
                    <a:pt x="21783" y="20950"/>
                    <a:pt x="21716" y="21251"/>
                    <a:pt x="21616" y="21551"/>
                  </a:cubicBezTo>
                  <a:cubicBezTo>
                    <a:pt x="21616" y="21551"/>
                    <a:pt x="21583" y="21584"/>
                    <a:pt x="21583" y="21618"/>
                  </a:cubicBezTo>
                  <a:cubicBezTo>
                    <a:pt x="21583" y="21384"/>
                    <a:pt x="21616" y="21151"/>
                    <a:pt x="21616" y="20917"/>
                  </a:cubicBezTo>
                  <a:cubicBezTo>
                    <a:pt x="21683" y="20817"/>
                    <a:pt x="21716" y="20750"/>
                    <a:pt x="21783" y="20650"/>
                  </a:cubicBezTo>
                  <a:close/>
                  <a:moveTo>
                    <a:pt x="5071" y="21584"/>
                  </a:moveTo>
                  <a:lnTo>
                    <a:pt x="5071" y="21584"/>
                  </a:lnTo>
                  <a:cubicBezTo>
                    <a:pt x="5238" y="21618"/>
                    <a:pt x="5438" y="21618"/>
                    <a:pt x="5605" y="21618"/>
                  </a:cubicBezTo>
                  <a:cubicBezTo>
                    <a:pt x="5538" y="21651"/>
                    <a:pt x="5438" y="21651"/>
                    <a:pt x="5338" y="21684"/>
                  </a:cubicBezTo>
                  <a:cubicBezTo>
                    <a:pt x="5238" y="21718"/>
                    <a:pt x="5171" y="21818"/>
                    <a:pt x="5138" y="21918"/>
                  </a:cubicBezTo>
                  <a:lnTo>
                    <a:pt x="5105" y="21918"/>
                  </a:lnTo>
                  <a:cubicBezTo>
                    <a:pt x="5171" y="21818"/>
                    <a:pt x="5138" y="21684"/>
                    <a:pt x="5071" y="21584"/>
                  </a:cubicBezTo>
                  <a:close/>
                  <a:moveTo>
                    <a:pt x="20415" y="21784"/>
                  </a:moveTo>
                  <a:cubicBezTo>
                    <a:pt x="20415" y="21818"/>
                    <a:pt x="20382" y="21884"/>
                    <a:pt x="20382" y="21918"/>
                  </a:cubicBezTo>
                  <a:cubicBezTo>
                    <a:pt x="20215" y="21951"/>
                    <a:pt x="20082" y="21985"/>
                    <a:pt x="19915" y="22018"/>
                  </a:cubicBezTo>
                  <a:cubicBezTo>
                    <a:pt x="20015" y="21951"/>
                    <a:pt x="20149" y="21884"/>
                    <a:pt x="20249" y="21818"/>
                  </a:cubicBezTo>
                  <a:lnTo>
                    <a:pt x="20282" y="21818"/>
                  </a:lnTo>
                  <a:cubicBezTo>
                    <a:pt x="20349" y="21784"/>
                    <a:pt x="20382" y="21784"/>
                    <a:pt x="20415" y="21784"/>
                  </a:cubicBezTo>
                  <a:close/>
                  <a:moveTo>
                    <a:pt x="18748" y="21918"/>
                  </a:moveTo>
                  <a:cubicBezTo>
                    <a:pt x="18748" y="21951"/>
                    <a:pt x="18714" y="21951"/>
                    <a:pt x="18714" y="21951"/>
                  </a:cubicBezTo>
                  <a:lnTo>
                    <a:pt x="18281" y="21951"/>
                  </a:lnTo>
                  <a:cubicBezTo>
                    <a:pt x="17613" y="21951"/>
                    <a:pt x="16880" y="22018"/>
                    <a:pt x="16112" y="22051"/>
                  </a:cubicBezTo>
                  <a:cubicBezTo>
                    <a:pt x="16413" y="22018"/>
                    <a:pt x="16746" y="21985"/>
                    <a:pt x="17080" y="21951"/>
                  </a:cubicBezTo>
                  <a:cubicBezTo>
                    <a:pt x="17647" y="21951"/>
                    <a:pt x="18214" y="21951"/>
                    <a:pt x="18748" y="21918"/>
                  </a:cubicBezTo>
                  <a:close/>
                  <a:moveTo>
                    <a:pt x="13644" y="22351"/>
                  </a:moveTo>
                  <a:cubicBezTo>
                    <a:pt x="13777" y="22385"/>
                    <a:pt x="13944" y="22418"/>
                    <a:pt x="14078" y="22452"/>
                  </a:cubicBezTo>
                  <a:lnTo>
                    <a:pt x="13277" y="22452"/>
                  </a:lnTo>
                  <a:cubicBezTo>
                    <a:pt x="13410" y="22418"/>
                    <a:pt x="13511" y="22385"/>
                    <a:pt x="13644" y="22351"/>
                  </a:cubicBezTo>
                  <a:close/>
                  <a:moveTo>
                    <a:pt x="22584" y="22151"/>
                  </a:moveTo>
                  <a:cubicBezTo>
                    <a:pt x="22584" y="22285"/>
                    <a:pt x="22550" y="22452"/>
                    <a:pt x="22550" y="22585"/>
                  </a:cubicBezTo>
                  <a:cubicBezTo>
                    <a:pt x="22550" y="22618"/>
                    <a:pt x="22550" y="22618"/>
                    <a:pt x="22550" y="22618"/>
                  </a:cubicBezTo>
                  <a:cubicBezTo>
                    <a:pt x="22384" y="22685"/>
                    <a:pt x="22183" y="22752"/>
                    <a:pt x="21983" y="22785"/>
                  </a:cubicBezTo>
                  <a:cubicBezTo>
                    <a:pt x="22183" y="22585"/>
                    <a:pt x="22384" y="22351"/>
                    <a:pt x="22584" y="22151"/>
                  </a:cubicBezTo>
                  <a:close/>
                  <a:moveTo>
                    <a:pt x="18948" y="22885"/>
                  </a:moveTo>
                  <a:cubicBezTo>
                    <a:pt x="19281" y="22919"/>
                    <a:pt x="19615" y="22952"/>
                    <a:pt x="19982" y="22952"/>
                  </a:cubicBezTo>
                  <a:cubicBezTo>
                    <a:pt x="19348" y="23019"/>
                    <a:pt x="18748" y="23052"/>
                    <a:pt x="18114" y="23052"/>
                  </a:cubicBezTo>
                  <a:cubicBezTo>
                    <a:pt x="18281" y="23019"/>
                    <a:pt x="18481" y="22985"/>
                    <a:pt x="18648" y="22952"/>
                  </a:cubicBezTo>
                  <a:cubicBezTo>
                    <a:pt x="18748" y="22919"/>
                    <a:pt x="18848" y="22919"/>
                    <a:pt x="18948" y="22885"/>
                  </a:cubicBezTo>
                  <a:close/>
                  <a:moveTo>
                    <a:pt x="18835" y="1"/>
                  </a:moveTo>
                  <a:cubicBezTo>
                    <a:pt x="18118" y="1"/>
                    <a:pt x="17404" y="35"/>
                    <a:pt x="16713" y="69"/>
                  </a:cubicBezTo>
                  <a:cubicBezTo>
                    <a:pt x="12754" y="195"/>
                    <a:pt x="8765" y="439"/>
                    <a:pt x="4802" y="439"/>
                  </a:cubicBezTo>
                  <a:cubicBezTo>
                    <a:pt x="4558" y="439"/>
                    <a:pt x="4314" y="438"/>
                    <a:pt x="4070" y="436"/>
                  </a:cubicBezTo>
                  <a:cubicBezTo>
                    <a:pt x="4037" y="436"/>
                    <a:pt x="4037" y="402"/>
                    <a:pt x="4004" y="402"/>
                  </a:cubicBezTo>
                  <a:cubicBezTo>
                    <a:pt x="3870" y="402"/>
                    <a:pt x="3737" y="436"/>
                    <a:pt x="3603" y="436"/>
                  </a:cubicBezTo>
                  <a:lnTo>
                    <a:pt x="3103" y="436"/>
                  </a:lnTo>
                  <a:cubicBezTo>
                    <a:pt x="2970" y="436"/>
                    <a:pt x="2870" y="469"/>
                    <a:pt x="2803" y="569"/>
                  </a:cubicBezTo>
                  <a:cubicBezTo>
                    <a:pt x="101" y="1336"/>
                    <a:pt x="201" y="4772"/>
                    <a:pt x="201" y="7441"/>
                  </a:cubicBezTo>
                  <a:cubicBezTo>
                    <a:pt x="201" y="9542"/>
                    <a:pt x="68" y="11644"/>
                    <a:pt x="34" y="13779"/>
                  </a:cubicBezTo>
                  <a:cubicBezTo>
                    <a:pt x="1" y="16147"/>
                    <a:pt x="268" y="18482"/>
                    <a:pt x="401" y="20850"/>
                  </a:cubicBezTo>
                  <a:cubicBezTo>
                    <a:pt x="501" y="22151"/>
                    <a:pt x="735" y="23085"/>
                    <a:pt x="1936" y="23652"/>
                  </a:cubicBezTo>
                  <a:cubicBezTo>
                    <a:pt x="2102" y="23719"/>
                    <a:pt x="2269" y="23786"/>
                    <a:pt x="2436" y="23819"/>
                  </a:cubicBezTo>
                  <a:cubicBezTo>
                    <a:pt x="2469" y="23886"/>
                    <a:pt x="2536" y="23953"/>
                    <a:pt x="2569" y="23986"/>
                  </a:cubicBezTo>
                  <a:cubicBezTo>
                    <a:pt x="2636" y="24053"/>
                    <a:pt x="2720" y="24086"/>
                    <a:pt x="2803" y="24086"/>
                  </a:cubicBezTo>
                  <a:cubicBezTo>
                    <a:pt x="2886" y="24086"/>
                    <a:pt x="2970" y="24053"/>
                    <a:pt x="3036" y="23986"/>
                  </a:cubicBezTo>
                  <a:cubicBezTo>
                    <a:pt x="3557" y="24079"/>
                    <a:pt x="4110" y="24111"/>
                    <a:pt x="4667" y="24111"/>
                  </a:cubicBezTo>
                  <a:cubicBezTo>
                    <a:pt x="5716" y="24111"/>
                    <a:pt x="6780" y="23996"/>
                    <a:pt x="7673" y="23953"/>
                  </a:cubicBezTo>
                  <a:cubicBezTo>
                    <a:pt x="8760" y="23878"/>
                    <a:pt x="9846" y="23834"/>
                    <a:pt x="10932" y="23834"/>
                  </a:cubicBezTo>
                  <a:cubicBezTo>
                    <a:pt x="11781" y="23834"/>
                    <a:pt x="12629" y="23861"/>
                    <a:pt x="13477" y="23919"/>
                  </a:cubicBezTo>
                  <a:cubicBezTo>
                    <a:pt x="13782" y="23934"/>
                    <a:pt x="14089" y="23940"/>
                    <a:pt x="14396" y="23940"/>
                  </a:cubicBezTo>
                  <a:cubicBezTo>
                    <a:pt x="16240" y="23940"/>
                    <a:pt x="18123" y="23719"/>
                    <a:pt x="19982" y="23719"/>
                  </a:cubicBezTo>
                  <a:cubicBezTo>
                    <a:pt x="20342" y="23729"/>
                    <a:pt x="20756" y="23753"/>
                    <a:pt x="21181" y="23753"/>
                  </a:cubicBezTo>
                  <a:cubicBezTo>
                    <a:pt x="22213" y="23753"/>
                    <a:pt x="23308" y="23612"/>
                    <a:pt x="23851" y="22785"/>
                  </a:cubicBezTo>
                  <a:cubicBezTo>
                    <a:pt x="24185" y="22285"/>
                    <a:pt x="24118" y="21651"/>
                    <a:pt x="24151" y="21084"/>
                  </a:cubicBezTo>
                  <a:cubicBezTo>
                    <a:pt x="24218" y="19783"/>
                    <a:pt x="24418" y="18482"/>
                    <a:pt x="24518" y="17181"/>
                  </a:cubicBezTo>
                  <a:cubicBezTo>
                    <a:pt x="24952" y="12511"/>
                    <a:pt x="24418" y="7974"/>
                    <a:pt x="24085" y="3338"/>
                  </a:cubicBezTo>
                  <a:cubicBezTo>
                    <a:pt x="23985" y="2104"/>
                    <a:pt x="24218" y="1170"/>
                    <a:pt x="22884" y="636"/>
                  </a:cubicBezTo>
                  <a:cubicBezTo>
                    <a:pt x="21628" y="129"/>
                    <a:pt x="20227" y="1"/>
                    <a:pt x="18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8;p18">
              <a:extLst>
                <a:ext uri="{FF2B5EF4-FFF2-40B4-BE49-F238E27FC236}">
                  <a16:creationId xmlns:a16="http://schemas.microsoft.com/office/drawing/2014/main" id="{FB5BF45D-BCC3-004F-A834-2D9F97F2B03F}"/>
                </a:ext>
              </a:extLst>
            </p:cNvPr>
            <p:cNvSpPr/>
            <p:nvPr/>
          </p:nvSpPr>
          <p:spPr>
            <a:xfrm>
              <a:off x="5835250" y="1490575"/>
              <a:ext cx="215175" cy="144325"/>
            </a:xfrm>
            <a:custGeom>
              <a:avLst/>
              <a:gdLst/>
              <a:ahLst/>
              <a:cxnLst/>
              <a:rect l="l" t="t" r="r" b="b"/>
              <a:pathLst>
                <a:path w="8607" h="5773" extrusionOk="0">
                  <a:moveTo>
                    <a:pt x="5168" y="1"/>
                  </a:moveTo>
                  <a:cubicBezTo>
                    <a:pt x="4988" y="1"/>
                    <a:pt x="4800" y="14"/>
                    <a:pt x="4604" y="40"/>
                  </a:cubicBezTo>
                  <a:cubicBezTo>
                    <a:pt x="2202" y="374"/>
                    <a:pt x="0" y="2642"/>
                    <a:pt x="1168" y="5110"/>
                  </a:cubicBezTo>
                  <a:cubicBezTo>
                    <a:pt x="1243" y="5276"/>
                    <a:pt x="1379" y="5346"/>
                    <a:pt x="1518" y="5346"/>
                  </a:cubicBezTo>
                  <a:cubicBezTo>
                    <a:pt x="1688" y="5346"/>
                    <a:pt x="1862" y="5242"/>
                    <a:pt x="1935" y="5077"/>
                  </a:cubicBezTo>
                  <a:cubicBezTo>
                    <a:pt x="2235" y="4410"/>
                    <a:pt x="2369" y="3776"/>
                    <a:pt x="2802" y="3176"/>
                  </a:cubicBezTo>
                  <a:cubicBezTo>
                    <a:pt x="3403" y="2442"/>
                    <a:pt x="4170" y="2275"/>
                    <a:pt x="5037" y="2108"/>
                  </a:cubicBezTo>
                  <a:cubicBezTo>
                    <a:pt x="5125" y="2089"/>
                    <a:pt x="5206" y="2080"/>
                    <a:pt x="5282" y="2080"/>
                  </a:cubicBezTo>
                  <a:cubicBezTo>
                    <a:pt x="6540" y="2080"/>
                    <a:pt x="6298" y="4552"/>
                    <a:pt x="6738" y="5244"/>
                  </a:cubicBezTo>
                  <a:cubicBezTo>
                    <a:pt x="6937" y="5599"/>
                    <a:pt x="7305" y="5773"/>
                    <a:pt x="7663" y="5773"/>
                  </a:cubicBezTo>
                  <a:cubicBezTo>
                    <a:pt x="8144" y="5773"/>
                    <a:pt x="8606" y="5457"/>
                    <a:pt x="8606" y="4844"/>
                  </a:cubicBezTo>
                  <a:cubicBezTo>
                    <a:pt x="8606" y="2539"/>
                    <a:pt x="7705" y="1"/>
                    <a:pt x="5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;p18">
              <a:extLst>
                <a:ext uri="{FF2B5EF4-FFF2-40B4-BE49-F238E27FC236}">
                  <a16:creationId xmlns:a16="http://schemas.microsoft.com/office/drawing/2014/main" id="{7D3B139D-3654-A948-AF75-8FF6C7CEC3DB}"/>
                </a:ext>
              </a:extLst>
            </p:cNvPr>
            <p:cNvSpPr/>
            <p:nvPr/>
          </p:nvSpPr>
          <p:spPr>
            <a:xfrm>
              <a:off x="6078750" y="1519750"/>
              <a:ext cx="188850" cy="116350"/>
            </a:xfrm>
            <a:custGeom>
              <a:avLst/>
              <a:gdLst/>
              <a:ahLst/>
              <a:cxnLst/>
              <a:rect l="l" t="t" r="r" b="b"/>
              <a:pathLst>
                <a:path w="7554" h="4654" extrusionOk="0">
                  <a:moveTo>
                    <a:pt x="6744" y="1"/>
                  </a:moveTo>
                  <a:cubicBezTo>
                    <a:pt x="6290" y="1"/>
                    <a:pt x="5817" y="327"/>
                    <a:pt x="5905" y="975"/>
                  </a:cubicBezTo>
                  <a:cubicBezTo>
                    <a:pt x="6045" y="2309"/>
                    <a:pt x="5266" y="2740"/>
                    <a:pt x="4281" y="2740"/>
                  </a:cubicBezTo>
                  <a:cubicBezTo>
                    <a:pt x="3863" y="2740"/>
                    <a:pt x="3407" y="2662"/>
                    <a:pt x="2969" y="2542"/>
                  </a:cubicBezTo>
                  <a:cubicBezTo>
                    <a:pt x="2369" y="2376"/>
                    <a:pt x="1035" y="1375"/>
                    <a:pt x="1068" y="674"/>
                  </a:cubicBezTo>
                  <a:cubicBezTo>
                    <a:pt x="1068" y="555"/>
                    <a:pt x="988" y="436"/>
                    <a:pt x="852" y="436"/>
                  </a:cubicBezTo>
                  <a:cubicBezTo>
                    <a:pt x="836" y="436"/>
                    <a:pt x="819" y="437"/>
                    <a:pt x="801" y="441"/>
                  </a:cubicBezTo>
                  <a:cubicBezTo>
                    <a:pt x="1" y="674"/>
                    <a:pt x="67" y="1375"/>
                    <a:pt x="167" y="2075"/>
                  </a:cubicBezTo>
                  <a:cubicBezTo>
                    <a:pt x="367" y="3243"/>
                    <a:pt x="1402" y="3943"/>
                    <a:pt x="2369" y="4377"/>
                  </a:cubicBezTo>
                  <a:cubicBezTo>
                    <a:pt x="2805" y="4570"/>
                    <a:pt x="3310" y="4653"/>
                    <a:pt x="3828" y="4653"/>
                  </a:cubicBezTo>
                  <a:cubicBezTo>
                    <a:pt x="4656" y="4653"/>
                    <a:pt x="5515" y="4439"/>
                    <a:pt x="6172" y="4110"/>
                  </a:cubicBezTo>
                  <a:cubicBezTo>
                    <a:pt x="7306" y="3543"/>
                    <a:pt x="7406" y="1875"/>
                    <a:pt x="7506" y="808"/>
                  </a:cubicBezTo>
                  <a:cubicBezTo>
                    <a:pt x="7553" y="269"/>
                    <a:pt x="7156" y="1"/>
                    <a:pt x="6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0;p18">
              <a:extLst>
                <a:ext uri="{FF2B5EF4-FFF2-40B4-BE49-F238E27FC236}">
                  <a16:creationId xmlns:a16="http://schemas.microsoft.com/office/drawing/2014/main" id="{DB6E3F58-CE3D-2444-A2AC-2FD5F7C1827F}"/>
                </a:ext>
              </a:extLst>
            </p:cNvPr>
            <p:cNvSpPr/>
            <p:nvPr/>
          </p:nvSpPr>
          <p:spPr>
            <a:xfrm>
              <a:off x="6299750" y="1479675"/>
              <a:ext cx="210175" cy="155925"/>
            </a:xfrm>
            <a:custGeom>
              <a:avLst/>
              <a:gdLst/>
              <a:ahLst/>
              <a:cxnLst/>
              <a:rect l="l" t="t" r="r" b="b"/>
              <a:pathLst>
                <a:path w="8407" h="6237" extrusionOk="0">
                  <a:moveTo>
                    <a:pt x="3938" y="1"/>
                  </a:moveTo>
                  <a:cubicBezTo>
                    <a:pt x="2789" y="1"/>
                    <a:pt x="1743" y="520"/>
                    <a:pt x="968" y="1410"/>
                  </a:cubicBezTo>
                  <a:cubicBezTo>
                    <a:pt x="0" y="2478"/>
                    <a:pt x="67" y="3879"/>
                    <a:pt x="367" y="5213"/>
                  </a:cubicBezTo>
                  <a:cubicBezTo>
                    <a:pt x="421" y="5445"/>
                    <a:pt x="646" y="5582"/>
                    <a:pt x="860" y="5582"/>
                  </a:cubicBezTo>
                  <a:cubicBezTo>
                    <a:pt x="1045" y="5582"/>
                    <a:pt x="1221" y="5479"/>
                    <a:pt x="1268" y="5246"/>
                  </a:cubicBezTo>
                  <a:cubicBezTo>
                    <a:pt x="1601" y="3745"/>
                    <a:pt x="1935" y="2244"/>
                    <a:pt x="3669" y="1911"/>
                  </a:cubicBezTo>
                  <a:cubicBezTo>
                    <a:pt x="3811" y="1885"/>
                    <a:pt x="3943" y="1872"/>
                    <a:pt x="4066" y="1872"/>
                  </a:cubicBezTo>
                  <a:cubicBezTo>
                    <a:pt x="5688" y="1872"/>
                    <a:pt x="5793" y="4001"/>
                    <a:pt x="5638" y="5180"/>
                  </a:cubicBezTo>
                  <a:cubicBezTo>
                    <a:pt x="5521" y="5854"/>
                    <a:pt x="6086" y="6237"/>
                    <a:pt x="6654" y="6237"/>
                  </a:cubicBezTo>
                  <a:cubicBezTo>
                    <a:pt x="6900" y="6237"/>
                    <a:pt x="7147" y="6165"/>
                    <a:pt x="7339" y="6013"/>
                  </a:cubicBezTo>
                  <a:cubicBezTo>
                    <a:pt x="8406" y="5180"/>
                    <a:pt x="8073" y="3578"/>
                    <a:pt x="7572" y="2511"/>
                  </a:cubicBezTo>
                  <a:cubicBezTo>
                    <a:pt x="7005" y="1277"/>
                    <a:pt x="5871" y="243"/>
                    <a:pt x="4503" y="43"/>
                  </a:cubicBezTo>
                  <a:cubicBezTo>
                    <a:pt x="4313" y="15"/>
                    <a:pt x="4124" y="1"/>
                    <a:pt x="3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1;p18">
              <a:extLst>
                <a:ext uri="{FF2B5EF4-FFF2-40B4-BE49-F238E27FC236}">
                  <a16:creationId xmlns:a16="http://schemas.microsoft.com/office/drawing/2014/main" id="{E6AF587D-3749-954C-9177-1A672170915A}"/>
                </a:ext>
              </a:extLst>
            </p:cNvPr>
            <p:cNvSpPr/>
            <p:nvPr/>
          </p:nvSpPr>
          <p:spPr>
            <a:xfrm>
              <a:off x="5290700" y="1325400"/>
              <a:ext cx="1753850" cy="1358700"/>
            </a:xfrm>
            <a:custGeom>
              <a:avLst/>
              <a:gdLst/>
              <a:ahLst/>
              <a:cxnLst/>
              <a:rect l="l" t="t" r="r" b="b"/>
              <a:pathLst>
                <a:path w="70154" h="54348" extrusionOk="0">
                  <a:moveTo>
                    <a:pt x="48234" y="2478"/>
                  </a:moveTo>
                  <a:cubicBezTo>
                    <a:pt x="48701" y="2544"/>
                    <a:pt x="49168" y="2578"/>
                    <a:pt x="49636" y="2611"/>
                  </a:cubicBezTo>
                  <a:cubicBezTo>
                    <a:pt x="50636" y="2678"/>
                    <a:pt x="51670" y="2744"/>
                    <a:pt x="52704" y="2844"/>
                  </a:cubicBezTo>
                  <a:cubicBezTo>
                    <a:pt x="54539" y="3278"/>
                    <a:pt x="56207" y="4145"/>
                    <a:pt x="56741" y="5847"/>
                  </a:cubicBezTo>
                  <a:cubicBezTo>
                    <a:pt x="56774" y="6814"/>
                    <a:pt x="56907" y="7748"/>
                    <a:pt x="56907" y="8715"/>
                  </a:cubicBezTo>
                  <a:cubicBezTo>
                    <a:pt x="56907" y="12718"/>
                    <a:pt x="56607" y="16654"/>
                    <a:pt x="56407" y="20624"/>
                  </a:cubicBezTo>
                  <a:cubicBezTo>
                    <a:pt x="56340" y="22559"/>
                    <a:pt x="56407" y="24527"/>
                    <a:pt x="56540" y="26495"/>
                  </a:cubicBezTo>
                  <a:cubicBezTo>
                    <a:pt x="56674" y="29397"/>
                    <a:pt x="56841" y="32332"/>
                    <a:pt x="56907" y="35234"/>
                  </a:cubicBezTo>
                  <a:cubicBezTo>
                    <a:pt x="56874" y="36035"/>
                    <a:pt x="56774" y="36835"/>
                    <a:pt x="56707" y="37636"/>
                  </a:cubicBezTo>
                  <a:cubicBezTo>
                    <a:pt x="56540" y="39738"/>
                    <a:pt x="56374" y="41906"/>
                    <a:pt x="56007" y="44007"/>
                  </a:cubicBezTo>
                  <a:cubicBezTo>
                    <a:pt x="55673" y="45875"/>
                    <a:pt x="55973" y="47710"/>
                    <a:pt x="55506" y="49545"/>
                  </a:cubicBezTo>
                  <a:cubicBezTo>
                    <a:pt x="55276" y="50399"/>
                    <a:pt x="54657" y="51513"/>
                    <a:pt x="53713" y="51513"/>
                  </a:cubicBezTo>
                  <a:cubicBezTo>
                    <a:pt x="53700" y="51513"/>
                    <a:pt x="53686" y="51513"/>
                    <a:pt x="53672" y="51513"/>
                  </a:cubicBezTo>
                  <a:cubicBezTo>
                    <a:pt x="52738" y="51513"/>
                    <a:pt x="51837" y="51346"/>
                    <a:pt x="50903" y="51346"/>
                  </a:cubicBezTo>
                  <a:cubicBezTo>
                    <a:pt x="47100" y="51413"/>
                    <a:pt x="43231" y="51813"/>
                    <a:pt x="39462" y="52313"/>
                  </a:cubicBezTo>
                  <a:cubicBezTo>
                    <a:pt x="39295" y="52347"/>
                    <a:pt x="39128" y="52347"/>
                    <a:pt x="38928" y="52380"/>
                  </a:cubicBezTo>
                  <a:lnTo>
                    <a:pt x="37127" y="52380"/>
                  </a:lnTo>
                  <a:cubicBezTo>
                    <a:pt x="34881" y="52380"/>
                    <a:pt x="32620" y="52335"/>
                    <a:pt x="30364" y="52335"/>
                  </a:cubicBezTo>
                  <a:cubicBezTo>
                    <a:pt x="29236" y="52335"/>
                    <a:pt x="28109" y="52347"/>
                    <a:pt x="26986" y="52380"/>
                  </a:cubicBezTo>
                  <a:cubicBezTo>
                    <a:pt x="25452" y="52447"/>
                    <a:pt x="23884" y="52513"/>
                    <a:pt x="22349" y="52547"/>
                  </a:cubicBezTo>
                  <a:cubicBezTo>
                    <a:pt x="22216" y="52513"/>
                    <a:pt x="22049" y="52513"/>
                    <a:pt x="21916" y="52480"/>
                  </a:cubicBezTo>
                  <a:cubicBezTo>
                    <a:pt x="21015" y="52380"/>
                    <a:pt x="20114" y="52313"/>
                    <a:pt x="19214" y="52246"/>
                  </a:cubicBezTo>
                  <a:cubicBezTo>
                    <a:pt x="18180" y="52213"/>
                    <a:pt x="17246" y="51913"/>
                    <a:pt x="16212" y="51880"/>
                  </a:cubicBezTo>
                  <a:cubicBezTo>
                    <a:pt x="14110" y="51846"/>
                    <a:pt x="12609" y="51513"/>
                    <a:pt x="11408" y="49745"/>
                  </a:cubicBezTo>
                  <a:cubicBezTo>
                    <a:pt x="11208" y="49278"/>
                    <a:pt x="11075" y="48744"/>
                    <a:pt x="10975" y="48144"/>
                  </a:cubicBezTo>
                  <a:cubicBezTo>
                    <a:pt x="10975" y="47643"/>
                    <a:pt x="11041" y="47143"/>
                    <a:pt x="11041" y="46676"/>
                  </a:cubicBezTo>
                  <a:cubicBezTo>
                    <a:pt x="11041" y="45642"/>
                    <a:pt x="11075" y="44608"/>
                    <a:pt x="11041" y="43574"/>
                  </a:cubicBezTo>
                  <a:cubicBezTo>
                    <a:pt x="11041" y="42773"/>
                    <a:pt x="10975" y="41972"/>
                    <a:pt x="10908" y="41139"/>
                  </a:cubicBezTo>
                  <a:cubicBezTo>
                    <a:pt x="10874" y="39237"/>
                    <a:pt x="10841" y="37336"/>
                    <a:pt x="10774" y="35401"/>
                  </a:cubicBezTo>
                  <a:cubicBezTo>
                    <a:pt x="10641" y="32132"/>
                    <a:pt x="10341" y="28863"/>
                    <a:pt x="10274" y="25594"/>
                  </a:cubicBezTo>
                  <a:cubicBezTo>
                    <a:pt x="10307" y="24226"/>
                    <a:pt x="10341" y="22825"/>
                    <a:pt x="10341" y="21424"/>
                  </a:cubicBezTo>
                  <a:cubicBezTo>
                    <a:pt x="10407" y="20290"/>
                    <a:pt x="10407" y="19123"/>
                    <a:pt x="10407" y="17989"/>
                  </a:cubicBezTo>
                  <a:cubicBezTo>
                    <a:pt x="10508" y="15187"/>
                    <a:pt x="10674" y="12418"/>
                    <a:pt x="10741" y="9649"/>
                  </a:cubicBezTo>
                  <a:cubicBezTo>
                    <a:pt x="10774" y="8248"/>
                    <a:pt x="10474" y="6847"/>
                    <a:pt x="10508" y="5413"/>
                  </a:cubicBezTo>
                  <a:cubicBezTo>
                    <a:pt x="10608" y="5146"/>
                    <a:pt x="10708" y="4879"/>
                    <a:pt x="10808" y="4579"/>
                  </a:cubicBezTo>
                  <a:cubicBezTo>
                    <a:pt x="10808" y="4579"/>
                    <a:pt x="10841" y="4579"/>
                    <a:pt x="10841" y="4546"/>
                  </a:cubicBezTo>
                  <a:cubicBezTo>
                    <a:pt x="11141" y="4112"/>
                    <a:pt x="11542" y="3712"/>
                    <a:pt x="12142" y="3311"/>
                  </a:cubicBezTo>
                  <a:cubicBezTo>
                    <a:pt x="12956" y="2759"/>
                    <a:pt x="14632" y="2637"/>
                    <a:pt x="15822" y="2637"/>
                  </a:cubicBezTo>
                  <a:cubicBezTo>
                    <a:pt x="15997" y="2637"/>
                    <a:pt x="16162" y="2640"/>
                    <a:pt x="16312" y="2644"/>
                  </a:cubicBezTo>
                  <a:cubicBezTo>
                    <a:pt x="16685" y="2651"/>
                    <a:pt x="17057" y="2654"/>
                    <a:pt x="17429" y="2654"/>
                  </a:cubicBezTo>
                  <a:cubicBezTo>
                    <a:pt x="18443" y="2654"/>
                    <a:pt x="19451" y="2635"/>
                    <a:pt x="20465" y="2635"/>
                  </a:cubicBezTo>
                  <a:cubicBezTo>
                    <a:pt x="20836" y="2635"/>
                    <a:pt x="21209" y="2637"/>
                    <a:pt x="21582" y="2644"/>
                  </a:cubicBezTo>
                  <a:cubicBezTo>
                    <a:pt x="24534" y="2661"/>
                    <a:pt x="27486" y="2661"/>
                    <a:pt x="30443" y="2661"/>
                  </a:cubicBezTo>
                  <a:cubicBezTo>
                    <a:pt x="33399" y="2661"/>
                    <a:pt x="36359" y="2661"/>
                    <a:pt x="39328" y="2678"/>
                  </a:cubicBezTo>
                  <a:cubicBezTo>
                    <a:pt x="42264" y="2678"/>
                    <a:pt x="45166" y="2611"/>
                    <a:pt x="48101" y="2478"/>
                  </a:cubicBezTo>
                  <a:close/>
                  <a:moveTo>
                    <a:pt x="37365" y="0"/>
                  </a:moveTo>
                  <a:cubicBezTo>
                    <a:pt x="34506" y="0"/>
                    <a:pt x="31647" y="110"/>
                    <a:pt x="28787" y="176"/>
                  </a:cubicBezTo>
                  <a:cubicBezTo>
                    <a:pt x="27653" y="409"/>
                    <a:pt x="26519" y="509"/>
                    <a:pt x="25351" y="543"/>
                  </a:cubicBezTo>
                  <a:lnTo>
                    <a:pt x="24451" y="543"/>
                  </a:lnTo>
                  <a:cubicBezTo>
                    <a:pt x="23617" y="543"/>
                    <a:pt x="22783" y="643"/>
                    <a:pt x="21916" y="743"/>
                  </a:cubicBezTo>
                  <a:cubicBezTo>
                    <a:pt x="20498" y="681"/>
                    <a:pt x="19080" y="506"/>
                    <a:pt x="17636" y="506"/>
                  </a:cubicBezTo>
                  <a:cubicBezTo>
                    <a:pt x="17517" y="506"/>
                    <a:pt x="17398" y="507"/>
                    <a:pt x="17279" y="509"/>
                  </a:cubicBezTo>
                  <a:cubicBezTo>
                    <a:pt x="16498" y="537"/>
                    <a:pt x="15741" y="658"/>
                    <a:pt x="14948" y="658"/>
                  </a:cubicBezTo>
                  <a:cubicBezTo>
                    <a:pt x="14793" y="658"/>
                    <a:pt x="14636" y="654"/>
                    <a:pt x="14477" y="643"/>
                  </a:cubicBezTo>
                  <a:cubicBezTo>
                    <a:pt x="14383" y="639"/>
                    <a:pt x="14290" y="638"/>
                    <a:pt x="14198" y="638"/>
                  </a:cubicBezTo>
                  <a:cubicBezTo>
                    <a:pt x="13380" y="638"/>
                    <a:pt x="12652" y="770"/>
                    <a:pt x="11842" y="1010"/>
                  </a:cubicBezTo>
                  <a:cubicBezTo>
                    <a:pt x="10608" y="1410"/>
                    <a:pt x="9774" y="1944"/>
                    <a:pt x="9173" y="3145"/>
                  </a:cubicBezTo>
                  <a:cubicBezTo>
                    <a:pt x="8473" y="4646"/>
                    <a:pt x="8806" y="6480"/>
                    <a:pt x="8840" y="8082"/>
                  </a:cubicBezTo>
                  <a:cubicBezTo>
                    <a:pt x="8873" y="8849"/>
                    <a:pt x="9073" y="9583"/>
                    <a:pt x="9040" y="10383"/>
                  </a:cubicBezTo>
                  <a:cubicBezTo>
                    <a:pt x="9040" y="11250"/>
                    <a:pt x="8940" y="12118"/>
                    <a:pt x="8873" y="12985"/>
                  </a:cubicBezTo>
                  <a:cubicBezTo>
                    <a:pt x="8806" y="13886"/>
                    <a:pt x="8873" y="14753"/>
                    <a:pt x="8873" y="15620"/>
                  </a:cubicBezTo>
                  <a:cubicBezTo>
                    <a:pt x="8873" y="16621"/>
                    <a:pt x="8706" y="17588"/>
                    <a:pt x="8706" y="18589"/>
                  </a:cubicBezTo>
                  <a:cubicBezTo>
                    <a:pt x="8706" y="20357"/>
                    <a:pt x="8673" y="22092"/>
                    <a:pt x="8640" y="23859"/>
                  </a:cubicBezTo>
                  <a:cubicBezTo>
                    <a:pt x="7872" y="23192"/>
                    <a:pt x="7172" y="22192"/>
                    <a:pt x="6738" y="21424"/>
                  </a:cubicBezTo>
                  <a:cubicBezTo>
                    <a:pt x="6171" y="20457"/>
                    <a:pt x="5804" y="19390"/>
                    <a:pt x="5404" y="18322"/>
                  </a:cubicBezTo>
                  <a:cubicBezTo>
                    <a:pt x="5371" y="18255"/>
                    <a:pt x="5337" y="18155"/>
                    <a:pt x="5304" y="18055"/>
                  </a:cubicBezTo>
                  <a:cubicBezTo>
                    <a:pt x="6338" y="17655"/>
                    <a:pt x="7205" y="15720"/>
                    <a:pt x="7806" y="15087"/>
                  </a:cubicBezTo>
                  <a:cubicBezTo>
                    <a:pt x="8301" y="14513"/>
                    <a:pt x="7859" y="13755"/>
                    <a:pt x="7275" y="13755"/>
                  </a:cubicBezTo>
                  <a:cubicBezTo>
                    <a:pt x="7112" y="13755"/>
                    <a:pt x="6939" y="13814"/>
                    <a:pt x="6772" y="13952"/>
                  </a:cubicBezTo>
                  <a:cubicBezTo>
                    <a:pt x="6138" y="14519"/>
                    <a:pt x="5737" y="15353"/>
                    <a:pt x="5237" y="16054"/>
                  </a:cubicBezTo>
                  <a:cubicBezTo>
                    <a:pt x="5237" y="16021"/>
                    <a:pt x="5237" y="15987"/>
                    <a:pt x="5237" y="15954"/>
                  </a:cubicBezTo>
                  <a:cubicBezTo>
                    <a:pt x="5170" y="15320"/>
                    <a:pt x="5170" y="14686"/>
                    <a:pt x="5170" y="14019"/>
                  </a:cubicBezTo>
                  <a:cubicBezTo>
                    <a:pt x="5204" y="13519"/>
                    <a:pt x="5237" y="13018"/>
                    <a:pt x="5237" y="12518"/>
                  </a:cubicBezTo>
                  <a:cubicBezTo>
                    <a:pt x="5237" y="12026"/>
                    <a:pt x="4839" y="11765"/>
                    <a:pt x="4463" y="11765"/>
                  </a:cubicBezTo>
                  <a:cubicBezTo>
                    <a:pt x="4124" y="11765"/>
                    <a:pt x="3803" y="11976"/>
                    <a:pt x="3803" y="12418"/>
                  </a:cubicBezTo>
                  <a:cubicBezTo>
                    <a:pt x="3803" y="12551"/>
                    <a:pt x="3803" y="12685"/>
                    <a:pt x="3803" y="12785"/>
                  </a:cubicBezTo>
                  <a:cubicBezTo>
                    <a:pt x="3769" y="12985"/>
                    <a:pt x="3769" y="13185"/>
                    <a:pt x="3769" y="13385"/>
                  </a:cubicBezTo>
                  <a:cubicBezTo>
                    <a:pt x="3703" y="14119"/>
                    <a:pt x="3636" y="14886"/>
                    <a:pt x="3636" y="15620"/>
                  </a:cubicBezTo>
                  <a:cubicBezTo>
                    <a:pt x="2802" y="14986"/>
                    <a:pt x="1868" y="14419"/>
                    <a:pt x="934" y="14253"/>
                  </a:cubicBezTo>
                  <a:cubicBezTo>
                    <a:pt x="904" y="14248"/>
                    <a:pt x="875" y="14246"/>
                    <a:pt x="846" y="14246"/>
                  </a:cubicBezTo>
                  <a:cubicBezTo>
                    <a:pt x="460" y="14246"/>
                    <a:pt x="196" y="14645"/>
                    <a:pt x="133" y="14986"/>
                  </a:cubicBezTo>
                  <a:cubicBezTo>
                    <a:pt x="0" y="16021"/>
                    <a:pt x="1067" y="16321"/>
                    <a:pt x="1701" y="16854"/>
                  </a:cubicBezTo>
                  <a:cubicBezTo>
                    <a:pt x="2168" y="17288"/>
                    <a:pt x="2602" y="17588"/>
                    <a:pt x="3169" y="17855"/>
                  </a:cubicBezTo>
                  <a:cubicBezTo>
                    <a:pt x="3769" y="18189"/>
                    <a:pt x="4036" y="19290"/>
                    <a:pt x="4270" y="19857"/>
                  </a:cubicBezTo>
                  <a:cubicBezTo>
                    <a:pt x="4803" y="21091"/>
                    <a:pt x="5437" y="22225"/>
                    <a:pt x="6305" y="23226"/>
                  </a:cubicBezTo>
                  <a:cubicBezTo>
                    <a:pt x="6738" y="23726"/>
                    <a:pt x="7272" y="24160"/>
                    <a:pt x="7806" y="24527"/>
                  </a:cubicBezTo>
                  <a:cubicBezTo>
                    <a:pt x="7799" y="24520"/>
                    <a:pt x="7798" y="24517"/>
                    <a:pt x="7802" y="24517"/>
                  </a:cubicBezTo>
                  <a:lnTo>
                    <a:pt x="7802" y="24517"/>
                  </a:lnTo>
                  <a:cubicBezTo>
                    <a:pt x="7836" y="24517"/>
                    <a:pt x="8275" y="24773"/>
                    <a:pt x="8606" y="24894"/>
                  </a:cubicBezTo>
                  <a:cubicBezTo>
                    <a:pt x="8573" y="26695"/>
                    <a:pt x="8539" y="28496"/>
                    <a:pt x="8539" y="30297"/>
                  </a:cubicBezTo>
                  <a:cubicBezTo>
                    <a:pt x="8539" y="32099"/>
                    <a:pt x="8640" y="33867"/>
                    <a:pt x="8706" y="35635"/>
                  </a:cubicBezTo>
                  <a:cubicBezTo>
                    <a:pt x="8740" y="37669"/>
                    <a:pt x="9107" y="39637"/>
                    <a:pt x="9207" y="41672"/>
                  </a:cubicBezTo>
                  <a:cubicBezTo>
                    <a:pt x="9273" y="43507"/>
                    <a:pt x="9407" y="45275"/>
                    <a:pt x="9407" y="47109"/>
                  </a:cubicBezTo>
                  <a:cubicBezTo>
                    <a:pt x="9407" y="48877"/>
                    <a:pt x="9507" y="50045"/>
                    <a:pt x="10674" y="51446"/>
                  </a:cubicBezTo>
                  <a:cubicBezTo>
                    <a:pt x="11742" y="52713"/>
                    <a:pt x="12909" y="53114"/>
                    <a:pt x="14477" y="53414"/>
                  </a:cubicBezTo>
                  <a:cubicBezTo>
                    <a:pt x="14811" y="53467"/>
                    <a:pt x="15150" y="53478"/>
                    <a:pt x="15490" y="53478"/>
                  </a:cubicBezTo>
                  <a:cubicBezTo>
                    <a:pt x="15716" y="53478"/>
                    <a:pt x="15943" y="53473"/>
                    <a:pt x="16170" y="53473"/>
                  </a:cubicBezTo>
                  <a:cubicBezTo>
                    <a:pt x="16453" y="53473"/>
                    <a:pt x="16734" y="53481"/>
                    <a:pt x="17012" y="53514"/>
                  </a:cubicBezTo>
                  <a:cubicBezTo>
                    <a:pt x="18013" y="53581"/>
                    <a:pt x="19014" y="53814"/>
                    <a:pt x="20014" y="53881"/>
                  </a:cubicBezTo>
                  <a:cubicBezTo>
                    <a:pt x="21718" y="54003"/>
                    <a:pt x="23367" y="54152"/>
                    <a:pt x="25061" y="54152"/>
                  </a:cubicBezTo>
                  <a:cubicBezTo>
                    <a:pt x="25224" y="54152"/>
                    <a:pt x="25388" y="54151"/>
                    <a:pt x="25552" y="54148"/>
                  </a:cubicBezTo>
                  <a:cubicBezTo>
                    <a:pt x="25696" y="54146"/>
                    <a:pt x="25841" y="54145"/>
                    <a:pt x="25986" y="54145"/>
                  </a:cubicBezTo>
                  <a:cubicBezTo>
                    <a:pt x="28013" y="54145"/>
                    <a:pt x="30066" y="54348"/>
                    <a:pt x="32090" y="54348"/>
                  </a:cubicBezTo>
                  <a:cubicBezTo>
                    <a:pt x="35525" y="54348"/>
                    <a:pt x="38928" y="53948"/>
                    <a:pt x="42364" y="53614"/>
                  </a:cubicBezTo>
                  <a:cubicBezTo>
                    <a:pt x="43398" y="53664"/>
                    <a:pt x="44432" y="53689"/>
                    <a:pt x="45470" y="53689"/>
                  </a:cubicBezTo>
                  <a:cubicBezTo>
                    <a:pt x="46508" y="53689"/>
                    <a:pt x="47551" y="53664"/>
                    <a:pt x="48601" y="53614"/>
                  </a:cubicBezTo>
                  <a:cubicBezTo>
                    <a:pt x="48744" y="53609"/>
                    <a:pt x="48888" y="53607"/>
                    <a:pt x="49032" y="53607"/>
                  </a:cubicBezTo>
                  <a:cubicBezTo>
                    <a:pt x="49923" y="53607"/>
                    <a:pt x="50845" y="53685"/>
                    <a:pt x="51757" y="53685"/>
                  </a:cubicBezTo>
                  <a:cubicBezTo>
                    <a:pt x="52773" y="53685"/>
                    <a:pt x="53775" y="53589"/>
                    <a:pt x="54706" y="53180"/>
                  </a:cubicBezTo>
                  <a:cubicBezTo>
                    <a:pt x="55406" y="52880"/>
                    <a:pt x="55873" y="52447"/>
                    <a:pt x="56240" y="51913"/>
                  </a:cubicBezTo>
                  <a:cubicBezTo>
                    <a:pt x="57241" y="50545"/>
                    <a:pt x="57441" y="48344"/>
                    <a:pt x="57474" y="46609"/>
                  </a:cubicBezTo>
                  <a:cubicBezTo>
                    <a:pt x="57841" y="44241"/>
                    <a:pt x="58108" y="41939"/>
                    <a:pt x="58142" y="39537"/>
                  </a:cubicBezTo>
                  <a:lnTo>
                    <a:pt x="58142" y="39304"/>
                  </a:lnTo>
                  <a:cubicBezTo>
                    <a:pt x="58308" y="37436"/>
                    <a:pt x="58475" y="35601"/>
                    <a:pt x="58542" y="33767"/>
                  </a:cubicBezTo>
                  <a:cubicBezTo>
                    <a:pt x="58642" y="30197"/>
                    <a:pt x="58108" y="26661"/>
                    <a:pt x="58008" y="23126"/>
                  </a:cubicBezTo>
                  <a:lnTo>
                    <a:pt x="58008" y="23126"/>
                  </a:lnTo>
                  <a:cubicBezTo>
                    <a:pt x="58092" y="23142"/>
                    <a:pt x="58183" y="23151"/>
                    <a:pt x="58288" y="23151"/>
                  </a:cubicBezTo>
                  <a:cubicBezTo>
                    <a:pt x="58392" y="23151"/>
                    <a:pt x="58509" y="23142"/>
                    <a:pt x="58642" y="23126"/>
                  </a:cubicBezTo>
                  <a:cubicBezTo>
                    <a:pt x="58677" y="23123"/>
                    <a:pt x="58713" y="23122"/>
                    <a:pt x="58748" y="23122"/>
                  </a:cubicBezTo>
                  <a:cubicBezTo>
                    <a:pt x="59574" y="23122"/>
                    <a:pt x="60333" y="23851"/>
                    <a:pt x="60877" y="24427"/>
                  </a:cubicBezTo>
                  <a:cubicBezTo>
                    <a:pt x="60944" y="24527"/>
                    <a:pt x="61044" y="24660"/>
                    <a:pt x="61177" y="24760"/>
                  </a:cubicBezTo>
                  <a:cubicBezTo>
                    <a:pt x="61844" y="25694"/>
                    <a:pt x="62345" y="26762"/>
                    <a:pt x="62812" y="27829"/>
                  </a:cubicBezTo>
                  <a:cubicBezTo>
                    <a:pt x="62511" y="28229"/>
                    <a:pt x="62345" y="28863"/>
                    <a:pt x="62178" y="29263"/>
                  </a:cubicBezTo>
                  <a:cubicBezTo>
                    <a:pt x="62144" y="29363"/>
                    <a:pt x="62078" y="29463"/>
                    <a:pt x="62044" y="29597"/>
                  </a:cubicBezTo>
                  <a:cubicBezTo>
                    <a:pt x="61511" y="30297"/>
                    <a:pt x="60910" y="30898"/>
                    <a:pt x="60677" y="31799"/>
                  </a:cubicBezTo>
                  <a:cubicBezTo>
                    <a:pt x="60496" y="32400"/>
                    <a:pt x="60940" y="33057"/>
                    <a:pt x="61543" y="33057"/>
                  </a:cubicBezTo>
                  <a:cubicBezTo>
                    <a:pt x="61609" y="33057"/>
                    <a:pt x="61676" y="33049"/>
                    <a:pt x="61744" y="33033"/>
                  </a:cubicBezTo>
                  <a:cubicBezTo>
                    <a:pt x="62678" y="32766"/>
                    <a:pt x="63078" y="31899"/>
                    <a:pt x="63345" y="30931"/>
                  </a:cubicBezTo>
                  <a:cubicBezTo>
                    <a:pt x="63412" y="30865"/>
                    <a:pt x="63445" y="30831"/>
                    <a:pt x="63479" y="30764"/>
                  </a:cubicBezTo>
                  <a:cubicBezTo>
                    <a:pt x="63679" y="30498"/>
                    <a:pt x="63946" y="29964"/>
                    <a:pt x="64213" y="29597"/>
                  </a:cubicBezTo>
                  <a:cubicBezTo>
                    <a:pt x="64813" y="30431"/>
                    <a:pt x="65614" y="31698"/>
                    <a:pt x="65780" y="31865"/>
                  </a:cubicBezTo>
                  <a:cubicBezTo>
                    <a:pt x="65959" y="32053"/>
                    <a:pt x="66187" y="32136"/>
                    <a:pt x="66414" y="32136"/>
                  </a:cubicBezTo>
                  <a:cubicBezTo>
                    <a:pt x="66951" y="32136"/>
                    <a:pt x="67479" y="31674"/>
                    <a:pt x="67315" y="31065"/>
                  </a:cubicBezTo>
                  <a:cubicBezTo>
                    <a:pt x="67148" y="30364"/>
                    <a:pt x="66948" y="29697"/>
                    <a:pt x="66648" y="29063"/>
                  </a:cubicBezTo>
                  <a:lnTo>
                    <a:pt x="66648" y="29063"/>
                  </a:lnTo>
                  <a:cubicBezTo>
                    <a:pt x="67315" y="29197"/>
                    <a:pt x="68015" y="29230"/>
                    <a:pt x="68682" y="29463"/>
                  </a:cubicBezTo>
                  <a:cubicBezTo>
                    <a:pt x="68779" y="29495"/>
                    <a:pt x="68871" y="29509"/>
                    <a:pt x="68959" y="29509"/>
                  </a:cubicBezTo>
                  <a:cubicBezTo>
                    <a:pt x="69803" y="29509"/>
                    <a:pt x="70154" y="28168"/>
                    <a:pt x="69216" y="27896"/>
                  </a:cubicBezTo>
                  <a:cubicBezTo>
                    <a:pt x="68249" y="27595"/>
                    <a:pt x="67281" y="27629"/>
                    <a:pt x="66314" y="27429"/>
                  </a:cubicBezTo>
                  <a:cubicBezTo>
                    <a:pt x="65840" y="27350"/>
                    <a:pt x="65345" y="27146"/>
                    <a:pt x="64862" y="27146"/>
                  </a:cubicBezTo>
                  <a:cubicBezTo>
                    <a:pt x="64733" y="27146"/>
                    <a:pt x="64606" y="27160"/>
                    <a:pt x="64479" y="27195"/>
                  </a:cubicBezTo>
                  <a:cubicBezTo>
                    <a:pt x="64446" y="27195"/>
                    <a:pt x="64446" y="27229"/>
                    <a:pt x="64413" y="27229"/>
                  </a:cubicBezTo>
                  <a:cubicBezTo>
                    <a:pt x="64379" y="27162"/>
                    <a:pt x="64379" y="27128"/>
                    <a:pt x="64346" y="27095"/>
                  </a:cubicBezTo>
                  <a:cubicBezTo>
                    <a:pt x="64113" y="26528"/>
                    <a:pt x="63812" y="25994"/>
                    <a:pt x="63445" y="25494"/>
                  </a:cubicBezTo>
                  <a:cubicBezTo>
                    <a:pt x="63012" y="24760"/>
                    <a:pt x="62578" y="24060"/>
                    <a:pt x="61944" y="23459"/>
                  </a:cubicBezTo>
                  <a:cubicBezTo>
                    <a:pt x="61544" y="22892"/>
                    <a:pt x="61010" y="22425"/>
                    <a:pt x="60443" y="22025"/>
                  </a:cubicBezTo>
                  <a:cubicBezTo>
                    <a:pt x="59676" y="21491"/>
                    <a:pt x="58942" y="21625"/>
                    <a:pt x="58142" y="21358"/>
                  </a:cubicBezTo>
                  <a:cubicBezTo>
                    <a:pt x="58108" y="21324"/>
                    <a:pt x="58075" y="21324"/>
                    <a:pt x="58042" y="21324"/>
                  </a:cubicBezTo>
                  <a:cubicBezTo>
                    <a:pt x="58075" y="17588"/>
                    <a:pt x="58542" y="13886"/>
                    <a:pt x="58542" y="10150"/>
                  </a:cubicBezTo>
                  <a:cubicBezTo>
                    <a:pt x="58542" y="8348"/>
                    <a:pt x="58408" y="6580"/>
                    <a:pt x="58342" y="4813"/>
                  </a:cubicBezTo>
                  <a:cubicBezTo>
                    <a:pt x="58308" y="3412"/>
                    <a:pt x="57441" y="2444"/>
                    <a:pt x="56207" y="1910"/>
                  </a:cubicBezTo>
                  <a:cubicBezTo>
                    <a:pt x="55240" y="1443"/>
                    <a:pt x="54005" y="1377"/>
                    <a:pt x="52938" y="1277"/>
                  </a:cubicBezTo>
                  <a:cubicBezTo>
                    <a:pt x="51704" y="1143"/>
                    <a:pt x="50503" y="1010"/>
                    <a:pt x="49269" y="943"/>
                  </a:cubicBezTo>
                  <a:cubicBezTo>
                    <a:pt x="46767" y="810"/>
                    <a:pt x="44298" y="276"/>
                    <a:pt x="41797" y="109"/>
                  </a:cubicBezTo>
                  <a:cubicBezTo>
                    <a:pt x="40319" y="30"/>
                    <a:pt x="38842" y="0"/>
                    <a:pt x="37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32;p18">
            <a:extLst>
              <a:ext uri="{FF2B5EF4-FFF2-40B4-BE49-F238E27FC236}">
                <a16:creationId xmlns:a16="http://schemas.microsoft.com/office/drawing/2014/main" id="{FD8E941C-963C-8E41-BD23-5CE631E9D44E}"/>
              </a:ext>
            </a:extLst>
          </p:cNvPr>
          <p:cNvGrpSpPr/>
          <p:nvPr/>
        </p:nvGrpSpPr>
        <p:grpSpPr>
          <a:xfrm>
            <a:off x="8085435" y="4758428"/>
            <a:ext cx="321159" cy="243903"/>
            <a:chOff x="6740225" y="3025175"/>
            <a:chExt cx="1790275" cy="1359300"/>
          </a:xfrm>
        </p:grpSpPr>
        <p:sp>
          <p:nvSpPr>
            <p:cNvPr id="37" name="Google Shape;133;p18">
              <a:extLst>
                <a:ext uri="{FF2B5EF4-FFF2-40B4-BE49-F238E27FC236}">
                  <a16:creationId xmlns:a16="http://schemas.microsoft.com/office/drawing/2014/main" id="{E8F32D49-D9EA-8D45-812D-277891FA9407}"/>
                </a:ext>
              </a:extLst>
            </p:cNvPr>
            <p:cNvSpPr/>
            <p:nvPr/>
          </p:nvSpPr>
          <p:spPr>
            <a:xfrm>
              <a:off x="7032725" y="3064875"/>
              <a:ext cx="1207550" cy="1276400"/>
            </a:xfrm>
            <a:custGeom>
              <a:avLst/>
              <a:gdLst/>
              <a:ahLst/>
              <a:cxnLst/>
              <a:rect l="l" t="t" r="r" b="b"/>
              <a:pathLst>
                <a:path w="48302" h="51056" extrusionOk="0">
                  <a:moveTo>
                    <a:pt x="37307" y="1"/>
                  </a:moveTo>
                  <a:cubicBezTo>
                    <a:pt x="35691" y="1"/>
                    <a:pt x="34047" y="186"/>
                    <a:pt x="32448" y="186"/>
                  </a:cubicBezTo>
                  <a:cubicBezTo>
                    <a:pt x="32284" y="186"/>
                    <a:pt x="32120" y="184"/>
                    <a:pt x="31957" y="180"/>
                  </a:cubicBezTo>
                  <a:cubicBezTo>
                    <a:pt x="31408" y="165"/>
                    <a:pt x="30859" y="159"/>
                    <a:pt x="30310" y="159"/>
                  </a:cubicBezTo>
                  <a:cubicBezTo>
                    <a:pt x="28291" y="159"/>
                    <a:pt x="26271" y="249"/>
                    <a:pt x="24252" y="380"/>
                  </a:cubicBezTo>
                  <a:cubicBezTo>
                    <a:pt x="23618" y="447"/>
                    <a:pt x="22984" y="480"/>
                    <a:pt x="22350" y="480"/>
                  </a:cubicBezTo>
                  <a:lnTo>
                    <a:pt x="21950" y="480"/>
                  </a:lnTo>
                  <a:cubicBezTo>
                    <a:pt x="21917" y="480"/>
                    <a:pt x="21883" y="513"/>
                    <a:pt x="21850" y="513"/>
                  </a:cubicBezTo>
                  <a:cubicBezTo>
                    <a:pt x="21022" y="342"/>
                    <a:pt x="20184" y="291"/>
                    <a:pt x="19343" y="291"/>
                  </a:cubicBezTo>
                  <a:cubicBezTo>
                    <a:pt x="18050" y="291"/>
                    <a:pt x="16752" y="413"/>
                    <a:pt x="15479" y="413"/>
                  </a:cubicBezTo>
                  <a:cubicBezTo>
                    <a:pt x="15286" y="410"/>
                    <a:pt x="15093" y="409"/>
                    <a:pt x="14900" y="409"/>
                  </a:cubicBezTo>
                  <a:cubicBezTo>
                    <a:pt x="12948" y="409"/>
                    <a:pt x="10950" y="550"/>
                    <a:pt x="9007" y="580"/>
                  </a:cubicBezTo>
                  <a:cubicBezTo>
                    <a:pt x="8640" y="580"/>
                    <a:pt x="8207" y="613"/>
                    <a:pt x="7806" y="680"/>
                  </a:cubicBezTo>
                  <a:cubicBezTo>
                    <a:pt x="7093" y="529"/>
                    <a:pt x="6365" y="444"/>
                    <a:pt x="5645" y="444"/>
                  </a:cubicBezTo>
                  <a:cubicBezTo>
                    <a:pt x="4144" y="444"/>
                    <a:pt x="2675" y="812"/>
                    <a:pt x="1435" y="1714"/>
                  </a:cubicBezTo>
                  <a:cubicBezTo>
                    <a:pt x="435" y="2448"/>
                    <a:pt x="201" y="3449"/>
                    <a:pt x="435" y="4383"/>
                  </a:cubicBezTo>
                  <a:cubicBezTo>
                    <a:pt x="234" y="4650"/>
                    <a:pt x="134" y="4950"/>
                    <a:pt x="101" y="5317"/>
                  </a:cubicBezTo>
                  <a:cubicBezTo>
                    <a:pt x="1" y="6951"/>
                    <a:pt x="134" y="8619"/>
                    <a:pt x="168" y="10287"/>
                  </a:cubicBezTo>
                  <a:cubicBezTo>
                    <a:pt x="201" y="11855"/>
                    <a:pt x="34" y="13422"/>
                    <a:pt x="134" y="14990"/>
                  </a:cubicBezTo>
                  <a:cubicBezTo>
                    <a:pt x="301" y="18026"/>
                    <a:pt x="201" y="21061"/>
                    <a:pt x="401" y="24097"/>
                  </a:cubicBezTo>
                  <a:cubicBezTo>
                    <a:pt x="835" y="30702"/>
                    <a:pt x="1469" y="37306"/>
                    <a:pt x="1302" y="43911"/>
                  </a:cubicBezTo>
                  <a:cubicBezTo>
                    <a:pt x="1202" y="46813"/>
                    <a:pt x="1402" y="49448"/>
                    <a:pt x="4571" y="50382"/>
                  </a:cubicBezTo>
                  <a:cubicBezTo>
                    <a:pt x="5972" y="50783"/>
                    <a:pt x="7273" y="50683"/>
                    <a:pt x="8674" y="50716"/>
                  </a:cubicBezTo>
                  <a:cubicBezTo>
                    <a:pt x="9641" y="50749"/>
                    <a:pt x="10600" y="50766"/>
                    <a:pt x="11559" y="50766"/>
                  </a:cubicBezTo>
                  <a:cubicBezTo>
                    <a:pt x="12518" y="50766"/>
                    <a:pt x="13477" y="50749"/>
                    <a:pt x="14445" y="50716"/>
                  </a:cubicBezTo>
                  <a:cubicBezTo>
                    <a:pt x="17313" y="50649"/>
                    <a:pt x="20182" y="50716"/>
                    <a:pt x="23051" y="50449"/>
                  </a:cubicBezTo>
                  <a:cubicBezTo>
                    <a:pt x="23451" y="50516"/>
                    <a:pt x="23818" y="50582"/>
                    <a:pt x="24185" y="50649"/>
                  </a:cubicBezTo>
                  <a:cubicBezTo>
                    <a:pt x="24487" y="50705"/>
                    <a:pt x="24589" y="50725"/>
                    <a:pt x="24583" y="50725"/>
                  </a:cubicBezTo>
                  <a:cubicBezTo>
                    <a:pt x="24570" y="50725"/>
                    <a:pt x="24048" y="50634"/>
                    <a:pt x="23945" y="50634"/>
                  </a:cubicBezTo>
                  <a:cubicBezTo>
                    <a:pt x="23870" y="50634"/>
                    <a:pt x="24018" y="50683"/>
                    <a:pt x="24752" y="50849"/>
                  </a:cubicBezTo>
                  <a:cubicBezTo>
                    <a:pt x="25387" y="50998"/>
                    <a:pt x="26005" y="51056"/>
                    <a:pt x="26614" y="51056"/>
                  </a:cubicBezTo>
                  <a:cubicBezTo>
                    <a:pt x="28050" y="51056"/>
                    <a:pt x="29437" y="50736"/>
                    <a:pt x="30890" y="50549"/>
                  </a:cubicBezTo>
                  <a:cubicBezTo>
                    <a:pt x="31123" y="50683"/>
                    <a:pt x="31390" y="50783"/>
                    <a:pt x="31657" y="50783"/>
                  </a:cubicBezTo>
                  <a:cubicBezTo>
                    <a:pt x="32908" y="50909"/>
                    <a:pt x="34171" y="50935"/>
                    <a:pt x="35435" y="50935"/>
                  </a:cubicBezTo>
                  <a:cubicBezTo>
                    <a:pt x="36307" y="50935"/>
                    <a:pt x="37180" y="50923"/>
                    <a:pt x="38051" y="50923"/>
                  </a:cubicBezTo>
                  <a:cubicBezTo>
                    <a:pt x="38914" y="50923"/>
                    <a:pt x="39775" y="50935"/>
                    <a:pt x="40630" y="50983"/>
                  </a:cubicBezTo>
                  <a:cubicBezTo>
                    <a:pt x="40696" y="50986"/>
                    <a:pt x="40763" y="50988"/>
                    <a:pt x="40830" y="50988"/>
                  </a:cubicBezTo>
                  <a:cubicBezTo>
                    <a:pt x="41410" y="50988"/>
                    <a:pt x="42034" y="50865"/>
                    <a:pt x="42631" y="50716"/>
                  </a:cubicBezTo>
                  <a:cubicBezTo>
                    <a:pt x="42809" y="50751"/>
                    <a:pt x="42993" y="50770"/>
                    <a:pt x="43180" y="50770"/>
                  </a:cubicBezTo>
                  <a:cubicBezTo>
                    <a:pt x="43699" y="50770"/>
                    <a:pt x="44243" y="50625"/>
                    <a:pt x="44733" y="50282"/>
                  </a:cubicBezTo>
                  <a:cubicBezTo>
                    <a:pt x="45033" y="50082"/>
                    <a:pt x="45300" y="49849"/>
                    <a:pt x="45533" y="49615"/>
                  </a:cubicBezTo>
                  <a:cubicBezTo>
                    <a:pt x="46000" y="49181"/>
                    <a:pt x="46367" y="48648"/>
                    <a:pt x="46634" y="48081"/>
                  </a:cubicBezTo>
                  <a:cubicBezTo>
                    <a:pt x="46734" y="47880"/>
                    <a:pt x="46768" y="47680"/>
                    <a:pt x="46768" y="47447"/>
                  </a:cubicBezTo>
                  <a:cubicBezTo>
                    <a:pt x="47268" y="45879"/>
                    <a:pt x="47201" y="44111"/>
                    <a:pt x="47468" y="42377"/>
                  </a:cubicBezTo>
                  <a:cubicBezTo>
                    <a:pt x="48069" y="38741"/>
                    <a:pt x="48235" y="34804"/>
                    <a:pt x="47468" y="31169"/>
                  </a:cubicBezTo>
                  <a:cubicBezTo>
                    <a:pt x="47768" y="30101"/>
                    <a:pt x="47802" y="28934"/>
                    <a:pt x="47535" y="27866"/>
                  </a:cubicBezTo>
                  <a:cubicBezTo>
                    <a:pt x="47502" y="27566"/>
                    <a:pt x="47502" y="27266"/>
                    <a:pt x="47435" y="26966"/>
                  </a:cubicBezTo>
                  <a:cubicBezTo>
                    <a:pt x="47502" y="25531"/>
                    <a:pt x="47668" y="24097"/>
                    <a:pt x="47768" y="22763"/>
                  </a:cubicBezTo>
                  <a:cubicBezTo>
                    <a:pt x="47935" y="20127"/>
                    <a:pt x="48169" y="17459"/>
                    <a:pt x="48169" y="14823"/>
                  </a:cubicBezTo>
                  <a:cubicBezTo>
                    <a:pt x="48135" y="12322"/>
                    <a:pt x="48302" y="9653"/>
                    <a:pt x="47935" y="7185"/>
                  </a:cubicBezTo>
                  <a:cubicBezTo>
                    <a:pt x="47635" y="5150"/>
                    <a:pt x="47802" y="2681"/>
                    <a:pt x="45734" y="1481"/>
                  </a:cubicBezTo>
                  <a:cubicBezTo>
                    <a:pt x="43799" y="380"/>
                    <a:pt x="41797" y="547"/>
                    <a:pt x="39663" y="180"/>
                  </a:cubicBezTo>
                  <a:cubicBezTo>
                    <a:pt x="38890" y="46"/>
                    <a:pt x="38102" y="1"/>
                    <a:pt x="37307" y="1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;p18">
              <a:extLst>
                <a:ext uri="{FF2B5EF4-FFF2-40B4-BE49-F238E27FC236}">
                  <a16:creationId xmlns:a16="http://schemas.microsoft.com/office/drawing/2014/main" id="{0C433E17-BBB1-EE46-8706-501107792B22}"/>
                </a:ext>
              </a:extLst>
            </p:cNvPr>
            <p:cNvSpPr/>
            <p:nvPr/>
          </p:nvSpPr>
          <p:spPr>
            <a:xfrm>
              <a:off x="7028575" y="3076175"/>
              <a:ext cx="1163225" cy="1274075"/>
            </a:xfrm>
            <a:custGeom>
              <a:avLst/>
              <a:gdLst/>
              <a:ahLst/>
              <a:cxnLst/>
              <a:rect l="l" t="t" r="r" b="b"/>
              <a:pathLst>
                <a:path w="46529" h="50963" extrusionOk="0">
                  <a:moveTo>
                    <a:pt x="3453" y="1"/>
                  </a:moveTo>
                  <a:cubicBezTo>
                    <a:pt x="3366" y="1"/>
                    <a:pt x="3270" y="29"/>
                    <a:pt x="3169" y="95"/>
                  </a:cubicBezTo>
                  <a:cubicBezTo>
                    <a:pt x="2402" y="595"/>
                    <a:pt x="1701" y="862"/>
                    <a:pt x="1101" y="1562"/>
                  </a:cubicBezTo>
                  <a:cubicBezTo>
                    <a:pt x="434" y="2363"/>
                    <a:pt x="200" y="3530"/>
                    <a:pt x="134" y="4498"/>
                  </a:cubicBezTo>
                  <a:cubicBezTo>
                    <a:pt x="0" y="5799"/>
                    <a:pt x="100" y="7100"/>
                    <a:pt x="100" y="8367"/>
                  </a:cubicBezTo>
                  <a:cubicBezTo>
                    <a:pt x="100" y="9601"/>
                    <a:pt x="434" y="10769"/>
                    <a:pt x="300" y="11970"/>
                  </a:cubicBezTo>
                  <a:cubicBezTo>
                    <a:pt x="100" y="13304"/>
                    <a:pt x="534" y="14605"/>
                    <a:pt x="434" y="15939"/>
                  </a:cubicBezTo>
                  <a:cubicBezTo>
                    <a:pt x="367" y="17207"/>
                    <a:pt x="567" y="18508"/>
                    <a:pt x="534" y="19775"/>
                  </a:cubicBezTo>
                  <a:cubicBezTo>
                    <a:pt x="500" y="21010"/>
                    <a:pt x="500" y="22177"/>
                    <a:pt x="601" y="23411"/>
                  </a:cubicBezTo>
                  <a:cubicBezTo>
                    <a:pt x="667" y="24545"/>
                    <a:pt x="400" y="25746"/>
                    <a:pt x="634" y="26847"/>
                  </a:cubicBezTo>
                  <a:cubicBezTo>
                    <a:pt x="667" y="27114"/>
                    <a:pt x="801" y="27314"/>
                    <a:pt x="1001" y="27481"/>
                  </a:cubicBezTo>
                  <a:cubicBezTo>
                    <a:pt x="1001" y="27548"/>
                    <a:pt x="1001" y="27581"/>
                    <a:pt x="967" y="27648"/>
                  </a:cubicBezTo>
                  <a:cubicBezTo>
                    <a:pt x="801" y="28682"/>
                    <a:pt x="967" y="29816"/>
                    <a:pt x="801" y="30883"/>
                  </a:cubicBezTo>
                  <a:cubicBezTo>
                    <a:pt x="701" y="31684"/>
                    <a:pt x="767" y="32551"/>
                    <a:pt x="834" y="33352"/>
                  </a:cubicBezTo>
                  <a:cubicBezTo>
                    <a:pt x="901" y="34486"/>
                    <a:pt x="901" y="35653"/>
                    <a:pt x="1068" y="36754"/>
                  </a:cubicBezTo>
                  <a:cubicBezTo>
                    <a:pt x="1334" y="38922"/>
                    <a:pt x="867" y="41257"/>
                    <a:pt x="1268" y="43392"/>
                  </a:cubicBezTo>
                  <a:cubicBezTo>
                    <a:pt x="1601" y="45294"/>
                    <a:pt x="1468" y="47395"/>
                    <a:pt x="3202" y="48729"/>
                  </a:cubicBezTo>
                  <a:cubicBezTo>
                    <a:pt x="4970" y="50030"/>
                    <a:pt x="7105" y="50030"/>
                    <a:pt x="9207" y="50364"/>
                  </a:cubicBezTo>
                  <a:cubicBezTo>
                    <a:pt x="11542" y="50731"/>
                    <a:pt x="13943" y="50864"/>
                    <a:pt x="16312" y="50898"/>
                  </a:cubicBezTo>
                  <a:cubicBezTo>
                    <a:pt x="17247" y="50927"/>
                    <a:pt x="18181" y="50962"/>
                    <a:pt x="19113" y="50962"/>
                  </a:cubicBezTo>
                  <a:cubicBezTo>
                    <a:pt x="20310" y="50962"/>
                    <a:pt x="21502" y="50904"/>
                    <a:pt x="22683" y="50698"/>
                  </a:cubicBezTo>
                  <a:cubicBezTo>
                    <a:pt x="23265" y="50591"/>
                    <a:pt x="23872" y="50574"/>
                    <a:pt x="24484" y="50574"/>
                  </a:cubicBezTo>
                  <a:cubicBezTo>
                    <a:pt x="24757" y="50574"/>
                    <a:pt x="25031" y="50578"/>
                    <a:pt x="25304" y="50578"/>
                  </a:cubicBezTo>
                  <a:cubicBezTo>
                    <a:pt x="26525" y="50578"/>
                    <a:pt x="27729" y="50512"/>
                    <a:pt x="28754" y="49797"/>
                  </a:cubicBezTo>
                  <a:cubicBezTo>
                    <a:pt x="28787" y="49763"/>
                    <a:pt x="28821" y="49763"/>
                    <a:pt x="28854" y="49730"/>
                  </a:cubicBezTo>
                  <a:cubicBezTo>
                    <a:pt x="28921" y="49730"/>
                    <a:pt x="28954" y="49763"/>
                    <a:pt x="28987" y="49763"/>
                  </a:cubicBezTo>
                  <a:cubicBezTo>
                    <a:pt x="29721" y="50030"/>
                    <a:pt x="30455" y="50130"/>
                    <a:pt x="31189" y="50264"/>
                  </a:cubicBezTo>
                  <a:cubicBezTo>
                    <a:pt x="31793" y="50394"/>
                    <a:pt x="32417" y="50436"/>
                    <a:pt x="33051" y="50436"/>
                  </a:cubicBezTo>
                  <a:cubicBezTo>
                    <a:pt x="34203" y="50436"/>
                    <a:pt x="35386" y="50297"/>
                    <a:pt x="36526" y="50297"/>
                  </a:cubicBezTo>
                  <a:cubicBezTo>
                    <a:pt x="36810" y="50307"/>
                    <a:pt x="37093" y="50311"/>
                    <a:pt x="37376" y="50311"/>
                  </a:cubicBezTo>
                  <a:cubicBezTo>
                    <a:pt x="38060" y="50311"/>
                    <a:pt x="38744" y="50287"/>
                    <a:pt x="39428" y="50264"/>
                  </a:cubicBezTo>
                  <a:cubicBezTo>
                    <a:pt x="40462" y="50264"/>
                    <a:pt x="41396" y="50464"/>
                    <a:pt x="42397" y="50564"/>
                  </a:cubicBezTo>
                  <a:cubicBezTo>
                    <a:pt x="42517" y="50573"/>
                    <a:pt x="42641" y="50577"/>
                    <a:pt x="42768" y="50577"/>
                  </a:cubicBezTo>
                  <a:cubicBezTo>
                    <a:pt x="44125" y="50577"/>
                    <a:pt x="45812" y="50074"/>
                    <a:pt x="46300" y="48763"/>
                  </a:cubicBezTo>
                  <a:cubicBezTo>
                    <a:pt x="46529" y="48141"/>
                    <a:pt x="46051" y="47294"/>
                    <a:pt x="45340" y="47294"/>
                  </a:cubicBezTo>
                  <a:cubicBezTo>
                    <a:pt x="45327" y="47294"/>
                    <a:pt x="45313" y="47294"/>
                    <a:pt x="45299" y="47295"/>
                  </a:cubicBezTo>
                  <a:cubicBezTo>
                    <a:pt x="44699" y="47295"/>
                    <a:pt x="44165" y="47428"/>
                    <a:pt x="43565" y="47562"/>
                  </a:cubicBezTo>
                  <a:cubicBezTo>
                    <a:pt x="43324" y="47614"/>
                    <a:pt x="43106" y="47634"/>
                    <a:pt x="42896" y="47634"/>
                  </a:cubicBezTo>
                  <a:cubicBezTo>
                    <a:pt x="42439" y="47634"/>
                    <a:pt x="42023" y="47541"/>
                    <a:pt x="41496" y="47495"/>
                  </a:cubicBezTo>
                  <a:cubicBezTo>
                    <a:pt x="41079" y="47479"/>
                    <a:pt x="40662" y="47473"/>
                    <a:pt x="40245" y="47473"/>
                  </a:cubicBezTo>
                  <a:cubicBezTo>
                    <a:pt x="38926" y="47473"/>
                    <a:pt x="37602" y="47537"/>
                    <a:pt x="36259" y="47562"/>
                  </a:cubicBezTo>
                  <a:cubicBezTo>
                    <a:pt x="34961" y="47562"/>
                    <a:pt x="33663" y="47825"/>
                    <a:pt x="32364" y="47825"/>
                  </a:cubicBezTo>
                  <a:cubicBezTo>
                    <a:pt x="32128" y="47825"/>
                    <a:pt x="31892" y="47816"/>
                    <a:pt x="31656" y="47795"/>
                  </a:cubicBezTo>
                  <a:cubicBezTo>
                    <a:pt x="31091" y="47736"/>
                    <a:pt x="30526" y="47623"/>
                    <a:pt x="29960" y="47623"/>
                  </a:cubicBezTo>
                  <a:cubicBezTo>
                    <a:pt x="29892" y="47623"/>
                    <a:pt x="29823" y="47625"/>
                    <a:pt x="29755" y="47629"/>
                  </a:cubicBezTo>
                  <a:cubicBezTo>
                    <a:pt x="29188" y="47629"/>
                    <a:pt x="28721" y="47862"/>
                    <a:pt x="28220" y="48062"/>
                  </a:cubicBezTo>
                  <a:cubicBezTo>
                    <a:pt x="27937" y="47949"/>
                    <a:pt x="27654" y="47911"/>
                    <a:pt x="27359" y="47911"/>
                  </a:cubicBezTo>
                  <a:cubicBezTo>
                    <a:pt x="27132" y="47911"/>
                    <a:pt x="26899" y="47933"/>
                    <a:pt x="26652" y="47962"/>
                  </a:cubicBezTo>
                  <a:cubicBezTo>
                    <a:pt x="25665" y="48107"/>
                    <a:pt x="24753" y="48202"/>
                    <a:pt x="23785" y="48202"/>
                  </a:cubicBezTo>
                  <a:cubicBezTo>
                    <a:pt x="23641" y="48202"/>
                    <a:pt x="23497" y="48200"/>
                    <a:pt x="23350" y="48196"/>
                  </a:cubicBezTo>
                  <a:cubicBezTo>
                    <a:pt x="23241" y="48192"/>
                    <a:pt x="23132" y="48190"/>
                    <a:pt x="23022" y="48190"/>
                  </a:cubicBezTo>
                  <a:cubicBezTo>
                    <a:pt x="21601" y="48190"/>
                    <a:pt x="20148" y="48484"/>
                    <a:pt x="18701" y="48484"/>
                  </a:cubicBezTo>
                  <a:cubicBezTo>
                    <a:pt x="18282" y="48484"/>
                    <a:pt x="17863" y="48459"/>
                    <a:pt x="17446" y="48396"/>
                  </a:cubicBezTo>
                  <a:cubicBezTo>
                    <a:pt x="15211" y="48096"/>
                    <a:pt x="12909" y="48129"/>
                    <a:pt x="10641" y="47895"/>
                  </a:cubicBezTo>
                  <a:cubicBezTo>
                    <a:pt x="9607" y="47762"/>
                    <a:pt x="8540" y="47595"/>
                    <a:pt x="7472" y="47529"/>
                  </a:cubicBezTo>
                  <a:cubicBezTo>
                    <a:pt x="6471" y="47428"/>
                    <a:pt x="5371" y="47328"/>
                    <a:pt x="4570" y="46595"/>
                  </a:cubicBezTo>
                  <a:cubicBezTo>
                    <a:pt x="3769" y="45861"/>
                    <a:pt x="3903" y="44660"/>
                    <a:pt x="3736" y="43726"/>
                  </a:cubicBezTo>
                  <a:cubicBezTo>
                    <a:pt x="3536" y="42592"/>
                    <a:pt x="3569" y="41458"/>
                    <a:pt x="3569" y="40323"/>
                  </a:cubicBezTo>
                  <a:cubicBezTo>
                    <a:pt x="3569" y="38322"/>
                    <a:pt x="3469" y="36354"/>
                    <a:pt x="3436" y="34352"/>
                  </a:cubicBezTo>
                  <a:cubicBezTo>
                    <a:pt x="3403" y="33452"/>
                    <a:pt x="3336" y="32484"/>
                    <a:pt x="3202" y="31550"/>
                  </a:cubicBezTo>
                  <a:cubicBezTo>
                    <a:pt x="3069" y="30817"/>
                    <a:pt x="3236" y="30016"/>
                    <a:pt x="3102" y="29215"/>
                  </a:cubicBezTo>
                  <a:cubicBezTo>
                    <a:pt x="3036" y="28582"/>
                    <a:pt x="2902" y="27948"/>
                    <a:pt x="2735" y="27314"/>
                  </a:cubicBezTo>
                  <a:cubicBezTo>
                    <a:pt x="3002" y="26981"/>
                    <a:pt x="3036" y="26480"/>
                    <a:pt x="2835" y="26113"/>
                  </a:cubicBezTo>
                  <a:cubicBezTo>
                    <a:pt x="2769" y="25246"/>
                    <a:pt x="2835" y="24379"/>
                    <a:pt x="2769" y="23511"/>
                  </a:cubicBezTo>
                  <a:cubicBezTo>
                    <a:pt x="2702" y="22444"/>
                    <a:pt x="2569" y="21410"/>
                    <a:pt x="2535" y="20309"/>
                  </a:cubicBezTo>
                  <a:cubicBezTo>
                    <a:pt x="2535" y="17974"/>
                    <a:pt x="2168" y="15639"/>
                    <a:pt x="2102" y="13304"/>
                  </a:cubicBezTo>
                  <a:cubicBezTo>
                    <a:pt x="2102" y="12370"/>
                    <a:pt x="2402" y="11469"/>
                    <a:pt x="2335" y="10502"/>
                  </a:cubicBezTo>
                  <a:cubicBezTo>
                    <a:pt x="2268" y="9368"/>
                    <a:pt x="2268" y="8267"/>
                    <a:pt x="2268" y="7133"/>
                  </a:cubicBezTo>
                  <a:cubicBezTo>
                    <a:pt x="2268" y="4798"/>
                    <a:pt x="2168" y="2797"/>
                    <a:pt x="3769" y="962"/>
                  </a:cubicBezTo>
                  <a:cubicBezTo>
                    <a:pt x="4071" y="605"/>
                    <a:pt x="3854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;p18">
              <a:extLst>
                <a:ext uri="{FF2B5EF4-FFF2-40B4-BE49-F238E27FC236}">
                  <a16:creationId xmlns:a16="http://schemas.microsoft.com/office/drawing/2014/main" id="{5FBCDC2C-CE2C-3A43-9A82-9F4B27103AA6}"/>
                </a:ext>
              </a:extLst>
            </p:cNvPr>
            <p:cNvSpPr/>
            <p:nvPr/>
          </p:nvSpPr>
          <p:spPr>
            <a:xfrm>
              <a:off x="7167825" y="3061925"/>
              <a:ext cx="1077475" cy="1152375"/>
            </a:xfrm>
            <a:custGeom>
              <a:avLst/>
              <a:gdLst/>
              <a:ahLst/>
              <a:cxnLst/>
              <a:rect l="l" t="t" r="r" b="b"/>
              <a:pathLst>
                <a:path w="43099" h="46095" extrusionOk="0">
                  <a:moveTo>
                    <a:pt x="28302" y="0"/>
                  </a:moveTo>
                  <a:cubicBezTo>
                    <a:pt x="27699" y="0"/>
                    <a:pt x="27102" y="11"/>
                    <a:pt x="26520" y="31"/>
                  </a:cubicBezTo>
                  <a:cubicBezTo>
                    <a:pt x="24251" y="98"/>
                    <a:pt x="21983" y="64"/>
                    <a:pt x="19748" y="131"/>
                  </a:cubicBezTo>
                  <a:cubicBezTo>
                    <a:pt x="17480" y="231"/>
                    <a:pt x="15278" y="498"/>
                    <a:pt x="12977" y="531"/>
                  </a:cubicBezTo>
                  <a:cubicBezTo>
                    <a:pt x="12426" y="531"/>
                    <a:pt x="11868" y="523"/>
                    <a:pt x="11305" y="523"/>
                  </a:cubicBezTo>
                  <a:cubicBezTo>
                    <a:pt x="10742" y="523"/>
                    <a:pt x="10175" y="531"/>
                    <a:pt x="9608" y="565"/>
                  </a:cubicBezTo>
                  <a:cubicBezTo>
                    <a:pt x="8854" y="613"/>
                    <a:pt x="8101" y="715"/>
                    <a:pt x="7347" y="715"/>
                  </a:cubicBezTo>
                  <a:cubicBezTo>
                    <a:pt x="7066" y="715"/>
                    <a:pt x="6786" y="701"/>
                    <a:pt x="6505" y="665"/>
                  </a:cubicBezTo>
                  <a:cubicBezTo>
                    <a:pt x="6022" y="604"/>
                    <a:pt x="5545" y="585"/>
                    <a:pt x="5069" y="585"/>
                  </a:cubicBezTo>
                  <a:cubicBezTo>
                    <a:pt x="449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4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1" y="1265"/>
                    <a:pt x="268" y="1398"/>
                  </a:cubicBezTo>
                  <a:cubicBezTo>
                    <a:pt x="1198" y="1933"/>
                    <a:pt x="2257" y="2014"/>
                    <a:pt x="3311" y="2014"/>
                  </a:cubicBezTo>
                  <a:cubicBezTo>
                    <a:pt x="3769" y="2014"/>
                    <a:pt x="4226" y="1999"/>
                    <a:pt x="4671" y="1999"/>
                  </a:cubicBezTo>
                  <a:cubicBezTo>
                    <a:pt x="5571" y="1999"/>
                    <a:pt x="6405" y="2166"/>
                    <a:pt x="7273" y="2232"/>
                  </a:cubicBezTo>
                  <a:cubicBezTo>
                    <a:pt x="7419" y="2242"/>
                    <a:pt x="7565" y="2246"/>
                    <a:pt x="7713" y="2246"/>
                  </a:cubicBezTo>
                  <a:cubicBezTo>
                    <a:pt x="8608" y="2246"/>
                    <a:pt x="9525" y="2094"/>
                    <a:pt x="10442" y="2066"/>
                  </a:cubicBezTo>
                  <a:cubicBezTo>
                    <a:pt x="11016" y="2061"/>
                    <a:pt x="11590" y="2059"/>
                    <a:pt x="12165" y="2059"/>
                  </a:cubicBezTo>
                  <a:cubicBezTo>
                    <a:pt x="15794" y="2059"/>
                    <a:pt x="19427" y="2141"/>
                    <a:pt x="23084" y="2199"/>
                  </a:cubicBezTo>
                  <a:cubicBezTo>
                    <a:pt x="26820" y="2232"/>
                    <a:pt x="30556" y="2366"/>
                    <a:pt x="34292" y="2733"/>
                  </a:cubicBezTo>
                  <a:cubicBezTo>
                    <a:pt x="34617" y="2768"/>
                    <a:pt x="34983" y="2775"/>
                    <a:pt x="35369" y="2775"/>
                  </a:cubicBezTo>
                  <a:cubicBezTo>
                    <a:pt x="35614" y="2775"/>
                    <a:pt x="35868" y="2772"/>
                    <a:pt x="36124" y="2772"/>
                  </a:cubicBezTo>
                  <a:cubicBezTo>
                    <a:pt x="37367" y="2772"/>
                    <a:pt x="38678" y="2837"/>
                    <a:pt x="39462" y="3600"/>
                  </a:cubicBezTo>
                  <a:cubicBezTo>
                    <a:pt x="40063" y="4200"/>
                    <a:pt x="40430" y="5034"/>
                    <a:pt x="40763" y="5802"/>
                  </a:cubicBezTo>
                  <a:cubicBezTo>
                    <a:pt x="41230" y="6869"/>
                    <a:pt x="41097" y="7736"/>
                    <a:pt x="41030" y="8870"/>
                  </a:cubicBezTo>
                  <a:cubicBezTo>
                    <a:pt x="40997" y="9137"/>
                    <a:pt x="41063" y="9337"/>
                    <a:pt x="41230" y="9504"/>
                  </a:cubicBezTo>
                  <a:cubicBezTo>
                    <a:pt x="41063" y="10538"/>
                    <a:pt x="40830" y="11639"/>
                    <a:pt x="40830" y="11873"/>
                  </a:cubicBezTo>
                  <a:cubicBezTo>
                    <a:pt x="40630" y="13474"/>
                    <a:pt x="40430" y="15075"/>
                    <a:pt x="40196" y="16643"/>
                  </a:cubicBezTo>
                  <a:cubicBezTo>
                    <a:pt x="39996" y="18110"/>
                    <a:pt x="40563" y="19578"/>
                    <a:pt x="40263" y="20979"/>
                  </a:cubicBezTo>
                  <a:cubicBezTo>
                    <a:pt x="39929" y="22614"/>
                    <a:pt x="40230" y="24348"/>
                    <a:pt x="40296" y="25983"/>
                  </a:cubicBezTo>
                  <a:cubicBezTo>
                    <a:pt x="40596" y="32487"/>
                    <a:pt x="41030" y="39025"/>
                    <a:pt x="40129" y="45497"/>
                  </a:cubicBezTo>
                  <a:cubicBezTo>
                    <a:pt x="40072" y="45877"/>
                    <a:pt x="40383" y="46094"/>
                    <a:pt x="40698" y="46094"/>
                  </a:cubicBezTo>
                  <a:cubicBezTo>
                    <a:pt x="40937" y="46094"/>
                    <a:pt x="41177" y="45970"/>
                    <a:pt x="41264" y="45697"/>
                  </a:cubicBezTo>
                  <a:cubicBezTo>
                    <a:pt x="42164" y="42861"/>
                    <a:pt x="42398" y="39626"/>
                    <a:pt x="42464" y="36624"/>
                  </a:cubicBezTo>
                  <a:cubicBezTo>
                    <a:pt x="42531" y="33121"/>
                    <a:pt x="42565" y="29619"/>
                    <a:pt x="42464" y="26116"/>
                  </a:cubicBezTo>
                  <a:cubicBezTo>
                    <a:pt x="42398" y="24515"/>
                    <a:pt x="42031" y="22814"/>
                    <a:pt x="42364" y="21213"/>
                  </a:cubicBezTo>
                  <a:cubicBezTo>
                    <a:pt x="42665" y="19712"/>
                    <a:pt x="41964" y="18277"/>
                    <a:pt x="41931" y="16743"/>
                  </a:cubicBezTo>
                  <a:cubicBezTo>
                    <a:pt x="41864" y="15142"/>
                    <a:pt x="42064" y="13507"/>
                    <a:pt x="41997" y="11906"/>
                  </a:cubicBezTo>
                  <a:cubicBezTo>
                    <a:pt x="41964" y="11172"/>
                    <a:pt x="42031" y="10472"/>
                    <a:pt x="42064" y="9738"/>
                  </a:cubicBezTo>
                  <a:cubicBezTo>
                    <a:pt x="42431" y="9671"/>
                    <a:pt x="42731" y="9404"/>
                    <a:pt x="42798" y="8937"/>
                  </a:cubicBezTo>
                  <a:cubicBezTo>
                    <a:pt x="42931" y="8003"/>
                    <a:pt x="43098" y="7136"/>
                    <a:pt x="42998" y="6169"/>
                  </a:cubicBezTo>
                  <a:cubicBezTo>
                    <a:pt x="42931" y="5301"/>
                    <a:pt x="42498" y="4401"/>
                    <a:pt x="42198" y="3600"/>
                  </a:cubicBezTo>
                  <a:cubicBezTo>
                    <a:pt x="41464" y="1632"/>
                    <a:pt x="40096" y="931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281" y="65"/>
                    <a:pt x="29772" y="0"/>
                    <a:pt x="283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;p18">
              <a:extLst>
                <a:ext uri="{FF2B5EF4-FFF2-40B4-BE49-F238E27FC236}">
                  <a16:creationId xmlns:a16="http://schemas.microsoft.com/office/drawing/2014/main" id="{8ABB34AC-21AE-B048-B691-779656FC5A69}"/>
                </a:ext>
              </a:extLst>
            </p:cNvPr>
            <p:cNvSpPr/>
            <p:nvPr/>
          </p:nvSpPr>
          <p:spPr>
            <a:xfrm>
              <a:off x="7416350" y="3396250"/>
              <a:ext cx="150950" cy="319625"/>
            </a:xfrm>
            <a:custGeom>
              <a:avLst/>
              <a:gdLst/>
              <a:ahLst/>
              <a:cxnLst/>
              <a:rect l="l" t="t" r="r" b="b"/>
              <a:pathLst>
                <a:path w="6038" h="12785" extrusionOk="0">
                  <a:moveTo>
                    <a:pt x="1281" y="815"/>
                  </a:moveTo>
                  <a:cubicBezTo>
                    <a:pt x="1397" y="815"/>
                    <a:pt x="1527" y="932"/>
                    <a:pt x="1635" y="1202"/>
                  </a:cubicBezTo>
                  <a:cubicBezTo>
                    <a:pt x="1588" y="1178"/>
                    <a:pt x="1540" y="1154"/>
                    <a:pt x="1481" y="1154"/>
                  </a:cubicBezTo>
                  <a:cubicBezTo>
                    <a:pt x="1457" y="1154"/>
                    <a:pt x="1431" y="1158"/>
                    <a:pt x="1401" y="1168"/>
                  </a:cubicBezTo>
                  <a:cubicBezTo>
                    <a:pt x="1368" y="1068"/>
                    <a:pt x="1334" y="968"/>
                    <a:pt x="1301" y="935"/>
                  </a:cubicBezTo>
                  <a:cubicBezTo>
                    <a:pt x="1268" y="901"/>
                    <a:pt x="1234" y="868"/>
                    <a:pt x="1201" y="835"/>
                  </a:cubicBezTo>
                  <a:cubicBezTo>
                    <a:pt x="1227" y="822"/>
                    <a:pt x="1254" y="815"/>
                    <a:pt x="1281" y="815"/>
                  </a:cubicBezTo>
                  <a:close/>
                  <a:moveTo>
                    <a:pt x="4837" y="868"/>
                  </a:moveTo>
                  <a:lnTo>
                    <a:pt x="4837" y="868"/>
                  </a:lnTo>
                  <a:cubicBezTo>
                    <a:pt x="5221" y="1092"/>
                    <a:pt x="4590" y="2332"/>
                    <a:pt x="4126" y="3169"/>
                  </a:cubicBezTo>
                  <a:lnTo>
                    <a:pt x="4126" y="3169"/>
                  </a:lnTo>
                  <a:cubicBezTo>
                    <a:pt x="4291" y="2691"/>
                    <a:pt x="4508" y="2212"/>
                    <a:pt x="4603" y="1702"/>
                  </a:cubicBezTo>
                  <a:cubicBezTo>
                    <a:pt x="4670" y="1502"/>
                    <a:pt x="4737" y="1302"/>
                    <a:pt x="4837" y="1101"/>
                  </a:cubicBezTo>
                  <a:cubicBezTo>
                    <a:pt x="4870" y="1001"/>
                    <a:pt x="4837" y="935"/>
                    <a:pt x="4837" y="868"/>
                  </a:cubicBezTo>
                  <a:close/>
                  <a:moveTo>
                    <a:pt x="2202" y="5371"/>
                  </a:moveTo>
                  <a:cubicBezTo>
                    <a:pt x="2235" y="5471"/>
                    <a:pt x="2268" y="5605"/>
                    <a:pt x="2335" y="5705"/>
                  </a:cubicBezTo>
                  <a:cubicBezTo>
                    <a:pt x="2302" y="5772"/>
                    <a:pt x="2302" y="5805"/>
                    <a:pt x="2302" y="5872"/>
                  </a:cubicBezTo>
                  <a:lnTo>
                    <a:pt x="2268" y="5872"/>
                  </a:lnTo>
                  <a:cubicBezTo>
                    <a:pt x="2202" y="5738"/>
                    <a:pt x="2135" y="5571"/>
                    <a:pt x="2068" y="5438"/>
                  </a:cubicBezTo>
                  <a:cubicBezTo>
                    <a:pt x="2102" y="5438"/>
                    <a:pt x="2168" y="5405"/>
                    <a:pt x="2202" y="5371"/>
                  </a:cubicBezTo>
                  <a:close/>
                  <a:moveTo>
                    <a:pt x="3136" y="6339"/>
                  </a:moveTo>
                  <a:cubicBezTo>
                    <a:pt x="3102" y="6672"/>
                    <a:pt x="3102" y="7006"/>
                    <a:pt x="3102" y="7373"/>
                  </a:cubicBezTo>
                  <a:cubicBezTo>
                    <a:pt x="3069" y="7072"/>
                    <a:pt x="3036" y="6772"/>
                    <a:pt x="3002" y="6505"/>
                  </a:cubicBezTo>
                  <a:cubicBezTo>
                    <a:pt x="3036" y="6439"/>
                    <a:pt x="3102" y="6405"/>
                    <a:pt x="3136" y="6339"/>
                  </a:cubicBezTo>
                  <a:close/>
                  <a:moveTo>
                    <a:pt x="5504" y="1"/>
                  </a:moveTo>
                  <a:cubicBezTo>
                    <a:pt x="5037" y="1"/>
                    <a:pt x="3870" y="1"/>
                    <a:pt x="3603" y="468"/>
                  </a:cubicBezTo>
                  <a:cubicBezTo>
                    <a:pt x="3169" y="1202"/>
                    <a:pt x="2969" y="2136"/>
                    <a:pt x="2769" y="3036"/>
                  </a:cubicBezTo>
                  <a:cubicBezTo>
                    <a:pt x="2644" y="1721"/>
                    <a:pt x="2518" y="113"/>
                    <a:pt x="1511" y="113"/>
                  </a:cubicBezTo>
                  <a:cubicBezTo>
                    <a:pt x="1445" y="113"/>
                    <a:pt x="1375" y="120"/>
                    <a:pt x="1301" y="134"/>
                  </a:cubicBezTo>
                  <a:cubicBezTo>
                    <a:pt x="334" y="334"/>
                    <a:pt x="34" y="768"/>
                    <a:pt x="67" y="1302"/>
                  </a:cubicBezTo>
                  <a:cubicBezTo>
                    <a:pt x="34" y="1368"/>
                    <a:pt x="0" y="1435"/>
                    <a:pt x="34" y="1502"/>
                  </a:cubicBezTo>
                  <a:cubicBezTo>
                    <a:pt x="67" y="1568"/>
                    <a:pt x="100" y="1635"/>
                    <a:pt x="134" y="1735"/>
                  </a:cubicBezTo>
                  <a:cubicBezTo>
                    <a:pt x="200" y="1935"/>
                    <a:pt x="267" y="2136"/>
                    <a:pt x="367" y="2336"/>
                  </a:cubicBezTo>
                  <a:cubicBezTo>
                    <a:pt x="867" y="3737"/>
                    <a:pt x="1201" y="5171"/>
                    <a:pt x="1835" y="6505"/>
                  </a:cubicBezTo>
                  <a:cubicBezTo>
                    <a:pt x="1968" y="7640"/>
                    <a:pt x="1701" y="8907"/>
                    <a:pt x="1801" y="10041"/>
                  </a:cubicBezTo>
                  <a:cubicBezTo>
                    <a:pt x="1868" y="10875"/>
                    <a:pt x="1601" y="11843"/>
                    <a:pt x="1968" y="12610"/>
                  </a:cubicBezTo>
                  <a:cubicBezTo>
                    <a:pt x="2002" y="12710"/>
                    <a:pt x="2135" y="12777"/>
                    <a:pt x="2235" y="12777"/>
                  </a:cubicBezTo>
                  <a:cubicBezTo>
                    <a:pt x="2285" y="12782"/>
                    <a:pt x="2332" y="12785"/>
                    <a:pt x="2377" y="12785"/>
                  </a:cubicBezTo>
                  <a:cubicBezTo>
                    <a:pt x="2601" y="12785"/>
                    <a:pt x="2763" y="12715"/>
                    <a:pt x="2902" y="12576"/>
                  </a:cubicBezTo>
                  <a:cubicBezTo>
                    <a:pt x="3336" y="12543"/>
                    <a:pt x="3369" y="12576"/>
                    <a:pt x="3736" y="12343"/>
                  </a:cubicBezTo>
                  <a:cubicBezTo>
                    <a:pt x="3903" y="12276"/>
                    <a:pt x="3970" y="12109"/>
                    <a:pt x="3936" y="11943"/>
                  </a:cubicBezTo>
                  <a:cubicBezTo>
                    <a:pt x="3703" y="9874"/>
                    <a:pt x="3403" y="7006"/>
                    <a:pt x="4036" y="5038"/>
                  </a:cubicBezTo>
                  <a:cubicBezTo>
                    <a:pt x="4537" y="3503"/>
                    <a:pt x="6038" y="1935"/>
                    <a:pt x="5804" y="268"/>
                  </a:cubicBezTo>
                  <a:cubicBezTo>
                    <a:pt x="5771" y="134"/>
                    <a:pt x="5638" y="1"/>
                    <a:pt x="5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7;p18">
              <a:extLst>
                <a:ext uri="{FF2B5EF4-FFF2-40B4-BE49-F238E27FC236}">
                  <a16:creationId xmlns:a16="http://schemas.microsoft.com/office/drawing/2014/main" id="{08416B6E-5FE9-0F4C-A341-D1E25A8915A9}"/>
                </a:ext>
              </a:extLst>
            </p:cNvPr>
            <p:cNvSpPr/>
            <p:nvPr/>
          </p:nvSpPr>
          <p:spPr>
            <a:xfrm>
              <a:off x="7554775" y="3465500"/>
              <a:ext cx="140125" cy="248725"/>
            </a:xfrm>
            <a:custGeom>
              <a:avLst/>
              <a:gdLst/>
              <a:ahLst/>
              <a:cxnLst/>
              <a:rect l="l" t="t" r="r" b="b"/>
              <a:pathLst>
                <a:path w="5605" h="9949" extrusionOk="0">
                  <a:moveTo>
                    <a:pt x="3703" y="967"/>
                  </a:moveTo>
                  <a:cubicBezTo>
                    <a:pt x="3970" y="1200"/>
                    <a:pt x="4137" y="1567"/>
                    <a:pt x="4270" y="1967"/>
                  </a:cubicBezTo>
                  <a:cubicBezTo>
                    <a:pt x="4237" y="1934"/>
                    <a:pt x="4237" y="1934"/>
                    <a:pt x="4203" y="1934"/>
                  </a:cubicBezTo>
                  <a:lnTo>
                    <a:pt x="4070" y="1934"/>
                  </a:lnTo>
                  <a:cubicBezTo>
                    <a:pt x="3970" y="1601"/>
                    <a:pt x="3837" y="1300"/>
                    <a:pt x="3703" y="967"/>
                  </a:cubicBezTo>
                  <a:close/>
                  <a:moveTo>
                    <a:pt x="1201" y="2735"/>
                  </a:moveTo>
                  <a:cubicBezTo>
                    <a:pt x="1201" y="2735"/>
                    <a:pt x="1201" y="2735"/>
                    <a:pt x="1201" y="2768"/>
                  </a:cubicBezTo>
                  <a:cubicBezTo>
                    <a:pt x="1168" y="2801"/>
                    <a:pt x="1135" y="2868"/>
                    <a:pt x="1101" y="2935"/>
                  </a:cubicBezTo>
                  <a:cubicBezTo>
                    <a:pt x="1068" y="2901"/>
                    <a:pt x="968" y="2868"/>
                    <a:pt x="901" y="2868"/>
                  </a:cubicBezTo>
                  <a:cubicBezTo>
                    <a:pt x="901" y="2835"/>
                    <a:pt x="934" y="2835"/>
                    <a:pt x="934" y="2801"/>
                  </a:cubicBezTo>
                  <a:cubicBezTo>
                    <a:pt x="968" y="2801"/>
                    <a:pt x="1035" y="2801"/>
                    <a:pt x="1135" y="2768"/>
                  </a:cubicBezTo>
                  <a:cubicBezTo>
                    <a:pt x="1168" y="2735"/>
                    <a:pt x="1168" y="2735"/>
                    <a:pt x="1201" y="2735"/>
                  </a:cubicBezTo>
                  <a:close/>
                  <a:moveTo>
                    <a:pt x="1535" y="4302"/>
                  </a:moveTo>
                  <a:cubicBezTo>
                    <a:pt x="1568" y="4403"/>
                    <a:pt x="1568" y="4469"/>
                    <a:pt x="1602" y="4569"/>
                  </a:cubicBezTo>
                  <a:cubicBezTo>
                    <a:pt x="1602" y="4569"/>
                    <a:pt x="1602" y="4603"/>
                    <a:pt x="1635" y="4603"/>
                  </a:cubicBezTo>
                  <a:cubicBezTo>
                    <a:pt x="1602" y="4870"/>
                    <a:pt x="1602" y="5170"/>
                    <a:pt x="1602" y="5437"/>
                  </a:cubicBezTo>
                  <a:cubicBezTo>
                    <a:pt x="1568" y="5070"/>
                    <a:pt x="1535" y="4669"/>
                    <a:pt x="1535" y="4302"/>
                  </a:cubicBezTo>
                  <a:close/>
                  <a:moveTo>
                    <a:pt x="3670" y="5503"/>
                  </a:moveTo>
                  <a:cubicBezTo>
                    <a:pt x="3703" y="5537"/>
                    <a:pt x="3770" y="5570"/>
                    <a:pt x="3803" y="5570"/>
                  </a:cubicBezTo>
                  <a:cubicBezTo>
                    <a:pt x="3837" y="5703"/>
                    <a:pt x="3837" y="5837"/>
                    <a:pt x="3870" y="5937"/>
                  </a:cubicBezTo>
                  <a:cubicBezTo>
                    <a:pt x="3803" y="5937"/>
                    <a:pt x="3736" y="5904"/>
                    <a:pt x="3670" y="5904"/>
                  </a:cubicBezTo>
                  <a:lnTo>
                    <a:pt x="3670" y="5503"/>
                  </a:lnTo>
                  <a:close/>
                  <a:moveTo>
                    <a:pt x="2566" y="2463"/>
                  </a:moveTo>
                  <a:cubicBezTo>
                    <a:pt x="2939" y="2463"/>
                    <a:pt x="3009" y="3960"/>
                    <a:pt x="3036" y="4336"/>
                  </a:cubicBezTo>
                  <a:cubicBezTo>
                    <a:pt x="3069" y="5103"/>
                    <a:pt x="3003" y="5870"/>
                    <a:pt x="2969" y="6637"/>
                  </a:cubicBezTo>
                  <a:cubicBezTo>
                    <a:pt x="2969" y="6704"/>
                    <a:pt x="2936" y="6771"/>
                    <a:pt x="2903" y="6838"/>
                  </a:cubicBezTo>
                  <a:cubicBezTo>
                    <a:pt x="2936" y="7071"/>
                    <a:pt x="2903" y="7305"/>
                    <a:pt x="2869" y="7505"/>
                  </a:cubicBezTo>
                  <a:cubicBezTo>
                    <a:pt x="2802" y="7738"/>
                    <a:pt x="2569" y="7872"/>
                    <a:pt x="2335" y="7872"/>
                  </a:cubicBezTo>
                  <a:cubicBezTo>
                    <a:pt x="2436" y="7938"/>
                    <a:pt x="2536" y="7972"/>
                    <a:pt x="2669" y="8005"/>
                  </a:cubicBezTo>
                  <a:cubicBezTo>
                    <a:pt x="2602" y="8072"/>
                    <a:pt x="2569" y="8139"/>
                    <a:pt x="2536" y="8239"/>
                  </a:cubicBezTo>
                  <a:cubicBezTo>
                    <a:pt x="2536" y="8239"/>
                    <a:pt x="2536" y="8239"/>
                    <a:pt x="2536" y="8205"/>
                  </a:cubicBezTo>
                  <a:cubicBezTo>
                    <a:pt x="2481" y="8123"/>
                    <a:pt x="2358" y="8063"/>
                    <a:pt x="2242" y="8063"/>
                  </a:cubicBezTo>
                  <a:cubicBezTo>
                    <a:pt x="2217" y="8063"/>
                    <a:pt x="2192" y="8066"/>
                    <a:pt x="2169" y="8072"/>
                  </a:cubicBezTo>
                  <a:cubicBezTo>
                    <a:pt x="2169" y="7972"/>
                    <a:pt x="2169" y="7905"/>
                    <a:pt x="2169" y="7838"/>
                  </a:cubicBezTo>
                  <a:cubicBezTo>
                    <a:pt x="2069" y="7805"/>
                    <a:pt x="2002" y="7738"/>
                    <a:pt x="1969" y="7638"/>
                  </a:cubicBezTo>
                  <a:cubicBezTo>
                    <a:pt x="1868" y="7438"/>
                    <a:pt x="1802" y="7238"/>
                    <a:pt x="1768" y="7004"/>
                  </a:cubicBezTo>
                  <a:cubicBezTo>
                    <a:pt x="1668" y="7004"/>
                    <a:pt x="1568" y="7071"/>
                    <a:pt x="1535" y="7171"/>
                  </a:cubicBezTo>
                  <a:cubicBezTo>
                    <a:pt x="1535" y="7138"/>
                    <a:pt x="1502" y="7104"/>
                    <a:pt x="1502" y="7071"/>
                  </a:cubicBezTo>
                  <a:cubicBezTo>
                    <a:pt x="1635" y="7038"/>
                    <a:pt x="1702" y="6938"/>
                    <a:pt x="1702" y="6804"/>
                  </a:cubicBezTo>
                  <a:cubicBezTo>
                    <a:pt x="1702" y="6738"/>
                    <a:pt x="1702" y="6671"/>
                    <a:pt x="1702" y="6637"/>
                  </a:cubicBezTo>
                  <a:cubicBezTo>
                    <a:pt x="1702" y="6704"/>
                    <a:pt x="1735" y="6804"/>
                    <a:pt x="1768" y="6904"/>
                  </a:cubicBezTo>
                  <a:cubicBezTo>
                    <a:pt x="1702" y="6404"/>
                    <a:pt x="1768" y="5937"/>
                    <a:pt x="1802" y="5437"/>
                  </a:cubicBezTo>
                  <a:cubicBezTo>
                    <a:pt x="1868" y="4669"/>
                    <a:pt x="1868" y="3769"/>
                    <a:pt x="2169" y="3002"/>
                  </a:cubicBezTo>
                  <a:cubicBezTo>
                    <a:pt x="2169" y="2968"/>
                    <a:pt x="2202" y="2935"/>
                    <a:pt x="2235" y="2901"/>
                  </a:cubicBezTo>
                  <a:cubicBezTo>
                    <a:pt x="2235" y="2868"/>
                    <a:pt x="2235" y="2801"/>
                    <a:pt x="2235" y="2768"/>
                  </a:cubicBezTo>
                  <a:cubicBezTo>
                    <a:pt x="2366" y="2552"/>
                    <a:pt x="2475" y="2463"/>
                    <a:pt x="2566" y="2463"/>
                  </a:cubicBezTo>
                  <a:close/>
                  <a:moveTo>
                    <a:pt x="3003" y="8839"/>
                  </a:moveTo>
                  <a:cubicBezTo>
                    <a:pt x="3036" y="8906"/>
                    <a:pt x="3103" y="8972"/>
                    <a:pt x="3203" y="8972"/>
                  </a:cubicBezTo>
                  <a:cubicBezTo>
                    <a:pt x="3203" y="9006"/>
                    <a:pt x="3203" y="9073"/>
                    <a:pt x="3203" y="9106"/>
                  </a:cubicBezTo>
                  <a:cubicBezTo>
                    <a:pt x="3203" y="9106"/>
                    <a:pt x="3203" y="9139"/>
                    <a:pt x="3203" y="9139"/>
                  </a:cubicBezTo>
                  <a:cubicBezTo>
                    <a:pt x="3103" y="9173"/>
                    <a:pt x="3003" y="9173"/>
                    <a:pt x="2903" y="9206"/>
                  </a:cubicBezTo>
                  <a:cubicBezTo>
                    <a:pt x="2936" y="9106"/>
                    <a:pt x="2969" y="8972"/>
                    <a:pt x="3003" y="8839"/>
                  </a:cubicBezTo>
                  <a:close/>
                  <a:moveTo>
                    <a:pt x="3007" y="0"/>
                  </a:moveTo>
                  <a:cubicBezTo>
                    <a:pt x="2647" y="0"/>
                    <a:pt x="2300" y="54"/>
                    <a:pt x="2035" y="133"/>
                  </a:cubicBezTo>
                  <a:cubicBezTo>
                    <a:pt x="1635" y="266"/>
                    <a:pt x="1335" y="533"/>
                    <a:pt x="1101" y="867"/>
                  </a:cubicBezTo>
                  <a:cubicBezTo>
                    <a:pt x="467" y="1400"/>
                    <a:pt x="301" y="2134"/>
                    <a:pt x="201" y="3002"/>
                  </a:cubicBezTo>
                  <a:cubicBezTo>
                    <a:pt x="0" y="4803"/>
                    <a:pt x="0" y="6704"/>
                    <a:pt x="201" y="8505"/>
                  </a:cubicBezTo>
                  <a:cubicBezTo>
                    <a:pt x="320" y="9527"/>
                    <a:pt x="1281" y="9949"/>
                    <a:pt x="2305" y="9949"/>
                  </a:cubicBezTo>
                  <a:cubicBezTo>
                    <a:pt x="3288" y="9949"/>
                    <a:pt x="4329" y="9560"/>
                    <a:pt x="4737" y="8939"/>
                  </a:cubicBezTo>
                  <a:cubicBezTo>
                    <a:pt x="5604" y="7605"/>
                    <a:pt x="5338" y="6237"/>
                    <a:pt x="5304" y="4703"/>
                  </a:cubicBezTo>
                  <a:cubicBezTo>
                    <a:pt x="5238" y="3469"/>
                    <a:pt x="5371" y="1400"/>
                    <a:pt x="4470" y="466"/>
                  </a:cubicBezTo>
                  <a:cubicBezTo>
                    <a:pt x="4128" y="124"/>
                    <a:pt x="3554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;p18">
              <a:extLst>
                <a:ext uri="{FF2B5EF4-FFF2-40B4-BE49-F238E27FC236}">
                  <a16:creationId xmlns:a16="http://schemas.microsoft.com/office/drawing/2014/main" id="{6F03EFC0-DE8D-A34D-B206-2A9879C3476E}"/>
                </a:ext>
              </a:extLst>
            </p:cNvPr>
            <p:cNvSpPr/>
            <p:nvPr/>
          </p:nvSpPr>
          <p:spPr>
            <a:xfrm>
              <a:off x="7695700" y="3453800"/>
              <a:ext cx="145975" cy="264625"/>
            </a:xfrm>
            <a:custGeom>
              <a:avLst/>
              <a:gdLst/>
              <a:ahLst/>
              <a:cxnLst/>
              <a:rect l="l" t="t" r="r" b="b"/>
              <a:pathLst>
                <a:path w="5839" h="10585" extrusionOk="0">
                  <a:moveTo>
                    <a:pt x="1492" y="845"/>
                  </a:moveTo>
                  <a:cubicBezTo>
                    <a:pt x="1650" y="845"/>
                    <a:pt x="1769" y="934"/>
                    <a:pt x="1769" y="1201"/>
                  </a:cubicBezTo>
                  <a:cubicBezTo>
                    <a:pt x="1735" y="1168"/>
                    <a:pt x="1702" y="1168"/>
                    <a:pt x="1669" y="1135"/>
                  </a:cubicBezTo>
                  <a:cubicBezTo>
                    <a:pt x="1622" y="1111"/>
                    <a:pt x="1558" y="1087"/>
                    <a:pt x="1489" y="1087"/>
                  </a:cubicBezTo>
                  <a:cubicBezTo>
                    <a:pt x="1460" y="1087"/>
                    <a:pt x="1431" y="1091"/>
                    <a:pt x="1402" y="1101"/>
                  </a:cubicBezTo>
                  <a:cubicBezTo>
                    <a:pt x="1368" y="1034"/>
                    <a:pt x="1302" y="968"/>
                    <a:pt x="1235" y="901"/>
                  </a:cubicBezTo>
                  <a:cubicBezTo>
                    <a:pt x="1324" y="868"/>
                    <a:pt x="1413" y="845"/>
                    <a:pt x="1492" y="845"/>
                  </a:cubicBezTo>
                  <a:close/>
                  <a:moveTo>
                    <a:pt x="4272" y="1152"/>
                  </a:moveTo>
                  <a:cubicBezTo>
                    <a:pt x="4789" y="1152"/>
                    <a:pt x="4979" y="1518"/>
                    <a:pt x="4771" y="2202"/>
                  </a:cubicBezTo>
                  <a:cubicBezTo>
                    <a:pt x="4804" y="2302"/>
                    <a:pt x="4804" y="2402"/>
                    <a:pt x="4804" y="2502"/>
                  </a:cubicBezTo>
                  <a:lnTo>
                    <a:pt x="4771" y="2502"/>
                  </a:lnTo>
                  <a:cubicBezTo>
                    <a:pt x="4738" y="2202"/>
                    <a:pt x="4738" y="1902"/>
                    <a:pt x="4704" y="1635"/>
                  </a:cubicBezTo>
                  <a:cubicBezTo>
                    <a:pt x="4668" y="1453"/>
                    <a:pt x="4523" y="1371"/>
                    <a:pt x="4377" y="1371"/>
                  </a:cubicBezTo>
                  <a:cubicBezTo>
                    <a:pt x="4254" y="1371"/>
                    <a:pt x="4131" y="1428"/>
                    <a:pt x="4070" y="1535"/>
                  </a:cubicBezTo>
                  <a:cubicBezTo>
                    <a:pt x="4070" y="1535"/>
                    <a:pt x="4070" y="1501"/>
                    <a:pt x="4037" y="1501"/>
                  </a:cubicBezTo>
                  <a:cubicBezTo>
                    <a:pt x="4037" y="1468"/>
                    <a:pt x="4037" y="1468"/>
                    <a:pt x="4037" y="1468"/>
                  </a:cubicBezTo>
                  <a:cubicBezTo>
                    <a:pt x="4037" y="1368"/>
                    <a:pt x="4070" y="1268"/>
                    <a:pt x="4070" y="1168"/>
                  </a:cubicBezTo>
                  <a:cubicBezTo>
                    <a:pt x="4142" y="1157"/>
                    <a:pt x="4210" y="1152"/>
                    <a:pt x="4272" y="1152"/>
                  </a:cubicBezTo>
                  <a:close/>
                  <a:moveTo>
                    <a:pt x="968" y="4604"/>
                  </a:moveTo>
                  <a:cubicBezTo>
                    <a:pt x="968" y="4704"/>
                    <a:pt x="1002" y="4837"/>
                    <a:pt x="1035" y="4937"/>
                  </a:cubicBezTo>
                  <a:cubicBezTo>
                    <a:pt x="1035" y="4971"/>
                    <a:pt x="1035" y="5004"/>
                    <a:pt x="1035" y="5037"/>
                  </a:cubicBezTo>
                  <a:cubicBezTo>
                    <a:pt x="968" y="5037"/>
                    <a:pt x="935" y="5104"/>
                    <a:pt x="901" y="5137"/>
                  </a:cubicBezTo>
                  <a:cubicBezTo>
                    <a:pt x="901" y="4971"/>
                    <a:pt x="901" y="4804"/>
                    <a:pt x="901" y="4604"/>
                  </a:cubicBezTo>
                  <a:close/>
                  <a:moveTo>
                    <a:pt x="4371" y="5838"/>
                  </a:moveTo>
                  <a:cubicBezTo>
                    <a:pt x="4437" y="5871"/>
                    <a:pt x="4504" y="5905"/>
                    <a:pt x="4537" y="5905"/>
                  </a:cubicBezTo>
                  <a:cubicBezTo>
                    <a:pt x="4537" y="6005"/>
                    <a:pt x="4537" y="6138"/>
                    <a:pt x="4537" y="6238"/>
                  </a:cubicBezTo>
                  <a:lnTo>
                    <a:pt x="4371" y="6238"/>
                  </a:lnTo>
                  <a:cubicBezTo>
                    <a:pt x="4371" y="6105"/>
                    <a:pt x="4371" y="5971"/>
                    <a:pt x="4371" y="5838"/>
                  </a:cubicBezTo>
                  <a:close/>
                  <a:moveTo>
                    <a:pt x="1702" y="5304"/>
                  </a:moveTo>
                  <a:cubicBezTo>
                    <a:pt x="1702" y="5371"/>
                    <a:pt x="1735" y="5438"/>
                    <a:pt x="1735" y="5504"/>
                  </a:cubicBezTo>
                  <a:cubicBezTo>
                    <a:pt x="1769" y="5571"/>
                    <a:pt x="1802" y="5638"/>
                    <a:pt x="1835" y="5671"/>
                  </a:cubicBezTo>
                  <a:cubicBezTo>
                    <a:pt x="1835" y="6105"/>
                    <a:pt x="1835" y="6538"/>
                    <a:pt x="1835" y="6972"/>
                  </a:cubicBezTo>
                  <a:cubicBezTo>
                    <a:pt x="1802" y="6972"/>
                    <a:pt x="1735" y="6939"/>
                    <a:pt x="1702" y="6939"/>
                  </a:cubicBezTo>
                  <a:cubicBezTo>
                    <a:pt x="1669" y="6405"/>
                    <a:pt x="1635" y="5905"/>
                    <a:pt x="1635" y="5371"/>
                  </a:cubicBezTo>
                  <a:cubicBezTo>
                    <a:pt x="1669" y="5371"/>
                    <a:pt x="1669" y="5338"/>
                    <a:pt x="1702" y="5304"/>
                  </a:cubicBezTo>
                  <a:close/>
                  <a:moveTo>
                    <a:pt x="3203" y="8707"/>
                  </a:moveTo>
                  <a:cubicBezTo>
                    <a:pt x="3203" y="8740"/>
                    <a:pt x="3170" y="8807"/>
                    <a:pt x="3170" y="8873"/>
                  </a:cubicBezTo>
                  <a:cubicBezTo>
                    <a:pt x="3060" y="8936"/>
                    <a:pt x="2942" y="8970"/>
                    <a:pt x="2813" y="8970"/>
                  </a:cubicBezTo>
                  <a:cubicBezTo>
                    <a:pt x="2669" y="8970"/>
                    <a:pt x="2512" y="8928"/>
                    <a:pt x="2336" y="8840"/>
                  </a:cubicBezTo>
                  <a:cubicBezTo>
                    <a:pt x="2336" y="8840"/>
                    <a:pt x="2302" y="8840"/>
                    <a:pt x="2302" y="8807"/>
                  </a:cubicBezTo>
                  <a:cubicBezTo>
                    <a:pt x="2302" y="8807"/>
                    <a:pt x="2302" y="8773"/>
                    <a:pt x="2302" y="8740"/>
                  </a:cubicBezTo>
                  <a:cubicBezTo>
                    <a:pt x="2415" y="8815"/>
                    <a:pt x="2569" y="8858"/>
                    <a:pt x="2725" y="8858"/>
                  </a:cubicBezTo>
                  <a:cubicBezTo>
                    <a:pt x="2846" y="8858"/>
                    <a:pt x="2967" y="8832"/>
                    <a:pt x="3070" y="8773"/>
                  </a:cubicBezTo>
                  <a:cubicBezTo>
                    <a:pt x="3103" y="8740"/>
                    <a:pt x="3170" y="8707"/>
                    <a:pt x="3203" y="8707"/>
                  </a:cubicBezTo>
                  <a:close/>
                  <a:moveTo>
                    <a:pt x="4904" y="7472"/>
                  </a:moveTo>
                  <a:lnTo>
                    <a:pt x="4904" y="7472"/>
                  </a:lnTo>
                  <a:cubicBezTo>
                    <a:pt x="4838" y="8039"/>
                    <a:pt x="4804" y="8573"/>
                    <a:pt x="4404" y="9007"/>
                  </a:cubicBezTo>
                  <a:cubicBezTo>
                    <a:pt x="4404" y="8673"/>
                    <a:pt x="4637" y="8340"/>
                    <a:pt x="4704" y="8006"/>
                  </a:cubicBezTo>
                  <a:cubicBezTo>
                    <a:pt x="4771" y="7839"/>
                    <a:pt x="4838" y="7639"/>
                    <a:pt x="4904" y="7472"/>
                  </a:cubicBezTo>
                  <a:close/>
                  <a:moveTo>
                    <a:pt x="4310" y="1"/>
                  </a:moveTo>
                  <a:cubicBezTo>
                    <a:pt x="4035" y="1"/>
                    <a:pt x="3761" y="120"/>
                    <a:pt x="3570" y="401"/>
                  </a:cubicBezTo>
                  <a:cubicBezTo>
                    <a:pt x="3136" y="1068"/>
                    <a:pt x="3236" y="2169"/>
                    <a:pt x="3170" y="2936"/>
                  </a:cubicBezTo>
                  <a:cubicBezTo>
                    <a:pt x="3136" y="3169"/>
                    <a:pt x="3136" y="3369"/>
                    <a:pt x="3103" y="3570"/>
                  </a:cubicBezTo>
                  <a:cubicBezTo>
                    <a:pt x="3236" y="4837"/>
                    <a:pt x="3337" y="6071"/>
                    <a:pt x="3370" y="7306"/>
                  </a:cubicBezTo>
                  <a:cubicBezTo>
                    <a:pt x="3387" y="7689"/>
                    <a:pt x="3095" y="7881"/>
                    <a:pt x="2799" y="7881"/>
                  </a:cubicBezTo>
                  <a:cubicBezTo>
                    <a:pt x="2503" y="7881"/>
                    <a:pt x="2202" y="7689"/>
                    <a:pt x="2202" y="7306"/>
                  </a:cubicBezTo>
                  <a:cubicBezTo>
                    <a:pt x="2269" y="5037"/>
                    <a:pt x="2336" y="2736"/>
                    <a:pt x="2536" y="434"/>
                  </a:cubicBezTo>
                  <a:cubicBezTo>
                    <a:pt x="2536" y="434"/>
                    <a:pt x="2536" y="401"/>
                    <a:pt x="2569" y="367"/>
                  </a:cubicBezTo>
                  <a:cubicBezTo>
                    <a:pt x="2468" y="153"/>
                    <a:pt x="2224" y="76"/>
                    <a:pt x="1931" y="76"/>
                  </a:cubicBezTo>
                  <a:cubicBezTo>
                    <a:pt x="1360" y="76"/>
                    <a:pt x="599" y="368"/>
                    <a:pt x="334" y="501"/>
                  </a:cubicBezTo>
                  <a:cubicBezTo>
                    <a:pt x="1" y="668"/>
                    <a:pt x="134" y="1068"/>
                    <a:pt x="401" y="1168"/>
                  </a:cubicBezTo>
                  <a:cubicBezTo>
                    <a:pt x="401" y="2302"/>
                    <a:pt x="401" y="3436"/>
                    <a:pt x="401" y="4537"/>
                  </a:cubicBezTo>
                  <a:cubicBezTo>
                    <a:pt x="401" y="5671"/>
                    <a:pt x="168" y="6839"/>
                    <a:pt x="334" y="7939"/>
                  </a:cubicBezTo>
                  <a:cubicBezTo>
                    <a:pt x="556" y="9457"/>
                    <a:pt x="1286" y="10585"/>
                    <a:pt x="2839" y="10585"/>
                  </a:cubicBezTo>
                  <a:cubicBezTo>
                    <a:pt x="2925" y="10585"/>
                    <a:pt x="3013" y="10582"/>
                    <a:pt x="3103" y="10575"/>
                  </a:cubicBezTo>
                  <a:cubicBezTo>
                    <a:pt x="4904" y="10441"/>
                    <a:pt x="5338" y="9474"/>
                    <a:pt x="5605" y="7939"/>
                  </a:cubicBezTo>
                  <a:cubicBezTo>
                    <a:pt x="5838" y="6605"/>
                    <a:pt x="5672" y="5271"/>
                    <a:pt x="5571" y="3937"/>
                  </a:cubicBezTo>
                  <a:cubicBezTo>
                    <a:pt x="5471" y="2869"/>
                    <a:pt x="5538" y="1835"/>
                    <a:pt x="5305" y="768"/>
                  </a:cubicBezTo>
                  <a:cubicBezTo>
                    <a:pt x="5202" y="314"/>
                    <a:pt x="4754" y="1"/>
                    <a:pt x="4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;p18">
              <a:extLst>
                <a:ext uri="{FF2B5EF4-FFF2-40B4-BE49-F238E27FC236}">
                  <a16:creationId xmlns:a16="http://schemas.microsoft.com/office/drawing/2014/main" id="{C70EE666-F74A-A84C-9FE6-C2E82CFE20CF}"/>
                </a:ext>
              </a:extLst>
            </p:cNvPr>
            <p:cNvSpPr/>
            <p:nvPr/>
          </p:nvSpPr>
          <p:spPr>
            <a:xfrm>
              <a:off x="7677350" y="3933300"/>
              <a:ext cx="47575" cy="125325"/>
            </a:xfrm>
            <a:custGeom>
              <a:avLst/>
              <a:gdLst/>
              <a:ahLst/>
              <a:cxnLst/>
              <a:rect l="l" t="t" r="r" b="b"/>
              <a:pathLst>
                <a:path w="1903" h="5013" extrusionOk="0">
                  <a:moveTo>
                    <a:pt x="1102" y="1"/>
                  </a:moveTo>
                  <a:cubicBezTo>
                    <a:pt x="868" y="34"/>
                    <a:pt x="601" y="101"/>
                    <a:pt x="401" y="234"/>
                  </a:cubicBezTo>
                  <a:cubicBezTo>
                    <a:pt x="268" y="368"/>
                    <a:pt x="134" y="501"/>
                    <a:pt x="1" y="635"/>
                  </a:cubicBezTo>
                  <a:cubicBezTo>
                    <a:pt x="34" y="735"/>
                    <a:pt x="134" y="835"/>
                    <a:pt x="201" y="835"/>
                  </a:cubicBezTo>
                  <a:cubicBezTo>
                    <a:pt x="168" y="1468"/>
                    <a:pt x="168" y="2102"/>
                    <a:pt x="101" y="2736"/>
                  </a:cubicBezTo>
                  <a:cubicBezTo>
                    <a:pt x="34" y="3370"/>
                    <a:pt x="1" y="4004"/>
                    <a:pt x="268" y="4571"/>
                  </a:cubicBezTo>
                  <a:cubicBezTo>
                    <a:pt x="406" y="4862"/>
                    <a:pt x="733" y="5012"/>
                    <a:pt x="1054" y="5012"/>
                  </a:cubicBezTo>
                  <a:cubicBezTo>
                    <a:pt x="1432" y="5012"/>
                    <a:pt x="1800" y="4804"/>
                    <a:pt x="1836" y="4371"/>
                  </a:cubicBezTo>
                  <a:cubicBezTo>
                    <a:pt x="1902" y="3570"/>
                    <a:pt x="1902" y="2769"/>
                    <a:pt x="1836" y="1969"/>
                  </a:cubicBezTo>
                  <a:cubicBezTo>
                    <a:pt x="1802" y="1502"/>
                    <a:pt x="1902" y="601"/>
                    <a:pt x="1502" y="234"/>
                  </a:cubicBezTo>
                  <a:cubicBezTo>
                    <a:pt x="1402" y="134"/>
                    <a:pt x="1302" y="67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0;p18">
              <a:extLst>
                <a:ext uri="{FF2B5EF4-FFF2-40B4-BE49-F238E27FC236}">
                  <a16:creationId xmlns:a16="http://schemas.microsoft.com/office/drawing/2014/main" id="{CC93AC09-6AC6-5341-8B7B-44D821104835}"/>
                </a:ext>
              </a:extLst>
            </p:cNvPr>
            <p:cNvSpPr/>
            <p:nvPr/>
          </p:nvSpPr>
          <p:spPr>
            <a:xfrm>
              <a:off x="7819125" y="3922950"/>
              <a:ext cx="56725" cy="63750"/>
            </a:xfrm>
            <a:custGeom>
              <a:avLst/>
              <a:gdLst/>
              <a:ahLst/>
              <a:cxnLst/>
              <a:rect l="l" t="t" r="r" b="b"/>
              <a:pathLst>
                <a:path w="2269" h="2550" extrusionOk="0">
                  <a:moveTo>
                    <a:pt x="1504" y="1"/>
                  </a:moveTo>
                  <a:cubicBezTo>
                    <a:pt x="1391" y="1"/>
                    <a:pt x="1291" y="68"/>
                    <a:pt x="1268" y="181"/>
                  </a:cubicBezTo>
                  <a:cubicBezTo>
                    <a:pt x="868" y="181"/>
                    <a:pt x="501" y="381"/>
                    <a:pt x="334" y="782"/>
                  </a:cubicBezTo>
                  <a:cubicBezTo>
                    <a:pt x="101" y="1249"/>
                    <a:pt x="1" y="2049"/>
                    <a:pt x="534" y="2383"/>
                  </a:cubicBezTo>
                  <a:cubicBezTo>
                    <a:pt x="634" y="2450"/>
                    <a:pt x="768" y="2516"/>
                    <a:pt x="901" y="2550"/>
                  </a:cubicBezTo>
                  <a:cubicBezTo>
                    <a:pt x="1235" y="2483"/>
                    <a:pt x="1568" y="2349"/>
                    <a:pt x="1769" y="2149"/>
                  </a:cubicBezTo>
                  <a:cubicBezTo>
                    <a:pt x="2269" y="1649"/>
                    <a:pt x="1935" y="1082"/>
                    <a:pt x="1835" y="481"/>
                  </a:cubicBezTo>
                  <a:cubicBezTo>
                    <a:pt x="1802" y="381"/>
                    <a:pt x="1835" y="281"/>
                    <a:pt x="1869" y="181"/>
                  </a:cubicBezTo>
                  <a:cubicBezTo>
                    <a:pt x="1802" y="148"/>
                    <a:pt x="1735" y="81"/>
                    <a:pt x="1669" y="48"/>
                  </a:cubicBezTo>
                  <a:cubicBezTo>
                    <a:pt x="1615" y="16"/>
                    <a:pt x="1558" y="1"/>
                    <a:pt x="1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;p18">
              <a:extLst>
                <a:ext uri="{FF2B5EF4-FFF2-40B4-BE49-F238E27FC236}">
                  <a16:creationId xmlns:a16="http://schemas.microsoft.com/office/drawing/2014/main" id="{5F4BCEC5-AA5D-044D-B48D-AA0C43B99570}"/>
                </a:ext>
              </a:extLst>
            </p:cNvPr>
            <p:cNvSpPr/>
            <p:nvPr/>
          </p:nvSpPr>
          <p:spPr>
            <a:xfrm>
              <a:off x="7305425" y="3731375"/>
              <a:ext cx="673000" cy="478325"/>
            </a:xfrm>
            <a:custGeom>
              <a:avLst/>
              <a:gdLst/>
              <a:ahLst/>
              <a:cxnLst/>
              <a:rect l="l" t="t" r="r" b="b"/>
              <a:pathLst>
                <a:path w="26920" h="19133" extrusionOk="0">
                  <a:moveTo>
                    <a:pt x="4304" y="906"/>
                  </a:moveTo>
                  <a:cubicBezTo>
                    <a:pt x="4270" y="973"/>
                    <a:pt x="4237" y="1039"/>
                    <a:pt x="4270" y="1139"/>
                  </a:cubicBezTo>
                  <a:cubicBezTo>
                    <a:pt x="4237" y="1139"/>
                    <a:pt x="4237" y="1173"/>
                    <a:pt x="4237" y="1173"/>
                  </a:cubicBezTo>
                  <a:cubicBezTo>
                    <a:pt x="4170" y="1173"/>
                    <a:pt x="4137" y="1206"/>
                    <a:pt x="4070" y="1206"/>
                  </a:cubicBezTo>
                  <a:cubicBezTo>
                    <a:pt x="4037" y="1106"/>
                    <a:pt x="3970" y="1006"/>
                    <a:pt x="3937" y="906"/>
                  </a:cubicBezTo>
                  <a:close/>
                  <a:moveTo>
                    <a:pt x="21175" y="1040"/>
                  </a:moveTo>
                  <a:cubicBezTo>
                    <a:pt x="21149" y="1045"/>
                    <a:pt x="21149" y="1073"/>
                    <a:pt x="21149" y="1073"/>
                  </a:cubicBezTo>
                  <a:cubicBezTo>
                    <a:pt x="20816" y="1139"/>
                    <a:pt x="20515" y="1240"/>
                    <a:pt x="20182" y="1306"/>
                  </a:cubicBezTo>
                  <a:cubicBezTo>
                    <a:pt x="20148" y="1240"/>
                    <a:pt x="20115" y="1206"/>
                    <a:pt x="20048" y="1173"/>
                  </a:cubicBezTo>
                  <a:cubicBezTo>
                    <a:pt x="20413" y="1107"/>
                    <a:pt x="20778" y="1073"/>
                    <a:pt x="21175" y="1040"/>
                  </a:cubicBezTo>
                  <a:close/>
                  <a:moveTo>
                    <a:pt x="8807" y="1840"/>
                  </a:moveTo>
                  <a:cubicBezTo>
                    <a:pt x="8807" y="1873"/>
                    <a:pt x="8807" y="1873"/>
                    <a:pt x="8807" y="1873"/>
                  </a:cubicBezTo>
                  <a:cubicBezTo>
                    <a:pt x="8807" y="1940"/>
                    <a:pt x="8807" y="1973"/>
                    <a:pt x="8807" y="2007"/>
                  </a:cubicBezTo>
                  <a:cubicBezTo>
                    <a:pt x="8607" y="2007"/>
                    <a:pt x="8407" y="2007"/>
                    <a:pt x="8240" y="2040"/>
                  </a:cubicBezTo>
                  <a:cubicBezTo>
                    <a:pt x="8207" y="1973"/>
                    <a:pt x="8148" y="1940"/>
                    <a:pt x="8094" y="1940"/>
                  </a:cubicBezTo>
                  <a:cubicBezTo>
                    <a:pt x="8040" y="1940"/>
                    <a:pt x="7990" y="1973"/>
                    <a:pt x="7973" y="2040"/>
                  </a:cubicBezTo>
                  <a:cubicBezTo>
                    <a:pt x="7473" y="2073"/>
                    <a:pt x="6939" y="2107"/>
                    <a:pt x="6439" y="2140"/>
                  </a:cubicBezTo>
                  <a:cubicBezTo>
                    <a:pt x="7206" y="2007"/>
                    <a:pt x="8006" y="1907"/>
                    <a:pt x="8807" y="1840"/>
                  </a:cubicBezTo>
                  <a:close/>
                  <a:moveTo>
                    <a:pt x="23451" y="2007"/>
                  </a:moveTo>
                  <a:lnTo>
                    <a:pt x="23451" y="2007"/>
                  </a:lnTo>
                  <a:cubicBezTo>
                    <a:pt x="23584" y="2040"/>
                    <a:pt x="23718" y="2040"/>
                    <a:pt x="23851" y="2040"/>
                  </a:cubicBezTo>
                  <a:cubicBezTo>
                    <a:pt x="23751" y="2107"/>
                    <a:pt x="23651" y="2140"/>
                    <a:pt x="23584" y="2207"/>
                  </a:cubicBezTo>
                  <a:cubicBezTo>
                    <a:pt x="23517" y="2140"/>
                    <a:pt x="23484" y="2073"/>
                    <a:pt x="23451" y="2007"/>
                  </a:cubicBezTo>
                  <a:close/>
                  <a:moveTo>
                    <a:pt x="2969" y="706"/>
                  </a:moveTo>
                  <a:cubicBezTo>
                    <a:pt x="3003" y="773"/>
                    <a:pt x="3036" y="839"/>
                    <a:pt x="3103" y="873"/>
                  </a:cubicBezTo>
                  <a:cubicBezTo>
                    <a:pt x="3103" y="906"/>
                    <a:pt x="3070" y="939"/>
                    <a:pt x="3070" y="973"/>
                  </a:cubicBezTo>
                  <a:cubicBezTo>
                    <a:pt x="3014" y="928"/>
                    <a:pt x="2944" y="906"/>
                    <a:pt x="2873" y="906"/>
                  </a:cubicBezTo>
                  <a:cubicBezTo>
                    <a:pt x="2732" y="906"/>
                    <a:pt x="2591" y="995"/>
                    <a:pt x="2569" y="1173"/>
                  </a:cubicBezTo>
                  <a:cubicBezTo>
                    <a:pt x="2502" y="1473"/>
                    <a:pt x="2436" y="1840"/>
                    <a:pt x="2402" y="2207"/>
                  </a:cubicBezTo>
                  <a:cubicBezTo>
                    <a:pt x="2402" y="2240"/>
                    <a:pt x="2402" y="2240"/>
                    <a:pt x="2402" y="2240"/>
                  </a:cubicBezTo>
                  <a:cubicBezTo>
                    <a:pt x="2369" y="1840"/>
                    <a:pt x="2402" y="1406"/>
                    <a:pt x="2369" y="1139"/>
                  </a:cubicBezTo>
                  <a:cubicBezTo>
                    <a:pt x="2536" y="973"/>
                    <a:pt x="2736" y="839"/>
                    <a:pt x="2969" y="706"/>
                  </a:cubicBezTo>
                  <a:close/>
                  <a:moveTo>
                    <a:pt x="9708" y="2707"/>
                  </a:moveTo>
                  <a:cubicBezTo>
                    <a:pt x="9674" y="3041"/>
                    <a:pt x="9608" y="3174"/>
                    <a:pt x="9574" y="3408"/>
                  </a:cubicBezTo>
                  <a:cubicBezTo>
                    <a:pt x="9608" y="3174"/>
                    <a:pt x="9608" y="3041"/>
                    <a:pt x="9574" y="2707"/>
                  </a:cubicBezTo>
                  <a:close/>
                  <a:moveTo>
                    <a:pt x="1869" y="2774"/>
                  </a:moveTo>
                  <a:cubicBezTo>
                    <a:pt x="1902" y="2941"/>
                    <a:pt x="1969" y="3108"/>
                    <a:pt x="2069" y="3274"/>
                  </a:cubicBezTo>
                  <a:cubicBezTo>
                    <a:pt x="1902" y="3374"/>
                    <a:pt x="1769" y="3541"/>
                    <a:pt x="1702" y="3775"/>
                  </a:cubicBezTo>
                  <a:cubicBezTo>
                    <a:pt x="1735" y="3408"/>
                    <a:pt x="1802" y="3108"/>
                    <a:pt x="1869" y="2774"/>
                  </a:cubicBezTo>
                  <a:close/>
                  <a:moveTo>
                    <a:pt x="21383" y="2907"/>
                  </a:moveTo>
                  <a:lnTo>
                    <a:pt x="21383" y="2907"/>
                  </a:lnTo>
                  <a:cubicBezTo>
                    <a:pt x="20816" y="3174"/>
                    <a:pt x="20282" y="3408"/>
                    <a:pt x="19748" y="3708"/>
                  </a:cubicBezTo>
                  <a:cubicBezTo>
                    <a:pt x="19681" y="3741"/>
                    <a:pt x="19581" y="3775"/>
                    <a:pt x="19515" y="3808"/>
                  </a:cubicBezTo>
                  <a:lnTo>
                    <a:pt x="19515" y="3741"/>
                  </a:lnTo>
                  <a:cubicBezTo>
                    <a:pt x="20115" y="3441"/>
                    <a:pt x="20749" y="3174"/>
                    <a:pt x="21383" y="2907"/>
                  </a:cubicBezTo>
                  <a:close/>
                  <a:moveTo>
                    <a:pt x="25152" y="2040"/>
                  </a:moveTo>
                  <a:cubicBezTo>
                    <a:pt x="25619" y="2607"/>
                    <a:pt x="25786" y="3541"/>
                    <a:pt x="25819" y="4475"/>
                  </a:cubicBezTo>
                  <a:cubicBezTo>
                    <a:pt x="25786" y="4408"/>
                    <a:pt x="25752" y="4375"/>
                    <a:pt x="25686" y="4342"/>
                  </a:cubicBezTo>
                  <a:cubicBezTo>
                    <a:pt x="25652" y="4042"/>
                    <a:pt x="25619" y="3775"/>
                    <a:pt x="25586" y="3508"/>
                  </a:cubicBezTo>
                  <a:cubicBezTo>
                    <a:pt x="25586" y="3174"/>
                    <a:pt x="25519" y="2841"/>
                    <a:pt x="25319" y="2540"/>
                  </a:cubicBezTo>
                  <a:cubicBezTo>
                    <a:pt x="25285" y="2474"/>
                    <a:pt x="25252" y="2440"/>
                    <a:pt x="25185" y="2407"/>
                  </a:cubicBezTo>
                  <a:cubicBezTo>
                    <a:pt x="25152" y="2407"/>
                    <a:pt x="25119" y="2374"/>
                    <a:pt x="25085" y="2340"/>
                  </a:cubicBezTo>
                  <a:cubicBezTo>
                    <a:pt x="25119" y="2240"/>
                    <a:pt x="25085" y="2174"/>
                    <a:pt x="25052" y="2140"/>
                  </a:cubicBezTo>
                  <a:cubicBezTo>
                    <a:pt x="25085" y="2107"/>
                    <a:pt x="25119" y="2073"/>
                    <a:pt x="25152" y="2040"/>
                  </a:cubicBezTo>
                  <a:close/>
                  <a:moveTo>
                    <a:pt x="22917" y="4242"/>
                  </a:moveTo>
                  <a:cubicBezTo>
                    <a:pt x="22917" y="4275"/>
                    <a:pt x="22917" y="4308"/>
                    <a:pt x="22917" y="4342"/>
                  </a:cubicBezTo>
                  <a:cubicBezTo>
                    <a:pt x="22750" y="4408"/>
                    <a:pt x="22617" y="4475"/>
                    <a:pt x="22483" y="4542"/>
                  </a:cubicBezTo>
                  <a:cubicBezTo>
                    <a:pt x="22483" y="4509"/>
                    <a:pt x="22483" y="4509"/>
                    <a:pt x="22483" y="4475"/>
                  </a:cubicBezTo>
                  <a:cubicBezTo>
                    <a:pt x="22617" y="4408"/>
                    <a:pt x="22750" y="4308"/>
                    <a:pt x="22917" y="4242"/>
                  </a:cubicBezTo>
                  <a:close/>
                  <a:moveTo>
                    <a:pt x="21950" y="4775"/>
                  </a:moveTo>
                  <a:cubicBezTo>
                    <a:pt x="21950" y="4775"/>
                    <a:pt x="21950" y="4809"/>
                    <a:pt x="21983" y="4809"/>
                  </a:cubicBezTo>
                  <a:cubicBezTo>
                    <a:pt x="21716" y="4976"/>
                    <a:pt x="21449" y="5109"/>
                    <a:pt x="21182" y="5276"/>
                  </a:cubicBezTo>
                  <a:cubicBezTo>
                    <a:pt x="21082" y="5309"/>
                    <a:pt x="20982" y="5376"/>
                    <a:pt x="20882" y="5409"/>
                  </a:cubicBezTo>
                  <a:cubicBezTo>
                    <a:pt x="20849" y="5376"/>
                    <a:pt x="20849" y="5376"/>
                    <a:pt x="20849" y="5376"/>
                  </a:cubicBezTo>
                  <a:cubicBezTo>
                    <a:pt x="21216" y="5176"/>
                    <a:pt x="21583" y="4976"/>
                    <a:pt x="21950" y="4775"/>
                  </a:cubicBezTo>
                  <a:close/>
                  <a:moveTo>
                    <a:pt x="7406" y="5409"/>
                  </a:moveTo>
                  <a:cubicBezTo>
                    <a:pt x="7406" y="5476"/>
                    <a:pt x="7373" y="5576"/>
                    <a:pt x="7373" y="5643"/>
                  </a:cubicBezTo>
                  <a:cubicBezTo>
                    <a:pt x="7239" y="5709"/>
                    <a:pt x="7106" y="5776"/>
                    <a:pt x="6939" y="5843"/>
                  </a:cubicBezTo>
                  <a:cubicBezTo>
                    <a:pt x="7006" y="5776"/>
                    <a:pt x="7072" y="5709"/>
                    <a:pt x="7139" y="5643"/>
                  </a:cubicBezTo>
                  <a:cubicBezTo>
                    <a:pt x="7239" y="5576"/>
                    <a:pt x="7306" y="5476"/>
                    <a:pt x="7406" y="5409"/>
                  </a:cubicBezTo>
                  <a:close/>
                  <a:moveTo>
                    <a:pt x="7973" y="5443"/>
                  </a:moveTo>
                  <a:cubicBezTo>
                    <a:pt x="7973" y="5543"/>
                    <a:pt x="7940" y="5609"/>
                    <a:pt x="7940" y="5709"/>
                  </a:cubicBezTo>
                  <a:cubicBezTo>
                    <a:pt x="7940" y="5809"/>
                    <a:pt x="8006" y="5876"/>
                    <a:pt x="8040" y="5910"/>
                  </a:cubicBezTo>
                  <a:lnTo>
                    <a:pt x="7840" y="5910"/>
                  </a:lnTo>
                  <a:cubicBezTo>
                    <a:pt x="7840" y="5910"/>
                    <a:pt x="7840" y="5876"/>
                    <a:pt x="7873" y="5843"/>
                  </a:cubicBezTo>
                  <a:cubicBezTo>
                    <a:pt x="7873" y="5743"/>
                    <a:pt x="7906" y="5609"/>
                    <a:pt x="7906" y="5509"/>
                  </a:cubicBezTo>
                  <a:cubicBezTo>
                    <a:pt x="7940" y="5509"/>
                    <a:pt x="7940" y="5476"/>
                    <a:pt x="7973" y="5443"/>
                  </a:cubicBezTo>
                  <a:close/>
                  <a:moveTo>
                    <a:pt x="11709" y="5409"/>
                  </a:moveTo>
                  <a:cubicBezTo>
                    <a:pt x="11709" y="5576"/>
                    <a:pt x="11742" y="5776"/>
                    <a:pt x="11809" y="5943"/>
                  </a:cubicBezTo>
                  <a:cubicBezTo>
                    <a:pt x="11742" y="5943"/>
                    <a:pt x="11709" y="5943"/>
                    <a:pt x="11642" y="5910"/>
                  </a:cubicBezTo>
                  <a:cubicBezTo>
                    <a:pt x="11676" y="5910"/>
                    <a:pt x="11676" y="5876"/>
                    <a:pt x="11676" y="5843"/>
                  </a:cubicBezTo>
                  <a:cubicBezTo>
                    <a:pt x="11676" y="5709"/>
                    <a:pt x="11709" y="5576"/>
                    <a:pt x="11709" y="5409"/>
                  </a:cubicBezTo>
                  <a:close/>
                  <a:moveTo>
                    <a:pt x="2369" y="5743"/>
                  </a:moveTo>
                  <a:cubicBezTo>
                    <a:pt x="2536" y="5743"/>
                    <a:pt x="2703" y="5776"/>
                    <a:pt x="2803" y="5843"/>
                  </a:cubicBezTo>
                  <a:cubicBezTo>
                    <a:pt x="2803" y="5843"/>
                    <a:pt x="2803" y="5876"/>
                    <a:pt x="2803" y="5910"/>
                  </a:cubicBezTo>
                  <a:cubicBezTo>
                    <a:pt x="2771" y="5877"/>
                    <a:pt x="2728" y="5863"/>
                    <a:pt x="2686" y="5863"/>
                  </a:cubicBezTo>
                  <a:cubicBezTo>
                    <a:pt x="2595" y="5863"/>
                    <a:pt x="2502" y="5930"/>
                    <a:pt x="2502" y="6043"/>
                  </a:cubicBezTo>
                  <a:cubicBezTo>
                    <a:pt x="2502" y="6076"/>
                    <a:pt x="2469" y="6110"/>
                    <a:pt x="2469" y="6143"/>
                  </a:cubicBezTo>
                  <a:cubicBezTo>
                    <a:pt x="2469" y="6076"/>
                    <a:pt x="2436" y="6010"/>
                    <a:pt x="2402" y="5943"/>
                  </a:cubicBezTo>
                  <a:cubicBezTo>
                    <a:pt x="2369" y="5876"/>
                    <a:pt x="2369" y="5809"/>
                    <a:pt x="2369" y="5743"/>
                  </a:cubicBezTo>
                  <a:close/>
                  <a:moveTo>
                    <a:pt x="16146" y="5109"/>
                  </a:moveTo>
                  <a:cubicBezTo>
                    <a:pt x="16212" y="5376"/>
                    <a:pt x="16279" y="5643"/>
                    <a:pt x="16379" y="5943"/>
                  </a:cubicBezTo>
                  <a:cubicBezTo>
                    <a:pt x="16379" y="5943"/>
                    <a:pt x="16379" y="5976"/>
                    <a:pt x="16412" y="5976"/>
                  </a:cubicBezTo>
                  <a:cubicBezTo>
                    <a:pt x="16412" y="6043"/>
                    <a:pt x="16412" y="6110"/>
                    <a:pt x="16412" y="6143"/>
                  </a:cubicBezTo>
                  <a:cubicBezTo>
                    <a:pt x="16412" y="6176"/>
                    <a:pt x="16412" y="6210"/>
                    <a:pt x="16446" y="6210"/>
                  </a:cubicBezTo>
                  <a:cubicBezTo>
                    <a:pt x="16412" y="6210"/>
                    <a:pt x="16379" y="6210"/>
                    <a:pt x="16346" y="6243"/>
                  </a:cubicBezTo>
                  <a:cubicBezTo>
                    <a:pt x="16246" y="6243"/>
                    <a:pt x="16146" y="6176"/>
                    <a:pt x="16045" y="6076"/>
                  </a:cubicBezTo>
                  <a:cubicBezTo>
                    <a:pt x="16112" y="6010"/>
                    <a:pt x="16146" y="5943"/>
                    <a:pt x="16146" y="5843"/>
                  </a:cubicBezTo>
                  <a:cubicBezTo>
                    <a:pt x="16146" y="5609"/>
                    <a:pt x="16146" y="5342"/>
                    <a:pt x="16146" y="5109"/>
                  </a:cubicBezTo>
                  <a:close/>
                  <a:moveTo>
                    <a:pt x="6205" y="6343"/>
                  </a:moveTo>
                  <a:cubicBezTo>
                    <a:pt x="6238" y="6377"/>
                    <a:pt x="6272" y="6410"/>
                    <a:pt x="6372" y="6410"/>
                  </a:cubicBezTo>
                  <a:cubicBezTo>
                    <a:pt x="6484" y="6410"/>
                    <a:pt x="6643" y="6410"/>
                    <a:pt x="6789" y="6390"/>
                  </a:cubicBezTo>
                  <a:lnTo>
                    <a:pt x="6789" y="6390"/>
                  </a:lnTo>
                  <a:cubicBezTo>
                    <a:pt x="6709" y="6416"/>
                    <a:pt x="6630" y="6478"/>
                    <a:pt x="6605" y="6577"/>
                  </a:cubicBezTo>
                  <a:cubicBezTo>
                    <a:pt x="6553" y="6506"/>
                    <a:pt x="6463" y="6464"/>
                    <a:pt x="6375" y="6464"/>
                  </a:cubicBezTo>
                  <a:cubicBezTo>
                    <a:pt x="6296" y="6464"/>
                    <a:pt x="6219" y="6498"/>
                    <a:pt x="6172" y="6577"/>
                  </a:cubicBezTo>
                  <a:cubicBezTo>
                    <a:pt x="6138" y="6510"/>
                    <a:pt x="6072" y="6477"/>
                    <a:pt x="5972" y="6477"/>
                  </a:cubicBezTo>
                  <a:cubicBezTo>
                    <a:pt x="6005" y="6477"/>
                    <a:pt x="6005" y="6477"/>
                    <a:pt x="6005" y="6443"/>
                  </a:cubicBezTo>
                  <a:cubicBezTo>
                    <a:pt x="6072" y="6410"/>
                    <a:pt x="6138" y="6377"/>
                    <a:pt x="6205" y="6343"/>
                  </a:cubicBezTo>
                  <a:close/>
                  <a:moveTo>
                    <a:pt x="18114" y="6010"/>
                  </a:moveTo>
                  <a:lnTo>
                    <a:pt x="18114" y="6010"/>
                  </a:lnTo>
                  <a:cubicBezTo>
                    <a:pt x="18147" y="6043"/>
                    <a:pt x="18180" y="6043"/>
                    <a:pt x="18214" y="6043"/>
                  </a:cubicBezTo>
                  <a:cubicBezTo>
                    <a:pt x="18247" y="6343"/>
                    <a:pt x="18247" y="6643"/>
                    <a:pt x="18280" y="6910"/>
                  </a:cubicBezTo>
                  <a:cubicBezTo>
                    <a:pt x="18280" y="6944"/>
                    <a:pt x="18280" y="6977"/>
                    <a:pt x="18280" y="7044"/>
                  </a:cubicBezTo>
                  <a:lnTo>
                    <a:pt x="18180" y="7044"/>
                  </a:lnTo>
                  <a:cubicBezTo>
                    <a:pt x="18147" y="6710"/>
                    <a:pt x="18147" y="6377"/>
                    <a:pt x="18114" y="6010"/>
                  </a:cubicBezTo>
                  <a:close/>
                  <a:moveTo>
                    <a:pt x="1935" y="6410"/>
                  </a:moveTo>
                  <a:cubicBezTo>
                    <a:pt x="1935" y="6443"/>
                    <a:pt x="1935" y="6443"/>
                    <a:pt x="1969" y="6477"/>
                  </a:cubicBezTo>
                  <a:cubicBezTo>
                    <a:pt x="1969" y="6577"/>
                    <a:pt x="2002" y="6710"/>
                    <a:pt x="2035" y="6810"/>
                  </a:cubicBezTo>
                  <a:cubicBezTo>
                    <a:pt x="2035" y="6910"/>
                    <a:pt x="2035" y="7044"/>
                    <a:pt x="2035" y="7144"/>
                  </a:cubicBezTo>
                  <a:cubicBezTo>
                    <a:pt x="2002" y="7044"/>
                    <a:pt x="1969" y="6944"/>
                    <a:pt x="1935" y="6844"/>
                  </a:cubicBezTo>
                  <a:cubicBezTo>
                    <a:pt x="1935" y="6710"/>
                    <a:pt x="1935" y="6577"/>
                    <a:pt x="1935" y="6410"/>
                  </a:cubicBezTo>
                  <a:close/>
                  <a:moveTo>
                    <a:pt x="10041" y="6076"/>
                  </a:moveTo>
                  <a:cubicBezTo>
                    <a:pt x="10075" y="6143"/>
                    <a:pt x="10141" y="6210"/>
                    <a:pt x="10208" y="6210"/>
                  </a:cubicBezTo>
                  <a:cubicBezTo>
                    <a:pt x="10175" y="6310"/>
                    <a:pt x="10141" y="6410"/>
                    <a:pt x="10108" y="6543"/>
                  </a:cubicBezTo>
                  <a:cubicBezTo>
                    <a:pt x="10041" y="6944"/>
                    <a:pt x="10008" y="7377"/>
                    <a:pt x="10008" y="7778"/>
                  </a:cubicBezTo>
                  <a:cubicBezTo>
                    <a:pt x="10008" y="7344"/>
                    <a:pt x="10008" y="6944"/>
                    <a:pt x="10008" y="6510"/>
                  </a:cubicBezTo>
                  <a:cubicBezTo>
                    <a:pt x="10008" y="6377"/>
                    <a:pt x="10008" y="6210"/>
                    <a:pt x="10041" y="6076"/>
                  </a:cubicBezTo>
                  <a:close/>
                  <a:moveTo>
                    <a:pt x="3170" y="6176"/>
                  </a:moveTo>
                  <a:lnTo>
                    <a:pt x="3170" y="6176"/>
                  </a:lnTo>
                  <a:cubicBezTo>
                    <a:pt x="3203" y="6343"/>
                    <a:pt x="3236" y="6510"/>
                    <a:pt x="3236" y="6777"/>
                  </a:cubicBezTo>
                  <a:cubicBezTo>
                    <a:pt x="3236" y="7177"/>
                    <a:pt x="3236" y="7577"/>
                    <a:pt x="3236" y="8011"/>
                  </a:cubicBezTo>
                  <a:cubicBezTo>
                    <a:pt x="3203" y="7377"/>
                    <a:pt x="3136" y="6777"/>
                    <a:pt x="3170" y="6176"/>
                  </a:cubicBezTo>
                  <a:close/>
                  <a:moveTo>
                    <a:pt x="19348" y="7577"/>
                  </a:moveTo>
                  <a:cubicBezTo>
                    <a:pt x="19248" y="7744"/>
                    <a:pt x="19181" y="7911"/>
                    <a:pt x="19114" y="8111"/>
                  </a:cubicBezTo>
                  <a:cubicBezTo>
                    <a:pt x="19114" y="7978"/>
                    <a:pt x="19081" y="7811"/>
                    <a:pt x="19081" y="7677"/>
                  </a:cubicBezTo>
                  <a:lnTo>
                    <a:pt x="19081" y="7677"/>
                  </a:lnTo>
                  <a:cubicBezTo>
                    <a:pt x="19101" y="7687"/>
                    <a:pt x="19120" y="7691"/>
                    <a:pt x="19140" y="7691"/>
                  </a:cubicBezTo>
                  <a:cubicBezTo>
                    <a:pt x="19187" y="7691"/>
                    <a:pt x="19234" y="7668"/>
                    <a:pt x="19281" y="7644"/>
                  </a:cubicBezTo>
                  <a:cubicBezTo>
                    <a:pt x="19314" y="7611"/>
                    <a:pt x="19314" y="7611"/>
                    <a:pt x="19348" y="7577"/>
                  </a:cubicBezTo>
                  <a:close/>
                  <a:moveTo>
                    <a:pt x="24518" y="6643"/>
                  </a:moveTo>
                  <a:lnTo>
                    <a:pt x="24518" y="6643"/>
                  </a:lnTo>
                  <a:cubicBezTo>
                    <a:pt x="24552" y="6643"/>
                    <a:pt x="24585" y="6677"/>
                    <a:pt x="24618" y="6677"/>
                  </a:cubicBezTo>
                  <a:cubicBezTo>
                    <a:pt x="24618" y="6710"/>
                    <a:pt x="24618" y="6710"/>
                    <a:pt x="24618" y="6743"/>
                  </a:cubicBezTo>
                  <a:cubicBezTo>
                    <a:pt x="24652" y="6977"/>
                    <a:pt x="24652" y="7210"/>
                    <a:pt x="24685" y="7344"/>
                  </a:cubicBezTo>
                  <a:cubicBezTo>
                    <a:pt x="24685" y="7677"/>
                    <a:pt x="24718" y="8011"/>
                    <a:pt x="24752" y="8345"/>
                  </a:cubicBezTo>
                  <a:cubicBezTo>
                    <a:pt x="24718" y="8278"/>
                    <a:pt x="24685" y="8178"/>
                    <a:pt x="24652" y="8111"/>
                  </a:cubicBezTo>
                  <a:cubicBezTo>
                    <a:pt x="24585" y="7644"/>
                    <a:pt x="24518" y="7110"/>
                    <a:pt x="24518" y="6643"/>
                  </a:cubicBezTo>
                  <a:close/>
                  <a:moveTo>
                    <a:pt x="2769" y="9145"/>
                  </a:moveTo>
                  <a:cubicBezTo>
                    <a:pt x="2936" y="9912"/>
                    <a:pt x="3070" y="10680"/>
                    <a:pt x="3203" y="11413"/>
                  </a:cubicBezTo>
                  <a:cubicBezTo>
                    <a:pt x="3170" y="11380"/>
                    <a:pt x="3136" y="11380"/>
                    <a:pt x="3103" y="11380"/>
                  </a:cubicBezTo>
                  <a:cubicBezTo>
                    <a:pt x="3003" y="10680"/>
                    <a:pt x="2869" y="9946"/>
                    <a:pt x="2769" y="9245"/>
                  </a:cubicBezTo>
                  <a:cubicBezTo>
                    <a:pt x="2769" y="9212"/>
                    <a:pt x="2769" y="9179"/>
                    <a:pt x="2769" y="9145"/>
                  </a:cubicBezTo>
                  <a:close/>
                  <a:moveTo>
                    <a:pt x="20982" y="11547"/>
                  </a:moveTo>
                  <a:cubicBezTo>
                    <a:pt x="21116" y="11547"/>
                    <a:pt x="21249" y="11580"/>
                    <a:pt x="21383" y="11580"/>
                  </a:cubicBezTo>
                  <a:cubicBezTo>
                    <a:pt x="21249" y="11647"/>
                    <a:pt x="21116" y="11714"/>
                    <a:pt x="21049" y="11814"/>
                  </a:cubicBezTo>
                  <a:cubicBezTo>
                    <a:pt x="21016" y="11747"/>
                    <a:pt x="20982" y="11647"/>
                    <a:pt x="20982" y="11547"/>
                  </a:cubicBezTo>
                  <a:close/>
                  <a:moveTo>
                    <a:pt x="24285" y="11447"/>
                  </a:moveTo>
                  <a:lnTo>
                    <a:pt x="24285" y="11447"/>
                  </a:lnTo>
                  <a:cubicBezTo>
                    <a:pt x="24251" y="11614"/>
                    <a:pt x="24218" y="11780"/>
                    <a:pt x="24151" y="11947"/>
                  </a:cubicBezTo>
                  <a:cubicBezTo>
                    <a:pt x="24085" y="11914"/>
                    <a:pt x="24018" y="11880"/>
                    <a:pt x="23918" y="11847"/>
                  </a:cubicBezTo>
                  <a:cubicBezTo>
                    <a:pt x="24051" y="11747"/>
                    <a:pt x="24185" y="11580"/>
                    <a:pt x="24285" y="11447"/>
                  </a:cubicBezTo>
                  <a:close/>
                  <a:moveTo>
                    <a:pt x="9941" y="12247"/>
                  </a:moveTo>
                  <a:lnTo>
                    <a:pt x="9941" y="12247"/>
                  </a:lnTo>
                  <a:cubicBezTo>
                    <a:pt x="9979" y="12491"/>
                    <a:pt x="9974" y="12619"/>
                    <a:pt x="9921" y="12619"/>
                  </a:cubicBezTo>
                  <a:cubicBezTo>
                    <a:pt x="9880" y="12619"/>
                    <a:pt x="9810" y="12541"/>
                    <a:pt x="9708" y="12381"/>
                  </a:cubicBezTo>
                  <a:lnTo>
                    <a:pt x="9708" y="12381"/>
                  </a:lnTo>
                  <a:cubicBezTo>
                    <a:pt x="9731" y="12389"/>
                    <a:pt x="9755" y="12393"/>
                    <a:pt x="9778" y="12393"/>
                  </a:cubicBezTo>
                  <a:cubicBezTo>
                    <a:pt x="9851" y="12393"/>
                    <a:pt x="9916" y="12349"/>
                    <a:pt x="9941" y="12247"/>
                  </a:cubicBezTo>
                  <a:close/>
                  <a:moveTo>
                    <a:pt x="2035" y="12114"/>
                  </a:moveTo>
                  <a:lnTo>
                    <a:pt x="2035" y="12114"/>
                  </a:lnTo>
                  <a:cubicBezTo>
                    <a:pt x="2002" y="12347"/>
                    <a:pt x="1969" y="12548"/>
                    <a:pt x="1935" y="12748"/>
                  </a:cubicBezTo>
                  <a:cubicBezTo>
                    <a:pt x="1935" y="12548"/>
                    <a:pt x="1935" y="12347"/>
                    <a:pt x="1902" y="12147"/>
                  </a:cubicBezTo>
                  <a:cubicBezTo>
                    <a:pt x="1969" y="12147"/>
                    <a:pt x="2002" y="12147"/>
                    <a:pt x="2035" y="12114"/>
                  </a:cubicBezTo>
                  <a:close/>
                  <a:moveTo>
                    <a:pt x="14711" y="3141"/>
                  </a:moveTo>
                  <a:cubicBezTo>
                    <a:pt x="14611" y="3374"/>
                    <a:pt x="14745" y="3708"/>
                    <a:pt x="14811" y="3941"/>
                  </a:cubicBezTo>
                  <a:cubicBezTo>
                    <a:pt x="15011" y="4742"/>
                    <a:pt x="14945" y="5576"/>
                    <a:pt x="15011" y="6410"/>
                  </a:cubicBezTo>
                  <a:cubicBezTo>
                    <a:pt x="15078" y="6877"/>
                    <a:pt x="15612" y="6944"/>
                    <a:pt x="15979" y="6977"/>
                  </a:cubicBezTo>
                  <a:cubicBezTo>
                    <a:pt x="16546" y="7010"/>
                    <a:pt x="17113" y="7010"/>
                    <a:pt x="17313" y="7544"/>
                  </a:cubicBezTo>
                  <a:cubicBezTo>
                    <a:pt x="18280" y="9312"/>
                    <a:pt x="18014" y="11880"/>
                    <a:pt x="17747" y="13849"/>
                  </a:cubicBezTo>
                  <a:cubicBezTo>
                    <a:pt x="17691" y="14180"/>
                    <a:pt x="17407" y="14374"/>
                    <a:pt x="17141" y="14374"/>
                  </a:cubicBezTo>
                  <a:cubicBezTo>
                    <a:pt x="17085" y="14374"/>
                    <a:pt x="17031" y="14366"/>
                    <a:pt x="16979" y="14349"/>
                  </a:cubicBezTo>
                  <a:cubicBezTo>
                    <a:pt x="16635" y="14629"/>
                    <a:pt x="16165" y="14742"/>
                    <a:pt x="15650" y="14742"/>
                  </a:cubicBezTo>
                  <a:cubicBezTo>
                    <a:pt x="15368" y="14742"/>
                    <a:pt x="15073" y="14708"/>
                    <a:pt x="14778" y="14649"/>
                  </a:cubicBezTo>
                  <a:cubicBezTo>
                    <a:pt x="13510" y="14416"/>
                    <a:pt x="13710" y="11147"/>
                    <a:pt x="13677" y="10179"/>
                  </a:cubicBezTo>
                  <a:cubicBezTo>
                    <a:pt x="13644" y="8645"/>
                    <a:pt x="13777" y="7110"/>
                    <a:pt x="13710" y="5543"/>
                  </a:cubicBezTo>
                  <a:cubicBezTo>
                    <a:pt x="13677" y="5109"/>
                    <a:pt x="13710" y="4575"/>
                    <a:pt x="13544" y="4108"/>
                  </a:cubicBezTo>
                  <a:cubicBezTo>
                    <a:pt x="13637" y="3703"/>
                    <a:pt x="13731" y="3268"/>
                    <a:pt x="13961" y="3268"/>
                  </a:cubicBezTo>
                  <a:cubicBezTo>
                    <a:pt x="13977" y="3268"/>
                    <a:pt x="13993" y="3270"/>
                    <a:pt x="14011" y="3274"/>
                  </a:cubicBezTo>
                  <a:cubicBezTo>
                    <a:pt x="14111" y="3274"/>
                    <a:pt x="14678" y="3174"/>
                    <a:pt x="14711" y="3141"/>
                  </a:cubicBezTo>
                  <a:close/>
                  <a:moveTo>
                    <a:pt x="11199" y="6554"/>
                  </a:moveTo>
                  <a:cubicBezTo>
                    <a:pt x="11277" y="6554"/>
                    <a:pt x="11358" y="6573"/>
                    <a:pt x="11442" y="6610"/>
                  </a:cubicBezTo>
                  <a:cubicBezTo>
                    <a:pt x="11976" y="6710"/>
                    <a:pt x="11776" y="7477"/>
                    <a:pt x="11776" y="7811"/>
                  </a:cubicBezTo>
                  <a:cubicBezTo>
                    <a:pt x="11676" y="9712"/>
                    <a:pt x="11876" y="11547"/>
                    <a:pt x="11876" y="13448"/>
                  </a:cubicBezTo>
                  <a:cubicBezTo>
                    <a:pt x="11876" y="14747"/>
                    <a:pt x="11188" y="15157"/>
                    <a:pt x="10317" y="15157"/>
                  </a:cubicBezTo>
                  <a:cubicBezTo>
                    <a:pt x="10249" y="15157"/>
                    <a:pt x="10179" y="15154"/>
                    <a:pt x="10108" y="15149"/>
                  </a:cubicBezTo>
                  <a:cubicBezTo>
                    <a:pt x="9941" y="15116"/>
                    <a:pt x="9774" y="15083"/>
                    <a:pt x="9608" y="15049"/>
                  </a:cubicBezTo>
                  <a:cubicBezTo>
                    <a:pt x="9541" y="15049"/>
                    <a:pt x="9474" y="15049"/>
                    <a:pt x="9407" y="15016"/>
                  </a:cubicBezTo>
                  <a:cubicBezTo>
                    <a:pt x="9341" y="15016"/>
                    <a:pt x="9241" y="14983"/>
                    <a:pt x="9141" y="14949"/>
                  </a:cubicBezTo>
                  <a:cubicBezTo>
                    <a:pt x="7139" y="14316"/>
                    <a:pt x="7406" y="12414"/>
                    <a:pt x="7473" y="10713"/>
                  </a:cubicBezTo>
                  <a:cubicBezTo>
                    <a:pt x="7506" y="9879"/>
                    <a:pt x="7506" y="9045"/>
                    <a:pt x="7406" y="8211"/>
                  </a:cubicBezTo>
                  <a:cubicBezTo>
                    <a:pt x="7373" y="7811"/>
                    <a:pt x="7439" y="7177"/>
                    <a:pt x="7339" y="6677"/>
                  </a:cubicBezTo>
                  <a:cubicBezTo>
                    <a:pt x="7573" y="6677"/>
                    <a:pt x="7806" y="6710"/>
                    <a:pt x="8040" y="6710"/>
                  </a:cubicBezTo>
                  <a:cubicBezTo>
                    <a:pt x="8136" y="6638"/>
                    <a:pt x="8253" y="6601"/>
                    <a:pt x="8368" y="6601"/>
                  </a:cubicBezTo>
                  <a:cubicBezTo>
                    <a:pt x="8575" y="6601"/>
                    <a:pt x="8776" y="6720"/>
                    <a:pt x="8840" y="6977"/>
                  </a:cubicBezTo>
                  <a:cubicBezTo>
                    <a:pt x="9074" y="8144"/>
                    <a:pt x="8840" y="9412"/>
                    <a:pt x="8907" y="10613"/>
                  </a:cubicBezTo>
                  <a:cubicBezTo>
                    <a:pt x="8940" y="11347"/>
                    <a:pt x="8907" y="12281"/>
                    <a:pt x="9274" y="12915"/>
                  </a:cubicBezTo>
                  <a:cubicBezTo>
                    <a:pt x="9403" y="13156"/>
                    <a:pt x="9540" y="13274"/>
                    <a:pt x="9673" y="13274"/>
                  </a:cubicBezTo>
                  <a:cubicBezTo>
                    <a:pt x="9815" y="13274"/>
                    <a:pt x="9954" y="13140"/>
                    <a:pt x="10075" y="12881"/>
                  </a:cubicBezTo>
                  <a:cubicBezTo>
                    <a:pt x="10842" y="11080"/>
                    <a:pt x="10175" y="9045"/>
                    <a:pt x="10675" y="7210"/>
                  </a:cubicBezTo>
                  <a:cubicBezTo>
                    <a:pt x="10675" y="7144"/>
                    <a:pt x="10708" y="7144"/>
                    <a:pt x="10708" y="7110"/>
                  </a:cubicBezTo>
                  <a:cubicBezTo>
                    <a:pt x="10708" y="7044"/>
                    <a:pt x="10708" y="7010"/>
                    <a:pt x="10708" y="6944"/>
                  </a:cubicBezTo>
                  <a:cubicBezTo>
                    <a:pt x="10828" y="6679"/>
                    <a:pt x="11000" y="6554"/>
                    <a:pt x="11199" y="6554"/>
                  </a:cubicBezTo>
                  <a:close/>
                  <a:moveTo>
                    <a:pt x="6081" y="3231"/>
                  </a:moveTo>
                  <a:cubicBezTo>
                    <a:pt x="6586" y="3231"/>
                    <a:pt x="7002" y="3275"/>
                    <a:pt x="7039" y="3441"/>
                  </a:cubicBezTo>
                  <a:cubicBezTo>
                    <a:pt x="7439" y="5042"/>
                    <a:pt x="5872" y="4575"/>
                    <a:pt x="5071" y="5109"/>
                  </a:cubicBezTo>
                  <a:cubicBezTo>
                    <a:pt x="5238" y="5443"/>
                    <a:pt x="5338" y="5776"/>
                    <a:pt x="5438" y="6143"/>
                  </a:cubicBezTo>
                  <a:cubicBezTo>
                    <a:pt x="5438" y="5943"/>
                    <a:pt x="5538" y="5809"/>
                    <a:pt x="5805" y="5743"/>
                  </a:cubicBezTo>
                  <a:lnTo>
                    <a:pt x="5805" y="5743"/>
                  </a:lnTo>
                  <a:cubicBezTo>
                    <a:pt x="5605" y="5876"/>
                    <a:pt x="5505" y="6010"/>
                    <a:pt x="5438" y="6176"/>
                  </a:cubicBezTo>
                  <a:cubicBezTo>
                    <a:pt x="5605" y="7010"/>
                    <a:pt x="5638" y="7878"/>
                    <a:pt x="5671" y="8678"/>
                  </a:cubicBezTo>
                  <a:cubicBezTo>
                    <a:pt x="5771" y="10513"/>
                    <a:pt x="5872" y="12381"/>
                    <a:pt x="5938" y="14249"/>
                  </a:cubicBezTo>
                  <a:cubicBezTo>
                    <a:pt x="5938" y="14620"/>
                    <a:pt x="5622" y="14819"/>
                    <a:pt x="5337" y="14819"/>
                  </a:cubicBezTo>
                  <a:cubicBezTo>
                    <a:pt x="5315" y="14819"/>
                    <a:pt x="5293" y="14818"/>
                    <a:pt x="5271" y="14816"/>
                  </a:cubicBezTo>
                  <a:cubicBezTo>
                    <a:pt x="5142" y="15093"/>
                    <a:pt x="4962" y="15237"/>
                    <a:pt x="4742" y="15237"/>
                  </a:cubicBezTo>
                  <a:cubicBezTo>
                    <a:pt x="4564" y="15237"/>
                    <a:pt x="4360" y="15143"/>
                    <a:pt x="4137" y="14949"/>
                  </a:cubicBezTo>
                  <a:cubicBezTo>
                    <a:pt x="4070" y="14516"/>
                    <a:pt x="4037" y="14049"/>
                    <a:pt x="4004" y="13582"/>
                  </a:cubicBezTo>
                  <a:cubicBezTo>
                    <a:pt x="3970" y="12748"/>
                    <a:pt x="4070" y="11947"/>
                    <a:pt x="4070" y="11113"/>
                  </a:cubicBezTo>
                  <a:cubicBezTo>
                    <a:pt x="4104" y="9312"/>
                    <a:pt x="4004" y="7477"/>
                    <a:pt x="3870" y="5709"/>
                  </a:cubicBezTo>
                  <a:cubicBezTo>
                    <a:pt x="3870" y="5322"/>
                    <a:pt x="3551" y="4855"/>
                    <a:pt x="3102" y="4855"/>
                  </a:cubicBezTo>
                  <a:cubicBezTo>
                    <a:pt x="3048" y="4855"/>
                    <a:pt x="2993" y="4861"/>
                    <a:pt x="2936" y="4875"/>
                  </a:cubicBezTo>
                  <a:cubicBezTo>
                    <a:pt x="2836" y="4961"/>
                    <a:pt x="2736" y="5004"/>
                    <a:pt x="2639" y="5004"/>
                  </a:cubicBezTo>
                  <a:cubicBezTo>
                    <a:pt x="2509" y="5004"/>
                    <a:pt x="2383" y="4928"/>
                    <a:pt x="2269" y="4775"/>
                  </a:cubicBezTo>
                  <a:cubicBezTo>
                    <a:pt x="2102" y="3941"/>
                    <a:pt x="2402" y="3641"/>
                    <a:pt x="3203" y="3575"/>
                  </a:cubicBezTo>
                  <a:cubicBezTo>
                    <a:pt x="3737" y="3541"/>
                    <a:pt x="4304" y="3474"/>
                    <a:pt x="4837" y="3274"/>
                  </a:cubicBezTo>
                  <a:cubicBezTo>
                    <a:pt x="5209" y="3259"/>
                    <a:pt x="5674" y="3231"/>
                    <a:pt x="6081" y="3231"/>
                  </a:cubicBezTo>
                  <a:close/>
                  <a:moveTo>
                    <a:pt x="14111" y="15083"/>
                  </a:moveTo>
                  <a:lnTo>
                    <a:pt x="14111" y="15083"/>
                  </a:lnTo>
                  <a:cubicBezTo>
                    <a:pt x="14211" y="15149"/>
                    <a:pt x="14344" y="15216"/>
                    <a:pt x="14478" y="15250"/>
                  </a:cubicBezTo>
                  <a:cubicBezTo>
                    <a:pt x="14378" y="15283"/>
                    <a:pt x="14278" y="15316"/>
                    <a:pt x="14177" y="15316"/>
                  </a:cubicBezTo>
                  <a:cubicBezTo>
                    <a:pt x="14144" y="15250"/>
                    <a:pt x="14111" y="15183"/>
                    <a:pt x="14111" y="15083"/>
                  </a:cubicBezTo>
                  <a:close/>
                  <a:moveTo>
                    <a:pt x="12009" y="15283"/>
                  </a:moveTo>
                  <a:cubicBezTo>
                    <a:pt x="12009" y="15383"/>
                    <a:pt x="12009" y="15483"/>
                    <a:pt x="12009" y="15550"/>
                  </a:cubicBezTo>
                  <a:cubicBezTo>
                    <a:pt x="11943" y="15550"/>
                    <a:pt x="11876" y="15516"/>
                    <a:pt x="11776" y="15516"/>
                  </a:cubicBezTo>
                  <a:cubicBezTo>
                    <a:pt x="11876" y="15416"/>
                    <a:pt x="11943" y="15350"/>
                    <a:pt x="12009" y="15283"/>
                  </a:cubicBezTo>
                  <a:close/>
                  <a:moveTo>
                    <a:pt x="21906" y="6772"/>
                  </a:moveTo>
                  <a:cubicBezTo>
                    <a:pt x="22660" y="6772"/>
                    <a:pt x="23378" y="7083"/>
                    <a:pt x="23551" y="7878"/>
                  </a:cubicBezTo>
                  <a:cubicBezTo>
                    <a:pt x="23718" y="8478"/>
                    <a:pt x="23818" y="9112"/>
                    <a:pt x="23851" y="9712"/>
                  </a:cubicBezTo>
                  <a:cubicBezTo>
                    <a:pt x="23902" y="11039"/>
                    <a:pt x="22666" y="11195"/>
                    <a:pt x="21678" y="11195"/>
                  </a:cubicBezTo>
                  <a:cubicBezTo>
                    <a:pt x="21374" y="11195"/>
                    <a:pt x="21094" y="11180"/>
                    <a:pt x="20882" y="11180"/>
                  </a:cubicBezTo>
                  <a:cubicBezTo>
                    <a:pt x="20849" y="11180"/>
                    <a:pt x="20816" y="11180"/>
                    <a:pt x="20816" y="11213"/>
                  </a:cubicBezTo>
                  <a:cubicBezTo>
                    <a:pt x="20757" y="11184"/>
                    <a:pt x="20693" y="11169"/>
                    <a:pt x="20631" y="11169"/>
                  </a:cubicBezTo>
                  <a:cubicBezTo>
                    <a:pt x="20480" y="11169"/>
                    <a:pt x="20339" y="11258"/>
                    <a:pt x="20315" y="11447"/>
                  </a:cubicBezTo>
                  <a:cubicBezTo>
                    <a:pt x="20315" y="12247"/>
                    <a:pt x="20382" y="13448"/>
                    <a:pt x="21316" y="13748"/>
                  </a:cubicBezTo>
                  <a:cubicBezTo>
                    <a:pt x="21413" y="13776"/>
                    <a:pt x="21538" y="13792"/>
                    <a:pt x="21668" y="13792"/>
                  </a:cubicBezTo>
                  <a:cubicBezTo>
                    <a:pt x="21852" y="13792"/>
                    <a:pt x="22046" y="13760"/>
                    <a:pt x="22183" y="13682"/>
                  </a:cubicBezTo>
                  <a:cubicBezTo>
                    <a:pt x="22350" y="13615"/>
                    <a:pt x="22483" y="13348"/>
                    <a:pt x="22550" y="13248"/>
                  </a:cubicBezTo>
                  <a:cubicBezTo>
                    <a:pt x="22958" y="12666"/>
                    <a:pt x="23235" y="12454"/>
                    <a:pt x="23425" y="12454"/>
                  </a:cubicBezTo>
                  <a:cubicBezTo>
                    <a:pt x="23779" y="12454"/>
                    <a:pt x="23829" y="13192"/>
                    <a:pt x="23851" y="13648"/>
                  </a:cubicBezTo>
                  <a:cubicBezTo>
                    <a:pt x="23584" y="14249"/>
                    <a:pt x="23284" y="14649"/>
                    <a:pt x="22984" y="14883"/>
                  </a:cubicBezTo>
                  <a:cubicBezTo>
                    <a:pt x="22950" y="14883"/>
                    <a:pt x="22950" y="14916"/>
                    <a:pt x="22950" y="14916"/>
                  </a:cubicBezTo>
                  <a:cubicBezTo>
                    <a:pt x="22583" y="15383"/>
                    <a:pt x="22146" y="15576"/>
                    <a:pt x="21709" y="15576"/>
                  </a:cubicBezTo>
                  <a:cubicBezTo>
                    <a:pt x="20834" y="15576"/>
                    <a:pt x="19959" y="14805"/>
                    <a:pt x="19648" y="13915"/>
                  </a:cubicBezTo>
                  <a:cubicBezTo>
                    <a:pt x="19214" y="12581"/>
                    <a:pt x="19081" y="10846"/>
                    <a:pt x="19481" y="9479"/>
                  </a:cubicBezTo>
                  <a:cubicBezTo>
                    <a:pt x="19481" y="9445"/>
                    <a:pt x="19515" y="9412"/>
                    <a:pt x="19548" y="9412"/>
                  </a:cubicBezTo>
                  <a:cubicBezTo>
                    <a:pt x="19481" y="8712"/>
                    <a:pt x="19681" y="8078"/>
                    <a:pt x="20115" y="7444"/>
                  </a:cubicBezTo>
                  <a:cubicBezTo>
                    <a:pt x="20469" y="7042"/>
                    <a:pt x="21203" y="6772"/>
                    <a:pt x="21906" y="6772"/>
                  </a:cubicBezTo>
                  <a:close/>
                  <a:moveTo>
                    <a:pt x="11509" y="16384"/>
                  </a:moveTo>
                  <a:lnTo>
                    <a:pt x="11509" y="16384"/>
                  </a:lnTo>
                  <a:cubicBezTo>
                    <a:pt x="10775" y="16550"/>
                    <a:pt x="10075" y="16684"/>
                    <a:pt x="9341" y="16817"/>
                  </a:cubicBezTo>
                  <a:cubicBezTo>
                    <a:pt x="9441" y="16751"/>
                    <a:pt x="9541" y="16684"/>
                    <a:pt x="9608" y="16617"/>
                  </a:cubicBezTo>
                  <a:cubicBezTo>
                    <a:pt x="10241" y="16550"/>
                    <a:pt x="10875" y="16484"/>
                    <a:pt x="11509" y="16384"/>
                  </a:cubicBezTo>
                  <a:close/>
                  <a:moveTo>
                    <a:pt x="16679" y="16450"/>
                  </a:moveTo>
                  <a:cubicBezTo>
                    <a:pt x="16713" y="16517"/>
                    <a:pt x="16779" y="16584"/>
                    <a:pt x="16813" y="16617"/>
                  </a:cubicBezTo>
                  <a:cubicBezTo>
                    <a:pt x="16813" y="16684"/>
                    <a:pt x="16813" y="16751"/>
                    <a:pt x="16846" y="16817"/>
                  </a:cubicBezTo>
                  <a:cubicBezTo>
                    <a:pt x="16813" y="16784"/>
                    <a:pt x="16813" y="16784"/>
                    <a:pt x="16813" y="16784"/>
                  </a:cubicBezTo>
                  <a:lnTo>
                    <a:pt x="16446" y="16784"/>
                  </a:lnTo>
                  <a:cubicBezTo>
                    <a:pt x="16546" y="16717"/>
                    <a:pt x="16579" y="16584"/>
                    <a:pt x="16579" y="16484"/>
                  </a:cubicBezTo>
                  <a:cubicBezTo>
                    <a:pt x="16613" y="16450"/>
                    <a:pt x="16646" y="16450"/>
                    <a:pt x="16679" y="16450"/>
                  </a:cubicBezTo>
                  <a:close/>
                  <a:moveTo>
                    <a:pt x="11442" y="17284"/>
                  </a:moveTo>
                  <a:cubicBezTo>
                    <a:pt x="11075" y="17318"/>
                    <a:pt x="10675" y="17384"/>
                    <a:pt x="10275" y="17451"/>
                  </a:cubicBezTo>
                  <a:lnTo>
                    <a:pt x="10008" y="17451"/>
                  </a:lnTo>
                  <a:cubicBezTo>
                    <a:pt x="9974" y="17418"/>
                    <a:pt x="9974" y="17384"/>
                    <a:pt x="9974" y="17351"/>
                  </a:cubicBezTo>
                  <a:cubicBezTo>
                    <a:pt x="10475" y="17318"/>
                    <a:pt x="10975" y="17284"/>
                    <a:pt x="11442" y="17284"/>
                  </a:cubicBezTo>
                  <a:close/>
                  <a:moveTo>
                    <a:pt x="20148" y="17551"/>
                  </a:moveTo>
                  <a:cubicBezTo>
                    <a:pt x="20215" y="17568"/>
                    <a:pt x="20290" y="17576"/>
                    <a:pt x="20369" y="17576"/>
                  </a:cubicBezTo>
                  <a:cubicBezTo>
                    <a:pt x="20422" y="17576"/>
                    <a:pt x="20476" y="17573"/>
                    <a:pt x="20531" y="17565"/>
                  </a:cubicBezTo>
                  <a:lnTo>
                    <a:pt x="20531" y="17565"/>
                  </a:lnTo>
                  <a:cubicBezTo>
                    <a:pt x="20315" y="17623"/>
                    <a:pt x="20098" y="17651"/>
                    <a:pt x="19882" y="17651"/>
                  </a:cubicBezTo>
                  <a:cubicBezTo>
                    <a:pt x="19948" y="17618"/>
                    <a:pt x="20048" y="17585"/>
                    <a:pt x="20115" y="17551"/>
                  </a:cubicBezTo>
                  <a:close/>
                  <a:moveTo>
                    <a:pt x="10608" y="18018"/>
                  </a:moveTo>
                  <a:lnTo>
                    <a:pt x="10608" y="18018"/>
                  </a:lnTo>
                  <a:cubicBezTo>
                    <a:pt x="10575" y="18085"/>
                    <a:pt x="10542" y="18118"/>
                    <a:pt x="10542" y="18185"/>
                  </a:cubicBezTo>
                  <a:cubicBezTo>
                    <a:pt x="9941" y="18217"/>
                    <a:pt x="9311" y="18218"/>
                    <a:pt x="8707" y="18218"/>
                  </a:cubicBezTo>
                  <a:lnTo>
                    <a:pt x="8707" y="18218"/>
                  </a:lnTo>
                  <a:cubicBezTo>
                    <a:pt x="9341" y="18152"/>
                    <a:pt x="9975" y="18085"/>
                    <a:pt x="10608" y="18018"/>
                  </a:cubicBezTo>
                  <a:close/>
                  <a:moveTo>
                    <a:pt x="20703" y="1"/>
                  </a:moveTo>
                  <a:cubicBezTo>
                    <a:pt x="20043" y="1"/>
                    <a:pt x="19373" y="42"/>
                    <a:pt x="18714" y="105"/>
                  </a:cubicBezTo>
                  <a:cubicBezTo>
                    <a:pt x="17794" y="58"/>
                    <a:pt x="16874" y="11"/>
                    <a:pt x="15954" y="11"/>
                  </a:cubicBezTo>
                  <a:cubicBezTo>
                    <a:pt x="15573" y="11"/>
                    <a:pt x="15192" y="19"/>
                    <a:pt x="14811" y="39"/>
                  </a:cubicBezTo>
                  <a:cubicBezTo>
                    <a:pt x="14644" y="47"/>
                    <a:pt x="14478" y="49"/>
                    <a:pt x="14310" y="49"/>
                  </a:cubicBezTo>
                  <a:cubicBezTo>
                    <a:pt x="14143" y="49"/>
                    <a:pt x="13975" y="47"/>
                    <a:pt x="13806" y="47"/>
                  </a:cubicBezTo>
                  <a:cubicBezTo>
                    <a:pt x="13469" y="47"/>
                    <a:pt x="13127" y="55"/>
                    <a:pt x="12776" y="105"/>
                  </a:cubicBezTo>
                  <a:cubicBezTo>
                    <a:pt x="12209" y="172"/>
                    <a:pt x="11576" y="306"/>
                    <a:pt x="10975" y="372"/>
                  </a:cubicBezTo>
                  <a:cubicBezTo>
                    <a:pt x="10341" y="339"/>
                    <a:pt x="9708" y="306"/>
                    <a:pt x="9074" y="272"/>
                  </a:cubicBezTo>
                  <a:cubicBezTo>
                    <a:pt x="7534" y="272"/>
                    <a:pt x="6052" y="102"/>
                    <a:pt x="4521" y="102"/>
                  </a:cubicBezTo>
                  <a:cubicBezTo>
                    <a:pt x="4393" y="102"/>
                    <a:pt x="4265" y="103"/>
                    <a:pt x="4137" y="105"/>
                  </a:cubicBezTo>
                  <a:cubicBezTo>
                    <a:pt x="4104" y="72"/>
                    <a:pt x="4037" y="39"/>
                    <a:pt x="3937" y="39"/>
                  </a:cubicBezTo>
                  <a:cubicBezTo>
                    <a:pt x="2669" y="172"/>
                    <a:pt x="1769" y="406"/>
                    <a:pt x="1168" y="1573"/>
                  </a:cubicBezTo>
                  <a:cubicBezTo>
                    <a:pt x="434" y="3007"/>
                    <a:pt x="401" y="5109"/>
                    <a:pt x="234" y="6677"/>
                  </a:cubicBezTo>
                  <a:cubicBezTo>
                    <a:pt x="1" y="8712"/>
                    <a:pt x="34" y="10713"/>
                    <a:pt x="167" y="12781"/>
                  </a:cubicBezTo>
                  <a:cubicBezTo>
                    <a:pt x="268" y="14082"/>
                    <a:pt x="101" y="16050"/>
                    <a:pt x="968" y="17184"/>
                  </a:cubicBezTo>
                  <a:cubicBezTo>
                    <a:pt x="2209" y="18762"/>
                    <a:pt x="4736" y="19132"/>
                    <a:pt x="7120" y="19132"/>
                  </a:cubicBezTo>
                  <a:cubicBezTo>
                    <a:pt x="8517" y="19132"/>
                    <a:pt x="9865" y="19005"/>
                    <a:pt x="10875" y="18919"/>
                  </a:cubicBezTo>
                  <a:cubicBezTo>
                    <a:pt x="12209" y="18815"/>
                    <a:pt x="13547" y="18795"/>
                    <a:pt x="14885" y="18795"/>
                  </a:cubicBezTo>
                  <a:cubicBezTo>
                    <a:pt x="15687" y="18795"/>
                    <a:pt x="16490" y="18802"/>
                    <a:pt x="17292" y="18802"/>
                  </a:cubicBezTo>
                  <a:cubicBezTo>
                    <a:pt x="19431" y="18802"/>
                    <a:pt x="21566" y="18752"/>
                    <a:pt x="23684" y="18385"/>
                  </a:cubicBezTo>
                  <a:cubicBezTo>
                    <a:pt x="26920" y="17818"/>
                    <a:pt x="26520" y="13482"/>
                    <a:pt x="26420" y="11080"/>
                  </a:cubicBezTo>
                  <a:cubicBezTo>
                    <a:pt x="26319" y="8945"/>
                    <a:pt x="26620" y="6777"/>
                    <a:pt x="26553" y="4609"/>
                  </a:cubicBezTo>
                  <a:cubicBezTo>
                    <a:pt x="26486" y="3374"/>
                    <a:pt x="26586" y="2107"/>
                    <a:pt x="25486" y="1273"/>
                  </a:cubicBezTo>
                  <a:cubicBezTo>
                    <a:pt x="24196" y="300"/>
                    <a:pt x="22481" y="1"/>
                    <a:pt x="2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;p18">
              <a:extLst>
                <a:ext uri="{FF2B5EF4-FFF2-40B4-BE49-F238E27FC236}">
                  <a16:creationId xmlns:a16="http://schemas.microsoft.com/office/drawing/2014/main" id="{08B73F66-707A-2643-804A-9F952BEBF146}"/>
                </a:ext>
              </a:extLst>
            </p:cNvPr>
            <p:cNvSpPr/>
            <p:nvPr/>
          </p:nvSpPr>
          <p:spPr>
            <a:xfrm>
              <a:off x="7406325" y="3202725"/>
              <a:ext cx="126800" cy="117975"/>
            </a:xfrm>
            <a:custGeom>
              <a:avLst/>
              <a:gdLst/>
              <a:ahLst/>
              <a:cxnLst/>
              <a:rect l="l" t="t" r="r" b="b"/>
              <a:pathLst>
                <a:path w="5072" h="4719" extrusionOk="0">
                  <a:moveTo>
                    <a:pt x="2182" y="1"/>
                  </a:moveTo>
                  <a:cubicBezTo>
                    <a:pt x="1590" y="1"/>
                    <a:pt x="1120" y="325"/>
                    <a:pt x="801" y="770"/>
                  </a:cubicBezTo>
                  <a:cubicBezTo>
                    <a:pt x="501" y="1037"/>
                    <a:pt x="301" y="1404"/>
                    <a:pt x="201" y="1837"/>
                  </a:cubicBezTo>
                  <a:cubicBezTo>
                    <a:pt x="1" y="2972"/>
                    <a:pt x="568" y="4206"/>
                    <a:pt x="1769" y="4539"/>
                  </a:cubicBezTo>
                  <a:cubicBezTo>
                    <a:pt x="1869" y="4573"/>
                    <a:pt x="1969" y="4606"/>
                    <a:pt x="2069" y="4606"/>
                  </a:cubicBezTo>
                  <a:cubicBezTo>
                    <a:pt x="2269" y="4681"/>
                    <a:pt x="2469" y="4719"/>
                    <a:pt x="2684" y="4719"/>
                  </a:cubicBezTo>
                  <a:cubicBezTo>
                    <a:pt x="2755" y="4719"/>
                    <a:pt x="2828" y="4715"/>
                    <a:pt x="2903" y="4706"/>
                  </a:cubicBezTo>
                  <a:cubicBezTo>
                    <a:pt x="3704" y="4539"/>
                    <a:pt x="4137" y="3972"/>
                    <a:pt x="4471" y="3272"/>
                  </a:cubicBezTo>
                  <a:cubicBezTo>
                    <a:pt x="5071" y="2038"/>
                    <a:pt x="4371" y="503"/>
                    <a:pt x="3070" y="136"/>
                  </a:cubicBezTo>
                  <a:cubicBezTo>
                    <a:pt x="2936" y="103"/>
                    <a:pt x="2803" y="70"/>
                    <a:pt x="2669" y="70"/>
                  </a:cubicBezTo>
                  <a:cubicBezTo>
                    <a:pt x="2536" y="36"/>
                    <a:pt x="2403" y="3"/>
                    <a:pt x="2269" y="3"/>
                  </a:cubicBezTo>
                  <a:cubicBezTo>
                    <a:pt x="2240" y="1"/>
                    <a:pt x="2211" y="1"/>
                    <a:pt x="2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;p18">
              <a:extLst>
                <a:ext uri="{FF2B5EF4-FFF2-40B4-BE49-F238E27FC236}">
                  <a16:creationId xmlns:a16="http://schemas.microsoft.com/office/drawing/2014/main" id="{29F400F1-FE7E-D34B-9089-D0B1BB2741AC}"/>
                </a:ext>
              </a:extLst>
            </p:cNvPr>
            <p:cNvSpPr/>
            <p:nvPr/>
          </p:nvSpPr>
          <p:spPr>
            <a:xfrm>
              <a:off x="7575625" y="3229550"/>
              <a:ext cx="184325" cy="104250"/>
            </a:xfrm>
            <a:custGeom>
              <a:avLst/>
              <a:gdLst/>
              <a:ahLst/>
              <a:cxnLst/>
              <a:rect l="l" t="t" r="r" b="b"/>
              <a:pathLst>
                <a:path w="7373" h="4170" extrusionOk="0">
                  <a:moveTo>
                    <a:pt x="6384" y="0"/>
                  </a:moveTo>
                  <a:cubicBezTo>
                    <a:pt x="5883" y="0"/>
                    <a:pt x="5331" y="479"/>
                    <a:pt x="5371" y="1094"/>
                  </a:cubicBezTo>
                  <a:lnTo>
                    <a:pt x="5371" y="1094"/>
                  </a:lnTo>
                  <a:cubicBezTo>
                    <a:pt x="5370" y="1092"/>
                    <a:pt x="5370" y="1092"/>
                    <a:pt x="5369" y="1092"/>
                  </a:cubicBezTo>
                  <a:cubicBezTo>
                    <a:pt x="5362" y="1092"/>
                    <a:pt x="5333" y="1182"/>
                    <a:pt x="5304" y="1298"/>
                  </a:cubicBezTo>
                  <a:cubicBezTo>
                    <a:pt x="5237" y="1498"/>
                    <a:pt x="5104" y="1698"/>
                    <a:pt x="5004" y="1865"/>
                  </a:cubicBezTo>
                  <a:cubicBezTo>
                    <a:pt x="4864" y="2105"/>
                    <a:pt x="4436" y="2153"/>
                    <a:pt x="4036" y="2153"/>
                  </a:cubicBezTo>
                  <a:cubicBezTo>
                    <a:pt x="3770" y="2153"/>
                    <a:pt x="3516" y="2132"/>
                    <a:pt x="3369" y="2132"/>
                  </a:cubicBezTo>
                  <a:cubicBezTo>
                    <a:pt x="2102" y="2099"/>
                    <a:pt x="1835" y="1098"/>
                    <a:pt x="1101" y="331"/>
                  </a:cubicBezTo>
                  <a:cubicBezTo>
                    <a:pt x="1013" y="242"/>
                    <a:pt x="905" y="202"/>
                    <a:pt x="798" y="202"/>
                  </a:cubicBezTo>
                  <a:cubicBezTo>
                    <a:pt x="623" y="202"/>
                    <a:pt x="450" y="311"/>
                    <a:pt x="367" y="498"/>
                  </a:cubicBezTo>
                  <a:cubicBezTo>
                    <a:pt x="0" y="1365"/>
                    <a:pt x="267" y="2266"/>
                    <a:pt x="834" y="3033"/>
                  </a:cubicBezTo>
                  <a:cubicBezTo>
                    <a:pt x="1568" y="3967"/>
                    <a:pt x="2769" y="4167"/>
                    <a:pt x="3870" y="4167"/>
                  </a:cubicBezTo>
                  <a:cubicBezTo>
                    <a:pt x="3927" y="4169"/>
                    <a:pt x="3984" y="4170"/>
                    <a:pt x="4042" y="4170"/>
                  </a:cubicBezTo>
                  <a:cubicBezTo>
                    <a:pt x="5057" y="4170"/>
                    <a:pt x="6102" y="3880"/>
                    <a:pt x="6638" y="2933"/>
                  </a:cubicBezTo>
                  <a:cubicBezTo>
                    <a:pt x="7072" y="2232"/>
                    <a:pt x="7372" y="1332"/>
                    <a:pt x="7072" y="531"/>
                  </a:cubicBezTo>
                  <a:cubicBezTo>
                    <a:pt x="6939" y="156"/>
                    <a:pt x="6670" y="0"/>
                    <a:pt x="6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4;p18">
              <a:extLst>
                <a:ext uri="{FF2B5EF4-FFF2-40B4-BE49-F238E27FC236}">
                  <a16:creationId xmlns:a16="http://schemas.microsoft.com/office/drawing/2014/main" id="{97CB8532-B61C-344B-ACBB-962EA6D9197F}"/>
                </a:ext>
              </a:extLst>
            </p:cNvPr>
            <p:cNvSpPr/>
            <p:nvPr/>
          </p:nvSpPr>
          <p:spPr>
            <a:xfrm>
              <a:off x="7789100" y="3203400"/>
              <a:ext cx="138475" cy="123300"/>
            </a:xfrm>
            <a:custGeom>
              <a:avLst/>
              <a:gdLst/>
              <a:ahLst/>
              <a:cxnLst/>
              <a:rect l="l" t="t" r="r" b="b"/>
              <a:pathLst>
                <a:path w="5539" h="4932" extrusionOk="0">
                  <a:moveTo>
                    <a:pt x="2837" y="0"/>
                  </a:moveTo>
                  <a:cubicBezTo>
                    <a:pt x="1776" y="0"/>
                    <a:pt x="754" y="858"/>
                    <a:pt x="434" y="1844"/>
                  </a:cubicBezTo>
                  <a:cubicBezTo>
                    <a:pt x="1" y="3178"/>
                    <a:pt x="835" y="4312"/>
                    <a:pt x="2002" y="4779"/>
                  </a:cubicBezTo>
                  <a:cubicBezTo>
                    <a:pt x="2272" y="4882"/>
                    <a:pt x="2557" y="4932"/>
                    <a:pt x="2840" y="4932"/>
                  </a:cubicBezTo>
                  <a:cubicBezTo>
                    <a:pt x="3569" y="4932"/>
                    <a:pt x="4277" y="4595"/>
                    <a:pt x="4637" y="3945"/>
                  </a:cubicBezTo>
                  <a:cubicBezTo>
                    <a:pt x="4804" y="3712"/>
                    <a:pt x="4971" y="3445"/>
                    <a:pt x="5071" y="3145"/>
                  </a:cubicBezTo>
                  <a:cubicBezTo>
                    <a:pt x="5538" y="1911"/>
                    <a:pt x="4771" y="676"/>
                    <a:pt x="3637" y="176"/>
                  </a:cubicBezTo>
                  <a:cubicBezTo>
                    <a:pt x="3375" y="55"/>
                    <a:pt x="3104" y="0"/>
                    <a:pt x="2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5;p18">
              <a:extLst>
                <a:ext uri="{FF2B5EF4-FFF2-40B4-BE49-F238E27FC236}">
                  <a16:creationId xmlns:a16="http://schemas.microsoft.com/office/drawing/2014/main" id="{BBA95B31-B857-DF4C-89CC-318D13C306CE}"/>
                </a:ext>
              </a:extLst>
            </p:cNvPr>
            <p:cNvSpPr/>
            <p:nvPr/>
          </p:nvSpPr>
          <p:spPr>
            <a:xfrm>
              <a:off x="6740225" y="3025175"/>
              <a:ext cx="1790275" cy="1359300"/>
            </a:xfrm>
            <a:custGeom>
              <a:avLst/>
              <a:gdLst/>
              <a:ahLst/>
              <a:cxnLst/>
              <a:rect l="l" t="t" r="r" b="b"/>
              <a:pathLst>
                <a:path w="71611" h="54372" extrusionOk="0">
                  <a:moveTo>
                    <a:pt x="48094" y="2201"/>
                  </a:moveTo>
                  <a:cubicBezTo>
                    <a:pt x="49261" y="2368"/>
                    <a:pt x="50429" y="2535"/>
                    <a:pt x="51629" y="2602"/>
                  </a:cubicBezTo>
                  <a:cubicBezTo>
                    <a:pt x="53397" y="2702"/>
                    <a:pt x="55265" y="2835"/>
                    <a:pt x="56967" y="3235"/>
                  </a:cubicBezTo>
                  <a:cubicBezTo>
                    <a:pt x="57667" y="3636"/>
                    <a:pt x="58268" y="4136"/>
                    <a:pt x="58634" y="4770"/>
                  </a:cubicBezTo>
                  <a:cubicBezTo>
                    <a:pt x="58668" y="5003"/>
                    <a:pt x="58701" y="5270"/>
                    <a:pt x="58701" y="5537"/>
                  </a:cubicBezTo>
                  <a:cubicBezTo>
                    <a:pt x="58735" y="6604"/>
                    <a:pt x="58868" y="7639"/>
                    <a:pt x="58901" y="8706"/>
                  </a:cubicBezTo>
                  <a:cubicBezTo>
                    <a:pt x="58901" y="12709"/>
                    <a:pt x="58601" y="16645"/>
                    <a:pt x="58401" y="20615"/>
                  </a:cubicBezTo>
                  <a:cubicBezTo>
                    <a:pt x="58201" y="24484"/>
                    <a:pt x="58735" y="28387"/>
                    <a:pt x="58968" y="32223"/>
                  </a:cubicBezTo>
                  <a:cubicBezTo>
                    <a:pt x="59068" y="34024"/>
                    <a:pt x="58835" y="35859"/>
                    <a:pt x="58701" y="37627"/>
                  </a:cubicBezTo>
                  <a:cubicBezTo>
                    <a:pt x="58534" y="39762"/>
                    <a:pt x="58368" y="41930"/>
                    <a:pt x="57967" y="44031"/>
                  </a:cubicBezTo>
                  <a:cubicBezTo>
                    <a:pt x="57667" y="45866"/>
                    <a:pt x="57967" y="47701"/>
                    <a:pt x="57467" y="49535"/>
                  </a:cubicBezTo>
                  <a:cubicBezTo>
                    <a:pt x="57267" y="50402"/>
                    <a:pt x="56633" y="51537"/>
                    <a:pt x="55666" y="51537"/>
                  </a:cubicBezTo>
                  <a:cubicBezTo>
                    <a:pt x="54803" y="51537"/>
                    <a:pt x="53970" y="51366"/>
                    <a:pt x="53112" y="51366"/>
                  </a:cubicBezTo>
                  <a:cubicBezTo>
                    <a:pt x="53040" y="51366"/>
                    <a:pt x="52969" y="51367"/>
                    <a:pt x="52897" y="51370"/>
                  </a:cubicBezTo>
                  <a:cubicBezTo>
                    <a:pt x="49861" y="51403"/>
                    <a:pt x="46826" y="51670"/>
                    <a:pt x="43790" y="52037"/>
                  </a:cubicBezTo>
                  <a:cubicBezTo>
                    <a:pt x="43290" y="52026"/>
                    <a:pt x="42793" y="52022"/>
                    <a:pt x="42299" y="52022"/>
                  </a:cubicBezTo>
                  <a:cubicBezTo>
                    <a:pt x="41311" y="52022"/>
                    <a:pt x="40332" y="52037"/>
                    <a:pt x="39354" y="52037"/>
                  </a:cubicBezTo>
                  <a:cubicBezTo>
                    <a:pt x="37086" y="52037"/>
                    <a:pt x="34832" y="51993"/>
                    <a:pt x="32574" y="51993"/>
                  </a:cubicBezTo>
                  <a:cubicBezTo>
                    <a:pt x="31445" y="51993"/>
                    <a:pt x="30314" y="52004"/>
                    <a:pt x="29180" y="52037"/>
                  </a:cubicBezTo>
                  <a:cubicBezTo>
                    <a:pt x="27248" y="52103"/>
                    <a:pt x="25315" y="52198"/>
                    <a:pt x="23383" y="52198"/>
                  </a:cubicBezTo>
                  <a:cubicBezTo>
                    <a:pt x="22380" y="52198"/>
                    <a:pt x="21377" y="52172"/>
                    <a:pt x="20374" y="52104"/>
                  </a:cubicBezTo>
                  <a:cubicBezTo>
                    <a:pt x="20074" y="52070"/>
                    <a:pt x="19773" y="52070"/>
                    <a:pt x="19473" y="52004"/>
                  </a:cubicBezTo>
                  <a:cubicBezTo>
                    <a:pt x="19173" y="51970"/>
                    <a:pt x="18873" y="51937"/>
                    <a:pt x="18572" y="51904"/>
                  </a:cubicBezTo>
                  <a:cubicBezTo>
                    <a:pt x="17839" y="51803"/>
                    <a:pt x="17105" y="51637"/>
                    <a:pt x="16404" y="51470"/>
                  </a:cubicBezTo>
                  <a:cubicBezTo>
                    <a:pt x="13936" y="50869"/>
                    <a:pt x="13135" y="49135"/>
                    <a:pt x="13135" y="46767"/>
                  </a:cubicBezTo>
                  <a:cubicBezTo>
                    <a:pt x="13102" y="42830"/>
                    <a:pt x="13169" y="38961"/>
                    <a:pt x="13002" y="35058"/>
                  </a:cubicBezTo>
                  <a:cubicBezTo>
                    <a:pt x="12802" y="30688"/>
                    <a:pt x="12335" y="26385"/>
                    <a:pt x="12535" y="22049"/>
                  </a:cubicBezTo>
                  <a:cubicBezTo>
                    <a:pt x="12668" y="19480"/>
                    <a:pt x="12668" y="16845"/>
                    <a:pt x="12535" y="14277"/>
                  </a:cubicBezTo>
                  <a:cubicBezTo>
                    <a:pt x="12602" y="12742"/>
                    <a:pt x="12668" y="11208"/>
                    <a:pt x="12702" y="9640"/>
                  </a:cubicBezTo>
                  <a:cubicBezTo>
                    <a:pt x="12735" y="8439"/>
                    <a:pt x="12535" y="7238"/>
                    <a:pt x="12501" y="6004"/>
                  </a:cubicBezTo>
                  <a:cubicBezTo>
                    <a:pt x="12635" y="5404"/>
                    <a:pt x="12802" y="4837"/>
                    <a:pt x="13035" y="4236"/>
                  </a:cubicBezTo>
                  <a:cubicBezTo>
                    <a:pt x="13035" y="4236"/>
                    <a:pt x="13035" y="4203"/>
                    <a:pt x="13035" y="4203"/>
                  </a:cubicBezTo>
                  <a:cubicBezTo>
                    <a:pt x="13369" y="3769"/>
                    <a:pt x="13769" y="3335"/>
                    <a:pt x="14336" y="2969"/>
                  </a:cubicBezTo>
                  <a:cubicBezTo>
                    <a:pt x="14636" y="2768"/>
                    <a:pt x="15037" y="2635"/>
                    <a:pt x="15470" y="2535"/>
                  </a:cubicBezTo>
                  <a:cubicBezTo>
                    <a:pt x="15937" y="2468"/>
                    <a:pt x="16404" y="2468"/>
                    <a:pt x="16805" y="2468"/>
                  </a:cubicBezTo>
                  <a:cubicBezTo>
                    <a:pt x="17023" y="2481"/>
                    <a:pt x="17241" y="2486"/>
                    <a:pt x="17460" y="2486"/>
                  </a:cubicBezTo>
                  <a:cubicBezTo>
                    <a:pt x="18409" y="2486"/>
                    <a:pt x="19358" y="2383"/>
                    <a:pt x="20307" y="2301"/>
                  </a:cubicBezTo>
                  <a:cubicBezTo>
                    <a:pt x="21074" y="2301"/>
                    <a:pt x="21841" y="2301"/>
                    <a:pt x="22609" y="2268"/>
                  </a:cubicBezTo>
                  <a:cubicBezTo>
                    <a:pt x="23093" y="2307"/>
                    <a:pt x="23577" y="2321"/>
                    <a:pt x="24062" y="2321"/>
                  </a:cubicBezTo>
                  <a:cubicBezTo>
                    <a:pt x="24811" y="2321"/>
                    <a:pt x="25561" y="2288"/>
                    <a:pt x="26311" y="2268"/>
                  </a:cubicBezTo>
                  <a:lnTo>
                    <a:pt x="28213" y="2268"/>
                  </a:lnTo>
                  <a:cubicBezTo>
                    <a:pt x="28346" y="2301"/>
                    <a:pt x="28446" y="2301"/>
                    <a:pt x="28580" y="2301"/>
                  </a:cubicBezTo>
                  <a:cubicBezTo>
                    <a:pt x="28963" y="2318"/>
                    <a:pt x="29347" y="2326"/>
                    <a:pt x="29730" y="2326"/>
                  </a:cubicBezTo>
                  <a:cubicBezTo>
                    <a:pt x="30114" y="2326"/>
                    <a:pt x="30498" y="2318"/>
                    <a:pt x="30881" y="2301"/>
                  </a:cubicBezTo>
                  <a:lnTo>
                    <a:pt x="41522" y="2301"/>
                  </a:lnTo>
                  <a:cubicBezTo>
                    <a:pt x="43724" y="2301"/>
                    <a:pt x="45892" y="2268"/>
                    <a:pt x="48094" y="2201"/>
                  </a:cubicBezTo>
                  <a:close/>
                  <a:moveTo>
                    <a:pt x="39005" y="0"/>
                  </a:moveTo>
                  <a:cubicBezTo>
                    <a:pt x="36263" y="0"/>
                    <a:pt x="33522" y="103"/>
                    <a:pt x="30781" y="167"/>
                  </a:cubicBezTo>
                  <a:cubicBezTo>
                    <a:pt x="29647" y="400"/>
                    <a:pt x="28480" y="533"/>
                    <a:pt x="27345" y="533"/>
                  </a:cubicBezTo>
                  <a:cubicBezTo>
                    <a:pt x="27312" y="567"/>
                    <a:pt x="27312" y="567"/>
                    <a:pt x="27312" y="567"/>
                  </a:cubicBezTo>
                  <a:lnTo>
                    <a:pt x="27012" y="533"/>
                  </a:lnTo>
                  <a:lnTo>
                    <a:pt x="26411" y="533"/>
                  </a:lnTo>
                  <a:cubicBezTo>
                    <a:pt x="25577" y="567"/>
                    <a:pt x="24744" y="634"/>
                    <a:pt x="23876" y="734"/>
                  </a:cubicBezTo>
                  <a:cubicBezTo>
                    <a:pt x="22556" y="676"/>
                    <a:pt x="21261" y="520"/>
                    <a:pt x="19926" y="520"/>
                  </a:cubicBezTo>
                  <a:cubicBezTo>
                    <a:pt x="19709" y="520"/>
                    <a:pt x="19492" y="524"/>
                    <a:pt x="19273" y="533"/>
                  </a:cubicBezTo>
                  <a:cubicBezTo>
                    <a:pt x="18412" y="563"/>
                    <a:pt x="17603" y="672"/>
                    <a:pt x="16777" y="672"/>
                  </a:cubicBezTo>
                  <a:cubicBezTo>
                    <a:pt x="16675" y="672"/>
                    <a:pt x="16573" y="671"/>
                    <a:pt x="16471" y="667"/>
                  </a:cubicBezTo>
                  <a:cubicBezTo>
                    <a:pt x="16311" y="655"/>
                    <a:pt x="16153" y="650"/>
                    <a:pt x="15998" y="650"/>
                  </a:cubicBezTo>
                  <a:cubicBezTo>
                    <a:pt x="15250" y="650"/>
                    <a:pt x="14554" y="779"/>
                    <a:pt x="13836" y="1000"/>
                  </a:cubicBezTo>
                  <a:cubicBezTo>
                    <a:pt x="12568" y="1401"/>
                    <a:pt x="11734" y="1934"/>
                    <a:pt x="11167" y="3135"/>
                  </a:cubicBezTo>
                  <a:cubicBezTo>
                    <a:pt x="10433" y="4636"/>
                    <a:pt x="10767" y="6471"/>
                    <a:pt x="10834" y="8072"/>
                  </a:cubicBezTo>
                  <a:cubicBezTo>
                    <a:pt x="10834" y="8873"/>
                    <a:pt x="11034" y="9607"/>
                    <a:pt x="11034" y="10374"/>
                  </a:cubicBezTo>
                  <a:cubicBezTo>
                    <a:pt x="11000" y="11274"/>
                    <a:pt x="10934" y="12142"/>
                    <a:pt x="10867" y="13009"/>
                  </a:cubicBezTo>
                  <a:cubicBezTo>
                    <a:pt x="10800" y="13876"/>
                    <a:pt x="10867" y="14777"/>
                    <a:pt x="10867" y="15644"/>
                  </a:cubicBezTo>
                  <a:cubicBezTo>
                    <a:pt x="10867" y="16645"/>
                    <a:pt x="10667" y="17612"/>
                    <a:pt x="10667" y="18613"/>
                  </a:cubicBezTo>
                  <a:cubicBezTo>
                    <a:pt x="10700" y="20181"/>
                    <a:pt x="10667" y="21782"/>
                    <a:pt x="10633" y="23350"/>
                  </a:cubicBezTo>
                  <a:cubicBezTo>
                    <a:pt x="10133" y="22716"/>
                    <a:pt x="9633" y="22049"/>
                    <a:pt x="9099" y="21415"/>
                  </a:cubicBezTo>
                  <a:cubicBezTo>
                    <a:pt x="8432" y="20548"/>
                    <a:pt x="7731" y="19447"/>
                    <a:pt x="6831" y="18747"/>
                  </a:cubicBezTo>
                  <a:cubicBezTo>
                    <a:pt x="6964" y="18046"/>
                    <a:pt x="6831" y="17312"/>
                    <a:pt x="6797" y="16645"/>
                  </a:cubicBezTo>
                  <a:cubicBezTo>
                    <a:pt x="6764" y="15878"/>
                    <a:pt x="6597" y="15111"/>
                    <a:pt x="6497" y="14310"/>
                  </a:cubicBezTo>
                  <a:cubicBezTo>
                    <a:pt x="6497" y="14043"/>
                    <a:pt x="6464" y="13776"/>
                    <a:pt x="6430" y="13509"/>
                  </a:cubicBezTo>
                  <a:cubicBezTo>
                    <a:pt x="6369" y="13062"/>
                    <a:pt x="5994" y="12851"/>
                    <a:pt x="5612" y="12851"/>
                  </a:cubicBezTo>
                  <a:cubicBezTo>
                    <a:pt x="5166" y="12851"/>
                    <a:pt x="4711" y="13138"/>
                    <a:pt x="4729" y="13676"/>
                  </a:cubicBezTo>
                  <a:cubicBezTo>
                    <a:pt x="4729" y="14076"/>
                    <a:pt x="4796" y="14510"/>
                    <a:pt x="4863" y="14910"/>
                  </a:cubicBezTo>
                  <a:cubicBezTo>
                    <a:pt x="4896" y="15644"/>
                    <a:pt x="4896" y="16345"/>
                    <a:pt x="4929" y="17045"/>
                  </a:cubicBezTo>
                  <a:cubicBezTo>
                    <a:pt x="4929" y="17346"/>
                    <a:pt x="4996" y="17679"/>
                    <a:pt x="5029" y="17979"/>
                  </a:cubicBezTo>
                  <a:cubicBezTo>
                    <a:pt x="4227" y="17578"/>
                    <a:pt x="3302" y="17325"/>
                    <a:pt x="2528" y="17325"/>
                  </a:cubicBezTo>
                  <a:cubicBezTo>
                    <a:pt x="2401" y="17325"/>
                    <a:pt x="2278" y="17331"/>
                    <a:pt x="2161" y="17346"/>
                  </a:cubicBezTo>
                  <a:cubicBezTo>
                    <a:pt x="1460" y="17446"/>
                    <a:pt x="1360" y="18280"/>
                    <a:pt x="1727" y="18713"/>
                  </a:cubicBezTo>
                  <a:cubicBezTo>
                    <a:pt x="2027" y="19180"/>
                    <a:pt x="2561" y="19380"/>
                    <a:pt x="3095" y="19514"/>
                  </a:cubicBezTo>
                  <a:cubicBezTo>
                    <a:pt x="2961" y="19580"/>
                    <a:pt x="2861" y="19614"/>
                    <a:pt x="2761" y="19681"/>
                  </a:cubicBezTo>
                  <a:cubicBezTo>
                    <a:pt x="1894" y="20014"/>
                    <a:pt x="1027" y="20248"/>
                    <a:pt x="393" y="20948"/>
                  </a:cubicBezTo>
                  <a:cubicBezTo>
                    <a:pt x="0" y="21406"/>
                    <a:pt x="442" y="22250"/>
                    <a:pt x="1026" y="22250"/>
                  </a:cubicBezTo>
                  <a:cubicBezTo>
                    <a:pt x="1037" y="22250"/>
                    <a:pt x="1049" y="22250"/>
                    <a:pt x="1060" y="22249"/>
                  </a:cubicBezTo>
                  <a:cubicBezTo>
                    <a:pt x="2361" y="22216"/>
                    <a:pt x="3562" y="21549"/>
                    <a:pt x="4863" y="21315"/>
                  </a:cubicBezTo>
                  <a:cubicBezTo>
                    <a:pt x="5263" y="21248"/>
                    <a:pt x="5463" y="20881"/>
                    <a:pt x="5430" y="20548"/>
                  </a:cubicBezTo>
                  <a:cubicBezTo>
                    <a:pt x="5563" y="20514"/>
                    <a:pt x="5697" y="20514"/>
                    <a:pt x="5830" y="20514"/>
                  </a:cubicBezTo>
                  <a:cubicBezTo>
                    <a:pt x="5963" y="20514"/>
                    <a:pt x="6097" y="20481"/>
                    <a:pt x="6230" y="20414"/>
                  </a:cubicBezTo>
                  <a:cubicBezTo>
                    <a:pt x="7098" y="21148"/>
                    <a:pt x="7865" y="22349"/>
                    <a:pt x="8532" y="23116"/>
                  </a:cubicBezTo>
                  <a:cubicBezTo>
                    <a:pt x="9232" y="23850"/>
                    <a:pt x="9833" y="24818"/>
                    <a:pt x="10567" y="25485"/>
                  </a:cubicBezTo>
                  <a:cubicBezTo>
                    <a:pt x="10533" y="27119"/>
                    <a:pt x="10500" y="28720"/>
                    <a:pt x="10500" y="30321"/>
                  </a:cubicBezTo>
                  <a:cubicBezTo>
                    <a:pt x="10500" y="32123"/>
                    <a:pt x="10633" y="33857"/>
                    <a:pt x="10667" y="35659"/>
                  </a:cubicBezTo>
                  <a:cubicBezTo>
                    <a:pt x="10734" y="37693"/>
                    <a:pt x="11100" y="39661"/>
                    <a:pt x="11167" y="41663"/>
                  </a:cubicBezTo>
                  <a:cubicBezTo>
                    <a:pt x="11267" y="43498"/>
                    <a:pt x="11367" y="45299"/>
                    <a:pt x="11367" y="47133"/>
                  </a:cubicBezTo>
                  <a:cubicBezTo>
                    <a:pt x="11367" y="48901"/>
                    <a:pt x="11501" y="50069"/>
                    <a:pt x="12668" y="51470"/>
                  </a:cubicBezTo>
                  <a:cubicBezTo>
                    <a:pt x="13736" y="52738"/>
                    <a:pt x="14870" y="53104"/>
                    <a:pt x="16471" y="53405"/>
                  </a:cubicBezTo>
                  <a:cubicBezTo>
                    <a:pt x="16835" y="53477"/>
                    <a:pt x="17206" y="53493"/>
                    <a:pt x="17577" y="53493"/>
                  </a:cubicBezTo>
                  <a:cubicBezTo>
                    <a:pt x="17855" y="53493"/>
                    <a:pt x="18133" y="53484"/>
                    <a:pt x="18409" y="53484"/>
                  </a:cubicBezTo>
                  <a:cubicBezTo>
                    <a:pt x="18609" y="53484"/>
                    <a:pt x="18809" y="53489"/>
                    <a:pt x="19006" y="53505"/>
                  </a:cubicBezTo>
                  <a:cubicBezTo>
                    <a:pt x="20007" y="53605"/>
                    <a:pt x="20974" y="53838"/>
                    <a:pt x="22008" y="53905"/>
                  </a:cubicBezTo>
                  <a:cubicBezTo>
                    <a:pt x="23735" y="53998"/>
                    <a:pt x="25377" y="54176"/>
                    <a:pt x="27117" y="54176"/>
                  </a:cubicBezTo>
                  <a:cubicBezTo>
                    <a:pt x="27259" y="54176"/>
                    <a:pt x="27402" y="54174"/>
                    <a:pt x="27546" y="54172"/>
                  </a:cubicBezTo>
                  <a:cubicBezTo>
                    <a:pt x="27711" y="54169"/>
                    <a:pt x="27877" y="54168"/>
                    <a:pt x="28043" y="54168"/>
                  </a:cubicBezTo>
                  <a:cubicBezTo>
                    <a:pt x="30045" y="54168"/>
                    <a:pt x="32048" y="54341"/>
                    <a:pt x="34050" y="54372"/>
                  </a:cubicBezTo>
                  <a:cubicBezTo>
                    <a:pt x="37719" y="54372"/>
                    <a:pt x="41355" y="53905"/>
                    <a:pt x="44991" y="53571"/>
                  </a:cubicBezTo>
                  <a:cubicBezTo>
                    <a:pt x="46092" y="53438"/>
                    <a:pt x="47260" y="53405"/>
                    <a:pt x="48394" y="53338"/>
                  </a:cubicBezTo>
                  <a:cubicBezTo>
                    <a:pt x="49194" y="53338"/>
                    <a:pt x="49995" y="53305"/>
                    <a:pt x="50829" y="53271"/>
                  </a:cubicBezTo>
                  <a:cubicBezTo>
                    <a:pt x="50999" y="53264"/>
                    <a:pt x="51171" y="53261"/>
                    <a:pt x="51344" y="53261"/>
                  </a:cubicBezTo>
                  <a:cubicBezTo>
                    <a:pt x="52191" y="53261"/>
                    <a:pt x="53067" y="53332"/>
                    <a:pt x="53940" y="53332"/>
                  </a:cubicBezTo>
                  <a:cubicBezTo>
                    <a:pt x="54566" y="53332"/>
                    <a:pt x="55189" y="53296"/>
                    <a:pt x="55799" y="53171"/>
                  </a:cubicBezTo>
                  <a:lnTo>
                    <a:pt x="56133" y="53171"/>
                  </a:lnTo>
                  <a:cubicBezTo>
                    <a:pt x="57200" y="53004"/>
                    <a:pt x="57901" y="52437"/>
                    <a:pt x="58401" y="51637"/>
                  </a:cubicBezTo>
                  <a:cubicBezTo>
                    <a:pt x="59135" y="50536"/>
                    <a:pt x="59268" y="49035"/>
                    <a:pt x="59502" y="47701"/>
                  </a:cubicBezTo>
                  <a:cubicBezTo>
                    <a:pt x="59935" y="44832"/>
                    <a:pt x="60302" y="42097"/>
                    <a:pt x="60369" y="39194"/>
                  </a:cubicBezTo>
                  <a:cubicBezTo>
                    <a:pt x="60369" y="38394"/>
                    <a:pt x="60369" y="37627"/>
                    <a:pt x="60336" y="36826"/>
                  </a:cubicBezTo>
                  <a:cubicBezTo>
                    <a:pt x="60402" y="35825"/>
                    <a:pt x="60502" y="34791"/>
                    <a:pt x="60536" y="33791"/>
                  </a:cubicBezTo>
                  <a:cubicBezTo>
                    <a:pt x="60603" y="31389"/>
                    <a:pt x="60369" y="28987"/>
                    <a:pt x="60202" y="26619"/>
                  </a:cubicBezTo>
                  <a:cubicBezTo>
                    <a:pt x="60202" y="26585"/>
                    <a:pt x="60236" y="26552"/>
                    <a:pt x="60269" y="26519"/>
                  </a:cubicBezTo>
                  <a:cubicBezTo>
                    <a:pt x="61070" y="25084"/>
                    <a:pt x="62337" y="23817"/>
                    <a:pt x="63438" y="22683"/>
                  </a:cubicBezTo>
                  <a:cubicBezTo>
                    <a:pt x="64172" y="21915"/>
                    <a:pt x="64806" y="20948"/>
                    <a:pt x="65539" y="20181"/>
                  </a:cubicBezTo>
                  <a:cubicBezTo>
                    <a:pt x="65567" y="20183"/>
                    <a:pt x="65595" y="20184"/>
                    <a:pt x="65622" y="20184"/>
                  </a:cubicBezTo>
                  <a:cubicBezTo>
                    <a:pt x="66024" y="20184"/>
                    <a:pt x="66392" y="19959"/>
                    <a:pt x="66674" y="19647"/>
                  </a:cubicBezTo>
                  <a:cubicBezTo>
                    <a:pt x="67174" y="19580"/>
                    <a:pt x="67874" y="19580"/>
                    <a:pt x="68008" y="19580"/>
                  </a:cubicBezTo>
                  <a:cubicBezTo>
                    <a:pt x="68146" y="19569"/>
                    <a:pt x="68285" y="19564"/>
                    <a:pt x="68425" y="19564"/>
                  </a:cubicBezTo>
                  <a:cubicBezTo>
                    <a:pt x="68956" y="19564"/>
                    <a:pt x="69499" y="19630"/>
                    <a:pt x="70044" y="19630"/>
                  </a:cubicBezTo>
                  <a:cubicBezTo>
                    <a:pt x="70188" y="19630"/>
                    <a:pt x="70332" y="19625"/>
                    <a:pt x="70476" y="19614"/>
                  </a:cubicBezTo>
                  <a:cubicBezTo>
                    <a:pt x="71310" y="19580"/>
                    <a:pt x="71610" y="18413"/>
                    <a:pt x="70743" y="18113"/>
                  </a:cubicBezTo>
                  <a:cubicBezTo>
                    <a:pt x="70144" y="17882"/>
                    <a:pt x="69497" y="17811"/>
                    <a:pt x="68846" y="17811"/>
                  </a:cubicBezTo>
                  <a:cubicBezTo>
                    <a:pt x="68555" y="17811"/>
                    <a:pt x="68263" y="17825"/>
                    <a:pt x="67974" y="17846"/>
                  </a:cubicBezTo>
                  <a:cubicBezTo>
                    <a:pt x="68608" y="16945"/>
                    <a:pt x="69375" y="15944"/>
                    <a:pt x="69442" y="14944"/>
                  </a:cubicBezTo>
                  <a:cubicBezTo>
                    <a:pt x="69512" y="14365"/>
                    <a:pt x="69066" y="14075"/>
                    <a:pt x="68598" y="14075"/>
                  </a:cubicBezTo>
                  <a:cubicBezTo>
                    <a:pt x="68392" y="14075"/>
                    <a:pt x="68181" y="14131"/>
                    <a:pt x="68008" y="14243"/>
                  </a:cubicBezTo>
                  <a:cubicBezTo>
                    <a:pt x="67107" y="14910"/>
                    <a:pt x="66473" y="15778"/>
                    <a:pt x="65873" y="16712"/>
                  </a:cubicBezTo>
                  <a:cubicBezTo>
                    <a:pt x="65873" y="16478"/>
                    <a:pt x="65840" y="16211"/>
                    <a:pt x="65840" y="15978"/>
                  </a:cubicBezTo>
                  <a:cubicBezTo>
                    <a:pt x="65773" y="15077"/>
                    <a:pt x="65606" y="14143"/>
                    <a:pt x="64839" y="13609"/>
                  </a:cubicBezTo>
                  <a:cubicBezTo>
                    <a:pt x="64731" y="13533"/>
                    <a:pt x="64609" y="13498"/>
                    <a:pt x="64488" y="13498"/>
                  </a:cubicBezTo>
                  <a:cubicBezTo>
                    <a:pt x="64081" y="13498"/>
                    <a:pt x="63676" y="13881"/>
                    <a:pt x="63805" y="14343"/>
                  </a:cubicBezTo>
                  <a:cubicBezTo>
                    <a:pt x="63905" y="14710"/>
                    <a:pt x="64105" y="15044"/>
                    <a:pt x="64272" y="15411"/>
                  </a:cubicBezTo>
                  <a:cubicBezTo>
                    <a:pt x="64339" y="15811"/>
                    <a:pt x="64305" y="16311"/>
                    <a:pt x="64305" y="16712"/>
                  </a:cubicBezTo>
                  <a:cubicBezTo>
                    <a:pt x="64305" y="17279"/>
                    <a:pt x="64372" y="17879"/>
                    <a:pt x="64472" y="18446"/>
                  </a:cubicBezTo>
                  <a:cubicBezTo>
                    <a:pt x="63605" y="19247"/>
                    <a:pt x="62971" y="20448"/>
                    <a:pt x="62237" y="21315"/>
                  </a:cubicBezTo>
                  <a:cubicBezTo>
                    <a:pt x="61537" y="22149"/>
                    <a:pt x="60736" y="22983"/>
                    <a:pt x="60035" y="23917"/>
                  </a:cubicBezTo>
                  <a:cubicBezTo>
                    <a:pt x="60002" y="23417"/>
                    <a:pt x="60002" y="22950"/>
                    <a:pt x="60002" y="22483"/>
                  </a:cubicBezTo>
                  <a:lnTo>
                    <a:pt x="60002" y="22016"/>
                  </a:lnTo>
                  <a:cubicBezTo>
                    <a:pt x="60002" y="18046"/>
                    <a:pt x="60536" y="14110"/>
                    <a:pt x="60536" y="10140"/>
                  </a:cubicBezTo>
                  <a:cubicBezTo>
                    <a:pt x="60536" y="8339"/>
                    <a:pt x="60369" y="6604"/>
                    <a:pt x="60336" y="4803"/>
                  </a:cubicBezTo>
                  <a:cubicBezTo>
                    <a:pt x="60269" y="3402"/>
                    <a:pt x="59402" y="2435"/>
                    <a:pt x="58201" y="1901"/>
                  </a:cubicBezTo>
                  <a:cubicBezTo>
                    <a:pt x="57267" y="1501"/>
                    <a:pt x="56166" y="1401"/>
                    <a:pt x="55132" y="1301"/>
                  </a:cubicBezTo>
                  <a:cubicBezTo>
                    <a:pt x="53836" y="930"/>
                    <a:pt x="52435" y="812"/>
                    <a:pt x="50996" y="812"/>
                  </a:cubicBezTo>
                  <a:cubicBezTo>
                    <a:pt x="50620" y="812"/>
                    <a:pt x="50241" y="820"/>
                    <a:pt x="49861" y="834"/>
                  </a:cubicBezTo>
                  <a:cubicBezTo>
                    <a:pt x="47827" y="600"/>
                    <a:pt x="45825" y="233"/>
                    <a:pt x="43790" y="133"/>
                  </a:cubicBezTo>
                  <a:cubicBezTo>
                    <a:pt x="42195" y="35"/>
                    <a:pt x="40600" y="0"/>
                    <a:pt x="39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46;p18">
            <a:extLst>
              <a:ext uri="{FF2B5EF4-FFF2-40B4-BE49-F238E27FC236}">
                <a16:creationId xmlns:a16="http://schemas.microsoft.com/office/drawing/2014/main" id="{253FE6B0-935A-B845-8D85-2742D3E2355A}"/>
              </a:ext>
            </a:extLst>
          </p:cNvPr>
          <p:cNvGrpSpPr/>
          <p:nvPr/>
        </p:nvGrpSpPr>
        <p:grpSpPr>
          <a:xfrm>
            <a:off x="7544897" y="4747673"/>
            <a:ext cx="302206" cy="243754"/>
            <a:chOff x="3746250" y="3977525"/>
            <a:chExt cx="1684625" cy="1358475"/>
          </a:xfrm>
        </p:grpSpPr>
        <p:sp>
          <p:nvSpPr>
            <p:cNvPr id="51" name="Google Shape;147;p18">
              <a:extLst>
                <a:ext uri="{FF2B5EF4-FFF2-40B4-BE49-F238E27FC236}">
                  <a16:creationId xmlns:a16="http://schemas.microsoft.com/office/drawing/2014/main" id="{A1ECD14B-CDF1-BE45-A352-57B538B4BE8E}"/>
                </a:ext>
              </a:extLst>
            </p:cNvPr>
            <p:cNvSpPr/>
            <p:nvPr/>
          </p:nvSpPr>
          <p:spPr>
            <a:xfrm>
              <a:off x="3961400" y="4012275"/>
              <a:ext cx="1213400" cy="1292775"/>
            </a:xfrm>
            <a:custGeom>
              <a:avLst/>
              <a:gdLst/>
              <a:ahLst/>
              <a:cxnLst/>
              <a:rect l="l" t="t" r="r" b="b"/>
              <a:pathLst>
                <a:path w="48536" h="51711" extrusionOk="0">
                  <a:moveTo>
                    <a:pt x="24746" y="17564"/>
                  </a:moveTo>
                  <a:cubicBezTo>
                    <a:pt x="26369" y="17564"/>
                    <a:pt x="28000" y="17840"/>
                    <a:pt x="29589" y="18157"/>
                  </a:cubicBezTo>
                  <a:cubicBezTo>
                    <a:pt x="29500" y="18157"/>
                    <a:pt x="29411" y="18172"/>
                    <a:pt x="29322" y="18172"/>
                  </a:cubicBezTo>
                  <a:cubicBezTo>
                    <a:pt x="29277" y="18172"/>
                    <a:pt x="29233" y="18168"/>
                    <a:pt x="29188" y="18157"/>
                  </a:cubicBezTo>
                  <a:cubicBezTo>
                    <a:pt x="27752" y="17881"/>
                    <a:pt x="26270" y="17582"/>
                    <a:pt x="24799" y="17582"/>
                  </a:cubicBezTo>
                  <a:cubicBezTo>
                    <a:pt x="24493" y="17582"/>
                    <a:pt x="24188" y="17595"/>
                    <a:pt x="23884" y="17624"/>
                  </a:cubicBezTo>
                  <a:cubicBezTo>
                    <a:pt x="23804" y="17624"/>
                    <a:pt x="23723" y="17611"/>
                    <a:pt x="23642" y="17609"/>
                  </a:cubicBezTo>
                  <a:lnTo>
                    <a:pt x="23642" y="17609"/>
                  </a:lnTo>
                  <a:cubicBezTo>
                    <a:pt x="24009" y="17578"/>
                    <a:pt x="24377" y="17564"/>
                    <a:pt x="24746" y="17564"/>
                  </a:cubicBezTo>
                  <a:close/>
                  <a:moveTo>
                    <a:pt x="33854" y="41133"/>
                  </a:moveTo>
                  <a:cubicBezTo>
                    <a:pt x="33937" y="41133"/>
                    <a:pt x="34029" y="41164"/>
                    <a:pt x="34115" y="41164"/>
                  </a:cubicBezTo>
                  <a:cubicBezTo>
                    <a:pt x="34143" y="41164"/>
                    <a:pt x="34170" y="41161"/>
                    <a:pt x="34197" y="41152"/>
                  </a:cubicBezTo>
                  <a:lnTo>
                    <a:pt x="34197" y="41152"/>
                  </a:lnTo>
                  <a:cubicBezTo>
                    <a:pt x="33472" y="41449"/>
                    <a:pt x="32748" y="41776"/>
                    <a:pt x="31990" y="41874"/>
                  </a:cubicBezTo>
                  <a:cubicBezTo>
                    <a:pt x="31768" y="41908"/>
                    <a:pt x="31531" y="41930"/>
                    <a:pt x="31292" y="41930"/>
                  </a:cubicBezTo>
                  <a:cubicBezTo>
                    <a:pt x="30819" y="41930"/>
                    <a:pt x="30341" y="41842"/>
                    <a:pt x="29965" y="41581"/>
                  </a:cubicBezTo>
                  <a:lnTo>
                    <a:pt x="29965" y="41581"/>
                  </a:lnTo>
                  <a:cubicBezTo>
                    <a:pt x="29977" y="41587"/>
                    <a:pt x="29995" y="41589"/>
                    <a:pt x="30015" y="41589"/>
                  </a:cubicBezTo>
                  <a:cubicBezTo>
                    <a:pt x="30067" y="41589"/>
                    <a:pt x="30133" y="41574"/>
                    <a:pt x="30156" y="41574"/>
                  </a:cubicBezTo>
                  <a:cubicBezTo>
                    <a:pt x="30200" y="41574"/>
                    <a:pt x="30274" y="41559"/>
                    <a:pt x="30329" y="41559"/>
                  </a:cubicBezTo>
                  <a:cubicBezTo>
                    <a:pt x="30356" y="41559"/>
                    <a:pt x="30378" y="41563"/>
                    <a:pt x="30389" y="41574"/>
                  </a:cubicBezTo>
                  <a:cubicBezTo>
                    <a:pt x="30623" y="41774"/>
                    <a:pt x="30923" y="41874"/>
                    <a:pt x="31223" y="41908"/>
                  </a:cubicBezTo>
                  <a:lnTo>
                    <a:pt x="31323" y="41908"/>
                  </a:lnTo>
                  <a:cubicBezTo>
                    <a:pt x="31423" y="41908"/>
                    <a:pt x="31523" y="41908"/>
                    <a:pt x="31590" y="41874"/>
                  </a:cubicBezTo>
                  <a:cubicBezTo>
                    <a:pt x="31757" y="41874"/>
                    <a:pt x="31924" y="41841"/>
                    <a:pt x="32057" y="41774"/>
                  </a:cubicBezTo>
                  <a:cubicBezTo>
                    <a:pt x="32657" y="41641"/>
                    <a:pt x="33224" y="41374"/>
                    <a:pt x="33792" y="41140"/>
                  </a:cubicBezTo>
                  <a:cubicBezTo>
                    <a:pt x="33812" y="41135"/>
                    <a:pt x="33832" y="41133"/>
                    <a:pt x="33854" y="41133"/>
                  </a:cubicBezTo>
                  <a:close/>
                  <a:moveTo>
                    <a:pt x="40230" y="1"/>
                  </a:moveTo>
                  <a:cubicBezTo>
                    <a:pt x="38746" y="1"/>
                    <a:pt x="37111" y="411"/>
                    <a:pt x="35826" y="411"/>
                  </a:cubicBezTo>
                  <a:cubicBezTo>
                    <a:pt x="35648" y="410"/>
                    <a:pt x="35470" y="409"/>
                    <a:pt x="35291" y="409"/>
                  </a:cubicBezTo>
                  <a:cubicBezTo>
                    <a:pt x="32439" y="409"/>
                    <a:pt x="29586" y="621"/>
                    <a:pt x="26711" y="621"/>
                  </a:cubicBezTo>
                  <a:cubicBezTo>
                    <a:pt x="26370" y="621"/>
                    <a:pt x="26028" y="618"/>
                    <a:pt x="25686" y="611"/>
                  </a:cubicBezTo>
                  <a:cubicBezTo>
                    <a:pt x="25375" y="606"/>
                    <a:pt x="25065" y="603"/>
                    <a:pt x="24755" y="603"/>
                  </a:cubicBezTo>
                  <a:cubicBezTo>
                    <a:pt x="21973" y="603"/>
                    <a:pt x="19206" y="808"/>
                    <a:pt x="16427" y="808"/>
                  </a:cubicBezTo>
                  <a:cubicBezTo>
                    <a:pt x="15856" y="808"/>
                    <a:pt x="15284" y="799"/>
                    <a:pt x="14711" y="778"/>
                  </a:cubicBezTo>
                  <a:cubicBezTo>
                    <a:pt x="14189" y="756"/>
                    <a:pt x="13666" y="752"/>
                    <a:pt x="13143" y="752"/>
                  </a:cubicBezTo>
                  <a:cubicBezTo>
                    <a:pt x="12882" y="752"/>
                    <a:pt x="12621" y="753"/>
                    <a:pt x="12360" y="753"/>
                  </a:cubicBezTo>
                  <a:cubicBezTo>
                    <a:pt x="11576" y="753"/>
                    <a:pt x="10792" y="745"/>
                    <a:pt x="10008" y="678"/>
                  </a:cubicBezTo>
                  <a:cubicBezTo>
                    <a:pt x="9565" y="635"/>
                    <a:pt x="9122" y="605"/>
                    <a:pt x="8684" y="605"/>
                  </a:cubicBezTo>
                  <a:cubicBezTo>
                    <a:pt x="8100" y="605"/>
                    <a:pt x="7525" y="659"/>
                    <a:pt x="6972" y="812"/>
                  </a:cubicBezTo>
                  <a:cubicBezTo>
                    <a:pt x="6428" y="624"/>
                    <a:pt x="5858" y="515"/>
                    <a:pt x="5288" y="515"/>
                  </a:cubicBezTo>
                  <a:cubicBezTo>
                    <a:pt x="4740" y="515"/>
                    <a:pt x="4193" y="616"/>
                    <a:pt x="3670" y="845"/>
                  </a:cubicBezTo>
                  <a:cubicBezTo>
                    <a:pt x="935" y="1979"/>
                    <a:pt x="1" y="4614"/>
                    <a:pt x="801" y="7383"/>
                  </a:cubicBezTo>
                  <a:cubicBezTo>
                    <a:pt x="534" y="8017"/>
                    <a:pt x="334" y="8617"/>
                    <a:pt x="201" y="9318"/>
                  </a:cubicBezTo>
                  <a:cubicBezTo>
                    <a:pt x="935" y="9818"/>
                    <a:pt x="1102" y="10785"/>
                    <a:pt x="701" y="11519"/>
                  </a:cubicBezTo>
                  <a:cubicBezTo>
                    <a:pt x="601" y="11686"/>
                    <a:pt x="534" y="11819"/>
                    <a:pt x="468" y="11953"/>
                  </a:cubicBezTo>
                  <a:cubicBezTo>
                    <a:pt x="601" y="12453"/>
                    <a:pt x="735" y="12954"/>
                    <a:pt x="835" y="13421"/>
                  </a:cubicBezTo>
                  <a:cubicBezTo>
                    <a:pt x="1102" y="14488"/>
                    <a:pt x="1135" y="15689"/>
                    <a:pt x="1235" y="16856"/>
                  </a:cubicBezTo>
                  <a:cubicBezTo>
                    <a:pt x="768" y="17157"/>
                    <a:pt x="434" y="17624"/>
                    <a:pt x="434" y="18291"/>
                  </a:cubicBezTo>
                  <a:cubicBezTo>
                    <a:pt x="468" y="19592"/>
                    <a:pt x="434" y="20859"/>
                    <a:pt x="401" y="22160"/>
                  </a:cubicBezTo>
                  <a:cubicBezTo>
                    <a:pt x="368" y="23161"/>
                    <a:pt x="568" y="24062"/>
                    <a:pt x="601" y="25029"/>
                  </a:cubicBezTo>
                  <a:cubicBezTo>
                    <a:pt x="635" y="27531"/>
                    <a:pt x="1135" y="30233"/>
                    <a:pt x="1535" y="32668"/>
                  </a:cubicBezTo>
                  <a:cubicBezTo>
                    <a:pt x="1602" y="33001"/>
                    <a:pt x="1702" y="33268"/>
                    <a:pt x="1835" y="33468"/>
                  </a:cubicBezTo>
                  <a:cubicBezTo>
                    <a:pt x="1669" y="35470"/>
                    <a:pt x="1435" y="37438"/>
                    <a:pt x="1402" y="39439"/>
                  </a:cubicBezTo>
                  <a:cubicBezTo>
                    <a:pt x="1402" y="41207"/>
                    <a:pt x="1569" y="43042"/>
                    <a:pt x="1702" y="44810"/>
                  </a:cubicBezTo>
                  <a:cubicBezTo>
                    <a:pt x="1835" y="46845"/>
                    <a:pt x="1735" y="48446"/>
                    <a:pt x="3703" y="49647"/>
                  </a:cubicBezTo>
                  <a:cubicBezTo>
                    <a:pt x="3970" y="49813"/>
                    <a:pt x="4270" y="49913"/>
                    <a:pt x="4537" y="49980"/>
                  </a:cubicBezTo>
                  <a:cubicBezTo>
                    <a:pt x="5405" y="50847"/>
                    <a:pt x="5838" y="50881"/>
                    <a:pt x="7373" y="50881"/>
                  </a:cubicBezTo>
                  <a:cubicBezTo>
                    <a:pt x="9474" y="50914"/>
                    <a:pt x="11542" y="50981"/>
                    <a:pt x="13644" y="51148"/>
                  </a:cubicBezTo>
                  <a:cubicBezTo>
                    <a:pt x="15845" y="51314"/>
                    <a:pt x="18055" y="51348"/>
                    <a:pt x="20265" y="51348"/>
                  </a:cubicBezTo>
                  <a:cubicBezTo>
                    <a:pt x="21738" y="51348"/>
                    <a:pt x="23212" y="51333"/>
                    <a:pt x="24683" y="51333"/>
                  </a:cubicBezTo>
                  <a:cubicBezTo>
                    <a:pt x="25418" y="51333"/>
                    <a:pt x="26153" y="51337"/>
                    <a:pt x="26887" y="51348"/>
                  </a:cubicBezTo>
                  <a:cubicBezTo>
                    <a:pt x="29288" y="51348"/>
                    <a:pt x="31657" y="51448"/>
                    <a:pt x="34025" y="51515"/>
                  </a:cubicBezTo>
                  <a:cubicBezTo>
                    <a:pt x="34166" y="51517"/>
                    <a:pt x="34307" y="51518"/>
                    <a:pt x="34448" y="51518"/>
                  </a:cubicBezTo>
                  <a:cubicBezTo>
                    <a:pt x="35454" y="51518"/>
                    <a:pt x="36482" y="51466"/>
                    <a:pt x="37507" y="51466"/>
                  </a:cubicBezTo>
                  <a:cubicBezTo>
                    <a:pt x="38389" y="51466"/>
                    <a:pt x="39268" y="51504"/>
                    <a:pt x="40129" y="51648"/>
                  </a:cubicBezTo>
                  <a:cubicBezTo>
                    <a:pt x="40373" y="51692"/>
                    <a:pt x="40643" y="51711"/>
                    <a:pt x="40929" y="51711"/>
                  </a:cubicBezTo>
                  <a:cubicBezTo>
                    <a:pt x="42167" y="51711"/>
                    <a:pt x="43703" y="51352"/>
                    <a:pt x="44733" y="51081"/>
                  </a:cubicBezTo>
                  <a:cubicBezTo>
                    <a:pt x="46467" y="50647"/>
                    <a:pt x="47535" y="48979"/>
                    <a:pt x="47535" y="47278"/>
                  </a:cubicBezTo>
                  <a:cubicBezTo>
                    <a:pt x="47535" y="46845"/>
                    <a:pt x="47401" y="46478"/>
                    <a:pt x="47201" y="46177"/>
                  </a:cubicBezTo>
                  <a:cubicBezTo>
                    <a:pt x="47335" y="46011"/>
                    <a:pt x="47401" y="45810"/>
                    <a:pt x="47468" y="45577"/>
                  </a:cubicBezTo>
                  <a:cubicBezTo>
                    <a:pt x="47535" y="45210"/>
                    <a:pt x="47568" y="44910"/>
                    <a:pt x="47601" y="44610"/>
                  </a:cubicBezTo>
                  <a:cubicBezTo>
                    <a:pt x="47835" y="42942"/>
                    <a:pt x="47868" y="41274"/>
                    <a:pt x="48102" y="39606"/>
                  </a:cubicBezTo>
                  <a:cubicBezTo>
                    <a:pt x="48402" y="37404"/>
                    <a:pt x="48535" y="35069"/>
                    <a:pt x="48335" y="32868"/>
                  </a:cubicBezTo>
                  <a:cubicBezTo>
                    <a:pt x="48168" y="30666"/>
                    <a:pt x="48269" y="28398"/>
                    <a:pt x="48269" y="26196"/>
                  </a:cubicBezTo>
                  <a:cubicBezTo>
                    <a:pt x="48302" y="23795"/>
                    <a:pt x="47935" y="21426"/>
                    <a:pt x="48035" y="19058"/>
                  </a:cubicBezTo>
                  <a:cubicBezTo>
                    <a:pt x="48102" y="17157"/>
                    <a:pt x="48002" y="15222"/>
                    <a:pt x="48002" y="13321"/>
                  </a:cubicBezTo>
                  <a:cubicBezTo>
                    <a:pt x="48002" y="11152"/>
                    <a:pt x="48102" y="9017"/>
                    <a:pt x="48135" y="6849"/>
                  </a:cubicBezTo>
                  <a:cubicBezTo>
                    <a:pt x="48202" y="4948"/>
                    <a:pt x="48102" y="3047"/>
                    <a:pt x="46634" y="1646"/>
                  </a:cubicBezTo>
                  <a:cubicBezTo>
                    <a:pt x="45859" y="917"/>
                    <a:pt x="44952" y="652"/>
                    <a:pt x="44017" y="652"/>
                  </a:cubicBezTo>
                  <a:cubicBezTo>
                    <a:pt x="43624" y="652"/>
                    <a:pt x="43226" y="699"/>
                    <a:pt x="42831" y="778"/>
                  </a:cubicBezTo>
                  <a:cubicBezTo>
                    <a:pt x="42127" y="180"/>
                    <a:pt x="41212" y="1"/>
                    <a:pt x="40230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;p18">
              <a:extLst>
                <a:ext uri="{FF2B5EF4-FFF2-40B4-BE49-F238E27FC236}">
                  <a16:creationId xmlns:a16="http://schemas.microsoft.com/office/drawing/2014/main" id="{8E0820DB-5460-7842-B299-2B732DF25CCC}"/>
                </a:ext>
              </a:extLst>
            </p:cNvPr>
            <p:cNvSpPr/>
            <p:nvPr/>
          </p:nvSpPr>
          <p:spPr>
            <a:xfrm>
              <a:off x="3974750" y="4028550"/>
              <a:ext cx="1163250" cy="1274050"/>
            </a:xfrm>
            <a:custGeom>
              <a:avLst/>
              <a:gdLst/>
              <a:ahLst/>
              <a:cxnLst/>
              <a:rect l="l" t="t" r="r" b="b"/>
              <a:pathLst>
                <a:path w="46530" h="50962" extrusionOk="0">
                  <a:moveTo>
                    <a:pt x="3453" y="0"/>
                  </a:moveTo>
                  <a:cubicBezTo>
                    <a:pt x="3366" y="0"/>
                    <a:pt x="3270" y="29"/>
                    <a:pt x="3169" y="94"/>
                  </a:cubicBezTo>
                  <a:cubicBezTo>
                    <a:pt x="2402" y="594"/>
                    <a:pt x="1702" y="861"/>
                    <a:pt x="1101" y="1562"/>
                  </a:cubicBezTo>
                  <a:cubicBezTo>
                    <a:pt x="434" y="2362"/>
                    <a:pt x="201" y="3530"/>
                    <a:pt x="101" y="4497"/>
                  </a:cubicBezTo>
                  <a:cubicBezTo>
                    <a:pt x="0" y="5798"/>
                    <a:pt x="101" y="7099"/>
                    <a:pt x="101" y="8366"/>
                  </a:cubicBezTo>
                  <a:cubicBezTo>
                    <a:pt x="101" y="9601"/>
                    <a:pt x="434" y="10768"/>
                    <a:pt x="267" y="11969"/>
                  </a:cubicBezTo>
                  <a:cubicBezTo>
                    <a:pt x="101" y="13303"/>
                    <a:pt x="534" y="14604"/>
                    <a:pt x="434" y="15939"/>
                  </a:cubicBezTo>
                  <a:cubicBezTo>
                    <a:pt x="367" y="17206"/>
                    <a:pt x="534" y="18507"/>
                    <a:pt x="501" y="19775"/>
                  </a:cubicBezTo>
                  <a:cubicBezTo>
                    <a:pt x="467" y="21009"/>
                    <a:pt x="501" y="22176"/>
                    <a:pt x="601" y="23411"/>
                  </a:cubicBezTo>
                  <a:cubicBezTo>
                    <a:pt x="668" y="24545"/>
                    <a:pt x="401" y="25746"/>
                    <a:pt x="634" y="26846"/>
                  </a:cubicBezTo>
                  <a:cubicBezTo>
                    <a:pt x="668" y="27113"/>
                    <a:pt x="801" y="27313"/>
                    <a:pt x="1001" y="27480"/>
                  </a:cubicBezTo>
                  <a:cubicBezTo>
                    <a:pt x="1001" y="27547"/>
                    <a:pt x="1001" y="27580"/>
                    <a:pt x="968" y="27647"/>
                  </a:cubicBezTo>
                  <a:cubicBezTo>
                    <a:pt x="801" y="28681"/>
                    <a:pt x="968" y="29815"/>
                    <a:pt x="801" y="30883"/>
                  </a:cubicBezTo>
                  <a:cubicBezTo>
                    <a:pt x="701" y="31683"/>
                    <a:pt x="768" y="32550"/>
                    <a:pt x="834" y="33351"/>
                  </a:cubicBezTo>
                  <a:cubicBezTo>
                    <a:pt x="901" y="34485"/>
                    <a:pt x="901" y="35653"/>
                    <a:pt x="1035" y="36753"/>
                  </a:cubicBezTo>
                  <a:cubicBezTo>
                    <a:pt x="1335" y="38922"/>
                    <a:pt x="868" y="41257"/>
                    <a:pt x="1268" y="43392"/>
                  </a:cubicBezTo>
                  <a:cubicBezTo>
                    <a:pt x="1602" y="45293"/>
                    <a:pt x="1468" y="47394"/>
                    <a:pt x="3203" y="48729"/>
                  </a:cubicBezTo>
                  <a:cubicBezTo>
                    <a:pt x="4937" y="50030"/>
                    <a:pt x="7106" y="50030"/>
                    <a:pt x="9207" y="50363"/>
                  </a:cubicBezTo>
                  <a:cubicBezTo>
                    <a:pt x="11542" y="50730"/>
                    <a:pt x="13944" y="50864"/>
                    <a:pt x="16312" y="50897"/>
                  </a:cubicBezTo>
                  <a:cubicBezTo>
                    <a:pt x="17247" y="50926"/>
                    <a:pt x="18182" y="50962"/>
                    <a:pt x="19114" y="50962"/>
                  </a:cubicBezTo>
                  <a:cubicBezTo>
                    <a:pt x="20310" y="50962"/>
                    <a:pt x="21502" y="50903"/>
                    <a:pt x="22683" y="50697"/>
                  </a:cubicBezTo>
                  <a:cubicBezTo>
                    <a:pt x="23256" y="50590"/>
                    <a:pt x="23859" y="50574"/>
                    <a:pt x="24470" y="50574"/>
                  </a:cubicBezTo>
                  <a:cubicBezTo>
                    <a:pt x="24743" y="50574"/>
                    <a:pt x="25017" y="50577"/>
                    <a:pt x="25290" y="50577"/>
                  </a:cubicBezTo>
                  <a:cubicBezTo>
                    <a:pt x="26514" y="50577"/>
                    <a:pt x="27730" y="50512"/>
                    <a:pt x="28754" y="49796"/>
                  </a:cubicBezTo>
                  <a:cubicBezTo>
                    <a:pt x="28788" y="49763"/>
                    <a:pt x="28821" y="49763"/>
                    <a:pt x="28854" y="49729"/>
                  </a:cubicBezTo>
                  <a:cubicBezTo>
                    <a:pt x="28921" y="49729"/>
                    <a:pt x="28954" y="49763"/>
                    <a:pt x="28988" y="49763"/>
                  </a:cubicBezTo>
                  <a:cubicBezTo>
                    <a:pt x="29722" y="50030"/>
                    <a:pt x="30456" y="50130"/>
                    <a:pt x="31189" y="50263"/>
                  </a:cubicBezTo>
                  <a:cubicBezTo>
                    <a:pt x="31793" y="50393"/>
                    <a:pt x="32418" y="50435"/>
                    <a:pt x="33051" y="50435"/>
                  </a:cubicBezTo>
                  <a:cubicBezTo>
                    <a:pt x="34204" y="50435"/>
                    <a:pt x="35386" y="50296"/>
                    <a:pt x="36527" y="50296"/>
                  </a:cubicBezTo>
                  <a:cubicBezTo>
                    <a:pt x="36810" y="50306"/>
                    <a:pt x="37093" y="50310"/>
                    <a:pt x="37377" y="50310"/>
                  </a:cubicBezTo>
                  <a:cubicBezTo>
                    <a:pt x="38061" y="50310"/>
                    <a:pt x="38745" y="50287"/>
                    <a:pt x="39429" y="50263"/>
                  </a:cubicBezTo>
                  <a:cubicBezTo>
                    <a:pt x="40463" y="50263"/>
                    <a:pt x="41363" y="50463"/>
                    <a:pt x="42397" y="50563"/>
                  </a:cubicBezTo>
                  <a:cubicBezTo>
                    <a:pt x="42517" y="50572"/>
                    <a:pt x="42642" y="50576"/>
                    <a:pt x="42769" y="50576"/>
                  </a:cubicBezTo>
                  <a:cubicBezTo>
                    <a:pt x="44125" y="50576"/>
                    <a:pt x="45812" y="50074"/>
                    <a:pt x="46300" y="48762"/>
                  </a:cubicBezTo>
                  <a:cubicBezTo>
                    <a:pt x="46529" y="48140"/>
                    <a:pt x="46052" y="47293"/>
                    <a:pt x="45340" y="47293"/>
                  </a:cubicBezTo>
                  <a:cubicBezTo>
                    <a:pt x="45327" y="47293"/>
                    <a:pt x="45313" y="47294"/>
                    <a:pt x="45299" y="47294"/>
                  </a:cubicBezTo>
                  <a:cubicBezTo>
                    <a:pt x="44699" y="47294"/>
                    <a:pt x="44132" y="47428"/>
                    <a:pt x="43565" y="47561"/>
                  </a:cubicBezTo>
                  <a:cubicBezTo>
                    <a:pt x="43324" y="47614"/>
                    <a:pt x="43106" y="47633"/>
                    <a:pt x="42897" y="47633"/>
                  </a:cubicBezTo>
                  <a:cubicBezTo>
                    <a:pt x="42439" y="47633"/>
                    <a:pt x="42023" y="47540"/>
                    <a:pt x="41497" y="47494"/>
                  </a:cubicBezTo>
                  <a:cubicBezTo>
                    <a:pt x="41080" y="47478"/>
                    <a:pt x="40662" y="47472"/>
                    <a:pt x="40245" y="47472"/>
                  </a:cubicBezTo>
                  <a:cubicBezTo>
                    <a:pt x="38926" y="47472"/>
                    <a:pt x="37602" y="47536"/>
                    <a:pt x="36260" y="47561"/>
                  </a:cubicBezTo>
                  <a:cubicBezTo>
                    <a:pt x="34961" y="47561"/>
                    <a:pt x="33663" y="47824"/>
                    <a:pt x="32365" y="47824"/>
                  </a:cubicBezTo>
                  <a:cubicBezTo>
                    <a:pt x="32129" y="47824"/>
                    <a:pt x="31892" y="47815"/>
                    <a:pt x="31656" y="47795"/>
                  </a:cubicBezTo>
                  <a:cubicBezTo>
                    <a:pt x="31091" y="47735"/>
                    <a:pt x="30526" y="47623"/>
                    <a:pt x="29961" y="47623"/>
                  </a:cubicBezTo>
                  <a:cubicBezTo>
                    <a:pt x="29892" y="47623"/>
                    <a:pt x="29824" y="47624"/>
                    <a:pt x="29755" y="47628"/>
                  </a:cubicBezTo>
                  <a:cubicBezTo>
                    <a:pt x="29188" y="47628"/>
                    <a:pt x="28721" y="47861"/>
                    <a:pt x="28221" y="48062"/>
                  </a:cubicBezTo>
                  <a:cubicBezTo>
                    <a:pt x="27956" y="47956"/>
                    <a:pt x="27692" y="47915"/>
                    <a:pt x="27413" y="47915"/>
                  </a:cubicBezTo>
                  <a:cubicBezTo>
                    <a:pt x="27164" y="47915"/>
                    <a:pt x="26903" y="47948"/>
                    <a:pt x="26619" y="47995"/>
                  </a:cubicBezTo>
                  <a:cubicBezTo>
                    <a:pt x="25663" y="48111"/>
                    <a:pt x="24758" y="48201"/>
                    <a:pt x="23793" y="48201"/>
                  </a:cubicBezTo>
                  <a:cubicBezTo>
                    <a:pt x="23647" y="48201"/>
                    <a:pt x="23500" y="48199"/>
                    <a:pt x="23350" y="48195"/>
                  </a:cubicBezTo>
                  <a:cubicBezTo>
                    <a:pt x="23239" y="48191"/>
                    <a:pt x="23128" y="48189"/>
                    <a:pt x="23017" y="48189"/>
                  </a:cubicBezTo>
                  <a:cubicBezTo>
                    <a:pt x="21575" y="48189"/>
                    <a:pt x="20117" y="48483"/>
                    <a:pt x="18685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211" y="48095"/>
                    <a:pt x="12910" y="48128"/>
                    <a:pt x="10641" y="47895"/>
                  </a:cubicBezTo>
                  <a:cubicBezTo>
                    <a:pt x="9607" y="47761"/>
                    <a:pt x="8540" y="47595"/>
                    <a:pt x="7472" y="47528"/>
                  </a:cubicBezTo>
                  <a:cubicBezTo>
                    <a:pt x="6472" y="47428"/>
                    <a:pt x="5338" y="47328"/>
                    <a:pt x="4570" y="46594"/>
                  </a:cubicBezTo>
                  <a:cubicBezTo>
                    <a:pt x="3770" y="45860"/>
                    <a:pt x="3903" y="44659"/>
                    <a:pt x="3736" y="43725"/>
                  </a:cubicBezTo>
                  <a:cubicBezTo>
                    <a:pt x="3536" y="42591"/>
                    <a:pt x="3570" y="41457"/>
                    <a:pt x="3570" y="40323"/>
                  </a:cubicBezTo>
                  <a:cubicBezTo>
                    <a:pt x="3536" y="38321"/>
                    <a:pt x="3470" y="36353"/>
                    <a:pt x="3436" y="34352"/>
                  </a:cubicBezTo>
                  <a:cubicBezTo>
                    <a:pt x="3403" y="33451"/>
                    <a:pt x="3303" y="32484"/>
                    <a:pt x="3203" y="31550"/>
                  </a:cubicBezTo>
                  <a:cubicBezTo>
                    <a:pt x="3069" y="30816"/>
                    <a:pt x="3203" y="30015"/>
                    <a:pt x="3103" y="29215"/>
                  </a:cubicBezTo>
                  <a:cubicBezTo>
                    <a:pt x="3036" y="28581"/>
                    <a:pt x="2903" y="27947"/>
                    <a:pt x="2736" y="27313"/>
                  </a:cubicBezTo>
                  <a:cubicBezTo>
                    <a:pt x="2969" y="26980"/>
                    <a:pt x="3036" y="26513"/>
                    <a:pt x="2802" y="26112"/>
                  </a:cubicBezTo>
                  <a:cubicBezTo>
                    <a:pt x="2769" y="25245"/>
                    <a:pt x="2836" y="24378"/>
                    <a:pt x="2769" y="23511"/>
                  </a:cubicBezTo>
                  <a:cubicBezTo>
                    <a:pt x="2702" y="22443"/>
                    <a:pt x="2569" y="21409"/>
                    <a:pt x="2536" y="20308"/>
                  </a:cubicBezTo>
                  <a:cubicBezTo>
                    <a:pt x="2536" y="17973"/>
                    <a:pt x="2169" y="15638"/>
                    <a:pt x="2102" y="13303"/>
                  </a:cubicBezTo>
                  <a:cubicBezTo>
                    <a:pt x="2102" y="12369"/>
                    <a:pt x="2402" y="11469"/>
                    <a:pt x="2335" y="10501"/>
                  </a:cubicBezTo>
                  <a:cubicBezTo>
                    <a:pt x="2269" y="9367"/>
                    <a:pt x="2269" y="8266"/>
                    <a:pt x="2269" y="7132"/>
                  </a:cubicBezTo>
                  <a:cubicBezTo>
                    <a:pt x="2269" y="4831"/>
                    <a:pt x="2169" y="2796"/>
                    <a:pt x="3770" y="961"/>
                  </a:cubicBezTo>
                  <a:cubicBezTo>
                    <a:pt x="4071" y="605"/>
                    <a:pt x="3855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9;p18">
              <a:extLst>
                <a:ext uri="{FF2B5EF4-FFF2-40B4-BE49-F238E27FC236}">
                  <a16:creationId xmlns:a16="http://schemas.microsoft.com/office/drawing/2014/main" id="{3215986A-92CE-A14E-96B8-A10B1E0CD2B8}"/>
                </a:ext>
              </a:extLst>
            </p:cNvPr>
            <p:cNvSpPr/>
            <p:nvPr/>
          </p:nvSpPr>
          <p:spPr>
            <a:xfrm>
              <a:off x="4114025" y="4014275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289" y="1"/>
                  </a:moveTo>
                  <a:cubicBezTo>
                    <a:pt x="27681" y="1"/>
                    <a:pt x="27078" y="12"/>
                    <a:pt x="26486" y="31"/>
                  </a:cubicBezTo>
                  <a:cubicBezTo>
                    <a:pt x="24251" y="98"/>
                    <a:pt x="21982" y="64"/>
                    <a:pt x="19748" y="131"/>
                  </a:cubicBezTo>
                  <a:cubicBezTo>
                    <a:pt x="17479" y="231"/>
                    <a:pt x="15278" y="498"/>
                    <a:pt x="12976" y="531"/>
                  </a:cubicBezTo>
                  <a:cubicBezTo>
                    <a:pt x="12426" y="531"/>
                    <a:pt x="11867" y="523"/>
                    <a:pt x="11304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6021" y="604"/>
                    <a:pt x="5544" y="585"/>
                    <a:pt x="5068" y="585"/>
                  </a:cubicBezTo>
                  <a:cubicBezTo>
                    <a:pt x="4493" y="585"/>
                    <a:pt x="3920" y="613"/>
                    <a:pt x="3336" y="632"/>
                  </a:cubicBezTo>
                  <a:cubicBezTo>
                    <a:pt x="2896" y="632"/>
                    <a:pt x="2412" y="602"/>
                    <a:pt x="1929" y="602"/>
                  </a:cubicBezTo>
                  <a:cubicBezTo>
                    <a:pt x="1386" y="602"/>
                    <a:pt x="844" y="639"/>
                    <a:pt x="367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8" y="2014"/>
                    <a:pt x="4225" y="1999"/>
                    <a:pt x="4670" y="1999"/>
                  </a:cubicBezTo>
                  <a:cubicBezTo>
                    <a:pt x="5571" y="1999"/>
                    <a:pt x="6405" y="2166"/>
                    <a:pt x="7272" y="2233"/>
                  </a:cubicBezTo>
                  <a:cubicBezTo>
                    <a:pt x="7418" y="2242"/>
                    <a:pt x="7565" y="2246"/>
                    <a:pt x="7712" y="2246"/>
                  </a:cubicBezTo>
                  <a:cubicBezTo>
                    <a:pt x="8607" y="2246"/>
                    <a:pt x="9524" y="2095"/>
                    <a:pt x="10441" y="2066"/>
                  </a:cubicBezTo>
                  <a:cubicBezTo>
                    <a:pt x="11015" y="2061"/>
                    <a:pt x="11590" y="2059"/>
                    <a:pt x="12164" y="2059"/>
                  </a:cubicBezTo>
                  <a:cubicBezTo>
                    <a:pt x="15793" y="2059"/>
                    <a:pt x="19421" y="2142"/>
                    <a:pt x="23050" y="2199"/>
                  </a:cubicBezTo>
                  <a:cubicBezTo>
                    <a:pt x="26819" y="2233"/>
                    <a:pt x="30555" y="2366"/>
                    <a:pt x="34291" y="2733"/>
                  </a:cubicBezTo>
                  <a:cubicBezTo>
                    <a:pt x="34617" y="2768"/>
                    <a:pt x="34982" y="2775"/>
                    <a:pt x="35368" y="2775"/>
                  </a:cubicBezTo>
                  <a:cubicBezTo>
                    <a:pt x="35614" y="2775"/>
                    <a:pt x="35867" y="2772"/>
                    <a:pt x="36124" y="2772"/>
                  </a:cubicBezTo>
                  <a:cubicBezTo>
                    <a:pt x="37366" y="2772"/>
                    <a:pt x="38677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30" y="6869"/>
                    <a:pt x="41096" y="7737"/>
                    <a:pt x="41029" y="8871"/>
                  </a:cubicBezTo>
                  <a:cubicBezTo>
                    <a:pt x="40996" y="9138"/>
                    <a:pt x="41063" y="9338"/>
                    <a:pt x="41196" y="9505"/>
                  </a:cubicBezTo>
                  <a:cubicBezTo>
                    <a:pt x="41063" y="10539"/>
                    <a:pt x="40829" y="11639"/>
                    <a:pt x="40796" y="11873"/>
                  </a:cubicBezTo>
                  <a:cubicBezTo>
                    <a:pt x="40629" y="13474"/>
                    <a:pt x="40429" y="15075"/>
                    <a:pt x="40195" y="16643"/>
                  </a:cubicBezTo>
                  <a:cubicBezTo>
                    <a:pt x="39995" y="18111"/>
                    <a:pt x="40562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29" y="39026"/>
                    <a:pt x="40095" y="45497"/>
                  </a:cubicBezTo>
                  <a:cubicBezTo>
                    <a:pt x="40057" y="45877"/>
                    <a:pt x="40376" y="46094"/>
                    <a:pt x="40695" y="46094"/>
                  </a:cubicBezTo>
                  <a:cubicBezTo>
                    <a:pt x="40936" y="46094"/>
                    <a:pt x="41177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0" y="33121"/>
                    <a:pt x="42530" y="29619"/>
                    <a:pt x="42464" y="26116"/>
                  </a:cubicBezTo>
                  <a:cubicBezTo>
                    <a:pt x="42397" y="24515"/>
                    <a:pt x="42030" y="22814"/>
                    <a:pt x="42364" y="21213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1"/>
                    <a:pt x="41997" y="11906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04"/>
                    <a:pt x="42797" y="8937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02"/>
                    <a:pt x="42497" y="4401"/>
                    <a:pt x="42197" y="3600"/>
                  </a:cubicBezTo>
                  <a:cubicBezTo>
                    <a:pt x="41463" y="1632"/>
                    <a:pt x="40095" y="932"/>
                    <a:pt x="38161" y="531"/>
                  </a:cubicBezTo>
                  <a:cubicBezTo>
                    <a:pt x="36393" y="165"/>
                    <a:pt x="34491" y="431"/>
                    <a:pt x="32690" y="231"/>
                  </a:cubicBezTo>
                  <a:cubicBezTo>
                    <a:pt x="31271" y="66"/>
                    <a:pt x="29768" y="1"/>
                    <a:pt x="28289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;p18">
              <a:extLst>
                <a:ext uri="{FF2B5EF4-FFF2-40B4-BE49-F238E27FC236}">
                  <a16:creationId xmlns:a16="http://schemas.microsoft.com/office/drawing/2014/main" id="{93478C2A-B3A2-5146-8A0D-DD0974DA2AB8}"/>
                </a:ext>
              </a:extLst>
            </p:cNvPr>
            <p:cNvSpPr/>
            <p:nvPr/>
          </p:nvSpPr>
          <p:spPr>
            <a:xfrm>
              <a:off x="4279975" y="4187650"/>
              <a:ext cx="199325" cy="140800"/>
            </a:xfrm>
            <a:custGeom>
              <a:avLst/>
              <a:gdLst/>
              <a:ahLst/>
              <a:cxnLst/>
              <a:rect l="l" t="t" r="r" b="b"/>
              <a:pathLst>
                <a:path w="7973" h="5632" extrusionOk="0">
                  <a:moveTo>
                    <a:pt x="6281" y="1"/>
                  </a:moveTo>
                  <a:cubicBezTo>
                    <a:pt x="5990" y="1"/>
                    <a:pt x="5710" y="125"/>
                    <a:pt x="5537" y="401"/>
                  </a:cubicBezTo>
                  <a:cubicBezTo>
                    <a:pt x="4937" y="1369"/>
                    <a:pt x="5904" y="3337"/>
                    <a:pt x="4103" y="3470"/>
                  </a:cubicBezTo>
                  <a:cubicBezTo>
                    <a:pt x="4023" y="3477"/>
                    <a:pt x="3946" y="3480"/>
                    <a:pt x="3873" y="3480"/>
                  </a:cubicBezTo>
                  <a:cubicBezTo>
                    <a:pt x="3209" y="3480"/>
                    <a:pt x="2786" y="3210"/>
                    <a:pt x="2335" y="2670"/>
                  </a:cubicBezTo>
                  <a:cubicBezTo>
                    <a:pt x="1768" y="1936"/>
                    <a:pt x="1801" y="1302"/>
                    <a:pt x="1568" y="468"/>
                  </a:cubicBezTo>
                  <a:cubicBezTo>
                    <a:pt x="1518" y="367"/>
                    <a:pt x="1410" y="266"/>
                    <a:pt x="1288" y="266"/>
                  </a:cubicBezTo>
                  <a:cubicBezTo>
                    <a:pt x="1249" y="266"/>
                    <a:pt x="1208" y="277"/>
                    <a:pt x="1168" y="301"/>
                  </a:cubicBezTo>
                  <a:cubicBezTo>
                    <a:pt x="0" y="1002"/>
                    <a:pt x="167" y="2403"/>
                    <a:pt x="601" y="3470"/>
                  </a:cubicBezTo>
                  <a:cubicBezTo>
                    <a:pt x="1134" y="4838"/>
                    <a:pt x="2335" y="5472"/>
                    <a:pt x="3703" y="5605"/>
                  </a:cubicBezTo>
                  <a:cubicBezTo>
                    <a:pt x="3845" y="5623"/>
                    <a:pt x="3986" y="5631"/>
                    <a:pt x="4125" y="5631"/>
                  </a:cubicBezTo>
                  <a:cubicBezTo>
                    <a:pt x="5300" y="5631"/>
                    <a:pt x="6379" y="5017"/>
                    <a:pt x="7005" y="4004"/>
                  </a:cubicBezTo>
                  <a:cubicBezTo>
                    <a:pt x="7606" y="3037"/>
                    <a:pt x="7973" y="1169"/>
                    <a:pt x="7039" y="301"/>
                  </a:cubicBezTo>
                  <a:cubicBezTo>
                    <a:pt x="6829" y="108"/>
                    <a:pt x="6551" y="1"/>
                    <a:pt x="6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;p18">
              <a:extLst>
                <a:ext uri="{FF2B5EF4-FFF2-40B4-BE49-F238E27FC236}">
                  <a16:creationId xmlns:a16="http://schemas.microsoft.com/office/drawing/2014/main" id="{BFA9F8C6-AC39-5A4E-AF10-A5AD5314BD99}"/>
                </a:ext>
              </a:extLst>
            </p:cNvPr>
            <p:cNvSpPr/>
            <p:nvPr/>
          </p:nvSpPr>
          <p:spPr>
            <a:xfrm>
              <a:off x="4492625" y="4221500"/>
              <a:ext cx="219075" cy="82375"/>
            </a:xfrm>
            <a:custGeom>
              <a:avLst/>
              <a:gdLst/>
              <a:ahLst/>
              <a:cxnLst/>
              <a:rect l="l" t="t" r="r" b="b"/>
              <a:pathLst>
                <a:path w="8763" h="3295" extrusionOk="0">
                  <a:moveTo>
                    <a:pt x="7971" y="0"/>
                  </a:moveTo>
                  <a:cubicBezTo>
                    <a:pt x="7659" y="0"/>
                    <a:pt x="7337" y="165"/>
                    <a:pt x="7205" y="515"/>
                  </a:cubicBezTo>
                  <a:cubicBezTo>
                    <a:pt x="6939" y="1227"/>
                    <a:pt x="6168" y="1419"/>
                    <a:pt x="5407" y="1419"/>
                  </a:cubicBezTo>
                  <a:cubicBezTo>
                    <a:pt x="5026" y="1419"/>
                    <a:pt x="4648" y="1371"/>
                    <a:pt x="4337" y="1316"/>
                  </a:cubicBezTo>
                  <a:cubicBezTo>
                    <a:pt x="3703" y="1216"/>
                    <a:pt x="3236" y="1082"/>
                    <a:pt x="2669" y="815"/>
                  </a:cubicBezTo>
                  <a:cubicBezTo>
                    <a:pt x="2402" y="682"/>
                    <a:pt x="1802" y="615"/>
                    <a:pt x="1635" y="382"/>
                  </a:cubicBezTo>
                  <a:lnTo>
                    <a:pt x="1601" y="315"/>
                  </a:lnTo>
                  <a:cubicBezTo>
                    <a:pt x="1547" y="233"/>
                    <a:pt x="1471" y="202"/>
                    <a:pt x="1390" y="202"/>
                  </a:cubicBezTo>
                  <a:cubicBezTo>
                    <a:pt x="1273" y="202"/>
                    <a:pt x="1147" y="269"/>
                    <a:pt x="1068" y="348"/>
                  </a:cubicBezTo>
                  <a:cubicBezTo>
                    <a:pt x="0" y="1749"/>
                    <a:pt x="2769" y="3150"/>
                    <a:pt x="3803" y="3250"/>
                  </a:cubicBezTo>
                  <a:cubicBezTo>
                    <a:pt x="4120" y="3277"/>
                    <a:pt x="4455" y="3295"/>
                    <a:pt x="4794" y="3295"/>
                  </a:cubicBezTo>
                  <a:cubicBezTo>
                    <a:pt x="6560" y="3295"/>
                    <a:pt x="8455" y="2825"/>
                    <a:pt x="8706" y="782"/>
                  </a:cubicBezTo>
                  <a:cubicBezTo>
                    <a:pt x="8763" y="275"/>
                    <a:pt x="8375" y="0"/>
                    <a:pt x="7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2;p18">
              <a:extLst>
                <a:ext uri="{FF2B5EF4-FFF2-40B4-BE49-F238E27FC236}">
                  <a16:creationId xmlns:a16="http://schemas.microsoft.com/office/drawing/2014/main" id="{08A14709-DF1D-D747-BA9D-140530F810C7}"/>
                </a:ext>
              </a:extLst>
            </p:cNvPr>
            <p:cNvSpPr/>
            <p:nvPr/>
          </p:nvSpPr>
          <p:spPr>
            <a:xfrm>
              <a:off x="4741975" y="4184175"/>
              <a:ext cx="194325" cy="139575"/>
            </a:xfrm>
            <a:custGeom>
              <a:avLst/>
              <a:gdLst/>
              <a:ahLst/>
              <a:cxnLst/>
              <a:rect l="l" t="t" r="r" b="b"/>
              <a:pathLst>
                <a:path w="7773" h="5583" extrusionOk="0">
                  <a:moveTo>
                    <a:pt x="6405" y="1"/>
                  </a:moveTo>
                  <a:cubicBezTo>
                    <a:pt x="5838" y="1"/>
                    <a:pt x="5268" y="463"/>
                    <a:pt x="5437" y="1141"/>
                  </a:cubicBezTo>
                  <a:cubicBezTo>
                    <a:pt x="5537" y="1641"/>
                    <a:pt x="5404" y="2542"/>
                    <a:pt x="4937" y="2775"/>
                  </a:cubicBezTo>
                  <a:cubicBezTo>
                    <a:pt x="4543" y="2985"/>
                    <a:pt x="4129" y="3237"/>
                    <a:pt x="3677" y="3237"/>
                  </a:cubicBezTo>
                  <a:cubicBezTo>
                    <a:pt x="3555" y="3237"/>
                    <a:pt x="3430" y="3218"/>
                    <a:pt x="3302" y="3176"/>
                  </a:cubicBezTo>
                  <a:cubicBezTo>
                    <a:pt x="2802" y="3009"/>
                    <a:pt x="2268" y="2709"/>
                    <a:pt x="2001" y="2242"/>
                  </a:cubicBezTo>
                  <a:cubicBezTo>
                    <a:pt x="1835" y="1908"/>
                    <a:pt x="1801" y="1508"/>
                    <a:pt x="1735" y="1141"/>
                  </a:cubicBezTo>
                  <a:cubicBezTo>
                    <a:pt x="1735" y="1141"/>
                    <a:pt x="1768" y="1107"/>
                    <a:pt x="1768" y="1107"/>
                  </a:cubicBezTo>
                  <a:cubicBezTo>
                    <a:pt x="1801" y="974"/>
                    <a:pt x="1801" y="874"/>
                    <a:pt x="1768" y="740"/>
                  </a:cubicBezTo>
                  <a:cubicBezTo>
                    <a:pt x="1735" y="640"/>
                    <a:pt x="1701" y="574"/>
                    <a:pt x="1635" y="507"/>
                  </a:cubicBezTo>
                  <a:cubicBezTo>
                    <a:pt x="1635" y="507"/>
                    <a:pt x="1635" y="474"/>
                    <a:pt x="1635" y="474"/>
                  </a:cubicBezTo>
                  <a:cubicBezTo>
                    <a:pt x="1588" y="335"/>
                    <a:pt x="1463" y="261"/>
                    <a:pt x="1335" y="261"/>
                  </a:cubicBezTo>
                  <a:cubicBezTo>
                    <a:pt x="1277" y="261"/>
                    <a:pt x="1219" y="276"/>
                    <a:pt x="1168" y="307"/>
                  </a:cubicBezTo>
                  <a:cubicBezTo>
                    <a:pt x="1101" y="307"/>
                    <a:pt x="1001" y="340"/>
                    <a:pt x="934" y="374"/>
                  </a:cubicBezTo>
                  <a:cubicBezTo>
                    <a:pt x="100" y="707"/>
                    <a:pt x="0" y="1975"/>
                    <a:pt x="400" y="2775"/>
                  </a:cubicBezTo>
                  <a:cubicBezTo>
                    <a:pt x="434" y="3042"/>
                    <a:pt x="500" y="3309"/>
                    <a:pt x="634" y="3609"/>
                  </a:cubicBezTo>
                  <a:cubicBezTo>
                    <a:pt x="1134" y="4510"/>
                    <a:pt x="2402" y="5477"/>
                    <a:pt x="3469" y="5577"/>
                  </a:cubicBezTo>
                  <a:cubicBezTo>
                    <a:pt x="3524" y="5580"/>
                    <a:pt x="3580" y="5582"/>
                    <a:pt x="3637" y="5582"/>
                  </a:cubicBezTo>
                  <a:cubicBezTo>
                    <a:pt x="4756" y="5582"/>
                    <a:pt x="6237" y="4965"/>
                    <a:pt x="6872" y="4076"/>
                  </a:cubicBezTo>
                  <a:cubicBezTo>
                    <a:pt x="7539" y="3176"/>
                    <a:pt x="7772" y="1474"/>
                    <a:pt x="7239" y="507"/>
                  </a:cubicBezTo>
                  <a:cubicBezTo>
                    <a:pt x="7056" y="154"/>
                    <a:pt x="6731" y="1"/>
                    <a:pt x="6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;p18">
              <a:extLst>
                <a:ext uri="{FF2B5EF4-FFF2-40B4-BE49-F238E27FC236}">
                  <a16:creationId xmlns:a16="http://schemas.microsoft.com/office/drawing/2014/main" id="{D0531397-DFE2-9144-9728-407235B8BF2B}"/>
                </a:ext>
              </a:extLst>
            </p:cNvPr>
            <p:cNvSpPr/>
            <p:nvPr/>
          </p:nvSpPr>
          <p:spPr>
            <a:xfrm>
              <a:off x="3746250" y="3977525"/>
              <a:ext cx="1684625" cy="1358475"/>
            </a:xfrm>
            <a:custGeom>
              <a:avLst/>
              <a:gdLst/>
              <a:ahLst/>
              <a:cxnLst/>
              <a:rect l="l" t="t" r="r" b="b"/>
              <a:pathLst>
                <a:path w="67385" h="54339" extrusionOk="0">
                  <a:moveTo>
                    <a:pt x="45833" y="2235"/>
                  </a:moveTo>
                  <a:cubicBezTo>
                    <a:pt x="46967" y="2368"/>
                    <a:pt x="48102" y="2535"/>
                    <a:pt x="49236" y="2602"/>
                  </a:cubicBezTo>
                  <a:cubicBezTo>
                    <a:pt x="50804" y="2702"/>
                    <a:pt x="52471" y="2802"/>
                    <a:pt x="54039" y="3136"/>
                  </a:cubicBezTo>
                  <a:cubicBezTo>
                    <a:pt x="55107" y="3636"/>
                    <a:pt x="55974" y="4403"/>
                    <a:pt x="56307" y="5537"/>
                  </a:cubicBezTo>
                  <a:cubicBezTo>
                    <a:pt x="56341" y="6605"/>
                    <a:pt x="56508" y="7639"/>
                    <a:pt x="56508" y="8740"/>
                  </a:cubicBezTo>
                  <a:cubicBezTo>
                    <a:pt x="56508" y="12709"/>
                    <a:pt x="56207" y="16645"/>
                    <a:pt x="56007" y="20615"/>
                  </a:cubicBezTo>
                  <a:cubicBezTo>
                    <a:pt x="55941" y="22516"/>
                    <a:pt x="56007" y="24417"/>
                    <a:pt x="56141" y="26319"/>
                  </a:cubicBezTo>
                  <a:cubicBezTo>
                    <a:pt x="56274" y="29321"/>
                    <a:pt x="56441" y="32357"/>
                    <a:pt x="56508" y="35359"/>
                  </a:cubicBezTo>
                  <a:cubicBezTo>
                    <a:pt x="56441" y="36126"/>
                    <a:pt x="56374" y="36893"/>
                    <a:pt x="56307" y="37627"/>
                  </a:cubicBezTo>
                  <a:cubicBezTo>
                    <a:pt x="56141" y="39762"/>
                    <a:pt x="55941" y="41930"/>
                    <a:pt x="55574" y="44032"/>
                  </a:cubicBezTo>
                  <a:cubicBezTo>
                    <a:pt x="55273" y="45866"/>
                    <a:pt x="55574" y="47734"/>
                    <a:pt x="55073" y="49535"/>
                  </a:cubicBezTo>
                  <a:cubicBezTo>
                    <a:pt x="54840" y="50403"/>
                    <a:pt x="54239" y="51537"/>
                    <a:pt x="53239" y="51537"/>
                  </a:cubicBezTo>
                  <a:cubicBezTo>
                    <a:pt x="52407" y="51537"/>
                    <a:pt x="51576" y="51366"/>
                    <a:pt x="50718" y="51366"/>
                  </a:cubicBezTo>
                  <a:cubicBezTo>
                    <a:pt x="50647" y="51366"/>
                    <a:pt x="50575" y="51368"/>
                    <a:pt x="50503" y="51370"/>
                  </a:cubicBezTo>
                  <a:cubicBezTo>
                    <a:pt x="47401" y="51403"/>
                    <a:pt x="44266" y="51670"/>
                    <a:pt x="41163" y="52071"/>
                  </a:cubicBezTo>
                  <a:cubicBezTo>
                    <a:pt x="40663" y="52060"/>
                    <a:pt x="40163" y="52056"/>
                    <a:pt x="39663" y="52056"/>
                  </a:cubicBezTo>
                  <a:cubicBezTo>
                    <a:pt x="38665" y="52056"/>
                    <a:pt x="37672" y="52071"/>
                    <a:pt x="36693" y="52071"/>
                  </a:cubicBezTo>
                  <a:cubicBezTo>
                    <a:pt x="34447" y="52071"/>
                    <a:pt x="32187" y="52026"/>
                    <a:pt x="29931" y="52026"/>
                  </a:cubicBezTo>
                  <a:cubicBezTo>
                    <a:pt x="28803" y="52026"/>
                    <a:pt x="27676" y="52037"/>
                    <a:pt x="26553" y="52071"/>
                  </a:cubicBezTo>
                  <a:cubicBezTo>
                    <a:pt x="24621" y="52136"/>
                    <a:pt x="22688" y="52231"/>
                    <a:pt x="20756" y="52231"/>
                  </a:cubicBezTo>
                  <a:cubicBezTo>
                    <a:pt x="19753" y="52231"/>
                    <a:pt x="18750" y="52206"/>
                    <a:pt x="17747" y="52137"/>
                  </a:cubicBezTo>
                  <a:lnTo>
                    <a:pt x="17713" y="52137"/>
                  </a:lnTo>
                  <a:cubicBezTo>
                    <a:pt x="17079" y="52037"/>
                    <a:pt x="16446" y="51904"/>
                    <a:pt x="15812" y="51904"/>
                  </a:cubicBezTo>
                  <a:cubicBezTo>
                    <a:pt x="15712" y="51904"/>
                    <a:pt x="15645" y="51870"/>
                    <a:pt x="15578" y="51870"/>
                  </a:cubicBezTo>
                  <a:cubicBezTo>
                    <a:pt x="14978" y="51770"/>
                    <a:pt x="14344" y="51670"/>
                    <a:pt x="13744" y="51504"/>
                  </a:cubicBezTo>
                  <a:cubicBezTo>
                    <a:pt x="11742" y="51003"/>
                    <a:pt x="10842" y="49736"/>
                    <a:pt x="10575" y="48001"/>
                  </a:cubicBezTo>
                  <a:cubicBezTo>
                    <a:pt x="10575" y="47534"/>
                    <a:pt x="10642" y="47100"/>
                    <a:pt x="10642" y="46700"/>
                  </a:cubicBezTo>
                  <a:cubicBezTo>
                    <a:pt x="10642" y="45666"/>
                    <a:pt x="10675" y="44632"/>
                    <a:pt x="10642" y="43598"/>
                  </a:cubicBezTo>
                  <a:cubicBezTo>
                    <a:pt x="10608" y="42697"/>
                    <a:pt x="10541" y="41830"/>
                    <a:pt x="10475" y="40963"/>
                  </a:cubicBezTo>
                  <a:cubicBezTo>
                    <a:pt x="10475" y="39028"/>
                    <a:pt x="10441" y="37060"/>
                    <a:pt x="10341" y="35092"/>
                  </a:cubicBezTo>
                  <a:cubicBezTo>
                    <a:pt x="10208" y="31990"/>
                    <a:pt x="9941" y="28921"/>
                    <a:pt x="9874" y="25818"/>
                  </a:cubicBezTo>
                  <a:cubicBezTo>
                    <a:pt x="9908" y="24051"/>
                    <a:pt x="9941" y="22283"/>
                    <a:pt x="9941" y="20515"/>
                  </a:cubicBezTo>
                  <a:cubicBezTo>
                    <a:pt x="9941" y="20348"/>
                    <a:pt x="9941" y="20214"/>
                    <a:pt x="9941" y="20048"/>
                  </a:cubicBezTo>
                  <a:cubicBezTo>
                    <a:pt x="9974" y="19614"/>
                    <a:pt x="9974" y="19214"/>
                    <a:pt x="9974" y="18780"/>
                  </a:cubicBezTo>
                  <a:cubicBezTo>
                    <a:pt x="10041" y="15745"/>
                    <a:pt x="10275" y="12709"/>
                    <a:pt x="10308" y="9640"/>
                  </a:cubicBezTo>
                  <a:cubicBezTo>
                    <a:pt x="10341" y="8072"/>
                    <a:pt x="9974" y="6505"/>
                    <a:pt x="10141" y="4937"/>
                  </a:cubicBezTo>
                  <a:cubicBezTo>
                    <a:pt x="10208" y="4703"/>
                    <a:pt x="10275" y="4503"/>
                    <a:pt x="10375" y="4270"/>
                  </a:cubicBezTo>
                  <a:cubicBezTo>
                    <a:pt x="10375" y="4236"/>
                    <a:pt x="10408" y="4236"/>
                    <a:pt x="10408" y="4236"/>
                  </a:cubicBezTo>
                  <a:cubicBezTo>
                    <a:pt x="10708" y="3803"/>
                    <a:pt x="11142" y="3369"/>
                    <a:pt x="11709" y="3002"/>
                  </a:cubicBezTo>
                  <a:cubicBezTo>
                    <a:pt x="11976" y="2802"/>
                    <a:pt x="12343" y="2669"/>
                    <a:pt x="12776" y="2569"/>
                  </a:cubicBezTo>
                  <a:cubicBezTo>
                    <a:pt x="13343" y="2468"/>
                    <a:pt x="13911" y="2468"/>
                    <a:pt x="14444" y="2468"/>
                  </a:cubicBezTo>
                  <a:cubicBezTo>
                    <a:pt x="14586" y="2473"/>
                    <a:pt x="14727" y="2475"/>
                    <a:pt x="14868" y="2475"/>
                  </a:cubicBezTo>
                  <a:cubicBezTo>
                    <a:pt x="15760" y="2475"/>
                    <a:pt x="16649" y="2393"/>
                    <a:pt x="17513" y="2335"/>
                  </a:cubicBezTo>
                  <a:cubicBezTo>
                    <a:pt x="18614" y="2335"/>
                    <a:pt x="19681" y="2302"/>
                    <a:pt x="20749" y="2302"/>
                  </a:cubicBezTo>
                  <a:cubicBezTo>
                    <a:pt x="21099" y="2318"/>
                    <a:pt x="21441" y="2327"/>
                    <a:pt x="21779" y="2327"/>
                  </a:cubicBezTo>
                  <a:cubicBezTo>
                    <a:pt x="22116" y="2327"/>
                    <a:pt x="22450" y="2318"/>
                    <a:pt x="22784" y="2302"/>
                  </a:cubicBezTo>
                  <a:cubicBezTo>
                    <a:pt x="24185" y="2302"/>
                    <a:pt x="25586" y="2302"/>
                    <a:pt x="26987" y="2335"/>
                  </a:cubicBezTo>
                  <a:lnTo>
                    <a:pt x="38895" y="2335"/>
                  </a:lnTo>
                  <a:cubicBezTo>
                    <a:pt x="41197" y="2335"/>
                    <a:pt x="43498" y="2302"/>
                    <a:pt x="45833" y="2235"/>
                  </a:cubicBezTo>
                  <a:close/>
                  <a:moveTo>
                    <a:pt x="36594" y="0"/>
                  </a:moveTo>
                  <a:cubicBezTo>
                    <a:pt x="33854" y="0"/>
                    <a:pt x="31108" y="104"/>
                    <a:pt x="28388" y="167"/>
                  </a:cubicBezTo>
                  <a:cubicBezTo>
                    <a:pt x="27220" y="400"/>
                    <a:pt x="26086" y="534"/>
                    <a:pt x="24918" y="534"/>
                  </a:cubicBezTo>
                  <a:cubicBezTo>
                    <a:pt x="24918" y="567"/>
                    <a:pt x="24918" y="567"/>
                    <a:pt x="24918" y="567"/>
                  </a:cubicBezTo>
                  <a:lnTo>
                    <a:pt x="24618" y="534"/>
                  </a:lnTo>
                  <a:lnTo>
                    <a:pt x="24018" y="534"/>
                  </a:lnTo>
                  <a:cubicBezTo>
                    <a:pt x="23184" y="567"/>
                    <a:pt x="22350" y="634"/>
                    <a:pt x="21483" y="734"/>
                  </a:cubicBezTo>
                  <a:cubicBezTo>
                    <a:pt x="20162" y="676"/>
                    <a:pt x="18842" y="520"/>
                    <a:pt x="17522" y="520"/>
                  </a:cubicBezTo>
                  <a:cubicBezTo>
                    <a:pt x="17308" y="520"/>
                    <a:pt x="17094" y="524"/>
                    <a:pt x="16879" y="534"/>
                  </a:cubicBezTo>
                  <a:cubicBezTo>
                    <a:pt x="16018" y="563"/>
                    <a:pt x="15210" y="672"/>
                    <a:pt x="14360" y="672"/>
                  </a:cubicBezTo>
                  <a:cubicBezTo>
                    <a:pt x="14255" y="672"/>
                    <a:pt x="14150" y="671"/>
                    <a:pt x="14044" y="667"/>
                  </a:cubicBezTo>
                  <a:cubicBezTo>
                    <a:pt x="13889" y="656"/>
                    <a:pt x="13737" y="650"/>
                    <a:pt x="13586" y="650"/>
                  </a:cubicBezTo>
                  <a:cubicBezTo>
                    <a:pt x="12856" y="650"/>
                    <a:pt x="12161" y="780"/>
                    <a:pt x="11442" y="1001"/>
                  </a:cubicBezTo>
                  <a:cubicBezTo>
                    <a:pt x="10175" y="1401"/>
                    <a:pt x="9341" y="1935"/>
                    <a:pt x="8774" y="3136"/>
                  </a:cubicBezTo>
                  <a:cubicBezTo>
                    <a:pt x="8040" y="4637"/>
                    <a:pt x="8373" y="6471"/>
                    <a:pt x="8407" y="8072"/>
                  </a:cubicBezTo>
                  <a:cubicBezTo>
                    <a:pt x="8440" y="8873"/>
                    <a:pt x="8640" y="9574"/>
                    <a:pt x="8640" y="10374"/>
                  </a:cubicBezTo>
                  <a:cubicBezTo>
                    <a:pt x="8607" y="11275"/>
                    <a:pt x="8540" y="12109"/>
                    <a:pt x="8473" y="13009"/>
                  </a:cubicBezTo>
                  <a:cubicBezTo>
                    <a:pt x="8407" y="13877"/>
                    <a:pt x="8440" y="14777"/>
                    <a:pt x="8440" y="15645"/>
                  </a:cubicBezTo>
                  <a:cubicBezTo>
                    <a:pt x="8440" y="16612"/>
                    <a:pt x="8273" y="17613"/>
                    <a:pt x="8273" y="18580"/>
                  </a:cubicBezTo>
                  <a:cubicBezTo>
                    <a:pt x="8307" y="19948"/>
                    <a:pt x="8273" y="21315"/>
                    <a:pt x="8240" y="22683"/>
                  </a:cubicBezTo>
                  <a:cubicBezTo>
                    <a:pt x="7906" y="22816"/>
                    <a:pt x="7639" y="23050"/>
                    <a:pt x="7373" y="23383"/>
                  </a:cubicBezTo>
                  <a:cubicBezTo>
                    <a:pt x="6572" y="24351"/>
                    <a:pt x="5771" y="25218"/>
                    <a:pt x="5171" y="26319"/>
                  </a:cubicBezTo>
                  <a:cubicBezTo>
                    <a:pt x="4437" y="27653"/>
                    <a:pt x="3903" y="28987"/>
                    <a:pt x="3436" y="30455"/>
                  </a:cubicBezTo>
                  <a:cubicBezTo>
                    <a:pt x="3303" y="30956"/>
                    <a:pt x="2135" y="31589"/>
                    <a:pt x="1735" y="31956"/>
                  </a:cubicBezTo>
                  <a:cubicBezTo>
                    <a:pt x="1235" y="32423"/>
                    <a:pt x="734" y="32990"/>
                    <a:pt x="334" y="33557"/>
                  </a:cubicBezTo>
                  <a:cubicBezTo>
                    <a:pt x="1" y="34058"/>
                    <a:pt x="368" y="34825"/>
                    <a:pt x="968" y="34825"/>
                  </a:cubicBezTo>
                  <a:cubicBezTo>
                    <a:pt x="1835" y="34825"/>
                    <a:pt x="2436" y="34358"/>
                    <a:pt x="3003" y="33758"/>
                  </a:cubicBezTo>
                  <a:lnTo>
                    <a:pt x="3003" y="33758"/>
                  </a:lnTo>
                  <a:cubicBezTo>
                    <a:pt x="2869" y="34458"/>
                    <a:pt x="2736" y="35159"/>
                    <a:pt x="2969" y="35859"/>
                  </a:cubicBezTo>
                  <a:cubicBezTo>
                    <a:pt x="3093" y="36266"/>
                    <a:pt x="3453" y="36495"/>
                    <a:pt x="3807" y="36495"/>
                  </a:cubicBezTo>
                  <a:cubicBezTo>
                    <a:pt x="4120" y="36495"/>
                    <a:pt x="4430" y="36317"/>
                    <a:pt x="4571" y="35926"/>
                  </a:cubicBezTo>
                  <a:cubicBezTo>
                    <a:pt x="4871" y="35159"/>
                    <a:pt x="5004" y="34425"/>
                    <a:pt x="5071" y="33691"/>
                  </a:cubicBezTo>
                  <a:cubicBezTo>
                    <a:pt x="5204" y="33958"/>
                    <a:pt x="5304" y="34258"/>
                    <a:pt x="5505" y="34458"/>
                  </a:cubicBezTo>
                  <a:cubicBezTo>
                    <a:pt x="5638" y="34625"/>
                    <a:pt x="6105" y="34892"/>
                    <a:pt x="6172" y="35058"/>
                  </a:cubicBezTo>
                  <a:cubicBezTo>
                    <a:pt x="6314" y="35344"/>
                    <a:pt x="6550" y="35464"/>
                    <a:pt x="6789" y="35464"/>
                  </a:cubicBezTo>
                  <a:cubicBezTo>
                    <a:pt x="7220" y="35464"/>
                    <a:pt x="7659" y="35073"/>
                    <a:pt x="7573" y="34558"/>
                  </a:cubicBezTo>
                  <a:cubicBezTo>
                    <a:pt x="7539" y="34225"/>
                    <a:pt x="7473" y="34024"/>
                    <a:pt x="7206" y="33824"/>
                  </a:cubicBezTo>
                  <a:cubicBezTo>
                    <a:pt x="6739" y="33457"/>
                    <a:pt x="6539" y="33157"/>
                    <a:pt x="6305" y="32623"/>
                  </a:cubicBezTo>
                  <a:cubicBezTo>
                    <a:pt x="6038" y="31990"/>
                    <a:pt x="5771" y="31156"/>
                    <a:pt x="5204" y="30722"/>
                  </a:cubicBezTo>
                  <a:cubicBezTo>
                    <a:pt x="5271" y="30388"/>
                    <a:pt x="5338" y="30055"/>
                    <a:pt x="5438" y="29655"/>
                  </a:cubicBezTo>
                  <a:cubicBezTo>
                    <a:pt x="5705" y="28420"/>
                    <a:pt x="6338" y="27053"/>
                    <a:pt x="6972" y="25952"/>
                  </a:cubicBezTo>
                  <a:cubicBezTo>
                    <a:pt x="7206" y="25518"/>
                    <a:pt x="7573" y="25085"/>
                    <a:pt x="7840" y="24684"/>
                  </a:cubicBezTo>
                  <a:cubicBezTo>
                    <a:pt x="7973" y="24484"/>
                    <a:pt x="8073" y="24251"/>
                    <a:pt x="8206" y="24017"/>
                  </a:cubicBezTo>
                  <a:lnTo>
                    <a:pt x="8206" y="24017"/>
                  </a:lnTo>
                  <a:cubicBezTo>
                    <a:pt x="8173" y="26119"/>
                    <a:pt x="8106" y="28220"/>
                    <a:pt x="8106" y="30322"/>
                  </a:cubicBezTo>
                  <a:cubicBezTo>
                    <a:pt x="8106" y="32090"/>
                    <a:pt x="8240" y="33858"/>
                    <a:pt x="8273" y="35659"/>
                  </a:cubicBezTo>
                  <a:cubicBezTo>
                    <a:pt x="8340" y="37660"/>
                    <a:pt x="8673" y="39628"/>
                    <a:pt x="8774" y="41663"/>
                  </a:cubicBezTo>
                  <a:cubicBezTo>
                    <a:pt x="8840" y="43498"/>
                    <a:pt x="8974" y="45266"/>
                    <a:pt x="8974" y="47100"/>
                  </a:cubicBezTo>
                  <a:cubicBezTo>
                    <a:pt x="8974" y="48868"/>
                    <a:pt x="9074" y="50069"/>
                    <a:pt x="10275" y="51470"/>
                  </a:cubicBezTo>
                  <a:cubicBezTo>
                    <a:pt x="11342" y="52738"/>
                    <a:pt x="12476" y="53105"/>
                    <a:pt x="14044" y="53405"/>
                  </a:cubicBezTo>
                  <a:cubicBezTo>
                    <a:pt x="14408" y="53478"/>
                    <a:pt x="14779" y="53493"/>
                    <a:pt x="15153" y="53493"/>
                  </a:cubicBezTo>
                  <a:cubicBezTo>
                    <a:pt x="15433" y="53493"/>
                    <a:pt x="15714" y="53485"/>
                    <a:pt x="15997" y="53485"/>
                  </a:cubicBezTo>
                  <a:cubicBezTo>
                    <a:pt x="16202" y="53485"/>
                    <a:pt x="16407" y="53489"/>
                    <a:pt x="16612" y="53505"/>
                  </a:cubicBezTo>
                  <a:cubicBezTo>
                    <a:pt x="17613" y="53605"/>
                    <a:pt x="18581" y="53805"/>
                    <a:pt x="19581" y="53872"/>
                  </a:cubicBezTo>
                  <a:cubicBezTo>
                    <a:pt x="21309" y="53995"/>
                    <a:pt x="22980" y="54176"/>
                    <a:pt x="24699" y="54176"/>
                  </a:cubicBezTo>
                  <a:cubicBezTo>
                    <a:pt x="24839" y="54176"/>
                    <a:pt x="24978" y="54175"/>
                    <a:pt x="25119" y="54172"/>
                  </a:cubicBezTo>
                  <a:cubicBezTo>
                    <a:pt x="25285" y="54170"/>
                    <a:pt x="25452" y="54168"/>
                    <a:pt x="25619" y="54168"/>
                  </a:cubicBezTo>
                  <a:cubicBezTo>
                    <a:pt x="27625" y="54168"/>
                    <a:pt x="29655" y="54339"/>
                    <a:pt x="31657" y="54339"/>
                  </a:cubicBezTo>
                  <a:cubicBezTo>
                    <a:pt x="35326" y="54339"/>
                    <a:pt x="38928" y="53905"/>
                    <a:pt x="42564" y="53538"/>
                  </a:cubicBezTo>
                  <a:cubicBezTo>
                    <a:pt x="43532" y="53472"/>
                    <a:pt x="44499" y="53405"/>
                    <a:pt x="45466" y="53338"/>
                  </a:cubicBezTo>
                  <a:cubicBezTo>
                    <a:pt x="46367" y="53338"/>
                    <a:pt x="47268" y="53338"/>
                    <a:pt x="48168" y="53305"/>
                  </a:cubicBezTo>
                  <a:cubicBezTo>
                    <a:pt x="48343" y="53298"/>
                    <a:pt x="48520" y="53295"/>
                    <a:pt x="48699" y="53295"/>
                  </a:cubicBezTo>
                  <a:cubicBezTo>
                    <a:pt x="49525" y="53295"/>
                    <a:pt x="50384" y="53358"/>
                    <a:pt x="51239" y="53358"/>
                  </a:cubicBezTo>
                  <a:cubicBezTo>
                    <a:pt x="51925" y="53358"/>
                    <a:pt x="52609" y="53317"/>
                    <a:pt x="53272" y="53171"/>
                  </a:cubicBezTo>
                  <a:cubicBezTo>
                    <a:pt x="53439" y="53171"/>
                    <a:pt x="53572" y="53171"/>
                    <a:pt x="53739" y="53138"/>
                  </a:cubicBezTo>
                  <a:cubicBezTo>
                    <a:pt x="56774" y="52738"/>
                    <a:pt x="57041" y="48635"/>
                    <a:pt x="57075" y="46100"/>
                  </a:cubicBezTo>
                  <a:cubicBezTo>
                    <a:pt x="57375" y="43965"/>
                    <a:pt x="57642" y="41863"/>
                    <a:pt x="57675" y="39695"/>
                  </a:cubicBezTo>
                  <a:lnTo>
                    <a:pt x="57675" y="39662"/>
                  </a:lnTo>
                  <a:cubicBezTo>
                    <a:pt x="57842" y="37694"/>
                    <a:pt x="58042" y="35759"/>
                    <a:pt x="58109" y="33758"/>
                  </a:cubicBezTo>
                  <a:cubicBezTo>
                    <a:pt x="58242" y="29921"/>
                    <a:pt x="57575" y="26052"/>
                    <a:pt x="57575" y="22183"/>
                  </a:cubicBezTo>
                  <a:cubicBezTo>
                    <a:pt x="57575" y="22082"/>
                    <a:pt x="57575" y="21982"/>
                    <a:pt x="57575" y="21882"/>
                  </a:cubicBezTo>
                  <a:cubicBezTo>
                    <a:pt x="57842" y="22082"/>
                    <a:pt x="58075" y="22316"/>
                    <a:pt x="58276" y="22583"/>
                  </a:cubicBezTo>
                  <a:cubicBezTo>
                    <a:pt x="58442" y="22783"/>
                    <a:pt x="58642" y="22983"/>
                    <a:pt x="58843" y="23183"/>
                  </a:cubicBezTo>
                  <a:cubicBezTo>
                    <a:pt x="59576" y="24251"/>
                    <a:pt x="60277" y="25351"/>
                    <a:pt x="60877" y="26519"/>
                  </a:cubicBezTo>
                  <a:cubicBezTo>
                    <a:pt x="61111" y="26953"/>
                    <a:pt x="61278" y="27386"/>
                    <a:pt x="61411" y="27887"/>
                  </a:cubicBezTo>
                  <a:cubicBezTo>
                    <a:pt x="61111" y="28420"/>
                    <a:pt x="60911" y="28987"/>
                    <a:pt x="60711" y="29588"/>
                  </a:cubicBezTo>
                  <a:cubicBezTo>
                    <a:pt x="60677" y="29655"/>
                    <a:pt x="60644" y="29721"/>
                    <a:pt x="60611" y="29755"/>
                  </a:cubicBezTo>
                  <a:cubicBezTo>
                    <a:pt x="60244" y="30455"/>
                    <a:pt x="59643" y="31089"/>
                    <a:pt x="59677" y="31923"/>
                  </a:cubicBezTo>
                  <a:cubicBezTo>
                    <a:pt x="59677" y="32496"/>
                    <a:pt x="60084" y="32886"/>
                    <a:pt x="60580" y="32886"/>
                  </a:cubicBezTo>
                  <a:cubicBezTo>
                    <a:pt x="60719" y="32886"/>
                    <a:pt x="60865" y="32856"/>
                    <a:pt x="61011" y="32790"/>
                  </a:cubicBezTo>
                  <a:cubicBezTo>
                    <a:pt x="61645" y="32523"/>
                    <a:pt x="61945" y="31856"/>
                    <a:pt x="62145" y="31122"/>
                  </a:cubicBezTo>
                  <a:cubicBezTo>
                    <a:pt x="62178" y="31689"/>
                    <a:pt x="62278" y="32223"/>
                    <a:pt x="62512" y="32690"/>
                  </a:cubicBezTo>
                  <a:cubicBezTo>
                    <a:pt x="62688" y="32990"/>
                    <a:pt x="63005" y="33150"/>
                    <a:pt x="63319" y="33150"/>
                  </a:cubicBezTo>
                  <a:cubicBezTo>
                    <a:pt x="63597" y="33150"/>
                    <a:pt x="63874" y="33024"/>
                    <a:pt x="64046" y="32757"/>
                  </a:cubicBezTo>
                  <a:cubicBezTo>
                    <a:pt x="64513" y="32023"/>
                    <a:pt x="64447" y="31222"/>
                    <a:pt x="64246" y="30388"/>
                  </a:cubicBezTo>
                  <a:cubicBezTo>
                    <a:pt x="64213" y="30188"/>
                    <a:pt x="64180" y="30022"/>
                    <a:pt x="64113" y="29855"/>
                  </a:cubicBezTo>
                  <a:lnTo>
                    <a:pt x="64113" y="29855"/>
                  </a:lnTo>
                  <a:cubicBezTo>
                    <a:pt x="64713" y="30388"/>
                    <a:pt x="65247" y="31122"/>
                    <a:pt x="65681" y="31656"/>
                  </a:cubicBezTo>
                  <a:cubicBezTo>
                    <a:pt x="65838" y="31830"/>
                    <a:pt x="66038" y="31905"/>
                    <a:pt x="66239" y="31905"/>
                  </a:cubicBezTo>
                  <a:cubicBezTo>
                    <a:pt x="66808" y="31905"/>
                    <a:pt x="67385" y="31313"/>
                    <a:pt x="67015" y="30722"/>
                  </a:cubicBezTo>
                  <a:cubicBezTo>
                    <a:pt x="66181" y="29421"/>
                    <a:pt x="64880" y="28053"/>
                    <a:pt x="63312" y="27653"/>
                  </a:cubicBezTo>
                  <a:cubicBezTo>
                    <a:pt x="63146" y="27053"/>
                    <a:pt x="62745" y="26386"/>
                    <a:pt x="62378" y="25818"/>
                  </a:cubicBezTo>
                  <a:cubicBezTo>
                    <a:pt x="62078" y="25118"/>
                    <a:pt x="61611" y="24484"/>
                    <a:pt x="61144" y="23750"/>
                  </a:cubicBezTo>
                  <a:cubicBezTo>
                    <a:pt x="60244" y="22283"/>
                    <a:pt x="59043" y="20915"/>
                    <a:pt x="57642" y="19881"/>
                  </a:cubicBezTo>
                  <a:cubicBezTo>
                    <a:pt x="57775" y="16645"/>
                    <a:pt x="58109" y="13410"/>
                    <a:pt x="58109" y="10141"/>
                  </a:cubicBezTo>
                  <a:cubicBezTo>
                    <a:pt x="58109" y="8339"/>
                    <a:pt x="57975" y="6605"/>
                    <a:pt x="57909" y="4803"/>
                  </a:cubicBezTo>
                  <a:cubicBezTo>
                    <a:pt x="57875" y="3402"/>
                    <a:pt x="57008" y="2435"/>
                    <a:pt x="55807" y="1901"/>
                  </a:cubicBezTo>
                  <a:cubicBezTo>
                    <a:pt x="54806" y="1468"/>
                    <a:pt x="53572" y="1401"/>
                    <a:pt x="52505" y="1268"/>
                  </a:cubicBezTo>
                  <a:cubicBezTo>
                    <a:pt x="52405" y="1268"/>
                    <a:pt x="52305" y="1268"/>
                    <a:pt x="52171" y="1234"/>
                  </a:cubicBezTo>
                  <a:cubicBezTo>
                    <a:pt x="50908" y="941"/>
                    <a:pt x="49568" y="828"/>
                    <a:pt x="48196" y="828"/>
                  </a:cubicBezTo>
                  <a:cubicBezTo>
                    <a:pt x="48009" y="828"/>
                    <a:pt x="47822" y="830"/>
                    <a:pt x="47635" y="834"/>
                  </a:cubicBezTo>
                  <a:cubicBezTo>
                    <a:pt x="45533" y="634"/>
                    <a:pt x="43465" y="234"/>
                    <a:pt x="41363" y="133"/>
                  </a:cubicBezTo>
                  <a:cubicBezTo>
                    <a:pt x="39780" y="35"/>
                    <a:pt x="38188" y="0"/>
                    <a:pt x="365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4;p18">
              <a:extLst>
                <a:ext uri="{FF2B5EF4-FFF2-40B4-BE49-F238E27FC236}">
                  <a16:creationId xmlns:a16="http://schemas.microsoft.com/office/drawing/2014/main" id="{B38F9AF4-452B-0647-ADAA-B89A0F6DC677}"/>
                </a:ext>
              </a:extLst>
            </p:cNvPr>
            <p:cNvSpPr/>
            <p:nvPr/>
          </p:nvSpPr>
          <p:spPr>
            <a:xfrm>
              <a:off x="4210750" y="4384475"/>
              <a:ext cx="739725" cy="739725"/>
            </a:xfrm>
            <a:custGeom>
              <a:avLst/>
              <a:gdLst/>
              <a:ahLst/>
              <a:cxnLst/>
              <a:rect l="l" t="t" r="r" b="b"/>
              <a:pathLst>
                <a:path w="29589" h="29589" extrusionOk="0">
                  <a:moveTo>
                    <a:pt x="28121" y="12576"/>
                  </a:moveTo>
                  <a:cubicBezTo>
                    <a:pt x="27420" y="5938"/>
                    <a:pt x="22050" y="0"/>
                    <a:pt x="11575" y="1702"/>
                  </a:cubicBezTo>
                  <a:cubicBezTo>
                    <a:pt x="3103" y="4003"/>
                    <a:pt x="1" y="13877"/>
                    <a:pt x="2736" y="21349"/>
                  </a:cubicBezTo>
                  <a:cubicBezTo>
                    <a:pt x="4437" y="22483"/>
                    <a:pt x="5171" y="22383"/>
                    <a:pt x="4370" y="22350"/>
                  </a:cubicBezTo>
                  <a:cubicBezTo>
                    <a:pt x="4704" y="24551"/>
                    <a:pt x="2102" y="26286"/>
                    <a:pt x="2302" y="27787"/>
                  </a:cubicBezTo>
                  <a:cubicBezTo>
                    <a:pt x="1335" y="27954"/>
                    <a:pt x="2336" y="28754"/>
                    <a:pt x="2135" y="29588"/>
                  </a:cubicBezTo>
                  <a:cubicBezTo>
                    <a:pt x="2502" y="27920"/>
                    <a:pt x="5838" y="28054"/>
                    <a:pt x="7106" y="27920"/>
                  </a:cubicBezTo>
                  <a:cubicBezTo>
                    <a:pt x="7973" y="27854"/>
                    <a:pt x="8940" y="27520"/>
                    <a:pt x="9808" y="27520"/>
                  </a:cubicBezTo>
                  <a:cubicBezTo>
                    <a:pt x="11108" y="27553"/>
                    <a:pt x="12243" y="28421"/>
                    <a:pt x="13510" y="28654"/>
                  </a:cubicBezTo>
                  <a:cubicBezTo>
                    <a:pt x="15412" y="29021"/>
                    <a:pt x="17380" y="28888"/>
                    <a:pt x="19281" y="28587"/>
                  </a:cubicBezTo>
                  <a:cubicBezTo>
                    <a:pt x="26052" y="27787"/>
                    <a:pt x="29588" y="20515"/>
                    <a:pt x="28121" y="12576"/>
                  </a:cubicBezTo>
                  <a:close/>
                  <a:moveTo>
                    <a:pt x="19615" y="3269"/>
                  </a:moveTo>
                  <a:cubicBezTo>
                    <a:pt x="19481" y="3269"/>
                    <a:pt x="19348" y="3303"/>
                    <a:pt x="19214" y="3269"/>
                  </a:cubicBezTo>
                  <a:cubicBezTo>
                    <a:pt x="17480" y="2936"/>
                    <a:pt x="15678" y="2569"/>
                    <a:pt x="13910" y="2736"/>
                  </a:cubicBezTo>
                  <a:cubicBezTo>
                    <a:pt x="13777" y="2736"/>
                    <a:pt x="13644" y="2702"/>
                    <a:pt x="13510" y="2736"/>
                  </a:cubicBezTo>
                  <a:cubicBezTo>
                    <a:pt x="15578" y="2535"/>
                    <a:pt x="17613" y="2869"/>
                    <a:pt x="19615" y="3269"/>
                  </a:cubicBezTo>
                  <a:close/>
                  <a:moveTo>
                    <a:pt x="22016" y="26986"/>
                  </a:moveTo>
                  <a:cubicBezTo>
                    <a:pt x="21349" y="27086"/>
                    <a:pt x="20549" y="27086"/>
                    <a:pt x="19981" y="26686"/>
                  </a:cubicBezTo>
                  <a:cubicBezTo>
                    <a:pt x="20015" y="26719"/>
                    <a:pt x="20148" y="26686"/>
                    <a:pt x="20182" y="26686"/>
                  </a:cubicBezTo>
                  <a:cubicBezTo>
                    <a:pt x="20248" y="26686"/>
                    <a:pt x="20382" y="26653"/>
                    <a:pt x="20415" y="26686"/>
                  </a:cubicBezTo>
                  <a:cubicBezTo>
                    <a:pt x="20649" y="26886"/>
                    <a:pt x="20949" y="26986"/>
                    <a:pt x="21249" y="27020"/>
                  </a:cubicBezTo>
                  <a:cubicBezTo>
                    <a:pt x="21282" y="27020"/>
                    <a:pt x="21316" y="27020"/>
                    <a:pt x="21349" y="27020"/>
                  </a:cubicBezTo>
                  <a:cubicBezTo>
                    <a:pt x="21449" y="27020"/>
                    <a:pt x="21549" y="27020"/>
                    <a:pt x="21616" y="26986"/>
                  </a:cubicBezTo>
                  <a:cubicBezTo>
                    <a:pt x="21783" y="26986"/>
                    <a:pt x="21950" y="26953"/>
                    <a:pt x="22083" y="26886"/>
                  </a:cubicBezTo>
                  <a:cubicBezTo>
                    <a:pt x="22683" y="26753"/>
                    <a:pt x="23250" y="26486"/>
                    <a:pt x="23818" y="26252"/>
                  </a:cubicBezTo>
                  <a:cubicBezTo>
                    <a:pt x="23951" y="26219"/>
                    <a:pt x="24118" y="26319"/>
                    <a:pt x="24251" y="26252"/>
                  </a:cubicBezTo>
                  <a:cubicBezTo>
                    <a:pt x="23517" y="26553"/>
                    <a:pt x="22783" y="26886"/>
                    <a:pt x="22016" y="26986"/>
                  </a:cubicBezTo>
                  <a:close/>
                  <a:moveTo>
                    <a:pt x="16779" y="26219"/>
                  </a:moveTo>
                  <a:cubicBezTo>
                    <a:pt x="15378" y="27420"/>
                    <a:pt x="13443" y="26553"/>
                    <a:pt x="10508" y="24952"/>
                  </a:cubicBezTo>
                  <a:cubicBezTo>
                    <a:pt x="10808" y="25218"/>
                    <a:pt x="8740" y="25252"/>
                    <a:pt x="8974" y="25218"/>
                  </a:cubicBezTo>
                  <a:cubicBezTo>
                    <a:pt x="7039" y="25252"/>
                    <a:pt x="6705" y="25785"/>
                    <a:pt x="5304" y="26386"/>
                  </a:cubicBezTo>
                  <a:cubicBezTo>
                    <a:pt x="6372" y="24518"/>
                    <a:pt x="6672" y="24051"/>
                    <a:pt x="7072" y="23150"/>
                  </a:cubicBezTo>
                  <a:cubicBezTo>
                    <a:pt x="6739" y="21949"/>
                    <a:pt x="6639" y="20882"/>
                    <a:pt x="6205" y="19748"/>
                  </a:cubicBezTo>
                  <a:cubicBezTo>
                    <a:pt x="5871" y="18814"/>
                    <a:pt x="5471" y="17947"/>
                    <a:pt x="5271" y="16979"/>
                  </a:cubicBezTo>
                  <a:cubicBezTo>
                    <a:pt x="4837" y="15078"/>
                    <a:pt x="4804" y="13076"/>
                    <a:pt x="5204" y="11175"/>
                  </a:cubicBezTo>
                  <a:cubicBezTo>
                    <a:pt x="6005" y="7306"/>
                    <a:pt x="8740" y="4237"/>
                    <a:pt x="12810" y="3870"/>
                  </a:cubicBezTo>
                  <a:cubicBezTo>
                    <a:pt x="19681" y="3236"/>
                    <a:pt x="27220" y="7105"/>
                    <a:pt x="26186" y="13377"/>
                  </a:cubicBezTo>
                  <a:cubicBezTo>
                    <a:pt x="27420" y="19748"/>
                    <a:pt x="24218" y="25685"/>
                    <a:pt x="16779" y="26219"/>
                  </a:cubicBezTo>
                  <a:close/>
                  <a:moveTo>
                    <a:pt x="2569" y="15245"/>
                  </a:moveTo>
                  <a:cubicBezTo>
                    <a:pt x="2569" y="15245"/>
                    <a:pt x="2569" y="15211"/>
                    <a:pt x="2569" y="15211"/>
                  </a:cubicBezTo>
                  <a:cubicBezTo>
                    <a:pt x="2569" y="14311"/>
                    <a:pt x="2636" y="13410"/>
                    <a:pt x="2836" y="12543"/>
                  </a:cubicBezTo>
                  <a:cubicBezTo>
                    <a:pt x="2736" y="13443"/>
                    <a:pt x="2636" y="14344"/>
                    <a:pt x="2569" y="15245"/>
                  </a:cubicBezTo>
                  <a:close/>
                  <a:moveTo>
                    <a:pt x="27220" y="11342"/>
                  </a:moveTo>
                  <a:cubicBezTo>
                    <a:pt x="27220" y="11342"/>
                    <a:pt x="27253" y="11308"/>
                    <a:pt x="27253" y="11308"/>
                  </a:cubicBezTo>
                  <a:cubicBezTo>
                    <a:pt x="27420" y="10741"/>
                    <a:pt x="27120" y="10174"/>
                    <a:pt x="26720" y="9674"/>
                  </a:cubicBezTo>
                  <a:cubicBezTo>
                    <a:pt x="26253" y="8573"/>
                    <a:pt x="25285" y="6772"/>
                    <a:pt x="24151" y="5838"/>
                  </a:cubicBezTo>
                  <a:cubicBezTo>
                    <a:pt x="24118" y="5804"/>
                    <a:pt x="24118" y="5771"/>
                    <a:pt x="24084" y="5738"/>
                  </a:cubicBezTo>
                  <a:cubicBezTo>
                    <a:pt x="24018" y="5704"/>
                    <a:pt x="23984" y="5638"/>
                    <a:pt x="23951" y="5604"/>
                  </a:cubicBezTo>
                  <a:cubicBezTo>
                    <a:pt x="25552" y="6839"/>
                    <a:pt x="26219" y="8673"/>
                    <a:pt x="27253" y="10408"/>
                  </a:cubicBezTo>
                  <a:cubicBezTo>
                    <a:pt x="27554" y="10908"/>
                    <a:pt x="27654" y="11575"/>
                    <a:pt x="27487" y="12109"/>
                  </a:cubicBezTo>
                  <a:cubicBezTo>
                    <a:pt x="27453" y="11842"/>
                    <a:pt x="27353" y="11575"/>
                    <a:pt x="27220" y="11342"/>
                  </a:cubicBezTo>
                  <a:close/>
                  <a:moveTo>
                    <a:pt x="8640" y="26820"/>
                  </a:moveTo>
                  <a:cubicBezTo>
                    <a:pt x="8640" y="26920"/>
                    <a:pt x="8640" y="26986"/>
                    <a:pt x="8640" y="27053"/>
                  </a:cubicBezTo>
                  <a:cubicBezTo>
                    <a:pt x="8607" y="27020"/>
                    <a:pt x="8573" y="26986"/>
                    <a:pt x="8573" y="26953"/>
                  </a:cubicBezTo>
                  <a:cubicBezTo>
                    <a:pt x="8507" y="26786"/>
                    <a:pt x="8440" y="26619"/>
                    <a:pt x="8373" y="26453"/>
                  </a:cubicBezTo>
                  <a:cubicBezTo>
                    <a:pt x="8473" y="26586"/>
                    <a:pt x="8540" y="26719"/>
                    <a:pt x="8640" y="26820"/>
                  </a:cubicBezTo>
                  <a:close/>
                  <a:moveTo>
                    <a:pt x="7606" y="24051"/>
                  </a:moveTo>
                  <a:cubicBezTo>
                    <a:pt x="7673" y="24451"/>
                    <a:pt x="7773" y="24918"/>
                    <a:pt x="7940" y="25419"/>
                  </a:cubicBezTo>
                  <a:cubicBezTo>
                    <a:pt x="7873" y="25285"/>
                    <a:pt x="7806" y="25152"/>
                    <a:pt x="7739" y="25018"/>
                  </a:cubicBezTo>
                  <a:cubicBezTo>
                    <a:pt x="7606" y="24651"/>
                    <a:pt x="7506" y="24251"/>
                    <a:pt x="7473" y="23917"/>
                  </a:cubicBezTo>
                  <a:cubicBezTo>
                    <a:pt x="7539" y="23951"/>
                    <a:pt x="7573" y="24018"/>
                    <a:pt x="7606" y="24051"/>
                  </a:cubicBezTo>
                  <a:close/>
                  <a:moveTo>
                    <a:pt x="6338" y="6705"/>
                  </a:moveTo>
                  <a:cubicBezTo>
                    <a:pt x="6672" y="6472"/>
                    <a:pt x="7039" y="6238"/>
                    <a:pt x="7406" y="6005"/>
                  </a:cubicBezTo>
                  <a:cubicBezTo>
                    <a:pt x="6872" y="6605"/>
                    <a:pt x="6305" y="7239"/>
                    <a:pt x="5771" y="7839"/>
                  </a:cubicBezTo>
                  <a:cubicBezTo>
                    <a:pt x="5471" y="8173"/>
                    <a:pt x="5171" y="8606"/>
                    <a:pt x="4837" y="8973"/>
                  </a:cubicBezTo>
                  <a:cubicBezTo>
                    <a:pt x="5271" y="8206"/>
                    <a:pt x="5805" y="7439"/>
                    <a:pt x="6338" y="6705"/>
                  </a:cubicBezTo>
                  <a:close/>
                  <a:moveTo>
                    <a:pt x="4504" y="13510"/>
                  </a:moveTo>
                  <a:cubicBezTo>
                    <a:pt x="4370" y="14377"/>
                    <a:pt x="4237" y="15278"/>
                    <a:pt x="4103" y="16179"/>
                  </a:cubicBezTo>
                  <a:cubicBezTo>
                    <a:pt x="4103" y="15278"/>
                    <a:pt x="4304" y="14411"/>
                    <a:pt x="4504" y="13510"/>
                  </a:cubicBezTo>
                  <a:close/>
                  <a:moveTo>
                    <a:pt x="3737" y="12743"/>
                  </a:moveTo>
                  <a:cubicBezTo>
                    <a:pt x="3870" y="11775"/>
                    <a:pt x="4003" y="10908"/>
                    <a:pt x="4137" y="10408"/>
                  </a:cubicBezTo>
                  <a:cubicBezTo>
                    <a:pt x="4003" y="11208"/>
                    <a:pt x="3870" y="11976"/>
                    <a:pt x="3737" y="12743"/>
                  </a:cubicBezTo>
                  <a:close/>
                  <a:moveTo>
                    <a:pt x="3436" y="10474"/>
                  </a:moveTo>
                  <a:cubicBezTo>
                    <a:pt x="3536" y="10474"/>
                    <a:pt x="3603" y="10441"/>
                    <a:pt x="3703" y="10341"/>
                  </a:cubicBezTo>
                  <a:cubicBezTo>
                    <a:pt x="3703" y="10341"/>
                    <a:pt x="3703" y="10341"/>
                    <a:pt x="3703" y="10341"/>
                  </a:cubicBezTo>
                  <a:cubicBezTo>
                    <a:pt x="3737" y="10341"/>
                    <a:pt x="3770" y="10341"/>
                    <a:pt x="3803" y="10374"/>
                  </a:cubicBezTo>
                  <a:cubicBezTo>
                    <a:pt x="3703" y="10741"/>
                    <a:pt x="3603" y="11108"/>
                    <a:pt x="3503" y="11475"/>
                  </a:cubicBezTo>
                  <a:cubicBezTo>
                    <a:pt x="3503" y="11408"/>
                    <a:pt x="3503" y="11342"/>
                    <a:pt x="3536" y="11275"/>
                  </a:cubicBezTo>
                  <a:cubicBezTo>
                    <a:pt x="3536" y="11075"/>
                    <a:pt x="3403" y="10975"/>
                    <a:pt x="3236" y="10975"/>
                  </a:cubicBezTo>
                  <a:cubicBezTo>
                    <a:pt x="3303" y="10808"/>
                    <a:pt x="3370" y="10641"/>
                    <a:pt x="3436" y="10474"/>
                  </a:cubicBezTo>
                  <a:close/>
                  <a:moveTo>
                    <a:pt x="4671" y="23450"/>
                  </a:moveTo>
                  <a:cubicBezTo>
                    <a:pt x="4003" y="21983"/>
                    <a:pt x="3403" y="20415"/>
                    <a:pt x="3036" y="18847"/>
                  </a:cubicBezTo>
                  <a:cubicBezTo>
                    <a:pt x="3069" y="18914"/>
                    <a:pt x="3103" y="18981"/>
                    <a:pt x="3136" y="19047"/>
                  </a:cubicBezTo>
                  <a:cubicBezTo>
                    <a:pt x="3470" y="20115"/>
                    <a:pt x="3837" y="21149"/>
                    <a:pt x="4370" y="22116"/>
                  </a:cubicBezTo>
                  <a:cubicBezTo>
                    <a:pt x="4437" y="22316"/>
                    <a:pt x="4504" y="22483"/>
                    <a:pt x="4570" y="22650"/>
                  </a:cubicBezTo>
                  <a:cubicBezTo>
                    <a:pt x="4671" y="23017"/>
                    <a:pt x="4771" y="23384"/>
                    <a:pt x="4804" y="23717"/>
                  </a:cubicBezTo>
                  <a:cubicBezTo>
                    <a:pt x="4737" y="23617"/>
                    <a:pt x="4704" y="23517"/>
                    <a:pt x="4671" y="23450"/>
                  </a:cubicBezTo>
                  <a:close/>
                  <a:moveTo>
                    <a:pt x="4370" y="18113"/>
                  </a:moveTo>
                  <a:cubicBezTo>
                    <a:pt x="4437" y="17813"/>
                    <a:pt x="4504" y="17513"/>
                    <a:pt x="4537" y="17213"/>
                  </a:cubicBezTo>
                  <a:lnTo>
                    <a:pt x="4604" y="17413"/>
                  </a:lnTo>
                  <a:cubicBezTo>
                    <a:pt x="4570" y="17613"/>
                    <a:pt x="4537" y="17813"/>
                    <a:pt x="4537" y="18013"/>
                  </a:cubicBezTo>
                  <a:cubicBezTo>
                    <a:pt x="4504" y="18213"/>
                    <a:pt x="4637" y="18347"/>
                    <a:pt x="4804" y="18347"/>
                  </a:cubicBezTo>
                  <a:cubicBezTo>
                    <a:pt x="5004" y="19281"/>
                    <a:pt x="5238" y="20215"/>
                    <a:pt x="5471" y="21149"/>
                  </a:cubicBezTo>
                  <a:cubicBezTo>
                    <a:pt x="5504" y="21316"/>
                    <a:pt x="5571" y="21482"/>
                    <a:pt x="5605" y="21616"/>
                  </a:cubicBezTo>
                  <a:cubicBezTo>
                    <a:pt x="5204" y="20448"/>
                    <a:pt x="4804" y="19281"/>
                    <a:pt x="4370" y="18113"/>
                  </a:cubicBezTo>
                  <a:close/>
                  <a:moveTo>
                    <a:pt x="26219" y="22683"/>
                  </a:moveTo>
                  <a:cubicBezTo>
                    <a:pt x="26153" y="22650"/>
                    <a:pt x="26052" y="22617"/>
                    <a:pt x="25986" y="22617"/>
                  </a:cubicBezTo>
                  <a:cubicBezTo>
                    <a:pt x="26086" y="22216"/>
                    <a:pt x="26153" y="21816"/>
                    <a:pt x="26253" y="21382"/>
                  </a:cubicBezTo>
                  <a:cubicBezTo>
                    <a:pt x="26386" y="20882"/>
                    <a:pt x="26519" y="19781"/>
                    <a:pt x="26820" y="18881"/>
                  </a:cubicBezTo>
                  <a:cubicBezTo>
                    <a:pt x="26853" y="18881"/>
                    <a:pt x="26886" y="18847"/>
                    <a:pt x="26920" y="18847"/>
                  </a:cubicBezTo>
                  <a:cubicBezTo>
                    <a:pt x="26753" y="20115"/>
                    <a:pt x="26453" y="21416"/>
                    <a:pt x="26219" y="22683"/>
                  </a:cubicBezTo>
                  <a:close/>
                  <a:moveTo>
                    <a:pt x="8507" y="5871"/>
                  </a:moveTo>
                  <a:cubicBezTo>
                    <a:pt x="8640" y="5671"/>
                    <a:pt x="8773" y="5438"/>
                    <a:pt x="8907" y="5204"/>
                  </a:cubicBezTo>
                  <a:cubicBezTo>
                    <a:pt x="8940" y="5171"/>
                    <a:pt x="8940" y="5137"/>
                    <a:pt x="8940" y="5071"/>
                  </a:cubicBezTo>
                  <a:cubicBezTo>
                    <a:pt x="9240" y="4904"/>
                    <a:pt x="9507" y="4770"/>
                    <a:pt x="9774" y="4604"/>
                  </a:cubicBezTo>
                  <a:cubicBezTo>
                    <a:pt x="9341" y="5004"/>
                    <a:pt x="8907" y="5438"/>
                    <a:pt x="8507" y="5871"/>
                  </a:cubicBezTo>
                  <a:close/>
                  <a:moveTo>
                    <a:pt x="17246" y="26019"/>
                  </a:moveTo>
                  <a:cubicBezTo>
                    <a:pt x="16946" y="25986"/>
                    <a:pt x="16612" y="25919"/>
                    <a:pt x="16312" y="25819"/>
                  </a:cubicBezTo>
                  <a:cubicBezTo>
                    <a:pt x="16679" y="25819"/>
                    <a:pt x="17113" y="25886"/>
                    <a:pt x="17413" y="25919"/>
                  </a:cubicBezTo>
                  <a:cubicBezTo>
                    <a:pt x="17346" y="25952"/>
                    <a:pt x="17313" y="25986"/>
                    <a:pt x="17246" y="26019"/>
                  </a:cubicBezTo>
                  <a:close/>
                  <a:moveTo>
                    <a:pt x="19815" y="25819"/>
                  </a:moveTo>
                  <a:cubicBezTo>
                    <a:pt x="19715" y="25886"/>
                    <a:pt x="19615" y="25952"/>
                    <a:pt x="19514" y="26019"/>
                  </a:cubicBezTo>
                  <a:cubicBezTo>
                    <a:pt x="19214" y="26019"/>
                    <a:pt x="18914" y="26052"/>
                    <a:pt x="18614" y="26052"/>
                  </a:cubicBezTo>
                  <a:cubicBezTo>
                    <a:pt x="18914" y="25952"/>
                    <a:pt x="19248" y="25852"/>
                    <a:pt x="19548" y="25752"/>
                  </a:cubicBezTo>
                  <a:cubicBezTo>
                    <a:pt x="19715" y="25719"/>
                    <a:pt x="19848" y="25719"/>
                    <a:pt x="19981" y="25719"/>
                  </a:cubicBezTo>
                  <a:cubicBezTo>
                    <a:pt x="19915" y="25752"/>
                    <a:pt x="19881" y="25785"/>
                    <a:pt x="19815" y="25819"/>
                  </a:cubicBezTo>
                  <a:close/>
                  <a:moveTo>
                    <a:pt x="20248" y="4437"/>
                  </a:moveTo>
                  <a:cubicBezTo>
                    <a:pt x="20448" y="4403"/>
                    <a:pt x="20549" y="4237"/>
                    <a:pt x="20549" y="4037"/>
                  </a:cubicBezTo>
                  <a:cubicBezTo>
                    <a:pt x="20582" y="4070"/>
                    <a:pt x="20582" y="4070"/>
                    <a:pt x="20615" y="4070"/>
                  </a:cubicBezTo>
                  <a:cubicBezTo>
                    <a:pt x="20649" y="4137"/>
                    <a:pt x="20682" y="4170"/>
                    <a:pt x="20715" y="4203"/>
                  </a:cubicBezTo>
                  <a:cubicBezTo>
                    <a:pt x="20782" y="4303"/>
                    <a:pt x="20849" y="4403"/>
                    <a:pt x="20915" y="4504"/>
                  </a:cubicBezTo>
                  <a:cubicBezTo>
                    <a:pt x="20482" y="4504"/>
                    <a:pt x="20048" y="4504"/>
                    <a:pt x="19615" y="4504"/>
                  </a:cubicBezTo>
                  <a:cubicBezTo>
                    <a:pt x="19815" y="4470"/>
                    <a:pt x="20048" y="4470"/>
                    <a:pt x="20248" y="4437"/>
                  </a:cubicBezTo>
                  <a:close/>
                  <a:moveTo>
                    <a:pt x="23084" y="4003"/>
                  </a:moveTo>
                  <a:cubicBezTo>
                    <a:pt x="23184" y="4037"/>
                    <a:pt x="23284" y="4103"/>
                    <a:pt x="23384" y="4137"/>
                  </a:cubicBezTo>
                  <a:cubicBezTo>
                    <a:pt x="22583" y="3870"/>
                    <a:pt x="21749" y="3703"/>
                    <a:pt x="20982" y="3403"/>
                  </a:cubicBezTo>
                  <a:cubicBezTo>
                    <a:pt x="20348" y="3169"/>
                    <a:pt x="19681" y="2969"/>
                    <a:pt x="19014" y="2769"/>
                  </a:cubicBezTo>
                  <a:cubicBezTo>
                    <a:pt x="20382" y="3036"/>
                    <a:pt x="21749" y="3469"/>
                    <a:pt x="23084" y="4003"/>
                  </a:cubicBezTo>
                  <a:close/>
                  <a:moveTo>
                    <a:pt x="13977" y="2502"/>
                  </a:moveTo>
                  <a:cubicBezTo>
                    <a:pt x="14578" y="2435"/>
                    <a:pt x="15178" y="2402"/>
                    <a:pt x="15778" y="2435"/>
                  </a:cubicBezTo>
                  <a:cubicBezTo>
                    <a:pt x="15778" y="2435"/>
                    <a:pt x="15778" y="2469"/>
                    <a:pt x="15778" y="2469"/>
                  </a:cubicBezTo>
                  <a:cubicBezTo>
                    <a:pt x="15278" y="2569"/>
                    <a:pt x="14711" y="2669"/>
                    <a:pt x="14177" y="2802"/>
                  </a:cubicBezTo>
                  <a:cubicBezTo>
                    <a:pt x="14177" y="2702"/>
                    <a:pt x="14111" y="2569"/>
                    <a:pt x="13977" y="2502"/>
                  </a:cubicBezTo>
                  <a:close/>
                  <a:moveTo>
                    <a:pt x="16446" y="3036"/>
                  </a:moveTo>
                  <a:cubicBezTo>
                    <a:pt x="16512" y="3069"/>
                    <a:pt x="16612" y="3136"/>
                    <a:pt x="16679" y="3169"/>
                  </a:cubicBezTo>
                  <a:cubicBezTo>
                    <a:pt x="16312" y="3236"/>
                    <a:pt x="15912" y="3303"/>
                    <a:pt x="15512" y="3369"/>
                  </a:cubicBezTo>
                  <a:cubicBezTo>
                    <a:pt x="15845" y="3236"/>
                    <a:pt x="16145" y="3136"/>
                    <a:pt x="16446" y="3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5;p18">
              <a:extLst>
                <a:ext uri="{FF2B5EF4-FFF2-40B4-BE49-F238E27FC236}">
                  <a16:creationId xmlns:a16="http://schemas.microsoft.com/office/drawing/2014/main" id="{27C89DBA-57AF-7147-BC5C-97560EFFC2CB}"/>
                </a:ext>
              </a:extLst>
            </p:cNvPr>
            <p:cNvSpPr/>
            <p:nvPr/>
          </p:nvSpPr>
          <p:spPr>
            <a:xfrm>
              <a:off x="4413400" y="4599625"/>
              <a:ext cx="376950" cy="336100"/>
            </a:xfrm>
            <a:custGeom>
              <a:avLst/>
              <a:gdLst/>
              <a:ahLst/>
              <a:cxnLst/>
              <a:rect l="l" t="t" r="r" b="b"/>
              <a:pathLst>
                <a:path w="15078" h="13444" extrusionOk="0">
                  <a:moveTo>
                    <a:pt x="11442" y="13410"/>
                  </a:moveTo>
                  <a:cubicBezTo>
                    <a:pt x="8640" y="12910"/>
                    <a:pt x="4203" y="11042"/>
                    <a:pt x="1134" y="5838"/>
                  </a:cubicBezTo>
                  <a:cubicBezTo>
                    <a:pt x="0" y="4170"/>
                    <a:pt x="868" y="2135"/>
                    <a:pt x="2736" y="701"/>
                  </a:cubicBezTo>
                  <a:cubicBezTo>
                    <a:pt x="3036" y="0"/>
                    <a:pt x="2669" y="201"/>
                    <a:pt x="3670" y="201"/>
                  </a:cubicBezTo>
                  <a:cubicBezTo>
                    <a:pt x="5471" y="1235"/>
                    <a:pt x="5271" y="4070"/>
                    <a:pt x="4170" y="5438"/>
                  </a:cubicBezTo>
                  <a:cubicBezTo>
                    <a:pt x="4537" y="5705"/>
                    <a:pt x="4570" y="5605"/>
                    <a:pt x="3903" y="6038"/>
                  </a:cubicBezTo>
                  <a:cubicBezTo>
                    <a:pt x="5571" y="8040"/>
                    <a:pt x="7572" y="9174"/>
                    <a:pt x="9674" y="10208"/>
                  </a:cubicBezTo>
                  <a:cubicBezTo>
                    <a:pt x="9474" y="10108"/>
                    <a:pt x="9307" y="10241"/>
                    <a:pt x="10341" y="9741"/>
                  </a:cubicBezTo>
                  <a:cubicBezTo>
                    <a:pt x="10708" y="8473"/>
                    <a:pt x="10808" y="7973"/>
                    <a:pt x="11042" y="8507"/>
                  </a:cubicBezTo>
                  <a:cubicBezTo>
                    <a:pt x="14144" y="9507"/>
                    <a:pt x="15078" y="9607"/>
                    <a:pt x="14477" y="10074"/>
                  </a:cubicBezTo>
                  <a:cubicBezTo>
                    <a:pt x="14210" y="12643"/>
                    <a:pt x="12409" y="13443"/>
                    <a:pt x="11442" y="13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6;p18">
              <a:extLst>
                <a:ext uri="{FF2B5EF4-FFF2-40B4-BE49-F238E27FC236}">
                  <a16:creationId xmlns:a16="http://schemas.microsoft.com/office/drawing/2014/main" id="{AE6AD9FE-C5D9-5245-A905-88DCEE07299B}"/>
                </a:ext>
              </a:extLst>
            </p:cNvPr>
            <p:cNvSpPr/>
            <p:nvPr/>
          </p:nvSpPr>
          <p:spPr>
            <a:xfrm>
              <a:off x="4462600" y="4631325"/>
              <a:ext cx="36700" cy="20025"/>
            </a:xfrm>
            <a:custGeom>
              <a:avLst/>
              <a:gdLst/>
              <a:ahLst/>
              <a:cxnLst/>
              <a:rect l="l" t="t" r="r" b="b"/>
              <a:pathLst>
                <a:path w="1468" h="801" extrusionOk="0">
                  <a:moveTo>
                    <a:pt x="301" y="0"/>
                  </a:moveTo>
                  <a:cubicBezTo>
                    <a:pt x="367" y="133"/>
                    <a:pt x="534" y="267"/>
                    <a:pt x="701" y="234"/>
                  </a:cubicBezTo>
                  <a:cubicBezTo>
                    <a:pt x="868" y="167"/>
                    <a:pt x="1001" y="133"/>
                    <a:pt x="1168" y="67"/>
                  </a:cubicBezTo>
                  <a:cubicBezTo>
                    <a:pt x="1235" y="167"/>
                    <a:pt x="1335" y="234"/>
                    <a:pt x="1435" y="267"/>
                  </a:cubicBezTo>
                  <a:cubicBezTo>
                    <a:pt x="1435" y="300"/>
                    <a:pt x="1435" y="367"/>
                    <a:pt x="1468" y="434"/>
                  </a:cubicBezTo>
                  <a:cubicBezTo>
                    <a:pt x="968" y="300"/>
                    <a:pt x="267" y="200"/>
                    <a:pt x="67" y="801"/>
                  </a:cubicBezTo>
                  <a:cubicBezTo>
                    <a:pt x="67" y="801"/>
                    <a:pt x="34" y="801"/>
                    <a:pt x="0" y="801"/>
                  </a:cubicBezTo>
                  <a:cubicBezTo>
                    <a:pt x="67" y="534"/>
                    <a:pt x="167" y="267"/>
                    <a:pt x="301" y="0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;p18">
              <a:extLst>
                <a:ext uri="{FF2B5EF4-FFF2-40B4-BE49-F238E27FC236}">
                  <a16:creationId xmlns:a16="http://schemas.microsoft.com/office/drawing/2014/main" id="{45EE3007-7F98-6D4E-ACED-4D0585450087}"/>
                </a:ext>
              </a:extLst>
            </p:cNvPr>
            <p:cNvSpPr/>
            <p:nvPr/>
          </p:nvSpPr>
          <p:spPr>
            <a:xfrm>
              <a:off x="4664400" y="487900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" y="34"/>
                  </a:moveTo>
                  <a:cubicBezTo>
                    <a:pt x="1" y="34"/>
                    <a:pt x="34" y="0"/>
                    <a:pt x="34" y="0"/>
                  </a:cubicBezTo>
                  <a:cubicBezTo>
                    <a:pt x="568" y="234"/>
                    <a:pt x="1135" y="467"/>
                    <a:pt x="1735" y="634"/>
                  </a:cubicBezTo>
                  <a:cubicBezTo>
                    <a:pt x="1135" y="534"/>
                    <a:pt x="501" y="334"/>
                    <a:pt x="1" y="34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8;p18">
              <a:extLst>
                <a:ext uri="{FF2B5EF4-FFF2-40B4-BE49-F238E27FC236}">
                  <a16:creationId xmlns:a16="http://schemas.microsoft.com/office/drawing/2014/main" id="{B96F37D0-659F-F042-A2DC-5CA4B1E346A5}"/>
                </a:ext>
              </a:extLst>
            </p:cNvPr>
            <p:cNvSpPr/>
            <p:nvPr/>
          </p:nvSpPr>
          <p:spPr>
            <a:xfrm>
              <a:off x="4456750" y="4679675"/>
              <a:ext cx="1700" cy="32550"/>
            </a:xfrm>
            <a:custGeom>
              <a:avLst/>
              <a:gdLst/>
              <a:ahLst/>
              <a:cxnLst/>
              <a:rect l="l" t="t" r="r" b="b"/>
              <a:pathLst>
                <a:path w="68" h="1302" extrusionOk="0">
                  <a:moveTo>
                    <a:pt x="34" y="1"/>
                  </a:moveTo>
                  <a:cubicBezTo>
                    <a:pt x="34" y="201"/>
                    <a:pt x="68" y="401"/>
                    <a:pt x="68" y="601"/>
                  </a:cubicBezTo>
                  <a:cubicBezTo>
                    <a:pt x="68" y="835"/>
                    <a:pt x="68" y="1068"/>
                    <a:pt x="68" y="1302"/>
                  </a:cubicBezTo>
                  <a:cubicBezTo>
                    <a:pt x="1" y="868"/>
                    <a:pt x="1" y="434"/>
                    <a:pt x="34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9;p18">
              <a:extLst>
                <a:ext uri="{FF2B5EF4-FFF2-40B4-BE49-F238E27FC236}">
                  <a16:creationId xmlns:a16="http://schemas.microsoft.com/office/drawing/2014/main" id="{7F5F637C-1CA9-9B43-972D-60F4764D1C7B}"/>
                </a:ext>
              </a:extLst>
            </p:cNvPr>
            <p:cNvSpPr/>
            <p:nvPr/>
          </p:nvSpPr>
          <p:spPr>
            <a:xfrm>
              <a:off x="4520975" y="4688850"/>
              <a:ext cx="6700" cy="35050"/>
            </a:xfrm>
            <a:custGeom>
              <a:avLst/>
              <a:gdLst/>
              <a:ahLst/>
              <a:cxnLst/>
              <a:rect l="l" t="t" r="r" b="b"/>
              <a:pathLst>
                <a:path w="268" h="1402" extrusionOk="0">
                  <a:moveTo>
                    <a:pt x="67" y="1335"/>
                  </a:moveTo>
                  <a:cubicBezTo>
                    <a:pt x="34" y="901"/>
                    <a:pt x="0" y="468"/>
                    <a:pt x="0" y="1"/>
                  </a:cubicBezTo>
                  <a:cubicBezTo>
                    <a:pt x="34" y="67"/>
                    <a:pt x="100" y="101"/>
                    <a:pt x="201" y="101"/>
                  </a:cubicBezTo>
                  <a:lnTo>
                    <a:pt x="267" y="101"/>
                  </a:lnTo>
                  <a:cubicBezTo>
                    <a:pt x="67" y="201"/>
                    <a:pt x="67" y="434"/>
                    <a:pt x="201" y="568"/>
                  </a:cubicBezTo>
                  <a:cubicBezTo>
                    <a:pt x="134" y="835"/>
                    <a:pt x="100" y="1102"/>
                    <a:pt x="100" y="1368"/>
                  </a:cubicBezTo>
                  <a:cubicBezTo>
                    <a:pt x="100" y="1368"/>
                    <a:pt x="100" y="1368"/>
                    <a:pt x="100" y="1402"/>
                  </a:cubicBezTo>
                  <a:cubicBezTo>
                    <a:pt x="100" y="1368"/>
                    <a:pt x="100" y="1368"/>
                    <a:pt x="67" y="1335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0;p18">
              <a:extLst>
                <a:ext uri="{FF2B5EF4-FFF2-40B4-BE49-F238E27FC236}">
                  <a16:creationId xmlns:a16="http://schemas.microsoft.com/office/drawing/2014/main" id="{1FF91FC8-C9D2-A94E-A38F-773FB461D8F2}"/>
                </a:ext>
              </a:extLst>
            </p:cNvPr>
            <p:cNvSpPr/>
            <p:nvPr/>
          </p:nvSpPr>
          <p:spPr>
            <a:xfrm>
              <a:off x="4492625" y="4740550"/>
              <a:ext cx="8350" cy="32550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67" y="1"/>
                  </a:moveTo>
                  <a:cubicBezTo>
                    <a:pt x="100" y="168"/>
                    <a:pt x="134" y="334"/>
                    <a:pt x="200" y="501"/>
                  </a:cubicBezTo>
                  <a:cubicBezTo>
                    <a:pt x="234" y="701"/>
                    <a:pt x="267" y="868"/>
                    <a:pt x="334" y="1068"/>
                  </a:cubicBezTo>
                  <a:cubicBezTo>
                    <a:pt x="167" y="1068"/>
                    <a:pt x="34" y="1168"/>
                    <a:pt x="0" y="1302"/>
                  </a:cubicBezTo>
                  <a:cubicBezTo>
                    <a:pt x="34" y="868"/>
                    <a:pt x="67" y="435"/>
                    <a:pt x="6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1;p18">
              <a:extLst>
                <a:ext uri="{FF2B5EF4-FFF2-40B4-BE49-F238E27FC236}">
                  <a16:creationId xmlns:a16="http://schemas.microsoft.com/office/drawing/2014/main" id="{96E256E4-DEA4-5A45-8A5E-21446634827F}"/>
                </a:ext>
              </a:extLst>
            </p:cNvPr>
            <p:cNvSpPr/>
            <p:nvPr/>
          </p:nvSpPr>
          <p:spPr>
            <a:xfrm>
              <a:off x="4706100" y="4838125"/>
              <a:ext cx="40900" cy="10025"/>
            </a:xfrm>
            <a:custGeom>
              <a:avLst/>
              <a:gdLst/>
              <a:ahLst/>
              <a:cxnLst/>
              <a:rect l="l" t="t" r="r" b="b"/>
              <a:pathLst>
                <a:path w="1636" h="401" extrusionOk="0">
                  <a:moveTo>
                    <a:pt x="234" y="201"/>
                  </a:moveTo>
                  <a:cubicBezTo>
                    <a:pt x="201" y="101"/>
                    <a:pt x="101" y="34"/>
                    <a:pt x="1" y="1"/>
                  </a:cubicBezTo>
                  <a:cubicBezTo>
                    <a:pt x="568" y="101"/>
                    <a:pt x="1101" y="234"/>
                    <a:pt x="1635" y="401"/>
                  </a:cubicBezTo>
                  <a:cubicBezTo>
                    <a:pt x="901" y="301"/>
                    <a:pt x="268" y="201"/>
                    <a:pt x="234" y="20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2;p18">
              <a:extLst>
                <a:ext uri="{FF2B5EF4-FFF2-40B4-BE49-F238E27FC236}">
                  <a16:creationId xmlns:a16="http://schemas.microsoft.com/office/drawing/2014/main" id="{E7AE81EC-E221-994B-979E-A0AED7ABA979}"/>
                </a:ext>
              </a:extLst>
            </p:cNvPr>
            <p:cNvSpPr/>
            <p:nvPr/>
          </p:nvSpPr>
          <p:spPr>
            <a:xfrm>
              <a:off x="4530975" y="4847300"/>
              <a:ext cx="70900" cy="28375"/>
            </a:xfrm>
            <a:custGeom>
              <a:avLst/>
              <a:gdLst/>
              <a:ahLst/>
              <a:cxnLst/>
              <a:rect l="l" t="t" r="r" b="b"/>
              <a:pathLst>
                <a:path w="2836" h="1135" extrusionOk="0">
                  <a:moveTo>
                    <a:pt x="1" y="1"/>
                  </a:moveTo>
                  <a:cubicBezTo>
                    <a:pt x="234" y="101"/>
                    <a:pt x="468" y="201"/>
                    <a:pt x="701" y="301"/>
                  </a:cubicBezTo>
                  <a:cubicBezTo>
                    <a:pt x="1068" y="534"/>
                    <a:pt x="1468" y="768"/>
                    <a:pt x="1869" y="1001"/>
                  </a:cubicBezTo>
                  <a:cubicBezTo>
                    <a:pt x="2035" y="1068"/>
                    <a:pt x="2202" y="1001"/>
                    <a:pt x="2269" y="835"/>
                  </a:cubicBezTo>
                  <a:cubicBezTo>
                    <a:pt x="2402" y="901"/>
                    <a:pt x="2569" y="935"/>
                    <a:pt x="2736" y="968"/>
                  </a:cubicBezTo>
                  <a:cubicBezTo>
                    <a:pt x="2736" y="1035"/>
                    <a:pt x="2769" y="1101"/>
                    <a:pt x="2836" y="1135"/>
                  </a:cubicBezTo>
                  <a:cubicBezTo>
                    <a:pt x="2569" y="1135"/>
                    <a:pt x="2302" y="1101"/>
                    <a:pt x="2035" y="1068"/>
                  </a:cubicBezTo>
                  <a:cubicBezTo>
                    <a:pt x="1268" y="935"/>
                    <a:pt x="601" y="534"/>
                    <a:pt x="1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103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CA18E-8CBE-F44D-BF61-5D215303D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890;p38">
            <a:extLst>
              <a:ext uri="{FF2B5EF4-FFF2-40B4-BE49-F238E27FC236}">
                <a16:creationId xmlns:a16="http://schemas.microsoft.com/office/drawing/2014/main" id="{29D2A7BD-360B-D24B-BC73-294ACD365AE5}"/>
              </a:ext>
            </a:extLst>
          </p:cNvPr>
          <p:cNvSpPr txBox="1">
            <a:spLocks/>
          </p:cNvSpPr>
          <p:nvPr/>
        </p:nvSpPr>
        <p:spPr>
          <a:xfrm>
            <a:off x="526747" y="41520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 Regular"/>
              <a:buNone/>
              <a:defRPr sz="2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Regular"/>
              <a:buNone/>
              <a:defRPr sz="18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HK" sz="3200" dirty="0"/>
              <a:t>What is GAN?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CD7919-FC9B-3946-9AE9-88E7908F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8" y="1629022"/>
            <a:ext cx="6638544" cy="276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105;p18">
            <a:extLst>
              <a:ext uri="{FF2B5EF4-FFF2-40B4-BE49-F238E27FC236}">
                <a16:creationId xmlns:a16="http://schemas.microsoft.com/office/drawing/2014/main" id="{C00821AA-54C4-654C-9C39-E73BC8DE2D6D}"/>
              </a:ext>
            </a:extLst>
          </p:cNvPr>
          <p:cNvGrpSpPr/>
          <p:nvPr/>
        </p:nvGrpSpPr>
        <p:grpSpPr>
          <a:xfrm>
            <a:off x="6418069" y="4757410"/>
            <a:ext cx="336075" cy="243763"/>
            <a:chOff x="457200" y="1329800"/>
            <a:chExt cx="1873425" cy="1358525"/>
          </a:xfrm>
        </p:grpSpPr>
        <p:sp>
          <p:nvSpPr>
            <p:cNvPr id="8" name="Google Shape;106;p18">
              <a:extLst>
                <a:ext uri="{FF2B5EF4-FFF2-40B4-BE49-F238E27FC236}">
                  <a16:creationId xmlns:a16="http://schemas.microsoft.com/office/drawing/2014/main" id="{74441C4E-B63D-2D4E-B51B-9826A7904BED}"/>
                </a:ext>
              </a:extLst>
            </p:cNvPr>
            <p:cNvSpPr/>
            <p:nvPr/>
          </p:nvSpPr>
          <p:spPr>
            <a:xfrm>
              <a:off x="747125" y="1362100"/>
              <a:ext cx="1216725" cy="1285225"/>
            </a:xfrm>
            <a:custGeom>
              <a:avLst/>
              <a:gdLst/>
              <a:ahLst/>
              <a:cxnLst/>
              <a:rect l="l" t="t" r="r" b="b"/>
              <a:pathLst>
                <a:path w="48669" h="51409" extrusionOk="0">
                  <a:moveTo>
                    <a:pt x="17666" y="0"/>
                  </a:moveTo>
                  <a:cubicBezTo>
                    <a:pt x="17207" y="0"/>
                    <a:pt x="16709" y="65"/>
                    <a:pt x="16212" y="176"/>
                  </a:cubicBezTo>
                  <a:cubicBezTo>
                    <a:pt x="15538" y="249"/>
                    <a:pt x="14862" y="272"/>
                    <a:pt x="14185" y="272"/>
                  </a:cubicBezTo>
                  <a:cubicBezTo>
                    <a:pt x="12992" y="272"/>
                    <a:pt x="11796" y="200"/>
                    <a:pt x="10601" y="200"/>
                  </a:cubicBezTo>
                  <a:cubicBezTo>
                    <a:pt x="9389" y="200"/>
                    <a:pt x="8178" y="274"/>
                    <a:pt x="6972" y="576"/>
                  </a:cubicBezTo>
                  <a:cubicBezTo>
                    <a:pt x="5237" y="1010"/>
                    <a:pt x="3336" y="676"/>
                    <a:pt x="1835" y="1843"/>
                  </a:cubicBezTo>
                  <a:cubicBezTo>
                    <a:pt x="501" y="2844"/>
                    <a:pt x="0" y="4445"/>
                    <a:pt x="334" y="6046"/>
                  </a:cubicBezTo>
                  <a:cubicBezTo>
                    <a:pt x="234" y="6247"/>
                    <a:pt x="200" y="6480"/>
                    <a:pt x="200" y="6680"/>
                  </a:cubicBezTo>
                  <a:cubicBezTo>
                    <a:pt x="167" y="6647"/>
                    <a:pt x="134" y="6647"/>
                    <a:pt x="100" y="6614"/>
                  </a:cubicBezTo>
                  <a:lnTo>
                    <a:pt x="100" y="6614"/>
                  </a:lnTo>
                  <a:cubicBezTo>
                    <a:pt x="167" y="8315"/>
                    <a:pt x="768" y="9983"/>
                    <a:pt x="667" y="11684"/>
                  </a:cubicBezTo>
                  <a:cubicBezTo>
                    <a:pt x="567" y="13418"/>
                    <a:pt x="734" y="15286"/>
                    <a:pt x="701" y="17054"/>
                  </a:cubicBezTo>
                  <a:cubicBezTo>
                    <a:pt x="601" y="20790"/>
                    <a:pt x="34" y="24827"/>
                    <a:pt x="567" y="28563"/>
                  </a:cubicBezTo>
                  <a:cubicBezTo>
                    <a:pt x="1068" y="32232"/>
                    <a:pt x="1335" y="36268"/>
                    <a:pt x="1335" y="39971"/>
                  </a:cubicBezTo>
                  <a:cubicBezTo>
                    <a:pt x="1335" y="41739"/>
                    <a:pt x="1301" y="43540"/>
                    <a:pt x="1301" y="45308"/>
                  </a:cubicBezTo>
                  <a:cubicBezTo>
                    <a:pt x="1301" y="46942"/>
                    <a:pt x="1335" y="47876"/>
                    <a:pt x="2602" y="48944"/>
                  </a:cubicBezTo>
                  <a:cubicBezTo>
                    <a:pt x="2636" y="49177"/>
                    <a:pt x="2736" y="49411"/>
                    <a:pt x="2969" y="49678"/>
                  </a:cubicBezTo>
                  <a:cubicBezTo>
                    <a:pt x="3369" y="50111"/>
                    <a:pt x="3970" y="50211"/>
                    <a:pt x="4504" y="50311"/>
                  </a:cubicBezTo>
                  <a:cubicBezTo>
                    <a:pt x="5504" y="50512"/>
                    <a:pt x="6438" y="50979"/>
                    <a:pt x="7472" y="51179"/>
                  </a:cubicBezTo>
                  <a:cubicBezTo>
                    <a:pt x="8399" y="51344"/>
                    <a:pt x="9339" y="51408"/>
                    <a:pt x="10287" y="51408"/>
                  </a:cubicBezTo>
                  <a:cubicBezTo>
                    <a:pt x="13429" y="51408"/>
                    <a:pt x="16656" y="50709"/>
                    <a:pt x="19760" y="50709"/>
                  </a:cubicBezTo>
                  <a:cubicBezTo>
                    <a:pt x="19867" y="50709"/>
                    <a:pt x="19974" y="50710"/>
                    <a:pt x="20081" y="50712"/>
                  </a:cubicBezTo>
                  <a:cubicBezTo>
                    <a:pt x="25185" y="50745"/>
                    <a:pt x="30255" y="51079"/>
                    <a:pt x="35359" y="51212"/>
                  </a:cubicBezTo>
                  <a:cubicBezTo>
                    <a:pt x="35909" y="51228"/>
                    <a:pt x="36463" y="51234"/>
                    <a:pt x="37019" y="51234"/>
                  </a:cubicBezTo>
                  <a:cubicBezTo>
                    <a:pt x="38855" y="51234"/>
                    <a:pt x="40713" y="51163"/>
                    <a:pt x="42531" y="51112"/>
                  </a:cubicBezTo>
                  <a:cubicBezTo>
                    <a:pt x="44599" y="51012"/>
                    <a:pt x="46300" y="50578"/>
                    <a:pt x="46867" y="48377"/>
                  </a:cubicBezTo>
                  <a:cubicBezTo>
                    <a:pt x="47001" y="47843"/>
                    <a:pt x="46934" y="47376"/>
                    <a:pt x="46767" y="46976"/>
                  </a:cubicBezTo>
                  <a:cubicBezTo>
                    <a:pt x="46934" y="46709"/>
                    <a:pt x="47034" y="46375"/>
                    <a:pt x="47067" y="45942"/>
                  </a:cubicBezTo>
                  <a:cubicBezTo>
                    <a:pt x="47067" y="45908"/>
                    <a:pt x="47067" y="45875"/>
                    <a:pt x="47067" y="45808"/>
                  </a:cubicBezTo>
                  <a:cubicBezTo>
                    <a:pt x="47167" y="45408"/>
                    <a:pt x="47267" y="45008"/>
                    <a:pt x="47334" y="44607"/>
                  </a:cubicBezTo>
                  <a:cubicBezTo>
                    <a:pt x="47701" y="44274"/>
                    <a:pt x="47901" y="43807"/>
                    <a:pt x="47868" y="43206"/>
                  </a:cubicBezTo>
                  <a:cubicBezTo>
                    <a:pt x="47834" y="40238"/>
                    <a:pt x="47868" y="37269"/>
                    <a:pt x="47634" y="34300"/>
                  </a:cubicBezTo>
                  <a:cubicBezTo>
                    <a:pt x="47601" y="29930"/>
                    <a:pt x="47634" y="25560"/>
                    <a:pt x="47668" y="21157"/>
                  </a:cubicBezTo>
                  <a:cubicBezTo>
                    <a:pt x="47668" y="19423"/>
                    <a:pt x="47734" y="17588"/>
                    <a:pt x="47501" y="15853"/>
                  </a:cubicBezTo>
                  <a:cubicBezTo>
                    <a:pt x="47301" y="14086"/>
                    <a:pt x="47868" y="12284"/>
                    <a:pt x="47668" y="10516"/>
                  </a:cubicBezTo>
                  <a:cubicBezTo>
                    <a:pt x="47401" y="7881"/>
                    <a:pt x="48668" y="3111"/>
                    <a:pt x="45566" y="1577"/>
                  </a:cubicBezTo>
                  <a:cubicBezTo>
                    <a:pt x="45113" y="1363"/>
                    <a:pt x="44680" y="1256"/>
                    <a:pt x="44269" y="1256"/>
                  </a:cubicBezTo>
                  <a:cubicBezTo>
                    <a:pt x="44167" y="1256"/>
                    <a:pt x="44065" y="1263"/>
                    <a:pt x="43965" y="1276"/>
                  </a:cubicBezTo>
                  <a:cubicBezTo>
                    <a:pt x="43565" y="1043"/>
                    <a:pt x="43164" y="843"/>
                    <a:pt x="42697" y="676"/>
                  </a:cubicBezTo>
                  <a:cubicBezTo>
                    <a:pt x="42197" y="452"/>
                    <a:pt x="41492" y="388"/>
                    <a:pt x="40784" y="388"/>
                  </a:cubicBezTo>
                  <a:cubicBezTo>
                    <a:pt x="40124" y="388"/>
                    <a:pt x="39461" y="444"/>
                    <a:pt x="38961" y="476"/>
                  </a:cubicBezTo>
                  <a:cubicBezTo>
                    <a:pt x="38659" y="494"/>
                    <a:pt x="38357" y="501"/>
                    <a:pt x="38055" y="501"/>
                  </a:cubicBezTo>
                  <a:cubicBezTo>
                    <a:pt x="36904" y="501"/>
                    <a:pt x="35752" y="397"/>
                    <a:pt x="34601" y="397"/>
                  </a:cubicBezTo>
                  <a:cubicBezTo>
                    <a:pt x="34387" y="397"/>
                    <a:pt x="34172" y="401"/>
                    <a:pt x="33958" y="409"/>
                  </a:cubicBezTo>
                  <a:cubicBezTo>
                    <a:pt x="32242" y="481"/>
                    <a:pt x="30516" y="514"/>
                    <a:pt x="28786" y="514"/>
                  </a:cubicBezTo>
                  <a:cubicBezTo>
                    <a:pt x="27288" y="514"/>
                    <a:pt x="25786" y="489"/>
                    <a:pt x="24284" y="442"/>
                  </a:cubicBezTo>
                  <a:cubicBezTo>
                    <a:pt x="23820" y="432"/>
                    <a:pt x="23344" y="425"/>
                    <a:pt x="22858" y="425"/>
                  </a:cubicBezTo>
                  <a:cubicBezTo>
                    <a:pt x="21773" y="425"/>
                    <a:pt x="20644" y="461"/>
                    <a:pt x="19514" y="576"/>
                  </a:cubicBezTo>
                  <a:cubicBezTo>
                    <a:pt x="19114" y="242"/>
                    <a:pt x="18580" y="9"/>
                    <a:pt x="17946" y="9"/>
                  </a:cubicBezTo>
                  <a:cubicBezTo>
                    <a:pt x="17855" y="3"/>
                    <a:pt x="17761" y="0"/>
                    <a:pt x="17666" y="0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;p18">
              <a:extLst>
                <a:ext uri="{FF2B5EF4-FFF2-40B4-BE49-F238E27FC236}">
                  <a16:creationId xmlns:a16="http://schemas.microsoft.com/office/drawing/2014/main" id="{F500E222-D474-EC4C-890E-412F7FE0E0D8}"/>
                </a:ext>
              </a:extLst>
            </p:cNvPr>
            <p:cNvSpPr/>
            <p:nvPr/>
          </p:nvSpPr>
          <p:spPr>
            <a:xfrm>
              <a:off x="739625" y="1380825"/>
              <a:ext cx="1162400" cy="1274050"/>
            </a:xfrm>
            <a:custGeom>
              <a:avLst/>
              <a:gdLst/>
              <a:ahLst/>
              <a:cxnLst/>
              <a:rect l="l" t="t" r="r" b="b"/>
              <a:pathLst>
                <a:path w="46496" h="50962" extrusionOk="0">
                  <a:moveTo>
                    <a:pt x="3440" y="0"/>
                  </a:moveTo>
                  <a:cubicBezTo>
                    <a:pt x="3356" y="0"/>
                    <a:pt x="3264" y="28"/>
                    <a:pt x="3169" y="94"/>
                  </a:cubicBezTo>
                  <a:cubicBezTo>
                    <a:pt x="2368" y="594"/>
                    <a:pt x="1668" y="861"/>
                    <a:pt x="1068" y="1561"/>
                  </a:cubicBezTo>
                  <a:cubicBezTo>
                    <a:pt x="400" y="2362"/>
                    <a:pt x="167" y="3530"/>
                    <a:pt x="100" y="4497"/>
                  </a:cubicBezTo>
                  <a:cubicBezTo>
                    <a:pt x="0" y="5764"/>
                    <a:pt x="100" y="7099"/>
                    <a:pt x="67" y="8366"/>
                  </a:cubicBezTo>
                  <a:cubicBezTo>
                    <a:pt x="67" y="9601"/>
                    <a:pt x="434" y="10768"/>
                    <a:pt x="267" y="11969"/>
                  </a:cubicBezTo>
                  <a:cubicBezTo>
                    <a:pt x="100" y="13303"/>
                    <a:pt x="500" y="14604"/>
                    <a:pt x="434" y="15938"/>
                  </a:cubicBezTo>
                  <a:cubicBezTo>
                    <a:pt x="334" y="17206"/>
                    <a:pt x="534" y="18507"/>
                    <a:pt x="500" y="19774"/>
                  </a:cubicBezTo>
                  <a:cubicBezTo>
                    <a:pt x="467" y="21009"/>
                    <a:pt x="500" y="22176"/>
                    <a:pt x="567" y="23410"/>
                  </a:cubicBezTo>
                  <a:cubicBezTo>
                    <a:pt x="667" y="24545"/>
                    <a:pt x="367" y="25712"/>
                    <a:pt x="601" y="26846"/>
                  </a:cubicBezTo>
                  <a:cubicBezTo>
                    <a:pt x="634" y="27113"/>
                    <a:pt x="801" y="27313"/>
                    <a:pt x="967" y="27480"/>
                  </a:cubicBezTo>
                  <a:cubicBezTo>
                    <a:pt x="967" y="27547"/>
                    <a:pt x="967" y="27580"/>
                    <a:pt x="967" y="27647"/>
                  </a:cubicBezTo>
                  <a:cubicBezTo>
                    <a:pt x="767" y="28681"/>
                    <a:pt x="967" y="29815"/>
                    <a:pt x="801" y="30882"/>
                  </a:cubicBezTo>
                  <a:cubicBezTo>
                    <a:pt x="667" y="31683"/>
                    <a:pt x="734" y="32550"/>
                    <a:pt x="801" y="33351"/>
                  </a:cubicBezTo>
                  <a:cubicBezTo>
                    <a:pt x="901" y="34485"/>
                    <a:pt x="867" y="35653"/>
                    <a:pt x="1034" y="36753"/>
                  </a:cubicBezTo>
                  <a:cubicBezTo>
                    <a:pt x="1334" y="38922"/>
                    <a:pt x="834" y="41257"/>
                    <a:pt x="1234" y="43391"/>
                  </a:cubicBezTo>
                  <a:cubicBezTo>
                    <a:pt x="1601" y="45293"/>
                    <a:pt x="1468" y="47394"/>
                    <a:pt x="3202" y="48695"/>
                  </a:cubicBezTo>
                  <a:cubicBezTo>
                    <a:pt x="4937" y="50029"/>
                    <a:pt x="7105" y="50029"/>
                    <a:pt x="9173" y="50363"/>
                  </a:cubicBezTo>
                  <a:cubicBezTo>
                    <a:pt x="11508" y="50730"/>
                    <a:pt x="13910" y="50863"/>
                    <a:pt x="16278" y="50897"/>
                  </a:cubicBezTo>
                  <a:cubicBezTo>
                    <a:pt x="17213" y="50926"/>
                    <a:pt x="18148" y="50962"/>
                    <a:pt x="19083" y="50962"/>
                  </a:cubicBezTo>
                  <a:cubicBezTo>
                    <a:pt x="20283" y="50962"/>
                    <a:pt x="21483" y="50903"/>
                    <a:pt x="22683" y="50697"/>
                  </a:cubicBezTo>
                  <a:cubicBezTo>
                    <a:pt x="23255" y="50590"/>
                    <a:pt x="23858" y="50573"/>
                    <a:pt x="24470" y="50573"/>
                  </a:cubicBezTo>
                  <a:cubicBezTo>
                    <a:pt x="24742" y="50573"/>
                    <a:pt x="25016" y="50577"/>
                    <a:pt x="25290" y="50577"/>
                  </a:cubicBezTo>
                  <a:cubicBezTo>
                    <a:pt x="26514" y="50577"/>
                    <a:pt x="27729" y="50511"/>
                    <a:pt x="28754" y="49796"/>
                  </a:cubicBezTo>
                  <a:cubicBezTo>
                    <a:pt x="28787" y="49763"/>
                    <a:pt x="28821" y="49729"/>
                    <a:pt x="28854" y="49729"/>
                  </a:cubicBezTo>
                  <a:cubicBezTo>
                    <a:pt x="28887" y="49729"/>
                    <a:pt x="28921" y="49763"/>
                    <a:pt x="28987" y="49763"/>
                  </a:cubicBezTo>
                  <a:cubicBezTo>
                    <a:pt x="29688" y="50029"/>
                    <a:pt x="30422" y="50096"/>
                    <a:pt x="31156" y="50263"/>
                  </a:cubicBezTo>
                  <a:cubicBezTo>
                    <a:pt x="31771" y="50393"/>
                    <a:pt x="32403" y="50435"/>
                    <a:pt x="33041" y="50435"/>
                  </a:cubicBezTo>
                  <a:cubicBezTo>
                    <a:pt x="34199" y="50435"/>
                    <a:pt x="35374" y="50296"/>
                    <a:pt x="36493" y="50296"/>
                  </a:cubicBezTo>
                  <a:cubicBezTo>
                    <a:pt x="37460" y="50296"/>
                    <a:pt x="38428" y="50296"/>
                    <a:pt x="39395" y="50263"/>
                  </a:cubicBezTo>
                  <a:cubicBezTo>
                    <a:pt x="40429" y="50263"/>
                    <a:pt x="41363" y="50463"/>
                    <a:pt x="42364" y="50563"/>
                  </a:cubicBezTo>
                  <a:cubicBezTo>
                    <a:pt x="42484" y="50572"/>
                    <a:pt x="42608" y="50576"/>
                    <a:pt x="42736" y="50576"/>
                  </a:cubicBezTo>
                  <a:cubicBezTo>
                    <a:pt x="44096" y="50576"/>
                    <a:pt x="45809" y="50073"/>
                    <a:pt x="46266" y="48762"/>
                  </a:cubicBezTo>
                  <a:cubicBezTo>
                    <a:pt x="46495" y="48108"/>
                    <a:pt x="46019" y="47293"/>
                    <a:pt x="45308" y="47293"/>
                  </a:cubicBezTo>
                  <a:cubicBezTo>
                    <a:pt x="45294" y="47293"/>
                    <a:pt x="45280" y="47294"/>
                    <a:pt x="45266" y="47294"/>
                  </a:cubicBezTo>
                  <a:cubicBezTo>
                    <a:pt x="44665" y="47294"/>
                    <a:pt x="44132" y="47428"/>
                    <a:pt x="43531" y="47561"/>
                  </a:cubicBezTo>
                  <a:cubicBezTo>
                    <a:pt x="43318" y="47598"/>
                    <a:pt x="43125" y="47612"/>
                    <a:pt x="42942" y="47612"/>
                  </a:cubicBezTo>
                  <a:cubicBezTo>
                    <a:pt x="42465" y="47612"/>
                    <a:pt x="42050" y="47518"/>
                    <a:pt x="41496" y="47494"/>
                  </a:cubicBezTo>
                  <a:cubicBezTo>
                    <a:pt x="41054" y="47478"/>
                    <a:pt x="40615" y="47471"/>
                    <a:pt x="40176" y="47471"/>
                  </a:cubicBezTo>
                  <a:cubicBezTo>
                    <a:pt x="38859" y="47471"/>
                    <a:pt x="37552" y="47528"/>
                    <a:pt x="36226" y="47528"/>
                  </a:cubicBezTo>
                  <a:cubicBezTo>
                    <a:pt x="34926" y="47556"/>
                    <a:pt x="33626" y="47824"/>
                    <a:pt x="32326" y="47824"/>
                  </a:cubicBezTo>
                  <a:cubicBezTo>
                    <a:pt x="32092" y="47824"/>
                    <a:pt x="31857" y="47815"/>
                    <a:pt x="31623" y="47795"/>
                  </a:cubicBezTo>
                  <a:cubicBezTo>
                    <a:pt x="30989" y="47728"/>
                    <a:pt x="30355" y="47594"/>
                    <a:pt x="29721" y="47594"/>
                  </a:cubicBezTo>
                  <a:cubicBezTo>
                    <a:pt x="29154" y="47628"/>
                    <a:pt x="28687" y="47861"/>
                    <a:pt x="28187" y="48061"/>
                  </a:cubicBezTo>
                  <a:cubicBezTo>
                    <a:pt x="27940" y="47938"/>
                    <a:pt x="27675" y="47898"/>
                    <a:pt x="27395" y="47898"/>
                  </a:cubicBezTo>
                  <a:cubicBezTo>
                    <a:pt x="27146" y="47898"/>
                    <a:pt x="26886" y="47930"/>
                    <a:pt x="26619" y="47961"/>
                  </a:cubicBezTo>
                  <a:cubicBezTo>
                    <a:pt x="25660" y="48107"/>
                    <a:pt x="24727" y="48201"/>
                    <a:pt x="23753" y="48201"/>
                  </a:cubicBezTo>
                  <a:cubicBezTo>
                    <a:pt x="23609" y="48201"/>
                    <a:pt x="23463" y="48199"/>
                    <a:pt x="23317" y="48195"/>
                  </a:cubicBezTo>
                  <a:cubicBezTo>
                    <a:pt x="23208" y="48191"/>
                    <a:pt x="23098" y="48189"/>
                    <a:pt x="22989" y="48189"/>
                  </a:cubicBezTo>
                  <a:cubicBezTo>
                    <a:pt x="21568" y="48189"/>
                    <a:pt x="20116" y="48483"/>
                    <a:pt x="18684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178" y="48061"/>
                    <a:pt x="12876" y="48128"/>
                    <a:pt x="10641" y="47895"/>
                  </a:cubicBezTo>
                  <a:cubicBezTo>
                    <a:pt x="9574" y="47761"/>
                    <a:pt x="8506" y="47594"/>
                    <a:pt x="7472" y="47528"/>
                  </a:cubicBezTo>
                  <a:cubicBezTo>
                    <a:pt x="6438" y="47428"/>
                    <a:pt x="5337" y="47328"/>
                    <a:pt x="4537" y="46594"/>
                  </a:cubicBezTo>
                  <a:cubicBezTo>
                    <a:pt x="3736" y="45860"/>
                    <a:pt x="3903" y="44659"/>
                    <a:pt x="3703" y="43692"/>
                  </a:cubicBezTo>
                  <a:cubicBezTo>
                    <a:pt x="3503" y="42591"/>
                    <a:pt x="3536" y="41457"/>
                    <a:pt x="3536" y="40323"/>
                  </a:cubicBezTo>
                  <a:cubicBezTo>
                    <a:pt x="3536" y="38321"/>
                    <a:pt x="3436" y="36353"/>
                    <a:pt x="3403" y="34352"/>
                  </a:cubicBezTo>
                  <a:cubicBezTo>
                    <a:pt x="3403" y="33451"/>
                    <a:pt x="3302" y="32484"/>
                    <a:pt x="3169" y="31550"/>
                  </a:cubicBezTo>
                  <a:cubicBezTo>
                    <a:pt x="3069" y="30782"/>
                    <a:pt x="3202" y="30015"/>
                    <a:pt x="3102" y="29215"/>
                  </a:cubicBezTo>
                  <a:cubicBezTo>
                    <a:pt x="3002" y="28581"/>
                    <a:pt x="2869" y="27947"/>
                    <a:pt x="2702" y="27313"/>
                  </a:cubicBezTo>
                  <a:cubicBezTo>
                    <a:pt x="2969" y="26980"/>
                    <a:pt x="3002" y="26479"/>
                    <a:pt x="2802" y="26112"/>
                  </a:cubicBezTo>
                  <a:cubicBezTo>
                    <a:pt x="2735" y="25245"/>
                    <a:pt x="2802" y="24378"/>
                    <a:pt x="2735" y="23510"/>
                  </a:cubicBezTo>
                  <a:cubicBezTo>
                    <a:pt x="2702" y="22443"/>
                    <a:pt x="2535" y="21409"/>
                    <a:pt x="2535" y="20308"/>
                  </a:cubicBezTo>
                  <a:cubicBezTo>
                    <a:pt x="2502" y="17940"/>
                    <a:pt x="2135" y="15638"/>
                    <a:pt x="2102" y="13303"/>
                  </a:cubicBezTo>
                  <a:cubicBezTo>
                    <a:pt x="2068" y="12336"/>
                    <a:pt x="2368" y="11435"/>
                    <a:pt x="2335" y="10501"/>
                  </a:cubicBezTo>
                  <a:cubicBezTo>
                    <a:pt x="2268" y="9367"/>
                    <a:pt x="2235" y="8266"/>
                    <a:pt x="2235" y="7132"/>
                  </a:cubicBezTo>
                  <a:cubicBezTo>
                    <a:pt x="2235" y="4797"/>
                    <a:pt x="2135" y="2796"/>
                    <a:pt x="3769" y="961"/>
                  </a:cubicBezTo>
                  <a:cubicBezTo>
                    <a:pt x="4071" y="605"/>
                    <a:pt x="3832" y="0"/>
                    <a:pt x="3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;p18">
              <a:extLst>
                <a:ext uri="{FF2B5EF4-FFF2-40B4-BE49-F238E27FC236}">
                  <a16:creationId xmlns:a16="http://schemas.microsoft.com/office/drawing/2014/main" id="{CF8B19E5-F3F1-3340-8372-432ADB6AAD28}"/>
                </a:ext>
              </a:extLst>
            </p:cNvPr>
            <p:cNvSpPr/>
            <p:nvPr/>
          </p:nvSpPr>
          <p:spPr>
            <a:xfrm>
              <a:off x="878050" y="1366550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322" y="1"/>
                  </a:moveTo>
                  <a:cubicBezTo>
                    <a:pt x="27715" y="1"/>
                    <a:pt x="27111" y="12"/>
                    <a:pt x="26519" y="31"/>
                  </a:cubicBezTo>
                  <a:cubicBezTo>
                    <a:pt x="24251" y="98"/>
                    <a:pt x="22016" y="64"/>
                    <a:pt x="19748" y="131"/>
                  </a:cubicBezTo>
                  <a:cubicBezTo>
                    <a:pt x="17480" y="231"/>
                    <a:pt x="15278" y="498"/>
                    <a:pt x="13010" y="531"/>
                  </a:cubicBezTo>
                  <a:cubicBezTo>
                    <a:pt x="12443" y="531"/>
                    <a:pt x="11876" y="523"/>
                    <a:pt x="11308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4" y="613"/>
                    <a:pt x="8118" y="715"/>
                    <a:pt x="7374" y="715"/>
                  </a:cubicBezTo>
                  <a:cubicBezTo>
                    <a:pt x="7097" y="715"/>
                    <a:pt x="6819" y="701"/>
                    <a:pt x="6538" y="665"/>
                  </a:cubicBezTo>
                  <a:cubicBezTo>
                    <a:pt x="6055" y="604"/>
                    <a:pt x="5571" y="585"/>
                    <a:pt x="5087" y="585"/>
                  </a:cubicBezTo>
                  <a:cubicBezTo>
                    <a:pt x="450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3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9" y="2014"/>
                    <a:pt x="4226" y="1999"/>
                    <a:pt x="4670" y="1999"/>
                  </a:cubicBezTo>
                  <a:cubicBezTo>
                    <a:pt x="5571" y="1999"/>
                    <a:pt x="6405" y="2166"/>
                    <a:pt x="7306" y="2233"/>
                  </a:cubicBezTo>
                  <a:cubicBezTo>
                    <a:pt x="7452" y="2242"/>
                    <a:pt x="7598" y="2246"/>
                    <a:pt x="7745" y="2246"/>
                  </a:cubicBezTo>
                  <a:cubicBezTo>
                    <a:pt x="8640" y="2246"/>
                    <a:pt x="9553" y="2094"/>
                    <a:pt x="10441" y="2066"/>
                  </a:cubicBezTo>
                  <a:cubicBezTo>
                    <a:pt x="11016" y="2061"/>
                    <a:pt x="11591" y="2059"/>
                    <a:pt x="12166" y="2059"/>
                  </a:cubicBezTo>
                  <a:cubicBezTo>
                    <a:pt x="15802" y="2059"/>
                    <a:pt x="19455" y="2142"/>
                    <a:pt x="23084" y="2199"/>
                  </a:cubicBezTo>
                  <a:cubicBezTo>
                    <a:pt x="26820" y="2233"/>
                    <a:pt x="30589" y="2366"/>
                    <a:pt x="34292" y="2733"/>
                  </a:cubicBezTo>
                  <a:cubicBezTo>
                    <a:pt x="34617" y="2768"/>
                    <a:pt x="34984" y="2775"/>
                    <a:pt x="35372" y="2775"/>
                  </a:cubicBezTo>
                  <a:cubicBezTo>
                    <a:pt x="35619" y="2775"/>
                    <a:pt x="35874" y="2772"/>
                    <a:pt x="36132" y="2772"/>
                  </a:cubicBezTo>
                  <a:cubicBezTo>
                    <a:pt x="37382" y="2772"/>
                    <a:pt x="38699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63" y="6869"/>
                    <a:pt x="41130" y="7736"/>
                    <a:pt x="41030" y="8871"/>
                  </a:cubicBezTo>
                  <a:cubicBezTo>
                    <a:pt x="40996" y="9137"/>
                    <a:pt x="41096" y="9338"/>
                    <a:pt x="41230" y="9504"/>
                  </a:cubicBezTo>
                  <a:cubicBezTo>
                    <a:pt x="41063" y="10538"/>
                    <a:pt x="40863" y="11639"/>
                    <a:pt x="40830" y="11873"/>
                  </a:cubicBezTo>
                  <a:cubicBezTo>
                    <a:pt x="40629" y="13474"/>
                    <a:pt x="40429" y="15075"/>
                    <a:pt x="40196" y="16643"/>
                  </a:cubicBezTo>
                  <a:cubicBezTo>
                    <a:pt x="39996" y="18111"/>
                    <a:pt x="40563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63" y="39026"/>
                    <a:pt x="40129" y="45497"/>
                  </a:cubicBezTo>
                  <a:cubicBezTo>
                    <a:pt x="40072" y="45877"/>
                    <a:pt x="40394" y="46094"/>
                    <a:pt x="40712" y="46094"/>
                  </a:cubicBezTo>
                  <a:cubicBezTo>
                    <a:pt x="40953" y="46094"/>
                    <a:pt x="41191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1" y="33121"/>
                    <a:pt x="42564" y="29619"/>
                    <a:pt x="42464" y="26116"/>
                  </a:cubicBezTo>
                  <a:cubicBezTo>
                    <a:pt x="42431" y="24515"/>
                    <a:pt x="42064" y="22814"/>
                    <a:pt x="42364" y="21213"/>
                  </a:cubicBezTo>
                  <a:cubicBezTo>
                    <a:pt x="42664" y="19712"/>
                    <a:pt x="41964" y="18277"/>
                    <a:pt x="41930" y="16743"/>
                  </a:cubicBezTo>
                  <a:cubicBezTo>
                    <a:pt x="41897" y="15142"/>
                    <a:pt x="42064" y="13541"/>
                    <a:pt x="41997" y="11906"/>
                  </a:cubicBezTo>
                  <a:cubicBezTo>
                    <a:pt x="41964" y="11172"/>
                    <a:pt x="42030" y="10472"/>
                    <a:pt x="42064" y="9738"/>
                  </a:cubicBezTo>
                  <a:cubicBezTo>
                    <a:pt x="42431" y="9671"/>
                    <a:pt x="42764" y="9404"/>
                    <a:pt x="42831" y="8937"/>
                  </a:cubicBezTo>
                  <a:cubicBezTo>
                    <a:pt x="42964" y="8003"/>
                    <a:pt x="43098" y="7136"/>
                    <a:pt x="43031" y="6169"/>
                  </a:cubicBezTo>
                  <a:cubicBezTo>
                    <a:pt x="42931" y="5301"/>
                    <a:pt x="42531" y="4401"/>
                    <a:pt x="42231" y="3600"/>
                  </a:cubicBezTo>
                  <a:cubicBezTo>
                    <a:pt x="41463" y="1632"/>
                    <a:pt x="40129" y="932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305" y="66"/>
                    <a:pt x="29802" y="1"/>
                    <a:pt x="28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;p18">
              <a:extLst>
                <a:ext uri="{FF2B5EF4-FFF2-40B4-BE49-F238E27FC236}">
                  <a16:creationId xmlns:a16="http://schemas.microsoft.com/office/drawing/2014/main" id="{1C1100C2-0CD1-E34D-8789-67EDE067DFE9}"/>
                </a:ext>
              </a:extLst>
            </p:cNvPr>
            <p:cNvSpPr/>
            <p:nvPr/>
          </p:nvSpPr>
          <p:spPr>
            <a:xfrm>
              <a:off x="1134900" y="1742450"/>
              <a:ext cx="394475" cy="721700"/>
            </a:xfrm>
            <a:custGeom>
              <a:avLst/>
              <a:gdLst/>
              <a:ahLst/>
              <a:cxnLst/>
              <a:rect l="l" t="t" r="r" b="b"/>
              <a:pathLst>
                <a:path w="15779" h="28868" extrusionOk="0">
                  <a:moveTo>
                    <a:pt x="12376" y="1607"/>
                  </a:moveTo>
                  <a:cubicBezTo>
                    <a:pt x="12109" y="1774"/>
                    <a:pt x="11809" y="1940"/>
                    <a:pt x="11542" y="2107"/>
                  </a:cubicBezTo>
                  <a:cubicBezTo>
                    <a:pt x="11542" y="2074"/>
                    <a:pt x="11509" y="2040"/>
                    <a:pt x="11475" y="2040"/>
                  </a:cubicBezTo>
                  <a:cubicBezTo>
                    <a:pt x="11775" y="1874"/>
                    <a:pt x="12076" y="1740"/>
                    <a:pt x="12376" y="1607"/>
                  </a:cubicBezTo>
                  <a:close/>
                  <a:moveTo>
                    <a:pt x="8907" y="2307"/>
                  </a:moveTo>
                  <a:cubicBezTo>
                    <a:pt x="8940" y="2341"/>
                    <a:pt x="8940" y="2341"/>
                    <a:pt x="8973" y="2341"/>
                  </a:cubicBezTo>
                  <a:cubicBezTo>
                    <a:pt x="8840" y="2474"/>
                    <a:pt x="8740" y="2608"/>
                    <a:pt x="8607" y="2774"/>
                  </a:cubicBezTo>
                  <a:cubicBezTo>
                    <a:pt x="8707" y="2608"/>
                    <a:pt x="8807" y="2474"/>
                    <a:pt x="8907" y="2307"/>
                  </a:cubicBezTo>
                  <a:close/>
                  <a:moveTo>
                    <a:pt x="9440" y="2908"/>
                  </a:moveTo>
                  <a:cubicBezTo>
                    <a:pt x="9474" y="2941"/>
                    <a:pt x="9541" y="2941"/>
                    <a:pt x="9574" y="2941"/>
                  </a:cubicBezTo>
                  <a:cubicBezTo>
                    <a:pt x="9340" y="3175"/>
                    <a:pt x="9107" y="3441"/>
                    <a:pt x="8873" y="3675"/>
                  </a:cubicBezTo>
                  <a:cubicBezTo>
                    <a:pt x="9074" y="3408"/>
                    <a:pt x="9274" y="3175"/>
                    <a:pt x="9440" y="2908"/>
                  </a:cubicBezTo>
                  <a:close/>
                  <a:moveTo>
                    <a:pt x="8240" y="2241"/>
                  </a:moveTo>
                  <a:cubicBezTo>
                    <a:pt x="7873" y="2741"/>
                    <a:pt x="7506" y="3375"/>
                    <a:pt x="7072" y="3908"/>
                  </a:cubicBezTo>
                  <a:cubicBezTo>
                    <a:pt x="7406" y="3375"/>
                    <a:pt x="7773" y="2841"/>
                    <a:pt x="7939" y="2307"/>
                  </a:cubicBezTo>
                  <a:cubicBezTo>
                    <a:pt x="8039" y="2274"/>
                    <a:pt x="8140" y="2241"/>
                    <a:pt x="8240" y="2241"/>
                  </a:cubicBezTo>
                  <a:close/>
                  <a:moveTo>
                    <a:pt x="14974" y="4180"/>
                  </a:moveTo>
                  <a:cubicBezTo>
                    <a:pt x="14937" y="4491"/>
                    <a:pt x="14839" y="4678"/>
                    <a:pt x="14711" y="4742"/>
                  </a:cubicBezTo>
                  <a:cubicBezTo>
                    <a:pt x="14778" y="4609"/>
                    <a:pt x="14844" y="4442"/>
                    <a:pt x="14911" y="4242"/>
                  </a:cubicBezTo>
                  <a:cubicBezTo>
                    <a:pt x="14937" y="4242"/>
                    <a:pt x="14964" y="4221"/>
                    <a:pt x="14974" y="4180"/>
                  </a:cubicBezTo>
                  <a:close/>
                  <a:moveTo>
                    <a:pt x="10141" y="4175"/>
                  </a:moveTo>
                  <a:lnTo>
                    <a:pt x="10141" y="4175"/>
                  </a:lnTo>
                  <a:cubicBezTo>
                    <a:pt x="9874" y="4542"/>
                    <a:pt x="9541" y="4876"/>
                    <a:pt x="9240" y="5209"/>
                  </a:cubicBezTo>
                  <a:cubicBezTo>
                    <a:pt x="9240" y="5176"/>
                    <a:pt x="9207" y="5176"/>
                    <a:pt x="9174" y="5176"/>
                  </a:cubicBezTo>
                  <a:cubicBezTo>
                    <a:pt x="9507" y="4842"/>
                    <a:pt x="9807" y="4509"/>
                    <a:pt x="10141" y="4175"/>
                  </a:cubicBezTo>
                  <a:close/>
                  <a:moveTo>
                    <a:pt x="6472" y="5143"/>
                  </a:moveTo>
                  <a:cubicBezTo>
                    <a:pt x="6405" y="5243"/>
                    <a:pt x="6372" y="5376"/>
                    <a:pt x="6405" y="5543"/>
                  </a:cubicBezTo>
                  <a:cubicBezTo>
                    <a:pt x="6405" y="5576"/>
                    <a:pt x="6405" y="5610"/>
                    <a:pt x="6405" y="5643"/>
                  </a:cubicBezTo>
                  <a:cubicBezTo>
                    <a:pt x="6372" y="5676"/>
                    <a:pt x="6372" y="5710"/>
                    <a:pt x="6338" y="5743"/>
                  </a:cubicBezTo>
                  <a:cubicBezTo>
                    <a:pt x="6338" y="5676"/>
                    <a:pt x="6305" y="5643"/>
                    <a:pt x="6272" y="5643"/>
                  </a:cubicBezTo>
                  <a:cubicBezTo>
                    <a:pt x="6338" y="5476"/>
                    <a:pt x="6372" y="5309"/>
                    <a:pt x="6438" y="5143"/>
                  </a:cubicBezTo>
                  <a:close/>
                  <a:moveTo>
                    <a:pt x="8807" y="5543"/>
                  </a:moveTo>
                  <a:cubicBezTo>
                    <a:pt x="8807" y="5610"/>
                    <a:pt x="8773" y="5676"/>
                    <a:pt x="8773" y="5743"/>
                  </a:cubicBezTo>
                  <a:cubicBezTo>
                    <a:pt x="8740" y="5776"/>
                    <a:pt x="8707" y="5810"/>
                    <a:pt x="8673" y="5877"/>
                  </a:cubicBezTo>
                  <a:cubicBezTo>
                    <a:pt x="8673" y="5810"/>
                    <a:pt x="8640" y="5776"/>
                    <a:pt x="8640" y="5710"/>
                  </a:cubicBezTo>
                  <a:cubicBezTo>
                    <a:pt x="8707" y="5676"/>
                    <a:pt x="8740" y="5610"/>
                    <a:pt x="8807" y="5543"/>
                  </a:cubicBezTo>
                  <a:close/>
                  <a:moveTo>
                    <a:pt x="7906" y="6977"/>
                  </a:moveTo>
                  <a:cubicBezTo>
                    <a:pt x="7906" y="7644"/>
                    <a:pt x="7939" y="8312"/>
                    <a:pt x="7939" y="8979"/>
                  </a:cubicBezTo>
                  <a:lnTo>
                    <a:pt x="7839" y="8979"/>
                  </a:lnTo>
                  <a:cubicBezTo>
                    <a:pt x="7839" y="8312"/>
                    <a:pt x="7873" y="7644"/>
                    <a:pt x="7906" y="6977"/>
                  </a:cubicBezTo>
                  <a:close/>
                  <a:moveTo>
                    <a:pt x="6805" y="5977"/>
                  </a:moveTo>
                  <a:cubicBezTo>
                    <a:pt x="6805" y="6977"/>
                    <a:pt x="6739" y="8011"/>
                    <a:pt x="6705" y="9012"/>
                  </a:cubicBezTo>
                  <a:cubicBezTo>
                    <a:pt x="6705" y="9045"/>
                    <a:pt x="6705" y="9079"/>
                    <a:pt x="6705" y="9079"/>
                  </a:cubicBezTo>
                  <a:cubicBezTo>
                    <a:pt x="6672" y="9079"/>
                    <a:pt x="6672" y="9079"/>
                    <a:pt x="6672" y="9045"/>
                  </a:cubicBezTo>
                  <a:cubicBezTo>
                    <a:pt x="6672" y="8011"/>
                    <a:pt x="6672" y="6744"/>
                    <a:pt x="6805" y="5977"/>
                  </a:cubicBezTo>
                  <a:close/>
                  <a:moveTo>
                    <a:pt x="9507" y="9946"/>
                  </a:moveTo>
                  <a:cubicBezTo>
                    <a:pt x="9541" y="10180"/>
                    <a:pt x="9574" y="10413"/>
                    <a:pt x="9607" y="10647"/>
                  </a:cubicBezTo>
                  <a:cubicBezTo>
                    <a:pt x="9574" y="10647"/>
                    <a:pt x="9541" y="10647"/>
                    <a:pt x="9507" y="10680"/>
                  </a:cubicBezTo>
                  <a:cubicBezTo>
                    <a:pt x="9507" y="10446"/>
                    <a:pt x="9507" y="10213"/>
                    <a:pt x="9507" y="9979"/>
                  </a:cubicBezTo>
                  <a:cubicBezTo>
                    <a:pt x="9507" y="9979"/>
                    <a:pt x="9507" y="9946"/>
                    <a:pt x="9507" y="9946"/>
                  </a:cubicBezTo>
                  <a:close/>
                  <a:moveTo>
                    <a:pt x="2536" y="11047"/>
                  </a:moveTo>
                  <a:cubicBezTo>
                    <a:pt x="2769" y="11047"/>
                    <a:pt x="2969" y="11047"/>
                    <a:pt x="3203" y="11080"/>
                  </a:cubicBezTo>
                  <a:cubicBezTo>
                    <a:pt x="3203" y="11080"/>
                    <a:pt x="3169" y="11080"/>
                    <a:pt x="3169" y="11114"/>
                  </a:cubicBezTo>
                  <a:cubicBezTo>
                    <a:pt x="2969" y="11114"/>
                    <a:pt x="2802" y="11147"/>
                    <a:pt x="2602" y="11180"/>
                  </a:cubicBezTo>
                  <a:lnTo>
                    <a:pt x="2536" y="11180"/>
                  </a:lnTo>
                  <a:cubicBezTo>
                    <a:pt x="2569" y="11147"/>
                    <a:pt x="2569" y="11080"/>
                    <a:pt x="2536" y="11047"/>
                  </a:cubicBezTo>
                  <a:close/>
                  <a:moveTo>
                    <a:pt x="10108" y="11214"/>
                  </a:moveTo>
                  <a:cubicBezTo>
                    <a:pt x="10008" y="11247"/>
                    <a:pt x="9907" y="11280"/>
                    <a:pt x="9774" y="11314"/>
                  </a:cubicBezTo>
                  <a:cubicBezTo>
                    <a:pt x="9774" y="11280"/>
                    <a:pt x="9774" y="11247"/>
                    <a:pt x="9774" y="11214"/>
                  </a:cubicBezTo>
                  <a:close/>
                  <a:moveTo>
                    <a:pt x="3203" y="11681"/>
                  </a:moveTo>
                  <a:lnTo>
                    <a:pt x="3203" y="12014"/>
                  </a:lnTo>
                  <a:cubicBezTo>
                    <a:pt x="3169" y="12048"/>
                    <a:pt x="3136" y="12114"/>
                    <a:pt x="3103" y="12181"/>
                  </a:cubicBezTo>
                  <a:cubicBezTo>
                    <a:pt x="3036" y="12081"/>
                    <a:pt x="3003" y="11948"/>
                    <a:pt x="2936" y="11847"/>
                  </a:cubicBezTo>
                  <a:cubicBezTo>
                    <a:pt x="2936" y="11781"/>
                    <a:pt x="2902" y="11781"/>
                    <a:pt x="2869" y="11747"/>
                  </a:cubicBezTo>
                  <a:cubicBezTo>
                    <a:pt x="2969" y="11714"/>
                    <a:pt x="3103" y="11714"/>
                    <a:pt x="3203" y="11681"/>
                  </a:cubicBezTo>
                  <a:close/>
                  <a:moveTo>
                    <a:pt x="5738" y="12882"/>
                  </a:moveTo>
                  <a:cubicBezTo>
                    <a:pt x="5738" y="13048"/>
                    <a:pt x="5738" y="13215"/>
                    <a:pt x="5738" y="13382"/>
                  </a:cubicBezTo>
                  <a:cubicBezTo>
                    <a:pt x="5738" y="13849"/>
                    <a:pt x="5704" y="14316"/>
                    <a:pt x="5704" y="14783"/>
                  </a:cubicBezTo>
                  <a:cubicBezTo>
                    <a:pt x="5671" y="14783"/>
                    <a:pt x="5671" y="14816"/>
                    <a:pt x="5638" y="14850"/>
                  </a:cubicBezTo>
                  <a:cubicBezTo>
                    <a:pt x="5638" y="14349"/>
                    <a:pt x="5671" y="13882"/>
                    <a:pt x="5704" y="13415"/>
                  </a:cubicBezTo>
                  <a:cubicBezTo>
                    <a:pt x="5738" y="13249"/>
                    <a:pt x="5738" y="13082"/>
                    <a:pt x="5738" y="12882"/>
                  </a:cubicBezTo>
                  <a:close/>
                  <a:moveTo>
                    <a:pt x="12743" y="15150"/>
                  </a:moveTo>
                  <a:cubicBezTo>
                    <a:pt x="12743" y="15250"/>
                    <a:pt x="12810" y="15317"/>
                    <a:pt x="12876" y="15383"/>
                  </a:cubicBezTo>
                  <a:cubicBezTo>
                    <a:pt x="12676" y="15350"/>
                    <a:pt x="12476" y="15350"/>
                    <a:pt x="12276" y="15317"/>
                  </a:cubicBezTo>
                  <a:cubicBezTo>
                    <a:pt x="12443" y="15283"/>
                    <a:pt x="12576" y="15217"/>
                    <a:pt x="12743" y="15150"/>
                  </a:cubicBezTo>
                  <a:close/>
                  <a:moveTo>
                    <a:pt x="2669" y="14883"/>
                  </a:moveTo>
                  <a:lnTo>
                    <a:pt x="2669" y="14883"/>
                  </a:lnTo>
                  <a:cubicBezTo>
                    <a:pt x="2702" y="15016"/>
                    <a:pt x="2702" y="15117"/>
                    <a:pt x="2736" y="15183"/>
                  </a:cubicBezTo>
                  <a:cubicBezTo>
                    <a:pt x="2783" y="15349"/>
                    <a:pt x="2897" y="15414"/>
                    <a:pt x="3019" y="15414"/>
                  </a:cubicBezTo>
                  <a:cubicBezTo>
                    <a:pt x="3069" y="15414"/>
                    <a:pt x="3121" y="15403"/>
                    <a:pt x="3169" y="15383"/>
                  </a:cubicBezTo>
                  <a:cubicBezTo>
                    <a:pt x="3169" y="15417"/>
                    <a:pt x="3169" y="15450"/>
                    <a:pt x="3203" y="15483"/>
                  </a:cubicBezTo>
                  <a:cubicBezTo>
                    <a:pt x="3036" y="15450"/>
                    <a:pt x="2869" y="15450"/>
                    <a:pt x="2702" y="15417"/>
                  </a:cubicBezTo>
                  <a:cubicBezTo>
                    <a:pt x="2702" y="15383"/>
                    <a:pt x="2702" y="15350"/>
                    <a:pt x="2702" y="15317"/>
                  </a:cubicBezTo>
                  <a:cubicBezTo>
                    <a:pt x="2702" y="15183"/>
                    <a:pt x="2669" y="15050"/>
                    <a:pt x="2669" y="14883"/>
                  </a:cubicBezTo>
                  <a:close/>
                  <a:moveTo>
                    <a:pt x="4103" y="15317"/>
                  </a:moveTo>
                  <a:cubicBezTo>
                    <a:pt x="4103" y="15350"/>
                    <a:pt x="4137" y="15383"/>
                    <a:pt x="4137" y="15417"/>
                  </a:cubicBezTo>
                  <a:cubicBezTo>
                    <a:pt x="4137" y="15450"/>
                    <a:pt x="4170" y="15483"/>
                    <a:pt x="4170" y="15517"/>
                  </a:cubicBezTo>
                  <a:lnTo>
                    <a:pt x="3836" y="15517"/>
                  </a:lnTo>
                  <a:lnTo>
                    <a:pt x="3836" y="15483"/>
                  </a:lnTo>
                  <a:cubicBezTo>
                    <a:pt x="3937" y="15483"/>
                    <a:pt x="4070" y="15417"/>
                    <a:pt x="4103" y="15317"/>
                  </a:cubicBezTo>
                  <a:close/>
                  <a:moveTo>
                    <a:pt x="4704" y="15250"/>
                  </a:moveTo>
                  <a:cubicBezTo>
                    <a:pt x="4737" y="15250"/>
                    <a:pt x="4770" y="15283"/>
                    <a:pt x="4770" y="15283"/>
                  </a:cubicBezTo>
                  <a:lnTo>
                    <a:pt x="4804" y="15550"/>
                  </a:lnTo>
                  <a:cubicBezTo>
                    <a:pt x="4737" y="15550"/>
                    <a:pt x="4704" y="15550"/>
                    <a:pt x="4637" y="15517"/>
                  </a:cubicBezTo>
                  <a:cubicBezTo>
                    <a:pt x="4670" y="15483"/>
                    <a:pt x="4704" y="15417"/>
                    <a:pt x="4704" y="15350"/>
                  </a:cubicBezTo>
                  <a:cubicBezTo>
                    <a:pt x="4704" y="15317"/>
                    <a:pt x="4704" y="15283"/>
                    <a:pt x="4704" y="15250"/>
                  </a:cubicBezTo>
                  <a:close/>
                  <a:moveTo>
                    <a:pt x="9574" y="16551"/>
                  </a:moveTo>
                  <a:cubicBezTo>
                    <a:pt x="9507" y="17118"/>
                    <a:pt x="9440" y="17685"/>
                    <a:pt x="9374" y="18285"/>
                  </a:cubicBezTo>
                  <a:cubicBezTo>
                    <a:pt x="9374" y="17718"/>
                    <a:pt x="9407" y="17118"/>
                    <a:pt x="9440" y="16551"/>
                  </a:cubicBezTo>
                  <a:close/>
                  <a:moveTo>
                    <a:pt x="8607" y="17351"/>
                  </a:moveTo>
                  <a:cubicBezTo>
                    <a:pt x="8640" y="17418"/>
                    <a:pt x="8673" y="17452"/>
                    <a:pt x="8740" y="17485"/>
                  </a:cubicBezTo>
                  <a:cubicBezTo>
                    <a:pt x="8673" y="18419"/>
                    <a:pt x="8640" y="19353"/>
                    <a:pt x="8573" y="20254"/>
                  </a:cubicBezTo>
                  <a:cubicBezTo>
                    <a:pt x="8573" y="19420"/>
                    <a:pt x="8573" y="18586"/>
                    <a:pt x="8607" y="17752"/>
                  </a:cubicBezTo>
                  <a:cubicBezTo>
                    <a:pt x="8607" y="17618"/>
                    <a:pt x="8607" y="17485"/>
                    <a:pt x="8607" y="17351"/>
                  </a:cubicBezTo>
                  <a:close/>
                  <a:moveTo>
                    <a:pt x="6171" y="27425"/>
                  </a:moveTo>
                  <a:cubicBezTo>
                    <a:pt x="6205" y="27525"/>
                    <a:pt x="6205" y="27659"/>
                    <a:pt x="6238" y="27792"/>
                  </a:cubicBezTo>
                  <a:lnTo>
                    <a:pt x="5971" y="27792"/>
                  </a:lnTo>
                  <a:cubicBezTo>
                    <a:pt x="6038" y="27759"/>
                    <a:pt x="6105" y="27726"/>
                    <a:pt x="6105" y="27659"/>
                  </a:cubicBezTo>
                  <a:cubicBezTo>
                    <a:pt x="6138" y="27559"/>
                    <a:pt x="6138" y="27492"/>
                    <a:pt x="6171" y="27425"/>
                  </a:cubicBezTo>
                  <a:close/>
                  <a:moveTo>
                    <a:pt x="7673" y="27625"/>
                  </a:moveTo>
                  <a:cubicBezTo>
                    <a:pt x="7716" y="27778"/>
                    <a:pt x="7831" y="27845"/>
                    <a:pt x="7943" y="27845"/>
                  </a:cubicBezTo>
                  <a:cubicBezTo>
                    <a:pt x="8002" y="27845"/>
                    <a:pt x="8060" y="27827"/>
                    <a:pt x="8106" y="27792"/>
                  </a:cubicBezTo>
                  <a:cubicBezTo>
                    <a:pt x="8140" y="27826"/>
                    <a:pt x="8173" y="27892"/>
                    <a:pt x="8173" y="27959"/>
                  </a:cubicBezTo>
                  <a:cubicBezTo>
                    <a:pt x="8039" y="27926"/>
                    <a:pt x="7873" y="27926"/>
                    <a:pt x="7739" y="27892"/>
                  </a:cubicBezTo>
                  <a:lnTo>
                    <a:pt x="7606" y="27892"/>
                  </a:lnTo>
                  <a:cubicBezTo>
                    <a:pt x="7606" y="27792"/>
                    <a:pt x="7639" y="27726"/>
                    <a:pt x="7673" y="27625"/>
                  </a:cubicBezTo>
                  <a:close/>
                  <a:moveTo>
                    <a:pt x="8940" y="27659"/>
                  </a:moveTo>
                  <a:cubicBezTo>
                    <a:pt x="8940" y="27759"/>
                    <a:pt x="8973" y="27859"/>
                    <a:pt x="8973" y="27959"/>
                  </a:cubicBezTo>
                  <a:cubicBezTo>
                    <a:pt x="9007" y="27992"/>
                    <a:pt x="9007" y="27992"/>
                    <a:pt x="9007" y="28026"/>
                  </a:cubicBezTo>
                  <a:lnTo>
                    <a:pt x="8907" y="27992"/>
                  </a:lnTo>
                  <a:cubicBezTo>
                    <a:pt x="8907" y="27892"/>
                    <a:pt x="8907" y="27792"/>
                    <a:pt x="8940" y="27659"/>
                  </a:cubicBezTo>
                  <a:close/>
                  <a:moveTo>
                    <a:pt x="9674" y="27726"/>
                  </a:moveTo>
                  <a:cubicBezTo>
                    <a:pt x="9674" y="27859"/>
                    <a:pt x="9674" y="27992"/>
                    <a:pt x="9641" y="28092"/>
                  </a:cubicBezTo>
                  <a:lnTo>
                    <a:pt x="9507" y="28092"/>
                  </a:lnTo>
                  <a:cubicBezTo>
                    <a:pt x="9541" y="28026"/>
                    <a:pt x="9574" y="27992"/>
                    <a:pt x="9574" y="27926"/>
                  </a:cubicBezTo>
                  <a:cubicBezTo>
                    <a:pt x="9574" y="27859"/>
                    <a:pt x="9574" y="27792"/>
                    <a:pt x="9574" y="27759"/>
                  </a:cubicBezTo>
                  <a:cubicBezTo>
                    <a:pt x="9607" y="27726"/>
                    <a:pt x="9641" y="27726"/>
                    <a:pt x="9674" y="27726"/>
                  </a:cubicBezTo>
                  <a:close/>
                  <a:moveTo>
                    <a:pt x="12353" y="0"/>
                  </a:moveTo>
                  <a:cubicBezTo>
                    <a:pt x="12238" y="0"/>
                    <a:pt x="12124" y="2"/>
                    <a:pt x="12009" y="6"/>
                  </a:cubicBezTo>
                  <a:cubicBezTo>
                    <a:pt x="10875" y="39"/>
                    <a:pt x="9741" y="439"/>
                    <a:pt x="8673" y="740"/>
                  </a:cubicBezTo>
                  <a:cubicBezTo>
                    <a:pt x="6672" y="1340"/>
                    <a:pt x="5471" y="3075"/>
                    <a:pt x="4904" y="4976"/>
                  </a:cubicBezTo>
                  <a:cubicBezTo>
                    <a:pt x="4604" y="5977"/>
                    <a:pt x="4570" y="7177"/>
                    <a:pt x="4537" y="8212"/>
                  </a:cubicBezTo>
                  <a:cubicBezTo>
                    <a:pt x="4537" y="8779"/>
                    <a:pt x="4637" y="9346"/>
                    <a:pt x="4670" y="9879"/>
                  </a:cubicBezTo>
                  <a:cubicBezTo>
                    <a:pt x="4691" y="10305"/>
                    <a:pt x="4267" y="10398"/>
                    <a:pt x="3827" y="10398"/>
                  </a:cubicBezTo>
                  <a:cubicBezTo>
                    <a:pt x="3543" y="10398"/>
                    <a:pt x="3252" y="10360"/>
                    <a:pt x="3069" y="10346"/>
                  </a:cubicBezTo>
                  <a:cubicBezTo>
                    <a:pt x="2686" y="10330"/>
                    <a:pt x="2194" y="10271"/>
                    <a:pt x="1714" y="10271"/>
                  </a:cubicBezTo>
                  <a:cubicBezTo>
                    <a:pt x="1235" y="10271"/>
                    <a:pt x="768" y="10330"/>
                    <a:pt x="434" y="10547"/>
                  </a:cubicBezTo>
                  <a:cubicBezTo>
                    <a:pt x="0" y="10813"/>
                    <a:pt x="201" y="11847"/>
                    <a:pt x="267" y="12281"/>
                  </a:cubicBezTo>
                  <a:cubicBezTo>
                    <a:pt x="434" y="13449"/>
                    <a:pt x="467" y="14816"/>
                    <a:pt x="901" y="15950"/>
                  </a:cubicBezTo>
                  <a:cubicBezTo>
                    <a:pt x="974" y="16170"/>
                    <a:pt x="1284" y="16229"/>
                    <a:pt x="1632" y="16229"/>
                  </a:cubicBezTo>
                  <a:cubicBezTo>
                    <a:pt x="2039" y="16229"/>
                    <a:pt x="2497" y="16148"/>
                    <a:pt x="2688" y="16148"/>
                  </a:cubicBezTo>
                  <a:cubicBezTo>
                    <a:pt x="2706" y="16148"/>
                    <a:pt x="2722" y="16149"/>
                    <a:pt x="2736" y="16151"/>
                  </a:cubicBezTo>
                  <a:cubicBezTo>
                    <a:pt x="3236" y="16184"/>
                    <a:pt x="3703" y="16251"/>
                    <a:pt x="4203" y="16284"/>
                  </a:cubicBezTo>
                  <a:cubicBezTo>
                    <a:pt x="4871" y="16351"/>
                    <a:pt x="4804" y="16384"/>
                    <a:pt x="4770" y="17051"/>
                  </a:cubicBezTo>
                  <a:cubicBezTo>
                    <a:pt x="4704" y="18219"/>
                    <a:pt x="4670" y="19386"/>
                    <a:pt x="4670" y="20554"/>
                  </a:cubicBezTo>
                  <a:cubicBezTo>
                    <a:pt x="4704" y="22055"/>
                    <a:pt x="4770" y="23523"/>
                    <a:pt x="4770" y="25024"/>
                  </a:cubicBezTo>
                  <a:cubicBezTo>
                    <a:pt x="4770" y="25691"/>
                    <a:pt x="4770" y="26358"/>
                    <a:pt x="4737" y="27025"/>
                  </a:cubicBezTo>
                  <a:cubicBezTo>
                    <a:pt x="4704" y="27359"/>
                    <a:pt x="4537" y="27826"/>
                    <a:pt x="4604" y="28159"/>
                  </a:cubicBezTo>
                  <a:cubicBezTo>
                    <a:pt x="4678" y="28506"/>
                    <a:pt x="5046" y="28577"/>
                    <a:pt x="5381" y="28577"/>
                  </a:cubicBezTo>
                  <a:cubicBezTo>
                    <a:pt x="5497" y="28577"/>
                    <a:pt x="5610" y="28568"/>
                    <a:pt x="5704" y="28559"/>
                  </a:cubicBezTo>
                  <a:cubicBezTo>
                    <a:pt x="6049" y="28504"/>
                    <a:pt x="6425" y="28479"/>
                    <a:pt x="6815" y="28479"/>
                  </a:cubicBezTo>
                  <a:cubicBezTo>
                    <a:pt x="7820" y="28479"/>
                    <a:pt x="8918" y="28643"/>
                    <a:pt x="9807" y="28860"/>
                  </a:cubicBezTo>
                  <a:cubicBezTo>
                    <a:pt x="9834" y="28865"/>
                    <a:pt x="9863" y="28868"/>
                    <a:pt x="9893" y="28868"/>
                  </a:cubicBezTo>
                  <a:cubicBezTo>
                    <a:pt x="10045" y="28868"/>
                    <a:pt x="10213" y="28794"/>
                    <a:pt x="10241" y="28626"/>
                  </a:cubicBezTo>
                  <a:cubicBezTo>
                    <a:pt x="10508" y="27726"/>
                    <a:pt x="10374" y="26725"/>
                    <a:pt x="10374" y="25791"/>
                  </a:cubicBezTo>
                  <a:cubicBezTo>
                    <a:pt x="10374" y="24723"/>
                    <a:pt x="10374" y="23689"/>
                    <a:pt x="10274" y="22622"/>
                  </a:cubicBezTo>
                  <a:cubicBezTo>
                    <a:pt x="10141" y="20554"/>
                    <a:pt x="10808" y="18552"/>
                    <a:pt x="10608" y="16484"/>
                  </a:cubicBezTo>
                  <a:cubicBezTo>
                    <a:pt x="10587" y="16170"/>
                    <a:pt x="10955" y="16079"/>
                    <a:pt x="11483" y="16079"/>
                  </a:cubicBezTo>
                  <a:cubicBezTo>
                    <a:pt x="12197" y="16079"/>
                    <a:pt x="13206" y="16245"/>
                    <a:pt x="13939" y="16245"/>
                  </a:cubicBezTo>
                  <a:cubicBezTo>
                    <a:pt x="14387" y="16245"/>
                    <a:pt x="14732" y="16183"/>
                    <a:pt x="14844" y="15984"/>
                  </a:cubicBezTo>
                  <a:cubicBezTo>
                    <a:pt x="15178" y="15450"/>
                    <a:pt x="15011" y="14650"/>
                    <a:pt x="15044" y="14016"/>
                  </a:cubicBezTo>
                  <a:cubicBezTo>
                    <a:pt x="15078" y="13015"/>
                    <a:pt x="15145" y="11981"/>
                    <a:pt x="15011" y="10947"/>
                  </a:cubicBezTo>
                  <a:cubicBezTo>
                    <a:pt x="14920" y="10325"/>
                    <a:pt x="14397" y="10184"/>
                    <a:pt x="13828" y="10184"/>
                  </a:cubicBezTo>
                  <a:cubicBezTo>
                    <a:pt x="13359" y="10184"/>
                    <a:pt x="12859" y="10280"/>
                    <a:pt x="12543" y="10280"/>
                  </a:cubicBezTo>
                  <a:cubicBezTo>
                    <a:pt x="12463" y="10280"/>
                    <a:pt x="11016" y="10194"/>
                    <a:pt x="10441" y="10194"/>
                  </a:cubicBezTo>
                  <a:cubicBezTo>
                    <a:pt x="10297" y="10194"/>
                    <a:pt x="10208" y="10200"/>
                    <a:pt x="10208" y="10213"/>
                  </a:cubicBezTo>
                  <a:cubicBezTo>
                    <a:pt x="10008" y="8979"/>
                    <a:pt x="9941" y="7144"/>
                    <a:pt x="10875" y="6177"/>
                  </a:cubicBezTo>
                  <a:cubicBezTo>
                    <a:pt x="11575" y="5443"/>
                    <a:pt x="12876" y="5410"/>
                    <a:pt x="13810" y="5410"/>
                  </a:cubicBezTo>
                  <a:cubicBezTo>
                    <a:pt x="13849" y="5407"/>
                    <a:pt x="13890" y="5406"/>
                    <a:pt x="13933" y="5406"/>
                  </a:cubicBezTo>
                  <a:cubicBezTo>
                    <a:pt x="14146" y="5406"/>
                    <a:pt x="14402" y="5435"/>
                    <a:pt x="14653" y="5435"/>
                  </a:cubicBezTo>
                  <a:cubicBezTo>
                    <a:pt x="14953" y="5435"/>
                    <a:pt x="15245" y="5393"/>
                    <a:pt x="15445" y="5209"/>
                  </a:cubicBezTo>
                  <a:cubicBezTo>
                    <a:pt x="15778" y="4876"/>
                    <a:pt x="15545" y="3842"/>
                    <a:pt x="15511" y="3475"/>
                  </a:cubicBezTo>
                  <a:cubicBezTo>
                    <a:pt x="15478" y="2541"/>
                    <a:pt x="15445" y="1607"/>
                    <a:pt x="15345" y="706"/>
                  </a:cubicBezTo>
                  <a:cubicBezTo>
                    <a:pt x="15511" y="506"/>
                    <a:pt x="15445" y="106"/>
                    <a:pt x="15111" y="106"/>
                  </a:cubicBezTo>
                  <a:cubicBezTo>
                    <a:pt x="14162" y="106"/>
                    <a:pt x="13266" y="0"/>
                    <a:pt x="1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;p18">
              <a:extLst>
                <a:ext uri="{FF2B5EF4-FFF2-40B4-BE49-F238E27FC236}">
                  <a16:creationId xmlns:a16="http://schemas.microsoft.com/office/drawing/2014/main" id="{A758893B-509A-6C4E-9D12-E12A9B4A20A2}"/>
                </a:ext>
              </a:extLst>
            </p:cNvPr>
            <p:cNvSpPr/>
            <p:nvPr/>
          </p:nvSpPr>
          <p:spPr>
            <a:xfrm>
              <a:off x="1049000" y="1521250"/>
              <a:ext cx="153475" cy="142325"/>
            </a:xfrm>
            <a:custGeom>
              <a:avLst/>
              <a:gdLst/>
              <a:ahLst/>
              <a:cxnLst/>
              <a:rect l="l" t="t" r="r" b="b"/>
              <a:pathLst>
                <a:path w="6139" h="5693" extrusionOk="0">
                  <a:moveTo>
                    <a:pt x="3090" y="1"/>
                  </a:moveTo>
                  <a:cubicBezTo>
                    <a:pt x="2158" y="1"/>
                    <a:pt x="1231" y="432"/>
                    <a:pt x="668" y="1248"/>
                  </a:cubicBezTo>
                  <a:cubicBezTo>
                    <a:pt x="1" y="2182"/>
                    <a:pt x="134" y="3350"/>
                    <a:pt x="734" y="4217"/>
                  </a:cubicBezTo>
                  <a:cubicBezTo>
                    <a:pt x="935" y="4684"/>
                    <a:pt x="1302" y="5084"/>
                    <a:pt x="1802" y="5351"/>
                  </a:cubicBezTo>
                  <a:cubicBezTo>
                    <a:pt x="2241" y="5585"/>
                    <a:pt x="2705" y="5691"/>
                    <a:pt x="3150" y="5691"/>
                  </a:cubicBezTo>
                  <a:cubicBezTo>
                    <a:pt x="3213" y="5691"/>
                    <a:pt x="3275" y="5689"/>
                    <a:pt x="3336" y="5685"/>
                  </a:cubicBezTo>
                  <a:cubicBezTo>
                    <a:pt x="3412" y="5690"/>
                    <a:pt x="3488" y="5693"/>
                    <a:pt x="3563" y="5693"/>
                  </a:cubicBezTo>
                  <a:cubicBezTo>
                    <a:pt x="3952" y="5693"/>
                    <a:pt x="4330" y="5619"/>
                    <a:pt x="4637" y="5451"/>
                  </a:cubicBezTo>
                  <a:cubicBezTo>
                    <a:pt x="5071" y="5218"/>
                    <a:pt x="5338" y="4951"/>
                    <a:pt x="5538" y="4617"/>
                  </a:cubicBezTo>
                  <a:cubicBezTo>
                    <a:pt x="6038" y="4017"/>
                    <a:pt x="6138" y="3316"/>
                    <a:pt x="5972" y="2649"/>
                  </a:cubicBezTo>
                  <a:cubicBezTo>
                    <a:pt x="5905" y="1915"/>
                    <a:pt x="5571" y="1182"/>
                    <a:pt x="4971" y="681"/>
                  </a:cubicBezTo>
                  <a:cubicBezTo>
                    <a:pt x="4428" y="222"/>
                    <a:pt x="3757" y="1"/>
                    <a:pt x="30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;p18">
              <a:extLst>
                <a:ext uri="{FF2B5EF4-FFF2-40B4-BE49-F238E27FC236}">
                  <a16:creationId xmlns:a16="http://schemas.microsoft.com/office/drawing/2014/main" id="{FB2B3FBB-512F-EA43-A4CA-8271A1D45BB4}"/>
                </a:ext>
              </a:extLst>
            </p:cNvPr>
            <p:cNvSpPr/>
            <p:nvPr/>
          </p:nvSpPr>
          <p:spPr>
            <a:xfrm>
              <a:off x="1259150" y="1542950"/>
              <a:ext cx="221025" cy="133650"/>
            </a:xfrm>
            <a:custGeom>
              <a:avLst/>
              <a:gdLst/>
              <a:ahLst/>
              <a:cxnLst/>
              <a:rect l="l" t="t" r="r" b="b"/>
              <a:pathLst>
                <a:path w="8841" h="5346" extrusionOk="0">
                  <a:moveTo>
                    <a:pt x="1154" y="1"/>
                  </a:moveTo>
                  <a:cubicBezTo>
                    <a:pt x="985" y="1"/>
                    <a:pt x="827" y="91"/>
                    <a:pt x="768" y="314"/>
                  </a:cubicBezTo>
                  <a:cubicBezTo>
                    <a:pt x="334" y="1381"/>
                    <a:pt x="1" y="2782"/>
                    <a:pt x="901" y="3783"/>
                  </a:cubicBezTo>
                  <a:cubicBezTo>
                    <a:pt x="1769" y="4750"/>
                    <a:pt x="3003" y="5150"/>
                    <a:pt x="4270" y="5317"/>
                  </a:cubicBezTo>
                  <a:cubicBezTo>
                    <a:pt x="4448" y="5336"/>
                    <a:pt x="4627" y="5346"/>
                    <a:pt x="4804" y="5346"/>
                  </a:cubicBezTo>
                  <a:cubicBezTo>
                    <a:pt x="5855" y="5346"/>
                    <a:pt x="6874" y="5011"/>
                    <a:pt x="7673" y="4383"/>
                  </a:cubicBezTo>
                  <a:cubicBezTo>
                    <a:pt x="8840" y="3449"/>
                    <a:pt x="8774" y="2048"/>
                    <a:pt x="8607" y="747"/>
                  </a:cubicBezTo>
                  <a:cubicBezTo>
                    <a:pt x="8573" y="480"/>
                    <a:pt x="8273" y="147"/>
                    <a:pt x="8006" y="80"/>
                  </a:cubicBezTo>
                  <a:cubicBezTo>
                    <a:pt x="7940" y="80"/>
                    <a:pt x="7906" y="47"/>
                    <a:pt x="7873" y="47"/>
                  </a:cubicBezTo>
                  <a:cubicBezTo>
                    <a:pt x="7798" y="31"/>
                    <a:pt x="7725" y="24"/>
                    <a:pt x="7656" y="24"/>
                  </a:cubicBezTo>
                  <a:cubicBezTo>
                    <a:pt x="6824" y="24"/>
                    <a:pt x="6377" y="1058"/>
                    <a:pt x="6839" y="1581"/>
                  </a:cubicBezTo>
                  <a:cubicBezTo>
                    <a:pt x="6906" y="2081"/>
                    <a:pt x="6906" y="2515"/>
                    <a:pt x="6405" y="2982"/>
                  </a:cubicBezTo>
                  <a:cubicBezTo>
                    <a:pt x="6103" y="3284"/>
                    <a:pt x="5606" y="3363"/>
                    <a:pt x="5121" y="3363"/>
                  </a:cubicBezTo>
                  <a:cubicBezTo>
                    <a:pt x="4856" y="3363"/>
                    <a:pt x="4594" y="3339"/>
                    <a:pt x="4370" y="3316"/>
                  </a:cubicBezTo>
                  <a:cubicBezTo>
                    <a:pt x="3637" y="3249"/>
                    <a:pt x="2869" y="3015"/>
                    <a:pt x="2302" y="2515"/>
                  </a:cubicBezTo>
                  <a:cubicBezTo>
                    <a:pt x="1668" y="1981"/>
                    <a:pt x="1902" y="1047"/>
                    <a:pt x="1668" y="347"/>
                  </a:cubicBezTo>
                  <a:cubicBezTo>
                    <a:pt x="1594" y="143"/>
                    <a:pt x="1365" y="1"/>
                    <a:pt x="1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;p18">
              <a:extLst>
                <a:ext uri="{FF2B5EF4-FFF2-40B4-BE49-F238E27FC236}">
                  <a16:creationId xmlns:a16="http://schemas.microsoft.com/office/drawing/2014/main" id="{3A801560-2F5D-064C-BCCA-5938D71EF3CF}"/>
                </a:ext>
              </a:extLst>
            </p:cNvPr>
            <p:cNvSpPr/>
            <p:nvPr/>
          </p:nvSpPr>
          <p:spPr>
            <a:xfrm>
              <a:off x="1526000" y="1517150"/>
              <a:ext cx="165975" cy="146325"/>
            </a:xfrm>
            <a:custGeom>
              <a:avLst/>
              <a:gdLst/>
              <a:ahLst/>
              <a:cxnLst/>
              <a:rect l="l" t="t" r="r" b="b"/>
              <a:pathLst>
                <a:path w="6639" h="5853" extrusionOk="0">
                  <a:moveTo>
                    <a:pt x="2887" y="1"/>
                  </a:moveTo>
                  <a:cubicBezTo>
                    <a:pt x="1456" y="1"/>
                    <a:pt x="211" y="1133"/>
                    <a:pt x="134" y="2713"/>
                  </a:cubicBezTo>
                  <a:cubicBezTo>
                    <a:pt x="101" y="2947"/>
                    <a:pt x="68" y="3147"/>
                    <a:pt x="34" y="3314"/>
                  </a:cubicBezTo>
                  <a:cubicBezTo>
                    <a:pt x="1" y="4248"/>
                    <a:pt x="835" y="5115"/>
                    <a:pt x="1602" y="5515"/>
                  </a:cubicBezTo>
                  <a:cubicBezTo>
                    <a:pt x="2006" y="5746"/>
                    <a:pt x="2467" y="5852"/>
                    <a:pt x="2932" y="5852"/>
                  </a:cubicBezTo>
                  <a:cubicBezTo>
                    <a:pt x="3542" y="5852"/>
                    <a:pt x="4160" y="5670"/>
                    <a:pt x="4671" y="5348"/>
                  </a:cubicBezTo>
                  <a:cubicBezTo>
                    <a:pt x="6639" y="4081"/>
                    <a:pt x="6172" y="1379"/>
                    <a:pt x="4237" y="345"/>
                  </a:cubicBezTo>
                  <a:cubicBezTo>
                    <a:pt x="3789" y="109"/>
                    <a:pt x="3329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;p18">
              <a:extLst>
                <a:ext uri="{FF2B5EF4-FFF2-40B4-BE49-F238E27FC236}">
                  <a16:creationId xmlns:a16="http://schemas.microsoft.com/office/drawing/2014/main" id="{4EC98C24-722F-7245-A1C0-2E84B54E089D}"/>
                </a:ext>
              </a:extLst>
            </p:cNvPr>
            <p:cNvSpPr/>
            <p:nvPr/>
          </p:nvSpPr>
          <p:spPr>
            <a:xfrm>
              <a:off x="457200" y="1329800"/>
              <a:ext cx="1873425" cy="1358525"/>
            </a:xfrm>
            <a:custGeom>
              <a:avLst/>
              <a:gdLst/>
              <a:ahLst/>
              <a:cxnLst/>
              <a:rect l="l" t="t" r="r" b="b"/>
              <a:pathLst>
                <a:path w="74937" h="54341" extrusionOk="0">
                  <a:moveTo>
                    <a:pt x="47323" y="2068"/>
                  </a:moveTo>
                  <a:cubicBezTo>
                    <a:pt x="48824" y="2268"/>
                    <a:pt x="50358" y="2502"/>
                    <a:pt x="51893" y="2602"/>
                  </a:cubicBezTo>
                  <a:cubicBezTo>
                    <a:pt x="53627" y="2702"/>
                    <a:pt x="55462" y="2835"/>
                    <a:pt x="57197" y="3236"/>
                  </a:cubicBezTo>
                  <a:cubicBezTo>
                    <a:pt x="58030" y="3769"/>
                    <a:pt x="58698" y="4503"/>
                    <a:pt x="58964" y="5537"/>
                  </a:cubicBezTo>
                  <a:cubicBezTo>
                    <a:pt x="58998" y="6404"/>
                    <a:pt x="59098" y="7272"/>
                    <a:pt x="59131" y="8139"/>
                  </a:cubicBezTo>
                  <a:cubicBezTo>
                    <a:pt x="59165" y="12442"/>
                    <a:pt x="58731" y="16712"/>
                    <a:pt x="58631" y="21015"/>
                  </a:cubicBezTo>
                  <a:cubicBezTo>
                    <a:pt x="58631" y="21749"/>
                    <a:pt x="58631" y="22483"/>
                    <a:pt x="58631" y="23216"/>
                  </a:cubicBezTo>
                  <a:cubicBezTo>
                    <a:pt x="58631" y="23650"/>
                    <a:pt x="58631" y="24050"/>
                    <a:pt x="58664" y="24484"/>
                  </a:cubicBezTo>
                  <a:cubicBezTo>
                    <a:pt x="58798" y="28253"/>
                    <a:pt x="59031" y="32090"/>
                    <a:pt x="59098" y="35892"/>
                  </a:cubicBezTo>
                  <a:cubicBezTo>
                    <a:pt x="59065" y="36459"/>
                    <a:pt x="58998" y="37060"/>
                    <a:pt x="58964" y="37627"/>
                  </a:cubicBezTo>
                  <a:cubicBezTo>
                    <a:pt x="58764" y="39762"/>
                    <a:pt x="58598" y="41930"/>
                    <a:pt x="58231" y="44031"/>
                  </a:cubicBezTo>
                  <a:cubicBezTo>
                    <a:pt x="57897" y="45866"/>
                    <a:pt x="58231" y="47734"/>
                    <a:pt x="57730" y="49535"/>
                  </a:cubicBezTo>
                  <a:cubicBezTo>
                    <a:pt x="57497" y="50403"/>
                    <a:pt x="56896" y="51537"/>
                    <a:pt x="55896" y="51537"/>
                  </a:cubicBezTo>
                  <a:cubicBezTo>
                    <a:pt x="55064" y="51537"/>
                    <a:pt x="54233" y="51366"/>
                    <a:pt x="53349" y="51366"/>
                  </a:cubicBezTo>
                  <a:cubicBezTo>
                    <a:pt x="53275" y="51366"/>
                    <a:pt x="53201" y="51367"/>
                    <a:pt x="53127" y="51370"/>
                  </a:cubicBezTo>
                  <a:cubicBezTo>
                    <a:pt x="50492" y="51403"/>
                    <a:pt x="47790" y="51603"/>
                    <a:pt x="45155" y="51904"/>
                  </a:cubicBezTo>
                  <a:cubicBezTo>
                    <a:pt x="44311" y="51861"/>
                    <a:pt x="43468" y="51849"/>
                    <a:pt x="42627" y="51849"/>
                  </a:cubicBezTo>
                  <a:cubicBezTo>
                    <a:pt x="41506" y="51849"/>
                    <a:pt x="40389" y="51870"/>
                    <a:pt x="39284" y="51870"/>
                  </a:cubicBezTo>
                  <a:cubicBezTo>
                    <a:pt x="37038" y="51870"/>
                    <a:pt x="34777" y="51826"/>
                    <a:pt x="32521" y="51826"/>
                  </a:cubicBezTo>
                  <a:cubicBezTo>
                    <a:pt x="31393" y="51826"/>
                    <a:pt x="30266" y="51837"/>
                    <a:pt x="29143" y="51870"/>
                  </a:cubicBezTo>
                  <a:cubicBezTo>
                    <a:pt x="27211" y="51936"/>
                    <a:pt x="25279" y="52031"/>
                    <a:pt x="23346" y="52031"/>
                  </a:cubicBezTo>
                  <a:cubicBezTo>
                    <a:pt x="22343" y="52031"/>
                    <a:pt x="21340" y="52005"/>
                    <a:pt x="20337" y="51937"/>
                  </a:cubicBezTo>
                  <a:cubicBezTo>
                    <a:pt x="19003" y="51870"/>
                    <a:pt x="17635" y="51637"/>
                    <a:pt x="16334" y="51337"/>
                  </a:cubicBezTo>
                  <a:cubicBezTo>
                    <a:pt x="14433" y="50870"/>
                    <a:pt x="13532" y="49702"/>
                    <a:pt x="13232" y="48101"/>
                  </a:cubicBezTo>
                  <a:cubicBezTo>
                    <a:pt x="13232" y="47601"/>
                    <a:pt x="13265" y="47134"/>
                    <a:pt x="13265" y="46700"/>
                  </a:cubicBezTo>
                  <a:cubicBezTo>
                    <a:pt x="13265" y="45666"/>
                    <a:pt x="13332" y="44632"/>
                    <a:pt x="13299" y="43598"/>
                  </a:cubicBezTo>
                  <a:cubicBezTo>
                    <a:pt x="13265" y="42530"/>
                    <a:pt x="13165" y="41463"/>
                    <a:pt x="13065" y="40395"/>
                  </a:cubicBezTo>
                  <a:cubicBezTo>
                    <a:pt x="13065" y="38561"/>
                    <a:pt x="13032" y="36726"/>
                    <a:pt x="12932" y="34892"/>
                  </a:cubicBezTo>
                  <a:cubicBezTo>
                    <a:pt x="12832" y="32156"/>
                    <a:pt x="12598" y="29421"/>
                    <a:pt x="12498" y="26686"/>
                  </a:cubicBezTo>
                  <a:cubicBezTo>
                    <a:pt x="12531" y="24617"/>
                    <a:pt x="12598" y="22583"/>
                    <a:pt x="12598" y="20515"/>
                  </a:cubicBezTo>
                  <a:cubicBezTo>
                    <a:pt x="12598" y="16879"/>
                    <a:pt x="12898" y="13276"/>
                    <a:pt x="12965" y="9640"/>
                  </a:cubicBezTo>
                  <a:cubicBezTo>
                    <a:pt x="12998" y="8106"/>
                    <a:pt x="12631" y="6505"/>
                    <a:pt x="12798" y="4937"/>
                  </a:cubicBezTo>
                  <a:cubicBezTo>
                    <a:pt x="12832" y="4503"/>
                    <a:pt x="12965" y="4136"/>
                    <a:pt x="13132" y="3836"/>
                  </a:cubicBezTo>
                  <a:cubicBezTo>
                    <a:pt x="13332" y="3602"/>
                    <a:pt x="13565" y="3369"/>
                    <a:pt x="13832" y="3135"/>
                  </a:cubicBezTo>
                  <a:cubicBezTo>
                    <a:pt x="14649" y="2621"/>
                    <a:pt x="15768" y="2464"/>
                    <a:pt x="16765" y="2464"/>
                  </a:cubicBezTo>
                  <a:cubicBezTo>
                    <a:pt x="16867" y="2464"/>
                    <a:pt x="16969" y="2465"/>
                    <a:pt x="17068" y="2468"/>
                  </a:cubicBezTo>
                  <a:cubicBezTo>
                    <a:pt x="17216" y="2474"/>
                    <a:pt x="17364" y="2476"/>
                    <a:pt x="17512" y="2476"/>
                  </a:cubicBezTo>
                  <a:cubicBezTo>
                    <a:pt x="18987" y="2476"/>
                    <a:pt x="20446" y="2241"/>
                    <a:pt x="21937" y="2241"/>
                  </a:cubicBezTo>
                  <a:cubicBezTo>
                    <a:pt x="22214" y="2241"/>
                    <a:pt x="22492" y="2249"/>
                    <a:pt x="22772" y="2268"/>
                  </a:cubicBezTo>
                  <a:cubicBezTo>
                    <a:pt x="23318" y="2304"/>
                    <a:pt x="23862" y="2316"/>
                    <a:pt x="24405" y="2316"/>
                  </a:cubicBezTo>
                  <a:cubicBezTo>
                    <a:pt x="25447" y="2316"/>
                    <a:pt x="26486" y="2272"/>
                    <a:pt x="27529" y="2272"/>
                  </a:cubicBezTo>
                  <a:cubicBezTo>
                    <a:pt x="27966" y="2272"/>
                    <a:pt x="28404" y="2280"/>
                    <a:pt x="28843" y="2302"/>
                  </a:cubicBezTo>
                  <a:cubicBezTo>
                    <a:pt x="29165" y="2316"/>
                    <a:pt x="29490" y="2323"/>
                    <a:pt x="29817" y="2323"/>
                  </a:cubicBezTo>
                  <a:cubicBezTo>
                    <a:pt x="30982" y="2323"/>
                    <a:pt x="32174" y="2239"/>
                    <a:pt x="33346" y="2135"/>
                  </a:cubicBezTo>
                  <a:lnTo>
                    <a:pt x="41485" y="2135"/>
                  </a:lnTo>
                  <a:cubicBezTo>
                    <a:pt x="43420" y="2135"/>
                    <a:pt x="45355" y="2101"/>
                    <a:pt x="47323" y="2068"/>
                  </a:cubicBezTo>
                  <a:close/>
                  <a:moveTo>
                    <a:pt x="39251" y="0"/>
                  </a:moveTo>
                  <a:cubicBezTo>
                    <a:pt x="36511" y="0"/>
                    <a:pt x="33765" y="103"/>
                    <a:pt x="31045" y="167"/>
                  </a:cubicBezTo>
                  <a:cubicBezTo>
                    <a:pt x="29877" y="400"/>
                    <a:pt x="28743" y="534"/>
                    <a:pt x="27575" y="534"/>
                  </a:cubicBezTo>
                  <a:cubicBezTo>
                    <a:pt x="27575" y="567"/>
                    <a:pt x="27575" y="567"/>
                    <a:pt x="27575" y="567"/>
                  </a:cubicBezTo>
                  <a:lnTo>
                    <a:pt x="27275" y="534"/>
                  </a:lnTo>
                  <a:lnTo>
                    <a:pt x="26675" y="534"/>
                  </a:lnTo>
                  <a:cubicBezTo>
                    <a:pt x="25841" y="567"/>
                    <a:pt x="25007" y="634"/>
                    <a:pt x="24140" y="734"/>
                  </a:cubicBezTo>
                  <a:cubicBezTo>
                    <a:pt x="22819" y="676"/>
                    <a:pt x="21499" y="520"/>
                    <a:pt x="20179" y="520"/>
                  </a:cubicBezTo>
                  <a:cubicBezTo>
                    <a:pt x="19965" y="520"/>
                    <a:pt x="19751" y="524"/>
                    <a:pt x="19536" y="534"/>
                  </a:cubicBezTo>
                  <a:cubicBezTo>
                    <a:pt x="18675" y="563"/>
                    <a:pt x="17867" y="672"/>
                    <a:pt x="17017" y="672"/>
                  </a:cubicBezTo>
                  <a:cubicBezTo>
                    <a:pt x="16912" y="672"/>
                    <a:pt x="16807" y="671"/>
                    <a:pt x="16701" y="667"/>
                  </a:cubicBezTo>
                  <a:cubicBezTo>
                    <a:pt x="16546" y="656"/>
                    <a:pt x="16394" y="650"/>
                    <a:pt x="16243" y="650"/>
                  </a:cubicBezTo>
                  <a:cubicBezTo>
                    <a:pt x="15513" y="650"/>
                    <a:pt x="14818" y="780"/>
                    <a:pt x="14099" y="1001"/>
                  </a:cubicBezTo>
                  <a:cubicBezTo>
                    <a:pt x="12832" y="1401"/>
                    <a:pt x="11998" y="1935"/>
                    <a:pt x="11431" y="3135"/>
                  </a:cubicBezTo>
                  <a:cubicBezTo>
                    <a:pt x="10697" y="4637"/>
                    <a:pt x="11030" y="6471"/>
                    <a:pt x="11064" y="8072"/>
                  </a:cubicBezTo>
                  <a:cubicBezTo>
                    <a:pt x="11097" y="8873"/>
                    <a:pt x="11297" y="9573"/>
                    <a:pt x="11297" y="10374"/>
                  </a:cubicBezTo>
                  <a:cubicBezTo>
                    <a:pt x="11264" y="11275"/>
                    <a:pt x="11197" y="12109"/>
                    <a:pt x="11130" y="13009"/>
                  </a:cubicBezTo>
                  <a:cubicBezTo>
                    <a:pt x="11064" y="13876"/>
                    <a:pt x="11097" y="14777"/>
                    <a:pt x="11097" y="15644"/>
                  </a:cubicBezTo>
                  <a:cubicBezTo>
                    <a:pt x="11097" y="16612"/>
                    <a:pt x="10930" y="17612"/>
                    <a:pt x="10930" y="18580"/>
                  </a:cubicBezTo>
                  <a:cubicBezTo>
                    <a:pt x="10964" y="20548"/>
                    <a:pt x="10897" y="22483"/>
                    <a:pt x="10863" y="24417"/>
                  </a:cubicBezTo>
                  <a:cubicBezTo>
                    <a:pt x="10827" y="24414"/>
                    <a:pt x="10788" y="24413"/>
                    <a:pt x="10748" y="24413"/>
                  </a:cubicBezTo>
                  <a:cubicBezTo>
                    <a:pt x="10347" y="24413"/>
                    <a:pt x="9790" y="24551"/>
                    <a:pt x="9729" y="24551"/>
                  </a:cubicBezTo>
                  <a:cubicBezTo>
                    <a:pt x="8995" y="24718"/>
                    <a:pt x="8295" y="25018"/>
                    <a:pt x="7628" y="25351"/>
                  </a:cubicBezTo>
                  <a:cubicBezTo>
                    <a:pt x="6394" y="26018"/>
                    <a:pt x="5426" y="27086"/>
                    <a:pt x="4626" y="28220"/>
                  </a:cubicBezTo>
                  <a:cubicBezTo>
                    <a:pt x="3725" y="29488"/>
                    <a:pt x="3125" y="31055"/>
                    <a:pt x="2591" y="32523"/>
                  </a:cubicBezTo>
                  <a:cubicBezTo>
                    <a:pt x="2291" y="33324"/>
                    <a:pt x="1924" y="33857"/>
                    <a:pt x="1423" y="34558"/>
                  </a:cubicBezTo>
                  <a:cubicBezTo>
                    <a:pt x="923" y="35225"/>
                    <a:pt x="790" y="36126"/>
                    <a:pt x="356" y="36860"/>
                  </a:cubicBezTo>
                  <a:cubicBezTo>
                    <a:pt x="1" y="37418"/>
                    <a:pt x="515" y="38131"/>
                    <a:pt x="1045" y="38131"/>
                  </a:cubicBezTo>
                  <a:cubicBezTo>
                    <a:pt x="1212" y="38131"/>
                    <a:pt x="1380" y="38061"/>
                    <a:pt x="1523" y="37894"/>
                  </a:cubicBezTo>
                  <a:cubicBezTo>
                    <a:pt x="1590" y="37827"/>
                    <a:pt x="1624" y="37794"/>
                    <a:pt x="1657" y="37727"/>
                  </a:cubicBezTo>
                  <a:cubicBezTo>
                    <a:pt x="1690" y="37727"/>
                    <a:pt x="1690" y="37694"/>
                    <a:pt x="1724" y="37660"/>
                  </a:cubicBezTo>
                  <a:cubicBezTo>
                    <a:pt x="2191" y="37093"/>
                    <a:pt x="2558" y="36493"/>
                    <a:pt x="2958" y="35859"/>
                  </a:cubicBezTo>
                  <a:cubicBezTo>
                    <a:pt x="3125" y="35625"/>
                    <a:pt x="3325" y="35359"/>
                    <a:pt x="3492" y="35125"/>
                  </a:cubicBezTo>
                  <a:cubicBezTo>
                    <a:pt x="3492" y="35158"/>
                    <a:pt x="3525" y="35192"/>
                    <a:pt x="3558" y="35258"/>
                  </a:cubicBezTo>
                  <a:cubicBezTo>
                    <a:pt x="3658" y="35659"/>
                    <a:pt x="3792" y="36059"/>
                    <a:pt x="3892" y="36493"/>
                  </a:cubicBezTo>
                  <a:cubicBezTo>
                    <a:pt x="4059" y="37060"/>
                    <a:pt x="4159" y="37760"/>
                    <a:pt x="4492" y="38261"/>
                  </a:cubicBezTo>
                  <a:cubicBezTo>
                    <a:pt x="4637" y="38502"/>
                    <a:pt x="4887" y="38674"/>
                    <a:pt x="5154" y="38674"/>
                  </a:cubicBezTo>
                  <a:cubicBezTo>
                    <a:pt x="5255" y="38674"/>
                    <a:pt x="5359" y="38649"/>
                    <a:pt x="5460" y="38594"/>
                  </a:cubicBezTo>
                  <a:cubicBezTo>
                    <a:pt x="6560" y="37960"/>
                    <a:pt x="5726" y="36493"/>
                    <a:pt x="5059" y="35258"/>
                  </a:cubicBezTo>
                  <a:cubicBezTo>
                    <a:pt x="5026" y="35192"/>
                    <a:pt x="5026" y="35125"/>
                    <a:pt x="4993" y="35058"/>
                  </a:cubicBezTo>
                  <a:lnTo>
                    <a:pt x="4993" y="35058"/>
                  </a:lnTo>
                  <a:cubicBezTo>
                    <a:pt x="5593" y="35392"/>
                    <a:pt x="6093" y="35926"/>
                    <a:pt x="6627" y="36326"/>
                  </a:cubicBezTo>
                  <a:cubicBezTo>
                    <a:pt x="6757" y="36415"/>
                    <a:pt x="6886" y="36453"/>
                    <a:pt x="7005" y="36453"/>
                  </a:cubicBezTo>
                  <a:cubicBezTo>
                    <a:pt x="7556" y="36453"/>
                    <a:pt x="7910" y="35631"/>
                    <a:pt x="7361" y="35192"/>
                  </a:cubicBezTo>
                  <a:cubicBezTo>
                    <a:pt x="6460" y="34458"/>
                    <a:pt x="5526" y="33691"/>
                    <a:pt x="4359" y="33457"/>
                  </a:cubicBezTo>
                  <a:cubicBezTo>
                    <a:pt x="4692" y="32623"/>
                    <a:pt x="4926" y="31689"/>
                    <a:pt x="5259" y="30922"/>
                  </a:cubicBezTo>
                  <a:cubicBezTo>
                    <a:pt x="6327" y="28420"/>
                    <a:pt x="8262" y="26452"/>
                    <a:pt x="10830" y="25652"/>
                  </a:cubicBezTo>
                  <a:lnTo>
                    <a:pt x="10830" y="25652"/>
                  </a:lnTo>
                  <a:cubicBezTo>
                    <a:pt x="10797" y="27219"/>
                    <a:pt x="10763" y="28754"/>
                    <a:pt x="10763" y="30322"/>
                  </a:cubicBezTo>
                  <a:cubicBezTo>
                    <a:pt x="10763" y="32123"/>
                    <a:pt x="10897" y="33857"/>
                    <a:pt x="10930" y="35659"/>
                  </a:cubicBezTo>
                  <a:cubicBezTo>
                    <a:pt x="10997" y="37694"/>
                    <a:pt x="11330" y="39662"/>
                    <a:pt x="11431" y="41663"/>
                  </a:cubicBezTo>
                  <a:cubicBezTo>
                    <a:pt x="11497" y="43498"/>
                    <a:pt x="11631" y="45299"/>
                    <a:pt x="11631" y="47134"/>
                  </a:cubicBezTo>
                  <a:cubicBezTo>
                    <a:pt x="11631" y="48902"/>
                    <a:pt x="11731" y="50069"/>
                    <a:pt x="12932" y="51470"/>
                  </a:cubicBezTo>
                  <a:cubicBezTo>
                    <a:pt x="13999" y="52738"/>
                    <a:pt x="15133" y="53105"/>
                    <a:pt x="16701" y="53405"/>
                  </a:cubicBezTo>
                  <a:cubicBezTo>
                    <a:pt x="17065" y="53478"/>
                    <a:pt x="17436" y="53493"/>
                    <a:pt x="17810" y="53493"/>
                  </a:cubicBezTo>
                  <a:cubicBezTo>
                    <a:pt x="18090" y="53493"/>
                    <a:pt x="18371" y="53484"/>
                    <a:pt x="18654" y="53484"/>
                  </a:cubicBezTo>
                  <a:cubicBezTo>
                    <a:pt x="18859" y="53484"/>
                    <a:pt x="19064" y="53489"/>
                    <a:pt x="19269" y="53505"/>
                  </a:cubicBezTo>
                  <a:cubicBezTo>
                    <a:pt x="20270" y="53605"/>
                    <a:pt x="21238" y="53805"/>
                    <a:pt x="22238" y="53872"/>
                  </a:cubicBezTo>
                  <a:cubicBezTo>
                    <a:pt x="23966" y="53995"/>
                    <a:pt x="25637" y="54176"/>
                    <a:pt x="27356" y="54176"/>
                  </a:cubicBezTo>
                  <a:cubicBezTo>
                    <a:pt x="27496" y="54176"/>
                    <a:pt x="27635" y="54174"/>
                    <a:pt x="27776" y="54172"/>
                  </a:cubicBezTo>
                  <a:cubicBezTo>
                    <a:pt x="27942" y="54169"/>
                    <a:pt x="28109" y="54168"/>
                    <a:pt x="28276" y="54168"/>
                  </a:cubicBezTo>
                  <a:cubicBezTo>
                    <a:pt x="30282" y="54168"/>
                    <a:pt x="32312" y="54339"/>
                    <a:pt x="34314" y="54339"/>
                  </a:cubicBezTo>
                  <a:cubicBezTo>
                    <a:pt x="34439" y="54340"/>
                    <a:pt x="34563" y="54340"/>
                    <a:pt x="34688" y="54340"/>
                  </a:cubicBezTo>
                  <a:cubicBezTo>
                    <a:pt x="38228" y="54340"/>
                    <a:pt x="41709" y="53894"/>
                    <a:pt x="45221" y="53572"/>
                  </a:cubicBezTo>
                  <a:cubicBezTo>
                    <a:pt x="47223" y="53371"/>
                    <a:pt x="49224" y="53338"/>
                    <a:pt x="51226" y="53138"/>
                  </a:cubicBezTo>
                  <a:cubicBezTo>
                    <a:pt x="51292" y="53138"/>
                    <a:pt x="51359" y="53105"/>
                    <a:pt x="51459" y="53105"/>
                  </a:cubicBezTo>
                  <a:cubicBezTo>
                    <a:pt x="52207" y="53125"/>
                    <a:pt x="52981" y="53172"/>
                    <a:pt x="53756" y="53172"/>
                  </a:cubicBezTo>
                  <a:cubicBezTo>
                    <a:pt x="54226" y="53172"/>
                    <a:pt x="54696" y="53155"/>
                    <a:pt x="55162" y="53105"/>
                  </a:cubicBezTo>
                  <a:cubicBezTo>
                    <a:pt x="55455" y="53153"/>
                    <a:pt x="55748" y="53184"/>
                    <a:pt x="56054" y="53184"/>
                  </a:cubicBezTo>
                  <a:cubicBezTo>
                    <a:pt x="56166" y="53184"/>
                    <a:pt x="56280" y="53180"/>
                    <a:pt x="56396" y="53171"/>
                  </a:cubicBezTo>
                  <a:cubicBezTo>
                    <a:pt x="59665" y="52704"/>
                    <a:pt x="59732" y="48001"/>
                    <a:pt x="59732" y="45566"/>
                  </a:cubicBezTo>
                  <a:lnTo>
                    <a:pt x="59732" y="45499"/>
                  </a:lnTo>
                  <a:cubicBezTo>
                    <a:pt x="59965" y="43898"/>
                    <a:pt x="60132" y="42330"/>
                    <a:pt x="60232" y="40729"/>
                  </a:cubicBezTo>
                  <a:cubicBezTo>
                    <a:pt x="60265" y="40362"/>
                    <a:pt x="60299" y="40029"/>
                    <a:pt x="60332" y="39695"/>
                  </a:cubicBezTo>
                  <a:cubicBezTo>
                    <a:pt x="60499" y="37694"/>
                    <a:pt x="60699" y="35759"/>
                    <a:pt x="60766" y="33791"/>
                  </a:cubicBezTo>
                  <a:cubicBezTo>
                    <a:pt x="60832" y="31422"/>
                    <a:pt x="60632" y="29087"/>
                    <a:pt x="60466" y="26752"/>
                  </a:cubicBezTo>
                  <a:lnTo>
                    <a:pt x="60466" y="26752"/>
                  </a:lnTo>
                  <a:cubicBezTo>
                    <a:pt x="60799" y="27219"/>
                    <a:pt x="61166" y="27553"/>
                    <a:pt x="61733" y="27820"/>
                  </a:cubicBezTo>
                  <a:cubicBezTo>
                    <a:pt x="62303" y="28123"/>
                    <a:pt x="62856" y="28250"/>
                    <a:pt x="63398" y="28250"/>
                  </a:cubicBezTo>
                  <a:cubicBezTo>
                    <a:pt x="64344" y="28250"/>
                    <a:pt x="65257" y="27862"/>
                    <a:pt x="66170" y="27353"/>
                  </a:cubicBezTo>
                  <a:cubicBezTo>
                    <a:pt x="69138" y="25718"/>
                    <a:pt x="70406" y="22449"/>
                    <a:pt x="70072" y="19214"/>
                  </a:cubicBezTo>
                  <a:cubicBezTo>
                    <a:pt x="70673" y="19047"/>
                    <a:pt x="71207" y="18813"/>
                    <a:pt x="71807" y="18613"/>
                  </a:cubicBezTo>
                  <a:cubicBezTo>
                    <a:pt x="72641" y="18313"/>
                    <a:pt x="73475" y="18146"/>
                    <a:pt x="74242" y="17679"/>
                  </a:cubicBezTo>
                  <a:cubicBezTo>
                    <a:pt x="74936" y="17257"/>
                    <a:pt x="74675" y="16070"/>
                    <a:pt x="73927" y="16070"/>
                  </a:cubicBezTo>
                  <a:cubicBezTo>
                    <a:pt x="73848" y="16070"/>
                    <a:pt x="73764" y="16083"/>
                    <a:pt x="73675" y="16111"/>
                  </a:cubicBezTo>
                  <a:cubicBezTo>
                    <a:pt x="72741" y="16445"/>
                    <a:pt x="71807" y="16845"/>
                    <a:pt x="70906" y="17246"/>
                  </a:cubicBezTo>
                  <a:cubicBezTo>
                    <a:pt x="70906" y="17212"/>
                    <a:pt x="70906" y="17145"/>
                    <a:pt x="70940" y="17112"/>
                  </a:cubicBezTo>
                  <a:cubicBezTo>
                    <a:pt x="70940" y="17045"/>
                    <a:pt x="70940" y="17012"/>
                    <a:pt x="70973" y="16979"/>
                  </a:cubicBezTo>
                  <a:cubicBezTo>
                    <a:pt x="71473" y="15778"/>
                    <a:pt x="72007" y="14577"/>
                    <a:pt x="71874" y="13343"/>
                  </a:cubicBezTo>
                  <a:cubicBezTo>
                    <a:pt x="71835" y="12935"/>
                    <a:pt x="71446" y="12708"/>
                    <a:pt x="71068" y="12708"/>
                  </a:cubicBezTo>
                  <a:cubicBezTo>
                    <a:pt x="70797" y="12708"/>
                    <a:pt x="70531" y="12825"/>
                    <a:pt x="70406" y="13076"/>
                  </a:cubicBezTo>
                  <a:cubicBezTo>
                    <a:pt x="69972" y="13810"/>
                    <a:pt x="69972" y="14644"/>
                    <a:pt x="69739" y="15444"/>
                  </a:cubicBezTo>
                  <a:cubicBezTo>
                    <a:pt x="69639" y="15711"/>
                    <a:pt x="69572" y="16178"/>
                    <a:pt x="69472" y="16578"/>
                  </a:cubicBezTo>
                  <a:cubicBezTo>
                    <a:pt x="69072" y="15711"/>
                    <a:pt x="68638" y="14810"/>
                    <a:pt x="67771" y="14343"/>
                  </a:cubicBezTo>
                  <a:cubicBezTo>
                    <a:pt x="67611" y="14267"/>
                    <a:pt x="67443" y="14232"/>
                    <a:pt x="67278" y="14232"/>
                  </a:cubicBezTo>
                  <a:cubicBezTo>
                    <a:pt x="66585" y="14232"/>
                    <a:pt x="65965" y="14856"/>
                    <a:pt x="66370" y="15611"/>
                  </a:cubicBezTo>
                  <a:cubicBezTo>
                    <a:pt x="66937" y="16712"/>
                    <a:pt x="67671" y="17612"/>
                    <a:pt x="68438" y="18513"/>
                  </a:cubicBezTo>
                  <a:cubicBezTo>
                    <a:pt x="68271" y="19647"/>
                    <a:pt x="68304" y="20781"/>
                    <a:pt x="68038" y="21916"/>
                  </a:cubicBezTo>
                  <a:cubicBezTo>
                    <a:pt x="67704" y="23383"/>
                    <a:pt x="66870" y="24517"/>
                    <a:pt x="65603" y="25351"/>
                  </a:cubicBezTo>
                  <a:cubicBezTo>
                    <a:pt x="64763" y="25926"/>
                    <a:pt x="64012" y="26280"/>
                    <a:pt x="63174" y="26280"/>
                  </a:cubicBezTo>
                  <a:cubicBezTo>
                    <a:pt x="62746" y="26280"/>
                    <a:pt x="62296" y="26188"/>
                    <a:pt x="61800" y="25985"/>
                  </a:cubicBezTo>
                  <a:cubicBezTo>
                    <a:pt x="61266" y="25752"/>
                    <a:pt x="60832" y="25251"/>
                    <a:pt x="60332" y="24951"/>
                  </a:cubicBezTo>
                  <a:cubicBezTo>
                    <a:pt x="60299" y="24017"/>
                    <a:pt x="60265" y="23116"/>
                    <a:pt x="60265" y="22216"/>
                  </a:cubicBezTo>
                  <a:cubicBezTo>
                    <a:pt x="60232" y="18180"/>
                    <a:pt x="60766" y="14177"/>
                    <a:pt x="60766" y="10140"/>
                  </a:cubicBezTo>
                  <a:cubicBezTo>
                    <a:pt x="60766" y="8339"/>
                    <a:pt x="60632" y="6605"/>
                    <a:pt x="60566" y="4803"/>
                  </a:cubicBezTo>
                  <a:cubicBezTo>
                    <a:pt x="60532" y="3402"/>
                    <a:pt x="59665" y="2435"/>
                    <a:pt x="58464" y="1901"/>
                  </a:cubicBezTo>
                  <a:cubicBezTo>
                    <a:pt x="57630" y="1534"/>
                    <a:pt x="56629" y="1434"/>
                    <a:pt x="55729" y="1334"/>
                  </a:cubicBezTo>
                  <a:cubicBezTo>
                    <a:pt x="55595" y="1301"/>
                    <a:pt x="55462" y="1234"/>
                    <a:pt x="55329" y="1201"/>
                  </a:cubicBezTo>
                  <a:cubicBezTo>
                    <a:pt x="53931" y="774"/>
                    <a:pt x="52433" y="651"/>
                    <a:pt x="50917" y="651"/>
                  </a:cubicBezTo>
                  <a:cubicBezTo>
                    <a:pt x="50298" y="651"/>
                    <a:pt x="49676" y="671"/>
                    <a:pt x="49057" y="700"/>
                  </a:cubicBezTo>
                  <a:cubicBezTo>
                    <a:pt x="47390" y="500"/>
                    <a:pt x="45722" y="233"/>
                    <a:pt x="44020" y="133"/>
                  </a:cubicBezTo>
                  <a:cubicBezTo>
                    <a:pt x="42437" y="35"/>
                    <a:pt x="40845" y="0"/>
                    <a:pt x="39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4;p18">
            <a:extLst>
              <a:ext uri="{FF2B5EF4-FFF2-40B4-BE49-F238E27FC236}">
                <a16:creationId xmlns:a16="http://schemas.microsoft.com/office/drawing/2014/main" id="{AB93C13E-4F61-044E-AC58-EBD10B4FFE9A}"/>
              </a:ext>
            </a:extLst>
          </p:cNvPr>
          <p:cNvGrpSpPr/>
          <p:nvPr/>
        </p:nvGrpSpPr>
        <p:grpSpPr>
          <a:xfrm>
            <a:off x="6994523" y="4754334"/>
            <a:ext cx="314409" cy="243750"/>
            <a:chOff x="2409025" y="1325525"/>
            <a:chExt cx="1752650" cy="1358450"/>
          </a:xfrm>
        </p:grpSpPr>
        <p:sp>
          <p:nvSpPr>
            <p:cNvPr id="17" name="Google Shape;115;p18">
              <a:extLst>
                <a:ext uri="{FF2B5EF4-FFF2-40B4-BE49-F238E27FC236}">
                  <a16:creationId xmlns:a16="http://schemas.microsoft.com/office/drawing/2014/main" id="{54863C28-A665-C64F-9CB2-26ABEBFA0826}"/>
                </a:ext>
              </a:extLst>
            </p:cNvPr>
            <p:cNvSpPr/>
            <p:nvPr/>
          </p:nvSpPr>
          <p:spPr>
            <a:xfrm>
              <a:off x="2665050" y="1370925"/>
              <a:ext cx="1210050" cy="1275950"/>
            </a:xfrm>
            <a:custGeom>
              <a:avLst/>
              <a:gdLst/>
              <a:ahLst/>
              <a:cxnLst/>
              <a:rect l="l" t="t" r="r" b="b"/>
              <a:pathLst>
                <a:path w="48402" h="51038" extrusionOk="0">
                  <a:moveTo>
                    <a:pt x="38740" y="1"/>
                  </a:moveTo>
                  <a:cubicBezTo>
                    <a:pt x="37923" y="1"/>
                    <a:pt x="37103" y="22"/>
                    <a:pt x="36313" y="22"/>
                  </a:cubicBezTo>
                  <a:cubicBezTo>
                    <a:pt x="36115" y="22"/>
                    <a:pt x="35919" y="21"/>
                    <a:pt x="35726" y="17"/>
                  </a:cubicBezTo>
                  <a:cubicBezTo>
                    <a:pt x="35514" y="15"/>
                    <a:pt x="35301" y="14"/>
                    <a:pt x="35089" y="14"/>
                  </a:cubicBezTo>
                  <a:cubicBezTo>
                    <a:pt x="33145" y="14"/>
                    <a:pt x="31187" y="112"/>
                    <a:pt x="29239" y="112"/>
                  </a:cubicBezTo>
                  <a:cubicBezTo>
                    <a:pt x="28687" y="112"/>
                    <a:pt x="28136" y="104"/>
                    <a:pt x="27587" y="84"/>
                  </a:cubicBezTo>
                  <a:cubicBezTo>
                    <a:pt x="26814" y="56"/>
                    <a:pt x="26042" y="45"/>
                    <a:pt x="25271" y="45"/>
                  </a:cubicBezTo>
                  <a:cubicBezTo>
                    <a:pt x="22186" y="45"/>
                    <a:pt x="19111" y="223"/>
                    <a:pt x="16026" y="223"/>
                  </a:cubicBezTo>
                  <a:cubicBezTo>
                    <a:pt x="15255" y="223"/>
                    <a:pt x="14483" y="212"/>
                    <a:pt x="13710" y="184"/>
                  </a:cubicBezTo>
                  <a:cubicBezTo>
                    <a:pt x="13497" y="174"/>
                    <a:pt x="13284" y="170"/>
                    <a:pt x="13069" y="170"/>
                  </a:cubicBezTo>
                  <a:cubicBezTo>
                    <a:pt x="11622" y="170"/>
                    <a:pt x="10139" y="368"/>
                    <a:pt x="8693" y="368"/>
                  </a:cubicBezTo>
                  <a:cubicBezTo>
                    <a:pt x="8203" y="368"/>
                    <a:pt x="7717" y="345"/>
                    <a:pt x="7239" y="284"/>
                  </a:cubicBezTo>
                  <a:cubicBezTo>
                    <a:pt x="6764" y="224"/>
                    <a:pt x="6267" y="183"/>
                    <a:pt x="5771" y="183"/>
                  </a:cubicBezTo>
                  <a:cubicBezTo>
                    <a:pt x="4351" y="183"/>
                    <a:pt x="2942" y="514"/>
                    <a:pt x="2102" y="1652"/>
                  </a:cubicBezTo>
                  <a:cubicBezTo>
                    <a:pt x="2035" y="1752"/>
                    <a:pt x="1968" y="1852"/>
                    <a:pt x="1902" y="1952"/>
                  </a:cubicBezTo>
                  <a:cubicBezTo>
                    <a:pt x="1801" y="2019"/>
                    <a:pt x="1668" y="2119"/>
                    <a:pt x="1568" y="2219"/>
                  </a:cubicBezTo>
                  <a:cubicBezTo>
                    <a:pt x="134" y="3553"/>
                    <a:pt x="400" y="4954"/>
                    <a:pt x="200" y="6722"/>
                  </a:cubicBezTo>
                  <a:cubicBezTo>
                    <a:pt x="0" y="8457"/>
                    <a:pt x="200" y="10325"/>
                    <a:pt x="167" y="12093"/>
                  </a:cubicBezTo>
                  <a:cubicBezTo>
                    <a:pt x="100" y="12927"/>
                    <a:pt x="400" y="13560"/>
                    <a:pt x="867" y="13961"/>
                  </a:cubicBezTo>
                  <a:cubicBezTo>
                    <a:pt x="834" y="14995"/>
                    <a:pt x="867" y="15995"/>
                    <a:pt x="867" y="16896"/>
                  </a:cubicBezTo>
                  <a:cubicBezTo>
                    <a:pt x="467" y="19965"/>
                    <a:pt x="567" y="23067"/>
                    <a:pt x="601" y="26169"/>
                  </a:cubicBezTo>
                  <a:cubicBezTo>
                    <a:pt x="601" y="26837"/>
                    <a:pt x="601" y="27504"/>
                    <a:pt x="601" y="28171"/>
                  </a:cubicBezTo>
                  <a:cubicBezTo>
                    <a:pt x="601" y="28805"/>
                    <a:pt x="734" y="29372"/>
                    <a:pt x="968" y="29805"/>
                  </a:cubicBezTo>
                  <a:cubicBezTo>
                    <a:pt x="834" y="33675"/>
                    <a:pt x="1301" y="37511"/>
                    <a:pt x="1301" y="41347"/>
                  </a:cubicBezTo>
                  <a:cubicBezTo>
                    <a:pt x="1301" y="43215"/>
                    <a:pt x="1334" y="45083"/>
                    <a:pt x="1468" y="46951"/>
                  </a:cubicBezTo>
                  <a:cubicBezTo>
                    <a:pt x="1601" y="49019"/>
                    <a:pt x="3503" y="50053"/>
                    <a:pt x="5404" y="50287"/>
                  </a:cubicBezTo>
                  <a:cubicBezTo>
                    <a:pt x="5455" y="50291"/>
                    <a:pt x="5506" y="50293"/>
                    <a:pt x="5556" y="50293"/>
                  </a:cubicBezTo>
                  <a:cubicBezTo>
                    <a:pt x="5905" y="50293"/>
                    <a:pt x="6247" y="50195"/>
                    <a:pt x="6538" y="50020"/>
                  </a:cubicBezTo>
                  <a:cubicBezTo>
                    <a:pt x="7105" y="50453"/>
                    <a:pt x="7706" y="50787"/>
                    <a:pt x="8506" y="50920"/>
                  </a:cubicBezTo>
                  <a:cubicBezTo>
                    <a:pt x="9233" y="51005"/>
                    <a:pt x="9968" y="51037"/>
                    <a:pt x="10706" y="51037"/>
                  </a:cubicBezTo>
                  <a:cubicBezTo>
                    <a:pt x="12001" y="51037"/>
                    <a:pt x="13302" y="50939"/>
                    <a:pt x="14577" y="50854"/>
                  </a:cubicBezTo>
                  <a:cubicBezTo>
                    <a:pt x="18128" y="50630"/>
                    <a:pt x="21750" y="50430"/>
                    <a:pt x="25304" y="50430"/>
                  </a:cubicBezTo>
                  <a:cubicBezTo>
                    <a:pt x="25990" y="50430"/>
                    <a:pt x="26673" y="50437"/>
                    <a:pt x="27353" y="50453"/>
                  </a:cubicBezTo>
                  <a:cubicBezTo>
                    <a:pt x="27622" y="50458"/>
                    <a:pt x="27892" y="50459"/>
                    <a:pt x="28162" y="50459"/>
                  </a:cubicBezTo>
                  <a:cubicBezTo>
                    <a:pt x="28682" y="50459"/>
                    <a:pt x="29205" y="50454"/>
                    <a:pt x="29728" y="50454"/>
                  </a:cubicBezTo>
                  <a:cubicBezTo>
                    <a:pt x="30961" y="50454"/>
                    <a:pt x="32194" y="50484"/>
                    <a:pt x="33391" y="50687"/>
                  </a:cubicBezTo>
                  <a:cubicBezTo>
                    <a:pt x="33921" y="50765"/>
                    <a:pt x="34451" y="50791"/>
                    <a:pt x="34982" y="50791"/>
                  </a:cubicBezTo>
                  <a:cubicBezTo>
                    <a:pt x="36048" y="50791"/>
                    <a:pt x="37115" y="50686"/>
                    <a:pt x="38182" y="50686"/>
                  </a:cubicBezTo>
                  <a:cubicBezTo>
                    <a:pt x="38619" y="50686"/>
                    <a:pt x="39057" y="50703"/>
                    <a:pt x="39495" y="50754"/>
                  </a:cubicBezTo>
                  <a:cubicBezTo>
                    <a:pt x="40171" y="50834"/>
                    <a:pt x="40943" y="50896"/>
                    <a:pt x="41736" y="50896"/>
                  </a:cubicBezTo>
                  <a:cubicBezTo>
                    <a:pt x="44547" y="50896"/>
                    <a:pt x="47620" y="50125"/>
                    <a:pt x="47567" y="46717"/>
                  </a:cubicBezTo>
                  <a:cubicBezTo>
                    <a:pt x="47567" y="46517"/>
                    <a:pt x="47534" y="46317"/>
                    <a:pt x="47467" y="46117"/>
                  </a:cubicBezTo>
                  <a:cubicBezTo>
                    <a:pt x="47567" y="45884"/>
                    <a:pt x="47601" y="45617"/>
                    <a:pt x="47634" y="45316"/>
                  </a:cubicBezTo>
                  <a:cubicBezTo>
                    <a:pt x="47734" y="41681"/>
                    <a:pt x="47467" y="38011"/>
                    <a:pt x="47868" y="34375"/>
                  </a:cubicBezTo>
                  <a:cubicBezTo>
                    <a:pt x="48235" y="31273"/>
                    <a:pt x="48401" y="28004"/>
                    <a:pt x="48101" y="24868"/>
                  </a:cubicBezTo>
                  <a:cubicBezTo>
                    <a:pt x="47801" y="21733"/>
                    <a:pt x="47868" y="18497"/>
                    <a:pt x="47501" y="15362"/>
                  </a:cubicBezTo>
                  <a:cubicBezTo>
                    <a:pt x="47467" y="14961"/>
                    <a:pt x="47434" y="14528"/>
                    <a:pt x="47434" y="14127"/>
                  </a:cubicBezTo>
                  <a:cubicBezTo>
                    <a:pt x="47901" y="11759"/>
                    <a:pt x="47901" y="9291"/>
                    <a:pt x="47801" y="6856"/>
                  </a:cubicBezTo>
                  <a:cubicBezTo>
                    <a:pt x="47834" y="6589"/>
                    <a:pt x="47801" y="6355"/>
                    <a:pt x="47734" y="6155"/>
                  </a:cubicBezTo>
                  <a:cubicBezTo>
                    <a:pt x="47901" y="4654"/>
                    <a:pt x="47901" y="3086"/>
                    <a:pt x="46834" y="2052"/>
                  </a:cubicBezTo>
                  <a:cubicBezTo>
                    <a:pt x="45399" y="618"/>
                    <a:pt x="43631" y="484"/>
                    <a:pt x="41730" y="184"/>
                  </a:cubicBezTo>
                  <a:cubicBezTo>
                    <a:pt x="40779" y="34"/>
                    <a:pt x="39762" y="1"/>
                    <a:pt x="38740" y="1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;p18">
              <a:extLst>
                <a:ext uri="{FF2B5EF4-FFF2-40B4-BE49-F238E27FC236}">
                  <a16:creationId xmlns:a16="http://schemas.microsoft.com/office/drawing/2014/main" id="{D4A61725-936A-6E4C-B306-FE0E43306DB8}"/>
                </a:ext>
              </a:extLst>
            </p:cNvPr>
            <p:cNvSpPr/>
            <p:nvPr/>
          </p:nvSpPr>
          <p:spPr>
            <a:xfrm>
              <a:off x="2663375" y="1376575"/>
              <a:ext cx="1163350" cy="1274425"/>
            </a:xfrm>
            <a:custGeom>
              <a:avLst/>
              <a:gdLst/>
              <a:ahLst/>
              <a:cxnLst/>
              <a:rect l="l" t="t" r="r" b="b"/>
              <a:pathLst>
                <a:path w="46534" h="50977" extrusionOk="0">
                  <a:moveTo>
                    <a:pt x="3446" y="0"/>
                  </a:moveTo>
                  <a:cubicBezTo>
                    <a:pt x="3361" y="0"/>
                    <a:pt x="3268" y="28"/>
                    <a:pt x="3169" y="92"/>
                  </a:cubicBezTo>
                  <a:cubicBezTo>
                    <a:pt x="2402" y="592"/>
                    <a:pt x="1702" y="859"/>
                    <a:pt x="1101" y="1593"/>
                  </a:cubicBezTo>
                  <a:cubicBezTo>
                    <a:pt x="434" y="2360"/>
                    <a:pt x="201" y="3527"/>
                    <a:pt x="134" y="4528"/>
                  </a:cubicBezTo>
                  <a:cubicBezTo>
                    <a:pt x="0" y="5796"/>
                    <a:pt x="101" y="7097"/>
                    <a:pt x="101" y="8398"/>
                  </a:cubicBezTo>
                  <a:cubicBezTo>
                    <a:pt x="101" y="9598"/>
                    <a:pt x="434" y="10766"/>
                    <a:pt x="301" y="11967"/>
                  </a:cubicBezTo>
                  <a:cubicBezTo>
                    <a:pt x="101" y="13301"/>
                    <a:pt x="534" y="14602"/>
                    <a:pt x="434" y="15936"/>
                  </a:cubicBezTo>
                  <a:cubicBezTo>
                    <a:pt x="367" y="17204"/>
                    <a:pt x="568" y="18505"/>
                    <a:pt x="534" y="19806"/>
                  </a:cubicBezTo>
                  <a:cubicBezTo>
                    <a:pt x="501" y="21007"/>
                    <a:pt x="501" y="22207"/>
                    <a:pt x="601" y="23408"/>
                  </a:cubicBezTo>
                  <a:cubicBezTo>
                    <a:pt x="668" y="24576"/>
                    <a:pt x="401" y="25743"/>
                    <a:pt x="634" y="26877"/>
                  </a:cubicBezTo>
                  <a:cubicBezTo>
                    <a:pt x="668" y="27111"/>
                    <a:pt x="801" y="27344"/>
                    <a:pt x="1001" y="27478"/>
                  </a:cubicBezTo>
                  <a:cubicBezTo>
                    <a:pt x="1001" y="27545"/>
                    <a:pt x="1001" y="27611"/>
                    <a:pt x="968" y="27645"/>
                  </a:cubicBezTo>
                  <a:cubicBezTo>
                    <a:pt x="801" y="28679"/>
                    <a:pt x="968" y="29813"/>
                    <a:pt x="801" y="30880"/>
                  </a:cubicBezTo>
                  <a:cubicBezTo>
                    <a:pt x="701" y="31681"/>
                    <a:pt x="768" y="32581"/>
                    <a:pt x="834" y="33349"/>
                  </a:cubicBezTo>
                  <a:cubicBezTo>
                    <a:pt x="901" y="34483"/>
                    <a:pt x="901" y="35650"/>
                    <a:pt x="1068" y="36751"/>
                  </a:cubicBezTo>
                  <a:cubicBezTo>
                    <a:pt x="1335" y="38953"/>
                    <a:pt x="868" y="41254"/>
                    <a:pt x="1268" y="43389"/>
                  </a:cubicBezTo>
                  <a:cubicBezTo>
                    <a:pt x="1602" y="45291"/>
                    <a:pt x="1468" y="47392"/>
                    <a:pt x="3203" y="48726"/>
                  </a:cubicBezTo>
                  <a:cubicBezTo>
                    <a:pt x="4971" y="50061"/>
                    <a:pt x="7106" y="50061"/>
                    <a:pt x="9207" y="50361"/>
                  </a:cubicBezTo>
                  <a:cubicBezTo>
                    <a:pt x="11542" y="50761"/>
                    <a:pt x="13944" y="50861"/>
                    <a:pt x="16312" y="50928"/>
                  </a:cubicBezTo>
                  <a:cubicBezTo>
                    <a:pt x="17244" y="50943"/>
                    <a:pt x="18175" y="50976"/>
                    <a:pt x="19104" y="50976"/>
                  </a:cubicBezTo>
                  <a:cubicBezTo>
                    <a:pt x="20304" y="50976"/>
                    <a:pt x="21499" y="50920"/>
                    <a:pt x="22683" y="50694"/>
                  </a:cubicBezTo>
                  <a:cubicBezTo>
                    <a:pt x="23256" y="50588"/>
                    <a:pt x="23859" y="50571"/>
                    <a:pt x="24470" y="50571"/>
                  </a:cubicBezTo>
                  <a:cubicBezTo>
                    <a:pt x="24743" y="50571"/>
                    <a:pt x="25017" y="50575"/>
                    <a:pt x="25290" y="50575"/>
                  </a:cubicBezTo>
                  <a:cubicBezTo>
                    <a:pt x="26514" y="50575"/>
                    <a:pt x="27730" y="50509"/>
                    <a:pt x="28754" y="49794"/>
                  </a:cubicBezTo>
                  <a:cubicBezTo>
                    <a:pt x="28788" y="49794"/>
                    <a:pt x="28821" y="49760"/>
                    <a:pt x="28854" y="49727"/>
                  </a:cubicBezTo>
                  <a:cubicBezTo>
                    <a:pt x="28921" y="49760"/>
                    <a:pt x="28954" y="49760"/>
                    <a:pt x="28988" y="49794"/>
                  </a:cubicBezTo>
                  <a:cubicBezTo>
                    <a:pt x="29722" y="50027"/>
                    <a:pt x="30456" y="50127"/>
                    <a:pt x="31189" y="50294"/>
                  </a:cubicBezTo>
                  <a:cubicBezTo>
                    <a:pt x="31765" y="50418"/>
                    <a:pt x="32361" y="50459"/>
                    <a:pt x="32964" y="50459"/>
                  </a:cubicBezTo>
                  <a:cubicBezTo>
                    <a:pt x="34065" y="50459"/>
                    <a:pt x="35194" y="50325"/>
                    <a:pt x="36290" y="50325"/>
                  </a:cubicBezTo>
                  <a:cubicBezTo>
                    <a:pt x="36369" y="50325"/>
                    <a:pt x="36448" y="50326"/>
                    <a:pt x="36527" y="50328"/>
                  </a:cubicBezTo>
                  <a:cubicBezTo>
                    <a:pt x="37494" y="50328"/>
                    <a:pt x="38461" y="50294"/>
                    <a:pt x="39429" y="50294"/>
                  </a:cubicBezTo>
                  <a:cubicBezTo>
                    <a:pt x="39507" y="50292"/>
                    <a:pt x="39584" y="50290"/>
                    <a:pt x="39661" y="50290"/>
                  </a:cubicBezTo>
                  <a:cubicBezTo>
                    <a:pt x="40599" y="50290"/>
                    <a:pt x="41441" y="50469"/>
                    <a:pt x="42397" y="50561"/>
                  </a:cubicBezTo>
                  <a:cubicBezTo>
                    <a:pt x="42541" y="50575"/>
                    <a:pt x="42691" y="50582"/>
                    <a:pt x="42845" y="50582"/>
                  </a:cubicBezTo>
                  <a:cubicBezTo>
                    <a:pt x="44188" y="50582"/>
                    <a:pt x="45821" y="50047"/>
                    <a:pt x="46300" y="48760"/>
                  </a:cubicBezTo>
                  <a:cubicBezTo>
                    <a:pt x="46534" y="48126"/>
                    <a:pt x="46033" y="47292"/>
                    <a:pt x="45299" y="47292"/>
                  </a:cubicBezTo>
                  <a:cubicBezTo>
                    <a:pt x="44699" y="47292"/>
                    <a:pt x="44165" y="47459"/>
                    <a:pt x="43565" y="47559"/>
                  </a:cubicBezTo>
                  <a:cubicBezTo>
                    <a:pt x="43317" y="47613"/>
                    <a:pt x="43094" y="47632"/>
                    <a:pt x="42879" y="47632"/>
                  </a:cubicBezTo>
                  <a:cubicBezTo>
                    <a:pt x="42428" y="47632"/>
                    <a:pt x="42016" y="47548"/>
                    <a:pt x="41497" y="47526"/>
                  </a:cubicBezTo>
                  <a:cubicBezTo>
                    <a:pt x="40947" y="47494"/>
                    <a:pt x="40397" y="47482"/>
                    <a:pt x="39846" y="47482"/>
                  </a:cubicBezTo>
                  <a:cubicBezTo>
                    <a:pt x="38659" y="47482"/>
                    <a:pt x="37467" y="47536"/>
                    <a:pt x="36260" y="47559"/>
                  </a:cubicBezTo>
                  <a:cubicBezTo>
                    <a:pt x="34961" y="47559"/>
                    <a:pt x="33663" y="47822"/>
                    <a:pt x="32365" y="47822"/>
                  </a:cubicBezTo>
                  <a:cubicBezTo>
                    <a:pt x="32129" y="47822"/>
                    <a:pt x="31892" y="47813"/>
                    <a:pt x="31656" y="47792"/>
                  </a:cubicBezTo>
                  <a:cubicBezTo>
                    <a:pt x="31023" y="47726"/>
                    <a:pt x="30389" y="47626"/>
                    <a:pt x="29755" y="47626"/>
                  </a:cubicBezTo>
                  <a:cubicBezTo>
                    <a:pt x="29188" y="47626"/>
                    <a:pt x="28721" y="47892"/>
                    <a:pt x="28221" y="48059"/>
                  </a:cubicBezTo>
                  <a:cubicBezTo>
                    <a:pt x="27956" y="47954"/>
                    <a:pt x="27692" y="47913"/>
                    <a:pt x="27418" y="47913"/>
                  </a:cubicBezTo>
                  <a:cubicBezTo>
                    <a:pt x="27173" y="47913"/>
                    <a:pt x="26920" y="47945"/>
                    <a:pt x="26653" y="47993"/>
                  </a:cubicBezTo>
                  <a:cubicBezTo>
                    <a:pt x="25668" y="48108"/>
                    <a:pt x="24758" y="48199"/>
                    <a:pt x="23793" y="48199"/>
                  </a:cubicBezTo>
                  <a:cubicBezTo>
                    <a:pt x="23647" y="48199"/>
                    <a:pt x="23500" y="48197"/>
                    <a:pt x="23350" y="48193"/>
                  </a:cubicBezTo>
                  <a:cubicBezTo>
                    <a:pt x="23242" y="48189"/>
                    <a:pt x="23132" y="48187"/>
                    <a:pt x="23023" y="48187"/>
                  </a:cubicBezTo>
                  <a:cubicBezTo>
                    <a:pt x="21565" y="48187"/>
                    <a:pt x="20072" y="48498"/>
                    <a:pt x="18587" y="48498"/>
                  </a:cubicBezTo>
                  <a:cubicBezTo>
                    <a:pt x="18206" y="48498"/>
                    <a:pt x="17825" y="48478"/>
                    <a:pt x="17446" y="48426"/>
                  </a:cubicBezTo>
                  <a:cubicBezTo>
                    <a:pt x="15211" y="48093"/>
                    <a:pt x="12910" y="48126"/>
                    <a:pt x="10641" y="47892"/>
                  </a:cubicBezTo>
                  <a:cubicBezTo>
                    <a:pt x="9607" y="47792"/>
                    <a:pt x="8540" y="47626"/>
                    <a:pt x="7472" y="47526"/>
                  </a:cubicBezTo>
                  <a:cubicBezTo>
                    <a:pt x="6472" y="47425"/>
                    <a:pt x="5371" y="47359"/>
                    <a:pt x="4570" y="46592"/>
                  </a:cubicBezTo>
                  <a:cubicBezTo>
                    <a:pt x="3770" y="45858"/>
                    <a:pt x="3903" y="44657"/>
                    <a:pt x="3736" y="43723"/>
                  </a:cubicBezTo>
                  <a:cubicBezTo>
                    <a:pt x="3536" y="42589"/>
                    <a:pt x="3570" y="41488"/>
                    <a:pt x="3570" y="40320"/>
                  </a:cubicBezTo>
                  <a:cubicBezTo>
                    <a:pt x="3570" y="38352"/>
                    <a:pt x="3470" y="36351"/>
                    <a:pt x="3436" y="34383"/>
                  </a:cubicBezTo>
                  <a:cubicBezTo>
                    <a:pt x="3403" y="33449"/>
                    <a:pt x="3336" y="32481"/>
                    <a:pt x="3203" y="31581"/>
                  </a:cubicBezTo>
                  <a:cubicBezTo>
                    <a:pt x="3069" y="30814"/>
                    <a:pt x="3236" y="30013"/>
                    <a:pt x="3103" y="29246"/>
                  </a:cubicBezTo>
                  <a:cubicBezTo>
                    <a:pt x="3036" y="28612"/>
                    <a:pt x="2903" y="27978"/>
                    <a:pt x="2736" y="27344"/>
                  </a:cubicBezTo>
                  <a:cubicBezTo>
                    <a:pt x="3003" y="26977"/>
                    <a:pt x="3036" y="26510"/>
                    <a:pt x="2836" y="26110"/>
                  </a:cubicBezTo>
                  <a:cubicBezTo>
                    <a:pt x="2769" y="25276"/>
                    <a:pt x="2836" y="24376"/>
                    <a:pt x="2769" y="23542"/>
                  </a:cubicBezTo>
                  <a:cubicBezTo>
                    <a:pt x="2702" y="22441"/>
                    <a:pt x="2569" y="21407"/>
                    <a:pt x="2536" y="20306"/>
                  </a:cubicBezTo>
                  <a:cubicBezTo>
                    <a:pt x="2536" y="17971"/>
                    <a:pt x="2169" y="15669"/>
                    <a:pt x="2102" y="13334"/>
                  </a:cubicBezTo>
                  <a:cubicBezTo>
                    <a:pt x="2102" y="12367"/>
                    <a:pt x="2402" y="11466"/>
                    <a:pt x="2335" y="10499"/>
                  </a:cubicBezTo>
                  <a:cubicBezTo>
                    <a:pt x="2269" y="9365"/>
                    <a:pt x="2269" y="8264"/>
                    <a:pt x="2269" y="7130"/>
                  </a:cubicBezTo>
                  <a:cubicBezTo>
                    <a:pt x="2269" y="4828"/>
                    <a:pt x="2169" y="2827"/>
                    <a:pt x="3770" y="959"/>
                  </a:cubicBezTo>
                  <a:cubicBezTo>
                    <a:pt x="4073" y="628"/>
                    <a:pt x="3852" y="0"/>
                    <a:pt x="3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;p18">
              <a:extLst>
                <a:ext uri="{FF2B5EF4-FFF2-40B4-BE49-F238E27FC236}">
                  <a16:creationId xmlns:a16="http://schemas.microsoft.com/office/drawing/2014/main" id="{A2D442B3-ABAF-6840-BAB3-80292372689E}"/>
                </a:ext>
              </a:extLst>
            </p:cNvPr>
            <p:cNvSpPr/>
            <p:nvPr/>
          </p:nvSpPr>
          <p:spPr>
            <a:xfrm>
              <a:off x="2802650" y="1362250"/>
              <a:ext cx="1077450" cy="1152875"/>
            </a:xfrm>
            <a:custGeom>
              <a:avLst/>
              <a:gdLst/>
              <a:ahLst/>
              <a:cxnLst/>
              <a:rect l="l" t="t" r="r" b="b"/>
              <a:pathLst>
                <a:path w="43098" h="46115" extrusionOk="0">
                  <a:moveTo>
                    <a:pt x="28301" y="0"/>
                  </a:moveTo>
                  <a:cubicBezTo>
                    <a:pt x="27698" y="0"/>
                    <a:pt x="27101" y="11"/>
                    <a:pt x="26519" y="31"/>
                  </a:cubicBezTo>
                  <a:cubicBezTo>
                    <a:pt x="24251" y="97"/>
                    <a:pt x="21982" y="64"/>
                    <a:pt x="19748" y="164"/>
                  </a:cubicBezTo>
                  <a:cubicBezTo>
                    <a:pt x="17479" y="231"/>
                    <a:pt x="15278" y="531"/>
                    <a:pt x="12976" y="531"/>
                  </a:cubicBezTo>
                  <a:cubicBezTo>
                    <a:pt x="11875" y="531"/>
                    <a:pt x="10741" y="531"/>
                    <a:pt x="9607" y="564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5971" y="615"/>
                    <a:pt x="5446" y="598"/>
                    <a:pt x="4920" y="598"/>
                  </a:cubicBezTo>
                  <a:cubicBezTo>
                    <a:pt x="4395" y="598"/>
                    <a:pt x="3870" y="615"/>
                    <a:pt x="3336" y="631"/>
                  </a:cubicBezTo>
                  <a:cubicBezTo>
                    <a:pt x="2921" y="631"/>
                    <a:pt x="2466" y="605"/>
                    <a:pt x="2013" y="605"/>
                  </a:cubicBezTo>
                  <a:cubicBezTo>
                    <a:pt x="1446" y="605"/>
                    <a:pt x="882" y="646"/>
                    <a:pt x="400" y="831"/>
                  </a:cubicBezTo>
                  <a:cubicBezTo>
                    <a:pt x="134" y="898"/>
                    <a:pt x="0" y="1265"/>
                    <a:pt x="267" y="1432"/>
                  </a:cubicBezTo>
                  <a:cubicBezTo>
                    <a:pt x="1180" y="1934"/>
                    <a:pt x="2217" y="2030"/>
                    <a:pt x="3251" y="2030"/>
                  </a:cubicBezTo>
                  <a:cubicBezTo>
                    <a:pt x="3729" y="2030"/>
                    <a:pt x="4206" y="2009"/>
                    <a:pt x="4670" y="1999"/>
                  </a:cubicBezTo>
                  <a:cubicBezTo>
                    <a:pt x="5571" y="1999"/>
                    <a:pt x="6405" y="2199"/>
                    <a:pt x="7272" y="2232"/>
                  </a:cubicBezTo>
                  <a:cubicBezTo>
                    <a:pt x="7420" y="2242"/>
                    <a:pt x="7568" y="2246"/>
                    <a:pt x="7717" y="2246"/>
                  </a:cubicBezTo>
                  <a:cubicBezTo>
                    <a:pt x="8611" y="2246"/>
                    <a:pt x="9526" y="2099"/>
                    <a:pt x="10441" y="2099"/>
                  </a:cubicBezTo>
                  <a:cubicBezTo>
                    <a:pt x="11418" y="2083"/>
                    <a:pt x="12395" y="2077"/>
                    <a:pt x="13372" y="2077"/>
                  </a:cubicBezTo>
                  <a:cubicBezTo>
                    <a:pt x="16599" y="2077"/>
                    <a:pt x="19831" y="2148"/>
                    <a:pt x="23083" y="2199"/>
                  </a:cubicBezTo>
                  <a:cubicBezTo>
                    <a:pt x="26819" y="2266"/>
                    <a:pt x="30555" y="2399"/>
                    <a:pt x="34291" y="2766"/>
                  </a:cubicBezTo>
                  <a:cubicBezTo>
                    <a:pt x="34532" y="2787"/>
                    <a:pt x="34795" y="2793"/>
                    <a:pt x="35072" y="2793"/>
                  </a:cubicBezTo>
                  <a:cubicBezTo>
                    <a:pt x="35466" y="2793"/>
                    <a:pt x="35889" y="2781"/>
                    <a:pt x="36316" y="2781"/>
                  </a:cubicBezTo>
                  <a:cubicBezTo>
                    <a:pt x="37499" y="2781"/>
                    <a:pt x="38718" y="2877"/>
                    <a:pt x="39462" y="3600"/>
                  </a:cubicBezTo>
                  <a:cubicBezTo>
                    <a:pt x="40062" y="4200"/>
                    <a:pt x="40429" y="5068"/>
                    <a:pt x="40763" y="5802"/>
                  </a:cubicBezTo>
                  <a:cubicBezTo>
                    <a:pt x="41230" y="6869"/>
                    <a:pt x="41096" y="7736"/>
                    <a:pt x="41029" y="8870"/>
                  </a:cubicBezTo>
                  <a:cubicBezTo>
                    <a:pt x="40996" y="9137"/>
                    <a:pt x="41063" y="9371"/>
                    <a:pt x="41196" y="9504"/>
                  </a:cubicBezTo>
                  <a:cubicBezTo>
                    <a:pt x="41063" y="10572"/>
                    <a:pt x="40829" y="11672"/>
                    <a:pt x="40796" y="11873"/>
                  </a:cubicBezTo>
                  <a:cubicBezTo>
                    <a:pt x="40629" y="13474"/>
                    <a:pt x="40429" y="15075"/>
                    <a:pt x="40195" y="16676"/>
                  </a:cubicBezTo>
                  <a:cubicBezTo>
                    <a:pt x="39995" y="18110"/>
                    <a:pt x="40562" y="19578"/>
                    <a:pt x="40262" y="20979"/>
                  </a:cubicBezTo>
                  <a:cubicBezTo>
                    <a:pt x="39929" y="22614"/>
                    <a:pt x="40229" y="24382"/>
                    <a:pt x="40296" y="26016"/>
                  </a:cubicBezTo>
                  <a:cubicBezTo>
                    <a:pt x="40596" y="32521"/>
                    <a:pt x="41029" y="39025"/>
                    <a:pt x="40129" y="45497"/>
                  </a:cubicBezTo>
                  <a:cubicBezTo>
                    <a:pt x="40071" y="45885"/>
                    <a:pt x="40396" y="46115"/>
                    <a:pt x="40718" y="46115"/>
                  </a:cubicBezTo>
                  <a:cubicBezTo>
                    <a:pt x="40949" y="46115"/>
                    <a:pt x="41179" y="45995"/>
                    <a:pt x="41263" y="45730"/>
                  </a:cubicBezTo>
                  <a:cubicBezTo>
                    <a:pt x="42164" y="42861"/>
                    <a:pt x="42397" y="39626"/>
                    <a:pt x="42464" y="36657"/>
                  </a:cubicBezTo>
                  <a:cubicBezTo>
                    <a:pt x="42530" y="33121"/>
                    <a:pt x="42564" y="29619"/>
                    <a:pt x="42464" y="26116"/>
                  </a:cubicBezTo>
                  <a:cubicBezTo>
                    <a:pt x="42397" y="24515"/>
                    <a:pt x="42030" y="22814"/>
                    <a:pt x="42364" y="21246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0"/>
                    <a:pt x="41997" y="11939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38"/>
                    <a:pt x="42797" y="8971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35"/>
                    <a:pt x="42497" y="4401"/>
                    <a:pt x="42197" y="3600"/>
                  </a:cubicBezTo>
                  <a:cubicBezTo>
                    <a:pt x="41463" y="1665"/>
                    <a:pt x="40095" y="931"/>
                    <a:pt x="38161" y="531"/>
                  </a:cubicBezTo>
                  <a:cubicBezTo>
                    <a:pt x="36393" y="164"/>
                    <a:pt x="34491" y="431"/>
                    <a:pt x="32723" y="231"/>
                  </a:cubicBezTo>
                  <a:cubicBezTo>
                    <a:pt x="31281" y="65"/>
                    <a:pt x="29771" y="0"/>
                    <a:pt x="28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;p18">
              <a:extLst>
                <a:ext uri="{FF2B5EF4-FFF2-40B4-BE49-F238E27FC236}">
                  <a16:creationId xmlns:a16="http://schemas.microsoft.com/office/drawing/2014/main" id="{390420BD-E7CD-F746-B2DB-E60D70D7420C}"/>
                </a:ext>
              </a:extLst>
            </p:cNvPr>
            <p:cNvSpPr/>
            <p:nvPr/>
          </p:nvSpPr>
          <p:spPr>
            <a:xfrm>
              <a:off x="2950250" y="1930175"/>
              <a:ext cx="654425" cy="552525"/>
            </a:xfrm>
            <a:custGeom>
              <a:avLst/>
              <a:gdLst/>
              <a:ahLst/>
              <a:cxnLst/>
              <a:rect l="l" t="t" r="r" b="b"/>
              <a:pathLst>
                <a:path w="26177" h="22101" extrusionOk="0">
                  <a:moveTo>
                    <a:pt x="18747" y="1364"/>
                  </a:moveTo>
                  <a:lnTo>
                    <a:pt x="18747" y="1364"/>
                  </a:lnTo>
                  <a:cubicBezTo>
                    <a:pt x="19181" y="1398"/>
                    <a:pt x="19581" y="1498"/>
                    <a:pt x="19948" y="1698"/>
                  </a:cubicBezTo>
                  <a:cubicBezTo>
                    <a:pt x="19881" y="1731"/>
                    <a:pt x="19814" y="1798"/>
                    <a:pt x="19748" y="1831"/>
                  </a:cubicBezTo>
                  <a:cubicBezTo>
                    <a:pt x="19681" y="1798"/>
                    <a:pt x="19614" y="1765"/>
                    <a:pt x="19514" y="1731"/>
                  </a:cubicBezTo>
                  <a:cubicBezTo>
                    <a:pt x="19481" y="1698"/>
                    <a:pt x="19481" y="1698"/>
                    <a:pt x="19448" y="1698"/>
                  </a:cubicBezTo>
                  <a:cubicBezTo>
                    <a:pt x="19414" y="1698"/>
                    <a:pt x="19381" y="1665"/>
                    <a:pt x="19314" y="1665"/>
                  </a:cubicBezTo>
                  <a:cubicBezTo>
                    <a:pt x="19247" y="1564"/>
                    <a:pt x="19114" y="1498"/>
                    <a:pt x="18947" y="1498"/>
                  </a:cubicBezTo>
                  <a:lnTo>
                    <a:pt x="18880" y="1531"/>
                  </a:lnTo>
                  <a:cubicBezTo>
                    <a:pt x="18847" y="1464"/>
                    <a:pt x="18814" y="1398"/>
                    <a:pt x="18747" y="1364"/>
                  </a:cubicBezTo>
                  <a:close/>
                  <a:moveTo>
                    <a:pt x="24184" y="1498"/>
                  </a:moveTo>
                  <a:cubicBezTo>
                    <a:pt x="24118" y="1798"/>
                    <a:pt x="23817" y="2165"/>
                    <a:pt x="23584" y="2498"/>
                  </a:cubicBezTo>
                  <a:cubicBezTo>
                    <a:pt x="23584" y="2432"/>
                    <a:pt x="23550" y="2365"/>
                    <a:pt x="23517" y="2298"/>
                  </a:cubicBezTo>
                  <a:cubicBezTo>
                    <a:pt x="23517" y="2265"/>
                    <a:pt x="23550" y="2265"/>
                    <a:pt x="23550" y="2232"/>
                  </a:cubicBezTo>
                  <a:cubicBezTo>
                    <a:pt x="23584" y="2165"/>
                    <a:pt x="23617" y="2098"/>
                    <a:pt x="23584" y="2031"/>
                  </a:cubicBezTo>
                  <a:cubicBezTo>
                    <a:pt x="23884" y="1898"/>
                    <a:pt x="24118" y="1731"/>
                    <a:pt x="24184" y="1498"/>
                  </a:cubicBezTo>
                  <a:close/>
                  <a:moveTo>
                    <a:pt x="19581" y="2865"/>
                  </a:moveTo>
                  <a:cubicBezTo>
                    <a:pt x="19614" y="2932"/>
                    <a:pt x="19681" y="2965"/>
                    <a:pt x="19714" y="3032"/>
                  </a:cubicBezTo>
                  <a:lnTo>
                    <a:pt x="19748" y="3032"/>
                  </a:lnTo>
                  <a:cubicBezTo>
                    <a:pt x="19514" y="3099"/>
                    <a:pt x="19314" y="3166"/>
                    <a:pt x="19081" y="3266"/>
                  </a:cubicBezTo>
                  <a:cubicBezTo>
                    <a:pt x="19247" y="3132"/>
                    <a:pt x="19414" y="2999"/>
                    <a:pt x="19581" y="2865"/>
                  </a:cubicBezTo>
                  <a:close/>
                  <a:moveTo>
                    <a:pt x="2002" y="2332"/>
                  </a:moveTo>
                  <a:lnTo>
                    <a:pt x="2002" y="2332"/>
                  </a:lnTo>
                  <a:cubicBezTo>
                    <a:pt x="2069" y="2399"/>
                    <a:pt x="2135" y="2498"/>
                    <a:pt x="2202" y="2532"/>
                  </a:cubicBezTo>
                  <a:cubicBezTo>
                    <a:pt x="2535" y="2832"/>
                    <a:pt x="2869" y="3066"/>
                    <a:pt x="3236" y="3232"/>
                  </a:cubicBezTo>
                  <a:cubicBezTo>
                    <a:pt x="3169" y="3232"/>
                    <a:pt x="3103" y="3266"/>
                    <a:pt x="3069" y="3299"/>
                  </a:cubicBezTo>
                  <a:cubicBezTo>
                    <a:pt x="2769" y="3099"/>
                    <a:pt x="2402" y="2799"/>
                    <a:pt x="2102" y="2465"/>
                  </a:cubicBezTo>
                  <a:cubicBezTo>
                    <a:pt x="2069" y="2432"/>
                    <a:pt x="2035" y="2365"/>
                    <a:pt x="2002" y="2332"/>
                  </a:cubicBezTo>
                  <a:close/>
                  <a:moveTo>
                    <a:pt x="14611" y="2865"/>
                  </a:moveTo>
                  <a:cubicBezTo>
                    <a:pt x="14411" y="3032"/>
                    <a:pt x="14244" y="3199"/>
                    <a:pt x="14077" y="3366"/>
                  </a:cubicBezTo>
                  <a:cubicBezTo>
                    <a:pt x="14177" y="3232"/>
                    <a:pt x="14277" y="3099"/>
                    <a:pt x="14377" y="2999"/>
                  </a:cubicBezTo>
                  <a:cubicBezTo>
                    <a:pt x="14411" y="2932"/>
                    <a:pt x="14444" y="2899"/>
                    <a:pt x="14477" y="2865"/>
                  </a:cubicBezTo>
                  <a:close/>
                  <a:moveTo>
                    <a:pt x="20815" y="2799"/>
                  </a:moveTo>
                  <a:cubicBezTo>
                    <a:pt x="20882" y="2965"/>
                    <a:pt x="20982" y="3066"/>
                    <a:pt x="21115" y="3166"/>
                  </a:cubicBezTo>
                  <a:cubicBezTo>
                    <a:pt x="21049" y="3232"/>
                    <a:pt x="20949" y="3299"/>
                    <a:pt x="20882" y="3399"/>
                  </a:cubicBezTo>
                  <a:cubicBezTo>
                    <a:pt x="20815" y="3332"/>
                    <a:pt x="20748" y="3299"/>
                    <a:pt x="20682" y="3266"/>
                  </a:cubicBezTo>
                  <a:cubicBezTo>
                    <a:pt x="20682" y="3166"/>
                    <a:pt x="20682" y="3066"/>
                    <a:pt x="20648" y="2965"/>
                  </a:cubicBezTo>
                  <a:cubicBezTo>
                    <a:pt x="20715" y="2932"/>
                    <a:pt x="20782" y="2865"/>
                    <a:pt x="20815" y="2799"/>
                  </a:cubicBezTo>
                  <a:close/>
                  <a:moveTo>
                    <a:pt x="17313" y="2432"/>
                  </a:moveTo>
                  <a:lnTo>
                    <a:pt x="17313" y="2432"/>
                  </a:lnTo>
                  <a:cubicBezTo>
                    <a:pt x="16979" y="2732"/>
                    <a:pt x="16579" y="2999"/>
                    <a:pt x="16212" y="3266"/>
                  </a:cubicBezTo>
                  <a:cubicBezTo>
                    <a:pt x="16184" y="3260"/>
                    <a:pt x="16156" y="3257"/>
                    <a:pt x="16129" y="3257"/>
                  </a:cubicBezTo>
                  <a:cubicBezTo>
                    <a:pt x="15993" y="3257"/>
                    <a:pt x="15873" y="3327"/>
                    <a:pt x="15845" y="3466"/>
                  </a:cubicBezTo>
                  <a:cubicBezTo>
                    <a:pt x="15845" y="3499"/>
                    <a:pt x="15812" y="3499"/>
                    <a:pt x="15812" y="3533"/>
                  </a:cubicBezTo>
                  <a:cubicBezTo>
                    <a:pt x="15812" y="3499"/>
                    <a:pt x="15812" y="3466"/>
                    <a:pt x="15778" y="3432"/>
                  </a:cubicBezTo>
                  <a:cubicBezTo>
                    <a:pt x="15778" y="3366"/>
                    <a:pt x="15745" y="3332"/>
                    <a:pt x="15712" y="3299"/>
                  </a:cubicBezTo>
                  <a:cubicBezTo>
                    <a:pt x="16245" y="2999"/>
                    <a:pt x="16779" y="2699"/>
                    <a:pt x="17313" y="2432"/>
                  </a:cubicBezTo>
                  <a:close/>
                  <a:moveTo>
                    <a:pt x="14277" y="3766"/>
                  </a:moveTo>
                  <a:lnTo>
                    <a:pt x="14277" y="3766"/>
                  </a:lnTo>
                  <a:cubicBezTo>
                    <a:pt x="14244" y="3899"/>
                    <a:pt x="14210" y="4033"/>
                    <a:pt x="14177" y="4166"/>
                  </a:cubicBezTo>
                  <a:cubicBezTo>
                    <a:pt x="14144" y="4066"/>
                    <a:pt x="14144" y="3966"/>
                    <a:pt x="14110" y="3866"/>
                  </a:cubicBezTo>
                  <a:cubicBezTo>
                    <a:pt x="14110" y="3833"/>
                    <a:pt x="14077" y="3833"/>
                    <a:pt x="14077" y="3799"/>
                  </a:cubicBezTo>
                  <a:cubicBezTo>
                    <a:pt x="14144" y="3799"/>
                    <a:pt x="14210" y="3799"/>
                    <a:pt x="14277" y="3766"/>
                  </a:cubicBezTo>
                  <a:close/>
                  <a:moveTo>
                    <a:pt x="15078" y="3666"/>
                  </a:moveTo>
                  <a:cubicBezTo>
                    <a:pt x="15011" y="3866"/>
                    <a:pt x="14944" y="4133"/>
                    <a:pt x="14878" y="4467"/>
                  </a:cubicBezTo>
                  <a:cubicBezTo>
                    <a:pt x="14911" y="4200"/>
                    <a:pt x="14944" y="3966"/>
                    <a:pt x="14978" y="3733"/>
                  </a:cubicBezTo>
                  <a:cubicBezTo>
                    <a:pt x="15011" y="3699"/>
                    <a:pt x="15044" y="3699"/>
                    <a:pt x="15078" y="3666"/>
                  </a:cubicBezTo>
                  <a:close/>
                  <a:moveTo>
                    <a:pt x="24785" y="4400"/>
                  </a:moveTo>
                  <a:cubicBezTo>
                    <a:pt x="24551" y="4567"/>
                    <a:pt x="24351" y="4733"/>
                    <a:pt x="24184" y="4867"/>
                  </a:cubicBezTo>
                  <a:cubicBezTo>
                    <a:pt x="24151" y="4900"/>
                    <a:pt x="24084" y="4967"/>
                    <a:pt x="24051" y="5000"/>
                  </a:cubicBezTo>
                  <a:cubicBezTo>
                    <a:pt x="24017" y="4967"/>
                    <a:pt x="23984" y="4934"/>
                    <a:pt x="23951" y="4900"/>
                  </a:cubicBezTo>
                  <a:cubicBezTo>
                    <a:pt x="23951" y="4900"/>
                    <a:pt x="23951" y="4867"/>
                    <a:pt x="23951" y="4867"/>
                  </a:cubicBezTo>
                  <a:cubicBezTo>
                    <a:pt x="24118" y="4767"/>
                    <a:pt x="24251" y="4633"/>
                    <a:pt x="24418" y="4533"/>
                  </a:cubicBezTo>
                  <a:cubicBezTo>
                    <a:pt x="24418" y="4500"/>
                    <a:pt x="24451" y="4467"/>
                    <a:pt x="24484" y="4467"/>
                  </a:cubicBezTo>
                  <a:cubicBezTo>
                    <a:pt x="24585" y="4433"/>
                    <a:pt x="24685" y="4400"/>
                    <a:pt x="24785" y="4400"/>
                  </a:cubicBezTo>
                  <a:close/>
                  <a:moveTo>
                    <a:pt x="21282" y="4400"/>
                  </a:moveTo>
                  <a:lnTo>
                    <a:pt x="21282" y="4400"/>
                  </a:lnTo>
                  <a:cubicBezTo>
                    <a:pt x="21048" y="4667"/>
                    <a:pt x="20848" y="4934"/>
                    <a:pt x="20648" y="5200"/>
                  </a:cubicBezTo>
                  <a:cubicBezTo>
                    <a:pt x="20615" y="5200"/>
                    <a:pt x="20582" y="5167"/>
                    <a:pt x="20582" y="5167"/>
                  </a:cubicBezTo>
                  <a:cubicBezTo>
                    <a:pt x="20815" y="4900"/>
                    <a:pt x="21048" y="4667"/>
                    <a:pt x="21282" y="4400"/>
                  </a:cubicBezTo>
                  <a:close/>
                  <a:moveTo>
                    <a:pt x="2202" y="3633"/>
                  </a:moveTo>
                  <a:lnTo>
                    <a:pt x="2202" y="3633"/>
                  </a:lnTo>
                  <a:cubicBezTo>
                    <a:pt x="2535" y="4033"/>
                    <a:pt x="2902" y="4433"/>
                    <a:pt x="3269" y="4867"/>
                  </a:cubicBezTo>
                  <a:cubicBezTo>
                    <a:pt x="3236" y="4934"/>
                    <a:pt x="3236" y="5034"/>
                    <a:pt x="3336" y="5100"/>
                  </a:cubicBezTo>
                  <a:cubicBezTo>
                    <a:pt x="3469" y="5300"/>
                    <a:pt x="3636" y="5467"/>
                    <a:pt x="3803" y="5634"/>
                  </a:cubicBezTo>
                  <a:cubicBezTo>
                    <a:pt x="3770" y="5701"/>
                    <a:pt x="3770" y="5767"/>
                    <a:pt x="3770" y="5868"/>
                  </a:cubicBezTo>
                  <a:cubicBezTo>
                    <a:pt x="3469" y="5367"/>
                    <a:pt x="3136" y="4867"/>
                    <a:pt x="2802" y="4400"/>
                  </a:cubicBezTo>
                  <a:cubicBezTo>
                    <a:pt x="2744" y="4322"/>
                    <a:pt x="2662" y="4289"/>
                    <a:pt x="2578" y="4289"/>
                  </a:cubicBezTo>
                  <a:cubicBezTo>
                    <a:pt x="2518" y="4289"/>
                    <a:pt x="2457" y="4305"/>
                    <a:pt x="2402" y="4333"/>
                  </a:cubicBezTo>
                  <a:cubicBezTo>
                    <a:pt x="2402" y="4333"/>
                    <a:pt x="2402" y="4300"/>
                    <a:pt x="2402" y="4300"/>
                  </a:cubicBezTo>
                  <a:cubicBezTo>
                    <a:pt x="2335" y="4066"/>
                    <a:pt x="2269" y="3866"/>
                    <a:pt x="2202" y="3633"/>
                  </a:cubicBezTo>
                  <a:close/>
                  <a:moveTo>
                    <a:pt x="18647" y="4867"/>
                  </a:moveTo>
                  <a:lnTo>
                    <a:pt x="18647" y="4867"/>
                  </a:lnTo>
                  <a:cubicBezTo>
                    <a:pt x="18247" y="5200"/>
                    <a:pt x="17846" y="5534"/>
                    <a:pt x="17446" y="5868"/>
                  </a:cubicBezTo>
                  <a:cubicBezTo>
                    <a:pt x="17446" y="5801"/>
                    <a:pt x="17479" y="5734"/>
                    <a:pt x="17479" y="5667"/>
                  </a:cubicBezTo>
                  <a:cubicBezTo>
                    <a:pt x="17846" y="5434"/>
                    <a:pt x="18247" y="5134"/>
                    <a:pt x="18647" y="4867"/>
                  </a:cubicBezTo>
                  <a:close/>
                  <a:moveTo>
                    <a:pt x="20315" y="6802"/>
                  </a:moveTo>
                  <a:cubicBezTo>
                    <a:pt x="20315" y="6935"/>
                    <a:pt x="20415" y="7035"/>
                    <a:pt x="20548" y="7035"/>
                  </a:cubicBezTo>
                  <a:cubicBezTo>
                    <a:pt x="20415" y="7202"/>
                    <a:pt x="20315" y="7402"/>
                    <a:pt x="20215" y="7569"/>
                  </a:cubicBezTo>
                  <a:cubicBezTo>
                    <a:pt x="19981" y="7802"/>
                    <a:pt x="19748" y="8002"/>
                    <a:pt x="19514" y="8236"/>
                  </a:cubicBezTo>
                  <a:cubicBezTo>
                    <a:pt x="19781" y="7769"/>
                    <a:pt x="20048" y="7302"/>
                    <a:pt x="20315" y="6802"/>
                  </a:cubicBezTo>
                  <a:close/>
                  <a:moveTo>
                    <a:pt x="9507" y="8136"/>
                  </a:moveTo>
                  <a:lnTo>
                    <a:pt x="9507" y="8136"/>
                  </a:lnTo>
                  <a:cubicBezTo>
                    <a:pt x="9874" y="8203"/>
                    <a:pt x="10208" y="8269"/>
                    <a:pt x="10575" y="8336"/>
                  </a:cubicBezTo>
                  <a:cubicBezTo>
                    <a:pt x="10274" y="8403"/>
                    <a:pt x="9974" y="8469"/>
                    <a:pt x="9674" y="8569"/>
                  </a:cubicBezTo>
                  <a:cubicBezTo>
                    <a:pt x="9674" y="8536"/>
                    <a:pt x="9641" y="8503"/>
                    <a:pt x="9641" y="8469"/>
                  </a:cubicBezTo>
                  <a:cubicBezTo>
                    <a:pt x="9641" y="8369"/>
                    <a:pt x="9607" y="8303"/>
                    <a:pt x="9574" y="8236"/>
                  </a:cubicBezTo>
                  <a:cubicBezTo>
                    <a:pt x="9574" y="8236"/>
                    <a:pt x="9540" y="8203"/>
                    <a:pt x="9540" y="8203"/>
                  </a:cubicBezTo>
                  <a:cubicBezTo>
                    <a:pt x="9540" y="8169"/>
                    <a:pt x="9507" y="8169"/>
                    <a:pt x="9507" y="8136"/>
                  </a:cubicBezTo>
                  <a:close/>
                  <a:moveTo>
                    <a:pt x="7406" y="8903"/>
                  </a:moveTo>
                  <a:lnTo>
                    <a:pt x="7406" y="8903"/>
                  </a:lnTo>
                  <a:cubicBezTo>
                    <a:pt x="7539" y="9003"/>
                    <a:pt x="7672" y="9103"/>
                    <a:pt x="7806" y="9203"/>
                  </a:cubicBezTo>
                  <a:cubicBezTo>
                    <a:pt x="7806" y="9237"/>
                    <a:pt x="7773" y="9270"/>
                    <a:pt x="7773" y="9303"/>
                  </a:cubicBezTo>
                  <a:cubicBezTo>
                    <a:pt x="7639" y="9170"/>
                    <a:pt x="7539" y="9036"/>
                    <a:pt x="7406" y="8903"/>
                  </a:cubicBezTo>
                  <a:close/>
                  <a:moveTo>
                    <a:pt x="901" y="8736"/>
                  </a:moveTo>
                  <a:lnTo>
                    <a:pt x="901" y="8736"/>
                  </a:lnTo>
                  <a:cubicBezTo>
                    <a:pt x="1001" y="8770"/>
                    <a:pt x="1068" y="8803"/>
                    <a:pt x="1168" y="8836"/>
                  </a:cubicBezTo>
                  <a:cubicBezTo>
                    <a:pt x="1101" y="8903"/>
                    <a:pt x="1068" y="9036"/>
                    <a:pt x="1168" y="9137"/>
                  </a:cubicBezTo>
                  <a:cubicBezTo>
                    <a:pt x="1235" y="9203"/>
                    <a:pt x="1301" y="9270"/>
                    <a:pt x="1368" y="9337"/>
                  </a:cubicBezTo>
                  <a:cubicBezTo>
                    <a:pt x="1335" y="9337"/>
                    <a:pt x="1301" y="9370"/>
                    <a:pt x="1268" y="9403"/>
                  </a:cubicBezTo>
                  <a:cubicBezTo>
                    <a:pt x="1101" y="9170"/>
                    <a:pt x="968" y="8970"/>
                    <a:pt x="901" y="8736"/>
                  </a:cubicBezTo>
                  <a:close/>
                  <a:moveTo>
                    <a:pt x="1735" y="9036"/>
                  </a:moveTo>
                  <a:cubicBezTo>
                    <a:pt x="2002" y="9137"/>
                    <a:pt x="2269" y="9237"/>
                    <a:pt x="2569" y="9303"/>
                  </a:cubicBezTo>
                  <a:cubicBezTo>
                    <a:pt x="2502" y="9370"/>
                    <a:pt x="2469" y="9437"/>
                    <a:pt x="2469" y="9537"/>
                  </a:cubicBezTo>
                  <a:cubicBezTo>
                    <a:pt x="2335" y="9437"/>
                    <a:pt x="2169" y="9303"/>
                    <a:pt x="2035" y="9237"/>
                  </a:cubicBezTo>
                  <a:cubicBezTo>
                    <a:pt x="1968" y="9203"/>
                    <a:pt x="1935" y="9203"/>
                    <a:pt x="1902" y="9203"/>
                  </a:cubicBezTo>
                  <a:cubicBezTo>
                    <a:pt x="1835" y="9137"/>
                    <a:pt x="1768" y="9103"/>
                    <a:pt x="1735" y="9036"/>
                  </a:cubicBezTo>
                  <a:close/>
                  <a:moveTo>
                    <a:pt x="19548" y="9036"/>
                  </a:moveTo>
                  <a:lnTo>
                    <a:pt x="19548" y="9036"/>
                  </a:lnTo>
                  <a:cubicBezTo>
                    <a:pt x="19414" y="9237"/>
                    <a:pt x="19281" y="9437"/>
                    <a:pt x="19147" y="9637"/>
                  </a:cubicBezTo>
                  <a:cubicBezTo>
                    <a:pt x="19181" y="9537"/>
                    <a:pt x="19214" y="9437"/>
                    <a:pt x="19214" y="9337"/>
                  </a:cubicBezTo>
                  <a:cubicBezTo>
                    <a:pt x="19347" y="9237"/>
                    <a:pt x="19448" y="9137"/>
                    <a:pt x="19548" y="9036"/>
                  </a:cubicBezTo>
                  <a:close/>
                  <a:moveTo>
                    <a:pt x="3203" y="9437"/>
                  </a:moveTo>
                  <a:lnTo>
                    <a:pt x="3203" y="9437"/>
                  </a:lnTo>
                  <a:cubicBezTo>
                    <a:pt x="3336" y="9470"/>
                    <a:pt x="3469" y="9503"/>
                    <a:pt x="3603" y="9503"/>
                  </a:cubicBezTo>
                  <a:cubicBezTo>
                    <a:pt x="3703" y="9670"/>
                    <a:pt x="3803" y="9837"/>
                    <a:pt x="3903" y="10004"/>
                  </a:cubicBezTo>
                  <a:cubicBezTo>
                    <a:pt x="3670" y="9804"/>
                    <a:pt x="3436" y="9637"/>
                    <a:pt x="3203" y="9437"/>
                  </a:cubicBezTo>
                  <a:close/>
                  <a:moveTo>
                    <a:pt x="13410" y="10404"/>
                  </a:moveTo>
                  <a:cubicBezTo>
                    <a:pt x="13443" y="10471"/>
                    <a:pt x="13510" y="10504"/>
                    <a:pt x="13543" y="10538"/>
                  </a:cubicBezTo>
                  <a:cubicBezTo>
                    <a:pt x="13377" y="10671"/>
                    <a:pt x="13176" y="10771"/>
                    <a:pt x="12976" y="10904"/>
                  </a:cubicBezTo>
                  <a:cubicBezTo>
                    <a:pt x="12943" y="10938"/>
                    <a:pt x="12910" y="10938"/>
                    <a:pt x="12910" y="10971"/>
                  </a:cubicBezTo>
                  <a:cubicBezTo>
                    <a:pt x="12843" y="10938"/>
                    <a:pt x="12809" y="10938"/>
                    <a:pt x="12776" y="10938"/>
                  </a:cubicBezTo>
                  <a:cubicBezTo>
                    <a:pt x="12976" y="10771"/>
                    <a:pt x="13210" y="10571"/>
                    <a:pt x="13410" y="10404"/>
                  </a:cubicBezTo>
                  <a:close/>
                  <a:moveTo>
                    <a:pt x="4804" y="10437"/>
                  </a:moveTo>
                  <a:cubicBezTo>
                    <a:pt x="4904" y="10638"/>
                    <a:pt x="5004" y="10838"/>
                    <a:pt x="5137" y="11038"/>
                  </a:cubicBezTo>
                  <a:cubicBezTo>
                    <a:pt x="4971" y="10871"/>
                    <a:pt x="4804" y="10738"/>
                    <a:pt x="4637" y="10604"/>
                  </a:cubicBezTo>
                  <a:cubicBezTo>
                    <a:pt x="4704" y="10571"/>
                    <a:pt x="4770" y="10538"/>
                    <a:pt x="4804" y="10437"/>
                  </a:cubicBezTo>
                  <a:close/>
                  <a:moveTo>
                    <a:pt x="19347" y="10304"/>
                  </a:moveTo>
                  <a:lnTo>
                    <a:pt x="19347" y="10304"/>
                  </a:lnTo>
                  <a:cubicBezTo>
                    <a:pt x="19214" y="10671"/>
                    <a:pt x="19081" y="11038"/>
                    <a:pt x="18947" y="11405"/>
                  </a:cubicBezTo>
                  <a:cubicBezTo>
                    <a:pt x="18908" y="11366"/>
                    <a:pt x="18858" y="11350"/>
                    <a:pt x="18802" y="11350"/>
                  </a:cubicBezTo>
                  <a:cubicBezTo>
                    <a:pt x="18763" y="11350"/>
                    <a:pt x="18722" y="11358"/>
                    <a:pt x="18680" y="11371"/>
                  </a:cubicBezTo>
                  <a:cubicBezTo>
                    <a:pt x="18614" y="11405"/>
                    <a:pt x="18547" y="11438"/>
                    <a:pt x="18514" y="11505"/>
                  </a:cubicBezTo>
                  <a:cubicBezTo>
                    <a:pt x="18547" y="11371"/>
                    <a:pt x="18580" y="11238"/>
                    <a:pt x="18647" y="11105"/>
                  </a:cubicBezTo>
                  <a:cubicBezTo>
                    <a:pt x="18914" y="10871"/>
                    <a:pt x="19147" y="10604"/>
                    <a:pt x="19347" y="10304"/>
                  </a:cubicBezTo>
                  <a:close/>
                  <a:moveTo>
                    <a:pt x="8273" y="11738"/>
                  </a:moveTo>
                  <a:cubicBezTo>
                    <a:pt x="8306" y="11772"/>
                    <a:pt x="8306" y="11772"/>
                    <a:pt x="8306" y="11772"/>
                  </a:cubicBezTo>
                  <a:cubicBezTo>
                    <a:pt x="8147" y="11994"/>
                    <a:pt x="8291" y="12308"/>
                    <a:pt x="8507" y="12308"/>
                  </a:cubicBezTo>
                  <a:cubicBezTo>
                    <a:pt x="8518" y="12308"/>
                    <a:pt x="8529" y="12307"/>
                    <a:pt x="8540" y="12305"/>
                  </a:cubicBezTo>
                  <a:lnTo>
                    <a:pt x="8540" y="12305"/>
                  </a:lnTo>
                  <a:cubicBezTo>
                    <a:pt x="8506" y="12506"/>
                    <a:pt x="8473" y="12706"/>
                    <a:pt x="8440" y="12906"/>
                  </a:cubicBezTo>
                  <a:cubicBezTo>
                    <a:pt x="8440" y="12906"/>
                    <a:pt x="8406" y="12939"/>
                    <a:pt x="8406" y="12939"/>
                  </a:cubicBezTo>
                  <a:cubicBezTo>
                    <a:pt x="8306" y="13039"/>
                    <a:pt x="8273" y="13173"/>
                    <a:pt x="8306" y="13273"/>
                  </a:cubicBezTo>
                  <a:cubicBezTo>
                    <a:pt x="8240" y="13206"/>
                    <a:pt x="8139" y="13139"/>
                    <a:pt x="8039" y="13039"/>
                  </a:cubicBezTo>
                  <a:cubicBezTo>
                    <a:pt x="8173" y="13006"/>
                    <a:pt x="8273" y="12906"/>
                    <a:pt x="8306" y="12739"/>
                  </a:cubicBezTo>
                  <a:cubicBezTo>
                    <a:pt x="8340" y="12472"/>
                    <a:pt x="8273" y="12205"/>
                    <a:pt x="8206" y="11939"/>
                  </a:cubicBezTo>
                  <a:cubicBezTo>
                    <a:pt x="8240" y="11872"/>
                    <a:pt x="8273" y="11805"/>
                    <a:pt x="8273" y="11738"/>
                  </a:cubicBezTo>
                  <a:close/>
                  <a:moveTo>
                    <a:pt x="19414" y="13573"/>
                  </a:moveTo>
                  <a:cubicBezTo>
                    <a:pt x="19414" y="13740"/>
                    <a:pt x="19414" y="13873"/>
                    <a:pt x="19448" y="14040"/>
                  </a:cubicBezTo>
                  <a:cubicBezTo>
                    <a:pt x="19381" y="13973"/>
                    <a:pt x="19314" y="13973"/>
                    <a:pt x="19247" y="13973"/>
                  </a:cubicBezTo>
                  <a:cubicBezTo>
                    <a:pt x="19281" y="13840"/>
                    <a:pt x="19347" y="13707"/>
                    <a:pt x="19414" y="13573"/>
                  </a:cubicBezTo>
                  <a:close/>
                  <a:moveTo>
                    <a:pt x="2535" y="13740"/>
                  </a:moveTo>
                  <a:lnTo>
                    <a:pt x="2535" y="13740"/>
                  </a:lnTo>
                  <a:cubicBezTo>
                    <a:pt x="2836" y="13807"/>
                    <a:pt x="3169" y="13873"/>
                    <a:pt x="3469" y="13907"/>
                  </a:cubicBezTo>
                  <a:cubicBezTo>
                    <a:pt x="3469" y="13940"/>
                    <a:pt x="3469" y="13940"/>
                    <a:pt x="3503" y="13973"/>
                  </a:cubicBezTo>
                  <a:lnTo>
                    <a:pt x="3269" y="13973"/>
                  </a:lnTo>
                  <a:cubicBezTo>
                    <a:pt x="3203" y="14007"/>
                    <a:pt x="3169" y="14007"/>
                    <a:pt x="3136" y="14073"/>
                  </a:cubicBezTo>
                  <a:cubicBezTo>
                    <a:pt x="3103" y="14040"/>
                    <a:pt x="3103" y="14007"/>
                    <a:pt x="3103" y="13973"/>
                  </a:cubicBezTo>
                  <a:cubicBezTo>
                    <a:pt x="3069" y="13873"/>
                    <a:pt x="2986" y="13832"/>
                    <a:pt x="2902" y="13832"/>
                  </a:cubicBezTo>
                  <a:cubicBezTo>
                    <a:pt x="2819" y="13832"/>
                    <a:pt x="2736" y="13873"/>
                    <a:pt x="2702" y="13940"/>
                  </a:cubicBezTo>
                  <a:lnTo>
                    <a:pt x="2535" y="13740"/>
                  </a:lnTo>
                  <a:close/>
                  <a:moveTo>
                    <a:pt x="21549" y="12772"/>
                  </a:moveTo>
                  <a:cubicBezTo>
                    <a:pt x="21616" y="12806"/>
                    <a:pt x="21682" y="12806"/>
                    <a:pt x="21783" y="12806"/>
                  </a:cubicBezTo>
                  <a:cubicBezTo>
                    <a:pt x="21649" y="13240"/>
                    <a:pt x="21482" y="13673"/>
                    <a:pt x="21282" y="14107"/>
                  </a:cubicBezTo>
                  <a:cubicBezTo>
                    <a:pt x="21249" y="14073"/>
                    <a:pt x="21249" y="14073"/>
                    <a:pt x="21215" y="14040"/>
                  </a:cubicBezTo>
                  <a:cubicBezTo>
                    <a:pt x="21282" y="13740"/>
                    <a:pt x="21382" y="13406"/>
                    <a:pt x="21416" y="13106"/>
                  </a:cubicBezTo>
                  <a:cubicBezTo>
                    <a:pt x="21482" y="13006"/>
                    <a:pt x="21516" y="12906"/>
                    <a:pt x="21549" y="12772"/>
                  </a:cubicBezTo>
                  <a:close/>
                  <a:moveTo>
                    <a:pt x="18380" y="13973"/>
                  </a:moveTo>
                  <a:lnTo>
                    <a:pt x="18380" y="13973"/>
                  </a:lnTo>
                  <a:cubicBezTo>
                    <a:pt x="18313" y="14140"/>
                    <a:pt x="18280" y="14340"/>
                    <a:pt x="18213" y="14540"/>
                  </a:cubicBezTo>
                  <a:cubicBezTo>
                    <a:pt x="17980" y="14707"/>
                    <a:pt x="17746" y="14841"/>
                    <a:pt x="17513" y="15007"/>
                  </a:cubicBezTo>
                  <a:cubicBezTo>
                    <a:pt x="17580" y="14841"/>
                    <a:pt x="17646" y="14707"/>
                    <a:pt x="17713" y="14574"/>
                  </a:cubicBezTo>
                  <a:cubicBezTo>
                    <a:pt x="17913" y="14374"/>
                    <a:pt x="18147" y="14174"/>
                    <a:pt x="18380" y="13973"/>
                  </a:cubicBezTo>
                  <a:close/>
                  <a:moveTo>
                    <a:pt x="11564" y="14350"/>
                  </a:moveTo>
                  <a:lnTo>
                    <a:pt x="11564" y="14350"/>
                  </a:lnTo>
                  <a:cubicBezTo>
                    <a:pt x="11268" y="14615"/>
                    <a:pt x="10971" y="14911"/>
                    <a:pt x="10675" y="15174"/>
                  </a:cubicBezTo>
                  <a:cubicBezTo>
                    <a:pt x="10708" y="15108"/>
                    <a:pt x="10708" y="15074"/>
                    <a:pt x="10675" y="15007"/>
                  </a:cubicBezTo>
                  <a:cubicBezTo>
                    <a:pt x="10941" y="14807"/>
                    <a:pt x="11175" y="14574"/>
                    <a:pt x="11442" y="14374"/>
                  </a:cubicBezTo>
                  <a:cubicBezTo>
                    <a:pt x="11501" y="14374"/>
                    <a:pt x="11534" y="14374"/>
                    <a:pt x="11564" y="14350"/>
                  </a:cubicBezTo>
                  <a:close/>
                  <a:moveTo>
                    <a:pt x="10474" y="15341"/>
                  </a:moveTo>
                  <a:lnTo>
                    <a:pt x="10474" y="15341"/>
                  </a:lnTo>
                  <a:cubicBezTo>
                    <a:pt x="10408" y="15441"/>
                    <a:pt x="10308" y="15541"/>
                    <a:pt x="10208" y="15608"/>
                  </a:cubicBezTo>
                  <a:cubicBezTo>
                    <a:pt x="10174" y="15608"/>
                    <a:pt x="10108" y="15608"/>
                    <a:pt x="10041" y="15641"/>
                  </a:cubicBezTo>
                  <a:cubicBezTo>
                    <a:pt x="10074" y="15608"/>
                    <a:pt x="10074" y="15575"/>
                    <a:pt x="10108" y="15575"/>
                  </a:cubicBezTo>
                  <a:cubicBezTo>
                    <a:pt x="10241" y="15508"/>
                    <a:pt x="10374" y="15441"/>
                    <a:pt x="10474" y="15341"/>
                  </a:cubicBezTo>
                  <a:close/>
                  <a:moveTo>
                    <a:pt x="18047" y="15408"/>
                  </a:moveTo>
                  <a:cubicBezTo>
                    <a:pt x="17780" y="15675"/>
                    <a:pt x="17446" y="15941"/>
                    <a:pt x="17179" y="16175"/>
                  </a:cubicBezTo>
                  <a:cubicBezTo>
                    <a:pt x="17079" y="16208"/>
                    <a:pt x="17012" y="16242"/>
                    <a:pt x="16946" y="16275"/>
                  </a:cubicBezTo>
                  <a:cubicBezTo>
                    <a:pt x="16946" y="16275"/>
                    <a:pt x="16946" y="16242"/>
                    <a:pt x="16979" y="16208"/>
                  </a:cubicBezTo>
                  <a:cubicBezTo>
                    <a:pt x="17046" y="16142"/>
                    <a:pt x="17146" y="16042"/>
                    <a:pt x="17213" y="15941"/>
                  </a:cubicBezTo>
                  <a:cubicBezTo>
                    <a:pt x="17513" y="15775"/>
                    <a:pt x="17780" y="15575"/>
                    <a:pt x="18047" y="15408"/>
                  </a:cubicBezTo>
                  <a:close/>
                  <a:moveTo>
                    <a:pt x="4270" y="15408"/>
                  </a:moveTo>
                  <a:lnTo>
                    <a:pt x="4270" y="15408"/>
                  </a:lnTo>
                  <a:cubicBezTo>
                    <a:pt x="4537" y="15575"/>
                    <a:pt x="4804" y="15741"/>
                    <a:pt x="5104" y="15908"/>
                  </a:cubicBezTo>
                  <a:cubicBezTo>
                    <a:pt x="5304" y="16042"/>
                    <a:pt x="5504" y="16208"/>
                    <a:pt x="5704" y="16342"/>
                  </a:cubicBezTo>
                  <a:cubicBezTo>
                    <a:pt x="5204" y="16075"/>
                    <a:pt x="4704" y="15775"/>
                    <a:pt x="4270" y="15408"/>
                  </a:cubicBezTo>
                  <a:close/>
                  <a:moveTo>
                    <a:pt x="20382" y="15541"/>
                  </a:moveTo>
                  <a:cubicBezTo>
                    <a:pt x="20382" y="15541"/>
                    <a:pt x="20415" y="15575"/>
                    <a:pt x="20448" y="15575"/>
                  </a:cubicBezTo>
                  <a:cubicBezTo>
                    <a:pt x="20163" y="15986"/>
                    <a:pt x="19818" y="16398"/>
                    <a:pt x="19442" y="16781"/>
                  </a:cubicBezTo>
                  <a:lnTo>
                    <a:pt x="19442" y="16781"/>
                  </a:lnTo>
                  <a:cubicBezTo>
                    <a:pt x="19705" y="16417"/>
                    <a:pt x="19946" y="16029"/>
                    <a:pt x="20215" y="15641"/>
                  </a:cubicBezTo>
                  <a:cubicBezTo>
                    <a:pt x="20281" y="15608"/>
                    <a:pt x="20315" y="15575"/>
                    <a:pt x="20382" y="15541"/>
                  </a:cubicBezTo>
                  <a:close/>
                  <a:moveTo>
                    <a:pt x="4437" y="18944"/>
                  </a:moveTo>
                  <a:cubicBezTo>
                    <a:pt x="4270" y="19044"/>
                    <a:pt x="4170" y="19144"/>
                    <a:pt x="4070" y="19277"/>
                  </a:cubicBezTo>
                  <a:cubicBezTo>
                    <a:pt x="3469" y="19477"/>
                    <a:pt x="2869" y="19611"/>
                    <a:pt x="2302" y="19778"/>
                  </a:cubicBezTo>
                  <a:cubicBezTo>
                    <a:pt x="2235" y="19744"/>
                    <a:pt x="2202" y="19711"/>
                    <a:pt x="2135" y="19711"/>
                  </a:cubicBezTo>
                  <a:cubicBezTo>
                    <a:pt x="2902" y="19444"/>
                    <a:pt x="3670" y="19210"/>
                    <a:pt x="4437" y="18944"/>
                  </a:cubicBezTo>
                  <a:close/>
                  <a:moveTo>
                    <a:pt x="5504" y="19477"/>
                  </a:moveTo>
                  <a:cubicBezTo>
                    <a:pt x="5504" y="19511"/>
                    <a:pt x="5504" y="19544"/>
                    <a:pt x="5538" y="19577"/>
                  </a:cubicBezTo>
                  <a:cubicBezTo>
                    <a:pt x="5271" y="19677"/>
                    <a:pt x="5037" y="19744"/>
                    <a:pt x="4804" y="19844"/>
                  </a:cubicBezTo>
                  <a:cubicBezTo>
                    <a:pt x="4773" y="19875"/>
                    <a:pt x="4714" y="19877"/>
                    <a:pt x="4679" y="19878"/>
                  </a:cubicBezTo>
                  <a:lnTo>
                    <a:pt x="4679" y="19878"/>
                  </a:lnTo>
                  <a:cubicBezTo>
                    <a:pt x="4956" y="19744"/>
                    <a:pt x="5237" y="19611"/>
                    <a:pt x="5504" y="19477"/>
                  </a:cubicBezTo>
                  <a:close/>
                  <a:moveTo>
                    <a:pt x="4556" y="19937"/>
                  </a:moveTo>
                  <a:lnTo>
                    <a:pt x="4556" y="19937"/>
                  </a:lnTo>
                  <a:cubicBezTo>
                    <a:pt x="4534" y="19957"/>
                    <a:pt x="4519" y="19980"/>
                    <a:pt x="4504" y="20011"/>
                  </a:cubicBezTo>
                  <a:cubicBezTo>
                    <a:pt x="4403" y="20044"/>
                    <a:pt x="4337" y="20078"/>
                    <a:pt x="4270" y="20111"/>
                  </a:cubicBezTo>
                  <a:lnTo>
                    <a:pt x="3703" y="20078"/>
                  </a:lnTo>
                  <a:cubicBezTo>
                    <a:pt x="3770" y="20044"/>
                    <a:pt x="3836" y="20011"/>
                    <a:pt x="3903" y="20011"/>
                  </a:cubicBezTo>
                  <a:cubicBezTo>
                    <a:pt x="3976" y="20060"/>
                    <a:pt x="4068" y="20091"/>
                    <a:pt x="4163" y="20091"/>
                  </a:cubicBezTo>
                  <a:cubicBezTo>
                    <a:pt x="4199" y="20091"/>
                    <a:pt x="4234" y="20087"/>
                    <a:pt x="4270" y="20078"/>
                  </a:cubicBezTo>
                  <a:cubicBezTo>
                    <a:pt x="4364" y="20031"/>
                    <a:pt x="4459" y="19984"/>
                    <a:pt x="4556" y="19937"/>
                  </a:cubicBezTo>
                  <a:close/>
                  <a:moveTo>
                    <a:pt x="9140" y="19978"/>
                  </a:moveTo>
                  <a:cubicBezTo>
                    <a:pt x="9140" y="20011"/>
                    <a:pt x="9174" y="20044"/>
                    <a:pt x="9174" y="20078"/>
                  </a:cubicBezTo>
                  <a:cubicBezTo>
                    <a:pt x="9174" y="20111"/>
                    <a:pt x="9140" y="20111"/>
                    <a:pt x="9140" y="20111"/>
                  </a:cubicBezTo>
                  <a:cubicBezTo>
                    <a:pt x="9040" y="20144"/>
                    <a:pt x="8907" y="20144"/>
                    <a:pt x="8807" y="20178"/>
                  </a:cubicBezTo>
                  <a:cubicBezTo>
                    <a:pt x="8940" y="20111"/>
                    <a:pt x="9040" y="20044"/>
                    <a:pt x="9140" y="19978"/>
                  </a:cubicBezTo>
                  <a:close/>
                  <a:moveTo>
                    <a:pt x="8173" y="20011"/>
                  </a:moveTo>
                  <a:cubicBezTo>
                    <a:pt x="8173" y="20111"/>
                    <a:pt x="8240" y="20178"/>
                    <a:pt x="8306" y="20245"/>
                  </a:cubicBezTo>
                  <a:cubicBezTo>
                    <a:pt x="7973" y="20311"/>
                    <a:pt x="7606" y="20378"/>
                    <a:pt x="7272" y="20445"/>
                  </a:cubicBezTo>
                  <a:cubicBezTo>
                    <a:pt x="7256" y="20428"/>
                    <a:pt x="7230" y="20428"/>
                    <a:pt x="7201" y="20428"/>
                  </a:cubicBezTo>
                  <a:cubicBezTo>
                    <a:pt x="7172" y="20428"/>
                    <a:pt x="7139" y="20428"/>
                    <a:pt x="7105" y="20411"/>
                  </a:cubicBezTo>
                  <a:cubicBezTo>
                    <a:pt x="7205" y="20378"/>
                    <a:pt x="7306" y="20311"/>
                    <a:pt x="7372" y="20278"/>
                  </a:cubicBezTo>
                  <a:cubicBezTo>
                    <a:pt x="7606" y="20211"/>
                    <a:pt x="7873" y="20144"/>
                    <a:pt x="8106" y="20044"/>
                  </a:cubicBezTo>
                  <a:lnTo>
                    <a:pt x="8173" y="20011"/>
                  </a:lnTo>
                  <a:close/>
                  <a:moveTo>
                    <a:pt x="14344" y="20311"/>
                  </a:moveTo>
                  <a:cubicBezTo>
                    <a:pt x="14344" y="20345"/>
                    <a:pt x="14377" y="20378"/>
                    <a:pt x="14377" y="20378"/>
                  </a:cubicBezTo>
                  <a:cubicBezTo>
                    <a:pt x="13677" y="20645"/>
                    <a:pt x="12976" y="20812"/>
                    <a:pt x="12242" y="20945"/>
                  </a:cubicBezTo>
                  <a:cubicBezTo>
                    <a:pt x="12609" y="20878"/>
                    <a:pt x="12943" y="20745"/>
                    <a:pt x="13210" y="20611"/>
                  </a:cubicBezTo>
                  <a:cubicBezTo>
                    <a:pt x="13577" y="20511"/>
                    <a:pt x="13977" y="20411"/>
                    <a:pt x="14344" y="20311"/>
                  </a:cubicBezTo>
                  <a:close/>
                  <a:moveTo>
                    <a:pt x="4770" y="20812"/>
                  </a:moveTo>
                  <a:cubicBezTo>
                    <a:pt x="4937" y="20845"/>
                    <a:pt x="5104" y="20878"/>
                    <a:pt x="5271" y="20878"/>
                  </a:cubicBezTo>
                  <a:cubicBezTo>
                    <a:pt x="5271" y="20912"/>
                    <a:pt x="5271" y="20945"/>
                    <a:pt x="5271" y="20978"/>
                  </a:cubicBezTo>
                  <a:cubicBezTo>
                    <a:pt x="5071" y="20945"/>
                    <a:pt x="4904" y="20878"/>
                    <a:pt x="4704" y="20845"/>
                  </a:cubicBezTo>
                  <a:cubicBezTo>
                    <a:pt x="4737" y="20812"/>
                    <a:pt x="4737" y="20812"/>
                    <a:pt x="4770" y="20812"/>
                  </a:cubicBezTo>
                  <a:close/>
                  <a:moveTo>
                    <a:pt x="11742" y="21045"/>
                  </a:moveTo>
                  <a:cubicBezTo>
                    <a:pt x="11542" y="21078"/>
                    <a:pt x="11308" y="21112"/>
                    <a:pt x="11075" y="21145"/>
                  </a:cubicBezTo>
                  <a:cubicBezTo>
                    <a:pt x="10775" y="21212"/>
                    <a:pt x="10474" y="21245"/>
                    <a:pt x="10174" y="21279"/>
                  </a:cubicBezTo>
                  <a:cubicBezTo>
                    <a:pt x="10341" y="21245"/>
                    <a:pt x="10508" y="21212"/>
                    <a:pt x="10641" y="21179"/>
                  </a:cubicBezTo>
                  <a:cubicBezTo>
                    <a:pt x="10908" y="21145"/>
                    <a:pt x="11308" y="21112"/>
                    <a:pt x="11742" y="21045"/>
                  </a:cubicBezTo>
                  <a:close/>
                  <a:moveTo>
                    <a:pt x="614" y="0"/>
                  </a:moveTo>
                  <a:cubicBezTo>
                    <a:pt x="460" y="0"/>
                    <a:pt x="327" y="144"/>
                    <a:pt x="301" y="330"/>
                  </a:cubicBezTo>
                  <a:cubicBezTo>
                    <a:pt x="67" y="1998"/>
                    <a:pt x="701" y="3833"/>
                    <a:pt x="1201" y="5401"/>
                  </a:cubicBezTo>
                  <a:cubicBezTo>
                    <a:pt x="1401" y="6068"/>
                    <a:pt x="1702" y="6668"/>
                    <a:pt x="2035" y="7269"/>
                  </a:cubicBezTo>
                  <a:cubicBezTo>
                    <a:pt x="2269" y="7635"/>
                    <a:pt x="2802" y="8203"/>
                    <a:pt x="3136" y="8703"/>
                  </a:cubicBezTo>
                  <a:cubicBezTo>
                    <a:pt x="2235" y="8536"/>
                    <a:pt x="1468" y="8169"/>
                    <a:pt x="601" y="7936"/>
                  </a:cubicBezTo>
                  <a:cubicBezTo>
                    <a:pt x="560" y="7924"/>
                    <a:pt x="520" y="7919"/>
                    <a:pt x="482" y="7919"/>
                  </a:cubicBezTo>
                  <a:cubicBezTo>
                    <a:pt x="303" y="7919"/>
                    <a:pt x="161" y="8043"/>
                    <a:pt x="134" y="8236"/>
                  </a:cubicBezTo>
                  <a:cubicBezTo>
                    <a:pt x="0" y="9237"/>
                    <a:pt x="1468" y="10638"/>
                    <a:pt x="1935" y="11338"/>
                  </a:cubicBezTo>
                  <a:cubicBezTo>
                    <a:pt x="2535" y="12205"/>
                    <a:pt x="3336" y="12772"/>
                    <a:pt x="4137" y="13373"/>
                  </a:cubicBezTo>
                  <a:cubicBezTo>
                    <a:pt x="3336" y="13273"/>
                    <a:pt x="2535" y="12973"/>
                    <a:pt x="1702" y="12939"/>
                  </a:cubicBezTo>
                  <a:cubicBezTo>
                    <a:pt x="1335" y="12939"/>
                    <a:pt x="1201" y="13306"/>
                    <a:pt x="1401" y="13573"/>
                  </a:cubicBezTo>
                  <a:cubicBezTo>
                    <a:pt x="2702" y="15274"/>
                    <a:pt x="4403" y="16742"/>
                    <a:pt x="6438" y="17376"/>
                  </a:cubicBezTo>
                  <a:cubicBezTo>
                    <a:pt x="4704" y="18377"/>
                    <a:pt x="2736" y="18710"/>
                    <a:pt x="901" y="19444"/>
                  </a:cubicBezTo>
                  <a:cubicBezTo>
                    <a:pt x="667" y="19544"/>
                    <a:pt x="701" y="19911"/>
                    <a:pt x="868" y="20044"/>
                  </a:cubicBezTo>
                  <a:cubicBezTo>
                    <a:pt x="3106" y="21567"/>
                    <a:pt x="6333" y="22101"/>
                    <a:pt x="9090" y="22101"/>
                  </a:cubicBezTo>
                  <a:cubicBezTo>
                    <a:pt x="9414" y="22101"/>
                    <a:pt x="9732" y="22093"/>
                    <a:pt x="10041" y="22079"/>
                  </a:cubicBezTo>
                  <a:cubicBezTo>
                    <a:pt x="13410" y="21912"/>
                    <a:pt x="16279" y="20712"/>
                    <a:pt x="18814" y="18510"/>
                  </a:cubicBezTo>
                  <a:cubicBezTo>
                    <a:pt x="21215" y="16408"/>
                    <a:pt x="22583" y="14207"/>
                    <a:pt x="23017" y="11005"/>
                  </a:cubicBezTo>
                  <a:cubicBezTo>
                    <a:pt x="23150" y="9937"/>
                    <a:pt x="22550" y="7335"/>
                    <a:pt x="23417" y="6701"/>
                  </a:cubicBezTo>
                  <a:cubicBezTo>
                    <a:pt x="24017" y="6301"/>
                    <a:pt x="24585" y="5567"/>
                    <a:pt x="25085" y="5067"/>
                  </a:cubicBezTo>
                  <a:cubicBezTo>
                    <a:pt x="25452" y="4700"/>
                    <a:pt x="25852" y="4400"/>
                    <a:pt x="26052" y="3933"/>
                  </a:cubicBezTo>
                  <a:cubicBezTo>
                    <a:pt x="26177" y="3714"/>
                    <a:pt x="25922" y="3496"/>
                    <a:pt x="25725" y="3496"/>
                  </a:cubicBezTo>
                  <a:cubicBezTo>
                    <a:pt x="25712" y="3496"/>
                    <a:pt x="25698" y="3497"/>
                    <a:pt x="25685" y="3499"/>
                  </a:cubicBezTo>
                  <a:cubicBezTo>
                    <a:pt x="24851" y="3699"/>
                    <a:pt x="24051" y="3933"/>
                    <a:pt x="23217" y="4133"/>
                  </a:cubicBezTo>
                  <a:cubicBezTo>
                    <a:pt x="23584" y="3466"/>
                    <a:pt x="24017" y="2865"/>
                    <a:pt x="24484" y="2298"/>
                  </a:cubicBezTo>
                  <a:cubicBezTo>
                    <a:pt x="24751" y="1931"/>
                    <a:pt x="24985" y="1531"/>
                    <a:pt x="24785" y="1097"/>
                  </a:cubicBezTo>
                  <a:cubicBezTo>
                    <a:pt x="24718" y="964"/>
                    <a:pt x="24551" y="931"/>
                    <a:pt x="24418" y="931"/>
                  </a:cubicBezTo>
                  <a:cubicBezTo>
                    <a:pt x="23550" y="1064"/>
                    <a:pt x="22616" y="1564"/>
                    <a:pt x="21883" y="2031"/>
                  </a:cubicBezTo>
                  <a:cubicBezTo>
                    <a:pt x="21664" y="2151"/>
                    <a:pt x="21599" y="2305"/>
                    <a:pt x="21533" y="2305"/>
                  </a:cubicBezTo>
                  <a:cubicBezTo>
                    <a:pt x="21489" y="2305"/>
                    <a:pt x="21443" y="2234"/>
                    <a:pt x="21349" y="2031"/>
                  </a:cubicBezTo>
                  <a:cubicBezTo>
                    <a:pt x="21149" y="1598"/>
                    <a:pt x="20748" y="1331"/>
                    <a:pt x="20382" y="1064"/>
                  </a:cubicBezTo>
                  <a:cubicBezTo>
                    <a:pt x="19880" y="691"/>
                    <a:pt x="19266" y="540"/>
                    <a:pt x="18611" y="540"/>
                  </a:cubicBezTo>
                  <a:cubicBezTo>
                    <a:pt x="17044" y="540"/>
                    <a:pt x="15246" y="1402"/>
                    <a:pt x="14210" y="2132"/>
                  </a:cubicBezTo>
                  <a:cubicBezTo>
                    <a:pt x="13243" y="2832"/>
                    <a:pt x="12676" y="4033"/>
                    <a:pt x="12409" y="5134"/>
                  </a:cubicBezTo>
                  <a:cubicBezTo>
                    <a:pt x="12309" y="5634"/>
                    <a:pt x="12276" y="6101"/>
                    <a:pt x="12276" y="6601"/>
                  </a:cubicBezTo>
                  <a:cubicBezTo>
                    <a:pt x="12263" y="6949"/>
                    <a:pt x="12015" y="7061"/>
                    <a:pt x="11689" y="7061"/>
                  </a:cubicBezTo>
                  <a:cubicBezTo>
                    <a:pt x="11140" y="7061"/>
                    <a:pt x="10371" y="6743"/>
                    <a:pt x="10141" y="6701"/>
                  </a:cubicBezTo>
                  <a:cubicBezTo>
                    <a:pt x="8540" y="6368"/>
                    <a:pt x="7205" y="5401"/>
                    <a:pt x="5871" y="4467"/>
                  </a:cubicBezTo>
                  <a:cubicBezTo>
                    <a:pt x="5337" y="4066"/>
                    <a:pt x="4837" y="3733"/>
                    <a:pt x="4303" y="3332"/>
                  </a:cubicBezTo>
                  <a:cubicBezTo>
                    <a:pt x="4370" y="3166"/>
                    <a:pt x="4337" y="2965"/>
                    <a:pt x="4137" y="2899"/>
                  </a:cubicBezTo>
                  <a:cubicBezTo>
                    <a:pt x="3169" y="2565"/>
                    <a:pt x="2569" y="1865"/>
                    <a:pt x="1902" y="1164"/>
                  </a:cubicBezTo>
                  <a:cubicBezTo>
                    <a:pt x="1535" y="764"/>
                    <a:pt x="1235" y="197"/>
                    <a:pt x="734" y="30"/>
                  </a:cubicBezTo>
                  <a:cubicBezTo>
                    <a:pt x="694" y="10"/>
                    <a:pt x="653" y="0"/>
                    <a:pt x="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;p18">
              <a:extLst>
                <a:ext uri="{FF2B5EF4-FFF2-40B4-BE49-F238E27FC236}">
                  <a16:creationId xmlns:a16="http://schemas.microsoft.com/office/drawing/2014/main" id="{678AE53F-B5F7-3B48-985C-2702EC11E99A}"/>
                </a:ext>
              </a:extLst>
            </p:cNvPr>
            <p:cNvSpPr/>
            <p:nvPr/>
          </p:nvSpPr>
          <p:spPr>
            <a:xfrm>
              <a:off x="3170400" y="1561800"/>
              <a:ext cx="221850" cy="143350"/>
            </a:xfrm>
            <a:custGeom>
              <a:avLst/>
              <a:gdLst/>
              <a:ahLst/>
              <a:cxnLst/>
              <a:rect l="l" t="t" r="r" b="b"/>
              <a:pathLst>
                <a:path w="8874" h="5734" extrusionOk="0">
                  <a:moveTo>
                    <a:pt x="5707" y="0"/>
                  </a:moveTo>
                  <a:cubicBezTo>
                    <a:pt x="4945" y="0"/>
                    <a:pt x="4170" y="103"/>
                    <a:pt x="3403" y="155"/>
                  </a:cubicBezTo>
                  <a:cubicBezTo>
                    <a:pt x="3203" y="155"/>
                    <a:pt x="2928" y="141"/>
                    <a:pt x="2630" y="141"/>
                  </a:cubicBezTo>
                  <a:cubicBezTo>
                    <a:pt x="2134" y="141"/>
                    <a:pt x="1577" y="180"/>
                    <a:pt x="1201" y="388"/>
                  </a:cubicBezTo>
                  <a:cubicBezTo>
                    <a:pt x="1035" y="388"/>
                    <a:pt x="835" y="455"/>
                    <a:pt x="801" y="688"/>
                  </a:cubicBezTo>
                  <a:cubicBezTo>
                    <a:pt x="334" y="1789"/>
                    <a:pt x="1" y="3157"/>
                    <a:pt x="901" y="4157"/>
                  </a:cubicBezTo>
                  <a:cubicBezTo>
                    <a:pt x="1769" y="5125"/>
                    <a:pt x="3003" y="5525"/>
                    <a:pt x="4270" y="5692"/>
                  </a:cubicBezTo>
                  <a:cubicBezTo>
                    <a:pt x="4478" y="5720"/>
                    <a:pt x="4686" y="5734"/>
                    <a:pt x="4893" y="5734"/>
                  </a:cubicBezTo>
                  <a:cubicBezTo>
                    <a:pt x="5913" y="5734"/>
                    <a:pt x="6902" y="5396"/>
                    <a:pt x="7706" y="4758"/>
                  </a:cubicBezTo>
                  <a:cubicBezTo>
                    <a:pt x="8874" y="3824"/>
                    <a:pt x="8774" y="2423"/>
                    <a:pt x="8607" y="1155"/>
                  </a:cubicBezTo>
                  <a:cubicBezTo>
                    <a:pt x="8573" y="855"/>
                    <a:pt x="8273" y="522"/>
                    <a:pt x="8006" y="455"/>
                  </a:cubicBezTo>
                  <a:lnTo>
                    <a:pt x="7906" y="455"/>
                  </a:lnTo>
                  <a:cubicBezTo>
                    <a:pt x="7873" y="421"/>
                    <a:pt x="7840" y="421"/>
                    <a:pt x="7840" y="421"/>
                  </a:cubicBezTo>
                  <a:cubicBezTo>
                    <a:pt x="7154" y="95"/>
                    <a:pt x="6437" y="0"/>
                    <a:pt x="5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;p18">
              <a:extLst>
                <a:ext uri="{FF2B5EF4-FFF2-40B4-BE49-F238E27FC236}">
                  <a16:creationId xmlns:a16="http://schemas.microsoft.com/office/drawing/2014/main" id="{33AC3052-41A2-7647-9A3D-6356074D500A}"/>
                </a:ext>
              </a:extLst>
            </p:cNvPr>
            <p:cNvSpPr/>
            <p:nvPr/>
          </p:nvSpPr>
          <p:spPr>
            <a:xfrm>
              <a:off x="2913075" y="1536125"/>
              <a:ext cx="206075" cy="143250"/>
            </a:xfrm>
            <a:custGeom>
              <a:avLst/>
              <a:gdLst/>
              <a:ahLst/>
              <a:cxnLst/>
              <a:rect l="l" t="t" r="r" b="b"/>
              <a:pathLst>
                <a:path w="8243" h="5730" extrusionOk="0">
                  <a:moveTo>
                    <a:pt x="4485" y="0"/>
                  </a:moveTo>
                  <a:cubicBezTo>
                    <a:pt x="3902" y="0"/>
                    <a:pt x="3303" y="120"/>
                    <a:pt x="2688" y="348"/>
                  </a:cubicBezTo>
                  <a:cubicBezTo>
                    <a:pt x="1220" y="881"/>
                    <a:pt x="220" y="2082"/>
                    <a:pt x="53" y="3617"/>
                  </a:cubicBezTo>
                  <a:cubicBezTo>
                    <a:pt x="0" y="4170"/>
                    <a:pt x="552" y="5328"/>
                    <a:pt x="1164" y="5328"/>
                  </a:cubicBezTo>
                  <a:cubicBezTo>
                    <a:pt x="1327" y="5328"/>
                    <a:pt x="1493" y="5247"/>
                    <a:pt x="1654" y="5051"/>
                  </a:cubicBezTo>
                  <a:cubicBezTo>
                    <a:pt x="1988" y="4651"/>
                    <a:pt x="2054" y="4150"/>
                    <a:pt x="2288" y="3717"/>
                  </a:cubicBezTo>
                  <a:cubicBezTo>
                    <a:pt x="2655" y="3050"/>
                    <a:pt x="3522" y="2783"/>
                    <a:pt x="4223" y="2649"/>
                  </a:cubicBezTo>
                  <a:cubicBezTo>
                    <a:pt x="4340" y="2623"/>
                    <a:pt x="4458" y="2610"/>
                    <a:pt x="4573" y="2610"/>
                  </a:cubicBezTo>
                  <a:cubicBezTo>
                    <a:pt x="5177" y="2610"/>
                    <a:pt x="5717" y="2967"/>
                    <a:pt x="5857" y="3583"/>
                  </a:cubicBezTo>
                  <a:cubicBezTo>
                    <a:pt x="5924" y="3817"/>
                    <a:pt x="5790" y="4184"/>
                    <a:pt x="5790" y="4417"/>
                  </a:cubicBezTo>
                  <a:cubicBezTo>
                    <a:pt x="5790" y="4818"/>
                    <a:pt x="5957" y="5084"/>
                    <a:pt x="6224" y="5385"/>
                  </a:cubicBezTo>
                  <a:cubicBezTo>
                    <a:pt x="6448" y="5627"/>
                    <a:pt x="6706" y="5729"/>
                    <a:pt x="6955" y="5729"/>
                  </a:cubicBezTo>
                  <a:cubicBezTo>
                    <a:pt x="7632" y="5729"/>
                    <a:pt x="8242" y="4973"/>
                    <a:pt x="7925" y="4217"/>
                  </a:cubicBezTo>
                  <a:lnTo>
                    <a:pt x="7925" y="4217"/>
                  </a:lnTo>
                  <a:cubicBezTo>
                    <a:pt x="7945" y="4262"/>
                    <a:pt x="7964" y="4280"/>
                    <a:pt x="7982" y="4280"/>
                  </a:cubicBezTo>
                  <a:cubicBezTo>
                    <a:pt x="8082" y="4280"/>
                    <a:pt x="8152" y="3713"/>
                    <a:pt x="8158" y="3713"/>
                  </a:cubicBezTo>
                  <a:cubicBezTo>
                    <a:pt x="8159" y="3713"/>
                    <a:pt x="8159" y="3714"/>
                    <a:pt x="8159" y="3717"/>
                  </a:cubicBezTo>
                  <a:cubicBezTo>
                    <a:pt x="8159" y="3383"/>
                    <a:pt x="8159" y="3083"/>
                    <a:pt x="8125" y="2749"/>
                  </a:cubicBezTo>
                  <a:cubicBezTo>
                    <a:pt x="8025" y="1982"/>
                    <a:pt x="7592" y="1282"/>
                    <a:pt x="6991" y="848"/>
                  </a:cubicBezTo>
                  <a:cubicBezTo>
                    <a:pt x="6192" y="268"/>
                    <a:pt x="5357" y="0"/>
                    <a:pt x="44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;p18">
              <a:extLst>
                <a:ext uri="{FF2B5EF4-FFF2-40B4-BE49-F238E27FC236}">
                  <a16:creationId xmlns:a16="http://schemas.microsoft.com/office/drawing/2014/main" id="{1A79C692-7255-3641-B251-140528EB6E39}"/>
                </a:ext>
              </a:extLst>
            </p:cNvPr>
            <p:cNvSpPr/>
            <p:nvPr/>
          </p:nvSpPr>
          <p:spPr>
            <a:xfrm>
              <a:off x="3447275" y="1524450"/>
              <a:ext cx="202650" cy="144200"/>
            </a:xfrm>
            <a:custGeom>
              <a:avLst/>
              <a:gdLst/>
              <a:ahLst/>
              <a:cxnLst/>
              <a:rect l="l" t="t" r="r" b="b"/>
              <a:pathLst>
                <a:path w="8106" h="5768" extrusionOk="0">
                  <a:moveTo>
                    <a:pt x="4181" y="0"/>
                  </a:moveTo>
                  <a:cubicBezTo>
                    <a:pt x="3983" y="0"/>
                    <a:pt x="3779" y="16"/>
                    <a:pt x="3569" y="47"/>
                  </a:cubicBezTo>
                  <a:cubicBezTo>
                    <a:pt x="2402" y="181"/>
                    <a:pt x="1034" y="848"/>
                    <a:pt x="567" y="1982"/>
                  </a:cubicBezTo>
                  <a:cubicBezTo>
                    <a:pt x="0" y="3283"/>
                    <a:pt x="467" y="4084"/>
                    <a:pt x="934" y="5285"/>
                  </a:cubicBezTo>
                  <a:cubicBezTo>
                    <a:pt x="1022" y="5488"/>
                    <a:pt x="1204" y="5578"/>
                    <a:pt x="1394" y="5578"/>
                  </a:cubicBezTo>
                  <a:cubicBezTo>
                    <a:pt x="1638" y="5578"/>
                    <a:pt x="1893" y="5429"/>
                    <a:pt x="1968" y="5184"/>
                  </a:cubicBezTo>
                  <a:cubicBezTo>
                    <a:pt x="2168" y="4617"/>
                    <a:pt x="1968" y="4050"/>
                    <a:pt x="2135" y="3417"/>
                  </a:cubicBezTo>
                  <a:cubicBezTo>
                    <a:pt x="2369" y="2716"/>
                    <a:pt x="3136" y="2516"/>
                    <a:pt x="3770" y="2349"/>
                  </a:cubicBezTo>
                  <a:cubicBezTo>
                    <a:pt x="3902" y="2316"/>
                    <a:pt x="4025" y="2300"/>
                    <a:pt x="4139" y="2300"/>
                  </a:cubicBezTo>
                  <a:cubicBezTo>
                    <a:pt x="4718" y="2300"/>
                    <a:pt x="5076" y="2704"/>
                    <a:pt x="5271" y="3316"/>
                  </a:cubicBezTo>
                  <a:cubicBezTo>
                    <a:pt x="5504" y="4150"/>
                    <a:pt x="5237" y="4784"/>
                    <a:pt x="5838" y="5485"/>
                  </a:cubicBezTo>
                  <a:cubicBezTo>
                    <a:pt x="6008" y="5683"/>
                    <a:pt x="6221" y="5767"/>
                    <a:pt x="6437" y="5767"/>
                  </a:cubicBezTo>
                  <a:cubicBezTo>
                    <a:pt x="6729" y="5767"/>
                    <a:pt x="7028" y="5615"/>
                    <a:pt x="7239" y="5385"/>
                  </a:cubicBezTo>
                  <a:cubicBezTo>
                    <a:pt x="8106" y="4351"/>
                    <a:pt x="7539" y="2349"/>
                    <a:pt x="6805" y="1382"/>
                  </a:cubicBezTo>
                  <a:cubicBezTo>
                    <a:pt x="6130" y="454"/>
                    <a:pt x="5242" y="0"/>
                    <a:pt x="4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;p18">
              <a:extLst>
                <a:ext uri="{FF2B5EF4-FFF2-40B4-BE49-F238E27FC236}">
                  <a16:creationId xmlns:a16="http://schemas.microsoft.com/office/drawing/2014/main" id="{7F67CE65-86B3-9C4F-AE86-7617080D3774}"/>
                </a:ext>
              </a:extLst>
            </p:cNvPr>
            <p:cNvSpPr/>
            <p:nvPr/>
          </p:nvSpPr>
          <p:spPr>
            <a:xfrm>
              <a:off x="2409025" y="1325525"/>
              <a:ext cx="1752650" cy="1358450"/>
            </a:xfrm>
            <a:custGeom>
              <a:avLst/>
              <a:gdLst/>
              <a:ahLst/>
              <a:cxnLst/>
              <a:rect l="l" t="t" r="r" b="b"/>
              <a:pathLst>
                <a:path w="70106" h="54338" extrusionOk="0">
                  <a:moveTo>
                    <a:pt x="47168" y="2300"/>
                  </a:moveTo>
                  <a:cubicBezTo>
                    <a:pt x="48202" y="2434"/>
                    <a:pt x="49236" y="2567"/>
                    <a:pt x="50270" y="2634"/>
                  </a:cubicBezTo>
                  <a:cubicBezTo>
                    <a:pt x="52004" y="2734"/>
                    <a:pt x="53839" y="2834"/>
                    <a:pt x="55507" y="3234"/>
                  </a:cubicBezTo>
                  <a:cubicBezTo>
                    <a:pt x="56241" y="3601"/>
                    <a:pt x="56841" y="4068"/>
                    <a:pt x="57275" y="4702"/>
                  </a:cubicBezTo>
                  <a:cubicBezTo>
                    <a:pt x="57308" y="4969"/>
                    <a:pt x="57341" y="5269"/>
                    <a:pt x="57341" y="5569"/>
                  </a:cubicBezTo>
                  <a:cubicBezTo>
                    <a:pt x="57375" y="6603"/>
                    <a:pt x="57542" y="7671"/>
                    <a:pt x="57542" y="8738"/>
                  </a:cubicBezTo>
                  <a:cubicBezTo>
                    <a:pt x="57542" y="12741"/>
                    <a:pt x="57241" y="16677"/>
                    <a:pt x="57041" y="20647"/>
                  </a:cubicBezTo>
                  <a:cubicBezTo>
                    <a:pt x="56874" y="24516"/>
                    <a:pt x="57375" y="28386"/>
                    <a:pt x="57608" y="32255"/>
                  </a:cubicBezTo>
                  <a:cubicBezTo>
                    <a:pt x="57708" y="34023"/>
                    <a:pt x="57475" y="35858"/>
                    <a:pt x="57341" y="37626"/>
                  </a:cubicBezTo>
                  <a:cubicBezTo>
                    <a:pt x="57175" y="39761"/>
                    <a:pt x="57008" y="41929"/>
                    <a:pt x="56608" y="44030"/>
                  </a:cubicBezTo>
                  <a:cubicBezTo>
                    <a:pt x="56307" y="45865"/>
                    <a:pt x="56608" y="47733"/>
                    <a:pt x="56107" y="49568"/>
                  </a:cubicBezTo>
                  <a:cubicBezTo>
                    <a:pt x="55907" y="50435"/>
                    <a:pt x="55273" y="51536"/>
                    <a:pt x="54273" y="51536"/>
                  </a:cubicBezTo>
                  <a:cubicBezTo>
                    <a:pt x="53441" y="51536"/>
                    <a:pt x="52610" y="51365"/>
                    <a:pt x="51752" y="51365"/>
                  </a:cubicBezTo>
                  <a:cubicBezTo>
                    <a:pt x="51681" y="51365"/>
                    <a:pt x="51609" y="51366"/>
                    <a:pt x="51537" y="51369"/>
                  </a:cubicBezTo>
                  <a:cubicBezTo>
                    <a:pt x="48335" y="51436"/>
                    <a:pt x="45066" y="51702"/>
                    <a:pt x="41864" y="52103"/>
                  </a:cubicBezTo>
                  <a:cubicBezTo>
                    <a:pt x="40596" y="52103"/>
                    <a:pt x="39329" y="52136"/>
                    <a:pt x="38061" y="52136"/>
                  </a:cubicBezTo>
                  <a:cubicBezTo>
                    <a:pt x="35793" y="52136"/>
                    <a:pt x="33539" y="52077"/>
                    <a:pt x="31291" y="52077"/>
                  </a:cubicBezTo>
                  <a:cubicBezTo>
                    <a:pt x="30167" y="52077"/>
                    <a:pt x="29043" y="52092"/>
                    <a:pt x="27920" y="52136"/>
                  </a:cubicBezTo>
                  <a:cubicBezTo>
                    <a:pt x="25971" y="52202"/>
                    <a:pt x="24050" y="52282"/>
                    <a:pt x="22129" y="52282"/>
                  </a:cubicBezTo>
                  <a:cubicBezTo>
                    <a:pt x="21125" y="52282"/>
                    <a:pt x="20122" y="52260"/>
                    <a:pt x="19114" y="52203"/>
                  </a:cubicBezTo>
                  <a:cubicBezTo>
                    <a:pt x="19047" y="52169"/>
                    <a:pt x="19014" y="52169"/>
                    <a:pt x="18981" y="52169"/>
                  </a:cubicBezTo>
                  <a:cubicBezTo>
                    <a:pt x="18247" y="52069"/>
                    <a:pt x="17580" y="51903"/>
                    <a:pt x="16846" y="51903"/>
                  </a:cubicBezTo>
                  <a:lnTo>
                    <a:pt x="16712" y="51903"/>
                  </a:lnTo>
                  <a:cubicBezTo>
                    <a:pt x="16179" y="51802"/>
                    <a:pt x="15645" y="51702"/>
                    <a:pt x="15111" y="51569"/>
                  </a:cubicBezTo>
                  <a:cubicBezTo>
                    <a:pt x="12676" y="50969"/>
                    <a:pt x="11876" y="49234"/>
                    <a:pt x="11842" y="46832"/>
                  </a:cubicBezTo>
                  <a:cubicBezTo>
                    <a:pt x="11842" y="42929"/>
                    <a:pt x="11876" y="39060"/>
                    <a:pt x="11709" y="35124"/>
                  </a:cubicBezTo>
                  <a:cubicBezTo>
                    <a:pt x="11542" y="30787"/>
                    <a:pt x="11042" y="26484"/>
                    <a:pt x="11242" y="22115"/>
                  </a:cubicBezTo>
                  <a:cubicBezTo>
                    <a:pt x="11375" y="19246"/>
                    <a:pt x="11375" y="16344"/>
                    <a:pt x="11209" y="13475"/>
                  </a:cubicBezTo>
                  <a:cubicBezTo>
                    <a:pt x="11275" y="12207"/>
                    <a:pt x="11342" y="10940"/>
                    <a:pt x="11342" y="9672"/>
                  </a:cubicBezTo>
                  <a:cubicBezTo>
                    <a:pt x="11375" y="8572"/>
                    <a:pt x="11209" y="7504"/>
                    <a:pt x="11142" y="6403"/>
                  </a:cubicBezTo>
                  <a:cubicBezTo>
                    <a:pt x="11275" y="5703"/>
                    <a:pt x="11475" y="5036"/>
                    <a:pt x="11742" y="4335"/>
                  </a:cubicBezTo>
                  <a:cubicBezTo>
                    <a:pt x="11742" y="4302"/>
                    <a:pt x="11776" y="4302"/>
                    <a:pt x="11776" y="4302"/>
                  </a:cubicBezTo>
                  <a:cubicBezTo>
                    <a:pt x="12076" y="3868"/>
                    <a:pt x="12509" y="3435"/>
                    <a:pt x="13077" y="3068"/>
                  </a:cubicBezTo>
                  <a:cubicBezTo>
                    <a:pt x="13510" y="2767"/>
                    <a:pt x="14177" y="2601"/>
                    <a:pt x="14911" y="2501"/>
                  </a:cubicBezTo>
                  <a:lnTo>
                    <a:pt x="15478" y="2501"/>
                  </a:lnTo>
                  <a:cubicBezTo>
                    <a:pt x="15631" y="2507"/>
                    <a:pt x="15785" y="2509"/>
                    <a:pt x="15940" y="2509"/>
                  </a:cubicBezTo>
                  <a:cubicBezTo>
                    <a:pt x="16629" y="2509"/>
                    <a:pt x="17332" y="2455"/>
                    <a:pt x="18013" y="2400"/>
                  </a:cubicBezTo>
                  <a:cubicBezTo>
                    <a:pt x="19514" y="2400"/>
                    <a:pt x="21016" y="2367"/>
                    <a:pt x="22517" y="2367"/>
                  </a:cubicBezTo>
                  <a:cubicBezTo>
                    <a:pt x="28421" y="2400"/>
                    <a:pt x="34325" y="2400"/>
                    <a:pt x="40263" y="2400"/>
                  </a:cubicBezTo>
                  <a:cubicBezTo>
                    <a:pt x="42564" y="2400"/>
                    <a:pt x="44866" y="2367"/>
                    <a:pt x="47168" y="2300"/>
                  </a:cubicBezTo>
                  <a:close/>
                  <a:moveTo>
                    <a:pt x="37735" y="1"/>
                  </a:moveTo>
                  <a:cubicBezTo>
                    <a:pt x="34960" y="1"/>
                    <a:pt x="32177" y="113"/>
                    <a:pt x="29422" y="199"/>
                  </a:cubicBezTo>
                  <a:cubicBezTo>
                    <a:pt x="28254" y="399"/>
                    <a:pt x="27120" y="532"/>
                    <a:pt x="25952" y="532"/>
                  </a:cubicBezTo>
                  <a:cubicBezTo>
                    <a:pt x="25952" y="566"/>
                    <a:pt x="25952" y="566"/>
                    <a:pt x="25952" y="566"/>
                  </a:cubicBezTo>
                  <a:lnTo>
                    <a:pt x="25652" y="566"/>
                  </a:lnTo>
                  <a:cubicBezTo>
                    <a:pt x="25452" y="566"/>
                    <a:pt x="25252" y="566"/>
                    <a:pt x="25052" y="532"/>
                  </a:cubicBezTo>
                  <a:cubicBezTo>
                    <a:pt x="24218" y="566"/>
                    <a:pt x="23384" y="666"/>
                    <a:pt x="22517" y="733"/>
                  </a:cubicBezTo>
                  <a:cubicBezTo>
                    <a:pt x="21196" y="675"/>
                    <a:pt x="19876" y="519"/>
                    <a:pt x="18556" y="519"/>
                  </a:cubicBezTo>
                  <a:cubicBezTo>
                    <a:pt x="18342" y="519"/>
                    <a:pt x="18128" y="523"/>
                    <a:pt x="17913" y="532"/>
                  </a:cubicBezTo>
                  <a:cubicBezTo>
                    <a:pt x="17052" y="562"/>
                    <a:pt x="16244" y="671"/>
                    <a:pt x="15394" y="671"/>
                  </a:cubicBezTo>
                  <a:cubicBezTo>
                    <a:pt x="15289" y="671"/>
                    <a:pt x="15184" y="670"/>
                    <a:pt x="15078" y="666"/>
                  </a:cubicBezTo>
                  <a:cubicBezTo>
                    <a:pt x="14926" y="655"/>
                    <a:pt x="14775" y="649"/>
                    <a:pt x="14626" y="649"/>
                  </a:cubicBezTo>
                  <a:cubicBezTo>
                    <a:pt x="13894" y="649"/>
                    <a:pt x="13197" y="783"/>
                    <a:pt x="12476" y="1033"/>
                  </a:cubicBezTo>
                  <a:cubicBezTo>
                    <a:pt x="11209" y="1433"/>
                    <a:pt x="10375" y="1967"/>
                    <a:pt x="9808" y="3168"/>
                  </a:cubicBezTo>
                  <a:cubicBezTo>
                    <a:pt x="9074" y="4635"/>
                    <a:pt x="9407" y="6503"/>
                    <a:pt x="9441" y="8071"/>
                  </a:cubicBezTo>
                  <a:cubicBezTo>
                    <a:pt x="9474" y="8872"/>
                    <a:pt x="9674" y="9606"/>
                    <a:pt x="9674" y="10373"/>
                  </a:cubicBezTo>
                  <a:cubicBezTo>
                    <a:pt x="9641" y="11273"/>
                    <a:pt x="9574" y="12141"/>
                    <a:pt x="9507" y="13008"/>
                  </a:cubicBezTo>
                  <a:cubicBezTo>
                    <a:pt x="9441" y="13875"/>
                    <a:pt x="9474" y="14776"/>
                    <a:pt x="9474" y="15643"/>
                  </a:cubicBezTo>
                  <a:cubicBezTo>
                    <a:pt x="9474" y="16644"/>
                    <a:pt x="9307" y="17611"/>
                    <a:pt x="9307" y="18612"/>
                  </a:cubicBezTo>
                  <a:cubicBezTo>
                    <a:pt x="9341" y="20413"/>
                    <a:pt x="9307" y="22215"/>
                    <a:pt x="9240" y="24016"/>
                  </a:cubicBezTo>
                  <a:cubicBezTo>
                    <a:pt x="8807" y="23749"/>
                    <a:pt x="8340" y="23315"/>
                    <a:pt x="8073" y="23049"/>
                  </a:cubicBezTo>
                  <a:cubicBezTo>
                    <a:pt x="7439" y="22415"/>
                    <a:pt x="7006" y="21714"/>
                    <a:pt x="6572" y="20947"/>
                  </a:cubicBezTo>
                  <a:cubicBezTo>
                    <a:pt x="5838" y="19613"/>
                    <a:pt x="5605" y="18212"/>
                    <a:pt x="5171" y="16811"/>
                  </a:cubicBezTo>
                  <a:cubicBezTo>
                    <a:pt x="5438" y="16377"/>
                    <a:pt x="5638" y="15943"/>
                    <a:pt x="5871" y="15510"/>
                  </a:cubicBezTo>
                  <a:cubicBezTo>
                    <a:pt x="6272" y="14743"/>
                    <a:pt x="6405" y="13875"/>
                    <a:pt x="6839" y="13141"/>
                  </a:cubicBezTo>
                  <a:cubicBezTo>
                    <a:pt x="7205" y="12549"/>
                    <a:pt x="6737" y="11981"/>
                    <a:pt x="6160" y="11981"/>
                  </a:cubicBezTo>
                  <a:cubicBezTo>
                    <a:pt x="6055" y="11981"/>
                    <a:pt x="5946" y="11999"/>
                    <a:pt x="5838" y="12041"/>
                  </a:cubicBezTo>
                  <a:cubicBezTo>
                    <a:pt x="5171" y="12274"/>
                    <a:pt x="4904" y="12975"/>
                    <a:pt x="4671" y="13608"/>
                  </a:cubicBezTo>
                  <a:cubicBezTo>
                    <a:pt x="4504" y="14075"/>
                    <a:pt x="4304" y="14476"/>
                    <a:pt x="4070" y="14909"/>
                  </a:cubicBezTo>
                  <a:cubicBezTo>
                    <a:pt x="4070" y="14909"/>
                    <a:pt x="4037" y="14943"/>
                    <a:pt x="4037" y="14976"/>
                  </a:cubicBezTo>
                  <a:cubicBezTo>
                    <a:pt x="3970" y="14776"/>
                    <a:pt x="3870" y="14609"/>
                    <a:pt x="3803" y="14442"/>
                  </a:cubicBezTo>
                  <a:cubicBezTo>
                    <a:pt x="3503" y="13709"/>
                    <a:pt x="3203" y="13075"/>
                    <a:pt x="2536" y="12608"/>
                  </a:cubicBezTo>
                  <a:cubicBezTo>
                    <a:pt x="2392" y="12488"/>
                    <a:pt x="2246" y="12437"/>
                    <a:pt x="2108" y="12437"/>
                  </a:cubicBezTo>
                  <a:cubicBezTo>
                    <a:pt x="1670" y="12437"/>
                    <a:pt x="1309" y="12952"/>
                    <a:pt x="1335" y="13408"/>
                  </a:cubicBezTo>
                  <a:cubicBezTo>
                    <a:pt x="1435" y="14476"/>
                    <a:pt x="2035" y="15476"/>
                    <a:pt x="2502" y="16477"/>
                  </a:cubicBezTo>
                  <a:cubicBezTo>
                    <a:pt x="2402" y="16444"/>
                    <a:pt x="2302" y="16410"/>
                    <a:pt x="2202" y="16410"/>
                  </a:cubicBezTo>
                  <a:cubicBezTo>
                    <a:pt x="2102" y="16310"/>
                    <a:pt x="1969" y="16244"/>
                    <a:pt x="1802" y="16244"/>
                  </a:cubicBezTo>
                  <a:cubicBezTo>
                    <a:pt x="1602" y="16177"/>
                    <a:pt x="1368" y="16177"/>
                    <a:pt x="1168" y="16177"/>
                  </a:cubicBezTo>
                  <a:cubicBezTo>
                    <a:pt x="101" y="16210"/>
                    <a:pt x="1" y="17778"/>
                    <a:pt x="1068" y="17845"/>
                  </a:cubicBezTo>
                  <a:cubicBezTo>
                    <a:pt x="1935" y="17878"/>
                    <a:pt x="2736" y="18178"/>
                    <a:pt x="3603" y="18278"/>
                  </a:cubicBezTo>
                  <a:cubicBezTo>
                    <a:pt x="3837" y="18912"/>
                    <a:pt x="4137" y="19513"/>
                    <a:pt x="4270" y="19880"/>
                  </a:cubicBezTo>
                  <a:cubicBezTo>
                    <a:pt x="4771" y="21214"/>
                    <a:pt x="5471" y="22415"/>
                    <a:pt x="6438" y="23449"/>
                  </a:cubicBezTo>
                  <a:cubicBezTo>
                    <a:pt x="7072" y="24116"/>
                    <a:pt x="8206" y="24950"/>
                    <a:pt x="9207" y="25183"/>
                  </a:cubicBezTo>
                  <a:cubicBezTo>
                    <a:pt x="9174" y="26885"/>
                    <a:pt x="9140" y="28619"/>
                    <a:pt x="9140" y="30320"/>
                  </a:cubicBezTo>
                  <a:cubicBezTo>
                    <a:pt x="9140" y="32122"/>
                    <a:pt x="9274" y="33856"/>
                    <a:pt x="9307" y="35658"/>
                  </a:cubicBezTo>
                  <a:cubicBezTo>
                    <a:pt x="9374" y="37692"/>
                    <a:pt x="9741" y="39660"/>
                    <a:pt x="9808" y="41662"/>
                  </a:cubicBezTo>
                  <a:cubicBezTo>
                    <a:pt x="9874" y="43497"/>
                    <a:pt x="10008" y="45264"/>
                    <a:pt x="10008" y="47099"/>
                  </a:cubicBezTo>
                  <a:cubicBezTo>
                    <a:pt x="10008" y="48867"/>
                    <a:pt x="10108" y="50068"/>
                    <a:pt x="11309" y="51469"/>
                  </a:cubicBezTo>
                  <a:cubicBezTo>
                    <a:pt x="12376" y="52736"/>
                    <a:pt x="13510" y="53103"/>
                    <a:pt x="15111" y="53404"/>
                  </a:cubicBezTo>
                  <a:cubicBezTo>
                    <a:pt x="15476" y="53476"/>
                    <a:pt x="15840" y="53492"/>
                    <a:pt x="16207" y="53492"/>
                  </a:cubicBezTo>
                  <a:cubicBezTo>
                    <a:pt x="16481" y="53492"/>
                    <a:pt x="16757" y="53483"/>
                    <a:pt x="17036" y="53483"/>
                  </a:cubicBezTo>
                  <a:cubicBezTo>
                    <a:pt x="17238" y="53483"/>
                    <a:pt x="17441" y="53488"/>
                    <a:pt x="17646" y="53504"/>
                  </a:cubicBezTo>
                  <a:cubicBezTo>
                    <a:pt x="18647" y="53604"/>
                    <a:pt x="19615" y="53804"/>
                    <a:pt x="20615" y="53871"/>
                  </a:cubicBezTo>
                  <a:cubicBezTo>
                    <a:pt x="22374" y="53994"/>
                    <a:pt x="24018" y="54175"/>
                    <a:pt x="25734" y="54175"/>
                  </a:cubicBezTo>
                  <a:cubicBezTo>
                    <a:pt x="25873" y="54175"/>
                    <a:pt x="26012" y="54173"/>
                    <a:pt x="26153" y="54171"/>
                  </a:cubicBezTo>
                  <a:cubicBezTo>
                    <a:pt x="26319" y="54168"/>
                    <a:pt x="26486" y="54167"/>
                    <a:pt x="26653" y="54167"/>
                  </a:cubicBezTo>
                  <a:cubicBezTo>
                    <a:pt x="28659" y="54167"/>
                    <a:pt x="30689" y="54338"/>
                    <a:pt x="32691" y="54338"/>
                  </a:cubicBezTo>
                  <a:cubicBezTo>
                    <a:pt x="36360" y="54338"/>
                    <a:pt x="39996" y="53904"/>
                    <a:pt x="43598" y="53537"/>
                  </a:cubicBezTo>
                  <a:cubicBezTo>
                    <a:pt x="44332" y="53470"/>
                    <a:pt x="45033" y="53437"/>
                    <a:pt x="45733" y="53404"/>
                  </a:cubicBezTo>
                  <a:cubicBezTo>
                    <a:pt x="47001" y="53404"/>
                    <a:pt x="48268" y="53404"/>
                    <a:pt x="49536" y="53337"/>
                  </a:cubicBezTo>
                  <a:cubicBezTo>
                    <a:pt x="49690" y="53331"/>
                    <a:pt x="49845" y="53329"/>
                    <a:pt x="50002" y="53329"/>
                  </a:cubicBezTo>
                  <a:cubicBezTo>
                    <a:pt x="50872" y="53329"/>
                    <a:pt x="51783" y="53401"/>
                    <a:pt x="52682" y="53401"/>
                  </a:cubicBezTo>
                  <a:cubicBezTo>
                    <a:pt x="53586" y="53401"/>
                    <a:pt x="54478" y="53328"/>
                    <a:pt x="55307" y="53037"/>
                  </a:cubicBezTo>
                  <a:cubicBezTo>
                    <a:pt x="55507" y="52970"/>
                    <a:pt x="55674" y="52903"/>
                    <a:pt x="55840" y="52803"/>
                  </a:cubicBezTo>
                  <a:cubicBezTo>
                    <a:pt x="57742" y="51836"/>
                    <a:pt x="57909" y="49634"/>
                    <a:pt x="58209" y="47766"/>
                  </a:cubicBezTo>
                  <a:cubicBezTo>
                    <a:pt x="58642" y="44898"/>
                    <a:pt x="59009" y="42162"/>
                    <a:pt x="59076" y="39260"/>
                  </a:cubicBezTo>
                  <a:cubicBezTo>
                    <a:pt x="59076" y="38226"/>
                    <a:pt x="59076" y="37192"/>
                    <a:pt x="59009" y="36125"/>
                  </a:cubicBezTo>
                  <a:cubicBezTo>
                    <a:pt x="59076" y="35357"/>
                    <a:pt x="59109" y="34557"/>
                    <a:pt x="59143" y="33756"/>
                  </a:cubicBezTo>
                  <a:cubicBezTo>
                    <a:pt x="59209" y="31388"/>
                    <a:pt x="59009" y="28986"/>
                    <a:pt x="58809" y="26584"/>
                  </a:cubicBezTo>
                  <a:cubicBezTo>
                    <a:pt x="58876" y="26584"/>
                    <a:pt x="58943" y="26551"/>
                    <a:pt x="59009" y="26518"/>
                  </a:cubicBezTo>
                  <a:cubicBezTo>
                    <a:pt x="59710" y="26184"/>
                    <a:pt x="60310" y="25717"/>
                    <a:pt x="60844" y="25217"/>
                  </a:cubicBezTo>
                  <a:cubicBezTo>
                    <a:pt x="61444" y="24783"/>
                    <a:pt x="62011" y="24249"/>
                    <a:pt x="62545" y="23582"/>
                  </a:cubicBezTo>
                  <a:cubicBezTo>
                    <a:pt x="63446" y="22481"/>
                    <a:pt x="64513" y="20947"/>
                    <a:pt x="64914" y="19446"/>
                  </a:cubicBezTo>
                  <a:cubicBezTo>
                    <a:pt x="66041" y="19253"/>
                    <a:pt x="67237" y="18970"/>
                    <a:pt x="68370" y="18970"/>
                  </a:cubicBezTo>
                  <a:cubicBezTo>
                    <a:pt x="68611" y="18970"/>
                    <a:pt x="68849" y="18983"/>
                    <a:pt x="69083" y="19012"/>
                  </a:cubicBezTo>
                  <a:cubicBezTo>
                    <a:pt x="69142" y="19022"/>
                    <a:pt x="69197" y="19027"/>
                    <a:pt x="69249" y="19027"/>
                  </a:cubicBezTo>
                  <a:cubicBezTo>
                    <a:pt x="70089" y="19027"/>
                    <a:pt x="70106" y="17823"/>
                    <a:pt x="69383" y="17478"/>
                  </a:cubicBezTo>
                  <a:cubicBezTo>
                    <a:pt x="69077" y="17337"/>
                    <a:pt x="68756" y="17285"/>
                    <a:pt x="68427" y="17285"/>
                  </a:cubicBezTo>
                  <a:cubicBezTo>
                    <a:pt x="67898" y="17285"/>
                    <a:pt x="67350" y="17421"/>
                    <a:pt x="66815" y="17545"/>
                  </a:cubicBezTo>
                  <a:cubicBezTo>
                    <a:pt x="66348" y="17645"/>
                    <a:pt x="65848" y="17711"/>
                    <a:pt x="65347" y="17778"/>
                  </a:cubicBezTo>
                  <a:cubicBezTo>
                    <a:pt x="65381" y="17711"/>
                    <a:pt x="65414" y="17645"/>
                    <a:pt x="65414" y="17545"/>
                  </a:cubicBezTo>
                  <a:cubicBezTo>
                    <a:pt x="65447" y="17445"/>
                    <a:pt x="65481" y="17311"/>
                    <a:pt x="65514" y="17211"/>
                  </a:cubicBezTo>
                  <a:cubicBezTo>
                    <a:pt x="65647" y="16978"/>
                    <a:pt x="65781" y="16777"/>
                    <a:pt x="65881" y="16611"/>
                  </a:cubicBezTo>
                  <a:cubicBezTo>
                    <a:pt x="66315" y="15877"/>
                    <a:pt x="66681" y="15110"/>
                    <a:pt x="66715" y="14242"/>
                  </a:cubicBezTo>
                  <a:cubicBezTo>
                    <a:pt x="66715" y="13691"/>
                    <a:pt x="66283" y="13355"/>
                    <a:pt x="65841" y="13355"/>
                  </a:cubicBezTo>
                  <a:cubicBezTo>
                    <a:pt x="65587" y="13355"/>
                    <a:pt x="65329" y="13465"/>
                    <a:pt x="65147" y="13709"/>
                  </a:cubicBezTo>
                  <a:cubicBezTo>
                    <a:pt x="64447" y="14643"/>
                    <a:pt x="64113" y="15743"/>
                    <a:pt x="63813" y="16844"/>
                  </a:cubicBezTo>
                  <a:cubicBezTo>
                    <a:pt x="63679" y="16611"/>
                    <a:pt x="63579" y="16377"/>
                    <a:pt x="63446" y="16177"/>
                  </a:cubicBezTo>
                  <a:cubicBezTo>
                    <a:pt x="63112" y="15543"/>
                    <a:pt x="62545" y="15076"/>
                    <a:pt x="61978" y="14643"/>
                  </a:cubicBezTo>
                  <a:cubicBezTo>
                    <a:pt x="61830" y="14530"/>
                    <a:pt x="61677" y="14481"/>
                    <a:pt x="61532" y="14481"/>
                  </a:cubicBezTo>
                  <a:cubicBezTo>
                    <a:pt x="60990" y="14481"/>
                    <a:pt x="60548" y="15158"/>
                    <a:pt x="60811" y="15710"/>
                  </a:cubicBezTo>
                  <a:cubicBezTo>
                    <a:pt x="61077" y="16277"/>
                    <a:pt x="61511" y="16744"/>
                    <a:pt x="61978" y="17144"/>
                  </a:cubicBezTo>
                  <a:cubicBezTo>
                    <a:pt x="62212" y="17578"/>
                    <a:pt x="62445" y="18045"/>
                    <a:pt x="62779" y="18479"/>
                  </a:cubicBezTo>
                  <a:cubicBezTo>
                    <a:pt x="62845" y="18579"/>
                    <a:pt x="62912" y="18645"/>
                    <a:pt x="63012" y="18745"/>
                  </a:cubicBezTo>
                  <a:cubicBezTo>
                    <a:pt x="62445" y="19913"/>
                    <a:pt x="62011" y="21114"/>
                    <a:pt x="61244" y="22215"/>
                  </a:cubicBezTo>
                  <a:cubicBezTo>
                    <a:pt x="60577" y="23149"/>
                    <a:pt x="59710" y="24083"/>
                    <a:pt x="58709" y="24716"/>
                  </a:cubicBezTo>
                  <a:cubicBezTo>
                    <a:pt x="58709" y="22281"/>
                    <a:pt x="58709" y="19846"/>
                    <a:pt x="58843" y="17344"/>
                  </a:cubicBezTo>
                  <a:cubicBezTo>
                    <a:pt x="58876" y="16611"/>
                    <a:pt x="58909" y="15843"/>
                    <a:pt x="58976" y="15076"/>
                  </a:cubicBezTo>
                  <a:cubicBezTo>
                    <a:pt x="59076" y="13442"/>
                    <a:pt x="59143" y="11807"/>
                    <a:pt x="59143" y="10139"/>
                  </a:cubicBezTo>
                  <a:cubicBezTo>
                    <a:pt x="59143" y="9072"/>
                    <a:pt x="59109" y="8004"/>
                    <a:pt x="59043" y="6970"/>
                  </a:cubicBezTo>
                  <a:cubicBezTo>
                    <a:pt x="59043" y="6670"/>
                    <a:pt x="59043" y="6370"/>
                    <a:pt x="59009" y="6070"/>
                  </a:cubicBezTo>
                  <a:cubicBezTo>
                    <a:pt x="59009" y="5970"/>
                    <a:pt x="59009" y="5870"/>
                    <a:pt x="59009" y="5770"/>
                  </a:cubicBezTo>
                  <a:cubicBezTo>
                    <a:pt x="58976" y="5469"/>
                    <a:pt x="58976" y="5136"/>
                    <a:pt x="58943" y="4802"/>
                  </a:cubicBezTo>
                  <a:cubicBezTo>
                    <a:pt x="58909" y="3435"/>
                    <a:pt x="58042" y="2434"/>
                    <a:pt x="56841" y="1900"/>
                  </a:cubicBezTo>
                  <a:cubicBezTo>
                    <a:pt x="55840" y="1466"/>
                    <a:pt x="54606" y="1400"/>
                    <a:pt x="53539" y="1300"/>
                  </a:cubicBezTo>
                  <a:cubicBezTo>
                    <a:pt x="53539" y="1266"/>
                    <a:pt x="53505" y="1266"/>
                    <a:pt x="53472" y="1266"/>
                  </a:cubicBezTo>
                  <a:cubicBezTo>
                    <a:pt x="52279" y="982"/>
                    <a:pt x="51037" y="892"/>
                    <a:pt x="49768" y="892"/>
                  </a:cubicBezTo>
                  <a:cubicBezTo>
                    <a:pt x="49547" y="892"/>
                    <a:pt x="49325" y="894"/>
                    <a:pt x="49102" y="899"/>
                  </a:cubicBezTo>
                  <a:cubicBezTo>
                    <a:pt x="46867" y="699"/>
                    <a:pt x="44666" y="266"/>
                    <a:pt x="42397" y="132"/>
                  </a:cubicBezTo>
                  <a:cubicBezTo>
                    <a:pt x="40850" y="36"/>
                    <a:pt x="39294" y="1"/>
                    <a:pt x="37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3;p18">
            <a:extLst>
              <a:ext uri="{FF2B5EF4-FFF2-40B4-BE49-F238E27FC236}">
                <a16:creationId xmlns:a16="http://schemas.microsoft.com/office/drawing/2014/main" id="{A525CE4A-8AFE-D542-8FB9-0D3D8D1019C4}"/>
              </a:ext>
            </a:extLst>
          </p:cNvPr>
          <p:cNvGrpSpPr/>
          <p:nvPr/>
        </p:nvGrpSpPr>
        <p:grpSpPr>
          <a:xfrm>
            <a:off x="8644864" y="4754312"/>
            <a:ext cx="314624" cy="243794"/>
            <a:chOff x="5290700" y="1325400"/>
            <a:chExt cx="1753850" cy="1358700"/>
          </a:xfrm>
        </p:grpSpPr>
        <p:sp>
          <p:nvSpPr>
            <p:cNvPr id="26" name="Google Shape;124;p18">
              <a:extLst>
                <a:ext uri="{FF2B5EF4-FFF2-40B4-BE49-F238E27FC236}">
                  <a16:creationId xmlns:a16="http://schemas.microsoft.com/office/drawing/2014/main" id="{997AB4B4-1995-7142-85CD-297D503B2657}"/>
                </a:ext>
              </a:extLst>
            </p:cNvPr>
            <p:cNvSpPr/>
            <p:nvPr/>
          </p:nvSpPr>
          <p:spPr>
            <a:xfrm>
              <a:off x="5515850" y="1366800"/>
              <a:ext cx="1226725" cy="1289800"/>
            </a:xfrm>
            <a:custGeom>
              <a:avLst/>
              <a:gdLst/>
              <a:ahLst/>
              <a:cxnLst/>
              <a:rect l="l" t="t" r="r" b="b"/>
              <a:pathLst>
                <a:path w="49069" h="51592" extrusionOk="0">
                  <a:moveTo>
                    <a:pt x="39425" y="1"/>
                  </a:moveTo>
                  <a:cubicBezTo>
                    <a:pt x="38973" y="1"/>
                    <a:pt x="38530" y="36"/>
                    <a:pt x="38128" y="88"/>
                  </a:cubicBezTo>
                  <a:cubicBezTo>
                    <a:pt x="35797" y="360"/>
                    <a:pt x="33355" y="449"/>
                    <a:pt x="30967" y="449"/>
                  </a:cubicBezTo>
                  <a:cubicBezTo>
                    <a:pt x="30143" y="449"/>
                    <a:pt x="29325" y="438"/>
                    <a:pt x="28521" y="421"/>
                  </a:cubicBezTo>
                  <a:cubicBezTo>
                    <a:pt x="27659" y="404"/>
                    <a:pt x="26802" y="396"/>
                    <a:pt x="25947" y="396"/>
                  </a:cubicBezTo>
                  <a:cubicBezTo>
                    <a:pt x="23492" y="396"/>
                    <a:pt x="21054" y="464"/>
                    <a:pt x="18580" y="588"/>
                  </a:cubicBezTo>
                  <a:cubicBezTo>
                    <a:pt x="17313" y="621"/>
                    <a:pt x="15945" y="621"/>
                    <a:pt x="14578" y="688"/>
                  </a:cubicBezTo>
                  <a:cubicBezTo>
                    <a:pt x="14053" y="354"/>
                    <a:pt x="13460" y="157"/>
                    <a:pt x="12835" y="157"/>
                  </a:cubicBezTo>
                  <a:cubicBezTo>
                    <a:pt x="12586" y="157"/>
                    <a:pt x="12332" y="188"/>
                    <a:pt x="12076" y="254"/>
                  </a:cubicBezTo>
                  <a:cubicBezTo>
                    <a:pt x="11114" y="489"/>
                    <a:pt x="10218" y="641"/>
                    <a:pt x="9284" y="641"/>
                  </a:cubicBezTo>
                  <a:cubicBezTo>
                    <a:pt x="8890" y="641"/>
                    <a:pt x="8489" y="614"/>
                    <a:pt x="8073" y="555"/>
                  </a:cubicBezTo>
                  <a:cubicBezTo>
                    <a:pt x="7497" y="479"/>
                    <a:pt x="6783" y="389"/>
                    <a:pt x="6056" y="389"/>
                  </a:cubicBezTo>
                  <a:cubicBezTo>
                    <a:pt x="5184" y="389"/>
                    <a:pt x="4294" y="518"/>
                    <a:pt x="3603" y="955"/>
                  </a:cubicBezTo>
                  <a:cubicBezTo>
                    <a:pt x="0" y="3290"/>
                    <a:pt x="701" y="6492"/>
                    <a:pt x="1001" y="10262"/>
                  </a:cubicBezTo>
                  <a:cubicBezTo>
                    <a:pt x="1535" y="17267"/>
                    <a:pt x="434" y="24338"/>
                    <a:pt x="1235" y="31310"/>
                  </a:cubicBezTo>
                  <a:cubicBezTo>
                    <a:pt x="1635" y="34612"/>
                    <a:pt x="1835" y="38048"/>
                    <a:pt x="1802" y="41384"/>
                  </a:cubicBezTo>
                  <a:cubicBezTo>
                    <a:pt x="1768" y="43686"/>
                    <a:pt x="1201" y="46688"/>
                    <a:pt x="2602" y="48456"/>
                  </a:cubicBezTo>
                  <a:cubicBezTo>
                    <a:pt x="2502" y="49290"/>
                    <a:pt x="3236" y="50157"/>
                    <a:pt x="3970" y="50390"/>
                  </a:cubicBezTo>
                  <a:cubicBezTo>
                    <a:pt x="7272" y="51491"/>
                    <a:pt x="11242" y="51591"/>
                    <a:pt x="14711" y="51591"/>
                  </a:cubicBezTo>
                  <a:cubicBezTo>
                    <a:pt x="19481" y="51591"/>
                    <a:pt x="24284" y="51158"/>
                    <a:pt x="29055" y="50991"/>
                  </a:cubicBezTo>
                  <a:cubicBezTo>
                    <a:pt x="29632" y="50977"/>
                    <a:pt x="30210" y="50971"/>
                    <a:pt x="30790" y="50971"/>
                  </a:cubicBezTo>
                  <a:cubicBezTo>
                    <a:pt x="34329" y="50971"/>
                    <a:pt x="37904" y="51200"/>
                    <a:pt x="41430" y="51258"/>
                  </a:cubicBezTo>
                  <a:cubicBezTo>
                    <a:pt x="41508" y="51259"/>
                    <a:pt x="41586" y="51259"/>
                    <a:pt x="41663" y="51259"/>
                  </a:cubicBezTo>
                  <a:cubicBezTo>
                    <a:pt x="43824" y="51259"/>
                    <a:pt x="45582" y="50793"/>
                    <a:pt x="46967" y="48989"/>
                  </a:cubicBezTo>
                  <a:cubicBezTo>
                    <a:pt x="47768" y="47922"/>
                    <a:pt x="47968" y="46254"/>
                    <a:pt x="47801" y="44786"/>
                  </a:cubicBezTo>
                  <a:lnTo>
                    <a:pt x="47835" y="44720"/>
                  </a:lnTo>
                  <a:cubicBezTo>
                    <a:pt x="48268" y="38749"/>
                    <a:pt x="48102" y="32778"/>
                    <a:pt x="48035" y="26807"/>
                  </a:cubicBezTo>
                  <a:cubicBezTo>
                    <a:pt x="48001" y="23738"/>
                    <a:pt x="47868" y="20602"/>
                    <a:pt x="47635" y="17567"/>
                  </a:cubicBezTo>
                  <a:cubicBezTo>
                    <a:pt x="47601" y="17100"/>
                    <a:pt x="47601" y="16633"/>
                    <a:pt x="47568" y="16199"/>
                  </a:cubicBezTo>
                  <a:cubicBezTo>
                    <a:pt x="47968" y="15799"/>
                    <a:pt x="48268" y="15232"/>
                    <a:pt x="48302" y="14498"/>
                  </a:cubicBezTo>
                  <a:cubicBezTo>
                    <a:pt x="48468" y="12463"/>
                    <a:pt x="49069" y="9494"/>
                    <a:pt x="48502" y="7193"/>
                  </a:cubicBezTo>
                  <a:cubicBezTo>
                    <a:pt x="48535" y="6526"/>
                    <a:pt x="48535" y="5892"/>
                    <a:pt x="48468" y="5225"/>
                  </a:cubicBezTo>
                  <a:cubicBezTo>
                    <a:pt x="48228" y="2613"/>
                    <a:pt x="45801" y="785"/>
                    <a:pt x="43251" y="785"/>
                  </a:cubicBezTo>
                  <a:cubicBezTo>
                    <a:pt x="42967" y="785"/>
                    <a:pt x="42682" y="808"/>
                    <a:pt x="42397" y="855"/>
                  </a:cubicBezTo>
                  <a:cubicBezTo>
                    <a:pt x="42331" y="822"/>
                    <a:pt x="42297" y="788"/>
                    <a:pt x="42231" y="755"/>
                  </a:cubicBezTo>
                  <a:cubicBezTo>
                    <a:pt x="41493" y="179"/>
                    <a:pt x="40437" y="1"/>
                    <a:pt x="39425" y="1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;p18">
              <a:extLst>
                <a:ext uri="{FF2B5EF4-FFF2-40B4-BE49-F238E27FC236}">
                  <a16:creationId xmlns:a16="http://schemas.microsoft.com/office/drawing/2014/main" id="{D6C7998E-C9A4-BA4C-B083-ABF9C2815A54}"/>
                </a:ext>
              </a:extLst>
            </p:cNvPr>
            <p:cNvSpPr/>
            <p:nvPr/>
          </p:nvSpPr>
          <p:spPr>
            <a:xfrm>
              <a:off x="5530025" y="1382850"/>
              <a:ext cx="1163350" cy="1274100"/>
            </a:xfrm>
            <a:custGeom>
              <a:avLst/>
              <a:gdLst/>
              <a:ahLst/>
              <a:cxnLst/>
              <a:rect l="l" t="t" r="r" b="b"/>
              <a:pathLst>
                <a:path w="46534" h="50964" extrusionOk="0">
                  <a:moveTo>
                    <a:pt x="3423" y="0"/>
                  </a:moveTo>
                  <a:cubicBezTo>
                    <a:pt x="3344" y="0"/>
                    <a:pt x="3258" y="24"/>
                    <a:pt x="3169" y="79"/>
                  </a:cubicBezTo>
                  <a:cubicBezTo>
                    <a:pt x="2402" y="580"/>
                    <a:pt x="1668" y="847"/>
                    <a:pt x="1068" y="1581"/>
                  </a:cubicBezTo>
                  <a:cubicBezTo>
                    <a:pt x="401" y="2348"/>
                    <a:pt x="167" y="3515"/>
                    <a:pt x="101" y="4516"/>
                  </a:cubicBezTo>
                  <a:cubicBezTo>
                    <a:pt x="1" y="5784"/>
                    <a:pt x="101" y="7118"/>
                    <a:pt x="101" y="8385"/>
                  </a:cubicBezTo>
                  <a:cubicBezTo>
                    <a:pt x="67" y="9620"/>
                    <a:pt x="434" y="10754"/>
                    <a:pt x="267" y="11988"/>
                  </a:cubicBezTo>
                  <a:cubicBezTo>
                    <a:pt x="101" y="13322"/>
                    <a:pt x="501" y="14590"/>
                    <a:pt x="434" y="15924"/>
                  </a:cubicBezTo>
                  <a:cubicBezTo>
                    <a:pt x="334" y="17225"/>
                    <a:pt x="534" y="18493"/>
                    <a:pt x="501" y="19794"/>
                  </a:cubicBezTo>
                  <a:cubicBezTo>
                    <a:pt x="468" y="21028"/>
                    <a:pt x="501" y="22195"/>
                    <a:pt x="568" y="23429"/>
                  </a:cubicBezTo>
                  <a:cubicBezTo>
                    <a:pt x="668" y="24564"/>
                    <a:pt x="367" y="25731"/>
                    <a:pt x="601" y="26865"/>
                  </a:cubicBezTo>
                  <a:cubicBezTo>
                    <a:pt x="668" y="27099"/>
                    <a:pt x="801" y="27332"/>
                    <a:pt x="1001" y="27499"/>
                  </a:cubicBezTo>
                  <a:cubicBezTo>
                    <a:pt x="968" y="27532"/>
                    <a:pt x="968" y="27599"/>
                    <a:pt x="968" y="27633"/>
                  </a:cubicBezTo>
                  <a:cubicBezTo>
                    <a:pt x="768" y="28700"/>
                    <a:pt x="968" y="29834"/>
                    <a:pt x="801" y="30902"/>
                  </a:cubicBezTo>
                  <a:cubicBezTo>
                    <a:pt x="668" y="31669"/>
                    <a:pt x="768" y="32569"/>
                    <a:pt x="801" y="33370"/>
                  </a:cubicBezTo>
                  <a:cubicBezTo>
                    <a:pt x="901" y="34471"/>
                    <a:pt x="901" y="35638"/>
                    <a:pt x="1035" y="36772"/>
                  </a:cubicBezTo>
                  <a:cubicBezTo>
                    <a:pt x="1335" y="38941"/>
                    <a:pt x="834" y="41242"/>
                    <a:pt x="1235" y="43410"/>
                  </a:cubicBezTo>
                  <a:cubicBezTo>
                    <a:pt x="1602" y="45312"/>
                    <a:pt x="1468" y="47380"/>
                    <a:pt x="3203" y="48714"/>
                  </a:cubicBezTo>
                  <a:cubicBezTo>
                    <a:pt x="4937" y="50049"/>
                    <a:pt x="7106" y="50049"/>
                    <a:pt x="9174" y="50382"/>
                  </a:cubicBezTo>
                  <a:cubicBezTo>
                    <a:pt x="11542" y="50749"/>
                    <a:pt x="13910" y="50882"/>
                    <a:pt x="16279" y="50916"/>
                  </a:cubicBezTo>
                  <a:cubicBezTo>
                    <a:pt x="17210" y="50930"/>
                    <a:pt x="18142" y="50964"/>
                    <a:pt x="19074" y="50964"/>
                  </a:cubicBezTo>
                  <a:cubicBezTo>
                    <a:pt x="20277" y="50964"/>
                    <a:pt x="21480" y="50908"/>
                    <a:pt x="22683" y="50682"/>
                  </a:cubicBezTo>
                  <a:cubicBezTo>
                    <a:pt x="23202" y="50586"/>
                    <a:pt x="23745" y="50565"/>
                    <a:pt x="24297" y="50565"/>
                  </a:cubicBezTo>
                  <a:cubicBezTo>
                    <a:pt x="24697" y="50565"/>
                    <a:pt x="25102" y="50576"/>
                    <a:pt x="25504" y="50576"/>
                  </a:cubicBezTo>
                  <a:cubicBezTo>
                    <a:pt x="26655" y="50576"/>
                    <a:pt x="27789" y="50489"/>
                    <a:pt x="28754" y="49815"/>
                  </a:cubicBezTo>
                  <a:cubicBezTo>
                    <a:pt x="28788" y="49782"/>
                    <a:pt x="28821" y="49748"/>
                    <a:pt x="28854" y="49715"/>
                  </a:cubicBezTo>
                  <a:cubicBezTo>
                    <a:pt x="28888" y="49748"/>
                    <a:pt x="28921" y="49748"/>
                    <a:pt x="28988" y="49782"/>
                  </a:cubicBezTo>
                  <a:cubicBezTo>
                    <a:pt x="29688" y="50049"/>
                    <a:pt x="30422" y="50115"/>
                    <a:pt x="31156" y="50282"/>
                  </a:cubicBezTo>
                  <a:cubicBezTo>
                    <a:pt x="31772" y="50412"/>
                    <a:pt x="32404" y="50454"/>
                    <a:pt x="33041" y="50454"/>
                  </a:cubicBezTo>
                  <a:cubicBezTo>
                    <a:pt x="34200" y="50454"/>
                    <a:pt x="35374" y="50315"/>
                    <a:pt x="36493" y="50315"/>
                  </a:cubicBezTo>
                  <a:cubicBezTo>
                    <a:pt x="37461" y="50315"/>
                    <a:pt x="38428" y="50282"/>
                    <a:pt x="39395" y="50282"/>
                  </a:cubicBezTo>
                  <a:cubicBezTo>
                    <a:pt x="40429" y="50282"/>
                    <a:pt x="41363" y="50482"/>
                    <a:pt x="42364" y="50549"/>
                  </a:cubicBezTo>
                  <a:cubicBezTo>
                    <a:pt x="42515" y="50563"/>
                    <a:pt x="42673" y="50571"/>
                    <a:pt x="42835" y="50571"/>
                  </a:cubicBezTo>
                  <a:cubicBezTo>
                    <a:pt x="44178" y="50571"/>
                    <a:pt x="45820" y="50061"/>
                    <a:pt x="46267" y="48781"/>
                  </a:cubicBezTo>
                  <a:cubicBezTo>
                    <a:pt x="46534" y="48114"/>
                    <a:pt x="46000" y="47280"/>
                    <a:pt x="45266" y="47280"/>
                  </a:cubicBezTo>
                  <a:cubicBezTo>
                    <a:pt x="44699" y="47313"/>
                    <a:pt x="44132" y="47447"/>
                    <a:pt x="43565" y="47547"/>
                  </a:cubicBezTo>
                  <a:cubicBezTo>
                    <a:pt x="43306" y="47601"/>
                    <a:pt x="43079" y="47620"/>
                    <a:pt x="42864" y="47620"/>
                  </a:cubicBezTo>
                  <a:cubicBezTo>
                    <a:pt x="42413" y="47620"/>
                    <a:pt x="42016" y="47536"/>
                    <a:pt x="41497" y="47513"/>
                  </a:cubicBezTo>
                  <a:cubicBezTo>
                    <a:pt x="41015" y="47486"/>
                    <a:pt x="40535" y="47476"/>
                    <a:pt x="40057" y="47476"/>
                  </a:cubicBezTo>
                  <a:cubicBezTo>
                    <a:pt x="38783" y="47476"/>
                    <a:pt x="37521" y="47547"/>
                    <a:pt x="36260" y="47547"/>
                  </a:cubicBezTo>
                  <a:cubicBezTo>
                    <a:pt x="34933" y="47547"/>
                    <a:pt x="33630" y="47809"/>
                    <a:pt x="32331" y="47809"/>
                  </a:cubicBezTo>
                  <a:cubicBezTo>
                    <a:pt x="32095" y="47809"/>
                    <a:pt x="31859" y="47801"/>
                    <a:pt x="31623" y="47780"/>
                  </a:cubicBezTo>
                  <a:cubicBezTo>
                    <a:pt x="30989" y="47747"/>
                    <a:pt x="30389" y="47613"/>
                    <a:pt x="29722" y="47613"/>
                  </a:cubicBezTo>
                  <a:cubicBezTo>
                    <a:pt x="29155" y="47613"/>
                    <a:pt x="28688" y="47880"/>
                    <a:pt x="28187" y="48047"/>
                  </a:cubicBezTo>
                  <a:cubicBezTo>
                    <a:pt x="27941" y="47941"/>
                    <a:pt x="27685" y="47901"/>
                    <a:pt x="27410" y="47901"/>
                  </a:cubicBezTo>
                  <a:cubicBezTo>
                    <a:pt x="27164" y="47901"/>
                    <a:pt x="26903" y="47933"/>
                    <a:pt x="26620" y="47980"/>
                  </a:cubicBezTo>
                  <a:cubicBezTo>
                    <a:pt x="25664" y="48096"/>
                    <a:pt x="24733" y="48187"/>
                    <a:pt x="23783" y="48187"/>
                  </a:cubicBezTo>
                  <a:cubicBezTo>
                    <a:pt x="23639" y="48187"/>
                    <a:pt x="23495" y="48185"/>
                    <a:pt x="23351" y="48181"/>
                  </a:cubicBezTo>
                  <a:cubicBezTo>
                    <a:pt x="23290" y="48180"/>
                    <a:pt x="23230" y="48179"/>
                    <a:pt x="23170" y="48179"/>
                  </a:cubicBezTo>
                  <a:cubicBezTo>
                    <a:pt x="21657" y="48179"/>
                    <a:pt x="20126" y="48489"/>
                    <a:pt x="18622" y="48489"/>
                  </a:cubicBezTo>
                  <a:cubicBezTo>
                    <a:pt x="18228" y="48489"/>
                    <a:pt x="17836" y="48468"/>
                    <a:pt x="17446" y="48414"/>
                  </a:cubicBezTo>
                  <a:cubicBezTo>
                    <a:pt x="15211" y="48080"/>
                    <a:pt x="12876" y="48114"/>
                    <a:pt x="10641" y="47880"/>
                  </a:cubicBezTo>
                  <a:cubicBezTo>
                    <a:pt x="9574" y="47780"/>
                    <a:pt x="8540" y="47613"/>
                    <a:pt x="7473" y="47513"/>
                  </a:cubicBezTo>
                  <a:cubicBezTo>
                    <a:pt x="6438" y="47413"/>
                    <a:pt x="5338" y="47347"/>
                    <a:pt x="4537" y="46579"/>
                  </a:cubicBezTo>
                  <a:cubicBezTo>
                    <a:pt x="3737" y="45846"/>
                    <a:pt x="3903" y="44645"/>
                    <a:pt x="3737" y="43711"/>
                  </a:cubicBezTo>
                  <a:cubicBezTo>
                    <a:pt x="3536" y="42577"/>
                    <a:pt x="3570" y="41476"/>
                    <a:pt x="3536" y="40342"/>
                  </a:cubicBezTo>
                  <a:cubicBezTo>
                    <a:pt x="3536" y="38340"/>
                    <a:pt x="3436" y="36372"/>
                    <a:pt x="3403" y="34371"/>
                  </a:cubicBezTo>
                  <a:cubicBezTo>
                    <a:pt x="3403" y="33437"/>
                    <a:pt x="3303" y="32469"/>
                    <a:pt x="3169" y="31569"/>
                  </a:cubicBezTo>
                  <a:cubicBezTo>
                    <a:pt x="3069" y="30801"/>
                    <a:pt x="3203" y="30001"/>
                    <a:pt x="3103" y="29234"/>
                  </a:cubicBezTo>
                  <a:cubicBezTo>
                    <a:pt x="3003" y="28600"/>
                    <a:pt x="2869" y="27966"/>
                    <a:pt x="2736" y="27332"/>
                  </a:cubicBezTo>
                  <a:cubicBezTo>
                    <a:pt x="2969" y="26965"/>
                    <a:pt x="3003" y="26498"/>
                    <a:pt x="2803" y="26098"/>
                  </a:cubicBezTo>
                  <a:cubicBezTo>
                    <a:pt x="2736" y="25264"/>
                    <a:pt x="2803" y="24363"/>
                    <a:pt x="2769" y="23530"/>
                  </a:cubicBezTo>
                  <a:cubicBezTo>
                    <a:pt x="2702" y="22462"/>
                    <a:pt x="2536" y="21395"/>
                    <a:pt x="2536" y="20294"/>
                  </a:cubicBezTo>
                  <a:cubicBezTo>
                    <a:pt x="2502" y="17959"/>
                    <a:pt x="2135" y="15657"/>
                    <a:pt x="2102" y="13322"/>
                  </a:cubicBezTo>
                  <a:cubicBezTo>
                    <a:pt x="2069" y="12355"/>
                    <a:pt x="2369" y="11454"/>
                    <a:pt x="2336" y="10487"/>
                  </a:cubicBezTo>
                  <a:cubicBezTo>
                    <a:pt x="2269" y="9386"/>
                    <a:pt x="2235" y="8285"/>
                    <a:pt x="2235" y="7151"/>
                  </a:cubicBezTo>
                  <a:cubicBezTo>
                    <a:pt x="2235" y="4816"/>
                    <a:pt x="2135" y="2815"/>
                    <a:pt x="3770" y="947"/>
                  </a:cubicBezTo>
                  <a:cubicBezTo>
                    <a:pt x="4076" y="613"/>
                    <a:pt x="3825" y="0"/>
                    <a:pt x="3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6;p18">
              <a:extLst>
                <a:ext uri="{FF2B5EF4-FFF2-40B4-BE49-F238E27FC236}">
                  <a16:creationId xmlns:a16="http://schemas.microsoft.com/office/drawing/2014/main" id="{BD605497-9CF6-8943-BB0A-A16C099B081F}"/>
                </a:ext>
              </a:extLst>
            </p:cNvPr>
            <p:cNvSpPr/>
            <p:nvPr/>
          </p:nvSpPr>
          <p:spPr>
            <a:xfrm>
              <a:off x="5668450" y="1368225"/>
              <a:ext cx="1078300" cy="1152875"/>
            </a:xfrm>
            <a:custGeom>
              <a:avLst/>
              <a:gdLst/>
              <a:ahLst/>
              <a:cxnLst/>
              <a:rect l="l" t="t" r="r" b="b"/>
              <a:pathLst>
                <a:path w="43132" h="46115" extrusionOk="0">
                  <a:moveTo>
                    <a:pt x="28323" y="0"/>
                  </a:moveTo>
                  <a:cubicBezTo>
                    <a:pt x="27715" y="0"/>
                    <a:pt x="27112" y="11"/>
                    <a:pt x="26520" y="31"/>
                  </a:cubicBezTo>
                  <a:cubicBezTo>
                    <a:pt x="24251" y="97"/>
                    <a:pt x="22017" y="64"/>
                    <a:pt x="19748" y="164"/>
                  </a:cubicBezTo>
                  <a:cubicBezTo>
                    <a:pt x="17480" y="231"/>
                    <a:pt x="15278" y="531"/>
                    <a:pt x="13010" y="531"/>
                  </a:cubicBezTo>
                  <a:cubicBezTo>
                    <a:pt x="11876" y="531"/>
                    <a:pt x="10742" y="531"/>
                    <a:pt x="9641" y="564"/>
                  </a:cubicBezTo>
                  <a:cubicBezTo>
                    <a:pt x="8863" y="613"/>
                    <a:pt x="8121" y="715"/>
                    <a:pt x="7375" y="715"/>
                  </a:cubicBezTo>
                  <a:cubicBezTo>
                    <a:pt x="7097" y="715"/>
                    <a:pt x="6819" y="701"/>
                    <a:pt x="6539" y="664"/>
                  </a:cubicBezTo>
                  <a:cubicBezTo>
                    <a:pt x="6005" y="614"/>
                    <a:pt x="5471" y="598"/>
                    <a:pt x="4938" y="598"/>
                  </a:cubicBezTo>
                  <a:cubicBezTo>
                    <a:pt x="4404" y="598"/>
                    <a:pt x="3870" y="614"/>
                    <a:pt x="3337" y="631"/>
                  </a:cubicBezTo>
                  <a:cubicBezTo>
                    <a:pt x="2921" y="631"/>
                    <a:pt x="2467" y="605"/>
                    <a:pt x="2014" y="605"/>
                  </a:cubicBezTo>
                  <a:cubicBezTo>
                    <a:pt x="1447" y="605"/>
                    <a:pt x="883" y="646"/>
                    <a:pt x="401" y="831"/>
                  </a:cubicBezTo>
                  <a:cubicBezTo>
                    <a:pt x="168" y="898"/>
                    <a:pt x="1" y="1265"/>
                    <a:pt x="301" y="1432"/>
                  </a:cubicBezTo>
                  <a:cubicBezTo>
                    <a:pt x="1191" y="1934"/>
                    <a:pt x="2237" y="2030"/>
                    <a:pt x="3279" y="2030"/>
                  </a:cubicBezTo>
                  <a:cubicBezTo>
                    <a:pt x="3760" y="2030"/>
                    <a:pt x="4240" y="2009"/>
                    <a:pt x="4704" y="1999"/>
                  </a:cubicBezTo>
                  <a:cubicBezTo>
                    <a:pt x="5571" y="1999"/>
                    <a:pt x="6405" y="2199"/>
                    <a:pt x="7306" y="2232"/>
                  </a:cubicBezTo>
                  <a:cubicBezTo>
                    <a:pt x="7454" y="2242"/>
                    <a:pt x="7602" y="2246"/>
                    <a:pt x="7751" y="2246"/>
                  </a:cubicBezTo>
                  <a:cubicBezTo>
                    <a:pt x="8644" y="2246"/>
                    <a:pt x="9555" y="2099"/>
                    <a:pt x="10442" y="2099"/>
                  </a:cubicBezTo>
                  <a:cubicBezTo>
                    <a:pt x="11418" y="2083"/>
                    <a:pt x="12397" y="2077"/>
                    <a:pt x="13377" y="2077"/>
                  </a:cubicBezTo>
                  <a:cubicBezTo>
                    <a:pt x="16612" y="2077"/>
                    <a:pt x="19858" y="2148"/>
                    <a:pt x="23084" y="2199"/>
                  </a:cubicBezTo>
                  <a:cubicBezTo>
                    <a:pt x="26853" y="2266"/>
                    <a:pt x="30589" y="2399"/>
                    <a:pt x="34325" y="2766"/>
                  </a:cubicBezTo>
                  <a:cubicBezTo>
                    <a:pt x="34566" y="2787"/>
                    <a:pt x="34829" y="2793"/>
                    <a:pt x="35106" y="2793"/>
                  </a:cubicBezTo>
                  <a:cubicBezTo>
                    <a:pt x="35500" y="2793"/>
                    <a:pt x="35923" y="2781"/>
                    <a:pt x="36350" y="2781"/>
                  </a:cubicBezTo>
                  <a:cubicBezTo>
                    <a:pt x="37534" y="2781"/>
                    <a:pt x="38752" y="2876"/>
                    <a:pt x="39496" y="3600"/>
                  </a:cubicBezTo>
                  <a:cubicBezTo>
                    <a:pt x="40063" y="4200"/>
                    <a:pt x="40463" y="5068"/>
                    <a:pt x="40797" y="5801"/>
                  </a:cubicBezTo>
                  <a:cubicBezTo>
                    <a:pt x="41264" y="6869"/>
                    <a:pt x="41130" y="7736"/>
                    <a:pt x="41030" y="8870"/>
                  </a:cubicBezTo>
                  <a:cubicBezTo>
                    <a:pt x="40997" y="9137"/>
                    <a:pt x="41097" y="9371"/>
                    <a:pt x="41230" y="9504"/>
                  </a:cubicBezTo>
                  <a:cubicBezTo>
                    <a:pt x="41064" y="10572"/>
                    <a:pt x="40863" y="11672"/>
                    <a:pt x="40830" y="11872"/>
                  </a:cubicBezTo>
                  <a:cubicBezTo>
                    <a:pt x="40630" y="13474"/>
                    <a:pt x="40430" y="15075"/>
                    <a:pt x="40196" y="16676"/>
                  </a:cubicBezTo>
                  <a:cubicBezTo>
                    <a:pt x="39996" y="18110"/>
                    <a:pt x="40563" y="19578"/>
                    <a:pt x="40296" y="20979"/>
                  </a:cubicBezTo>
                  <a:cubicBezTo>
                    <a:pt x="39929" y="22613"/>
                    <a:pt x="40230" y="24381"/>
                    <a:pt x="40330" y="26016"/>
                  </a:cubicBezTo>
                  <a:cubicBezTo>
                    <a:pt x="40597" y="32521"/>
                    <a:pt x="41064" y="39025"/>
                    <a:pt x="40130" y="45497"/>
                  </a:cubicBezTo>
                  <a:cubicBezTo>
                    <a:pt x="40071" y="45884"/>
                    <a:pt x="40408" y="46114"/>
                    <a:pt x="40739" y="46114"/>
                  </a:cubicBezTo>
                  <a:cubicBezTo>
                    <a:pt x="40978" y="46114"/>
                    <a:pt x="41213" y="45995"/>
                    <a:pt x="41297" y="45730"/>
                  </a:cubicBezTo>
                  <a:cubicBezTo>
                    <a:pt x="42164" y="42861"/>
                    <a:pt x="42398" y="39626"/>
                    <a:pt x="42465" y="36657"/>
                  </a:cubicBezTo>
                  <a:cubicBezTo>
                    <a:pt x="42531" y="33121"/>
                    <a:pt x="42565" y="29619"/>
                    <a:pt x="42465" y="26116"/>
                  </a:cubicBezTo>
                  <a:cubicBezTo>
                    <a:pt x="42431" y="24515"/>
                    <a:pt x="42064" y="22814"/>
                    <a:pt x="42364" y="21246"/>
                  </a:cubicBezTo>
                  <a:cubicBezTo>
                    <a:pt x="42665" y="19711"/>
                    <a:pt x="41964" y="18277"/>
                    <a:pt x="41931" y="16743"/>
                  </a:cubicBezTo>
                  <a:cubicBezTo>
                    <a:pt x="41897" y="15141"/>
                    <a:pt x="42064" y="13540"/>
                    <a:pt x="41998" y="11939"/>
                  </a:cubicBezTo>
                  <a:cubicBezTo>
                    <a:pt x="41964" y="11172"/>
                    <a:pt x="42031" y="10471"/>
                    <a:pt x="42064" y="9738"/>
                  </a:cubicBezTo>
                  <a:cubicBezTo>
                    <a:pt x="42431" y="9671"/>
                    <a:pt x="42765" y="9437"/>
                    <a:pt x="42831" y="8970"/>
                  </a:cubicBezTo>
                  <a:cubicBezTo>
                    <a:pt x="42965" y="8003"/>
                    <a:pt x="43132" y="7136"/>
                    <a:pt x="43032" y="6168"/>
                  </a:cubicBezTo>
                  <a:cubicBezTo>
                    <a:pt x="42932" y="5334"/>
                    <a:pt x="42531" y="4400"/>
                    <a:pt x="42231" y="3600"/>
                  </a:cubicBezTo>
                  <a:cubicBezTo>
                    <a:pt x="41464" y="1665"/>
                    <a:pt x="40130" y="931"/>
                    <a:pt x="38161" y="531"/>
                  </a:cubicBezTo>
                  <a:cubicBezTo>
                    <a:pt x="36394" y="164"/>
                    <a:pt x="34526" y="431"/>
                    <a:pt x="32724" y="231"/>
                  </a:cubicBezTo>
                  <a:cubicBezTo>
                    <a:pt x="31305" y="65"/>
                    <a:pt x="29802" y="0"/>
                    <a:pt x="28323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;p18">
              <a:extLst>
                <a:ext uri="{FF2B5EF4-FFF2-40B4-BE49-F238E27FC236}">
                  <a16:creationId xmlns:a16="http://schemas.microsoft.com/office/drawing/2014/main" id="{A8E33F6D-D175-1D4F-BDB2-7467BDBD2A6C}"/>
                </a:ext>
              </a:extLst>
            </p:cNvPr>
            <p:cNvSpPr/>
            <p:nvPr/>
          </p:nvSpPr>
          <p:spPr>
            <a:xfrm>
              <a:off x="5822725" y="1850950"/>
              <a:ext cx="623800" cy="602775"/>
            </a:xfrm>
            <a:custGeom>
              <a:avLst/>
              <a:gdLst/>
              <a:ahLst/>
              <a:cxnLst/>
              <a:rect l="l" t="t" r="r" b="b"/>
              <a:pathLst>
                <a:path w="24952" h="24111" extrusionOk="0">
                  <a:moveTo>
                    <a:pt x="19848" y="1070"/>
                  </a:moveTo>
                  <a:cubicBezTo>
                    <a:pt x="19682" y="1136"/>
                    <a:pt x="19548" y="1203"/>
                    <a:pt x="19415" y="1270"/>
                  </a:cubicBezTo>
                  <a:cubicBezTo>
                    <a:pt x="18814" y="1270"/>
                    <a:pt x="18247" y="1303"/>
                    <a:pt x="17680" y="1336"/>
                  </a:cubicBezTo>
                  <a:cubicBezTo>
                    <a:pt x="17347" y="1336"/>
                    <a:pt x="16880" y="1436"/>
                    <a:pt x="16413" y="1436"/>
                  </a:cubicBezTo>
                  <a:cubicBezTo>
                    <a:pt x="16479" y="1403"/>
                    <a:pt x="16513" y="1403"/>
                    <a:pt x="16579" y="1370"/>
                  </a:cubicBezTo>
                  <a:cubicBezTo>
                    <a:pt x="17347" y="1336"/>
                    <a:pt x="18047" y="1203"/>
                    <a:pt x="18781" y="1103"/>
                  </a:cubicBezTo>
                  <a:cubicBezTo>
                    <a:pt x="19148" y="1103"/>
                    <a:pt x="19481" y="1070"/>
                    <a:pt x="19848" y="1070"/>
                  </a:cubicBezTo>
                  <a:close/>
                  <a:moveTo>
                    <a:pt x="21016" y="936"/>
                  </a:moveTo>
                  <a:cubicBezTo>
                    <a:pt x="21116" y="969"/>
                    <a:pt x="21216" y="969"/>
                    <a:pt x="21283" y="1003"/>
                  </a:cubicBezTo>
                  <a:cubicBezTo>
                    <a:pt x="21249" y="1036"/>
                    <a:pt x="21216" y="1070"/>
                    <a:pt x="21183" y="1136"/>
                  </a:cubicBezTo>
                  <a:cubicBezTo>
                    <a:pt x="21149" y="1236"/>
                    <a:pt x="21149" y="1336"/>
                    <a:pt x="21116" y="1470"/>
                  </a:cubicBezTo>
                  <a:lnTo>
                    <a:pt x="20983" y="1470"/>
                  </a:lnTo>
                  <a:cubicBezTo>
                    <a:pt x="20949" y="1470"/>
                    <a:pt x="20949" y="1436"/>
                    <a:pt x="20916" y="1403"/>
                  </a:cubicBezTo>
                  <a:cubicBezTo>
                    <a:pt x="20887" y="1384"/>
                    <a:pt x="20854" y="1375"/>
                    <a:pt x="20823" y="1375"/>
                  </a:cubicBezTo>
                  <a:cubicBezTo>
                    <a:pt x="20746" y="1375"/>
                    <a:pt x="20673" y="1423"/>
                    <a:pt x="20649" y="1470"/>
                  </a:cubicBezTo>
                  <a:cubicBezTo>
                    <a:pt x="20549" y="1503"/>
                    <a:pt x="20449" y="1503"/>
                    <a:pt x="20349" y="1503"/>
                  </a:cubicBezTo>
                  <a:cubicBezTo>
                    <a:pt x="20516" y="1403"/>
                    <a:pt x="20682" y="1336"/>
                    <a:pt x="20849" y="1236"/>
                  </a:cubicBezTo>
                  <a:cubicBezTo>
                    <a:pt x="20949" y="1170"/>
                    <a:pt x="21016" y="1070"/>
                    <a:pt x="21016" y="936"/>
                  </a:cubicBezTo>
                  <a:close/>
                  <a:moveTo>
                    <a:pt x="10709" y="1236"/>
                  </a:moveTo>
                  <a:cubicBezTo>
                    <a:pt x="10542" y="1270"/>
                    <a:pt x="10375" y="1270"/>
                    <a:pt x="10208" y="1303"/>
                  </a:cubicBezTo>
                  <a:cubicBezTo>
                    <a:pt x="9841" y="1370"/>
                    <a:pt x="9508" y="1436"/>
                    <a:pt x="9174" y="1537"/>
                  </a:cubicBezTo>
                  <a:lnTo>
                    <a:pt x="8941" y="1537"/>
                  </a:lnTo>
                  <a:cubicBezTo>
                    <a:pt x="8574" y="1503"/>
                    <a:pt x="8240" y="1470"/>
                    <a:pt x="7873" y="1436"/>
                  </a:cubicBezTo>
                  <a:cubicBezTo>
                    <a:pt x="8841" y="1370"/>
                    <a:pt x="9775" y="1303"/>
                    <a:pt x="10709" y="1236"/>
                  </a:cubicBezTo>
                  <a:close/>
                  <a:moveTo>
                    <a:pt x="2469" y="1203"/>
                  </a:moveTo>
                  <a:cubicBezTo>
                    <a:pt x="2469" y="1203"/>
                    <a:pt x="2469" y="1236"/>
                    <a:pt x="2436" y="1270"/>
                  </a:cubicBezTo>
                  <a:cubicBezTo>
                    <a:pt x="2436" y="1303"/>
                    <a:pt x="2436" y="1303"/>
                    <a:pt x="2436" y="1336"/>
                  </a:cubicBezTo>
                  <a:cubicBezTo>
                    <a:pt x="2336" y="1370"/>
                    <a:pt x="2236" y="1403"/>
                    <a:pt x="2169" y="1470"/>
                  </a:cubicBezTo>
                  <a:cubicBezTo>
                    <a:pt x="2136" y="1503"/>
                    <a:pt x="2102" y="1537"/>
                    <a:pt x="2069" y="1570"/>
                  </a:cubicBezTo>
                  <a:cubicBezTo>
                    <a:pt x="2036" y="1570"/>
                    <a:pt x="2002" y="1603"/>
                    <a:pt x="1969" y="1637"/>
                  </a:cubicBezTo>
                  <a:cubicBezTo>
                    <a:pt x="1902" y="1703"/>
                    <a:pt x="1869" y="1803"/>
                    <a:pt x="1802" y="1870"/>
                  </a:cubicBezTo>
                  <a:cubicBezTo>
                    <a:pt x="1769" y="1853"/>
                    <a:pt x="1735" y="1845"/>
                    <a:pt x="1702" y="1845"/>
                  </a:cubicBezTo>
                  <a:cubicBezTo>
                    <a:pt x="1669" y="1845"/>
                    <a:pt x="1635" y="1853"/>
                    <a:pt x="1602" y="1870"/>
                  </a:cubicBezTo>
                  <a:cubicBezTo>
                    <a:pt x="1836" y="1570"/>
                    <a:pt x="2136" y="1336"/>
                    <a:pt x="2469" y="1203"/>
                  </a:cubicBezTo>
                  <a:close/>
                  <a:moveTo>
                    <a:pt x="5672" y="2004"/>
                  </a:moveTo>
                  <a:cubicBezTo>
                    <a:pt x="5471" y="2037"/>
                    <a:pt x="5271" y="2104"/>
                    <a:pt x="5038" y="2137"/>
                  </a:cubicBezTo>
                  <a:cubicBezTo>
                    <a:pt x="5004" y="2129"/>
                    <a:pt x="4971" y="2124"/>
                    <a:pt x="4939" y="2124"/>
                  </a:cubicBezTo>
                  <a:cubicBezTo>
                    <a:pt x="4842" y="2124"/>
                    <a:pt x="4754" y="2162"/>
                    <a:pt x="4704" y="2237"/>
                  </a:cubicBezTo>
                  <a:cubicBezTo>
                    <a:pt x="4537" y="2304"/>
                    <a:pt x="4371" y="2337"/>
                    <a:pt x="4204" y="2404"/>
                  </a:cubicBezTo>
                  <a:cubicBezTo>
                    <a:pt x="4169" y="2387"/>
                    <a:pt x="4131" y="2378"/>
                    <a:pt x="4091" y="2378"/>
                  </a:cubicBezTo>
                  <a:cubicBezTo>
                    <a:pt x="4019" y="2378"/>
                    <a:pt x="3945" y="2405"/>
                    <a:pt x="3887" y="2455"/>
                  </a:cubicBezTo>
                  <a:lnTo>
                    <a:pt x="3887" y="2455"/>
                  </a:lnTo>
                  <a:cubicBezTo>
                    <a:pt x="4002" y="2304"/>
                    <a:pt x="4130" y="2170"/>
                    <a:pt x="4237" y="2037"/>
                  </a:cubicBezTo>
                  <a:lnTo>
                    <a:pt x="4437" y="2037"/>
                  </a:lnTo>
                  <a:cubicBezTo>
                    <a:pt x="4838" y="2037"/>
                    <a:pt x="5271" y="2004"/>
                    <a:pt x="5672" y="2004"/>
                  </a:cubicBezTo>
                  <a:close/>
                  <a:moveTo>
                    <a:pt x="20882" y="2370"/>
                  </a:moveTo>
                  <a:cubicBezTo>
                    <a:pt x="20916" y="2471"/>
                    <a:pt x="20949" y="2571"/>
                    <a:pt x="20949" y="2671"/>
                  </a:cubicBezTo>
                  <a:cubicBezTo>
                    <a:pt x="20882" y="2637"/>
                    <a:pt x="20782" y="2604"/>
                    <a:pt x="20682" y="2571"/>
                  </a:cubicBezTo>
                  <a:lnTo>
                    <a:pt x="20582" y="2571"/>
                  </a:lnTo>
                  <a:cubicBezTo>
                    <a:pt x="20582" y="2537"/>
                    <a:pt x="20616" y="2504"/>
                    <a:pt x="20616" y="2471"/>
                  </a:cubicBezTo>
                  <a:cubicBezTo>
                    <a:pt x="20716" y="2437"/>
                    <a:pt x="20782" y="2404"/>
                    <a:pt x="20882" y="2370"/>
                  </a:cubicBezTo>
                  <a:close/>
                  <a:moveTo>
                    <a:pt x="9107" y="2137"/>
                  </a:moveTo>
                  <a:lnTo>
                    <a:pt x="7073" y="2804"/>
                  </a:lnTo>
                  <a:cubicBezTo>
                    <a:pt x="7073" y="2737"/>
                    <a:pt x="7073" y="2671"/>
                    <a:pt x="7039" y="2604"/>
                  </a:cubicBezTo>
                  <a:cubicBezTo>
                    <a:pt x="7740" y="2437"/>
                    <a:pt x="8407" y="2270"/>
                    <a:pt x="9107" y="2137"/>
                  </a:cubicBezTo>
                  <a:close/>
                  <a:moveTo>
                    <a:pt x="6372" y="2737"/>
                  </a:moveTo>
                  <a:lnTo>
                    <a:pt x="6372" y="2737"/>
                  </a:lnTo>
                  <a:cubicBezTo>
                    <a:pt x="6339" y="2837"/>
                    <a:pt x="6305" y="2938"/>
                    <a:pt x="6305" y="3038"/>
                  </a:cubicBezTo>
                  <a:cubicBezTo>
                    <a:pt x="6239" y="3071"/>
                    <a:pt x="6172" y="3071"/>
                    <a:pt x="6105" y="3104"/>
                  </a:cubicBezTo>
                  <a:cubicBezTo>
                    <a:pt x="6105" y="3004"/>
                    <a:pt x="6105" y="2938"/>
                    <a:pt x="6072" y="2871"/>
                  </a:cubicBezTo>
                  <a:cubicBezTo>
                    <a:pt x="6072" y="2837"/>
                    <a:pt x="6072" y="2837"/>
                    <a:pt x="6039" y="2804"/>
                  </a:cubicBezTo>
                  <a:cubicBezTo>
                    <a:pt x="6172" y="2804"/>
                    <a:pt x="6272" y="2771"/>
                    <a:pt x="6372" y="2737"/>
                  </a:cubicBezTo>
                  <a:close/>
                  <a:moveTo>
                    <a:pt x="10526" y="2555"/>
                  </a:moveTo>
                  <a:cubicBezTo>
                    <a:pt x="9642" y="2882"/>
                    <a:pt x="8758" y="3178"/>
                    <a:pt x="7873" y="3538"/>
                  </a:cubicBezTo>
                  <a:cubicBezTo>
                    <a:pt x="7873" y="3471"/>
                    <a:pt x="7873" y="3438"/>
                    <a:pt x="7840" y="3405"/>
                  </a:cubicBezTo>
                  <a:cubicBezTo>
                    <a:pt x="8707" y="3138"/>
                    <a:pt x="9541" y="2837"/>
                    <a:pt x="10342" y="2604"/>
                  </a:cubicBezTo>
                  <a:cubicBezTo>
                    <a:pt x="10393" y="2578"/>
                    <a:pt x="10465" y="2572"/>
                    <a:pt x="10526" y="2555"/>
                  </a:cubicBezTo>
                  <a:close/>
                  <a:moveTo>
                    <a:pt x="11542" y="3605"/>
                  </a:moveTo>
                  <a:lnTo>
                    <a:pt x="11542" y="3605"/>
                  </a:lnTo>
                  <a:cubicBezTo>
                    <a:pt x="11493" y="3630"/>
                    <a:pt x="11443" y="3654"/>
                    <a:pt x="11393" y="3665"/>
                  </a:cubicBezTo>
                  <a:lnTo>
                    <a:pt x="11393" y="3665"/>
                  </a:lnTo>
                  <a:cubicBezTo>
                    <a:pt x="11443" y="3645"/>
                    <a:pt x="11493" y="3625"/>
                    <a:pt x="11542" y="3605"/>
                  </a:cubicBezTo>
                  <a:close/>
                  <a:moveTo>
                    <a:pt x="11208" y="3741"/>
                  </a:moveTo>
                  <a:lnTo>
                    <a:pt x="11208" y="3741"/>
                  </a:lnTo>
                  <a:cubicBezTo>
                    <a:pt x="10419" y="4148"/>
                    <a:pt x="9632" y="4529"/>
                    <a:pt x="8874" y="4939"/>
                  </a:cubicBezTo>
                  <a:cubicBezTo>
                    <a:pt x="8841" y="4872"/>
                    <a:pt x="8841" y="4806"/>
                    <a:pt x="8841" y="4705"/>
                  </a:cubicBezTo>
                  <a:cubicBezTo>
                    <a:pt x="9630" y="4384"/>
                    <a:pt x="10419" y="4062"/>
                    <a:pt x="11208" y="3741"/>
                  </a:cubicBezTo>
                  <a:close/>
                  <a:moveTo>
                    <a:pt x="12877" y="3805"/>
                  </a:moveTo>
                  <a:cubicBezTo>
                    <a:pt x="12677" y="3905"/>
                    <a:pt x="12510" y="4005"/>
                    <a:pt x="12310" y="4138"/>
                  </a:cubicBezTo>
                  <a:cubicBezTo>
                    <a:pt x="11542" y="4405"/>
                    <a:pt x="10809" y="4739"/>
                    <a:pt x="10075" y="5139"/>
                  </a:cubicBezTo>
                  <a:cubicBezTo>
                    <a:pt x="10075" y="5139"/>
                    <a:pt x="10075" y="5139"/>
                    <a:pt x="10041" y="5106"/>
                  </a:cubicBezTo>
                  <a:cubicBezTo>
                    <a:pt x="10975" y="4639"/>
                    <a:pt x="11909" y="4172"/>
                    <a:pt x="12877" y="3805"/>
                  </a:cubicBezTo>
                  <a:close/>
                  <a:moveTo>
                    <a:pt x="2969" y="3679"/>
                  </a:moveTo>
                  <a:lnTo>
                    <a:pt x="2969" y="3679"/>
                  </a:lnTo>
                  <a:cubicBezTo>
                    <a:pt x="2936" y="4210"/>
                    <a:pt x="2869" y="4741"/>
                    <a:pt x="2836" y="5239"/>
                  </a:cubicBezTo>
                  <a:cubicBezTo>
                    <a:pt x="2836" y="5273"/>
                    <a:pt x="2803" y="5273"/>
                    <a:pt x="2803" y="5273"/>
                  </a:cubicBezTo>
                  <a:cubicBezTo>
                    <a:pt x="2803" y="5206"/>
                    <a:pt x="2803" y="5139"/>
                    <a:pt x="2803" y="5106"/>
                  </a:cubicBezTo>
                  <a:cubicBezTo>
                    <a:pt x="2836" y="4772"/>
                    <a:pt x="2870" y="4505"/>
                    <a:pt x="2903" y="4272"/>
                  </a:cubicBezTo>
                  <a:cubicBezTo>
                    <a:pt x="2903" y="4105"/>
                    <a:pt x="2936" y="3972"/>
                    <a:pt x="2936" y="3805"/>
                  </a:cubicBezTo>
                  <a:cubicBezTo>
                    <a:pt x="2936" y="3774"/>
                    <a:pt x="2965" y="3714"/>
                    <a:pt x="2969" y="3679"/>
                  </a:cubicBezTo>
                  <a:close/>
                  <a:moveTo>
                    <a:pt x="1402" y="4839"/>
                  </a:moveTo>
                  <a:lnTo>
                    <a:pt x="1402" y="4839"/>
                  </a:lnTo>
                  <a:cubicBezTo>
                    <a:pt x="1402" y="5172"/>
                    <a:pt x="1302" y="5539"/>
                    <a:pt x="1268" y="5906"/>
                  </a:cubicBezTo>
                  <a:cubicBezTo>
                    <a:pt x="1235" y="5873"/>
                    <a:pt x="1168" y="5840"/>
                    <a:pt x="1135" y="5840"/>
                  </a:cubicBezTo>
                  <a:cubicBezTo>
                    <a:pt x="1135" y="5806"/>
                    <a:pt x="1168" y="5806"/>
                    <a:pt x="1168" y="5773"/>
                  </a:cubicBezTo>
                  <a:cubicBezTo>
                    <a:pt x="1235" y="5473"/>
                    <a:pt x="1335" y="5172"/>
                    <a:pt x="1402" y="4839"/>
                  </a:cubicBezTo>
                  <a:close/>
                  <a:moveTo>
                    <a:pt x="4271" y="5706"/>
                  </a:moveTo>
                  <a:cubicBezTo>
                    <a:pt x="4271" y="5873"/>
                    <a:pt x="4271" y="6040"/>
                    <a:pt x="4271" y="6207"/>
                  </a:cubicBezTo>
                  <a:cubicBezTo>
                    <a:pt x="4171" y="6340"/>
                    <a:pt x="4104" y="6440"/>
                    <a:pt x="4037" y="6573"/>
                  </a:cubicBezTo>
                  <a:cubicBezTo>
                    <a:pt x="4004" y="6473"/>
                    <a:pt x="4004" y="6373"/>
                    <a:pt x="4004" y="6273"/>
                  </a:cubicBezTo>
                  <a:cubicBezTo>
                    <a:pt x="4104" y="6073"/>
                    <a:pt x="4171" y="5906"/>
                    <a:pt x="4271" y="5706"/>
                  </a:cubicBezTo>
                  <a:close/>
                  <a:moveTo>
                    <a:pt x="11042" y="5539"/>
                  </a:moveTo>
                  <a:cubicBezTo>
                    <a:pt x="10709" y="5773"/>
                    <a:pt x="10375" y="5973"/>
                    <a:pt x="10041" y="6207"/>
                  </a:cubicBezTo>
                  <a:cubicBezTo>
                    <a:pt x="9808" y="6340"/>
                    <a:pt x="9541" y="6507"/>
                    <a:pt x="9308" y="6640"/>
                  </a:cubicBezTo>
                  <a:cubicBezTo>
                    <a:pt x="9308" y="6607"/>
                    <a:pt x="9341" y="6540"/>
                    <a:pt x="9341" y="6473"/>
                  </a:cubicBezTo>
                  <a:cubicBezTo>
                    <a:pt x="9574" y="6373"/>
                    <a:pt x="9808" y="6240"/>
                    <a:pt x="10008" y="6106"/>
                  </a:cubicBezTo>
                  <a:cubicBezTo>
                    <a:pt x="10108" y="6106"/>
                    <a:pt x="10208" y="6073"/>
                    <a:pt x="10242" y="5973"/>
                  </a:cubicBezTo>
                  <a:lnTo>
                    <a:pt x="11042" y="5539"/>
                  </a:lnTo>
                  <a:close/>
                  <a:moveTo>
                    <a:pt x="8340" y="7040"/>
                  </a:moveTo>
                  <a:cubicBezTo>
                    <a:pt x="8340" y="7107"/>
                    <a:pt x="8340" y="7174"/>
                    <a:pt x="8340" y="7241"/>
                  </a:cubicBezTo>
                  <a:cubicBezTo>
                    <a:pt x="8307" y="7274"/>
                    <a:pt x="8273" y="7307"/>
                    <a:pt x="8240" y="7307"/>
                  </a:cubicBezTo>
                  <a:lnTo>
                    <a:pt x="8240" y="7074"/>
                  </a:lnTo>
                  <a:lnTo>
                    <a:pt x="8340" y="7040"/>
                  </a:lnTo>
                  <a:close/>
                  <a:moveTo>
                    <a:pt x="5705" y="5339"/>
                  </a:moveTo>
                  <a:cubicBezTo>
                    <a:pt x="5738" y="6040"/>
                    <a:pt x="5738" y="6707"/>
                    <a:pt x="5738" y="7407"/>
                  </a:cubicBezTo>
                  <a:cubicBezTo>
                    <a:pt x="5705" y="6707"/>
                    <a:pt x="5672" y="6040"/>
                    <a:pt x="5705" y="5339"/>
                  </a:cubicBezTo>
                  <a:close/>
                  <a:moveTo>
                    <a:pt x="20215" y="3138"/>
                  </a:moveTo>
                  <a:cubicBezTo>
                    <a:pt x="21016" y="3138"/>
                    <a:pt x="21016" y="4172"/>
                    <a:pt x="21183" y="4772"/>
                  </a:cubicBezTo>
                  <a:cubicBezTo>
                    <a:pt x="21249" y="5039"/>
                    <a:pt x="21283" y="5339"/>
                    <a:pt x="21316" y="5573"/>
                  </a:cubicBezTo>
                  <a:cubicBezTo>
                    <a:pt x="21183" y="5940"/>
                    <a:pt x="21149" y="6307"/>
                    <a:pt x="21183" y="6707"/>
                  </a:cubicBezTo>
                  <a:cubicBezTo>
                    <a:pt x="21116" y="6874"/>
                    <a:pt x="21049" y="7040"/>
                    <a:pt x="20949" y="7207"/>
                  </a:cubicBezTo>
                  <a:cubicBezTo>
                    <a:pt x="20849" y="7391"/>
                    <a:pt x="20516" y="7432"/>
                    <a:pt x="20157" y="7432"/>
                  </a:cubicBezTo>
                  <a:cubicBezTo>
                    <a:pt x="19858" y="7432"/>
                    <a:pt x="19542" y="7403"/>
                    <a:pt x="19329" y="7403"/>
                  </a:cubicBezTo>
                  <a:cubicBezTo>
                    <a:pt x="19286" y="7403"/>
                    <a:pt x="19248" y="7405"/>
                    <a:pt x="19215" y="7407"/>
                  </a:cubicBezTo>
                  <a:cubicBezTo>
                    <a:pt x="18997" y="7427"/>
                    <a:pt x="18382" y="7576"/>
                    <a:pt x="17882" y="7576"/>
                  </a:cubicBezTo>
                  <a:cubicBezTo>
                    <a:pt x="17538" y="7576"/>
                    <a:pt x="17248" y="7505"/>
                    <a:pt x="17180" y="7274"/>
                  </a:cubicBezTo>
                  <a:cubicBezTo>
                    <a:pt x="17080" y="6974"/>
                    <a:pt x="17046" y="6674"/>
                    <a:pt x="16946" y="6340"/>
                  </a:cubicBezTo>
                  <a:cubicBezTo>
                    <a:pt x="17013" y="6173"/>
                    <a:pt x="17013" y="5973"/>
                    <a:pt x="17013" y="5740"/>
                  </a:cubicBezTo>
                  <a:cubicBezTo>
                    <a:pt x="17013" y="5573"/>
                    <a:pt x="16880" y="5473"/>
                    <a:pt x="16746" y="5473"/>
                  </a:cubicBezTo>
                  <a:cubicBezTo>
                    <a:pt x="16713" y="5273"/>
                    <a:pt x="16679" y="5039"/>
                    <a:pt x="16679" y="4806"/>
                  </a:cubicBezTo>
                  <a:cubicBezTo>
                    <a:pt x="16679" y="4705"/>
                    <a:pt x="16713" y="4605"/>
                    <a:pt x="16713" y="4539"/>
                  </a:cubicBezTo>
                  <a:cubicBezTo>
                    <a:pt x="16780" y="4372"/>
                    <a:pt x="16846" y="4238"/>
                    <a:pt x="16913" y="4105"/>
                  </a:cubicBezTo>
                  <a:cubicBezTo>
                    <a:pt x="17113" y="3805"/>
                    <a:pt x="17480" y="3638"/>
                    <a:pt x="17880" y="3538"/>
                  </a:cubicBezTo>
                  <a:cubicBezTo>
                    <a:pt x="17928" y="3610"/>
                    <a:pt x="17994" y="3665"/>
                    <a:pt x="18064" y="3665"/>
                  </a:cubicBezTo>
                  <a:cubicBezTo>
                    <a:pt x="18091" y="3665"/>
                    <a:pt x="18119" y="3657"/>
                    <a:pt x="18147" y="3638"/>
                  </a:cubicBezTo>
                  <a:cubicBezTo>
                    <a:pt x="18314" y="3571"/>
                    <a:pt x="18447" y="3505"/>
                    <a:pt x="18614" y="3438"/>
                  </a:cubicBezTo>
                  <a:lnTo>
                    <a:pt x="18848" y="3438"/>
                  </a:lnTo>
                  <a:cubicBezTo>
                    <a:pt x="18914" y="3405"/>
                    <a:pt x="18948" y="3371"/>
                    <a:pt x="18981" y="3338"/>
                  </a:cubicBezTo>
                  <a:cubicBezTo>
                    <a:pt x="19381" y="3204"/>
                    <a:pt x="19782" y="3138"/>
                    <a:pt x="20215" y="3138"/>
                  </a:cubicBezTo>
                  <a:close/>
                  <a:moveTo>
                    <a:pt x="6606" y="5106"/>
                  </a:moveTo>
                  <a:lnTo>
                    <a:pt x="6606" y="5106"/>
                  </a:lnTo>
                  <a:cubicBezTo>
                    <a:pt x="6639" y="5873"/>
                    <a:pt x="6672" y="6607"/>
                    <a:pt x="6706" y="7341"/>
                  </a:cubicBezTo>
                  <a:cubicBezTo>
                    <a:pt x="6706" y="7374"/>
                    <a:pt x="6706" y="7441"/>
                    <a:pt x="6706" y="7474"/>
                  </a:cubicBezTo>
                  <a:cubicBezTo>
                    <a:pt x="6739" y="7741"/>
                    <a:pt x="6739" y="8008"/>
                    <a:pt x="6772" y="8241"/>
                  </a:cubicBezTo>
                  <a:cubicBezTo>
                    <a:pt x="6739" y="8275"/>
                    <a:pt x="6672" y="8308"/>
                    <a:pt x="6639" y="8341"/>
                  </a:cubicBezTo>
                  <a:cubicBezTo>
                    <a:pt x="6606" y="7274"/>
                    <a:pt x="6539" y="6173"/>
                    <a:pt x="6606" y="5106"/>
                  </a:cubicBezTo>
                  <a:close/>
                  <a:moveTo>
                    <a:pt x="4204" y="8108"/>
                  </a:moveTo>
                  <a:cubicBezTo>
                    <a:pt x="4204" y="8175"/>
                    <a:pt x="4204" y="8241"/>
                    <a:pt x="4204" y="8341"/>
                  </a:cubicBezTo>
                  <a:lnTo>
                    <a:pt x="4070" y="8475"/>
                  </a:lnTo>
                  <a:lnTo>
                    <a:pt x="4070" y="8341"/>
                  </a:lnTo>
                  <a:cubicBezTo>
                    <a:pt x="4137" y="8275"/>
                    <a:pt x="4171" y="8175"/>
                    <a:pt x="4204" y="8108"/>
                  </a:cubicBezTo>
                  <a:close/>
                  <a:moveTo>
                    <a:pt x="9741" y="8441"/>
                  </a:moveTo>
                  <a:cubicBezTo>
                    <a:pt x="9541" y="8575"/>
                    <a:pt x="9308" y="8708"/>
                    <a:pt x="9141" y="8842"/>
                  </a:cubicBezTo>
                  <a:lnTo>
                    <a:pt x="9141" y="8808"/>
                  </a:lnTo>
                  <a:lnTo>
                    <a:pt x="9641" y="8441"/>
                  </a:lnTo>
                  <a:close/>
                  <a:moveTo>
                    <a:pt x="8474" y="9309"/>
                  </a:moveTo>
                  <a:cubicBezTo>
                    <a:pt x="8474" y="9309"/>
                    <a:pt x="8474" y="9342"/>
                    <a:pt x="8474" y="9376"/>
                  </a:cubicBezTo>
                  <a:cubicBezTo>
                    <a:pt x="8474" y="9442"/>
                    <a:pt x="8507" y="9509"/>
                    <a:pt x="8540" y="9542"/>
                  </a:cubicBezTo>
                  <a:cubicBezTo>
                    <a:pt x="8507" y="9576"/>
                    <a:pt x="8474" y="9642"/>
                    <a:pt x="8440" y="9709"/>
                  </a:cubicBezTo>
                  <a:cubicBezTo>
                    <a:pt x="8440" y="9676"/>
                    <a:pt x="8440" y="9642"/>
                    <a:pt x="8407" y="9609"/>
                  </a:cubicBezTo>
                  <a:cubicBezTo>
                    <a:pt x="8407" y="9509"/>
                    <a:pt x="8407" y="9442"/>
                    <a:pt x="8407" y="9342"/>
                  </a:cubicBezTo>
                  <a:lnTo>
                    <a:pt x="8474" y="9309"/>
                  </a:lnTo>
                  <a:close/>
                  <a:moveTo>
                    <a:pt x="20882" y="9809"/>
                  </a:moveTo>
                  <a:lnTo>
                    <a:pt x="20882" y="10043"/>
                  </a:lnTo>
                  <a:lnTo>
                    <a:pt x="20649" y="10043"/>
                  </a:lnTo>
                  <a:cubicBezTo>
                    <a:pt x="20716" y="9943"/>
                    <a:pt x="20816" y="9876"/>
                    <a:pt x="20882" y="9809"/>
                  </a:cubicBezTo>
                  <a:close/>
                  <a:moveTo>
                    <a:pt x="4237" y="9175"/>
                  </a:moveTo>
                  <a:cubicBezTo>
                    <a:pt x="4271" y="9342"/>
                    <a:pt x="4304" y="9476"/>
                    <a:pt x="4304" y="9642"/>
                  </a:cubicBezTo>
                  <a:cubicBezTo>
                    <a:pt x="4037" y="9843"/>
                    <a:pt x="3737" y="10009"/>
                    <a:pt x="3437" y="10143"/>
                  </a:cubicBezTo>
                  <a:cubicBezTo>
                    <a:pt x="3537" y="9976"/>
                    <a:pt x="3670" y="9809"/>
                    <a:pt x="3804" y="9676"/>
                  </a:cubicBezTo>
                  <a:cubicBezTo>
                    <a:pt x="3937" y="9642"/>
                    <a:pt x="4037" y="9576"/>
                    <a:pt x="4037" y="9409"/>
                  </a:cubicBezTo>
                  <a:cubicBezTo>
                    <a:pt x="4037" y="9309"/>
                    <a:pt x="4171" y="9242"/>
                    <a:pt x="4237" y="9175"/>
                  </a:cubicBezTo>
                  <a:close/>
                  <a:moveTo>
                    <a:pt x="19315" y="11444"/>
                  </a:moveTo>
                  <a:cubicBezTo>
                    <a:pt x="19315" y="11644"/>
                    <a:pt x="19281" y="11844"/>
                    <a:pt x="19248" y="12011"/>
                  </a:cubicBezTo>
                  <a:cubicBezTo>
                    <a:pt x="19215" y="11977"/>
                    <a:pt x="19148" y="11944"/>
                    <a:pt x="19081" y="11911"/>
                  </a:cubicBezTo>
                  <a:cubicBezTo>
                    <a:pt x="19181" y="11777"/>
                    <a:pt x="19248" y="11610"/>
                    <a:pt x="19315" y="11444"/>
                  </a:cubicBezTo>
                  <a:close/>
                  <a:moveTo>
                    <a:pt x="6005" y="10877"/>
                  </a:moveTo>
                  <a:lnTo>
                    <a:pt x="6005" y="10877"/>
                  </a:lnTo>
                  <a:cubicBezTo>
                    <a:pt x="6139" y="11410"/>
                    <a:pt x="6239" y="11977"/>
                    <a:pt x="6372" y="12511"/>
                  </a:cubicBezTo>
                  <a:cubicBezTo>
                    <a:pt x="6239" y="12011"/>
                    <a:pt x="6072" y="11444"/>
                    <a:pt x="6005" y="10877"/>
                  </a:cubicBezTo>
                  <a:close/>
                  <a:moveTo>
                    <a:pt x="5371" y="12578"/>
                  </a:moveTo>
                  <a:lnTo>
                    <a:pt x="5371" y="12578"/>
                  </a:lnTo>
                  <a:cubicBezTo>
                    <a:pt x="5471" y="13078"/>
                    <a:pt x="5605" y="13579"/>
                    <a:pt x="5738" y="14079"/>
                  </a:cubicBezTo>
                  <a:cubicBezTo>
                    <a:pt x="5672" y="13945"/>
                    <a:pt x="5605" y="13779"/>
                    <a:pt x="5572" y="13612"/>
                  </a:cubicBezTo>
                  <a:cubicBezTo>
                    <a:pt x="5471" y="13278"/>
                    <a:pt x="5405" y="12911"/>
                    <a:pt x="5371" y="12578"/>
                  </a:cubicBezTo>
                  <a:close/>
                  <a:moveTo>
                    <a:pt x="23951" y="11377"/>
                  </a:moveTo>
                  <a:cubicBezTo>
                    <a:pt x="23985" y="11944"/>
                    <a:pt x="24018" y="12511"/>
                    <a:pt x="24018" y="13078"/>
                  </a:cubicBezTo>
                  <a:cubicBezTo>
                    <a:pt x="24018" y="13512"/>
                    <a:pt x="24018" y="13945"/>
                    <a:pt x="23985" y="14412"/>
                  </a:cubicBezTo>
                  <a:cubicBezTo>
                    <a:pt x="23946" y="14373"/>
                    <a:pt x="23895" y="14357"/>
                    <a:pt x="23847" y="14357"/>
                  </a:cubicBezTo>
                  <a:cubicBezTo>
                    <a:pt x="23812" y="14357"/>
                    <a:pt x="23779" y="14365"/>
                    <a:pt x="23751" y="14379"/>
                  </a:cubicBezTo>
                  <a:cubicBezTo>
                    <a:pt x="23751" y="14146"/>
                    <a:pt x="23751" y="13879"/>
                    <a:pt x="23785" y="13645"/>
                  </a:cubicBezTo>
                  <a:cubicBezTo>
                    <a:pt x="23851" y="13579"/>
                    <a:pt x="23885" y="13512"/>
                    <a:pt x="23885" y="13412"/>
                  </a:cubicBezTo>
                  <a:cubicBezTo>
                    <a:pt x="23951" y="12711"/>
                    <a:pt x="23951" y="12044"/>
                    <a:pt x="23951" y="11377"/>
                  </a:cubicBezTo>
                  <a:close/>
                  <a:moveTo>
                    <a:pt x="8140" y="14446"/>
                  </a:moveTo>
                  <a:cubicBezTo>
                    <a:pt x="8207" y="14613"/>
                    <a:pt x="8273" y="14779"/>
                    <a:pt x="8340" y="14946"/>
                  </a:cubicBezTo>
                  <a:cubicBezTo>
                    <a:pt x="8280" y="14886"/>
                    <a:pt x="8215" y="14860"/>
                    <a:pt x="8154" y="14860"/>
                  </a:cubicBezTo>
                  <a:cubicBezTo>
                    <a:pt x="8046" y="14860"/>
                    <a:pt x="7949" y="14940"/>
                    <a:pt x="7907" y="15046"/>
                  </a:cubicBezTo>
                  <a:cubicBezTo>
                    <a:pt x="7907" y="15013"/>
                    <a:pt x="7907" y="15013"/>
                    <a:pt x="7873" y="14980"/>
                  </a:cubicBezTo>
                  <a:cubicBezTo>
                    <a:pt x="7873" y="14913"/>
                    <a:pt x="7873" y="14846"/>
                    <a:pt x="7873" y="14779"/>
                  </a:cubicBezTo>
                  <a:cubicBezTo>
                    <a:pt x="8007" y="14779"/>
                    <a:pt x="8107" y="14679"/>
                    <a:pt x="8140" y="14513"/>
                  </a:cubicBezTo>
                  <a:cubicBezTo>
                    <a:pt x="8140" y="14479"/>
                    <a:pt x="8140" y="14446"/>
                    <a:pt x="8140" y="14446"/>
                  </a:cubicBezTo>
                  <a:close/>
                  <a:moveTo>
                    <a:pt x="19115" y="13512"/>
                  </a:moveTo>
                  <a:cubicBezTo>
                    <a:pt x="19081" y="14046"/>
                    <a:pt x="18981" y="14613"/>
                    <a:pt x="18848" y="15146"/>
                  </a:cubicBezTo>
                  <a:lnTo>
                    <a:pt x="18814" y="15113"/>
                  </a:lnTo>
                  <a:cubicBezTo>
                    <a:pt x="18814" y="15080"/>
                    <a:pt x="18814" y="15080"/>
                    <a:pt x="18781" y="15046"/>
                  </a:cubicBezTo>
                  <a:cubicBezTo>
                    <a:pt x="18914" y="14546"/>
                    <a:pt x="19014" y="14012"/>
                    <a:pt x="19115" y="13512"/>
                  </a:cubicBezTo>
                  <a:close/>
                  <a:moveTo>
                    <a:pt x="3136" y="14479"/>
                  </a:moveTo>
                  <a:cubicBezTo>
                    <a:pt x="3137" y="14479"/>
                    <a:pt x="3170" y="14513"/>
                    <a:pt x="3203" y="14513"/>
                  </a:cubicBezTo>
                  <a:cubicBezTo>
                    <a:pt x="3203" y="14846"/>
                    <a:pt x="3203" y="15146"/>
                    <a:pt x="3203" y="15480"/>
                  </a:cubicBezTo>
                  <a:cubicBezTo>
                    <a:pt x="3203" y="15647"/>
                    <a:pt x="3203" y="15780"/>
                    <a:pt x="3203" y="15947"/>
                  </a:cubicBezTo>
                  <a:cubicBezTo>
                    <a:pt x="3170" y="15447"/>
                    <a:pt x="3136" y="14980"/>
                    <a:pt x="3136" y="14479"/>
                  </a:cubicBezTo>
                  <a:close/>
                  <a:moveTo>
                    <a:pt x="9374" y="16247"/>
                  </a:moveTo>
                  <a:cubicBezTo>
                    <a:pt x="9474" y="16347"/>
                    <a:pt x="9608" y="16447"/>
                    <a:pt x="9708" y="16514"/>
                  </a:cubicBezTo>
                  <a:cubicBezTo>
                    <a:pt x="9674" y="16547"/>
                    <a:pt x="9641" y="16581"/>
                    <a:pt x="9608" y="16647"/>
                  </a:cubicBezTo>
                  <a:cubicBezTo>
                    <a:pt x="9541" y="16514"/>
                    <a:pt x="9441" y="16381"/>
                    <a:pt x="9374" y="16247"/>
                  </a:cubicBezTo>
                  <a:close/>
                  <a:moveTo>
                    <a:pt x="13116" y="7982"/>
                  </a:moveTo>
                  <a:cubicBezTo>
                    <a:pt x="13571" y="7982"/>
                    <a:pt x="14030" y="8035"/>
                    <a:pt x="14511" y="8175"/>
                  </a:cubicBezTo>
                  <a:cubicBezTo>
                    <a:pt x="15445" y="8441"/>
                    <a:pt x="15879" y="9809"/>
                    <a:pt x="16279" y="10610"/>
                  </a:cubicBezTo>
                  <a:cubicBezTo>
                    <a:pt x="17513" y="13078"/>
                    <a:pt x="16579" y="16581"/>
                    <a:pt x="13477" y="16781"/>
                  </a:cubicBezTo>
                  <a:cubicBezTo>
                    <a:pt x="13343" y="16791"/>
                    <a:pt x="13209" y="16796"/>
                    <a:pt x="13076" y="16796"/>
                  </a:cubicBezTo>
                  <a:cubicBezTo>
                    <a:pt x="10996" y="16796"/>
                    <a:pt x="9109" y="15579"/>
                    <a:pt x="8607" y="13478"/>
                  </a:cubicBezTo>
                  <a:cubicBezTo>
                    <a:pt x="8607" y="13478"/>
                    <a:pt x="8607" y="13445"/>
                    <a:pt x="8574" y="13412"/>
                  </a:cubicBezTo>
                  <a:cubicBezTo>
                    <a:pt x="8774" y="12578"/>
                    <a:pt x="8807" y="11610"/>
                    <a:pt x="8674" y="10710"/>
                  </a:cubicBezTo>
                  <a:cubicBezTo>
                    <a:pt x="8707" y="10576"/>
                    <a:pt x="8740" y="10443"/>
                    <a:pt x="8774" y="10310"/>
                  </a:cubicBezTo>
                  <a:cubicBezTo>
                    <a:pt x="9074" y="9242"/>
                    <a:pt x="9941" y="8742"/>
                    <a:pt x="10809" y="8275"/>
                  </a:cubicBezTo>
                  <a:cubicBezTo>
                    <a:pt x="11075" y="8241"/>
                    <a:pt x="11309" y="8175"/>
                    <a:pt x="11542" y="8141"/>
                  </a:cubicBezTo>
                  <a:cubicBezTo>
                    <a:pt x="12078" y="8052"/>
                    <a:pt x="12594" y="7982"/>
                    <a:pt x="13116" y="7982"/>
                  </a:cubicBezTo>
                  <a:close/>
                  <a:moveTo>
                    <a:pt x="18181" y="16547"/>
                  </a:moveTo>
                  <a:cubicBezTo>
                    <a:pt x="17980" y="16781"/>
                    <a:pt x="17780" y="17014"/>
                    <a:pt x="17580" y="17181"/>
                  </a:cubicBezTo>
                  <a:cubicBezTo>
                    <a:pt x="17613" y="17148"/>
                    <a:pt x="17647" y="17081"/>
                    <a:pt x="17680" y="17014"/>
                  </a:cubicBezTo>
                  <a:cubicBezTo>
                    <a:pt x="17847" y="16848"/>
                    <a:pt x="17980" y="16681"/>
                    <a:pt x="18080" y="16547"/>
                  </a:cubicBezTo>
                  <a:close/>
                  <a:moveTo>
                    <a:pt x="15124" y="17172"/>
                  </a:moveTo>
                  <a:lnTo>
                    <a:pt x="15124" y="17172"/>
                  </a:lnTo>
                  <a:cubicBezTo>
                    <a:pt x="15109" y="17184"/>
                    <a:pt x="15094" y="17199"/>
                    <a:pt x="15078" y="17214"/>
                  </a:cubicBezTo>
                  <a:cubicBezTo>
                    <a:pt x="14912" y="17281"/>
                    <a:pt x="14711" y="17381"/>
                    <a:pt x="14511" y="17448"/>
                  </a:cubicBezTo>
                  <a:lnTo>
                    <a:pt x="14211" y="17481"/>
                  </a:lnTo>
                  <a:cubicBezTo>
                    <a:pt x="14556" y="17419"/>
                    <a:pt x="14842" y="17297"/>
                    <a:pt x="15124" y="17172"/>
                  </a:cubicBezTo>
                  <a:close/>
                  <a:moveTo>
                    <a:pt x="9308" y="17014"/>
                  </a:moveTo>
                  <a:cubicBezTo>
                    <a:pt x="9474" y="17281"/>
                    <a:pt x="9608" y="17515"/>
                    <a:pt x="9708" y="17782"/>
                  </a:cubicBezTo>
                  <a:cubicBezTo>
                    <a:pt x="9608" y="17681"/>
                    <a:pt x="9508" y="17581"/>
                    <a:pt x="9441" y="17481"/>
                  </a:cubicBezTo>
                  <a:cubicBezTo>
                    <a:pt x="9374" y="17315"/>
                    <a:pt x="9308" y="17148"/>
                    <a:pt x="9207" y="17014"/>
                  </a:cubicBezTo>
                  <a:close/>
                  <a:moveTo>
                    <a:pt x="10208" y="17648"/>
                  </a:moveTo>
                  <a:cubicBezTo>
                    <a:pt x="10342" y="17681"/>
                    <a:pt x="10475" y="17715"/>
                    <a:pt x="10608" y="17748"/>
                  </a:cubicBezTo>
                  <a:cubicBezTo>
                    <a:pt x="10675" y="17815"/>
                    <a:pt x="10775" y="17882"/>
                    <a:pt x="10875" y="17948"/>
                  </a:cubicBezTo>
                  <a:cubicBezTo>
                    <a:pt x="10809" y="17948"/>
                    <a:pt x="10775" y="17982"/>
                    <a:pt x="10742" y="17982"/>
                  </a:cubicBezTo>
                  <a:cubicBezTo>
                    <a:pt x="10575" y="18015"/>
                    <a:pt x="10475" y="18182"/>
                    <a:pt x="10508" y="18315"/>
                  </a:cubicBezTo>
                  <a:cubicBezTo>
                    <a:pt x="10475" y="18315"/>
                    <a:pt x="10442" y="18315"/>
                    <a:pt x="10442" y="18349"/>
                  </a:cubicBezTo>
                  <a:cubicBezTo>
                    <a:pt x="10375" y="18082"/>
                    <a:pt x="10308" y="17848"/>
                    <a:pt x="10208" y="17648"/>
                  </a:cubicBezTo>
                  <a:close/>
                  <a:moveTo>
                    <a:pt x="801" y="15914"/>
                  </a:moveTo>
                  <a:lnTo>
                    <a:pt x="801" y="15914"/>
                  </a:lnTo>
                  <a:cubicBezTo>
                    <a:pt x="868" y="17181"/>
                    <a:pt x="935" y="18415"/>
                    <a:pt x="1068" y="19683"/>
                  </a:cubicBezTo>
                  <a:cubicBezTo>
                    <a:pt x="935" y="18449"/>
                    <a:pt x="835" y="17181"/>
                    <a:pt x="801" y="15914"/>
                  </a:cubicBezTo>
                  <a:close/>
                  <a:moveTo>
                    <a:pt x="4392" y="10787"/>
                  </a:moveTo>
                  <a:cubicBezTo>
                    <a:pt x="4619" y="10787"/>
                    <a:pt x="4787" y="10937"/>
                    <a:pt x="4771" y="11344"/>
                  </a:cubicBezTo>
                  <a:cubicBezTo>
                    <a:pt x="4738" y="12011"/>
                    <a:pt x="4771" y="12611"/>
                    <a:pt x="4838" y="13245"/>
                  </a:cubicBezTo>
                  <a:cubicBezTo>
                    <a:pt x="4938" y="14212"/>
                    <a:pt x="5405" y="15280"/>
                    <a:pt x="6039" y="15980"/>
                  </a:cubicBezTo>
                  <a:cubicBezTo>
                    <a:pt x="6706" y="16781"/>
                    <a:pt x="7440" y="17715"/>
                    <a:pt x="8307" y="18282"/>
                  </a:cubicBezTo>
                  <a:cubicBezTo>
                    <a:pt x="9441" y="19016"/>
                    <a:pt x="10208" y="19316"/>
                    <a:pt x="11542" y="19583"/>
                  </a:cubicBezTo>
                  <a:cubicBezTo>
                    <a:pt x="11772" y="19626"/>
                    <a:pt x="12014" y="19644"/>
                    <a:pt x="12262" y="19644"/>
                  </a:cubicBezTo>
                  <a:cubicBezTo>
                    <a:pt x="13170" y="19644"/>
                    <a:pt x="14166" y="19399"/>
                    <a:pt x="14978" y="19216"/>
                  </a:cubicBezTo>
                  <a:cubicBezTo>
                    <a:pt x="15212" y="19149"/>
                    <a:pt x="15445" y="19082"/>
                    <a:pt x="15679" y="19016"/>
                  </a:cubicBezTo>
                  <a:cubicBezTo>
                    <a:pt x="15779" y="19016"/>
                    <a:pt x="15846" y="19016"/>
                    <a:pt x="15912" y="18982"/>
                  </a:cubicBezTo>
                  <a:cubicBezTo>
                    <a:pt x="16012" y="18949"/>
                    <a:pt x="16079" y="18882"/>
                    <a:pt x="16179" y="18816"/>
                  </a:cubicBezTo>
                  <a:cubicBezTo>
                    <a:pt x="16679" y="18649"/>
                    <a:pt x="17180" y="18415"/>
                    <a:pt x="17580" y="18115"/>
                  </a:cubicBezTo>
                  <a:cubicBezTo>
                    <a:pt x="19515" y="16647"/>
                    <a:pt x="19848" y="14046"/>
                    <a:pt x="19948" y="11777"/>
                  </a:cubicBezTo>
                  <a:cubicBezTo>
                    <a:pt x="19897" y="11318"/>
                    <a:pt x="20120" y="11073"/>
                    <a:pt x="20615" y="11073"/>
                  </a:cubicBezTo>
                  <a:cubicBezTo>
                    <a:pt x="20767" y="11073"/>
                    <a:pt x="20946" y="11096"/>
                    <a:pt x="21149" y="11143"/>
                  </a:cubicBezTo>
                  <a:cubicBezTo>
                    <a:pt x="21183" y="11544"/>
                    <a:pt x="21216" y="11944"/>
                    <a:pt x="21249" y="12344"/>
                  </a:cubicBezTo>
                  <a:cubicBezTo>
                    <a:pt x="21249" y="13145"/>
                    <a:pt x="21349" y="13945"/>
                    <a:pt x="21349" y="14779"/>
                  </a:cubicBezTo>
                  <a:cubicBezTo>
                    <a:pt x="21383" y="16414"/>
                    <a:pt x="21316" y="18048"/>
                    <a:pt x="20983" y="19683"/>
                  </a:cubicBezTo>
                  <a:cubicBezTo>
                    <a:pt x="20823" y="20479"/>
                    <a:pt x="19049" y="20639"/>
                    <a:pt x="17641" y="20639"/>
                  </a:cubicBezTo>
                  <a:cubicBezTo>
                    <a:pt x="16985" y="20639"/>
                    <a:pt x="16409" y="20605"/>
                    <a:pt x="16112" y="20584"/>
                  </a:cubicBezTo>
                  <a:cubicBezTo>
                    <a:pt x="14841" y="20497"/>
                    <a:pt x="13545" y="20410"/>
                    <a:pt x="12267" y="20410"/>
                  </a:cubicBezTo>
                  <a:cubicBezTo>
                    <a:pt x="12070" y="20410"/>
                    <a:pt x="11873" y="20412"/>
                    <a:pt x="11676" y="20417"/>
                  </a:cubicBezTo>
                  <a:cubicBezTo>
                    <a:pt x="10108" y="20417"/>
                    <a:pt x="8574" y="20750"/>
                    <a:pt x="7039" y="20784"/>
                  </a:cubicBezTo>
                  <a:cubicBezTo>
                    <a:pt x="6969" y="20787"/>
                    <a:pt x="6898" y="20789"/>
                    <a:pt x="6828" y="20789"/>
                  </a:cubicBezTo>
                  <a:cubicBezTo>
                    <a:pt x="6264" y="20789"/>
                    <a:pt x="5698" y="20684"/>
                    <a:pt x="5105" y="20684"/>
                  </a:cubicBezTo>
                  <a:cubicBezTo>
                    <a:pt x="5091" y="20684"/>
                    <a:pt x="5078" y="20684"/>
                    <a:pt x="5065" y="20684"/>
                  </a:cubicBezTo>
                  <a:cubicBezTo>
                    <a:pt x="3511" y="20684"/>
                    <a:pt x="3937" y="18707"/>
                    <a:pt x="3904" y="17681"/>
                  </a:cubicBezTo>
                  <a:cubicBezTo>
                    <a:pt x="3870" y="16114"/>
                    <a:pt x="3704" y="14546"/>
                    <a:pt x="3603" y="12978"/>
                  </a:cubicBezTo>
                  <a:cubicBezTo>
                    <a:pt x="3570" y="12478"/>
                    <a:pt x="3670" y="11777"/>
                    <a:pt x="3570" y="11210"/>
                  </a:cubicBezTo>
                  <a:cubicBezTo>
                    <a:pt x="3801" y="10980"/>
                    <a:pt x="4134" y="10787"/>
                    <a:pt x="4392" y="10787"/>
                  </a:cubicBezTo>
                  <a:close/>
                  <a:moveTo>
                    <a:pt x="10875" y="21184"/>
                  </a:moveTo>
                  <a:lnTo>
                    <a:pt x="10775" y="21217"/>
                  </a:lnTo>
                  <a:cubicBezTo>
                    <a:pt x="10542" y="21251"/>
                    <a:pt x="10275" y="21284"/>
                    <a:pt x="10041" y="21317"/>
                  </a:cubicBezTo>
                  <a:cubicBezTo>
                    <a:pt x="9941" y="21351"/>
                    <a:pt x="9875" y="21351"/>
                    <a:pt x="9775" y="21351"/>
                  </a:cubicBezTo>
                  <a:cubicBezTo>
                    <a:pt x="9408" y="21351"/>
                    <a:pt x="9007" y="21351"/>
                    <a:pt x="8607" y="21384"/>
                  </a:cubicBezTo>
                  <a:cubicBezTo>
                    <a:pt x="9374" y="21317"/>
                    <a:pt x="10108" y="21251"/>
                    <a:pt x="10875" y="21184"/>
                  </a:cubicBezTo>
                  <a:close/>
                  <a:moveTo>
                    <a:pt x="21883" y="20650"/>
                  </a:moveTo>
                  <a:cubicBezTo>
                    <a:pt x="21783" y="20950"/>
                    <a:pt x="21716" y="21251"/>
                    <a:pt x="21616" y="21551"/>
                  </a:cubicBezTo>
                  <a:cubicBezTo>
                    <a:pt x="21616" y="21551"/>
                    <a:pt x="21583" y="21584"/>
                    <a:pt x="21583" y="21618"/>
                  </a:cubicBezTo>
                  <a:cubicBezTo>
                    <a:pt x="21583" y="21384"/>
                    <a:pt x="21616" y="21151"/>
                    <a:pt x="21616" y="20917"/>
                  </a:cubicBezTo>
                  <a:cubicBezTo>
                    <a:pt x="21683" y="20817"/>
                    <a:pt x="21716" y="20750"/>
                    <a:pt x="21783" y="20650"/>
                  </a:cubicBezTo>
                  <a:close/>
                  <a:moveTo>
                    <a:pt x="5071" y="21584"/>
                  </a:moveTo>
                  <a:lnTo>
                    <a:pt x="5071" y="21584"/>
                  </a:lnTo>
                  <a:cubicBezTo>
                    <a:pt x="5238" y="21618"/>
                    <a:pt x="5438" y="21618"/>
                    <a:pt x="5605" y="21618"/>
                  </a:cubicBezTo>
                  <a:cubicBezTo>
                    <a:pt x="5538" y="21651"/>
                    <a:pt x="5438" y="21651"/>
                    <a:pt x="5338" y="21684"/>
                  </a:cubicBezTo>
                  <a:cubicBezTo>
                    <a:pt x="5238" y="21718"/>
                    <a:pt x="5171" y="21818"/>
                    <a:pt x="5138" y="21918"/>
                  </a:cubicBezTo>
                  <a:lnTo>
                    <a:pt x="5105" y="21918"/>
                  </a:lnTo>
                  <a:cubicBezTo>
                    <a:pt x="5171" y="21818"/>
                    <a:pt x="5138" y="21684"/>
                    <a:pt x="5071" y="21584"/>
                  </a:cubicBezTo>
                  <a:close/>
                  <a:moveTo>
                    <a:pt x="20415" y="21784"/>
                  </a:moveTo>
                  <a:cubicBezTo>
                    <a:pt x="20415" y="21818"/>
                    <a:pt x="20382" y="21884"/>
                    <a:pt x="20382" y="21918"/>
                  </a:cubicBezTo>
                  <a:cubicBezTo>
                    <a:pt x="20215" y="21951"/>
                    <a:pt x="20082" y="21985"/>
                    <a:pt x="19915" y="22018"/>
                  </a:cubicBezTo>
                  <a:cubicBezTo>
                    <a:pt x="20015" y="21951"/>
                    <a:pt x="20149" y="21884"/>
                    <a:pt x="20249" y="21818"/>
                  </a:cubicBezTo>
                  <a:lnTo>
                    <a:pt x="20282" y="21818"/>
                  </a:lnTo>
                  <a:cubicBezTo>
                    <a:pt x="20349" y="21784"/>
                    <a:pt x="20382" y="21784"/>
                    <a:pt x="20415" y="21784"/>
                  </a:cubicBezTo>
                  <a:close/>
                  <a:moveTo>
                    <a:pt x="18748" y="21918"/>
                  </a:moveTo>
                  <a:cubicBezTo>
                    <a:pt x="18748" y="21951"/>
                    <a:pt x="18714" y="21951"/>
                    <a:pt x="18714" y="21951"/>
                  </a:cubicBezTo>
                  <a:lnTo>
                    <a:pt x="18281" y="21951"/>
                  </a:lnTo>
                  <a:cubicBezTo>
                    <a:pt x="17613" y="21951"/>
                    <a:pt x="16880" y="22018"/>
                    <a:pt x="16112" y="22051"/>
                  </a:cubicBezTo>
                  <a:cubicBezTo>
                    <a:pt x="16413" y="22018"/>
                    <a:pt x="16746" y="21985"/>
                    <a:pt x="17080" y="21951"/>
                  </a:cubicBezTo>
                  <a:cubicBezTo>
                    <a:pt x="17647" y="21951"/>
                    <a:pt x="18214" y="21951"/>
                    <a:pt x="18748" y="21918"/>
                  </a:cubicBezTo>
                  <a:close/>
                  <a:moveTo>
                    <a:pt x="13644" y="22351"/>
                  </a:moveTo>
                  <a:cubicBezTo>
                    <a:pt x="13777" y="22385"/>
                    <a:pt x="13944" y="22418"/>
                    <a:pt x="14078" y="22452"/>
                  </a:cubicBezTo>
                  <a:lnTo>
                    <a:pt x="13277" y="22452"/>
                  </a:lnTo>
                  <a:cubicBezTo>
                    <a:pt x="13410" y="22418"/>
                    <a:pt x="13511" y="22385"/>
                    <a:pt x="13644" y="22351"/>
                  </a:cubicBezTo>
                  <a:close/>
                  <a:moveTo>
                    <a:pt x="22584" y="22151"/>
                  </a:moveTo>
                  <a:cubicBezTo>
                    <a:pt x="22584" y="22285"/>
                    <a:pt x="22550" y="22452"/>
                    <a:pt x="22550" y="22585"/>
                  </a:cubicBezTo>
                  <a:cubicBezTo>
                    <a:pt x="22550" y="22618"/>
                    <a:pt x="22550" y="22618"/>
                    <a:pt x="22550" y="22618"/>
                  </a:cubicBezTo>
                  <a:cubicBezTo>
                    <a:pt x="22384" y="22685"/>
                    <a:pt x="22183" y="22752"/>
                    <a:pt x="21983" y="22785"/>
                  </a:cubicBezTo>
                  <a:cubicBezTo>
                    <a:pt x="22183" y="22585"/>
                    <a:pt x="22384" y="22351"/>
                    <a:pt x="22584" y="22151"/>
                  </a:cubicBezTo>
                  <a:close/>
                  <a:moveTo>
                    <a:pt x="18948" y="22885"/>
                  </a:moveTo>
                  <a:cubicBezTo>
                    <a:pt x="19281" y="22919"/>
                    <a:pt x="19615" y="22952"/>
                    <a:pt x="19982" y="22952"/>
                  </a:cubicBezTo>
                  <a:cubicBezTo>
                    <a:pt x="19348" y="23019"/>
                    <a:pt x="18748" y="23052"/>
                    <a:pt x="18114" y="23052"/>
                  </a:cubicBezTo>
                  <a:cubicBezTo>
                    <a:pt x="18281" y="23019"/>
                    <a:pt x="18481" y="22985"/>
                    <a:pt x="18648" y="22952"/>
                  </a:cubicBezTo>
                  <a:cubicBezTo>
                    <a:pt x="18748" y="22919"/>
                    <a:pt x="18848" y="22919"/>
                    <a:pt x="18948" y="22885"/>
                  </a:cubicBezTo>
                  <a:close/>
                  <a:moveTo>
                    <a:pt x="18835" y="1"/>
                  </a:moveTo>
                  <a:cubicBezTo>
                    <a:pt x="18118" y="1"/>
                    <a:pt x="17404" y="35"/>
                    <a:pt x="16713" y="69"/>
                  </a:cubicBezTo>
                  <a:cubicBezTo>
                    <a:pt x="12754" y="195"/>
                    <a:pt x="8765" y="439"/>
                    <a:pt x="4802" y="439"/>
                  </a:cubicBezTo>
                  <a:cubicBezTo>
                    <a:pt x="4558" y="439"/>
                    <a:pt x="4314" y="438"/>
                    <a:pt x="4070" y="436"/>
                  </a:cubicBezTo>
                  <a:cubicBezTo>
                    <a:pt x="4037" y="436"/>
                    <a:pt x="4037" y="402"/>
                    <a:pt x="4004" y="402"/>
                  </a:cubicBezTo>
                  <a:cubicBezTo>
                    <a:pt x="3870" y="402"/>
                    <a:pt x="3737" y="436"/>
                    <a:pt x="3603" y="436"/>
                  </a:cubicBezTo>
                  <a:lnTo>
                    <a:pt x="3103" y="436"/>
                  </a:lnTo>
                  <a:cubicBezTo>
                    <a:pt x="2970" y="436"/>
                    <a:pt x="2870" y="469"/>
                    <a:pt x="2803" y="569"/>
                  </a:cubicBezTo>
                  <a:cubicBezTo>
                    <a:pt x="101" y="1336"/>
                    <a:pt x="201" y="4772"/>
                    <a:pt x="201" y="7441"/>
                  </a:cubicBezTo>
                  <a:cubicBezTo>
                    <a:pt x="201" y="9542"/>
                    <a:pt x="68" y="11644"/>
                    <a:pt x="34" y="13779"/>
                  </a:cubicBezTo>
                  <a:cubicBezTo>
                    <a:pt x="1" y="16147"/>
                    <a:pt x="268" y="18482"/>
                    <a:pt x="401" y="20850"/>
                  </a:cubicBezTo>
                  <a:cubicBezTo>
                    <a:pt x="501" y="22151"/>
                    <a:pt x="735" y="23085"/>
                    <a:pt x="1936" y="23652"/>
                  </a:cubicBezTo>
                  <a:cubicBezTo>
                    <a:pt x="2102" y="23719"/>
                    <a:pt x="2269" y="23786"/>
                    <a:pt x="2436" y="23819"/>
                  </a:cubicBezTo>
                  <a:cubicBezTo>
                    <a:pt x="2469" y="23886"/>
                    <a:pt x="2536" y="23953"/>
                    <a:pt x="2569" y="23986"/>
                  </a:cubicBezTo>
                  <a:cubicBezTo>
                    <a:pt x="2636" y="24053"/>
                    <a:pt x="2720" y="24086"/>
                    <a:pt x="2803" y="24086"/>
                  </a:cubicBezTo>
                  <a:cubicBezTo>
                    <a:pt x="2886" y="24086"/>
                    <a:pt x="2970" y="24053"/>
                    <a:pt x="3036" y="23986"/>
                  </a:cubicBezTo>
                  <a:cubicBezTo>
                    <a:pt x="3557" y="24079"/>
                    <a:pt x="4110" y="24111"/>
                    <a:pt x="4667" y="24111"/>
                  </a:cubicBezTo>
                  <a:cubicBezTo>
                    <a:pt x="5716" y="24111"/>
                    <a:pt x="6780" y="23996"/>
                    <a:pt x="7673" y="23953"/>
                  </a:cubicBezTo>
                  <a:cubicBezTo>
                    <a:pt x="8760" y="23878"/>
                    <a:pt x="9846" y="23834"/>
                    <a:pt x="10932" y="23834"/>
                  </a:cubicBezTo>
                  <a:cubicBezTo>
                    <a:pt x="11781" y="23834"/>
                    <a:pt x="12629" y="23861"/>
                    <a:pt x="13477" y="23919"/>
                  </a:cubicBezTo>
                  <a:cubicBezTo>
                    <a:pt x="13782" y="23934"/>
                    <a:pt x="14089" y="23940"/>
                    <a:pt x="14396" y="23940"/>
                  </a:cubicBezTo>
                  <a:cubicBezTo>
                    <a:pt x="16240" y="23940"/>
                    <a:pt x="18123" y="23719"/>
                    <a:pt x="19982" y="23719"/>
                  </a:cubicBezTo>
                  <a:cubicBezTo>
                    <a:pt x="20342" y="23729"/>
                    <a:pt x="20756" y="23753"/>
                    <a:pt x="21181" y="23753"/>
                  </a:cubicBezTo>
                  <a:cubicBezTo>
                    <a:pt x="22213" y="23753"/>
                    <a:pt x="23308" y="23612"/>
                    <a:pt x="23851" y="22785"/>
                  </a:cubicBezTo>
                  <a:cubicBezTo>
                    <a:pt x="24185" y="22285"/>
                    <a:pt x="24118" y="21651"/>
                    <a:pt x="24151" y="21084"/>
                  </a:cubicBezTo>
                  <a:cubicBezTo>
                    <a:pt x="24218" y="19783"/>
                    <a:pt x="24418" y="18482"/>
                    <a:pt x="24518" y="17181"/>
                  </a:cubicBezTo>
                  <a:cubicBezTo>
                    <a:pt x="24952" y="12511"/>
                    <a:pt x="24418" y="7974"/>
                    <a:pt x="24085" y="3338"/>
                  </a:cubicBezTo>
                  <a:cubicBezTo>
                    <a:pt x="23985" y="2104"/>
                    <a:pt x="24218" y="1170"/>
                    <a:pt x="22884" y="636"/>
                  </a:cubicBezTo>
                  <a:cubicBezTo>
                    <a:pt x="21628" y="129"/>
                    <a:pt x="20227" y="1"/>
                    <a:pt x="18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8;p18">
              <a:extLst>
                <a:ext uri="{FF2B5EF4-FFF2-40B4-BE49-F238E27FC236}">
                  <a16:creationId xmlns:a16="http://schemas.microsoft.com/office/drawing/2014/main" id="{49D08F84-E32A-D642-B93A-C55B7785FB5F}"/>
                </a:ext>
              </a:extLst>
            </p:cNvPr>
            <p:cNvSpPr/>
            <p:nvPr/>
          </p:nvSpPr>
          <p:spPr>
            <a:xfrm>
              <a:off x="5835250" y="1490575"/>
              <a:ext cx="215175" cy="144325"/>
            </a:xfrm>
            <a:custGeom>
              <a:avLst/>
              <a:gdLst/>
              <a:ahLst/>
              <a:cxnLst/>
              <a:rect l="l" t="t" r="r" b="b"/>
              <a:pathLst>
                <a:path w="8607" h="5773" extrusionOk="0">
                  <a:moveTo>
                    <a:pt x="5168" y="1"/>
                  </a:moveTo>
                  <a:cubicBezTo>
                    <a:pt x="4988" y="1"/>
                    <a:pt x="4800" y="14"/>
                    <a:pt x="4604" y="40"/>
                  </a:cubicBezTo>
                  <a:cubicBezTo>
                    <a:pt x="2202" y="374"/>
                    <a:pt x="0" y="2642"/>
                    <a:pt x="1168" y="5110"/>
                  </a:cubicBezTo>
                  <a:cubicBezTo>
                    <a:pt x="1243" y="5276"/>
                    <a:pt x="1379" y="5346"/>
                    <a:pt x="1518" y="5346"/>
                  </a:cubicBezTo>
                  <a:cubicBezTo>
                    <a:pt x="1688" y="5346"/>
                    <a:pt x="1862" y="5242"/>
                    <a:pt x="1935" y="5077"/>
                  </a:cubicBezTo>
                  <a:cubicBezTo>
                    <a:pt x="2235" y="4410"/>
                    <a:pt x="2369" y="3776"/>
                    <a:pt x="2802" y="3176"/>
                  </a:cubicBezTo>
                  <a:cubicBezTo>
                    <a:pt x="3403" y="2442"/>
                    <a:pt x="4170" y="2275"/>
                    <a:pt x="5037" y="2108"/>
                  </a:cubicBezTo>
                  <a:cubicBezTo>
                    <a:pt x="5125" y="2089"/>
                    <a:pt x="5206" y="2080"/>
                    <a:pt x="5282" y="2080"/>
                  </a:cubicBezTo>
                  <a:cubicBezTo>
                    <a:pt x="6540" y="2080"/>
                    <a:pt x="6298" y="4552"/>
                    <a:pt x="6738" y="5244"/>
                  </a:cubicBezTo>
                  <a:cubicBezTo>
                    <a:pt x="6937" y="5599"/>
                    <a:pt x="7305" y="5773"/>
                    <a:pt x="7663" y="5773"/>
                  </a:cubicBezTo>
                  <a:cubicBezTo>
                    <a:pt x="8144" y="5773"/>
                    <a:pt x="8606" y="5457"/>
                    <a:pt x="8606" y="4844"/>
                  </a:cubicBezTo>
                  <a:cubicBezTo>
                    <a:pt x="8606" y="2539"/>
                    <a:pt x="7705" y="1"/>
                    <a:pt x="5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;p18">
              <a:extLst>
                <a:ext uri="{FF2B5EF4-FFF2-40B4-BE49-F238E27FC236}">
                  <a16:creationId xmlns:a16="http://schemas.microsoft.com/office/drawing/2014/main" id="{B3E9B8EA-4C7F-A64E-8990-182575B2E695}"/>
                </a:ext>
              </a:extLst>
            </p:cNvPr>
            <p:cNvSpPr/>
            <p:nvPr/>
          </p:nvSpPr>
          <p:spPr>
            <a:xfrm>
              <a:off x="6078750" y="1519750"/>
              <a:ext cx="188850" cy="116350"/>
            </a:xfrm>
            <a:custGeom>
              <a:avLst/>
              <a:gdLst/>
              <a:ahLst/>
              <a:cxnLst/>
              <a:rect l="l" t="t" r="r" b="b"/>
              <a:pathLst>
                <a:path w="7554" h="4654" extrusionOk="0">
                  <a:moveTo>
                    <a:pt x="6744" y="1"/>
                  </a:moveTo>
                  <a:cubicBezTo>
                    <a:pt x="6290" y="1"/>
                    <a:pt x="5817" y="327"/>
                    <a:pt x="5905" y="975"/>
                  </a:cubicBezTo>
                  <a:cubicBezTo>
                    <a:pt x="6045" y="2309"/>
                    <a:pt x="5266" y="2740"/>
                    <a:pt x="4281" y="2740"/>
                  </a:cubicBezTo>
                  <a:cubicBezTo>
                    <a:pt x="3863" y="2740"/>
                    <a:pt x="3407" y="2662"/>
                    <a:pt x="2969" y="2542"/>
                  </a:cubicBezTo>
                  <a:cubicBezTo>
                    <a:pt x="2369" y="2376"/>
                    <a:pt x="1035" y="1375"/>
                    <a:pt x="1068" y="674"/>
                  </a:cubicBezTo>
                  <a:cubicBezTo>
                    <a:pt x="1068" y="555"/>
                    <a:pt x="988" y="436"/>
                    <a:pt x="852" y="436"/>
                  </a:cubicBezTo>
                  <a:cubicBezTo>
                    <a:pt x="836" y="436"/>
                    <a:pt x="819" y="437"/>
                    <a:pt x="801" y="441"/>
                  </a:cubicBezTo>
                  <a:cubicBezTo>
                    <a:pt x="1" y="674"/>
                    <a:pt x="67" y="1375"/>
                    <a:pt x="167" y="2075"/>
                  </a:cubicBezTo>
                  <a:cubicBezTo>
                    <a:pt x="367" y="3243"/>
                    <a:pt x="1402" y="3943"/>
                    <a:pt x="2369" y="4377"/>
                  </a:cubicBezTo>
                  <a:cubicBezTo>
                    <a:pt x="2805" y="4570"/>
                    <a:pt x="3310" y="4653"/>
                    <a:pt x="3828" y="4653"/>
                  </a:cubicBezTo>
                  <a:cubicBezTo>
                    <a:pt x="4656" y="4653"/>
                    <a:pt x="5515" y="4439"/>
                    <a:pt x="6172" y="4110"/>
                  </a:cubicBezTo>
                  <a:cubicBezTo>
                    <a:pt x="7306" y="3543"/>
                    <a:pt x="7406" y="1875"/>
                    <a:pt x="7506" y="808"/>
                  </a:cubicBezTo>
                  <a:cubicBezTo>
                    <a:pt x="7553" y="269"/>
                    <a:pt x="7156" y="1"/>
                    <a:pt x="6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0;p18">
              <a:extLst>
                <a:ext uri="{FF2B5EF4-FFF2-40B4-BE49-F238E27FC236}">
                  <a16:creationId xmlns:a16="http://schemas.microsoft.com/office/drawing/2014/main" id="{36DA0FB3-61D1-114E-B27A-34A61A7938B3}"/>
                </a:ext>
              </a:extLst>
            </p:cNvPr>
            <p:cNvSpPr/>
            <p:nvPr/>
          </p:nvSpPr>
          <p:spPr>
            <a:xfrm>
              <a:off x="6299750" y="1479675"/>
              <a:ext cx="210175" cy="155925"/>
            </a:xfrm>
            <a:custGeom>
              <a:avLst/>
              <a:gdLst/>
              <a:ahLst/>
              <a:cxnLst/>
              <a:rect l="l" t="t" r="r" b="b"/>
              <a:pathLst>
                <a:path w="8407" h="6237" extrusionOk="0">
                  <a:moveTo>
                    <a:pt x="3938" y="1"/>
                  </a:moveTo>
                  <a:cubicBezTo>
                    <a:pt x="2789" y="1"/>
                    <a:pt x="1743" y="520"/>
                    <a:pt x="968" y="1410"/>
                  </a:cubicBezTo>
                  <a:cubicBezTo>
                    <a:pt x="0" y="2478"/>
                    <a:pt x="67" y="3879"/>
                    <a:pt x="367" y="5213"/>
                  </a:cubicBezTo>
                  <a:cubicBezTo>
                    <a:pt x="421" y="5445"/>
                    <a:pt x="646" y="5582"/>
                    <a:pt x="860" y="5582"/>
                  </a:cubicBezTo>
                  <a:cubicBezTo>
                    <a:pt x="1045" y="5582"/>
                    <a:pt x="1221" y="5479"/>
                    <a:pt x="1268" y="5246"/>
                  </a:cubicBezTo>
                  <a:cubicBezTo>
                    <a:pt x="1601" y="3745"/>
                    <a:pt x="1935" y="2244"/>
                    <a:pt x="3669" y="1911"/>
                  </a:cubicBezTo>
                  <a:cubicBezTo>
                    <a:pt x="3811" y="1885"/>
                    <a:pt x="3943" y="1872"/>
                    <a:pt x="4066" y="1872"/>
                  </a:cubicBezTo>
                  <a:cubicBezTo>
                    <a:pt x="5688" y="1872"/>
                    <a:pt x="5793" y="4001"/>
                    <a:pt x="5638" y="5180"/>
                  </a:cubicBezTo>
                  <a:cubicBezTo>
                    <a:pt x="5521" y="5854"/>
                    <a:pt x="6086" y="6237"/>
                    <a:pt x="6654" y="6237"/>
                  </a:cubicBezTo>
                  <a:cubicBezTo>
                    <a:pt x="6900" y="6237"/>
                    <a:pt x="7147" y="6165"/>
                    <a:pt x="7339" y="6013"/>
                  </a:cubicBezTo>
                  <a:cubicBezTo>
                    <a:pt x="8406" y="5180"/>
                    <a:pt x="8073" y="3578"/>
                    <a:pt x="7572" y="2511"/>
                  </a:cubicBezTo>
                  <a:cubicBezTo>
                    <a:pt x="7005" y="1277"/>
                    <a:pt x="5871" y="243"/>
                    <a:pt x="4503" y="43"/>
                  </a:cubicBezTo>
                  <a:cubicBezTo>
                    <a:pt x="4313" y="15"/>
                    <a:pt x="4124" y="1"/>
                    <a:pt x="39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1;p18">
              <a:extLst>
                <a:ext uri="{FF2B5EF4-FFF2-40B4-BE49-F238E27FC236}">
                  <a16:creationId xmlns:a16="http://schemas.microsoft.com/office/drawing/2014/main" id="{46331ADE-D071-7440-BB34-FBEC2BC4F308}"/>
                </a:ext>
              </a:extLst>
            </p:cNvPr>
            <p:cNvSpPr/>
            <p:nvPr/>
          </p:nvSpPr>
          <p:spPr>
            <a:xfrm>
              <a:off x="5290700" y="1325400"/>
              <a:ext cx="1753850" cy="1358700"/>
            </a:xfrm>
            <a:custGeom>
              <a:avLst/>
              <a:gdLst/>
              <a:ahLst/>
              <a:cxnLst/>
              <a:rect l="l" t="t" r="r" b="b"/>
              <a:pathLst>
                <a:path w="70154" h="54348" extrusionOk="0">
                  <a:moveTo>
                    <a:pt x="48234" y="2478"/>
                  </a:moveTo>
                  <a:cubicBezTo>
                    <a:pt x="48701" y="2544"/>
                    <a:pt x="49168" y="2578"/>
                    <a:pt x="49636" y="2611"/>
                  </a:cubicBezTo>
                  <a:cubicBezTo>
                    <a:pt x="50636" y="2678"/>
                    <a:pt x="51670" y="2744"/>
                    <a:pt x="52704" y="2844"/>
                  </a:cubicBezTo>
                  <a:cubicBezTo>
                    <a:pt x="54539" y="3278"/>
                    <a:pt x="56207" y="4145"/>
                    <a:pt x="56741" y="5847"/>
                  </a:cubicBezTo>
                  <a:cubicBezTo>
                    <a:pt x="56774" y="6814"/>
                    <a:pt x="56907" y="7748"/>
                    <a:pt x="56907" y="8715"/>
                  </a:cubicBezTo>
                  <a:cubicBezTo>
                    <a:pt x="56907" y="12718"/>
                    <a:pt x="56607" y="16654"/>
                    <a:pt x="56407" y="20624"/>
                  </a:cubicBezTo>
                  <a:cubicBezTo>
                    <a:pt x="56340" y="22559"/>
                    <a:pt x="56407" y="24527"/>
                    <a:pt x="56540" y="26495"/>
                  </a:cubicBezTo>
                  <a:cubicBezTo>
                    <a:pt x="56674" y="29397"/>
                    <a:pt x="56841" y="32332"/>
                    <a:pt x="56907" y="35234"/>
                  </a:cubicBezTo>
                  <a:cubicBezTo>
                    <a:pt x="56874" y="36035"/>
                    <a:pt x="56774" y="36835"/>
                    <a:pt x="56707" y="37636"/>
                  </a:cubicBezTo>
                  <a:cubicBezTo>
                    <a:pt x="56540" y="39738"/>
                    <a:pt x="56374" y="41906"/>
                    <a:pt x="56007" y="44007"/>
                  </a:cubicBezTo>
                  <a:cubicBezTo>
                    <a:pt x="55673" y="45875"/>
                    <a:pt x="55973" y="47710"/>
                    <a:pt x="55506" y="49545"/>
                  </a:cubicBezTo>
                  <a:cubicBezTo>
                    <a:pt x="55276" y="50399"/>
                    <a:pt x="54657" y="51513"/>
                    <a:pt x="53713" y="51513"/>
                  </a:cubicBezTo>
                  <a:cubicBezTo>
                    <a:pt x="53700" y="51513"/>
                    <a:pt x="53686" y="51513"/>
                    <a:pt x="53672" y="51513"/>
                  </a:cubicBezTo>
                  <a:cubicBezTo>
                    <a:pt x="52738" y="51513"/>
                    <a:pt x="51837" y="51346"/>
                    <a:pt x="50903" y="51346"/>
                  </a:cubicBezTo>
                  <a:cubicBezTo>
                    <a:pt x="47100" y="51413"/>
                    <a:pt x="43231" y="51813"/>
                    <a:pt x="39462" y="52313"/>
                  </a:cubicBezTo>
                  <a:cubicBezTo>
                    <a:pt x="39295" y="52347"/>
                    <a:pt x="39128" y="52347"/>
                    <a:pt x="38928" y="52380"/>
                  </a:cubicBezTo>
                  <a:lnTo>
                    <a:pt x="37127" y="52380"/>
                  </a:lnTo>
                  <a:cubicBezTo>
                    <a:pt x="34881" y="52380"/>
                    <a:pt x="32620" y="52335"/>
                    <a:pt x="30364" y="52335"/>
                  </a:cubicBezTo>
                  <a:cubicBezTo>
                    <a:pt x="29236" y="52335"/>
                    <a:pt x="28109" y="52347"/>
                    <a:pt x="26986" y="52380"/>
                  </a:cubicBezTo>
                  <a:cubicBezTo>
                    <a:pt x="25452" y="52447"/>
                    <a:pt x="23884" y="52513"/>
                    <a:pt x="22349" y="52547"/>
                  </a:cubicBezTo>
                  <a:cubicBezTo>
                    <a:pt x="22216" y="52513"/>
                    <a:pt x="22049" y="52513"/>
                    <a:pt x="21916" y="52480"/>
                  </a:cubicBezTo>
                  <a:cubicBezTo>
                    <a:pt x="21015" y="52380"/>
                    <a:pt x="20114" y="52313"/>
                    <a:pt x="19214" y="52246"/>
                  </a:cubicBezTo>
                  <a:cubicBezTo>
                    <a:pt x="18180" y="52213"/>
                    <a:pt x="17246" y="51913"/>
                    <a:pt x="16212" y="51880"/>
                  </a:cubicBezTo>
                  <a:cubicBezTo>
                    <a:pt x="14110" y="51846"/>
                    <a:pt x="12609" y="51513"/>
                    <a:pt x="11408" y="49745"/>
                  </a:cubicBezTo>
                  <a:cubicBezTo>
                    <a:pt x="11208" y="49278"/>
                    <a:pt x="11075" y="48744"/>
                    <a:pt x="10975" y="48144"/>
                  </a:cubicBezTo>
                  <a:cubicBezTo>
                    <a:pt x="10975" y="47643"/>
                    <a:pt x="11041" y="47143"/>
                    <a:pt x="11041" y="46676"/>
                  </a:cubicBezTo>
                  <a:cubicBezTo>
                    <a:pt x="11041" y="45642"/>
                    <a:pt x="11075" y="44608"/>
                    <a:pt x="11041" y="43574"/>
                  </a:cubicBezTo>
                  <a:cubicBezTo>
                    <a:pt x="11041" y="42773"/>
                    <a:pt x="10975" y="41972"/>
                    <a:pt x="10908" y="41139"/>
                  </a:cubicBezTo>
                  <a:cubicBezTo>
                    <a:pt x="10874" y="39237"/>
                    <a:pt x="10841" y="37336"/>
                    <a:pt x="10774" y="35401"/>
                  </a:cubicBezTo>
                  <a:cubicBezTo>
                    <a:pt x="10641" y="32132"/>
                    <a:pt x="10341" y="28863"/>
                    <a:pt x="10274" y="25594"/>
                  </a:cubicBezTo>
                  <a:cubicBezTo>
                    <a:pt x="10307" y="24226"/>
                    <a:pt x="10341" y="22825"/>
                    <a:pt x="10341" y="21424"/>
                  </a:cubicBezTo>
                  <a:cubicBezTo>
                    <a:pt x="10407" y="20290"/>
                    <a:pt x="10407" y="19123"/>
                    <a:pt x="10407" y="17989"/>
                  </a:cubicBezTo>
                  <a:cubicBezTo>
                    <a:pt x="10508" y="15187"/>
                    <a:pt x="10674" y="12418"/>
                    <a:pt x="10741" y="9649"/>
                  </a:cubicBezTo>
                  <a:cubicBezTo>
                    <a:pt x="10774" y="8248"/>
                    <a:pt x="10474" y="6847"/>
                    <a:pt x="10508" y="5413"/>
                  </a:cubicBezTo>
                  <a:cubicBezTo>
                    <a:pt x="10608" y="5146"/>
                    <a:pt x="10708" y="4879"/>
                    <a:pt x="10808" y="4579"/>
                  </a:cubicBezTo>
                  <a:cubicBezTo>
                    <a:pt x="10808" y="4579"/>
                    <a:pt x="10841" y="4579"/>
                    <a:pt x="10841" y="4546"/>
                  </a:cubicBezTo>
                  <a:cubicBezTo>
                    <a:pt x="11141" y="4112"/>
                    <a:pt x="11542" y="3712"/>
                    <a:pt x="12142" y="3311"/>
                  </a:cubicBezTo>
                  <a:cubicBezTo>
                    <a:pt x="12956" y="2759"/>
                    <a:pt x="14632" y="2637"/>
                    <a:pt x="15822" y="2637"/>
                  </a:cubicBezTo>
                  <a:cubicBezTo>
                    <a:pt x="15997" y="2637"/>
                    <a:pt x="16162" y="2640"/>
                    <a:pt x="16312" y="2644"/>
                  </a:cubicBezTo>
                  <a:cubicBezTo>
                    <a:pt x="16685" y="2651"/>
                    <a:pt x="17057" y="2654"/>
                    <a:pt x="17429" y="2654"/>
                  </a:cubicBezTo>
                  <a:cubicBezTo>
                    <a:pt x="18443" y="2654"/>
                    <a:pt x="19451" y="2635"/>
                    <a:pt x="20465" y="2635"/>
                  </a:cubicBezTo>
                  <a:cubicBezTo>
                    <a:pt x="20836" y="2635"/>
                    <a:pt x="21209" y="2637"/>
                    <a:pt x="21582" y="2644"/>
                  </a:cubicBezTo>
                  <a:cubicBezTo>
                    <a:pt x="24534" y="2661"/>
                    <a:pt x="27486" y="2661"/>
                    <a:pt x="30443" y="2661"/>
                  </a:cubicBezTo>
                  <a:cubicBezTo>
                    <a:pt x="33399" y="2661"/>
                    <a:pt x="36359" y="2661"/>
                    <a:pt x="39328" y="2678"/>
                  </a:cubicBezTo>
                  <a:cubicBezTo>
                    <a:pt x="42264" y="2678"/>
                    <a:pt x="45166" y="2611"/>
                    <a:pt x="48101" y="2478"/>
                  </a:cubicBezTo>
                  <a:close/>
                  <a:moveTo>
                    <a:pt x="37365" y="0"/>
                  </a:moveTo>
                  <a:cubicBezTo>
                    <a:pt x="34506" y="0"/>
                    <a:pt x="31647" y="110"/>
                    <a:pt x="28787" y="176"/>
                  </a:cubicBezTo>
                  <a:cubicBezTo>
                    <a:pt x="27653" y="409"/>
                    <a:pt x="26519" y="509"/>
                    <a:pt x="25351" y="543"/>
                  </a:cubicBezTo>
                  <a:lnTo>
                    <a:pt x="24451" y="543"/>
                  </a:lnTo>
                  <a:cubicBezTo>
                    <a:pt x="23617" y="543"/>
                    <a:pt x="22783" y="643"/>
                    <a:pt x="21916" y="743"/>
                  </a:cubicBezTo>
                  <a:cubicBezTo>
                    <a:pt x="20498" y="681"/>
                    <a:pt x="19080" y="506"/>
                    <a:pt x="17636" y="506"/>
                  </a:cubicBezTo>
                  <a:cubicBezTo>
                    <a:pt x="17517" y="506"/>
                    <a:pt x="17398" y="507"/>
                    <a:pt x="17279" y="509"/>
                  </a:cubicBezTo>
                  <a:cubicBezTo>
                    <a:pt x="16498" y="537"/>
                    <a:pt x="15741" y="658"/>
                    <a:pt x="14948" y="658"/>
                  </a:cubicBezTo>
                  <a:cubicBezTo>
                    <a:pt x="14793" y="658"/>
                    <a:pt x="14636" y="654"/>
                    <a:pt x="14477" y="643"/>
                  </a:cubicBezTo>
                  <a:cubicBezTo>
                    <a:pt x="14383" y="639"/>
                    <a:pt x="14290" y="638"/>
                    <a:pt x="14198" y="638"/>
                  </a:cubicBezTo>
                  <a:cubicBezTo>
                    <a:pt x="13380" y="638"/>
                    <a:pt x="12652" y="770"/>
                    <a:pt x="11842" y="1010"/>
                  </a:cubicBezTo>
                  <a:cubicBezTo>
                    <a:pt x="10608" y="1410"/>
                    <a:pt x="9774" y="1944"/>
                    <a:pt x="9173" y="3145"/>
                  </a:cubicBezTo>
                  <a:cubicBezTo>
                    <a:pt x="8473" y="4646"/>
                    <a:pt x="8806" y="6480"/>
                    <a:pt x="8840" y="8082"/>
                  </a:cubicBezTo>
                  <a:cubicBezTo>
                    <a:pt x="8873" y="8849"/>
                    <a:pt x="9073" y="9583"/>
                    <a:pt x="9040" y="10383"/>
                  </a:cubicBezTo>
                  <a:cubicBezTo>
                    <a:pt x="9040" y="11250"/>
                    <a:pt x="8940" y="12118"/>
                    <a:pt x="8873" y="12985"/>
                  </a:cubicBezTo>
                  <a:cubicBezTo>
                    <a:pt x="8806" y="13886"/>
                    <a:pt x="8873" y="14753"/>
                    <a:pt x="8873" y="15620"/>
                  </a:cubicBezTo>
                  <a:cubicBezTo>
                    <a:pt x="8873" y="16621"/>
                    <a:pt x="8706" y="17588"/>
                    <a:pt x="8706" y="18589"/>
                  </a:cubicBezTo>
                  <a:cubicBezTo>
                    <a:pt x="8706" y="20357"/>
                    <a:pt x="8673" y="22092"/>
                    <a:pt x="8640" y="23859"/>
                  </a:cubicBezTo>
                  <a:cubicBezTo>
                    <a:pt x="7872" y="23192"/>
                    <a:pt x="7172" y="22192"/>
                    <a:pt x="6738" y="21424"/>
                  </a:cubicBezTo>
                  <a:cubicBezTo>
                    <a:pt x="6171" y="20457"/>
                    <a:pt x="5804" y="19390"/>
                    <a:pt x="5404" y="18322"/>
                  </a:cubicBezTo>
                  <a:cubicBezTo>
                    <a:pt x="5371" y="18255"/>
                    <a:pt x="5337" y="18155"/>
                    <a:pt x="5304" y="18055"/>
                  </a:cubicBezTo>
                  <a:cubicBezTo>
                    <a:pt x="6338" y="17655"/>
                    <a:pt x="7205" y="15720"/>
                    <a:pt x="7806" y="15087"/>
                  </a:cubicBezTo>
                  <a:cubicBezTo>
                    <a:pt x="8301" y="14513"/>
                    <a:pt x="7859" y="13755"/>
                    <a:pt x="7275" y="13755"/>
                  </a:cubicBezTo>
                  <a:cubicBezTo>
                    <a:pt x="7112" y="13755"/>
                    <a:pt x="6939" y="13814"/>
                    <a:pt x="6772" y="13952"/>
                  </a:cubicBezTo>
                  <a:cubicBezTo>
                    <a:pt x="6138" y="14519"/>
                    <a:pt x="5737" y="15353"/>
                    <a:pt x="5237" y="16054"/>
                  </a:cubicBezTo>
                  <a:cubicBezTo>
                    <a:pt x="5237" y="16021"/>
                    <a:pt x="5237" y="15987"/>
                    <a:pt x="5237" y="15954"/>
                  </a:cubicBezTo>
                  <a:cubicBezTo>
                    <a:pt x="5170" y="15320"/>
                    <a:pt x="5170" y="14686"/>
                    <a:pt x="5170" y="14019"/>
                  </a:cubicBezTo>
                  <a:cubicBezTo>
                    <a:pt x="5204" y="13519"/>
                    <a:pt x="5237" y="13018"/>
                    <a:pt x="5237" y="12518"/>
                  </a:cubicBezTo>
                  <a:cubicBezTo>
                    <a:pt x="5237" y="12026"/>
                    <a:pt x="4839" y="11765"/>
                    <a:pt x="4463" y="11765"/>
                  </a:cubicBezTo>
                  <a:cubicBezTo>
                    <a:pt x="4124" y="11765"/>
                    <a:pt x="3803" y="11976"/>
                    <a:pt x="3803" y="12418"/>
                  </a:cubicBezTo>
                  <a:cubicBezTo>
                    <a:pt x="3803" y="12551"/>
                    <a:pt x="3803" y="12685"/>
                    <a:pt x="3803" y="12785"/>
                  </a:cubicBezTo>
                  <a:cubicBezTo>
                    <a:pt x="3769" y="12985"/>
                    <a:pt x="3769" y="13185"/>
                    <a:pt x="3769" y="13385"/>
                  </a:cubicBezTo>
                  <a:cubicBezTo>
                    <a:pt x="3703" y="14119"/>
                    <a:pt x="3636" y="14886"/>
                    <a:pt x="3636" y="15620"/>
                  </a:cubicBezTo>
                  <a:cubicBezTo>
                    <a:pt x="2802" y="14986"/>
                    <a:pt x="1868" y="14419"/>
                    <a:pt x="934" y="14253"/>
                  </a:cubicBezTo>
                  <a:cubicBezTo>
                    <a:pt x="904" y="14248"/>
                    <a:pt x="875" y="14246"/>
                    <a:pt x="846" y="14246"/>
                  </a:cubicBezTo>
                  <a:cubicBezTo>
                    <a:pt x="460" y="14246"/>
                    <a:pt x="196" y="14645"/>
                    <a:pt x="133" y="14986"/>
                  </a:cubicBezTo>
                  <a:cubicBezTo>
                    <a:pt x="0" y="16021"/>
                    <a:pt x="1067" y="16321"/>
                    <a:pt x="1701" y="16854"/>
                  </a:cubicBezTo>
                  <a:cubicBezTo>
                    <a:pt x="2168" y="17288"/>
                    <a:pt x="2602" y="17588"/>
                    <a:pt x="3169" y="17855"/>
                  </a:cubicBezTo>
                  <a:cubicBezTo>
                    <a:pt x="3769" y="18189"/>
                    <a:pt x="4036" y="19290"/>
                    <a:pt x="4270" y="19857"/>
                  </a:cubicBezTo>
                  <a:cubicBezTo>
                    <a:pt x="4803" y="21091"/>
                    <a:pt x="5437" y="22225"/>
                    <a:pt x="6305" y="23226"/>
                  </a:cubicBezTo>
                  <a:cubicBezTo>
                    <a:pt x="6738" y="23726"/>
                    <a:pt x="7272" y="24160"/>
                    <a:pt x="7806" y="24527"/>
                  </a:cubicBezTo>
                  <a:cubicBezTo>
                    <a:pt x="7799" y="24520"/>
                    <a:pt x="7798" y="24517"/>
                    <a:pt x="7802" y="24517"/>
                  </a:cubicBezTo>
                  <a:lnTo>
                    <a:pt x="7802" y="24517"/>
                  </a:lnTo>
                  <a:cubicBezTo>
                    <a:pt x="7836" y="24517"/>
                    <a:pt x="8275" y="24773"/>
                    <a:pt x="8606" y="24894"/>
                  </a:cubicBezTo>
                  <a:cubicBezTo>
                    <a:pt x="8573" y="26695"/>
                    <a:pt x="8539" y="28496"/>
                    <a:pt x="8539" y="30297"/>
                  </a:cubicBezTo>
                  <a:cubicBezTo>
                    <a:pt x="8539" y="32099"/>
                    <a:pt x="8640" y="33867"/>
                    <a:pt x="8706" y="35635"/>
                  </a:cubicBezTo>
                  <a:cubicBezTo>
                    <a:pt x="8740" y="37669"/>
                    <a:pt x="9107" y="39637"/>
                    <a:pt x="9207" y="41672"/>
                  </a:cubicBezTo>
                  <a:cubicBezTo>
                    <a:pt x="9273" y="43507"/>
                    <a:pt x="9407" y="45275"/>
                    <a:pt x="9407" y="47109"/>
                  </a:cubicBezTo>
                  <a:cubicBezTo>
                    <a:pt x="9407" y="48877"/>
                    <a:pt x="9507" y="50045"/>
                    <a:pt x="10674" y="51446"/>
                  </a:cubicBezTo>
                  <a:cubicBezTo>
                    <a:pt x="11742" y="52713"/>
                    <a:pt x="12909" y="53114"/>
                    <a:pt x="14477" y="53414"/>
                  </a:cubicBezTo>
                  <a:cubicBezTo>
                    <a:pt x="14811" y="53467"/>
                    <a:pt x="15150" y="53478"/>
                    <a:pt x="15490" y="53478"/>
                  </a:cubicBezTo>
                  <a:cubicBezTo>
                    <a:pt x="15716" y="53478"/>
                    <a:pt x="15943" y="53473"/>
                    <a:pt x="16170" y="53473"/>
                  </a:cubicBezTo>
                  <a:cubicBezTo>
                    <a:pt x="16453" y="53473"/>
                    <a:pt x="16734" y="53481"/>
                    <a:pt x="17012" y="53514"/>
                  </a:cubicBezTo>
                  <a:cubicBezTo>
                    <a:pt x="18013" y="53581"/>
                    <a:pt x="19014" y="53814"/>
                    <a:pt x="20014" y="53881"/>
                  </a:cubicBezTo>
                  <a:cubicBezTo>
                    <a:pt x="21718" y="54003"/>
                    <a:pt x="23367" y="54152"/>
                    <a:pt x="25061" y="54152"/>
                  </a:cubicBezTo>
                  <a:cubicBezTo>
                    <a:pt x="25224" y="54152"/>
                    <a:pt x="25388" y="54151"/>
                    <a:pt x="25552" y="54148"/>
                  </a:cubicBezTo>
                  <a:cubicBezTo>
                    <a:pt x="25696" y="54146"/>
                    <a:pt x="25841" y="54145"/>
                    <a:pt x="25986" y="54145"/>
                  </a:cubicBezTo>
                  <a:cubicBezTo>
                    <a:pt x="28013" y="54145"/>
                    <a:pt x="30066" y="54348"/>
                    <a:pt x="32090" y="54348"/>
                  </a:cubicBezTo>
                  <a:cubicBezTo>
                    <a:pt x="35525" y="54348"/>
                    <a:pt x="38928" y="53948"/>
                    <a:pt x="42364" y="53614"/>
                  </a:cubicBezTo>
                  <a:cubicBezTo>
                    <a:pt x="43398" y="53664"/>
                    <a:pt x="44432" y="53689"/>
                    <a:pt x="45470" y="53689"/>
                  </a:cubicBezTo>
                  <a:cubicBezTo>
                    <a:pt x="46508" y="53689"/>
                    <a:pt x="47551" y="53664"/>
                    <a:pt x="48601" y="53614"/>
                  </a:cubicBezTo>
                  <a:cubicBezTo>
                    <a:pt x="48744" y="53609"/>
                    <a:pt x="48888" y="53607"/>
                    <a:pt x="49032" y="53607"/>
                  </a:cubicBezTo>
                  <a:cubicBezTo>
                    <a:pt x="49923" y="53607"/>
                    <a:pt x="50845" y="53685"/>
                    <a:pt x="51757" y="53685"/>
                  </a:cubicBezTo>
                  <a:cubicBezTo>
                    <a:pt x="52773" y="53685"/>
                    <a:pt x="53775" y="53589"/>
                    <a:pt x="54706" y="53180"/>
                  </a:cubicBezTo>
                  <a:cubicBezTo>
                    <a:pt x="55406" y="52880"/>
                    <a:pt x="55873" y="52447"/>
                    <a:pt x="56240" y="51913"/>
                  </a:cubicBezTo>
                  <a:cubicBezTo>
                    <a:pt x="57241" y="50545"/>
                    <a:pt x="57441" y="48344"/>
                    <a:pt x="57474" y="46609"/>
                  </a:cubicBezTo>
                  <a:cubicBezTo>
                    <a:pt x="57841" y="44241"/>
                    <a:pt x="58108" y="41939"/>
                    <a:pt x="58142" y="39537"/>
                  </a:cubicBezTo>
                  <a:lnTo>
                    <a:pt x="58142" y="39304"/>
                  </a:lnTo>
                  <a:cubicBezTo>
                    <a:pt x="58308" y="37436"/>
                    <a:pt x="58475" y="35601"/>
                    <a:pt x="58542" y="33767"/>
                  </a:cubicBezTo>
                  <a:cubicBezTo>
                    <a:pt x="58642" y="30197"/>
                    <a:pt x="58108" y="26661"/>
                    <a:pt x="58008" y="23126"/>
                  </a:cubicBezTo>
                  <a:lnTo>
                    <a:pt x="58008" y="23126"/>
                  </a:lnTo>
                  <a:cubicBezTo>
                    <a:pt x="58092" y="23142"/>
                    <a:pt x="58183" y="23151"/>
                    <a:pt x="58288" y="23151"/>
                  </a:cubicBezTo>
                  <a:cubicBezTo>
                    <a:pt x="58392" y="23151"/>
                    <a:pt x="58509" y="23142"/>
                    <a:pt x="58642" y="23126"/>
                  </a:cubicBezTo>
                  <a:cubicBezTo>
                    <a:pt x="58677" y="23123"/>
                    <a:pt x="58713" y="23122"/>
                    <a:pt x="58748" y="23122"/>
                  </a:cubicBezTo>
                  <a:cubicBezTo>
                    <a:pt x="59574" y="23122"/>
                    <a:pt x="60333" y="23851"/>
                    <a:pt x="60877" y="24427"/>
                  </a:cubicBezTo>
                  <a:cubicBezTo>
                    <a:pt x="60944" y="24527"/>
                    <a:pt x="61044" y="24660"/>
                    <a:pt x="61177" y="24760"/>
                  </a:cubicBezTo>
                  <a:cubicBezTo>
                    <a:pt x="61844" y="25694"/>
                    <a:pt x="62345" y="26762"/>
                    <a:pt x="62812" y="27829"/>
                  </a:cubicBezTo>
                  <a:cubicBezTo>
                    <a:pt x="62511" y="28229"/>
                    <a:pt x="62345" y="28863"/>
                    <a:pt x="62178" y="29263"/>
                  </a:cubicBezTo>
                  <a:cubicBezTo>
                    <a:pt x="62144" y="29363"/>
                    <a:pt x="62078" y="29463"/>
                    <a:pt x="62044" y="29597"/>
                  </a:cubicBezTo>
                  <a:cubicBezTo>
                    <a:pt x="61511" y="30297"/>
                    <a:pt x="60910" y="30898"/>
                    <a:pt x="60677" y="31799"/>
                  </a:cubicBezTo>
                  <a:cubicBezTo>
                    <a:pt x="60496" y="32400"/>
                    <a:pt x="60940" y="33057"/>
                    <a:pt x="61543" y="33057"/>
                  </a:cubicBezTo>
                  <a:cubicBezTo>
                    <a:pt x="61609" y="33057"/>
                    <a:pt x="61676" y="33049"/>
                    <a:pt x="61744" y="33033"/>
                  </a:cubicBezTo>
                  <a:cubicBezTo>
                    <a:pt x="62678" y="32766"/>
                    <a:pt x="63078" y="31899"/>
                    <a:pt x="63345" y="30931"/>
                  </a:cubicBezTo>
                  <a:cubicBezTo>
                    <a:pt x="63412" y="30865"/>
                    <a:pt x="63445" y="30831"/>
                    <a:pt x="63479" y="30764"/>
                  </a:cubicBezTo>
                  <a:cubicBezTo>
                    <a:pt x="63679" y="30498"/>
                    <a:pt x="63946" y="29964"/>
                    <a:pt x="64213" y="29597"/>
                  </a:cubicBezTo>
                  <a:cubicBezTo>
                    <a:pt x="64813" y="30431"/>
                    <a:pt x="65614" y="31698"/>
                    <a:pt x="65780" y="31865"/>
                  </a:cubicBezTo>
                  <a:cubicBezTo>
                    <a:pt x="65959" y="32053"/>
                    <a:pt x="66187" y="32136"/>
                    <a:pt x="66414" y="32136"/>
                  </a:cubicBezTo>
                  <a:cubicBezTo>
                    <a:pt x="66951" y="32136"/>
                    <a:pt x="67479" y="31674"/>
                    <a:pt x="67315" y="31065"/>
                  </a:cubicBezTo>
                  <a:cubicBezTo>
                    <a:pt x="67148" y="30364"/>
                    <a:pt x="66948" y="29697"/>
                    <a:pt x="66648" y="29063"/>
                  </a:cubicBezTo>
                  <a:lnTo>
                    <a:pt x="66648" y="29063"/>
                  </a:lnTo>
                  <a:cubicBezTo>
                    <a:pt x="67315" y="29197"/>
                    <a:pt x="68015" y="29230"/>
                    <a:pt x="68682" y="29463"/>
                  </a:cubicBezTo>
                  <a:cubicBezTo>
                    <a:pt x="68779" y="29495"/>
                    <a:pt x="68871" y="29509"/>
                    <a:pt x="68959" y="29509"/>
                  </a:cubicBezTo>
                  <a:cubicBezTo>
                    <a:pt x="69803" y="29509"/>
                    <a:pt x="70154" y="28168"/>
                    <a:pt x="69216" y="27896"/>
                  </a:cubicBezTo>
                  <a:cubicBezTo>
                    <a:pt x="68249" y="27595"/>
                    <a:pt x="67281" y="27629"/>
                    <a:pt x="66314" y="27429"/>
                  </a:cubicBezTo>
                  <a:cubicBezTo>
                    <a:pt x="65840" y="27350"/>
                    <a:pt x="65345" y="27146"/>
                    <a:pt x="64862" y="27146"/>
                  </a:cubicBezTo>
                  <a:cubicBezTo>
                    <a:pt x="64733" y="27146"/>
                    <a:pt x="64606" y="27160"/>
                    <a:pt x="64479" y="27195"/>
                  </a:cubicBezTo>
                  <a:cubicBezTo>
                    <a:pt x="64446" y="27195"/>
                    <a:pt x="64446" y="27229"/>
                    <a:pt x="64413" y="27229"/>
                  </a:cubicBezTo>
                  <a:cubicBezTo>
                    <a:pt x="64379" y="27162"/>
                    <a:pt x="64379" y="27128"/>
                    <a:pt x="64346" y="27095"/>
                  </a:cubicBezTo>
                  <a:cubicBezTo>
                    <a:pt x="64113" y="26528"/>
                    <a:pt x="63812" y="25994"/>
                    <a:pt x="63445" y="25494"/>
                  </a:cubicBezTo>
                  <a:cubicBezTo>
                    <a:pt x="63012" y="24760"/>
                    <a:pt x="62578" y="24060"/>
                    <a:pt x="61944" y="23459"/>
                  </a:cubicBezTo>
                  <a:cubicBezTo>
                    <a:pt x="61544" y="22892"/>
                    <a:pt x="61010" y="22425"/>
                    <a:pt x="60443" y="22025"/>
                  </a:cubicBezTo>
                  <a:cubicBezTo>
                    <a:pt x="59676" y="21491"/>
                    <a:pt x="58942" y="21625"/>
                    <a:pt x="58142" y="21358"/>
                  </a:cubicBezTo>
                  <a:cubicBezTo>
                    <a:pt x="58108" y="21324"/>
                    <a:pt x="58075" y="21324"/>
                    <a:pt x="58042" y="21324"/>
                  </a:cubicBezTo>
                  <a:cubicBezTo>
                    <a:pt x="58075" y="17588"/>
                    <a:pt x="58542" y="13886"/>
                    <a:pt x="58542" y="10150"/>
                  </a:cubicBezTo>
                  <a:cubicBezTo>
                    <a:pt x="58542" y="8348"/>
                    <a:pt x="58408" y="6580"/>
                    <a:pt x="58342" y="4813"/>
                  </a:cubicBezTo>
                  <a:cubicBezTo>
                    <a:pt x="58308" y="3412"/>
                    <a:pt x="57441" y="2444"/>
                    <a:pt x="56207" y="1910"/>
                  </a:cubicBezTo>
                  <a:cubicBezTo>
                    <a:pt x="55240" y="1443"/>
                    <a:pt x="54005" y="1377"/>
                    <a:pt x="52938" y="1277"/>
                  </a:cubicBezTo>
                  <a:cubicBezTo>
                    <a:pt x="51704" y="1143"/>
                    <a:pt x="50503" y="1010"/>
                    <a:pt x="49269" y="943"/>
                  </a:cubicBezTo>
                  <a:cubicBezTo>
                    <a:pt x="46767" y="810"/>
                    <a:pt x="44298" y="276"/>
                    <a:pt x="41797" y="109"/>
                  </a:cubicBezTo>
                  <a:cubicBezTo>
                    <a:pt x="40319" y="30"/>
                    <a:pt x="38842" y="0"/>
                    <a:pt x="37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2;p18">
            <a:extLst>
              <a:ext uri="{FF2B5EF4-FFF2-40B4-BE49-F238E27FC236}">
                <a16:creationId xmlns:a16="http://schemas.microsoft.com/office/drawing/2014/main" id="{C87464CC-AE4F-E74B-A997-12D6F1780DF7}"/>
              </a:ext>
            </a:extLst>
          </p:cNvPr>
          <p:cNvGrpSpPr/>
          <p:nvPr/>
        </p:nvGrpSpPr>
        <p:grpSpPr>
          <a:xfrm>
            <a:off x="8085435" y="4758428"/>
            <a:ext cx="321159" cy="243903"/>
            <a:chOff x="6740225" y="3025175"/>
            <a:chExt cx="1790275" cy="1359300"/>
          </a:xfrm>
        </p:grpSpPr>
        <p:sp>
          <p:nvSpPr>
            <p:cNvPr id="35" name="Google Shape;133;p18">
              <a:extLst>
                <a:ext uri="{FF2B5EF4-FFF2-40B4-BE49-F238E27FC236}">
                  <a16:creationId xmlns:a16="http://schemas.microsoft.com/office/drawing/2014/main" id="{F4A20742-7D87-C242-A6BA-DBB62C2D59D4}"/>
                </a:ext>
              </a:extLst>
            </p:cNvPr>
            <p:cNvSpPr/>
            <p:nvPr/>
          </p:nvSpPr>
          <p:spPr>
            <a:xfrm>
              <a:off x="7032725" y="3064875"/>
              <a:ext cx="1207550" cy="1276400"/>
            </a:xfrm>
            <a:custGeom>
              <a:avLst/>
              <a:gdLst/>
              <a:ahLst/>
              <a:cxnLst/>
              <a:rect l="l" t="t" r="r" b="b"/>
              <a:pathLst>
                <a:path w="48302" h="51056" extrusionOk="0">
                  <a:moveTo>
                    <a:pt x="37307" y="1"/>
                  </a:moveTo>
                  <a:cubicBezTo>
                    <a:pt x="35691" y="1"/>
                    <a:pt x="34047" y="186"/>
                    <a:pt x="32448" y="186"/>
                  </a:cubicBezTo>
                  <a:cubicBezTo>
                    <a:pt x="32284" y="186"/>
                    <a:pt x="32120" y="184"/>
                    <a:pt x="31957" y="180"/>
                  </a:cubicBezTo>
                  <a:cubicBezTo>
                    <a:pt x="31408" y="165"/>
                    <a:pt x="30859" y="159"/>
                    <a:pt x="30310" y="159"/>
                  </a:cubicBezTo>
                  <a:cubicBezTo>
                    <a:pt x="28291" y="159"/>
                    <a:pt x="26271" y="249"/>
                    <a:pt x="24252" y="380"/>
                  </a:cubicBezTo>
                  <a:cubicBezTo>
                    <a:pt x="23618" y="447"/>
                    <a:pt x="22984" y="480"/>
                    <a:pt x="22350" y="480"/>
                  </a:cubicBezTo>
                  <a:lnTo>
                    <a:pt x="21950" y="480"/>
                  </a:lnTo>
                  <a:cubicBezTo>
                    <a:pt x="21917" y="480"/>
                    <a:pt x="21883" y="513"/>
                    <a:pt x="21850" y="513"/>
                  </a:cubicBezTo>
                  <a:cubicBezTo>
                    <a:pt x="21022" y="342"/>
                    <a:pt x="20184" y="291"/>
                    <a:pt x="19343" y="291"/>
                  </a:cubicBezTo>
                  <a:cubicBezTo>
                    <a:pt x="18050" y="291"/>
                    <a:pt x="16752" y="413"/>
                    <a:pt x="15479" y="413"/>
                  </a:cubicBezTo>
                  <a:cubicBezTo>
                    <a:pt x="15286" y="410"/>
                    <a:pt x="15093" y="409"/>
                    <a:pt x="14900" y="409"/>
                  </a:cubicBezTo>
                  <a:cubicBezTo>
                    <a:pt x="12948" y="409"/>
                    <a:pt x="10950" y="550"/>
                    <a:pt x="9007" y="580"/>
                  </a:cubicBezTo>
                  <a:cubicBezTo>
                    <a:pt x="8640" y="580"/>
                    <a:pt x="8207" y="613"/>
                    <a:pt x="7806" y="680"/>
                  </a:cubicBezTo>
                  <a:cubicBezTo>
                    <a:pt x="7093" y="529"/>
                    <a:pt x="6365" y="444"/>
                    <a:pt x="5645" y="444"/>
                  </a:cubicBezTo>
                  <a:cubicBezTo>
                    <a:pt x="4144" y="444"/>
                    <a:pt x="2675" y="812"/>
                    <a:pt x="1435" y="1714"/>
                  </a:cubicBezTo>
                  <a:cubicBezTo>
                    <a:pt x="435" y="2448"/>
                    <a:pt x="201" y="3449"/>
                    <a:pt x="435" y="4383"/>
                  </a:cubicBezTo>
                  <a:cubicBezTo>
                    <a:pt x="234" y="4650"/>
                    <a:pt x="134" y="4950"/>
                    <a:pt x="101" y="5317"/>
                  </a:cubicBezTo>
                  <a:cubicBezTo>
                    <a:pt x="1" y="6951"/>
                    <a:pt x="134" y="8619"/>
                    <a:pt x="168" y="10287"/>
                  </a:cubicBezTo>
                  <a:cubicBezTo>
                    <a:pt x="201" y="11855"/>
                    <a:pt x="34" y="13422"/>
                    <a:pt x="134" y="14990"/>
                  </a:cubicBezTo>
                  <a:cubicBezTo>
                    <a:pt x="301" y="18026"/>
                    <a:pt x="201" y="21061"/>
                    <a:pt x="401" y="24097"/>
                  </a:cubicBezTo>
                  <a:cubicBezTo>
                    <a:pt x="835" y="30702"/>
                    <a:pt x="1469" y="37306"/>
                    <a:pt x="1302" y="43911"/>
                  </a:cubicBezTo>
                  <a:cubicBezTo>
                    <a:pt x="1202" y="46813"/>
                    <a:pt x="1402" y="49448"/>
                    <a:pt x="4571" y="50382"/>
                  </a:cubicBezTo>
                  <a:cubicBezTo>
                    <a:pt x="5972" y="50783"/>
                    <a:pt x="7273" y="50683"/>
                    <a:pt x="8674" y="50716"/>
                  </a:cubicBezTo>
                  <a:cubicBezTo>
                    <a:pt x="9641" y="50749"/>
                    <a:pt x="10600" y="50766"/>
                    <a:pt x="11559" y="50766"/>
                  </a:cubicBezTo>
                  <a:cubicBezTo>
                    <a:pt x="12518" y="50766"/>
                    <a:pt x="13477" y="50749"/>
                    <a:pt x="14445" y="50716"/>
                  </a:cubicBezTo>
                  <a:cubicBezTo>
                    <a:pt x="17313" y="50649"/>
                    <a:pt x="20182" y="50716"/>
                    <a:pt x="23051" y="50449"/>
                  </a:cubicBezTo>
                  <a:cubicBezTo>
                    <a:pt x="23451" y="50516"/>
                    <a:pt x="23818" y="50582"/>
                    <a:pt x="24185" y="50649"/>
                  </a:cubicBezTo>
                  <a:cubicBezTo>
                    <a:pt x="24487" y="50705"/>
                    <a:pt x="24589" y="50725"/>
                    <a:pt x="24583" y="50725"/>
                  </a:cubicBezTo>
                  <a:cubicBezTo>
                    <a:pt x="24570" y="50725"/>
                    <a:pt x="24048" y="50634"/>
                    <a:pt x="23945" y="50634"/>
                  </a:cubicBezTo>
                  <a:cubicBezTo>
                    <a:pt x="23870" y="50634"/>
                    <a:pt x="24018" y="50683"/>
                    <a:pt x="24752" y="50849"/>
                  </a:cubicBezTo>
                  <a:cubicBezTo>
                    <a:pt x="25387" y="50998"/>
                    <a:pt x="26005" y="51056"/>
                    <a:pt x="26614" y="51056"/>
                  </a:cubicBezTo>
                  <a:cubicBezTo>
                    <a:pt x="28050" y="51056"/>
                    <a:pt x="29437" y="50736"/>
                    <a:pt x="30890" y="50549"/>
                  </a:cubicBezTo>
                  <a:cubicBezTo>
                    <a:pt x="31123" y="50683"/>
                    <a:pt x="31390" y="50783"/>
                    <a:pt x="31657" y="50783"/>
                  </a:cubicBezTo>
                  <a:cubicBezTo>
                    <a:pt x="32908" y="50909"/>
                    <a:pt x="34171" y="50935"/>
                    <a:pt x="35435" y="50935"/>
                  </a:cubicBezTo>
                  <a:cubicBezTo>
                    <a:pt x="36307" y="50935"/>
                    <a:pt x="37180" y="50923"/>
                    <a:pt x="38051" y="50923"/>
                  </a:cubicBezTo>
                  <a:cubicBezTo>
                    <a:pt x="38914" y="50923"/>
                    <a:pt x="39775" y="50935"/>
                    <a:pt x="40630" y="50983"/>
                  </a:cubicBezTo>
                  <a:cubicBezTo>
                    <a:pt x="40696" y="50986"/>
                    <a:pt x="40763" y="50988"/>
                    <a:pt x="40830" y="50988"/>
                  </a:cubicBezTo>
                  <a:cubicBezTo>
                    <a:pt x="41410" y="50988"/>
                    <a:pt x="42034" y="50865"/>
                    <a:pt x="42631" y="50716"/>
                  </a:cubicBezTo>
                  <a:cubicBezTo>
                    <a:pt x="42809" y="50751"/>
                    <a:pt x="42993" y="50770"/>
                    <a:pt x="43180" y="50770"/>
                  </a:cubicBezTo>
                  <a:cubicBezTo>
                    <a:pt x="43699" y="50770"/>
                    <a:pt x="44243" y="50625"/>
                    <a:pt x="44733" y="50282"/>
                  </a:cubicBezTo>
                  <a:cubicBezTo>
                    <a:pt x="45033" y="50082"/>
                    <a:pt x="45300" y="49849"/>
                    <a:pt x="45533" y="49615"/>
                  </a:cubicBezTo>
                  <a:cubicBezTo>
                    <a:pt x="46000" y="49181"/>
                    <a:pt x="46367" y="48648"/>
                    <a:pt x="46634" y="48081"/>
                  </a:cubicBezTo>
                  <a:cubicBezTo>
                    <a:pt x="46734" y="47880"/>
                    <a:pt x="46768" y="47680"/>
                    <a:pt x="46768" y="47447"/>
                  </a:cubicBezTo>
                  <a:cubicBezTo>
                    <a:pt x="47268" y="45879"/>
                    <a:pt x="47201" y="44111"/>
                    <a:pt x="47468" y="42377"/>
                  </a:cubicBezTo>
                  <a:cubicBezTo>
                    <a:pt x="48069" y="38741"/>
                    <a:pt x="48235" y="34804"/>
                    <a:pt x="47468" y="31169"/>
                  </a:cubicBezTo>
                  <a:cubicBezTo>
                    <a:pt x="47768" y="30101"/>
                    <a:pt x="47802" y="28934"/>
                    <a:pt x="47535" y="27866"/>
                  </a:cubicBezTo>
                  <a:cubicBezTo>
                    <a:pt x="47502" y="27566"/>
                    <a:pt x="47502" y="27266"/>
                    <a:pt x="47435" y="26966"/>
                  </a:cubicBezTo>
                  <a:cubicBezTo>
                    <a:pt x="47502" y="25531"/>
                    <a:pt x="47668" y="24097"/>
                    <a:pt x="47768" y="22763"/>
                  </a:cubicBezTo>
                  <a:cubicBezTo>
                    <a:pt x="47935" y="20127"/>
                    <a:pt x="48169" y="17459"/>
                    <a:pt x="48169" y="14823"/>
                  </a:cubicBezTo>
                  <a:cubicBezTo>
                    <a:pt x="48135" y="12322"/>
                    <a:pt x="48302" y="9653"/>
                    <a:pt x="47935" y="7185"/>
                  </a:cubicBezTo>
                  <a:cubicBezTo>
                    <a:pt x="47635" y="5150"/>
                    <a:pt x="47802" y="2681"/>
                    <a:pt x="45734" y="1481"/>
                  </a:cubicBezTo>
                  <a:cubicBezTo>
                    <a:pt x="43799" y="380"/>
                    <a:pt x="41797" y="547"/>
                    <a:pt x="39663" y="180"/>
                  </a:cubicBezTo>
                  <a:cubicBezTo>
                    <a:pt x="38890" y="46"/>
                    <a:pt x="38102" y="1"/>
                    <a:pt x="37307" y="1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;p18">
              <a:extLst>
                <a:ext uri="{FF2B5EF4-FFF2-40B4-BE49-F238E27FC236}">
                  <a16:creationId xmlns:a16="http://schemas.microsoft.com/office/drawing/2014/main" id="{23DEECDE-A78A-ED44-8D38-242F10F5E9B0}"/>
                </a:ext>
              </a:extLst>
            </p:cNvPr>
            <p:cNvSpPr/>
            <p:nvPr/>
          </p:nvSpPr>
          <p:spPr>
            <a:xfrm>
              <a:off x="7028575" y="3076175"/>
              <a:ext cx="1163225" cy="1274075"/>
            </a:xfrm>
            <a:custGeom>
              <a:avLst/>
              <a:gdLst/>
              <a:ahLst/>
              <a:cxnLst/>
              <a:rect l="l" t="t" r="r" b="b"/>
              <a:pathLst>
                <a:path w="46529" h="50963" extrusionOk="0">
                  <a:moveTo>
                    <a:pt x="3453" y="1"/>
                  </a:moveTo>
                  <a:cubicBezTo>
                    <a:pt x="3366" y="1"/>
                    <a:pt x="3270" y="29"/>
                    <a:pt x="3169" y="95"/>
                  </a:cubicBezTo>
                  <a:cubicBezTo>
                    <a:pt x="2402" y="595"/>
                    <a:pt x="1701" y="862"/>
                    <a:pt x="1101" y="1562"/>
                  </a:cubicBezTo>
                  <a:cubicBezTo>
                    <a:pt x="434" y="2363"/>
                    <a:pt x="200" y="3530"/>
                    <a:pt x="134" y="4498"/>
                  </a:cubicBezTo>
                  <a:cubicBezTo>
                    <a:pt x="0" y="5799"/>
                    <a:pt x="100" y="7100"/>
                    <a:pt x="100" y="8367"/>
                  </a:cubicBezTo>
                  <a:cubicBezTo>
                    <a:pt x="100" y="9601"/>
                    <a:pt x="434" y="10769"/>
                    <a:pt x="300" y="11970"/>
                  </a:cubicBezTo>
                  <a:cubicBezTo>
                    <a:pt x="100" y="13304"/>
                    <a:pt x="534" y="14605"/>
                    <a:pt x="434" y="15939"/>
                  </a:cubicBezTo>
                  <a:cubicBezTo>
                    <a:pt x="367" y="17207"/>
                    <a:pt x="567" y="18508"/>
                    <a:pt x="534" y="19775"/>
                  </a:cubicBezTo>
                  <a:cubicBezTo>
                    <a:pt x="500" y="21010"/>
                    <a:pt x="500" y="22177"/>
                    <a:pt x="601" y="23411"/>
                  </a:cubicBezTo>
                  <a:cubicBezTo>
                    <a:pt x="667" y="24545"/>
                    <a:pt x="400" y="25746"/>
                    <a:pt x="634" y="26847"/>
                  </a:cubicBezTo>
                  <a:cubicBezTo>
                    <a:pt x="667" y="27114"/>
                    <a:pt x="801" y="27314"/>
                    <a:pt x="1001" y="27481"/>
                  </a:cubicBezTo>
                  <a:cubicBezTo>
                    <a:pt x="1001" y="27548"/>
                    <a:pt x="1001" y="27581"/>
                    <a:pt x="967" y="27648"/>
                  </a:cubicBezTo>
                  <a:cubicBezTo>
                    <a:pt x="801" y="28682"/>
                    <a:pt x="967" y="29816"/>
                    <a:pt x="801" y="30883"/>
                  </a:cubicBezTo>
                  <a:cubicBezTo>
                    <a:pt x="701" y="31684"/>
                    <a:pt x="767" y="32551"/>
                    <a:pt x="834" y="33352"/>
                  </a:cubicBezTo>
                  <a:cubicBezTo>
                    <a:pt x="901" y="34486"/>
                    <a:pt x="901" y="35653"/>
                    <a:pt x="1068" y="36754"/>
                  </a:cubicBezTo>
                  <a:cubicBezTo>
                    <a:pt x="1334" y="38922"/>
                    <a:pt x="867" y="41257"/>
                    <a:pt x="1268" y="43392"/>
                  </a:cubicBezTo>
                  <a:cubicBezTo>
                    <a:pt x="1601" y="45294"/>
                    <a:pt x="1468" y="47395"/>
                    <a:pt x="3202" y="48729"/>
                  </a:cubicBezTo>
                  <a:cubicBezTo>
                    <a:pt x="4970" y="50030"/>
                    <a:pt x="7105" y="50030"/>
                    <a:pt x="9207" y="50364"/>
                  </a:cubicBezTo>
                  <a:cubicBezTo>
                    <a:pt x="11542" y="50731"/>
                    <a:pt x="13943" y="50864"/>
                    <a:pt x="16312" y="50898"/>
                  </a:cubicBezTo>
                  <a:cubicBezTo>
                    <a:pt x="17247" y="50927"/>
                    <a:pt x="18181" y="50962"/>
                    <a:pt x="19113" y="50962"/>
                  </a:cubicBezTo>
                  <a:cubicBezTo>
                    <a:pt x="20310" y="50962"/>
                    <a:pt x="21502" y="50904"/>
                    <a:pt x="22683" y="50698"/>
                  </a:cubicBezTo>
                  <a:cubicBezTo>
                    <a:pt x="23265" y="50591"/>
                    <a:pt x="23872" y="50574"/>
                    <a:pt x="24484" y="50574"/>
                  </a:cubicBezTo>
                  <a:cubicBezTo>
                    <a:pt x="24757" y="50574"/>
                    <a:pt x="25031" y="50578"/>
                    <a:pt x="25304" y="50578"/>
                  </a:cubicBezTo>
                  <a:cubicBezTo>
                    <a:pt x="26525" y="50578"/>
                    <a:pt x="27729" y="50512"/>
                    <a:pt x="28754" y="49797"/>
                  </a:cubicBezTo>
                  <a:cubicBezTo>
                    <a:pt x="28787" y="49763"/>
                    <a:pt x="28821" y="49763"/>
                    <a:pt x="28854" y="49730"/>
                  </a:cubicBezTo>
                  <a:cubicBezTo>
                    <a:pt x="28921" y="49730"/>
                    <a:pt x="28954" y="49763"/>
                    <a:pt x="28987" y="49763"/>
                  </a:cubicBezTo>
                  <a:cubicBezTo>
                    <a:pt x="29721" y="50030"/>
                    <a:pt x="30455" y="50130"/>
                    <a:pt x="31189" y="50264"/>
                  </a:cubicBezTo>
                  <a:cubicBezTo>
                    <a:pt x="31793" y="50394"/>
                    <a:pt x="32417" y="50436"/>
                    <a:pt x="33051" y="50436"/>
                  </a:cubicBezTo>
                  <a:cubicBezTo>
                    <a:pt x="34203" y="50436"/>
                    <a:pt x="35386" y="50297"/>
                    <a:pt x="36526" y="50297"/>
                  </a:cubicBezTo>
                  <a:cubicBezTo>
                    <a:pt x="36810" y="50307"/>
                    <a:pt x="37093" y="50311"/>
                    <a:pt x="37376" y="50311"/>
                  </a:cubicBezTo>
                  <a:cubicBezTo>
                    <a:pt x="38060" y="50311"/>
                    <a:pt x="38744" y="50287"/>
                    <a:pt x="39428" y="50264"/>
                  </a:cubicBezTo>
                  <a:cubicBezTo>
                    <a:pt x="40462" y="50264"/>
                    <a:pt x="41396" y="50464"/>
                    <a:pt x="42397" y="50564"/>
                  </a:cubicBezTo>
                  <a:cubicBezTo>
                    <a:pt x="42517" y="50573"/>
                    <a:pt x="42641" y="50577"/>
                    <a:pt x="42768" y="50577"/>
                  </a:cubicBezTo>
                  <a:cubicBezTo>
                    <a:pt x="44125" y="50577"/>
                    <a:pt x="45812" y="50074"/>
                    <a:pt x="46300" y="48763"/>
                  </a:cubicBezTo>
                  <a:cubicBezTo>
                    <a:pt x="46529" y="48141"/>
                    <a:pt x="46051" y="47294"/>
                    <a:pt x="45340" y="47294"/>
                  </a:cubicBezTo>
                  <a:cubicBezTo>
                    <a:pt x="45327" y="47294"/>
                    <a:pt x="45313" y="47294"/>
                    <a:pt x="45299" y="47295"/>
                  </a:cubicBezTo>
                  <a:cubicBezTo>
                    <a:pt x="44699" y="47295"/>
                    <a:pt x="44165" y="47428"/>
                    <a:pt x="43565" y="47562"/>
                  </a:cubicBezTo>
                  <a:cubicBezTo>
                    <a:pt x="43324" y="47614"/>
                    <a:pt x="43106" y="47634"/>
                    <a:pt x="42896" y="47634"/>
                  </a:cubicBezTo>
                  <a:cubicBezTo>
                    <a:pt x="42439" y="47634"/>
                    <a:pt x="42023" y="47541"/>
                    <a:pt x="41496" y="47495"/>
                  </a:cubicBezTo>
                  <a:cubicBezTo>
                    <a:pt x="41079" y="47479"/>
                    <a:pt x="40662" y="47473"/>
                    <a:pt x="40245" y="47473"/>
                  </a:cubicBezTo>
                  <a:cubicBezTo>
                    <a:pt x="38926" y="47473"/>
                    <a:pt x="37602" y="47537"/>
                    <a:pt x="36259" y="47562"/>
                  </a:cubicBezTo>
                  <a:cubicBezTo>
                    <a:pt x="34961" y="47562"/>
                    <a:pt x="33663" y="47825"/>
                    <a:pt x="32364" y="47825"/>
                  </a:cubicBezTo>
                  <a:cubicBezTo>
                    <a:pt x="32128" y="47825"/>
                    <a:pt x="31892" y="47816"/>
                    <a:pt x="31656" y="47795"/>
                  </a:cubicBezTo>
                  <a:cubicBezTo>
                    <a:pt x="31091" y="47736"/>
                    <a:pt x="30526" y="47623"/>
                    <a:pt x="29960" y="47623"/>
                  </a:cubicBezTo>
                  <a:cubicBezTo>
                    <a:pt x="29892" y="47623"/>
                    <a:pt x="29823" y="47625"/>
                    <a:pt x="29755" y="47629"/>
                  </a:cubicBezTo>
                  <a:cubicBezTo>
                    <a:pt x="29188" y="47629"/>
                    <a:pt x="28721" y="47862"/>
                    <a:pt x="28220" y="48062"/>
                  </a:cubicBezTo>
                  <a:cubicBezTo>
                    <a:pt x="27937" y="47949"/>
                    <a:pt x="27654" y="47911"/>
                    <a:pt x="27359" y="47911"/>
                  </a:cubicBezTo>
                  <a:cubicBezTo>
                    <a:pt x="27132" y="47911"/>
                    <a:pt x="26899" y="47933"/>
                    <a:pt x="26652" y="47962"/>
                  </a:cubicBezTo>
                  <a:cubicBezTo>
                    <a:pt x="25665" y="48107"/>
                    <a:pt x="24753" y="48202"/>
                    <a:pt x="23785" y="48202"/>
                  </a:cubicBezTo>
                  <a:cubicBezTo>
                    <a:pt x="23641" y="48202"/>
                    <a:pt x="23497" y="48200"/>
                    <a:pt x="23350" y="48196"/>
                  </a:cubicBezTo>
                  <a:cubicBezTo>
                    <a:pt x="23241" y="48192"/>
                    <a:pt x="23132" y="48190"/>
                    <a:pt x="23022" y="48190"/>
                  </a:cubicBezTo>
                  <a:cubicBezTo>
                    <a:pt x="21601" y="48190"/>
                    <a:pt x="20148" y="48484"/>
                    <a:pt x="18701" y="48484"/>
                  </a:cubicBezTo>
                  <a:cubicBezTo>
                    <a:pt x="18282" y="48484"/>
                    <a:pt x="17863" y="48459"/>
                    <a:pt x="17446" y="48396"/>
                  </a:cubicBezTo>
                  <a:cubicBezTo>
                    <a:pt x="15211" y="48096"/>
                    <a:pt x="12909" y="48129"/>
                    <a:pt x="10641" y="47895"/>
                  </a:cubicBezTo>
                  <a:cubicBezTo>
                    <a:pt x="9607" y="47762"/>
                    <a:pt x="8540" y="47595"/>
                    <a:pt x="7472" y="47529"/>
                  </a:cubicBezTo>
                  <a:cubicBezTo>
                    <a:pt x="6471" y="47428"/>
                    <a:pt x="5371" y="47328"/>
                    <a:pt x="4570" y="46595"/>
                  </a:cubicBezTo>
                  <a:cubicBezTo>
                    <a:pt x="3769" y="45861"/>
                    <a:pt x="3903" y="44660"/>
                    <a:pt x="3736" y="43726"/>
                  </a:cubicBezTo>
                  <a:cubicBezTo>
                    <a:pt x="3536" y="42592"/>
                    <a:pt x="3569" y="41458"/>
                    <a:pt x="3569" y="40323"/>
                  </a:cubicBezTo>
                  <a:cubicBezTo>
                    <a:pt x="3569" y="38322"/>
                    <a:pt x="3469" y="36354"/>
                    <a:pt x="3436" y="34352"/>
                  </a:cubicBezTo>
                  <a:cubicBezTo>
                    <a:pt x="3403" y="33452"/>
                    <a:pt x="3336" y="32484"/>
                    <a:pt x="3202" y="31550"/>
                  </a:cubicBezTo>
                  <a:cubicBezTo>
                    <a:pt x="3069" y="30817"/>
                    <a:pt x="3236" y="30016"/>
                    <a:pt x="3102" y="29215"/>
                  </a:cubicBezTo>
                  <a:cubicBezTo>
                    <a:pt x="3036" y="28582"/>
                    <a:pt x="2902" y="27948"/>
                    <a:pt x="2735" y="27314"/>
                  </a:cubicBezTo>
                  <a:cubicBezTo>
                    <a:pt x="3002" y="26981"/>
                    <a:pt x="3036" y="26480"/>
                    <a:pt x="2835" y="26113"/>
                  </a:cubicBezTo>
                  <a:cubicBezTo>
                    <a:pt x="2769" y="25246"/>
                    <a:pt x="2835" y="24379"/>
                    <a:pt x="2769" y="23511"/>
                  </a:cubicBezTo>
                  <a:cubicBezTo>
                    <a:pt x="2702" y="22444"/>
                    <a:pt x="2569" y="21410"/>
                    <a:pt x="2535" y="20309"/>
                  </a:cubicBezTo>
                  <a:cubicBezTo>
                    <a:pt x="2535" y="17974"/>
                    <a:pt x="2168" y="15639"/>
                    <a:pt x="2102" y="13304"/>
                  </a:cubicBezTo>
                  <a:cubicBezTo>
                    <a:pt x="2102" y="12370"/>
                    <a:pt x="2402" y="11469"/>
                    <a:pt x="2335" y="10502"/>
                  </a:cubicBezTo>
                  <a:cubicBezTo>
                    <a:pt x="2268" y="9368"/>
                    <a:pt x="2268" y="8267"/>
                    <a:pt x="2268" y="7133"/>
                  </a:cubicBezTo>
                  <a:cubicBezTo>
                    <a:pt x="2268" y="4798"/>
                    <a:pt x="2168" y="2797"/>
                    <a:pt x="3769" y="962"/>
                  </a:cubicBezTo>
                  <a:cubicBezTo>
                    <a:pt x="4071" y="605"/>
                    <a:pt x="3854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5;p18">
              <a:extLst>
                <a:ext uri="{FF2B5EF4-FFF2-40B4-BE49-F238E27FC236}">
                  <a16:creationId xmlns:a16="http://schemas.microsoft.com/office/drawing/2014/main" id="{7B4C1887-06BE-7D4C-A16F-B6B684F24CA1}"/>
                </a:ext>
              </a:extLst>
            </p:cNvPr>
            <p:cNvSpPr/>
            <p:nvPr/>
          </p:nvSpPr>
          <p:spPr>
            <a:xfrm>
              <a:off x="7167825" y="3061925"/>
              <a:ext cx="1077475" cy="1152375"/>
            </a:xfrm>
            <a:custGeom>
              <a:avLst/>
              <a:gdLst/>
              <a:ahLst/>
              <a:cxnLst/>
              <a:rect l="l" t="t" r="r" b="b"/>
              <a:pathLst>
                <a:path w="43099" h="46095" extrusionOk="0">
                  <a:moveTo>
                    <a:pt x="28302" y="0"/>
                  </a:moveTo>
                  <a:cubicBezTo>
                    <a:pt x="27699" y="0"/>
                    <a:pt x="27102" y="11"/>
                    <a:pt x="26520" y="31"/>
                  </a:cubicBezTo>
                  <a:cubicBezTo>
                    <a:pt x="24251" y="98"/>
                    <a:pt x="21983" y="64"/>
                    <a:pt x="19748" y="131"/>
                  </a:cubicBezTo>
                  <a:cubicBezTo>
                    <a:pt x="17480" y="231"/>
                    <a:pt x="15278" y="498"/>
                    <a:pt x="12977" y="531"/>
                  </a:cubicBezTo>
                  <a:cubicBezTo>
                    <a:pt x="12426" y="531"/>
                    <a:pt x="11868" y="523"/>
                    <a:pt x="11305" y="523"/>
                  </a:cubicBezTo>
                  <a:cubicBezTo>
                    <a:pt x="10742" y="523"/>
                    <a:pt x="10175" y="531"/>
                    <a:pt x="9608" y="565"/>
                  </a:cubicBezTo>
                  <a:cubicBezTo>
                    <a:pt x="8854" y="613"/>
                    <a:pt x="8101" y="715"/>
                    <a:pt x="7347" y="715"/>
                  </a:cubicBezTo>
                  <a:cubicBezTo>
                    <a:pt x="7066" y="715"/>
                    <a:pt x="6786" y="701"/>
                    <a:pt x="6505" y="665"/>
                  </a:cubicBezTo>
                  <a:cubicBezTo>
                    <a:pt x="6022" y="604"/>
                    <a:pt x="5545" y="585"/>
                    <a:pt x="5069" y="585"/>
                  </a:cubicBezTo>
                  <a:cubicBezTo>
                    <a:pt x="4494" y="585"/>
                    <a:pt x="3920" y="613"/>
                    <a:pt x="3336" y="631"/>
                  </a:cubicBezTo>
                  <a:cubicBezTo>
                    <a:pt x="2897" y="631"/>
                    <a:pt x="2413" y="602"/>
                    <a:pt x="1934" y="602"/>
                  </a:cubicBezTo>
                  <a:cubicBezTo>
                    <a:pt x="1394" y="602"/>
                    <a:pt x="860" y="639"/>
                    <a:pt x="401" y="798"/>
                  </a:cubicBezTo>
                  <a:cubicBezTo>
                    <a:pt x="134" y="898"/>
                    <a:pt x="1" y="1265"/>
                    <a:pt x="268" y="1398"/>
                  </a:cubicBezTo>
                  <a:cubicBezTo>
                    <a:pt x="1198" y="1933"/>
                    <a:pt x="2257" y="2014"/>
                    <a:pt x="3311" y="2014"/>
                  </a:cubicBezTo>
                  <a:cubicBezTo>
                    <a:pt x="3769" y="2014"/>
                    <a:pt x="4226" y="1999"/>
                    <a:pt x="4671" y="1999"/>
                  </a:cubicBezTo>
                  <a:cubicBezTo>
                    <a:pt x="5571" y="1999"/>
                    <a:pt x="6405" y="2166"/>
                    <a:pt x="7273" y="2232"/>
                  </a:cubicBezTo>
                  <a:cubicBezTo>
                    <a:pt x="7419" y="2242"/>
                    <a:pt x="7565" y="2246"/>
                    <a:pt x="7713" y="2246"/>
                  </a:cubicBezTo>
                  <a:cubicBezTo>
                    <a:pt x="8608" y="2246"/>
                    <a:pt x="9525" y="2094"/>
                    <a:pt x="10442" y="2066"/>
                  </a:cubicBezTo>
                  <a:cubicBezTo>
                    <a:pt x="11016" y="2061"/>
                    <a:pt x="11590" y="2059"/>
                    <a:pt x="12165" y="2059"/>
                  </a:cubicBezTo>
                  <a:cubicBezTo>
                    <a:pt x="15794" y="2059"/>
                    <a:pt x="19427" y="2141"/>
                    <a:pt x="23084" y="2199"/>
                  </a:cubicBezTo>
                  <a:cubicBezTo>
                    <a:pt x="26820" y="2232"/>
                    <a:pt x="30556" y="2366"/>
                    <a:pt x="34292" y="2733"/>
                  </a:cubicBezTo>
                  <a:cubicBezTo>
                    <a:pt x="34617" y="2768"/>
                    <a:pt x="34983" y="2775"/>
                    <a:pt x="35369" y="2775"/>
                  </a:cubicBezTo>
                  <a:cubicBezTo>
                    <a:pt x="35614" y="2775"/>
                    <a:pt x="35868" y="2772"/>
                    <a:pt x="36124" y="2772"/>
                  </a:cubicBezTo>
                  <a:cubicBezTo>
                    <a:pt x="37367" y="2772"/>
                    <a:pt x="38678" y="2837"/>
                    <a:pt x="39462" y="3600"/>
                  </a:cubicBezTo>
                  <a:cubicBezTo>
                    <a:pt x="40063" y="4200"/>
                    <a:pt x="40430" y="5034"/>
                    <a:pt x="40763" y="5802"/>
                  </a:cubicBezTo>
                  <a:cubicBezTo>
                    <a:pt x="41230" y="6869"/>
                    <a:pt x="41097" y="7736"/>
                    <a:pt x="41030" y="8870"/>
                  </a:cubicBezTo>
                  <a:cubicBezTo>
                    <a:pt x="40997" y="9137"/>
                    <a:pt x="41063" y="9337"/>
                    <a:pt x="41230" y="9504"/>
                  </a:cubicBezTo>
                  <a:cubicBezTo>
                    <a:pt x="41063" y="10538"/>
                    <a:pt x="40830" y="11639"/>
                    <a:pt x="40830" y="11873"/>
                  </a:cubicBezTo>
                  <a:cubicBezTo>
                    <a:pt x="40630" y="13474"/>
                    <a:pt x="40430" y="15075"/>
                    <a:pt x="40196" y="16643"/>
                  </a:cubicBezTo>
                  <a:cubicBezTo>
                    <a:pt x="39996" y="18110"/>
                    <a:pt x="40563" y="19578"/>
                    <a:pt x="40263" y="20979"/>
                  </a:cubicBezTo>
                  <a:cubicBezTo>
                    <a:pt x="39929" y="22614"/>
                    <a:pt x="40230" y="24348"/>
                    <a:pt x="40296" y="25983"/>
                  </a:cubicBezTo>
                  <a:cubicBezTo>
                    <a:pt x="40596" y="32487"/>
                    <a:pt x="41030" y="39025"/>
                    <a:pt x="40129" y="45497"/>
                  </a:cubicBezTo>
                  <a:cubicBezTo>
                    <a:pt x="40072" y="45877"/>
                    <a:pt x="40383" y="46094"/>
                    <a:pt x="40698" y="46094"/>
                  </a:cubicBezTo>
                  <a:cubicBezTo>
                    <a:pt x="40937" y="46094"/>
                    <a:pt x="41177" y="45970"/>
                    <a:pt x="41264" y="45697"/>
                  </a:cubicBezTo>
                  <a:cubicBezTo>
                    <a:pt x="42164" y="42861"/>
                    <a:pt x="42398" y="39626"/>
                    <a:pt x="42464" y="36624"/>
                  </a:cubicBezTo>
                  <a:cubicBezTo>
                    <a:pt x="42531" y="33121"/>
                    <a:pt x="42565" y="29619"/>
                    <a:pt x="42464" y="26116"/>
                  </a:cubicBezTo>
                  <a:cubicBezTo>
                    <a:pt x="42398" y="24515"/>
                    <a:pt x="42031" y="22814"/>
                    <a:pt x="42364" y="21213"/>
                  </a:cubicBezTo>
                  <a:cubicBezTo>
                    <a:pt x="42665" y="19712"/>
                    <a:pt x="41964" y="18277"/>
                    <a:pt x="41931" y="16743"/>
                  </a:cubicBezTo>
                  <a:cubicBezTo>
                    <a:pt x="41864" y="15142"/>
                    <a:pt x="42064" y="13507"/>
                    <a:pt x="41997" y="11906"/>
                  </a:cubicBezTo>
                  <a:cubicBezTo>
                    <a:pt x="41964" y="11172"/>
                    <a:pt x="42031" y="10472"/>
                    <a:pt x="42064" y="9738"/>
                  </a:cubicBezTo>
                  <a:cubicBezTo>
                    <a:pt x="42431" y="9671"/>
                    <a:pt x="42731" y="9404"/>
                    <a:pt x="42798" y="8937"/>
                  </a:cubicBezTo>
                  <a:cubicBezTo>
                    <a:pt x="42931" y="8003"/>
                    <a:pt x="43098" y="7136"/>
                    <a:pt x="42998" y="6169"/>
                  </a:cubicBezTo>
                  <a:cubicBezTo>
                    <a:pt x="42931" y="5301"/>
                    <a:pt x="42498" y="4401"/>
                    <a:pt x="42198" y="3600"/>
                  </a:cubicBezTo>
                  <a:cubicBezTo>
                    <a:pt x="41464" y="1632"/>
                    <a:pt x="40096" y="931"/>
                    <a:pt x="38161" y="531"/>
                  </a:cubicBezTo>
                  <a:cubicBezTo>
                    <a:pt x="36393" y="164"/>
                    <a:pt x="34492" y="431"/>
                    <a:pt x="32724" y="231"/>
                  </a:cubicBezTo>
                  <a:cubicBezTo>
                    <a:pt x="31281" y="65"/>
                    <a:pt x="29772" y="0"/>
                    <a:pt x="2830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;p18">
              <a:extLst>
                <a:ext uri="{FF2B5EF4-FFF2-40B4-BE49-F238E27FC236}">
                  <a16:creationId xmlns:a16="http://schemas.microsoft.com/office/drawing/2014/main" id="{F8401F8D-FA63-2046-B54A-F5A46B59898D}"/>
                </a:ext>
              </a:extLst>
            </p:cNvPr>
            <p:cNvSpPr/>
            <p:nvPr/>
          </p:nvSpPr>
          <p:spPr>
            <a:xfrm>
              <a:off x="7416350" y="3396250"/>
              <a:ext cx="150950" cy="319625"/>
            </a:xfrm>
            <a:custGeom>
              <a:avLst/>
              <a:gdLst/>
              <a:ahLst/>
              <a:cxnLst/>
              <a:rect l="l" t="t" r="r" b="b"/>
              <a:pathLst>
                <a:path w="6038" h="12785" extrusionOk="0">
                  <a:moveTo>
                    <a:pt x="1281" y="815"/>
                  </a:moveTo>
                  <a:cubicBezTo>
                    <a:pt x="1397" y="815"/>
                    <a:pt x="1527" y="932"/>
                    <a:pt x="1635" y="1202"/>
                  </a:cubicBezTo>
                  <a:cubicBezTo>
                    <a:pt x="1588" y="1178"/>
                    <a:pt x="1540" y="1154"/>
                    <a:pt x="1481" y="1154"/>
                  </a:cubicBezTo>
                  <a:cubicBezTo>
                    <a:pt x="1457" y="1154"/>
                    <a:pt x="1431" y="1158"/>
                    <a:pt x="1401" y="1168"/>
                  </a:cubicBezTo>
                  <a:cubicBezTo>
                    <a:pt x="1368" y="1068"/>
                    <a:pt x="1334" y="968"/>
                    <a:pt x="1301" y="935"/>
                  </a:cubicBezTo>
                  <a:cubicBezTo>
                    <a:pt x="1268" y="901"/>
                    <a:pt x="1234" y="868"/>
                    <a:pt x="1201" y="835"/>
                  </a:cubicBezTo>
                  <a:cubicBezTo>
                    <a:pt x="1227" y="822"/>
                    <a:pt x="1254" y="815"/>
                    <a:pt x="1281" y="815"/>
                  </a:cubicBezTo>
                  <a:close/>
                  <a:moveTo>
                    <a:pt x="4837" y="868"/>
                  </a:moveTo>
                  <a:lnTo>
                    <a:pt x="4837" y="868"/>
                  </a:lnTo>
                  <a:cubicBezTo>
                    <a:pt x="5221" y="1092"/>
                    <a:pt x="4590" y="2332"/>
                    <a:pt x="4126" y="3169"/>
                  </a:cubicBezTo>
                  <a:lnTo>
                    <a:pt x="4126" y="3169"/>
                  </a:lnTo>
                  <a:cubicBezTo>
                    <a:pt x="4291" y="2691"/>
                    <a:pt x="4508" y="2212"/>
                    <a:pt x="4603" y="1702"/>
                  </a:cubicBezTo>
                  <a:cubicBezTo>
                    <a:pt x="4670" y="1502"/>
                    <a:pt x="4737" y="1302"/>
                    <a:pt x="4837" y="1101"/>
                  </a:cubicBezTo>
                  <a:cubicBezTo>
                    <a:pt x="4870" y="1001"/>
                    <a:pt x="4837" y="935"/>
                    <a:pt x="4837" y="868"/>
                  </a:cubicBezTo>
                  <a:close/>
                  <a:moveTo>
                    <a:pt x="2202" y="5371"/>
                  </a:moveTo>
                  <a:cubicBezTo>
                    <a:pt x="2235" y="5471"/>
                    <a:pt x="2268" y="5605"/>
                    <a:pt x="2335" y="5705"/>
                  </a:cubicBezTo>
                  <a:cubicBezTo>
                    <a:pt x="2302" y="5772"/>
                    <a:pt x="2302" y="5805"/>
                    <a:pt x="2302" y="5872"/>
                  </a:cubicBezTo>
                  <a:lnTo>
                    <a:pt x="2268" y="5872"/>
                  </a:lnTo>
                  <a:cubicBezTo>
                    <a:pt x="2202" y="5738"/>
                    <a:pt x="2135" y="5571"/>
                    <a:pt x="2068" y="5438"/>
                  </a:cubicBezTo>
                  <a:cubicBezTo>
                    <a:pt x="2102" y="5438"/>
                    <a:pt x="2168" y="5405"/>
                    <a:pt x="2202" y="5371"/>
                  </a:cubicBezTo>
                  <a:close/>
                  <a:moveTo>
                    <a:pt x="3136" y="6339"/>
                  </a:moveTo>
                  <a:cubicBezTo>
                    <a:pt x="3102" y="6672"/>
                    <a:pt x="3102" y="7006"/>
                    <a:pt x="3102" y="7373"/>
                  </a:cubicBezTo>
                  <a:cubicBezTo>
                    <a:pt x="3069" y="7072"/>
                    <a:pt x="3036" y="6772"/>
                    <a:pt x="3002" y="6505"/>
                  </a:cubicBezTo>
                  <a:cubicBezTo>
                    <a:pt x="3036" y="6439"/>
                    <a:pt x="3102" y="6405"/>
                    <a:pt x="3136" y="6339"/>
                  </a:cubicBezTo>
                  <a:close/>
                  <a:moveTo>
                    <a:pt x="5504" y="1"/>
                  </a:moveTo>
                  <a:cubicBezTo>
                    <a:pt x="5037" y="1"/>
                    <a:pt x="3870" y="1"/>
                    <a:pt x="3603" y="468"/>
                  </a:cubicBezTo>
                  <a:cubicBezTo>
                    <a:pt x="3169" y="1202"/>
                    <a:pt x="2969" y="2136"/>
                    <a:pt x="2769" y="3036"/>
                  </a:cubicBezTo>
                  <a:cubicBezTo>
                    <a:pt x="2644" y="1721"/>
                    <a:pt x="2518" y="113"/>
                    <a:pt x="1511" y="113"/>
                  </a:cubicBezTo>
                  <a:cubicBezTo>
                    <a:pt x="1445" y="113"/>
                    <a:pt x="1375" y="120"/>
                    <a:pt x="1301" y="134"/>
                  </a:cubicBezTo>
                  <a:cubicBezTo>
                    <a:pt x="334" y="334"/>
                    <a:pt x="34" y="768"/>
                    <a:pt x="67" y="1302"/>
                  </a:cubicBezTo>
                  <a:cubicBezTo>
                    <a:pt x="34" y="1368"/>
                    <a:pt x="0" y="1435"/>
                    <a:pt x="34" y="1502"/>
                  </a:cubicBezTo>
                  <a:cubicBezTo>
                    <a:pt x="67" y="1568"/>
                    <a:pt x="100" y="1635"/>
                    <a:pt x="134" y="1735"/>
                  </a:cubicBezTo>
                  <a:cubicBezTo>
                    <a:pt x="200" y="1935"/>
                    <a:pt x="267" y="2136"/>
                    <a:pt x="367" y="2336"/>
                  </a:cubicBezTo>
                  <a:cubicBezTo>
                    <a:pt x="867" y="3737"/>
                    <a:pt x="1201" y="5171"/>
                    <a:pt x="1835" y="6505"/>
                  </a:cubicBezTo>
                  <a:cubicBezTo>
                    <a:pt x="1968" y="7640"/>
                    <a:pt x="1701" y="8907"/>
                    <a:pt x="1801" y="10041"/>
                  </a:cubicBezTo>
                  <a:cubicBezTo>
                    <a:pt x="1868" y="10875"/>
                    <a:pt x="1601" y="11843"/>
                    <a:pt x="1968" y="12610"/>
                  </a:cubicBezTo>
                  <a:cubicBezTo>
                    <a:pt x="2002" y="12710"/>
                    <a:pt x="2135" y="12777"/>
                    <a:pt x="2235" y="12777"/>
                  </a:cubicBezTo>
                  <a:cubicBezTo>
                    <a:pt x="2285" y="12782"/>
                    <a:pt x="2332" y="12785"/>
                    <a:pt x="2377" y="12785"/>
                  </a:cubicBezTo>
                  <a:cubicBezTo>
                    <a:pt x="2601" y="12785"/>
                    <a:pt x="2763" y="12715"/>
                    <a:pt x="2902" y="12576"/>
                  </a:cubicBezTo>
                  <a:cubicBezTo>
                    <a:pt x="3336" y="12543"/>
                    <a:pt x="3369" y="12576"/>
                    <a:pt x="3736" y="12343"/>
                  </a:cubicBezTo>
                  <a:cubicBezTo>
                    <a:pt x="3903" y="12276"/>
                    <a:pt x="3970" y="12109"/>
                    <a:pt x="3936" y="11943"/>
                  </a:cubicBezTo>
                  <a:cubicBezTo>
                    <a:pt x="3703" y="9874"/>
                    <a:pt x="3403" y="7006"/>
                    <a:pt x="4036" y="5038"/>
                  </a:cubicBezTo>
                  <a:cubicBezTo>
                    <a:pt x="4537" y="3503"/>
                    <a:pt x="6038" y="1935"/>
                    <a:pt x="5804" y="268"/>
                  </a:cubicBezTo>
                  <a:cubicBezTo>
                    <a:pt x="5771" y="134"/>
                    <a:pt x="5638" y="1"/>
                    <a:pt x="5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7;p18">
              <a:extLst>
                <a:ext uri="{FF2B5EF4-FFF2-40B4-BE49-F238E27FC236}">
                  <a16:creationId xmlns:a16="http://schemas.microsoft.com/office/drawing/2014/main" id="{88AC30EB-34AD-4247-9531-FD8B682A5250}"/>
                </a:ext>
              </a:extLst>
            </p:cNvPr>
            <p:cNvSpPr/>
            <p:nvPr/>
          </p:nvSpPr>
          <p:spPr>
            <a:xfrm>
              <a:off x="7554775" y="3465500"/>
              <a:ext cx="140125" cy="248725"/>
            </a:xfrm>
            <a:custGeom>
              <a:avLst/>
              <a:gdLst/>
              <a:ahLst/>
              <a:cxnLst/>
              <a:rect l="l" t="t" r="r" b="b"/>
              <a:pathLst>
                <a:path w="5605" h="9949" extrusionOk="0">
                  <a:moveTo>
                    <a:pt x="3703" y="967"/>
                  </a:moveTo>
                  <a:cubicBezTo>
                    <a:pt x="3970" y="1200"/>
                    <a:pt x="4137" y="1567"/>
                    <a:pt x="4270" y="1967"/>
                  </a:cubicBezTo>
                  <a:cubicBezTo>
                    <a:pt x="4237" y="1934"/>
                    <a:pt x="4237" y="1934"/>
                    <a:pt x="4203" y="1934"/>
                  </a:cubicBezTo>
                  <a:lnTo>
                    <a:pt x="4070" y="1934"/>
                  </a:lnTo>
                  <a:cubicBezTo>
                    <a:pt x="3970" y="1601"/>
                    <a:pt x="3837" y="1300"/>
                    <a:pt x="3703" y="967"/>
                  </a:cubicBezTo>
                  <a:close/>
                  <a:moveTo>
                    <a:pt x="1201" y="2735"/>
                  </a:moveTo>
                  <a:cubicBezTo>
                    <a:pt x="1201" y="2735"/>
                    <a:pt x="1201" y="2735"/>
                    <a:pt x="1201" y="2768"/>
                  </a:cubicBezTo>
                  <a:cubicBezTo>
                    <a:pt x="1168" y="2801"/>
                    <a:pt x="1135" y="2868"/>
                    <a:pt x="1101" y="2935"/>
                  </a:cubicBezTo>
                  <a:cubicBezTo>
                    <a:pt x="1068" y="2901"/>
                    <a:pt x="968" y="2868"/>
                    <a:pt x="901" y="2868"/>
                  </a:cubicBezTo>
                  <a:cubicBezTo>
                    <a:pt x="901" y="2835"/>
                    <a:pt x="934" y="2835"/>
                    <a:pt x="934" y="2801"/>
                  </a:cubicBezTo>
                  <a:cubicBezTo>
                    <a:pt x="968" y="2801"/>
                    <a:pt x="1035" y="2801"/>
                    <a:pt x="1135" y="2768"/>
                  </a:cubicBezTo>
                  <a:cubicBezTo>
                    <a:pt x="1168" y="2735"/>
                    <a:pt x="1168" y="2735"/>
                    <a:pt x="1201" y="2735"/>
                  </a:cubicBezTo>
                  <a:close/>
                  <a:moveTo>
                    <a:pt x="1535" y="4302"/>
                  </a:moveTo>
                  <a:cubicBezTo>
                    <a:pt x="1568" y="4403"/>
                    <a:pt x="1568" y="4469"/>
                    <a:pt x="1602" y="4569"/>
                  </a:cubicBezTo>
                  <a:cubicBezTo>
                    <a:pt x="1602" y="4569"/>
                    <a:pt x="1602" y="4603"/>
                    <a:pt x="1635" y="4603"/>
                  </a:cubicBezTo>
                  <a:cubicBezTo>
                    <a:pt x="1602" y="4870"/>
                    <a:pt x="1602" y="5170"/>
                    <a:pt x="1602" y="5437"/>
                  </a:cubicBezTo>
                  <a:cubicBezTo>
                    <a:pt x="1568" y="5070"/>
                    <a:pt x="1535" y="4669"/>
                    <a:pt x="1535" y="4302"/>
                  </a:cubicBezTo>
                  <a:close/>
                  <a:moveTo>
                    <a:pt x="3670" y="5503"/>
                  </a:moveTo>
                  <a:cubicBezTo>
                    <a:pt x="3703" y="5537"/>
                    <a:pt x="3770" y="5570"/>
                    <a:pt x="3803" y="5570"/>
                  </a:cubicBezTo>
                  <a:cubicBezTo>
                    <a:pt x="3837" y="5703"/>
                    <a:pt x="3837" y="5837"/>
                    <a:pt x="3870" y="5937"/>
                  </a:cubicBezTo>
                  <a:cubicBezTo>
                    <a:pt x="3803" y="5937"/>
                    <a:pt x="3736" y="5904"/>
                    <a:pt x="3670" y="5904"/>
                  </a:cubicBezTo>
                  <a:lnTo>
                    <a:pt x="3670" y="5503"/>
                  </a:lnTo>
                  <a:close/>
                  <a:moveTo>
                    <a:pt x="2566" y="2463"/>
                  </a:moveTo>
                  <a:cubicBezTo>
                    <a:pt x="2939" y="2463"/>
                    <a:pt x="3009" y="3960"/>
                    <a:pt x="3036" y="4336"/>
                  </a:cubicBezTo>
                  <a:cubicBezTo>
                    <a:pt x="3069" y="5103"/>
                    <a:pt x="3003" y="5870"/>
                    <a:pt x="2969" y="6637"/>
                  </a:cubicBezTo>
                  <a:cubicBezTo>
                    <a:pt x="2969" y="6704"/>
                    <a:pt x="2936" y="6771"/>
                    <a:pt x="2903" y="6838"/>
                  </a:cubicBezTo>
                  <a:cubicBezTo>
                    <a:pt x="2936" y="7071"/>
                    <a:pt x="2903" y="7305"/>
                    <a:pt x="2869" y="7505"/>
                  </a:cubicBezTo>
                  <a:cubicBezTo>
                    <a:pt x="2802" y="7738"/>
                    <a:pt x="2569" y="7872"/>
                    <a:pt x="2335" y="7872"/>
                  </a:cubicBezTo>
                  <a:cubicBezTo>
                    <a:pt x="2436" y="7938"/>
                    <a:pt x="2536" y="7972"/>
                    <a:pt x="2669" y="8005"/>
                  </a:cubicBezTo>
                  <a:cubicBezTo>
                    <a:pt x="2602" y="8072"/>
                    <a:pt x="2569" y="8139"/>
                    <a:pt x="2536" y="8239"/>
                  </a:cubicBezTo>
                  <a:cubicBezTo>
                    <a:pt x="2536" y="8239"/>
                    <a:pt x="2536" y="8239"/>
                    <a:pt x="2536" y="8205"/>
                  </a:cubicBezTo>
                  <a:cubicBezTo>
                    <a:pt x="2481" y="8123"/>
                    <a:pt x="2358" y="8063"/>
                    <a:pt x="2242" y="8063"/>
                  </a:cubicBezTo>
                  <a:cubicBezTo>
                    <a:pt x="2217" y="8063"/>
                    <a:pt x="2192" y="8066"/>
                    <a:pt x="2169" y="8072"/>
                  </a:cubicBezTo>
                  <a:cubicBezTo>
                    <a:pt x="2169" y="7972"/>
                    <a:pt x="2169" y="7905"/>
                    <a:pt x="2169" y="7838"/>
                  </a:cubicBezTo>
                  <a:cubicBezTo>
                    <a:pt x="2069" y="7805"/>
                    <a:pt x="2002" y="7738"/>
                    <a:pt x="1969" y="7638"/>
                  </a:cubicBezTo>
                  <a:cubicBezTo>
                    <a:pt x="1868" y="7438"/>
                    <a:pt x="1802" y="7238"/>
                    <a:pt x="1768" y="7004"/>
                  </a:cubicBezTo>
                  <a:cubicBezTo>
                    <a:pt x="1668" y="7004"/>
                    <a:pt x="1568" y="7071"/>
                    <a:pt x="1535" y="7171"/>
                  </a:cubicBezTo>
                  <a:cubicBezTo>
                    <a:pt x="1535" y="7138"/>
                    <a:pt x="1502" y="7104"/>
                    <a:pt x="1502" y="7071"/>
                  </a:cubicBezTo>
                  <a:cubicBezTo>
                    <a:pt x="1635" y="7038"/>
                    <a:pt x="1702" y="6938"/>
                    <a:pt x="1702" y="6804"/>
                  </a:cubicBezTo>
                  <a:cubicBezTo>
                    <a:pt x="1702" y="6738"/>
                    <a:pt x="1702" y="6671"/>
                    <a:pt x="1702" y="6637"/>
                  </a:cubicBezTo>
                  <a:cubicBezTo>
                    <a:pt x="1702" y="6704"/>
                    <a:pt x="1735" y="6804"/>
                    <a:pt x="1768" y="6904"/>
                  </a:cubicBezTo>
                  <a:cubicBezTo>
                    <a:pt x="1702" y="6404"/>
                    <a:pt x="1768" y="5937"/>
                    <a:pt x="1802" y="5437"/>
                  </a:cubicBezTo>
                  <a:cubicBezTo>
                    <a:pt x="1868" y="4669"/>
                    <a:pt x="1868" y="3769"/>
                    <a:pt x="2169" y="3002"/>
                  </a:cubicBezTo>
                  <a:cubicBezTo>
                    <a:pt x="2169" y="2968"/>
                    <a:pt x="2202" y="2935"/>
                    <a:pt x="2235" y="2901"/>
                  </a:cubicBezTo>
                  <a:cubicBezTo>
                    <a:pt x="2235" y="2868"/>
                    <a:pt x="2235" y="2801"/>
                    <a:pt x="2235" y="2768"/>
                  </a:cubicBezTo>
                  <a:cubicBezTo>
                    <a:pt x="2366" y="2552"/>
                    <a:pt x="2475" y="2463"/>
                    <a:pt x="2566" y="2463"/>
                  </a:cubicBezTo>
                  <a:close/>
                  <a:moveTo>
                    <a:pt x="3003" y="8839"/>
                  </a:moveTo>
                  <a:cubicBezTo>
                    <a:pt x="3036" y="8906"/>
                    <a:pt x="3103" y="8972"/>
                    <a:pt x="3203" y="8972"/>
                  </a:cubicBezTo>
                  <a:cubicBezTo>
                    <a:pt x="3203" y="9006"/>
                    <a:pt x="3203" y="9073"/>
                    <a:pt x="3203" y="9106"/>
                  </a:cubicBezTo>
                  <a:cubicBezTo>
                    <a:pt x="3203" y="9106"/>
                    <a:pt x="3203" y="9139"/>
                    <a:pt x="3203" y="9139"/>
                  </a:cubicBezTo>
                  <a:cubicBezTo>
                    <a:pt x="3103" y="9173"/>
                    <a:pt x="3003" y="9173"/>
                    <a:pt x="2903" y="9206"/>
                  </a:cubicBezTo>
                  <a:cubicBezTo>
                    <a:pt x="2936" y="9106"/>
                    <a:pt x="2969" y="8972"/>
                    <a:pt x="3003" y="8839"/>
                  </a:cubicBezTo>
                  <a:close/>
                  <a:moveTo>
                    <a:pt x="3007" y="0"/>
                  </a:moveTo>
                  <a:cubicBezTo>
                    <a:pt x="2647" y="0"/>
                    <a:pt x="2300" y="54"/>
                    <a:pt x="2035" y="133"/>
                  </a:cubicBezTo>
                  <a:cubicBezTo>
                    <a:pt x="1635" y="266"/>
                    <a:pt x="1335" y="533"/>
                    <a:pt x="1101" y="867"/>
                  </a:cubicBezTo>
                  <a:cubicBezTo>
                    <a:pt x="467" y="1400"/>
                    <a:pt x="301" y="2134"/>
                    <a:pt x="201" y="3002"/>
                  </a:cubicBezTo>
                  <a:cubicBezTo>
                    <a:pt x="0" y="4803"/>
                    <a:pt x="0" y="6704"/>
                    <a:pt x="201" y="8505"/>
                  </a:cubicBezTo>
                  <a:cubicBezTo>
                    <a:pt x="320" y="9527"/>
                    <a:pt x="1281" y="9949"/>
                    <a:pt x="2305" y="9949"/>
                  </a:cubicBezTo>
                  <a:cubicBezTo>
                    <a:pt x="3288" y="9949"/>
                    <a:pt x="4329" y="9560"/>
                    <a:pt x="4737" y="8939"/>
                  </a:cubicBezTo>
                  <a:cubicBezTo>
                    <a:pt x="5604" y="7605"/>
                    <a:pt x="5338" y="6237"/>
                    <a:pt x="5304" y="4703"/>
                  </a:cubicBezTo>
                  <a:cubicBezTo>
                    <a:pt x="5238" y="3469"/>
                    <a:pt x="5371" y="1400"/>
                    <a:pt x="4470" y="466"/>
                  </a:cubicBezTo>
                  <a:cubicBezTo>
                    <a:pt x="4128" y="124"/>
                    <a:pt x="3554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8;p18">
              <a:extLst>
                <a:ext uri="{FF2B5EF4-FFF2-40B4-BE49-F238E27FC236}">
                  <a16:creationId xmlns:a16="http://schemas.microsoft.com/office/drawing/2014/main" id="{DC3A7045-2049-A54C-AD97-4615FCB90B07}"/>
                </a:ext>
              </a:extLst>
            </p:cNvPr>
            <p:cNvSpPr/>
            <p:nvPr/>
          </p:nvSpPr>
          <p:spPr>
            <a:xfrm>
              <a:off x="7695700" y="3453800"/>
              <a:ext cx="145975" cy="264625"/>
            </a:xfrm>
            <a:custGeom>
              <a:avLst/>
              <a:gdLst/>
              <a:ahLst/>
              <a:cxnLst/>
              <a:rect l="l" t="t" r="r" b="b"/>
              <a:pathLst>
                <a:path w="5839" h="10585" extrusionOk="0">
                  <a:moveTo>
                    <a:pt x="1492" y="845"/>
                  </a:moveTo>
                  <a:cubicBezTo>
                    <a:pt x="1650" y="845"/>
                    <a:pt x="1769" y="934"/>
                    <a:pt x="1769" y="1201"/>
                  </a:cubicBezTo>
                  <a:cubicBezTo>
                    <a:pt x="1735" y="1168"/>
                    <a:pt x="1702" y="1168"/>
                    <a:pt x="1669" y="1135"/>
                  </a:cubicBezTo>
                  <a:cubicBezTo>
                    <a:pt x="1622" y="1111"/>
                    <a:pt x="1558" y="1087"/>
                    <a:pt x="1489" y="1087"/>
                  </a:cubicBezTo>
                  <a:cubicBezTo>
                    <a:pt x="1460" y="1087"/>
                    <a:pt x="1431" y="1091"/>
                    <a:pt x="1402" y="1101"/>
                  </a:cubicBezTo>
                  <a:cubicBezTo>
                    <a:pt x="1368" y="1034"/>
                    <a:pt x="1302" y="968"/>
                    <a:pt x="1235" y="901"/>
                  </a:cubicBezTo>
                  <a:cubicBezTo>
                    <a:pt x="1324" y="868"/>
                    <a:pt x="1413" y="845"/>
                    <a:pt x="1492" y="845"/>
                  </a:cubicBezTo>
                  <a:close/>
                  <a:moveTo>
                    <a:pt x="4272" y="1152"/>
                  </a:moveTo>
                  <a:cubicBezTo>
                    <a:pt x="4789" y="1152"/>
                    <a:pt x="4979" y="1518"/>
                    <a:pt x="4771" y="2202"/>
                  </a:cubicBezTo>
                  <a:cubicBezTo>
                    <a:pt x="4804" y="2302"/>
                    <a:pt x="4804" y="2402"/>
                    <a:pt x="4804" y="2502"/>
                  </a:cubicBezTo>
                  <a:lnTo>
                    <a:pt x="4771" y="2502"/>
                  </a:lnTo>
                  <a:cubicBezTo>
                    <a:pt x="4738" y="2202"/>
                    <a:pt x="4738" y="1902"/>
                    <a:pt x="4704" y="1635"/>
                  </a:cubicBezTo>
                  <a:cubicBezTo>
                    <a:pt x="4668" y="1453"/>
                    <a:pt x="4523" y="1371"/>
                    <a:pt x="4377" y="1371"/>
                  </a:cubicBezTo>
                  <a:cubicBezTo>
                    <a:pt x="4254" y="1371"/>
                    <a:pt x="4131" y="1428"/>
                    <a:pt x="4070" y="1535"/>
                  </a:cubicBezTo>
                  <a:cubicBezTo>
                    <a:pt x="4070" y="1535"/>
                    <a:pt x="4070" y="1501"/>
                    <a:pt x="4037" y="1501"/>
                  </a:cubicBezTo>
                  <a:cubicBezTo>
                    <a:pt x="4037" y="1468"/>
                    <a:pt x="4037" y="1468"/>
                    <a:pt x="4037" y="1468"/>
                  </a:cubicBezTo>
                  <a:cubicBezTo>
                    <a:pt x="4037" y="1368"/>
                    <a:pt x="4070" y="1268"/>
                    <a:pt x="4070" y="1168"/>
                  </a:cubicBezTo>
                  <a:cubicBezTo>
                    <a:pt x="4142" y="1157"/>
                    <a:pt x="4210" y="1152"/>
                    <a:pt x="4272" y="1152"/>
                  </a:cubicBezTo>
                  <a:close/>
                  <a:moveTo>
                    <a:pt x="968" y="4604"/>
                  </a:moveTo>
                  <a:cubicBezTo>
                    <a:pt x="968" y="4704"/>
                    <a:pt x="1002" y="4837"/>
                    <a:pt x="1035" y="4937"/>
                  </a:cubicBezTo>
                  <a:cubicBezTo>
                    <a:pt x="1035" y="4971"/>
                    <a:pt x="1035" y="5004"/>
                    <a:pt x="1035" y="5037"/>
                  </a:cubicBezTo>
                  <a:cubicBezTo>
                    <a:pt x="968" y="5037"/>
                    <a:pt x="935" y="5104"/>
                    <a:pt x="901" y="5137"/>
                  </a:cubicBezTo>
                  <a:cubicBezTo>
                    <a:pt x="901" y="4971"/>
                    <a:pt x="901" y="4804"/>
                    <a:pt x="901" y="4604"/>
                  </a:cubicBezTo>
                  <a:close/>
                  <a:moveTo>
                    <a:pt x="4371" y="5838"/>
                  </a:moveTo>
                  <a:cubicBezTo>
                    <a:pt x="4437" y="5871"/>
                    <a:pt x="4504" y="5905"/>
                    <a:pt x="4537" y="5905"/>
                  </a:cubicBezTo>
                  <a:cubicBezTo>
                    <a:pt x="4537" y="6005"/>
                    <a:pt x="4537" y="6138"/>
                    <a:pt x="4537" y="6238"/>
                  </a:cubicBezTo>
                  <a:lnTo>
                    <a:pt x="4371" y="6238"/>
                  </a:lnTo>
                  <a:cubicBezTo>
                    <a:pt x="4371" y="6105"/>
                    <a:pt x="4371" y="5971"/>
                    <a:pt x="4371" y="5838"/>
                  </a:cubicBezTo>
                  <a:close/>
                  <a:moveTo>
                    <a:pt x="1702" y="5304"/>
                  </a:moveTo>
                  <a:cubicBezTo>
                    <a:pt x="1702" y="5371"/>
                    <a:pt x="1735" y="5438"/>
                    <a:pt x="1735" y="5504"/>
                  </a:cubicBezTo>
                  <a:cubicBezTo>
                    <a:pt x="1769" y="5571"/>
                    <a:pt x="1802" y="5638"/>
                    <a:pt x="1835" y="5671"/>
                  </a:cubicBezTo>
                  <a:cubicBezTo>
                    <a:pt x="1835" y="6105"/>
                    <a:pt x="1835" y="6538"/>
                    <a:pt x="1835" y="6972"/>
                  </a:cubicBezTo>
                  <a:cubicBezTo>
                    <a:pt x="1802" y="6972"/>
                    <a:pt x="1735" y="6939"/>
                    <a:pt x="1702" y="6939"/>
                  </a:cubicBezTo>
                  <a:cubicBezTo>
                    <a:pt x="1669" y="6405"/>
                    <a:pt x="1635" y="5905"/>
                    <a:pt x="1635" y="5371"/>
                  </a:cubicBezTo>
                  <a:cubicBezTo>
                    <a:pt x="1669" y="5371"/>
                    <a:pt x="1669" y="5338"/>
                    <a:pt x="1702" y="5304"/>
                  </a:cubicBezTo>
                  <a:close/>
                  <a:moveTo>
                    <a:pt x="3203" y="8707"/>
                  </a:moveTo>
                  <a:cubicBezTo>
                    <a:pt x="3203" y="8740"/>
                    <a:pt x="3170" y="8807"/>
                    <a:pt x="3170" y="8873"/>
                  </a:cubicBezTo>
                  <a:cubicBezTo>
                    <a:pt x="3060" y="8936"/>
                    <a:pt x="2942" y="8970"/>
                    <a:pt x="2813" y="8970"/>
                  </a:cubicBezTo>
                  <a:cubicBezTo>
                    <a:pt x="2669" y="8970"/>
                    <a:pt x="2512" y="8928"/>
                    <a:pt x="2336" y="8840"/>
                  </a:cubicBezTo>
                  <a:cubicBezTo>
                    <a:pt x="2336" y="8840"/>
                    <a:pt x="2302" y="8840"/>
                    <a:pt x="2302" y="8807"/>
                  </a:cubicBezTo>
                  <a:cubicBezTo>
                    <a:pt x="2302" y="8807"/>
                    <a:pt x="2302" y="8773"/>
                    <a:pt x="2302" y="8740"/>
                  </a:cubicBezTo>
                  <a:cubicBezTo>
                    <a:pt x="2415" y="8815"/>
                    <a:pt x="2569" y="8858"/>
                    <a:pt x="2725" y="8858"/>
                  </a:cubicBezTo>
                  <a:cubicBezTo>
                    <a:pt x="2846" y="8858"/>
                    <a:pt x="2967" y="8832"/>
                    <a:pt x="3070" y="8773"/>
                  </a:cubicBezTo>
                  <a:cubicBezTo>
                    <a:pt x="3103" y="8740"/>
                    <a:pt x="3170" y="8707"/>
                    <a:pt x="3203" y="8707"/>
                  </a:cubicBezTo>
                  <a:close/>
                  <a:moveTo>
                    <a:pt x="4904" y="7472"/>
                  </a:moveTo>
                  <a:lnTo>
                    <a:pt x="4904" y="7472"/>
                  </a:lnTo>
                  <a:cubicBezTo>
                    <a:pt x="4838" y="8039"/>
                    <a:pt x="4804" y="8573"/>
                    <a:pt x="4404" y="9007"/>
                  </a:cubicBezTo>
                  <a:cubicBezTo>
                    <a:pt x="4404" y="8673"/>
                    <a:pt x="4637" y="8340"/>
                    <a:pt x="4704" y="8006"/>
                  </a:cubicBezTo>
                  <a:cubicBezTo>
                    <a:pt x="4771" y="7839"/>
                    <a:pt x="4838" y="7639"/>
                    <a:pt x="4904" y="7472"/>
                  </a:cubicBezTo>
                  <a:close/>
                  <a:moveTo>
                    <a:pt x="4310" y="1"/>
                  </a:moveTo>
                  <a:cubicBezTo>
                    <a:pt x="4035" y="1"/>
                    <a:pt x="3761" y="120"/>
                    <a:pt x="3570" y="401"/>
                  </a:cubicBezTo>
                  <a:cubicBezTo>
                    <a:pt x="3136" y="1068"/>
                    <a:pt x="3236" y="2169"/>
                    <a:pt x="3170" y="2936"/>
                  </a:cubicBezTo>
                  <a:cubicBezTo>
                    <a:pt x="3136" y="3169"/>
                    <a:pt x="3136" y="3369"/>
                    <a:pt x="3103" y="3570"/>
                  </a:cubicBezTo>
                  <a:cubicBezTo>
                    <a:pt x="3236" y="4837"/>
                    <a:pt x="3337" y="6071"/>
                    <a:pt x="3370" y="7306"/>
                  </a:cubicBezTo>
                  <a:cubicBezTo>
                    <a:pt x="3387" y="7689"/>
                    <a:pt x="3095" y="7881"/>
                    <a:pt x="2799" y="7881"/>
                  </a:cubicBezTo>
                  <a:cubicBezTo>
                    <a:pt x="2503" y="7881"/>
                    <a:pt x="2202" y="7689"/>
                    <a:pt x="2202" y="7306"/>
                  </a:cubicBezTo>
                  <a:cubicBezTo>
                    <a:pt x="2269" y="5037"/>
                    <a:pt x="2336" y="2736"/>
                    <a:pt x="2536" y="434"/>
                  </a:cubicBezTo>
                  <a:cubicBezTo>
                    <a:pt x="2536" y="434"/>
                    <a:pt x="2536" y="401"/>
                    <a:pt x="2569" y="367"/>
                  </a:cubicBezTo>
                  <a:cubicBezTo>
                    <a:pt x="2468" y="153"/>
                    <a:pt x="2224" y="76"/>
                    <a:pt x="1931" y="76"/>
                  </a:cubicBezTo>
                  <a:cubicBezTo>
                    <a:pt x="1360" y="76"/>
                    <a:pt x="599" y="368"/>
                    <a:pt x="334" y="501"/>
                  </a:cubicBezTo>
                  <a:cubicBezTo>
                    <a:pt x="1" y="668"/>
                    <a:pt x="134" y="1068"/>
                    <a:pt x="401" y="1168"/>
                  </a:cubicBezTo>
                  <a:cubicBezTo>
                    <a:pt x="401" y="2302"/>
                    <a:pt x="401" y="3436"/>
                    <a:pt x="401" y="4537"/>
                  </a:cubicBezTo>
                  <a:cubicBezTo>
                    <a:pt x="401" y="5671"/>
                    <a:pt x="168" y="6839"/>
                    <a:pt x="334" y="7939"/>
                  </a:cubicBezTo>
                  <a:cubicBezTo>
                    <a:pt x="556" y="9457"/>
                    <a:pt x="1286" y="10585"/>
                    <a:pt x="2839" y="10585"/>
                  </a:cubicBezTo>
                  <a:cubicBezTo>
                    <a:pt x="2925" y="10585"/>
                    <a:pt x="3013" y="10582"/>
                    <a:pt x="3103" y="10575"/>
                  </a:cubicBezTo>
                  <a:cubicBezTo>
                    <a:pt x="4904" y="10441"/>
                    <a:pt x="5338" y="9474"/>
                    <a:pt x="5605" y="7939"/>
                  </a:cubicBezTo>
                  <a:cubicBezTo>
                    <a:pt x="5838" y="6605"/>
                    <a:pt x="5672" y="5271"/>
                    <a:pt x="5571" y="3937"/>
                  </a:cubicBezTo>
                  <a:cubicBezTo>
                    <a:pt x="5471" y="2869"/>
                    <a:pt x="5538" y="1835"/>
                    <a:pt x="5305" y="768"/>
                  </a:cubicBezTo>
                  <a:cubicBezTo>
                    <a:pt x="5202" y="314"/>
                    <a:pt x="4754" y="1"/>
                    <a:pt x="4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;p18">
              <a:extLst>
                <a:ext uri="{FF2B5EF4-FFF2-40B4-BE49-F238E27FC236}">
                  <a16:creationId xmlns:a16="http://schemas.microsoft.com/office/drawing/2014/main" id="{7BD288FE-BCB3-7845-9686-BC3120176613}"/>
                </a:ext>
              </a:extLst>
            </p:cNvPr>
            <p:cNvSpPr/>
            <p:nvPr/>
          </p:nvSpPr>
          <p:spPr>
            <a:xfrm>
              <a:off x="7677350" y="3933300"/>
              <a:ext cx="47575" cy="125325"/>
            </a:xfrm>
            <a:custGeom>
              <a:avLst/>
              <a:gdLst/>
              <a:ahLst/>
              <a:cxnLst/>
              <a:rect l="l" t="t" r="r" b="b"/>
              <a:pathLst>
                <a:path w="1903" h="5013" extrusionOk="0">
                  <a:moveTo>
                    <a:pt x="1102" y="1"/>
                  </a:moveTo>
                  <a:cubicBezTo>
                    <a:pt x="868" y="34"/>
                    <a:pt x="601" y="101"/>
                    <a:pt x="401" y="234"/>
                  </a:cubicBezTo>
                  <a:cubicBezTo>
                    <a:pt x="268" y="368"/>
                    <a:pt x="134" y="501"/>
                    <a:pt x="1" y="635"/>
                  </a:cubicBezTo>
                  <a:cubicBezTo>
                    <a:pt x="34" y="735"/>
                    <a:pt x="134" y="835"/>
                    <a:pt x="201" y="835"/>
                  </a:cubicBezTo>
                  <a:cubicBezTo>
                    <a:pt x="168" y="1468"/>
                    <a:pt x="168" y="2102"/>
                    <a:pt x="101" y="2736"/>
                  </a:cubicBezTo>
                  <a:cubicBezTo>
                    <a:pt x="34" y="3370"/>
                    <a:pt x="1" y="4004"/>
                    <a:pt x="268" y="4571"/>
                  </a:cubicBezTo>
                  <a:cubicBezTo>
                    <a:pt x="406" y="4862"/>
                    <a:pt x="733" y="5012"/>
                    <a:pt x="1054" y="5012"/>
                  </a:cubicBezTo>
                  <a:cubicBezTo>
                    <a:pt x="1432" y="5012"/>
                    <a:pt x="1800" y="4804"/>
                    <a:pt x="1836" y="4371"/>
                  </a:cubicBezTo>
                  <a:cubicBezTo>
                    <a:pt x="1902" y="3570"/>
                    <a:pt x="1902" y="2769"/>
                    <a:pt x="1836" y="1969"/>
                  </a:cubicBezTo>
                  <a:cubicBezTo>
                    <a:pt x="1802" y="1502"/>
                    <a:pt x="1902" y="601"/>
                    <a:pt x="1502" y="234"/>
                  </a:cubicBezTo>
                  <a:cubicBezTo>
                    <a:pt x="1402" y="134"/>
                    <a:pt x="1302" y="67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0;p18">
              <a:extLst>
                <a:ext uri="{FF2B5EF4-FFF2-40B4-BE49-F238E27FC236}">
                  <a16:creationId xmlns:a16="http://schemas.microsoft.com/office/drawing/2014/main" id="{7759F501-8401-0B4E-BDBD-44B75A58C305}"/>
                </a:ext>
              </a:extLst>
            </p:cNvPr>
            <p:cNvSpPr/>
            <p:nvPr/>
          </p:nvSpPr>
          <p:spPr>
            <a:xfrm>
              <a:off x="7819125" y="3922950"/>
              <a:ext cx="56725" cy="63750"/>
            </a:xfrm>
            <a:custGeom>
              <a:avLst/>
              <a:gdLst/>
              <a:ahLst/>
              <a:cxnLst/>
              <a:rect l="l" t="t" r="r" b="b"/>
              <a:pathLst>
                <a:path w="2269" h="2550" extrusionOk="0">
                  <a:moveTo>
                    <a:pt x="1504" y="1"/>
                  </a:moveTo>
                  <a:cubicBezTo>
                    <a:pt x="1391" y="1"/>
                    <a:pt x="1291" y="68"/>
                    <a:pt x="1268" y="181"/>
                  </a:cubicBezTo>
                  <a:cubicBezTo>
                    <a:pt x="868" y="181"/>
                    <a:pt x="501" y="381"/>
                    <a:pt x="334" y="782"/>
                  </a:cubicBezTo>
                  <a:cubicBezTo>
                    <a:pt x="101" y="1249"/>
                    <a:pt x="1" y="2049"/>
                    <a:pt x="534" y="2383"/>
                  </a:cubicBezTo>
                  <a:cubicBezTo>
                    <a:pt x="634" y="2450"/>
                    <a:pt x="768" y="2516"/>
                    <a:pt x="901" y="2550"/>
                  </a:cubicBezTo>
                  <a:cubicBezTo>
                    <a:pt x="1235" y="2483"/>
                    <a:pt x="1568" y="2349"/>
                    <a:pt x="1769" y="2149"/>
                  </a:cubicBezTo>
                  <a:cubicBezTo>
                    <a:pt x="2269" y="1649"/>
                    <a:pt x="1935" y="1082"/>
                    <a:pt x="1835" y="481"/>
                  </a:cubicBezTo>
                  <a:cubicBezTo>
                    <a:pt x="1802" y="381"/>
                    <a:pt x="1835" y="281"/>
                    <a:pt x="1869" y="181"/>
                  </a:cubicBezTo>
                  <a:cubicBezTo>
                    <a:pt x="1802" y="148"/>
                    <a:pt x="1735" y="81"/>
                    <a:pt x="1669" y="48"/>
                  </a:cubicBezTo>
                  <a:cubicBezTo>
                    <a:pt x="1615" y="16"/>
                    <a:pt x="1558" y="1"/>
                    <a:pt x="1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;p18">
              <a:extLst>
                <a:ext uri="{FF2B5EF4-FFF2-40B4-BE49-F238E27FC236}">
                  <a16:creationId xmlns:a16="http://schemas.microsoft.com/office/drawing/2014/main" id="{322B49F1-0D5E-6C45-BACE-EC4179EFA340}"/>
                </a:ext>
              </a:extLst>
            </p:cNvPr>
            <p:cNvSpPr/>
            <p:nvPr/>
          </p:nvSpPr>
          <p:spPr>
            <a:xfrm>
              <a:off x="7305425" y="3731375"/>
              <a:ext cx="673000" cy="478325"/>
            </a:xfrm>
            <a:custGeom>
              <a:avLst/>
              <a:gdLst/>
              <a:ahLst/>
              <a:cxnLst/>
              <a:rect l="l" t="t" r="r" b="b"/>
              <a:pathLst>
                <a:path w="26920" h="19133" extrusionOk="0">
                  <a:moveTo>
                    <a:pt x="4304" y="906"/>
                  </a:moveTo>
                  <a:cubicBezTo>
                    <a:pt x="4270" y="973"/>
                    <a:pt x="4237" y="1039"/>
                    <a:pt x="4270" y="1139"/>
                  </a:cubicBezTo>
                  <a:cubicBezTo>
                    <a:pt x="4237" y="1139"/>
                    <a:pt x="4237" y="1173"/>
                    <a:pt x="4237" y="1173"/>
                  </a:cubicBezTo>
                  <a:cubicBezTo>
                    <a:pt x="4170" y="1173"/>
                    <a:pt x="4137" y="1206"/>
                    <a:pt x="4070" y="1206"/>
                  </a:cubicBezTo>
                  <a:cubicBezTo>
                    <a:pt x="4037" y="1106"/>
                    <a:pt x="3970" y="1006"/>
                    <a:pt x="3937" y="906"/>
                  </a:cubicBezTo>
                  <a:close/>
                  <a:moveTo>
                    <a:pt x="21175" y="1040"/>
                  </a:moveTo>
                  <a:cubicBezTo>
                    <a:pt x="21149" y="1045"/>
                    <a:pt x="21149" y="1073"/>
                    <a:pt x="21149" y="1073"/>
                  </a:cubicBezTo>
                  <a:cubicBezTo>
                    <a:pt x="20816" y="1139"/>
                    <a:pt x="20515" y="1240"/>
                    <a:pt x="20182" y="1306"/>
                  </a:cubicBezTo>
                  <a:cubicBezTo>
                    <a:pt x="20148" y="1240"/>
                    <a:pt x="20115" y="1206"/>
                    <a:pt x="20048" y="1173"/>
                  </a:cubicBezTo>
                  <a:cubicBezTo>
                    <a:pt x="20413" y="1107"/>
                    <a:pt x="20778" y="1073"/>
                    <a:pt x="21175" y="1040"/>
                  </a:cubicBezTo>
                  <a:close/>
                  <a:moveTo>
                    <a:pt x="8807" y="1840"/>
                  </a:moveTo>
                  <a:cubicBezTo>
                    <a:pt x="8807" y="1873"/>
                    <a:pt x="8807" y="1873"/>
                    <a:pt x="8807" y="1873"/>
                  </a:cubicBezTo>
                  <a:cubicBezTo>
                    <a:pt x="8807" y="1940"/>
                    <a:pt x="8807" y="1973"/>
                    <a:pt x="8807" y="2007"/>
                  </a:cubicBezTo>
                  <a:cubicBezTo>
                    <a:pt x="8607" y="2007"/>
                    <a:pt x="8407" y="2007"/>
                    <a:pt x="8240" y="2040"/>
                  </a:cubicBezTo>
                  <a:cubicBezTo>
                    <a:pt x="8207" y="1973"/>
                    <a:pt x="8148" y="1940"/>
                    <a:pt x="8094" y="1940"/>
                  </a:cubicBezTo>
                  <a:cubicBezTo>
                    <a:pt x="8040" y="1940"/>
                    <a:pt x="7990" y="1973"/>
                    <a:pt x="7973" y="2040"/>
                  </a:cubicBezTo>
                  <a:cubicBezTo>
                    <a:pt x="7473" y="2073"/>
                    <a:pt x="6939" y="2107"/>
                    <a:pt x="6439" y="2140"/>
                  </a:cubicBezTo>
                  <a:cubicBezTo>
                    <a:pt x="7206" y="2007"/>
                    <a:pt x="8006" y="1907"/>
                    <a:pt x="8807" y="1840"/>
                  </a:cubicBezTo>
                  <a:close/>
                  <a:moveTo>
                    <a:pt x="23451" y="2007"/>
                  </a:moveTo>
                  <a:lnTo>
                    <a:pt x="23451" y="2007"/>
                  </a:lnTo>
                  <a:cubicBezTo>
                    <a:pt x="23584" y="2040"/>
                    <a:pt x="23718" y="2040"/>
                    <a:pt x="23851" y="2040"/>
                  </a:cubicBezTo>
                  <a:cubicBezTo>
                    <a:pt x="23751" y="2107"/>
                    <a:pt x="23651" y="2140"/>
                    <a:pt x="23584" y="2207"/>
                  </a:cubicBezTo>
                  <a:cubicBezTo>
                    <a:pt x="23517" y="2140"/>
                    <a:pt x="23484" y="2073"/>
                    <a:pt x="23451" y="2007"/>
                  </a:cubicBezTo>
                  <a:close/>
                  <a:moveTo>
                    <a:pt x="2969" y="706"/>
                  </a:moveTo>
                  <a:cubicBezTo>
                    <a:pt x="3003" y="773"/>
                    <a:pt x="3036" y="839"/>
                    <a:pt x="3103" y="873"/>
                  </a:cubicBezTo>
                  <a:cubicBezTo>
                    <a:pt x="3103" y="906"/>
                    <a:pt x="3070" y="939"/>
                    <a:pt x="3070" y="973"/>
                  </a:cubicBezTo>
                  <a:cubicBezTo>
                    <a:pt x="3014" y="928"/>
                    <a:pt x="2944" y="906"/>
                    <a:pt x="2873" y="906"/>
                  </a:cubicBezTo>
                  <a:cubicBezTo>
                    <a:pt x="2732" y="906"/>
                    <a:pt x="2591" y="995"/>
                    <a:pt x="2569" y="1173"/>
                  </a:cubicBezTo>
                  <a:cubicBezTo>
                    <a:pt x="2502" y="1473"/>
                    <a:pt x="2436" y="1840"/>
                    <a:pt x="2402" y="2207"/>
                  </a:cubicBezTo>
                  <a:cubicBezTo>
                    <a:pt x="2402" y="2240"/>
                    <a:pt x="2402" y="2240"/>
                    <a:pt x="2402" y="2240"/>
                  </a:cubicBezTo>
                  <a:cubicBezTo>
                    <a:pt x="2369" y="1840"/>
                    <a:pt x="2402" y="1406"/>
                    <a:pt x="2369" y="1139"/>
                  </a:cubicBezTo>
                  <a:cubicBezTo>
                    <a:pt x="2536" y="973"/>
                    <a:pt x="2736" y="839"/>
                    <a:pt x="2969" y="706"/>
                  </a:cubicBezTo>
                  <a:close/>
                  <a:moveTo>
                    <a:pt x="9708" y="2707"/>
                  </a:moveTo>
                  <a:cubicBezTo>
                    <a:pt x="9674" y="3041"/>
                    <a:pt x="9608" y="3174"/>
                    <a:pt x="9574" y="3408"/>
                  </a:cubicBezTo>
                  <a:cubicBezTo>
                    <a:pt x="9608" y="3174"/>
                    <a:pt x="9608" y="3041"/>
                    <a:pt x="9574" y="2707"/>
                  </a:cubicBezTo>
                  <a:close/>
                  <a:moveTo>
                    <a:pt x="1869" y="2774"/>
                  </a:moveTo>
                  <a:cubicBezTo>
                    <a:pt x="1902" y="2941"/>
                    <a:pt x="1969" y="3108"/>
                    <a:pt x="2069" y="3274"/>
                  </a:cubicBezTo>
                  <a:cubicBezTo>
                    <a:pt x="1902" y="3374"/>
                    <a:pt x="1769" y="3541"/>
                    <a:pt x="1702" y="3775"/>
                  </a:cubicBezTo>
                  <a:cubicBezTo>
                    <a:pt x="1735" y="3408"/>
                    <a:pt x="1802" y="3108"/>
                    <a:pt x="1869" y="2774"/>
                  </a:cubicBezTo>
                  <a:close/>
                  <a:moveTo>
                    <a:pt x="21383" y="2907"/>
                  </a:moveTo>
                  <a:lnTo>
                    <a:pt x="21383" y="2907"/>
                  </a:lnTo>
                  <a:cubicBezTo>
                    <a:pt x="20816" y="3174"/>
                    <a:pt x="20282" y="3408"/>
                    <a:pt x="19748" y="3708"/>
                  </a:cubicBezTo>
                  <a:cubicBezTo>
                    <a:pt x="19681" y="3741"/>
                    <a:pt x="19581" y="3775"/>
                    <a:pt x="19515" y="3808"/>
                  </a:cubicBezTo>
                  <a:lnTo>
                    <a:pt x="19515" y="3741"/>
                  </a:lnTo>
                  <a:cubicBezTo>
                    <a:pt x="20115" y="3441"/>
                    <a:pt x="20749" y="3174"/>
                    <a:pt x="21383" y="2907"/>
                  </a:cubicBezTo>
                  <a:close/>
                  <a:moveTo>
                    <a:pt x="25152" y="2040"/>
                  </a:moveTo>
                  <a:cubicBezTo>
                    <a:pt x="25619" y="2607"/>
                    <a:pt x="25786" y="3541"/>
                    <a:pt x="25819" y="4475"/>
                  </a:cubicBezTo>
                  <a:cubicBezTo>
                    <a:pt x="25786" y="4408"/>
                    <a:pt x="25752" y="4375"/>
                    <a:pt x="25686" y="4342"/>
                  </a:cubicBezTo>
                  <a:cubicBezTo>
                    <a:pt x="25652" y="4042"/>
                    <a:pt x="25619" y="3775"/>
                    <a:pt x="25586" y="3508"/>
                  </a:cubicBezTo>
                  <a:cubicBezTo>
                    <a:pt x="25586" y="3174"/>
                    <a:pt x="25519" y="2841"/>
                    <a:pt x="25319" y="2540"/>
                  </a:cubicBezTo>
                  <a:cubicBezTo>
                    <a:pt x="25285" y="2474"/>
                    <a:pt x="25252" y="2440"/>
                    <a:pt x="25185" y="2407"/>
                  </a:cubicBezTo>
                  <a:cubicBezTo>
                    <a:pt x="25152" y="2407"/>
                    <a:pt x="25119" y="2374"/>
                    <a:pt x="25085" y="2340"/>
                  </a:cubicBezTo>
                  <a:cubicBezTo>
                    <a:pt x="25119" y="2240"/>
                    <a:pt x="25085" y="2174"/>
                    <a:pt x="25052" y="2140"/>
                  </a:cubicBezTo>
                  <a:cubicBezTo>
                    <a:pt x="25085" y="2107"/>
                    <a:pt x="25119" y="2073"/>
                    <a:pt x="25152" y="2040"/>
                  </a:cubicBezTo>
                  <a:close/>
                  <a:moveTo>
                    <a:pt x="22917" y="4242"/>
                  </a:moveTo>
                  <a:cubicBezTo>
                    <a:pt x="22917" y="4275"/>
                    <a:pt x="22917" y="4308"/>
                    <a:pt x="22917" y="4342"/>
                  </a:cubicBezTo>
                  <a:cubicBezTo>
                    <a:pt x="22750" y="4408"/>
                    <a:pt x="22617" y="4475"/>
                    <a:pt x="22483" y="4542"/>
                  </a:cubicBezTo>
                  <a:cubicBezTo>
                    <a:pt x="22483" y="4509"/>
                    <a:pt x="22483" y="4509"/>
                    <a:pt x="22483" y="4475"/>
                  </a:cubicBezTo>
                  <a:cubicBezTo>
                    <a:pt x="22617" y="4408"/>
                    <a:pt x="22750" y="4308"/>
                    <a:pt x="22917" y="4242"/>
                  </a:cubicBezTo>
                  <a:close/>
                  <a:moveTo>
                    <a:pt x="21950" y="4775"/>
                  </a:moveTo>
                  <a:cubicBezTo>
                    <a:pt x="21950" y="4775"/>
                    <a:pt x="21950" y="4809"/>
                    <a:pt x="21983" y="4809"/>
                  </a:cubicBezTo>
                  <a:cubicBezTo>
                    <a:pt x="21716" y="4976"/>
                    <a:pt x="21449" y="5109"/>
                    <a:pt x="21182" y="5276"/>
                  </a:cubicBezTo>
                  <a:cubicBezTo>
                    <a:pt x="21082" y="5309"/>
                    <a:pt x="20982" y="5376"/>
                    <a:pt x="20882" y="5409"/>
                  </a:cubicBezTo>
                  <a:cubicBezTo>
                    <a:pt x="20849" y="5376"/>
                    <a:pt x="20849" y="5376"/>
                    <a:pt x="20849" y="5376"/>
                  </a:cubicBezTo>
                  <a:cubicBezTo>
                    <a:pt x="21216" y="5176"/>
                    <a:pt x="21583" y="4976"/>
                    <a:pt x="21950" y="4775"/>
                  </a:cubicBezTo>
                  <a:close/>
                  <a:moveTo>
                    <a:pt x="7406" y="5409"/>
                  </a:moveTo>
                  <a:cubicBezTo>
                    <a:pt x="7406" y="5476"/>
                    <a:pt x="7373" y="5576"/>
                    <a:pt x="7373" y="5643"/>
                  </a:cubicBezTo>
                  <a:cubicBezTo>
                    <a:pt x="7239" y="5709"/>
                    <a:pt x="7106" y="5776"/>
                    <a:pt x="6939" y="5843"/>
                  </a:cubicBezTo>
                  <a:cubicBezTo>
                    <a:pt x="7006" y="5776"/>
                    <a:pt x="7072" y="5709"/>
                    <a:pt x="7139" y="5643"/>
                  </a:cubicBezTo>
                  <a:cubicBezTo>
                    <a:pt x="7239" y="5576"/>
                    <a:pt x="7306" y="5476"/>
                    <a:pt x="7406" y="5409"/>
                  </a:cubicBezTo>
                  <a:close/>
                  <a:moveTo>
                    <a:pt x="7973" y="5443"/>
                  </a:moveTo>
                  <a:cubicBezTo>
                    <a:pt x="7973" y="5543"/>
                    <a:pt x="7940" y="5609"/>
                    <a:pt x="7940" y="5709"/>
                  </a:cubicBezTo>
                  <a:cubicBezTo>
                    <a:pt x="7940" y="5809"/>
                    <a:pt x="8006" y="5876"/>
                    <a:pt x="8040" y="5910"/>
                  </a:cubicBezTo>
                  <a:lnTo>
                    <a:pt x="7840" y="5910"/>
                  </a:lnTo>
                  <a:cubicBezTo>
                    <a:pt x="7840" y="5910"/>
                    <a:pt x="7840" y="5876"/>
                    <a:pt x="7873" y="5843"/>
                  </a:cubicBezTo>
                  <a:cubicBezTo>
                    <a:pt x="7873" y="5743"/>
                    <a:pt x="7906" y="5609"/>
                    <a:pt x="7906" y="5509"/>
                  </a:cubicBezTo>
                  <a:cubicBezTo>
                    <a:pt x="7940" y="5509"/>
                    <a:pt x="7940" y="5476"/>
                    <a:pt x="7973" y="5443"/>
                  </a:cubicBezTo>
                  <a:close/>
                  <a:moveTo>
                    <a:pt x="11709" y="5409"/>
                  </a:moveTo>
                  <a:cubicBezTo>
                    <a:pt x="11709" y="5576"/>
                    <a:pt x="11742" y="5776"/>
                    <a:pt x="11809" y="5943"/>
                  </a:cubicBezTo>
                  <a:cubicBezTo>
                    <a:pt x="11742" y="5943"/>
                    <a:pt x="11709" y="5943"/>
                    <a:pt x="11642" y="5910"/>
                  </a:cubicBezTo>
                  <a:cubicBezTo>
                    <a:pt x="11676" y="5910"/>
                    <a:pt x="11676" y="5876"/>
                    <a:pt x="11676" y="5843"/>
                  </a:cubicBezTo>
                  <a:cubicBezTo>
                    <a:pt x="11676" y="5709"/>
                    <a:pt x="11709" y="5576"/>
                    <a:pt x="11709" y="5409"/>
                  </a:cubicBezTo>
                  <a:close/>
                  <a:moveTo>
                    <a:pt x="2369" y="5743"/>
                  </a:moveTo>
                  <a:cubicBezTo>
                    <a:pt x="2536" y="5743"/>
                    <a:pt x="2703" y="5776"/>
                    <a:pt x="2803" y="5843"/>
                  </a:cubicBezTo>
                  <a:cubicBezTo>
                    <a:pt x="2803" y="5843"/>
                    <a:pt x="2803" y="5876"/>
                    <a:pt x="2803" y="5910"/>
                  </a:cubicBezTo>
                  <a:cubicBezTo>
                    <a:pt x="2771" y="5877"/>
                    <a:pt x="2728" y="5863"/>
                    <a:pt x="2686" y="5863"/>
                  </a:cubicBezTo>
                  <a:cubicBezTo>
                    <a:pt x="2595" y="5863"/>
                    <a:pt x="2502" y="5930"/>
                    <a:pt x="2502" y="6043"/>
                  </a:cubicBezTo>
                  <a:cubicBezTo>
                    <a:pt x="2502" y="6076"/>
                    <a:pt x="2469" y="6110"/>
                    <a:pt x="2469" y="6143"/>
                  </a:cubicBezTo>
                  <a:cubicBezTo>
                    <a:pt x="2469" y="6076"/>
                    <a:pt x="2436" y="6010"/>
                    <a:pt x="2402" y="5943"/>
                  </a:cubicBezTo>
                  <a:cubicBezTo>
                    <a:pt x="2369" y="5876"/>
                    <a:pt x="2369" y="5809"/>
                    <a:pt x="2369" y="5743"/>
                  </a:cubicBezTo>
                  <a:close/>
                  <a:moveTo>
                    <a:pt x="16146" y="5109"/>
                  </a:moveTo>
                  <a:cubicBezTo>
                    <a:pt x="16212" y="5376"/>
                    <a:pt x="16279" y="5643"/>
                    <a:pt x="16379" y="5943"/>
                  </a:cubicBezTo>
                  <a:cubicBezTo>
                    <a:pt x="16379" y="5943"/>
                    <a:pt x="16379" y="5976"/>
                    <a:pt x="16412" y="5976"/>
                  </a:cubicBezTo>
                  <a:cubicBezTo>
                    <a:pt x="16412" y="6043"/>
                    <a:pt x="16412" y="6110"/>
                    <a:pt x="16412" y="6143"/>
                  </a:cubicBezTo>
                  <a:cubicBezTo>
                    <a:pt x="16412" y="6176"/>
                    <a:pt x="16412" y="6210"/>
                    <a:pt x="16446" y="6210"/>
                  </a:cubicBezTo>
                  <a:cubicBezTo>
                    <a:pt x="16412" y="6210"/>
                    <a:pt x="16379" y="6210"/>
                    <a:pt x="16346" y="6243"/>
                  </a:cubicBezTo>
                  <a:cubicBezTo>
                    <a:pt x="16246" y="6243"/>
                    <a:pt x="16146" y="6176"/>
                    <a:pt x="16045" y="6076"/>
                  </a:cubicBezTo>
                  <a:cubicBezTo>
                    <a:pt x="16112" y="6010"/>
                    <a:pt x="16146" y="5943"/>
                    <a:pt x="16146" y="5843"/>
                  </a:cubicBezTo>
                  <a:cubicBezTo>
                    <a:pt x="16146" y="5609"/>
                    <a:pt x="16146" y="5342"/>
                    <a:pt x="16146" y="5109"/>
                  </a:cubicBezTo>
                  <a:close/>
                  <a:moveTo>
                    <a:pt x="6205" y="6343"/>
                  </a:moveTo>
                  <a:cubicBezTo>
                    <a:pt x="6238" y="6377"/>
                    <a:pt x="6272" y="6410"/>
                    <a:pt x="6372" y="6410"/>
                  </a:cubicBezTo>
                  <a:cubicBezTo>
                    <a:pt x="6484" y="6410"/>
                    <a:pt x="6643" y="6410"/>
                    <a:pt x="6789" y="6390"/>
                  </a:cubicBezTo>
                  <a:lnTo>
                    <a:pt x="6789" y="6390"/>
                  </a:lnTo>
                  <a:cubicBezTo>
                    <a:pt x="6709" y="6416"/>
                    <a:pt x="6630" y="6478"/>
                    <a:pt x="6605" y="6577"/>
                  </a:cubicBezTo>
                  <a:cubicBezTo>
                    <a:pt x="6553" y="6506"/>
                    <a:pt x="6463" y="6464"/>
                    <a:pt x="6375" y="6464"/>
                  </a:cubicBezTo>
                  <a:cubicBezTo>
                    <a:pt x="6296" y="6464"/>
                    <a:pt x="6219" y="6498"/>
                    <a:pt x="6172" y="6577"/>
                  </a:cubicBezTo>
                  <a:cubicBezTo>
                    <a:pt x="6138" y="6510"/>
                    <a:pt x="6072" y="6477"/>
                    <a:pt x="5972" y="6477"/>
                  </a:cubicBezTo>
                  <a:cubicBezTo>
                    <a:pt x="6005" y="6477"/>
                    <a:pt x="6005" y="6477"/>
                    <a:pt x="6005" y="6443"/>
                  </a:cubicBezTo>
                  <a:cubicBezTo>
                    <a:pt x="6072" y="6410"/>
                    <a:pt x="6138" y="6377"/>
                    <a:pt x="6205" y="6343"/>
                  </a:cubicBezTo>
                  <a:close/>
                  <a:moveTo>
                    <a:pt x="18114" y="6010"/>
                  </a:moveTo>
                  <a:lnTo>
                    <a:pt x="18114" y="6010"/>
                  </a:lnTo>
                  <a:cubicBezTo>
                    <a:pt x="18147" y="6043"/>
                    <a:pt x="18180" y="6043"/>
                    <a:pt x="18214" y="6043"/>
                  </a:cubicBezTo>
                  <a:cubicBezTo>
                    <a:pt x="18247" y="6343"/>
                    <a:pt x="18247" y="6643"/>
                    <a:pt x="18280" y="6910"/>
                  </a:cubicBezTo>
                  <a:cubicBezTo>
                    <a:pt x="18280" y="6944"/>
                    <a:pt x="18280" y="6977"/>
                    <a:pt x="18280" y="7044"/>
                  </a:cubicBezTo>
                  <a:lnTo>
                    <a:pt x="18180" y="7044"/>
                  </a:lnTo>
                  <a:cubicBezTo>
                    <a:pt x="18147" y="6710"/>
                    <a:pt x="18147" y="6377"/>
                    <a:pt x="18114" y="6010"/>
                  </a:cubicBezTo>
                  <a:close/>
                  <a:moveTo>
                    <a:pt x="1935" y="6410"/>
                  </a:moveTo>
                  <a:cubicBezTo>
                    <a:pt x="1935" y="6443"/>
                    <a:pt x="1935" y="6443"/>
                    <a:pt x="1969" y="6477"/>
                  </a:cubicBezTo>
                  <a:cubicBezTo>
                    <a:pt x="1969" y="6577"/>
                    <a:pt x="2002" y="6710"/>
                    <a:pt x="2035" y="6810"/>
                  </a:cubicBezTo>
                  <a:cubicBezTo>
                    <a:pt x="2035" y="6910"/>
                    <a:pt x="2035" y="7044"/>
                    <a:pt x="2035" y="7144"/>
                  </a:cubicBezTo>
                  <a:cubicBezTo>
                    <a:pt x="2002" y="7044"/>
                    <a:pt x="1969" y="6944"/>
                    <a:pt x="1935" y="6844"/>
                  </a:cubicBezTo>
                  <a:cubicBezTo>
                    <a:pt x="1935" y="6710"/>
                    <a:pt x="1935" y="6577"/>
                    <a:pt x="1935" y="6410"/>
                  </a:cubicBezTo>
                  <a:close/>
                  <a:moveTo>
                    <a:pt x="10041" y="6076"/>
                  </a:moveTo>
                  <a:cubicBezTo>
                    <a:pt x="10075" y="6143"/>
                    <a:pt x="10141" y="6210"/>
                    <a:pt x="10208" y="6210"/>
                  </a:cubicBezTo>
                  <a:cubicBezTo>
                    <a:pt x="10175" y="6310"/>
                    <a:pt x="10141" y="6410"/>
                    <a:pt x="10108" y="6543"/>
                  </a:cubicBezTo>
                  <a:cubicBezTo>
                    <a:pt x="10041" y="6944"/>
                    <a:pt x="10008" y="7377"/>
                    <a:pt x="10008" y="7778"/>
                  </a:cubicBezTo>
                  <a:cubicBezTo>
                    <a:pt x="10008" y="7344"/>
                    <a:pt x="10008" y="6944"/>
                    <a:pt x="10008" y="6510"/>
                  </a:cubicBezTo>
                  <a:cubicBezTo>
                    <a:pt x="10008" y="6377"/>
                    <a:pt x="10008" y="6210"/>
                    <a:pt x="10041" y="6076"/>
                  </a:cubicBezTo>
                  <a:close/>
                  <a:moveTo>
                    <a:pt x="3170" y="6176"/>
                  </a:moveTo>
                  <a:lnTo>
                    <a:pt x="3170" y="6176"/>
                  </a:lnTo>
                  <a:cubicBezTo>
                    <a:pt x="3203" y="6343"/>
                    <a:pt x="3236" y="6510"/>
                    <a:pt x="3236" y="6777"/>
                  </a:cubicBezTo>
                  <a:cubicBezTo>
                    <a:pt x="3236" y="7177"/>
                    <a:pt x="3236" y="7577"/>
                    <a:pt x="3236" y="8011"/>
                  </a:cubicBezTo>
                  <a:cubicBezTo>
                    <a:pt x="3203" y="7377"/>
                    <a:pt x="3136" y="6777"/>
                    <a:pt x="3170" y="6176"/>
                  </a:cubicBezTo>
                  <a:close/>
                  <a:moveTo>
                    <a:pt x="19348" y="7577"/>
                  </a:moveTo>
                  <a:cubicBezTo>
                    <a:pt x="19248" y="7744"/>
                    <a:pt x="19181" y="7911"/>
                    <a:pt x="19114" y="8111"/>
                  </a:cubicBezTo>
                  <a:cubicBezTo>
                    <a:pt x="19114" y="7978"/>
                    <a:pt x="19081" y="7811"/>
                    <a:pt x="19081" y="7677"/>
                  </a:cubicBezTo>
                  <a:lnTo>
                    <a:pt x="19081" y="7677"/>
                  </a:lnTo>
                  <a:cubicBezTo>
                    <a:pt x="19101" y="7687"/>
                    <a:pt x="19120" y="7691"/>
                    <a:pt x="19140" y="7691"/>
                  </a:cubicBezTo>
                  <a:cubicBezTo>
                    <a:pt x="19187" y="7691"/>
                    <a:pt x="19234" y="7668"/>
                    <a:pt x="19281" y="7644"/>
                  </a:cubicBezTo>
                  <a:cubicBezTo>
                    <a:pt x="19314" y="7611"/>
                    <a:pt x="19314" y="7611"/>
                    <a:pt x="19348" y="7577"/>
                  </a:cubicBezTo>
                  <a:close/>
                  <a:moveTo>
                    <a:pt x="24518" y="6643"/>
                  </a:moveTo>
                  <a:lnTo>
                    <a:pt x="24518" y="6643"/>
                  </a:lnTo>
                  <a:cubicBezTo>
                    <a:pt x="24552" y="6643"/>
                    <a:pt x="24585" y="6677"/>
                    <a:pt x="24618" y="6677"/>
                  </a:cubicBezTo>
                  <a:cubicBezTo>
                    <a:pt x="24618" y="6710"/>
                    <a:pt x="24618" y="6710"/>
                    <a:pt x="24618" y="6743"/>
                  </a:cubicBezTo>
                  <a:cubicBezTo>
                    <a:pt x="24652" y="6977"/>
                    <a:pt x="24652" y="7210"/>
                    <a:pt x="24685" y="7344"/>
                  </a:cubicBezTo>
                  <a:cubicBezTo>
                    <a:pt x="24685" y="7677"/>
                    <a:pt x="24718" y="8011"/>
                    <a:pt x="24752" y="8345"/>
                  </a:cubicBezTo>
                  <a:cubicBezTo>
                    <a:pt x="24718" y="8278"/>
                    <a:pt x="24685" y="8178"/>
                    <a:pt x="24652" y="8111"/>
                  </a:cubicBezTo>
                  <a:cubicBezTo>
                    <a:pt x="24585" y="7644"/>
                    <a:pt x="24518" y="7110"/>
                    <a:pt x="24518" y="6643"/>
                  </a:cubicBezTo>
                  <a:close/>
                  <a:moveTo>
                    <a:pt x="2769" y="9145"/>
                  </a:moveTo>
                  <a:cubicBezTo>
                    <a:pt x="2936" y="9912"/>
                    <a:pt x="3070" y="10680"/>
                    <a:pt x="3203" y="11413"/>
                  </a:cubicBezTo>
                  <a:cubicBezTo>
                    <a:pt x="3170" y="11380"/>
                    <a:pt x="3136" y="11380"/>
                    <a:pt x="3103" y="11380"/>
                  </a:cubicBezTo>
                  <a:cubicBezTo>
                    <a:pt x="3003" y="10680"/>
                    <a:pt x="2869" y="9946"/>
                    <a:pt x="2769" y="9245"/>
                  </a:cubicBezTo>
                  <a:cubicBezTo>
                    <a:pt x="2769" y="9212"/>
                    <a:pt x="2769" y="9179"/>
                    <a:pt x="2769" y="9145"/>
                  </a:cubicBezTo>
                  <a:close/>
                  <a:moveTo>
                    <a:pt x="20982" y="11547"/>
                  </a:moveTo>
                  <a:cubicBezTo>
                    <a:pt x="21116" y="11547"/>
                    <a:pt x="21249" y="11580"/>
                    <a:pt x="21383" y="11580"/>
                  </a:cubicBezTo>
                  <a:cubicBezTo>
                    <a:pt x="21249" y="11647"/>
                    <a:pt x="21116" y="11714"/>
                    <a:pt x="21049" y="11814"/>
                  </a:cubicBezTo>
                  <a:cubicBezTo>
                    <a:pt x="21016" y="11747"/>
                    <a:pt x="20982" y="11647"/>
                    <a:pt x="20982" y="11547"/>
                  </a:cubicBezTo>
                  <a:close/>
                  <a:moveTo>
                    <a:pt x="24285" y="11447"/>
                  </a:moveTo>
                  <a:lnTo>
                    <a:pt x="24285" y="11447"/>
                  </a:lnTo>
                  <a:cubicBezTo>
                    <a:pt x="24251" y="11614"/>
                    <a:pt x="24218" y="11780"/>
                    <a:pt x="24151" y="11947"/>
                  </a:cubicBezTo>
                  <a:cubicBezTo>
                    <a:pt x="24085" y="11914"/>
                    <a:pt x="24018" y="11880"/>
                    <a:pt x="23918" y="11847"/>
                  </a:cubicBezTo>
                  <a:cubicBezTo>
                    <a:pt x="24051" y="11747"/>
                    <a:pt x="24185" y="11580"/>
                    <a:pt x="24285" y="11447"/>
                  </a:cubicBezTo>
                  <a:close/>
                  <a:moveTo>
                    <a:pt x="9941" y="12247"/>
                  </a:moveTo>
                  <a:lnTo>
                    <a:pt x="9941" y="12247"/>
                  </a:lnTo>
                  <a:cubicBezTo>
                    <a:pt x="9979" y="12491"/>
                    <a:pt x="9974" y="12619"/>
                    <a:pt x="9921" y="12619"/>
                  </a:cubicBezTo>
                  <a:cubicBezTo>
                    <a:pt x="9880" y="12619"/>
                    <a:pt x="9810" y="12541"/>
                    <a:pt x="9708" y="12381"/>
                  </a:cubicBezTo>
                  <a:lnTo>
                    <a:pt x="9708" y="12381"/>
                  </a:lnTo>
                  <a:cubicBezTo>
                    <a:pt x="9731" y="12389"/>
                    <a:pt x="9755" y="12393"/>
                    <a:pt x="9778" y="12393"/>
                  </a:cubicBezTo>
                  <a:cubicBezTo>
                    <a:pt x="9851" y="12393"/>
                    <a:pt x="9916" y="12349"/>
                    <a:pt x="9941" y="12247"/>
                  </a:cubicBezTo>
                  <a:close/>
                  <a:moveTo>
                    <a:pt x="2035" y="12114"/>
                  </a:moveTo>
                  <a:lnTo>
                    <a:pt x="2035" y="12114"/>
                  </a:lnTo>
                  <a:cubicBezTo>
                    <a:pt x="2002" y="12347"/>
                    <a:pt x="1969" y="12548"/>
                    <a:pt x="1935" y="12748"/>
                  </a:cubicBezTo>
                  <a:cubicBezTo>
                    <a:pt x="1935" y="12548"/>
                    <a:pt x="1935" y="12347"/>
                    <a:pt x="1902" y="12147"/>
                  </a:cubicBezTo>
                  <a:cubicBezTo>
                    <a:pt x="1969" y="12147"/>
                    <a:pt x="2002" y="12147"/>
                    <a:pt x="2035" y="12114"/>
                  </a:cubicBezTo>
                  <a:close/>
                  <a:moveTo>
                    <a:pt x="14711" y="3141"/>
                  </a:moveTo>
                  <a:cubicBezTo>
                    <a:pt x="14611" y="3374"/>
                    <a:pt x="14745" y="3708"/>
                    <a:pt x="14811" y="3941"/>
                  </a:cubicBezTo>
                  <a:cubicBezTo>
                    <a:pt x="15011" y="4742"/>
                    <a:pt x="14945" y="5576"/>
                    <a:pt x="15011" y="6410"/>
                  </a:cubicBezTo>
                  <a:cubicBezTo>
                    <a:pt x="15078" y="6877"/>
                    <a:pt x="15612" y="6944"/>
                    <a:pt x="15979" y="6977"/>
                  </a:cubicBezTo>
                  <a:cubicBezTo>
                    <a:pt x="16546" y="7010"/>
                    <a:pt x="17113" y="7010"/>
                    <a:pt x="17313" y="7544"/>
                  </a:cubicBezTo>
                  <a:cubicBezTo>
                    <a:pt x="18280" y="9312"/>
                    <a:pt x="18014" y="11880"/>
                    <a:pt x="17747" y="13849"/>
                  </a:cubicBezTo>
                  <a:cubicBezTo>
                    <a:pt x="17691" y="14180"/>
                    <a:pt x="17407" y="14374"/>
                    <a:pt x="17141" y="14374"/>
                  </a:cubicBezTo>
                  <a:cubicBezTo>
                    <a:pt x="17085" y="14374"/>
                    <a:pt x="17031" y="14366"/>
                    <a:pt x="16979" y="14349"/>
                  </a:cubicBezTo>
                  <a:cubicBezTo>
                    <a:pt x="16635" y="14629"/>
                    <a:pt x="16165" y="14742"/>
                    <a:pt x="15650" y="14742"/>
                  </a:cubicBezTo>
                  <a:cubicBezTo>
                    <a:pt x="15368" y="14742"/>
                    <a:pt x="15073" y="14708"/>
                    <a:pt x="14778" y="14649"/>
                  </a:cubicBezTo>
                  <a:cubicBezTo>
                    <a:pt x="13510" y="14416"/>
                    <a:pt x="13710" y="11147"/>
                    <a:pt x="13677" y="10179"/>
                  </a:cubicBezTo>
                  <a:cubicBezTo>
                    <a:pt x="13644" y="8645"/>
                    <a:pt x="13777" y="7110"/>
                    <a:pt x="13710" y="5543"/>
                  </a:cubicBezTo>
                  <a:cubicBezTo>
                    <a:pt x="13677" y="5109"/>
                    <a:pt x="13710" y="4575"/>
                    <a:pt x="13544" y="4108"/>
                  </a:cubicBezTo>
                  <a:cubicBezTo>
                    <a:pt x="13637" y="3703"/>
                    <a:pt x="13731" y="3268"/>
                    <a:pt x="13961" y="3268"/>
                  </a:cubicBezTo>
                  <a:cubicBezTo>
                    <a:pt x="13977" y="3268"/>
                    <a:pt x="13993" y="3270"/>
                    <a:pt x="14011" y="3274"/>
                  </a:cubicBezTo>
                  <a:cubicBezTo>
                    <a:pt x="14111" y="3274"/>
                    <a:pt x="14678" y="3174"/>
                    <a:pt x="14711" y="3141"/>
                  </a:cubicBezTo>
                  <a:close/>
                  <a:moveTo>
                    <a:pt x="11199" y="6554"/>
                  </a:moveTo>
                  <a:cubicBezTo>
                    <a:pt x="11277" y="6554"/>
                    <a:pt x="11358" y="6573"/>
                    <a:pt x="11442" y="6610"/>
                  </a:cubicBezTo>
                  <a:cubicBezTo>
                    <a:pt x="11976" y="6710"/>
                    <a:pt x="11776" y="7477"/>
                    <a:pt x="11776" y="7811"/>
                  </a:cubicBezTo>
                  <a:cubicBezTo>
                    <a:pt x="11676" y="9712"/>
                    <a:pt x="11876" y="11547"/>
                    <a:pt x="11876" y="13448"/>
                  </a:cubicBezTo>
                  <a:cubicBezTo>
                    <a:pt x="11876" y="14747"/>
                    <a:pt x="11188" y="15157"/>
                    <a:pt x="10317" y="15157"/>
                  </a:cubicBezTo>
                  <a:cubicBezTo>
                    <a:pt x="10249" y="15157"/>
                    <a:pt x="10179" y="15154"/>
                    <a:pt x="10108" y="15149"/>
                  </a:cubicBezTo>
                  <a:cubicBezTo>
                    <a:pt x="9941" y="15116"/>
                    <a:pt x="9774" y="15083"/>
                    <a:pt x="9608" y="15049"/>
                  </a:cubicBezTo>
                  <a:cubicBezTo>
                    <a:pt x="9541" y="15049"/>
                    <a:pt x="9474" y="15049"/>
                    <a:pt x="9407" y="15016"/>
                  </a:cubicBezTo>
                  <a:cubicBezTo>
                    <a:pt x="9341" y="15016"/>
                    <a:pt x="9241" y="14983"/>
                    <a:pt x="9141" y="14949"/>
                  </a:cubicBezTo>
                  <a:cubicBezTo>
                    <a:pt x="7139" y="14316"/>
                    <a:pt x="7406" y="12414"/>
                    <a:pt x="7473" y="10713"/>
                  </a:cubicBezTo>
                  <a:cubicBezTo>
                    <a:pt x="7506" y="9879"/>
                    <a:pt x="7506" y="9045"/>
                    <a:pt x="7406" y="8211"/>
                  </a:cubicBezTo>
                  <a:cubicBezTo>
                    <a:pt x="7373" y="7811"/>
                    <a:pt x="7439" y="7177"/>
                    <a:pt x="7339" y="6677"/>
                  </a:cubicBezTo>
                  <a:cubicBezTo>
                    <a:pt x="7573" y="6677"/>
                    <a:pt x="7806" y="6710"/>
                    <a:pt x="8040" y="6710"/>
                  </a:cubicBezTo>
                  <a:cubicBezTo>
                    <a:pt x="8136" y="6638"/>
                    <a:pt x="8253" y="6601"/>
                    <a:pt x="8368" y="6601"/>
                  </a:cubicBezTo>
                  <a:cubicBezTo>
                    <a:pt x="8575" y="6601"/>
                    <a:pt x="8776" y="6720"/>
                    <a:pt x="8840" y="6977"/>
                  </a:cubicBezTo>
                  <a:cubicBezTo>
                    <a:pt x="9074" y="8144"/>
                    <a:pt x="8840" y="9412"/>
                    <a:pt x="8907" y="10613"/>
                  </a:cubicBezTo>
                  <a:cubicBezTo>
                    <a:pt x="8940" y="11347"/>
                    <a:pt x="8907" y="12281"/>
                    <a:pt x="9274" y="12915"/>
                  </a:cubicBezTo>
                  <a:cubicBezTo>
                    <a:pt x="9403" y="13156"/>
                    <a:pt x="9540" y="13274"/>
                    <a:pt x="9673" y="13274"/>
                  </a:cubicBezTo>
                  <a:cubicBezTo>
                    <a:pt x="9815" y="13274"/>
                    <a:pt x="9954" y="13140"/>
                    <a:pt x="10075" y="12881"/>
                  </a:cubicBezTo>
                  <a:cubicBezTo>
                    <a:pt x="10842" y="11080"/>
                    <a:pt x="10175" y="9045"/>
                    <a:pt x="10675" y="7210"/>
                  </a:cubicBezTo>
                  <a:cubicBezTo>
                    <a:pt x="10675" y="7144"/>
                    <a:pt x="10708" y="7144"/>
                    <a:pt x="10708" y="7110"/>
                  </a:cubicBezTo>
                  <a:cubicBezTo>
                    <a:pt x="10708" y="7044"/>
                    <a:pt x="10708" y="7010"/>
                    <a:pt x="10708" y="6944"/>
                  </a:cubicBezTo>
                  <a:cubicBezTo>
                    <a:pt x="10828" y="6679"/>
                    <a:pt x="11000" y="6554"/>
                    <a:pt x="11199" y="6554"/>
                  </a:cubicBezTo>
                  <a:close/>
                  <a:moveTo>
                    <a:pt x="6081" y="3231"/>
                  </a:moveTo>
                  <a:cubicBezTo>
                    <a:pt x="6586" y="3231"/>
                    <a:pt x="7002" y="3275"/>
                    <a:pt x="7039" y="3441"/>
                  </a:cubicBezTo>
                  <a:cubicBezTo>
                    <a:pt x="7439" y="5042"/>
                    <a:pt x="5872" y="4575"/>
                    <a:pt x="5071" y="5109"/>
                  </a:cubicBezTo>
                  <a:cubicBezTo>
                    <a:pt x="5238" y="5443"/>
                    <a:pt x="5338" y="5776"/>
                    <a:pt x="5438" y="6143"/>
                  </a:cubicBezTo>
                  <a:cubicBezTo>
                    <a:pt x="5438" y="5943"/>
                    <a:pt x="5538" y="5809"/>
                    <a:pt x="5805" y="5743"/>
                  </a:cubicBezTo>
                  <a:lnTo>
                    <a:pt x="5805" y="5743"/>
                  </a:lnTo>
                  <a:cubicBezTo>
                    <a:pt x="5605" y="5876"/>
                    <a:pt x="5505" y="6010"/>
                    <a:pt x="5438" y="6176"/>
                  </a:cubicBezTo>
                  <a:cubicBezTo>
                    <a:pt x="5605" y="7010"/>
                    <a:pt x="5638" y="7878"/>
                    <a:pt x="5671" y="8678"/>
                  </a:cubicBezTo>
                  <a:cubicBezTo>
                    <a:pt x="5771" y="10513"/>
                    <a:pt x="5872" y="12381"/>
                    <a:pt x="5938" y="14249"/>
                  </a:cubicBezTo>
                  <a:cubicBezTo>
                    <a:pt x="5938" y="14620"/>
                    <a:pt x="5622" y="14819"/>
                    <a:pt x="5337" y="14819"/>
                  </a:cubicBezTo>
                  <a:cubicBezTo>
                    <a:pt x="5315" y="14819"/>
                    <a:pt x="5293" y="14818"/>
                    <a:pt x="5271" y="14816"/>
                  </a:cubicBezTo>
                  <a:cubicBezTo>
                    <a:pt x="5142" y="15093"/>
                    <a:pt x="4962" y="15237"/>
                    <a:pt x="4742" y="15237"/>
                  </a:cubicBezTo>
                  <a:cubicBezTo>
                    <a:pt x="4564" y="15237"/>
                    <a:pt x="4360" y="15143"/>
                    <a:pt x="4137" y="14949"/>
                  </a:cubicBezTo>
                  <a:cubicBezTo>
                    <a:pt x="4070" y="14516"/>
                    <a:pt x="4037" y="14049"/>
                    <a:pt x="4004" y="13582"/>
                  </a:cubicBezTo>
                  <a:cubicBezTo>
                    <a:pt x="3970" y="12748"/>
                    <a:pt x="4070" y="11947"/>
                    <a:pt x="4070" y="11113"/>
                  </a:cubicBezTo>
                  <a:cubicBezTo>
                    <a:pt x="4104" y="9312"/>
                    <a:pt x="4004" y="7477"/>
                    <a:pt x="3870" y="5709"/>
                  </a:cubicBezTo>
                  <a:cubicBezTo>
                    <a:pt x="3870" y="5322"/>
                    <a:pt x="3551" y="4855"/>
                    <a:pt x="3102" y="4855"/>
                  </a:cubicBezTo>
                  <a:cubicBezTo>
                    <a:pt x="3048" y="4855"/>
                    <a:pt x="2993" y="4861"/>
                    <a:pt x="2936" y="4875"/>
                  </a:cubicBezTo>
                  <a:cubicBezTo>
                    <a:pt x="2836" y="4961"/>
                    <a:pt x="2736" y="5004"/>
                    <a:pt x="2639" y="5004"/>
                  </a:cubicBezTo>
                  <a:cubicBezTo>
                    <a:pt x="2509" y="5004"/>
                    <a:pt x="2383" y="4928"/>
                    <a:pt x="2269" y="4775"/>
                  </a:cubicBezTo>
                  <a:cubicBezTo>
                    <a:pt x="2102" y="3941"/>
                    <a:pt x="2402" y="3641"/>
                    <a:pt x="3203" y="3575"/>
                  </a:cubicBezTo>
                  <a:cubicBezTo>
                    <a:pt x="3737" y="3541"/>
                    <a:pt x="4304" y="3474"/>
                    <a:pt x="4837" y="3274"/>
                  </a:cubicBezTo>
                  <a:cubicBezTo>
                    <a:pt x="5209" y="3259"/>
                    <a:pt x="5674" y="3231"/>
                    <a:pt x="6081" y="3231"/>
                  </a:cubicBezTo>
                  <a:close/>
                  <a:moveTo>
                    <a:pt x="14111" y="15083"/>
                  </a:moveTo>
                  <a:lnTo>
                    <a:pt x="14111" y="15083"/>
                  </a:lnTo>
                  <a:cubicBezTo>
                    <a:pt x="14211" y="15149"/>
                    <a:pt x="14344" y="15216"/>
                    <a:pt x="14478" y="15250"/>
                  </a:cubicBezTo>
                  <a:cubicBezTo>
                    <a:pt x="14378" y="15283"/>
                    <a:pt x="14278" y="15316"/>
                    <a:pt x="14177" y="15316"/>
                  </a:cubicBezTo>
                  <a:cubicBezTo>
                    <a:pt x="14144" y="15250"/>
                    <a:pt x="14111" y="15183"/>
                    <a:pt x="14111" y="15083"/>
                  </a:cubicBezTo>
                  <a:close/>
                  <a:moveTo>
                    <a:pt x="12009" y="15283"/>
                  </a:moveTo>
                  <a:cubicBezTo>
                    <a:pt x="12009" y="15383"/>
                    <a:pt x="12009" y="15483"/>
                    <a:pt x="12009" y="15550"/>
                  </a:cubicBezTo>
                  <a:cubicBezTo>
                    <a:pt x="11943" y="15550"/>
                    <a:pt x="11876" y="15516"/>
                    <a:pt x="11776" y="15516"/>
                  </a:cubicBezTo>
                  <a:cubicBezTo>
                    <a:pt x="11876" y="15416"/>
                    <a:pt x="11943" y="15350"/>
                    <a:pt x="12009" y="15283"/>
                  </a:cubicBezTo>
                  <a:close/>
                  <a:moveTo>
                    <a:pt x="21906" y="6772"/>
                  </a:moveTo>
                  <a:cubicBezTo>
                    <a:pt x="22660" y="6772"/>
                    <a:pt x="23378" y="7083"/>
                    <a:pt x="23551" y="7878"/>
                  </a:cubicBezTo>
                  <a:cubicBezTo>
                    <a:pt x="23718" y="8478"/>
                    <a:pt x="23818" y="9112"/>
                    <a:pt x="23851" y="9712"/>
                  </a:cubicBezTo>
                  <a:cubicBezTo>
                    <a:pt x="23902" y="11039"/>
                    <a:pt x="22666" y="11195"/>
                    <a:pt x="21678" y="11195"/>
                  </a:cubicBezTo>
                  <a:cubicBezTo>
                    <a:pt x="21374" y="11195"/>
                    <a:pt x="21094" y="11180"/>
                    <a:pt x="20882" y="11180"/>
                  </a:cubicBezTo>
                  <a:cubicBezTo>
                    <a:pt x="20849" y="11180"/>
                    <a:pt x="20816" y="11180"/>
                    <a:pt x="20816" y="11213"/>
                  </a:cubicBezTo>
                  <a:cubicBezTo>
                    <a:pt x="20757" y="11184"/>
                    <a:pt x="20693" y="11169"/>
                    <a:pt x="20631" y="11169"/>
                  </a:cubicBezTo>
                  <a:cubicBezTo>
                    <a:pt x="20480" y="11169"/>
                    <a:pt x="20339" y="11258"/>
                    <a:pt x="20315" y="11447"/>
                  </a:cubicBezTo>
                  <a:cubicBezTo>
                    <a:pt x="20315" y="12247"/>
                    <a:pt x="20382" y="13448"/>
                    <a:pt x="21316" y="13748"/>
                  </a:cubicBezTo>
                  <a:cubicBezTo>
                    <a:pt x="21413" y="13776"/>
                    <a:pt x="21538" y="13792"/>
                    <a:pt x="21668" y="13792"/>
                  </a:cubicBezTo>
                  <a:cubicBezTo>
                    <a:pt x="21852" y="13792"/>
                    <a:pt x="22046" y="13760"/>
                    <a:pt x="22183" y="13682"/>
                  </a:cubicBezTo>
                  <a:cubicBezTo>
                    <a:pt x="22350" y="13615"/>
                    <a:pt x="22483" y="13348"/>
                    <a:pt x="22550" y="13248"/>
                  </a:cubicBezTo>
                  <a:cubicBezTo>
                    <a:pt x="22958" y="12666"/>
                    <a:pt x="23235" y="12454"/>
                    <a:pt x="23425" y="12454"/>
                  </a:cubicBezTo>
                  <a:cubicBezTo>
                    <a:pt x="23779" y="12454"/>
                    <a:pt x="23829" y="13192"/>
                    <a:pt x="23851" y="13648"/>
                  </a:cubicBezTo>
                  <a:cubicBezTo>
                    <a:pt x="23584" y="14249"/>
                    <a:pt x="23284" y="14649"/>
                    <a:pt x="22984" y="14883"/>
                  </a:cubicBezTo>
                  <a:cubicBezTo>
                    <a:pt x="22950" y="14883"/>
                    <a:pt x="22950" y="14916"/>
                    <a:pt x="22950" y="14916"/>
                  </a:cubicBezTo>
                  <a:cubicBezTo>
                    <a:pt x="22583" y="15383"/>
                    <a:pt x="22146" y="15576"/>
                    <a:pt x="21709" y="15576"/>
                  </a:cubicBezTo>
                  <a:cubicBezTo>
                    <a:pt x="20834" y="15576"/>
                    <a:pt x="19959" y="14805"/>
                    <a:pt x="19648" y="13915"/>
                  </a:cubicBezTo>
                  <a:cubicBezTo>
                    <a:pt x="19214" y="12581"/>
                    <a:pt x="19081" y="10846"/>
                    <a:pt x="19481" y="9479"/>
                  </a:cubicBezTo>
                  <a:cubicBezTo>
                    <a:pt x="19481" y="9445"/>
                    <a:pt x="19515" y="9412"/>
                    <a:pt x="19548" y="9412"/>
                  </a:cubicBezTo>
                  <a:cubicBezTo>
                    <a:pt x="19481" y="8712"/>
                    <a:pt x="19681" y="8078"/>
                    <a:pt x="20115" y="7444"/>
                  </a:cubicBezTo>
                  <a:cubicBezTo>
                    <a:pt x="20469" y="7042"/>
                    <a:pt x="21203" y="6772"/>
                    <a:pt x="21906" y="6772"/>
                  </a:cubicBezTo>
                  <a:close/>
                  <a:moveTo>
                    <a:pt x="11509" y="16384"/>
                  </a:moveTo>
                  <a:lnTo>
                    <a:pt x="11509" y="16384"/>
                  </a:lnTo>
                  <a:cubicBezTo>
                    <a:pt x="10775" y="16550"/>
                    <a:pt x="10075" y="16684"/>
                    <a:pt x="9341" y="16817"/>
                  </a:cubicBezTo>
                  <a:cubicBezTo>
                    <a:pt x="9441" y="16751"/>
                    <a:pt x="9541" y="16684"/>
                    <a:pt x="9608" y="16617"/>
                  </a:cubicBezTo>
                  <a:cubicBezTo>
                    <a:pt x="10241" y="16550"/>
                    <a:pt x="10875" y="16484"/>
                    <a:pt x="11509" y="16384"/>
                  </a:cubicBezTo>
                  <a:close/>
                  <a:moveTo>
                    <a:pt x="16679" y="16450"/>
                  </a:moveTo>
                  <a:cubicBezTo>
                    <a:pt x="16713" y="16517"/>
                    <a:pt x="16779" y="16584"/>
                    <a:pt x="16813" y="16617"/>
                  </a:cubicBezTo>
                  <a:cubicBezTo>
                    <a:pt x="16813" y="16684"/>
                    <a:pt x="16813" y="16751"/>
                    <a:pt x="16846" y="16817"/>
                  </a:cubicBezTo>
                  <a:cubicBezTo>
                    <a:pt x="16813" y="16784"/>
                    <a:pt x="16813" y="16784"/>
                    <a:pt x="16813" y="16784"/>
                  </a:cubicBezTo>
                  <a:lnTo>
                    <a:pt x="16446" y="16784"/>
                  </a:lnTo>
                  <a:cubicBezTo>
                    <a:pt x="16546" y="16717"/>
                    <a:pt x="16579" y="16584"/>
                    <a:pt x="16579" y="16484"/>
                  </a:cubicBezTo>
                  <a:cubicBezTo>
                    <a:pt x="16613" y="16450"/>
                    <a:pt x="16646" y="16450"/>
                    <a:pt x="16679" y="16450"/>
                  </a:cubicBezTo>
                  <a:close/>
                  <a:moveTo>
                    <a:pt x="11442" y="17284"/>
                  </a:moveTo>
                  <a:cubicBezTo>
                    <a:pt x="11075" y="17318"/>
                    <a:pt x="10675" y="17384"/>
                    <a:pt x="10275" y="17451"/>
                  </a:cubicBezTo>
                  <a:lnTo>
                    <a:pt x="10008" y="17451"/>
                  </a:lnTo>
                  <a:cubicBezTo>
                    <a:pt x="9974" y="17418"/>
                    <a:pt x="9974" y="17384"/>
                    <a:pt x="9974" y="17351"/>
                  </a:cubicBezTo>
                  <a:cubicBezTo>
                    <a:pt x="10475" y="17318"/>
                    <a:pt x="10975" y="17284"/>
                    <a:pt x="11442" y="17284"/>
                  </a:cubicBezTo>
                  <a:close/>
                  <a:moveTo>
                    <a:pt x="20148" y="17551"/>
                  </a:moveTo>
                  <a:cubicBezTo>
                    <a:pt x="20215" y="17568"/>
                    <a:pt x="20290" y="17576"/>
                    <a:pt x="20369" y="17576"/>
                  </a:cubicBezTo>
                  <a:cubicBezTo>
                    <a:pt x="20422" y="17576"/>
                    <a:pt x="20476" y="17573"/>
                    <a:pt x="20531" y="17565"/>
                  </a:cubicBezTo>
                  <a:lnTo>
                    <a:pt x="20531" y="17565"/>
                  </a:lnTo>
                  <a:cubicBezTo>
                    <a:pt x="20315" y="17623"/>
                    <a:pt x="20098" y="17651"/>
                    <a:pt x="19882" y="17651"/>
                  </a:cubicBezTo>
                  <a:cubicBezTo>
                    <a:pt x="19948" y="17618"/>
                    <a:pt x="20048" y="17585"/>
                    <a:pt x="20115" y="17551"/>
                  </a:cubicBezTo>
                  <a:close/>
                  <a:moveTo>
                    <a:pt x="10608" y="18018"/>
                  </a:moveTo>
                  <a:lnTo>
                    <a:pt x="10608" y="18018"/>
                  </a:lnTo>
                  <a:cubicBezTo>
                    <a:pt x="10575" y="18085"/>
                    <a:pt x="10542" y="18118"/>
                    <a:pt x="10542" y="18185"/>
                  </a:cubicBezTo>
                  <a:cubicBezTo>
                    <a:pt x="9941" y="18217"/>
                    <a:pt x="9311" y="18218"/>
                    <a:pt x="8707" y="18218"/>
                  </a:cubicBezTo>
                  <a:lnTo>
                    <a:pt x="8707" y="18218"/>
                  </a:lnTo>
                  <a:cubicBezTo>
                    <a:pt x="9341" y="18152"/>
                    <a:pt x="9975" y="18085"/>
                    <a:pt x="10608" y="18018"/>
                  </a:cubicBezTo>
                  <a:close/>
                  <a:moveTo>
                    <a:pt x="20703" y="1"/>
                  </a:moveTo>
                  <a:cubicBezTo>
                    <a:pt x="20043" y="1"/>
                    <a:pt x="19373" y="42"/>
                    <a:pt x="18714" y="105"/>
                  </a:cubicBezTo>
                  <a:cubicBezTo>
                    <a:pt x="17794" y="58"/>
                    <a:pt x="16874" y="11"/>
                    <a:pt x="15954" y="11"/>
                  </a:cubicBezTo>
                  <a:cubicBezTo>
                    <a:pt x="15573" y="11"/>
                    <a:pt x="15192" y="19"/>
                    <a:pt x="14811" y="39"/>
                  </a:cubicBezTo>
                  <a:cubicBezTo>
                    <a:pt x="14644" y="47"/>
                    <a:pt x="14478" y="49"/>
                    <a:pt x="14310" y="49"/>
                  </a:cubicBezTo>
                  <a:cubicBezTo>
                    <a:pt x="14143" y="49"/>
                    <a:pt x="13975" y="47"/>
                    <a:pt x="13806" y="47"/>
                  </a:cubicBezTo>
                  <a:cubicBezTo>
                    <a:pt x="13469" y="47"/>
                    <a:pt x="13127" y="55"/>
                    <a:pt x="12776" y="105"/>
                  </a:cubicBezTo>
                  <a:cubicBezTo>
                    <a:pt x="12209" y="172"/>
                    <a:pt x="11576" y="306"/>
                    <a:pt x="10975" y="372"/>
                  </a:cubicBezTo>
                  <a:cubicBezTo>
                    <a:pt x="10341" y="339"/>
                    <a:pt x="9708" y="306"/>
                    <a:pt x="9074" y="272"/>
                  </a:cubicBezTo>
                  <a:cubicBezTo>
                    <a:pt x="7534" y="272"/>
                    <a:pt x="6052" y="102"/>
                    <a:pt x="4521" y="102"/>
                  </a:cubicBezTo>
                  <a:cubicBezTo>
                    <a:pt x="4393" y="102"/>
                    <a:pt x="4265" y="103"/>
                    <a:pt x="4137" y="105"/>
                  </a:cubicBezTo>
                  <a:cubicBezTo>
                    <a:pt x="4104" y="72"/>
                    <a:pt x="4037" y="39"/>
                    <a:pt x="3937" y="39"/>
                  </a:cubicBezTo>
                  <a:cubicBezTo>
                    <a:pt x="2669" y="172"/>
                    <a:pt x="1769" y="406"/>
                    <a:pt x="1168" y="1573"/>
                  </a:cubicBezTo>
                  <a:cubicBezTo>
                    <a:pt x="434" y="3007"/>
                    <a:pt x="401" y="5109"/>
                    <a:pt x="234" y="6677"/>
                  </a:cubicBezTo>
                  <a:cubicBezTo>
                    <a:pt x="1" y="8712"/>
                    <a:pt x="34" y="10713"/>
                    <a:pt x="167" y="12781"/>
                  </a:cubicBezTo>
                  <a:cubicBezTo>
                    <a:pt x="268" y="14082"/>
                    <a:pt x="101" y="16050"/>
                    <a:pt x="968" y="17184"/>
                  </a:cubicBezTo>
                  <a:cubicBezTo>
                    <a:pt x="2209" y="18762"/>
                    <a:pt x="4736" y="19132"/>
                    <a:pt x="7120" y="19132"/>
                  </a:cubicBezTo>
                  <a:cubicBezTo>
                    <a:pt x="8517" y="19132"/>
                    <a:pt x="9865" y="19005"/>
                    <a:pt x="10875" y="18919"/>
                  </a:cubicBezTo>
                  <a:cubicBezTo>
                    <a:pt x="12209" y="18815"/>
                    <a:pt x="13547" y="18795"/>
                    <a:pt x="14885" y="18795"/>
                  </a:cubicBezTo>
                  <a:cubicBezTo>
                    <a:pt x="15687" y="18795"/>
                    <a:pt x="16490" y="18802"/>
                    <a:pt x="17292" y="18802"/>
                  </a:cubicBezTo>
                  <a:cubicBezTo>
                    <a:pt x="19431" y="18802"/>
                    <a:pt x="21566" y="18752"/>
                    <a:pt x="23684" y="18385"/>
                  </a:cubicBezTo>
                  <a:cubicBezTo>
                    <a:pt x="26920" y="17818"/>
                    <a:pt x="26520" y="13482"/>
                    <a:pt x="26420" y="11080"/>
                  </a:cubicBezTo>
                  <a:cubicBezTo>
                    <a:pt x="26319" y="8945"/>
                    <a:pt x="26620" y="6777"/>
                    <a:pt x="26553" y="4609"/>
                  </a:cubicBezTo>
                  <a:cubicBezTo>
                    <a:pt x="26486" y="3374"/>
                    <a:pt x="26586" y="2107"/>
                    <a:pt x="25486" y="1273"/>
                  </a:cubicBezTo>
                  <a:cubicBezTo>
                    <a:pt x="24196" y="300"/>
                    <a:pt x="22481" y="1"/>
                    <a:pt x="2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;p18">
              <a:extLst>
                <a:ext uri="{FF2B5EF4-FFF2-40B4-BE49-F238E27FC236}">
                  <a16:creationId xmlns:a16="http://schemas.microsoft.com/office/drawing/2014/main" id="{61F9C647-9964-CC48-8394-0224D6F77CFE}"/>
                </a:ext>
              </a:extLst>
            </p:cNvPr>
            <p:cNvSpPr/>
            <p:nvPr/>
          </p:nvSpPr>
          <p:spPr>
            <a:xfrm>
              <a:off x="7406325" y="3202725"/>
              <a:ext cx="126800" cy="117975"/>
            </a:xfrm>
            <a:custGeom>
              <a:avLst/>
              <a:gdLst/>
              <a:ahLst/>
              <a:cxnLst/>
              <a:rect l="l" t="t" r="r" b="b"/>
              <a:pathLst>
                <a:path w="5072" h="4719" extrusionOk="0">
                  <a:moveTo>
                    <a:pt x="2182" y="1"/>
                  </a:moveTo>
                  <a:cubicBezTo>
                    <a:pt x="1590" y="1"/>
                    <a:pt x="1120" y="325"/>
                    <a:pt x="801" y="770"/>
                  </a:cubicBezTo>
                  <a:cubicBezTo>
                    <a:pt x="501" y="1037"/>
                    <a:pt x="301" y="1404"/>
                    <a:pt x="201" y="1837"/>
                  </a:cubicBezTo>
                  <a:cubicBezTo>
                    <a:pt x="1" y="2972"/>
                    <a:pt x="568" y="4206"/>
                    <a:pt x="1769" y="4539"/>
                  </a:cubicBezTo>
                  <a:cubicBezTo>
                    <a:pt x="1869" y="4573"/>
                    <a:pt x="1969" y="4606"/>
                    <a:pt x="2069" y="4606"/>
                  </a:cubicBezTo>
                  <a:cubicBezTo>
                    <a:pt x="2269" y="4681"/>
                    <a:pt x="2469" y="4719"/>
                    <a:pt x="2684" y="4719"/>
                  </a:cubicBezTo>
                  <a:cubicBezTo>
                    <a:pt x="2755" y="4719"/>
                    <a:pt x="2828" y="4715"/>
                    <a:pt x="2903" y="4706"/>
                  </a:cubicBezTo>
                  <a:cubicBezTo>
                    <a:pt x="3704" y="4539"/>
                    <a:pt x="4137" y="3972"/>
                    <a:pt x="4471" y="3272"/>
                  </a:cubicBezTo>
                  <a:cubicBezTo>
                    <a:pt x="5071" y="2038"/>
                    <a:pt x="4371" y="503"/>
                    <a:pt x="3070" y="136"/>
                  </a:cubicBezTo>
                  <a:cubicBezTo>
                    <a:pt x="2936" y="103"/>
                    <a:pt x="2803" y="70"/>
                    <a:pt x="2669" y="70"/>
                  </a:cubicBezTo>
                  <a:cubicBezTo>
                    <a:pt x="2536" y="36"/>
                    <a:pt x="2403" y="3"/>
                    <a:pt x="2269" y="3"/>
                  </a:cubicBezTo>
                  <a:cubicBezTo>
                    <a:pt x="2240" y="1"/>
                    <a:pt x="2211" y="1"/>
                    <a:pt x="21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3;p18">
              <a:extLst>
                <a:ext uri="{FF2B5EF4-FFF2-40B4-BE49-F238E27FC236}">
                  <a16:creationId xmlns:a16="http://schemas.microsoft.com/office/drawing/2014/main" id="{BD69C825-6DCE-1C4F-908C-C969D7A3A898}"/>
                </a:ext>
              </a:extLst>
            </p:cNvPr>
            <p:cNvSpPr/>
            <p:nvPr/>
          </p:nvSpPr>
          <p:spPr>
            <a:xfrm>
              <a:off x="7575625" y="3229550"/>
              <a:ext cx="184325" cy="104250"/>
            </a:xfrm>
            <a:custGeom>
              <a:avLst/>
              <a:gdLst/>
              <a:ahLst/>
              <a:cxnLst/>
              <a:rect l="l" t="t" r="r" b="b"/>
              <a:pathLst>
                <a:path w="7373" h="4170" extrusionOk="0">
                  <a:moveTo>
                    <a:pt x="6384" y="0"/>
                  </a:moveTo>
                  <a:cubicBezTo>
                    <a:pt x="5883" y="0"/>
                    <a:pt x="5331" y="479"/>
                    <a:pt x="5371" y="1094"/>
                  </a:cubicBezTo>
                  <a:lnTo>
                    <a:pt x="5371" y="1094"/>
                  </a:lnTo>
                  <a:cubicBezTo>
                    <a:pt x="5370" y="1092"/>
                    <a:pt x="5370" y="1092"/>
                    <a:pt x="5369" y="1092"/>
                  </a:cubicBezTo>
                  <a:cubicBezTo>
                    <a:pt x="5362" y="1092"/>
                    <a:pt x="5333" y="1182"/>
                    <a:pt x="5304" y="1298"/>
                  </a:cubicBezTo>
                  <a:cubicBezTo>
                    <a:pt x="5237" y="1498"/>
                    <a:pt x="5104" y="1698"/>
                    <a:pt x="5004" y="1865"/>
                  </a:cubicBezTo>
                  <a:cubicBezTo>
                    <a:pt x="4864" y="2105"/>
                    <a:pt x="4436" y="2153"/>
                    <a:pt x="4036" y="2153"/>
                  </a:cubicBezTo>
                  <a:cubicBezTo>
                    <a:pt x="3770" y="2153"/>
                    <a:pt x="3516" y="2132"/>
                    <a:pt x="3369" y="2132"/>
                  </a:cubicBezTo>
                  <a:cubicBezTo>
                    <a:pt x="2102" y="2099"/>
                    <a:pt x="1835" y="1098"/>
                    <a:pt x="1101" y="331"/>
                  </a:cubicBezTo>
                  <a:cubicBezTo>
                    <a:pt x="1013" y="242"/>
                    <a:pt x="905" y="202"/>
                    <a:pt x="798" y="202"/>
                  </a:cubicBezTo>
                  <a:cubicBezTo>
                    <a:pt x="623" y="202"/>
                    <a:pt x="450" y="311"/>
                    <a:pt x="367" y="498"/>
                  </a:cubicBezTo>
                  <a:cubicBezTo>
                    <a:pt x="0" y="1365"/>
                    <a:pt x="267" y="2266"/>
                    <a:pt x="834" y="3033"/>
                  </a:cubicBezTo>
                  <a:cubicBezTo>
                    <a:pt x="1568" y="3967"/>
                    <a:pt x="2769" y="4167"/>
                    <a:pt x="3870" y="4167"/>
                  </a:cubicBezTo>
                  <a:cubicBezTo>
                    <a:pt x="3927" y="4169"/>
                    <a:pt x="3984" y="4170"/>
                    <a:pt x="4042" y="4170"/>
                  </a:cubicBezTo>
                  <a:cubicBezTo>
                    <a:pt x="5057" y="4170"/>
                    <a:pt x="6102" y="3880"/>
                    <a:pt x="6638" y="2933"/>
                  </a:cubicBezTo>
                  <a:cubicBezTo>
                    <a:pt x="7072" y="2232"/>
                    <a:pt x="7372" y="1332"/>
                    <a:pt x="7072" y="531"/>
                  </a:cubicBezTo>
                  <a:cubicBezTo>
                    <a:pt x="6939" y="156"/>
                    <a:pt x="6670" y="0"/>
                    <a:pt x="6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;p18">
              <a:extLst>
                <a:ext uri="{FF2B5EF4-FFF2-40B4-BE49-F238E27FC236}">
                  <a16:creationId xmlns:a16="http://schemas.microsoft.com/office/drawing/2014/main" id="{B963D30D-ABF9-8C47-A068-DCBB67DC3B68}"/>
                </a:ext>
              </a:extLst>
            </p:cNvPr>
            <p:cNvSpPr/>
            <p:nvPr/>
          </p:nvSpPr>
          <p:spPr>
            <a:xfrm>
              <a:off x="7789100" y="3203400"/>
              <a:ext cx="138475" cy="123300"/>
            </a:xfrm>
            <a:custGeom>
              <a:avLst/>
              <a:gdLst/>
              <a:ahLst/>
              <a:cxnLst/>
              <a:rect l="l" t="t" r="r" b="b"/>
              <a:pathLst>
                <a:path w="5539" h="4932" extrusionOk="0">
                  <a:moveTo>
                    <a:pt x="2837" y="0"/>
                  </a:moveTo>
                  <a:cubicBezTo>
                    <a:pt x="1776" y="0"/>
                    <a:pt x="754" y="858"/>
                    <a:pt x="434" y="1844"/>
                  </a:cubicBezTo>
                  <a:cubicBezTo>
                    <a:pt x="1" y="3178"/>
                    <a:pt x="835" y="4312"/>
                    <a:pt x="2002" y="4779"/>
                  </a:cubicBezTo>
                  <a:cubicBezTo>
                    <a:pt x="2272" y="4882"/>
                    <a:pt x="2557" y="4932"/>
                    <a:pt x="2840" y="4932"/>
                  </a:cubicBezTo>
                  <a:cubicBezTo>
                    <a:pt x="3569" y="4932"/>
                    <a:pt x="4277" y="4595"/>
                    <a:pt x="4637" y="3945"/>
                  </a:cubicBezTo>
                  <a:cubicBezTo>
                    <a:pt x="4804" y="3712"/>
                    <a:pt x="4971" y="3445"/>
                    <a:pt x="5071" y="3145"/>
                  </a:cubicBezTo>
                  <a:cubicBezTo>
                    <a:pt x="5538" y="1911"/>
                    <a:pt x="4771" y="676"/>
                    <a:pt x="3637" y="176"/>
                  </a:cubicBezTo>
                  <a:cubicBezTo>
                    <a:pt x="3375" y="55"/>
                    <a:pt x="3104" y="0"/>
                    <a:pt x="2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5;p18">
              <a:extLst>
                <a:ext uri="{FF2B5EF4-FFF2-40B4-BE49-F238E27FC236}">
                  <a16:creationId xmlns:a16="http://schemas.microsoft.com/office/drawing/2014/main" id="{DB2D5216-D4DB-8046-848D-2F269D788E72}"/>
                </a:ext>
              </a:extLst>
            </p:cNvPr>
            <p:cNvSpPr/>
            <p:nvPr/>
          </p:nvSpPr>
          <p:spPr>
            <a:xfrm>
              <a:off x="6740225" y="3025175"/>
              <a:ext cx="1790275" cy="1359300"/>
            </a:xfrm>
            <a:custGeom>
              <a:avLst/>
              <a:gdLst/>
              <a:ahLst/>
              <a:cxnLst/>
              <a:rect l="l" t="t" r="r" b="b"/>
              <a:pathLst>
                <a:path w="71611" h="54372" extrusionOk="0">
                  <a:moveTo>
                    <a:pt x="48094" y="2201"/>
                  </a:moveTo>
                  <a:cubicBezTo>
                    <a:pt x="49261" y="2368"/>
                    <a:pt x="50429" y="2535"/>
                    <a:pt x="51629" y="2602"/>
                  </a:cubicBezTo>
                  <a:cubicBezTo>
                    <a:pt x="53397" y="2702"/>
                    <a:pt x="55265" y="2835"/>
                    <a:pt x="56967" y="3235"/>
                  </a:cubicBezTo>
                  <a:cubicBezTo>
                    <a:pt x="57667" y="3636"/>
                    <a:pt x="58268" y="4136"/>
                    <a:pt x="58634" y="4770"/>
                  </a:cubicBezTo>
                  <a:cubicBezTo>
                    <a:pt x="58668" y="5003"/>
                    <a:pt x="58701" y="5270"/>
                    <a:pt x="58701" y="5537"/>
                  </a:cubicBezTo>
                  <a:cubicBezTo>
                    <a:pt x="58735" y="6604"/>
                    <a:pt x="58868" y="7639"/>
                    <a:pt x="58901" y="8706"/>
                  </a:cubicBezTo>
                  <a:cubicBezTo>
                    <a:pt x="58901" y="12709"/>
                    <a:pt x="58601" y="16645"/>
                    <a:pt x="58401" y="20615"/>
                  </a:cubicBezTo>
                  <a:cubicBezTo>
                    <a:pt x="58201" y="24484"/>
                    <a:pt x="58735" y="28387"/>
                    <a:pt x="58968" y="32223"/>
                  </a:cubicBezTo>
                  <a:cubicBezTo>
                    <a:pt x="59068" y="34024"/>
                    <a:pt x="58835" y="35859"/>
                    <a:pt x="58701" y="37627"/>
                  </a:cubicBezTo>
                  <a:cubicBezTo>
                    <a:pt x="58534" y="39762"/>
                    <a:pt x="58368" y="41930"/>
                    <a:pt x="57967" y="44031"/>
                  </a:cubicBezTo>
                  <a:cubicBezTo>
                    <a:pt x="57667" y="45866"/>
                    <a:pt x="57967" y="47701"/>
                    <a:pt x="57467" y="49535"/>
                  </a:cubicBezTo>
                  <a:cubicBezTo>
                    <a:pt x="57267" y="50402"/>
                    <a:pt x="56633" y="51537"/>
                    <a:pt x="55666" y="51537"/>
                  </a:cubicBezTo>
                  <a:cubicBezTo>
                    <a:pt x="54803" y="51537"/>
                    <a:pt x="53970" y="51366"/>
                    <a:pt x="53112" y="51366"/>
                  </a:cubicBezTo>
                  <a:cubicBezTo>
                    <a:pt x="53040" y="51366"/>
                    <a:pt x="52969" y="51367"/>
                    <a:pt x="52897" y="51370"/>
                  </a:cubicBezTo>
                  <a:cubicBezTo>
                    <a:pt x="49861" y="51403"/>
                    <a:pt x="46826" y="51670"/>
                    <a:pt x="43790" y="52037"/>
                  </a:cubicBezTo>
                  <a:cubicBezTo>
                    <a:pt x="43290" y="52026"/>
                    <a:pt x="42793" y="52022"/>
                    <a:pt x="42299" y="52022"/>
                  </a:cubicBezTo>
                  <a:cubicBezTo>
                    <a:pt x="41311" y="52022"/>
                    <a:pt x="40332" y="52037"/>
                    <a:pt x="39354" y="52037"/>
                  </a:cubicBezTo>
                  <a:cubicBezTo>
                    <a:pt x="37086" y="52037"/>
                    <a:pt x="34832" y="51993"/>
                    <a:pt x="32574" y="51993"/>
                  </a:cubicBezTo>
                  <a:cubicBezTo>
                    <a:pt x="31445" y="51993"/>
                    <a:pt x="30314" y="52004"/>
                    <a:pt x="29180" y="52037"/>
                  </a:cubicBezTo>
                  <a:cubicBezTo>
                    <a:pt x="27248" y="52103"/>
                    <a:pt x="25315" y="52198"/>
                    <a:pt x="23383" y="52198"/>
                  </a:cubicBezTo>
                  <a:cubicBezTo>
                    <a:pt x="22380" y="52198"/>
                    <a:pt x="21377" y="52172"/>
                    <a:pt x="20374" y="52104"/>
                  </a:cubicBezTo>
                  <a:cubicBezTo>
                    <a:pt x="20074" y="52070"/>
                    <a:pt x="19773" y="52070"/>
                    <a:pt x="19473" y="52004"/>
                  </a:cubicBezTo>
                  <a:cubicBezTo>
                    <a:pt x="19173" y="51970"/>
                    <a:pt x="18873" y="51937"/>
                    <a:pt x="18572" y="51904"/>
                  </a:cubicBezTo>
                  <a:cubicBezTo>
                    <a:pt x="17839" y="51803"/>
                    <a:pt x="17105" y="51637"/>
                    <a:pt x="16404" y="51470"/>
                  </a:cubicBezTo>
                  <a:cubicBezTo>
                    <a:pt x="13936" y="50869"/>
                    <a:pt x="13135" y="49135"/>
                    <a:pt x="13135" y="46767"/>
                  </a:cubicBezTo>
                  <a:cubicBezTo>
                    <a:pt x="13102" y="42830"/>
                    <a:pt x="13169" y="38961"/>
                    <a:pt x="13002" y="35058"/>
                  </a:cubicBezTo>
                  <a:cubicBezTo>
                    <a:pt x="12802" y="30688"/>
                    <a:pt x="12335" y="26385"/>
                    <a:pt x="12535" y="22049"/>
                  </a:cubicBezTo>
                  <a:cubicBezTo>
                    <a:pt x="12668" y="19480"/>
                    <a:pt x="12668" y="16845"/>
                    <a:pt x="12535" y="14277"/>
                  </a:cubicBezTo>
                  <a:cubicBezTo>
                    <a:pt x="12602" y="12742"/>
                    <a:pt x="12668" y="11208"/>
                    <a:pt x="12702" y="9640"/>
                  </a:cubicBezTo>
                  <a:cubicBezTo>
                    <a:pt x="12735" y="8439"/>
                    <a:pt x="12535" y="7238"/>
                    <a:pt x="12501" y="6004"/>
                  </a:cubicBezTo>
                  <a:cubicBezTo>
                    <a:pt x="12635" y="5404"/>
                    <a:pt x="12802" y="4837"/>
                    <a:pt x="13035" y="4236"/>
                  </a:cubicBezTo>
                  <a:cubicBezTo>
                    <a:pt x="13035" y="4236"/>
                    <a:pt x="13035" y="4203"/>
                    <a:pt x="13035" y="4203"/>
                  </a:cubicBezTo>
                  <a:cubicBezTo>
                    <a:pt x="13369" y="3769"/>
                    <a:pt x="13769" y="3335"/>
                    <a:pt x="14336" y="2969"/>
                  </a:cubicBezTo>
                  <a:cubicBezTo>
                    <a:pt x="14636" y="2768"/>
                    <a:pt x="15037" y="2635"/>
                    <a:pt x="15470" y="2535"/>
                  </a:cubicBezTo>
                  <a:cubicBezTo>
                    <a:pt x="15937" y="2468"/>
                    <a:pt x="16404" y="2468"/>
                    <a:pt x="16805" y="2468"/>
                  </a:cubicBezTo>
                  <a:cubicBezTo>
                    <a:pt x="17023" y="2481"/>
                    <a:pt x="17241" y="2486"/>
                    <a:pt x="17460" y="2486"/>
                  </a:cubicBezTo>
                  <a:cubicBezTo>
                    <a:pt x="18409" y="2486"/>
                    <a:pt x="19358" y="2383"/>
                    <a:pt x="20307" y="2301"/>
                  </a:cubicBezTo>
                  <a:cubicBezTo>
                    <a:pt x="21074" y="2301"/>
                    <a:pt x="21841" y="2301"/>
                    <a:pt x="22609" y="2268"/>
                  </a:cubicBezTo>
                  <a:cubicBezTo>
                    <a:pt x="23093" y="2307"/>
                    <a:pt x="23577" y="2321"/>
                    <a:pt x="24062" y="2321"/>
                  </a:cubicBezTo>
                  <a:cubicBezTo>
                    <a:pt x="24811" y="2321"/>
                    <a:pt x="25561" y="2288"/>
                    <a:pt x="26311" y="2268"/>
                  </a:cubicBezTo>
                  <a:lnTo>
                    <a:pt x="28213" y="2268"/>
                  </a:lnTo>
                  <a:cubicBezTo>
                    <a:pt x="28346" y="2301"/>
                    <a:pt x="28446" y="2301"/>
                    <a:pt x="28580" y="2301"/>
                  </a:cubicBezTo>
                  <a:cubicBezTo>
                    <a:pt x="28963" y="2318"/>
                    <a:pt x="29347" y="2326"/>
                    <a:pt x="29730" y="2326"/>
                  </a:cubicBezTo>
                  <a:cubicBezTo>
                    <a:pt x="30114" y="2326"/>
                    <a:pt x="30498" y="2318"/>
                    <a:pt x="30881" y="2301"/>
                  </a:cubicBezTo>
                  <a:lnTo>
                    <a:pt x="41522" y="2301"/>
                  </a:lnTo>
                  <a:cubicBezTo>
                    <a:pt x="43724" y="2301"/>
                    <a:pt x="45892" y="2268"/>
                    <a:pt x="48094" y="2201"/>
                  </a:cubicBezTo>
                  <a:close/>
                  <a:moveTo>
                    <a:pt x="39005" y="0"/>
                  </a:moveTo>
                  <a:cubicBezTo>
                    <a:pt x="36263" y="0"/>
                    <a:pt x="33522" y="103"/>
                    <a:pt x="30781" y="167"/>
                  </a:cubicBezTo>
                  <a:cubicBezTo>
                    <a:pt x="29647" y="400"/>
                    <a:pt x="28480" y="533"/>
                    <a:pt x="27345" y="533"/>
                  </a:cubicBezTo>
                  <a:cubicBezTo>
                    <a:pt x="27312" y="567"/>
                    <a:pt x="27312" y="567"/>
                    <a:pt x="27312" y="567"/>
                  </a:cubicBezTo>
                  <a:lnTo>
                    <a:pt x="27012" y="533"/>
                  </a:lnTo>
                  <a:lnTo>
                    <a:pt x="26411" y="533"/>
                  </a:lnTo>
                  <a:cubicBezTo>
                    <a:pt x="25577" y="567"/>
                    <a:pt x="24744" y="634"/>
                    <a:pt x="23876" y="734"/>
                  </a:cubicBezTo>
                  <a:cubicBezTo>
                    <a:pt x="22556" y="676"/>
                    <a:pt x="21261" y="520"/>
                    <a:pt x="19926" y="520"/>
                  </a:cubicBezTo>
                  <a:cubicBezTo>
                    <a:pt x="19709" y="520"/>
                    <a:pt x="19492" y="524"/>
                    <a:pt x="19273" y="533"/>
                  </a:cubicBezTo>
                  <a:cubicBezTo>
                    <a:pt x="18412" y="563"/>
                    <a:pt x="17603" y="672"/>
                    <a:pt x="16777" y="672"/>
                  </a:cubicBezTo>
                  <a:cubicBezTo>
                    <a:pt x="16675" y="672"/>
                    <a:pt x="16573" y="671"/>
                    <a:pt x="16471" y="667"/>
                  </a:cubicBezTo>
                  <a:cubicBezTo>
                    <a:pt x="16311" y="655"/>
                    <a:pt x="16153" y="650"/>
                    <a:pt x="15998" y="650"/>
                  </a:cubicBezTo>
                  <a:cubicBezTo>
                    <a:pt x="15250" y="650"/>
                    <a:pt x="14554" y="779"/>
                    <a:pt x="13836" y="1000"/>
                  </a:cubicBezTo>
                  <a:cubicBezTo>
                    <a:pt x="12568" y="1401"/>
                    <a:pt x="11734" y="1934"/>
                    <a:pt x="11167" y="3135"/>
                  </a:cubicBezTo>
                  <a:cubicBezTo>
                    <a:pt x="10433" y="4636"/>
                    <a:pt x="10767" y="6471"/>
                    <a:pt x="10834" y="8072"/>
                  </a:cubicBezTo>
                  <a:cubicBezTo>
                    <a:pt x="10834" y="8873"/>
                    <a:pt x="11034" y="9607"/>
                    <a:pt x="11034" y="10374"/>
                  </a:cubicBezTo>
                  <a:cubicBezTo>
                    <a:pt x="11000" y="11274"/>
                    <a:pt x="10934" y="12142"/>
                    <a:pt x="10867" y="13009"/>
                  </a:cubicBezTo>
                  <a:cubicBezTo>
                    <a:pt x="10800" y="13876"/>
                    <a:pt x="10867" y="14777"/>
                    <a:pt x="10867" y="15644"/>
                  </a:cubicBezTo>
                  <a:cubicBezTo>
                    <a:pt x="10867" y="16645"/>
                    <a:pt x="10667" y="17612"/>
                    <a:pt x="10667" y="18613"/>
                  </a:cubicBezTo>
                  <a:cubicBezTo>
                    <a:pt x="10700" y="20181"/>
                    <a:pt x="10667" y="21782"/>
                    <a:pt x="10633" y="23350"/>
                  </a:cubicBezTo>
                  <a:cubicBezTo>
                    <a:pt x="10133" y="22716"/>
                    <a:pt x="9633" y="22049"/>
                    <a:pt x="9099" y="21415"/>
                  </a:cubicBezTo>
                  <a:cubicBezTo>
                    <a:pt x="8432" y="20548"/>
                    <a:pt x="7731" y="19447"/>
                    <a:pt x="6831" y="18747"/>
                  </a:cubicBezTo>
                  <a:cubicBezTo>
                    <a:pt x="6964" y="18046"/>
                    <a:pt x="6831" y="17312"/>
                    <a:pt x="6797" y="16645"/>
                  </a:cubicBezTo>
                  <a:cubicBezTo>
                    <a:pt x="6764" y="15878"/>
                    <a:pt x="6597" y="15111"/>
                    <a:pt x="6497" y="14310"/>
                  </a:cubicBezTo>
                  <a:cubicBezTo>
                    <a:pt x="6497" y="14043"/>
                    <a:pt x="6464" y="13776"/>
                    <a:pt x="6430" y="13509"/>
                  </a:cubicBezTo>
                  <a:cubicBezTo>
                    <a:pt x="6369" y="13062"/>
                    <a:pt x="5994" y="12851"/>
                    <a:pt x="5612" y="12851"/>
                  </a:cubicBezTo>
                  <a:cubicBezTo>
                    <a:pt x="5166" y="12851"/>
                    <a:pt x="4711" y="13138"/>
                    <a:pt x="4729" y="13676"/>
                  </a:cubicBezTo>
                  <a:cubicBezTo>
                    <a:pt x="4729" y="14076"/>
                    <a:pt x="4796" y="14510"/>
                    <a:pt x="4863" y="14910"/>
                  </a:cubicBezTo>
                  <a:cubicBezTo>
                    <a:pt x="4896" y="15644"/>
                    <a:pt x="4896" y="16345"/>
                    <a:pt x="4929" y="17045"/>
                  </a:cubicBezTo>
                  <a:cubicBezTo>
                    <a:pt x="4929" y="17346"/>
                    <a:pt x="4996" y="17679"/>
                    <a:pt x="5029" y="17979"/>
                  </a:cubicBezTo>
                  <a:cubicBezTo>
                    <a:pt x="4227" y="17578"/>
                    <a:pt x="3302" y="17325"/>
                    <a:pt x="2528" y="17325"/>
                  </a:cubicBezTo>
                  <a:cubicBezTo>
                    <a:pt x="2401" y="17325"/>
                    <a:pt x="2278" y="17331"/>
                    <a:pt x="2161" y="17346"/>
                  </a:cubicBezTo>
                  <a:cubicBezTo>
                    <a:pt x="1460" y="17446"/>
                    <a:pt x="1360" y="18280"/>
                    <a:pt x="1727" y="18713"/>
                  </a:cubicBezTo>
                  <a:cubicBezTo>
                    <a:pt x="2027" y="19180"/>
                    <a:pt x="2561" y="19380"/>
                    <a:pt x="3095" y="19514"/>
                  </a:cubicBezTo>
                  <a:cubicBezTo>
                    <a:pt x="2961" y="19580"/>
                    <a:pt x="2861" y="19614"/>
                    <a:pt x="2761" y="19681"/>
                  </a:cubicBezTo>
                  <a:cubicBezTo>
                    <a:pt x="1894" y="20014"/>
                    <a:pt x="1027" y="20248"/>
                    <a:pt x="393" y="20948"/>
                  </a:cubicBezTo>
                  <a:cubicBezTo>
                    <a:pt x="0" y="21406"/>
                    <a:pt x="442" y="22250"/>
                    <a:pt x="1026" y="22250"/>
                  </a:cubicBezTo>
                  <a:cubicBezTo>
                    <a:pt x="1037" y="22250"/>
                    <a:pt x="1049" y="22250"/>
                    <a:pt x="1060" y="22249"/>
                  </a:cubicBezTo>
                  <a:cubicBezTo>
                    <a:pt x="2361" y="22216"/>
                    <a:pt x="3562" y="21549"/>
                    <a:pt x="4863" y="21315"/>
                  </a:cubicBezTo>
                  <a:cubicBezTo>
                    <a:pt x="5263" y="21248"/>
                    <a:pt x="5463" y="20881"/>
                    <a:pt x="5430" y="20548"/>
                  </a:cubicBezTo>
                  <a:cubicBezTo>
                    <a:pt x="5563" y="20514"/>
                    <a:pt x="5697" y="20514"/>
                    <a:pt x="5830" y="20514"/>
                  </a:cubicBezTo>
                  <a:cubicBezTo>
                    <a:pt x="5963" y="20514"/>
                    <a:pt x="6097" y="20481"/>
                    <a:pt x="6230" y="20414"/>
                  </a:cubicBezTo>
                  <a:cubicBezTo>
                    <a:pt x="7098" y="21148"/>
                    <a:pt x="7865" y="22349"/>
                    <a:pt x="8532" y="23116"/>
                  </a:cubicBezTo>
                  <a:cubicBezTo>
                    <a:pt x="9232" y="23850"/>
                    <a:pt x="9833" y="24818"/>
                    <a:pt x="10567" y="25485"/>
                  </a:cubicBezTo>
                  <a:cubicBezTo>
                    <a:pt x="10533" y="27119"/>
                    <a:pt x="10500" y="28720"/>
                    <a:pt x="10500" y="30321"/>
                  </a:cubicBezTo>
                  <a:cubicBezTo>
                    <a:pt x="10500" y="32123"/>
                    <a:pt x="10633" y="33857"/>
                    <a:pt x="10667" y="35659"/>
                  </a:cubicBezTo>
                  <a:cubicBezTo>
                    <a:pt x="10734" y="37693"/>
                    <a:pt x="11100" y="39661"/>
                    <a:pt x="11167" y="41663"/>
                  </a:cubicBezTo>
                  <a:cubicBezTo>
                    <a:pt x="11267" y="43498"/>
                    <a:pt x="11367" y="45299"/>
                    <a:pt x="11367" y="47133"/>
                  </a:cubicBezTo>
                  <a:cubicBezTo>
                    <a:pt x="11367" y="48901"/>
                    <a:pt x="11501" y="50069"/>
                    <a:pt x="12668" y="51470"/>
                  </a:cubicBezTo>
                  <a:cubicBezTo>
                    <a:pt x="13736" y="52738"/>
                    <a:pt x="14870" y="53104"/>
                    <a:pt x="16471" y="53405"/>
                  </a:cubicBezTo>
                  <a:cubicBezTo>
                    <a:pt x="16835" y="53477"/>
                    <a:pt x="17206" y="53493"/>
                    <a:pt x="17577" y="53493"/>
                  </a:cubicBezTo>
                  <a:cubicBezTo>
                    <a:pt x="17855" y="53493"/>
                    <a:pt x="18133" y="53484"/>
                    <a:pt x="18409" y="53484"/>
                  </a:cubicBezTo>
                  <a:cubicBezTo>
                    <a:pt x="18609" y="53484"/>
                    <a:pt x="18809" y="53489"/>
                    <a:pt x="19006" y="53505"/>
                  </a:cubicBezTo>
                  <a:cubicBezTo>
                    <a:pt x="20007" y="53605"/>
                    <a:pt x="20974" y="53838"/>
                    <a:pt x="22008" y="53905"/>
                  </a:cubicBezTo>
                  <a:cubicBezTo>
                    <a:pt x="23735" y="53998"/>
                    <a:pt x="25377" y="54176"/>
                    <a:pt x="27117" y="54176"/>
                  </a:cubicBezTo>
                  <a:cubicBezTo>
                    <a:pt x="27259" y="54176"/>
                    <a:pt x="27402" y="54174"/>
                    <a:pt x="27546" y="54172"/>
                  </a:cubicBezTo>
                  <a:cubicBezTo>
                    <a:pt x="27711" y="54169"/>
                    <a:pt x="27877" y="54168"/>
                    <a:pt x="28043" y="54168"/>
                  </a:cubicBezTo>
                  <a:cubicBezTo>
                    <a:pt x="30045" y="54168"/>
                    <a:pt x="32048" y="54341"/>
                    <a:pt x="34050" y="54372"/>
                  </a:cubicBezTo>
                  <a:cubicBezTo>
                    <a:pt x="37719" y="54372"/>
                    <a:pt x="41355" y="53905"/>
                    <a:pt x="44991" y="53571"/>
                  </a:cubicBezTo>
                  <a:cubicBezTo>
                    <a:pt x="46092" y="53438"/>
                    <a:pt x="47260" y="53405"/>
                    <a:pt x="48394" y="53338"/>
                  </a:cubicBezTo>
                  <a:cubicBezTo>
                    <a:pt x="49194" y="53338"/>
                    <a:pt x="49995" y="53305"/>
                    <a:pt x="50829" y="53271"/>
                  </a:cubicBezTo>
                  <a:cubicBezTo>
                    <a:pt x="50999" y="53264"/>
                    <a:pt x="51171" y="53261"/>
                    <a:pt x="51344" y="53261"/>
                  </a:cubicBezTo>
                  <a:cubicBezTo>
                    <a:pt x="52191" y="53261"/>
                    <a:pt x="53067" y="53332"/>
                    <a:pt x="53940" y="53332"/>
                  </a:cubicBezTo>
                  <a:cubicBezTo>
                    <a:pt x="54566" y="53332"/>
                    <a:pt x="55189" y="53296"/>
                    <a:pt x="55799" y="53171"/>
                  </a:cubicBezTo>
                  <a:lnTo>
                    <a:pt x="56133" y="53171"/>
                  </a:lnTo>
                  <a:cubicBezTo>
                    <a:pt x="57200" y="53004"/>
                    <a:pt x="57901" y="52437"/>
                    <a:pt x="58401" y="51637"/>
                  </a:cubicBezTo>
                  <a:cubicBezTo>
                    <a:pt x="59135" y="50536"/>
                    <a:pt x="59268" y="49035"/>
                    <a:pt x="59502" y="47701"/>
                  </a:cubicBezTo>
                  <a:cubicBezTo>
                    <a:pt x="59935" y="44832"/>
                    <a:pt x="60302" y="42097"/>
                    <a:pt x="60369" y="39194"/>
                  </a:cubicBezTo>
                  <a:cubicBezTo>
                    <a:pt x="60369" y="38394"/>
                    <a:pt x="60369" y="37627"/>
                    <a:pt x="60336" y="36826"/>
                  </a:cubicBezTo>
                  <a:cubicBezTo>
                    <a:pt x="60402" y="35825"/>
                    <a:pt x="60502" y="34791"/>
                    <a:pt x="60536" y="33791"/>
                  </a:cubicBezTo>
                  <a:cubicBezTo>
                    <a:pt x="60603" y="31389"/>
                    <a:pt x="60369" y="28987"/>
                    <a:pt x="60202" y="26619"/>
                  </a:cubicBezTo>
                  <a:cubicBezTo>
                    <a:pt x="60202" y="26585"/>
                    <a:pt x="60236" y="26552"/>
                    <a:pt x="60269" y="26519"/>
                  </a:cubicBezTo>
                  <a:cubicBezTo>
                    <a:pt x="61070" y="25084"/>
                    <a:pt x="62337" y="23817"/>
                    <a:pt x="63438" y="22683"/>
                  </a:cubicBezTo>
                  <a:cubicBezTo>
                    <a:pt x="64172" y="21915"/>
                    <a:pt x="64806" y="20948"/>
                    <a:pt x="65539" y="20181"/>
                  </a:cubicBezTo>
                  <a:cubicBezTo>
                    <a:pt x="65567" y="20183"/>
                    <a:pt x="65595" y="20184"/>
                    <a:pt x="65622" y="20184"/>
                  </a:cubicBezTo>
                  <a:cubicBezTo>
                    <a:pt x="66024" y="20184"/>
                    <a:pt x="66392" y="19959"/>
                    <a:pt x="66674" y="19647"/>
                  </a:cubicBezTo>
                  <a:cubicBezTo>
                    <a:pt x="67174" y="19580"/>
                    <a:pt x="67874" y="19580"/>
                    <a:pt x="68008" y="19580"/>
                  </a:cubicBezTo>
                  <a:cubicBezTo>
                    <a:pt x="68146" y="19569"/>
                    <a:pt x="68285" y="19564"/>
                    <a:pt x="68425" y="19564"/>
                  </a:cubicBezTo>
                  <a:cubicBezTo>
                    <a:pt x="68956" y="19564"/>
                    <a:pt x="69499" y="19630"/>
                    <a:pt x="70044" y="19630"/>
                  </a:cubicBezTo>
                  <a:cubicBezTo>
                    <a:pt x="70188" y="19630"/>
                    <a:pt x="70332" y="19625"/>
                    <a:pt x="70476" y="19614"/>
                  </a:cubicBezTo>
                  <a:cubicBezTo>
                    <a:pt x="71310" y="19580"/>
                    <a:pt x="71610" y="18413"/>
                    <a:pt x="70743" y="18113"/>
                  </a:cubicBezTo>
                  <a:cubicBezTo>
                    <a:pt x="70144" y="17882"/>
                    <a:pt x="69497" y="17811"/>
                    <a:pt x="68846" y="17811"/>
                  </a:cubicBezTo>
                  <a:cubicBezTo>
                    <a:pt x="68555" y="17811"/>
                    <a:pt x="68263" y="17825"/>
                    <a:pt x="67974" y="17846"/>
                  </a:cubicBezTo>
                  <a:cubicBezTo>
                    <a:pt x="68608" y="16945"/>
                    <a:pt x="69375" y="15944"/>
                    <a:pt x="69442" y="14944"/>
                  </a:cubicBezTo>
                  <a:cubicBezTo>
                    <a:pt x="69512" y="14365"/>
                    <a:pt x="69066" y="14075"/>
                    <a:pt x="68598" y="14075"/>
                  </a:cubicBezTo>
                  <a:cubicBezTo>
                    <a:pt x="68392" y="14075"/>
                    <a:pt x="68181" y="14131"/>
                    <a:pt x="68008" y="14243"/>
                  </a:cubicBezTo>
                  <a:cubicBezTo>
                    <a:pt x="67107" y="14910"/>
                    <a:pt x="66473" y="15778"/>
                    <a:pt x="65873" y="16712"/>
                  </a:cubicBezTo>
                  <a:cubicBezTo>
                    <a:pt x="65873" y="16478"/>
                    <a:pt x="65840" y="16211"/>
                    <a:pt x="65840" y="15978"/>
                  </a:cubicBezTo>
                  <a:cubicBezTo>
                    <a:pt x="65773" y="15077"/>
                    <a:pt x="65606" y="14143"/>
                    <a:pt x="64839" y="13609"/>
                  </a:cubicBezTo>
                  <a:cubicBezTo>
                    <a:pt x="64731" y="13533"/>
                    <a:pt x="64609" y="13498"/>
                    <a:pt x="64488" y="13498"/>
                  </a:cubicBezTo>
                  <a:cubicBezTo>
                    <a:pt x="64081" y="13498"/>
                    <a:pt x="63676" y="13881"/>
                    <a:pt x="63805" y="14343"/>
                  </a:cubicBezTo>
                  <a:cubicBezTo>
                    <a:pt x="63905" y="14710"/>
                    <a:pt x="64105" y="15044"/>
                    <a:pt x="64272" y="15411"/>
                  </a:cubicBezTo>
                  <a:cubicBezTo>
                    <a:pt x="64339" y="15811"/>
                    <a:pt x="64305" y="16311"/>
                    <a:pt x="64305" y="16712"/>
                  </a:cubicBezTo>
                  <a:cubicBezTo>
                    <a:pt x="64305" y="17279"/>
                    <a:pt x="64372" y="17879"/>
                    <a:pt x="64472" y="18446"/>
                  </a:cubicBezTo>
                  <a:cubicBezTo>
                    <a:pt x="63605" y="19247"/>
                    <a:pt x="62971" y="20448"/>
                    <a:pt x="62237" y="21315"/>
                  </a:cubicBezTo>
                  <a:cubicBezTo>
                    <a:pt x="61537" y="22149"/>
                    <a:pt x="60736" y="22983"/>
                    <a:pt x="60035" y="23917"/>
                  </a:cubicBezTo>
                  <a:cubicBezTo>
                    <a:pt x="60002" y="23417"/>
                    <a:pt x="60002" y="22950"/>
                    <a:pt x="60002" y="22483"/>
                  </a:cubicBezTo>
                  <a:lnTo>
                    <a:pt x="60002" y="22016"/>
                  </a:lnTo>
                  <a:cubicBezTo>
                    <a:pt x="60002" y="18046"/>
                    <a:pt x="60536" y="14110"/>
                    <a:pt x="60536" y="10140"/>
                  </a:cubicBezTo>
                  <a:cubicBezTo>
                    <a:pt x="60536" y="8339"/>
                    <a:pt x="60369" y="6604"/>
                    <a:pt x="60336" y="4803"/>
                  </a:cubicBezTo>
                  <a:cubicBezTo>
                    <a:pt x="60269" y="3402"/>
                    <a:pt x="59402" y="2435"/>
                    <a:pt x="58201" y="1901"/>
                  </a:cubicBezTo>
                  <a:cubicBezTo>
                    <a:pt x="57267" y="1501"/>
                    <a:pt x="56166" y="1401"/>
                    <a:pt x="55132" y="1301"/>
                  </a:cubicBezTo>
                  <a:cubicBezTo>
                    <a:pt x="53836" y="930"/>
                    <a:pt x="52435" y="812"/>
                    <a:pt x="50996" y="812"/>
                  </a:cubicBezTo>
                  <a:cubicBezTo>
                    <a:pt x="50620" y="812"/>
                    <a:pt x="50241" y="820"/>
                    <a:pt x="49861" y="834"/>
                  </a:cubicBezTo>
                  <a:cubicBezTo>
                    <a:pt x="47827" y="600"/>
                    <a:pt x="45825" y="233"/>
                    <a:pt x="43790" y="133"/>
                  </a:cubicBezTo>
                  <a:cubicBezTo>
                    <a:pt x="42195" y="35"/>
                    <a:pt x="40600" y="0"/>
                    <a:pt x="39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46;p18">
            <a:extLst>
              <a:ext uri="{FF2B5EF4-FFF2-40B4-BE49-F238E27FC236}">
                <a16:creationId xmlns:a16="http://schemas.microsoft.com/office/drawing/2014/main" id="{BB832C34-3617-264C-B6B4-5AF0B7D35CE1}"/>
              </a:ext>
            </a:extLst>
          </p:cNvPr>
          <p:cNvGrpSpPr/>
          <p:nvPr/>
        </p:nvGrpSpPr>
        <p:grpSpPr>
          <a:xfrm>
            <a:off x="7544897" y="4747673"/>
            <a:ext cx="302206" cy="243754"/>
            <a:chOff x="3746250" y="3977525"/>
            <a:chExt cx="1684625" cy="1358475"/>
          </a:xfrm>
        </p:grpSpPr>
        <p:sp>
          <p:nvSpPr>
            <p:cNvPr id="49" name="Google Shape;147;p18">
              <a:extLst>
                <a:ext uri="{FF2B5EF4-FFF2-40B4-BE49-F238E27FC236}">
                  <a16:creationId xmlns:a16="http://schemas.microsoft.com/office/drawing/2014/main" id="{3C8149AF-9AE6-044C-B07A-295E923DA711}"/>
                </a:ext>
              </a:extLst>
            </p:cNvPr>
            <p:cNvSpPr/>
            <p:nvPr/>
          </p:nvSpPr>
          <p:spPr>
            <a:xfrm>
              <a:off x="3961400" y="4012275"/>
              <a:ext cx="1213400" cy="1292775"/>
            </a:xfrm>
            <a:custGeom>
              <a:avLst/>
              <a:gdLst/>
              <a:ahLst/>
              <a:cxnLst/>
              <a:rect l="l" t="t" r="r" b="b"/>
              <a:pathLst>
                <a:path w="48536" h="51711" extrusionOk="0">
                  <a:moveTo>
                    <a:pt x="24746" y="17564"/>
                  </a:moveTo>
                  <a:cubicBezTo>
                    <a:pt x="26369" y="17564"/>
                    <a:pt x="28000" y="17840"/>
                    <a:pt x="29589" y="18157"/>
                  </a:cubicBezTo>
                  <a:cubicBezTo>
                    <a:pt x="29500" y="18157"/>
                    <a:pt x="29411" y="18172"/>
                    <a:pt x="29322" y="18172"/>
                  </a:cubicBezTo>
                  <a:cubicBezTo>
                    <a:pt x="29277" y="18172"/>
                    <a:pt x="29233" y="18168"/>
                    <a:pt x="29188" y="18157"/>
                  </a:cubicBezTo>
                  <a:cubicBezTo>
                    <a:pt x="27752" y="17881"/>
                    <a:pt x="26270" y="17582"/>
                    <a:pt x="24799" y="17582"/>
                  </a:cubicBezTo>
                  <a:cubicBezTo>
                    <a:pt x="24493" y="17582"/>
                    <a:pt x="24188" y="17595"/>
                    <a:pt x="23884" y="17624"/>
                  </a:cubicBezTo>
                  <a:cubicBezTo>
                    <a:pt x="23804" y="17624"/>
                    <a:pt x="23723" y="17611"/>
                    <a:pt x="23642" y="17609"/>
                  </a:cubicBezTo>
                  <a:lnTo>
                    <a:pt x="23642" y="17609"/>
                  </a:lnTo>
                  <a:cubicBezTo>
                    <a:pt x="24009" y="17578"/>
                    <a:pt x="24377" y="17564"/>
                    <a:pt x="24746" y="17564"/>
                  </a:cubicBezTo>
                  <a:close/>
                  <a:moveTo>
                    <a:pt x="33854" y="41133"/>
                  </a:moveTo>
                  <a:cubicBezTo>
                    <a:pt x="33937" y="41133"/>
                    <a:pt x="34029" y="41164"/>
                    <a:pt x="34115" y="41164"/>
                  </a:cubicBezTo>
                  <a:cubicBezTo>
                    <a:pt x="34143" y="41164"/>
                    <a:pt x="34170" y="41161"/>
                    <a:pt x="34197" y="41152"/>
                  </a:cubicBezTo>
                  <a:lnTo>
                    <a:pt x="34197" y="41152"/>
                  </a:lnTo>
                  <a:cubicBezTo>
                    <a:pt x="33472" y="41449"/>
                    <a:pt x="32748" y="41776"/>
                    <a:pt x="31990" y="41874"/>
                  </a:cubicBezTo>
                  <a:cubicBezTo>
                    <a:pt x="31768" y="41908"/>
                    <a:pt x="31531" y="41930"/>
                    <a:pt x="31292" y="41930"/>
                  </a:cubicBezTo>
                  <a:cubicBezTo>
                    <a:pt x="30819" y="41930"/>
                    <a:pt x="30341" y="41842"/>
                    <a:pt x="29965" y="41581"/>
                  </a:cubicBezTo>
                  <a:lnTo>
                    <a:pt x="29965" y="41581"/>
                  </a:lnTo>
                  <a:cubicBezTo>
                    <a:pt x="29977" y="41587"/>
                    <a:pt x="29995" y="41589"/>
                    <a:pt x="30015" y="41589"/>
                  </a:cubicBezTo>
                  <a:cubicBezTo>
                    <a:pt x="30067" y="41589"/>
                    <a:pt x="30133" y="41574"/>
                    <a:pt x="30156" y="41574"/>
                  </a:cubicBezTo>
                  <a:cubicBezTo>
                    <a:pt x="30200" y="41574"/>
                    <a:pt x="30274" y="41559"/>
                    <a:pt x="30329" y="41559"/>
                  </a:cubicBezTo>
                  <a:cubicBezTo>
                    <a:pt x="30356" y="41559"/>
                    <a:pt x="30378" y="41563"/>
                    <a:pt x="30389" y="41574"/>
                  </a:cubicBezTo>
                  <a:cubicBezTo>
                    <a:pt x="30623" y="41774"/>
                    <a:pt x="30923" y="41874"/>
                    <a:pt x="31223" y="41908"/>
                  </a:cubicBezTo>
                  <a:lnTo>
                    <a:pt x="31323" y="41908"/>
                  </a:lnTo>
                  <a:cubicBezTo>
                    <a:pt x="31423" y="41908"/>
                    <a:pt x="31523" y="41908"/>
                    <a:pt x="31590" y="41874"/>
                  </a:cubicBezTo>
                  <a:cubicBezTo>
                    <a:pt x="31757" y="41874"/>
                    <a:pt x="31924" y="41841"/>
                    <a:pt x="32057" y="41774"/>
                  </a:cubicBezTo>
                  <a:cubicBezTo>
                    <a:pt x="32657" y="41641"/>
                    <a:pt x="33224" y="41374"/>
                    <a:pt x="33792" y="41140"/>
                  </a:cubicBezTo>
                  <a:cubicBezTo>
                    <a:pt x="33812" y="41135"/>
                    <a:pt x="33832" y="41133"/>
                    <a:pt x="33854" y="41133"/>
                  </a:cubicBezTo>
                  <a:close/>
                  <a:moveTo>
                    <a:pt x="40230" y="1"/>
                  </a:moveTo>
                  <a:cubicBezTo>
                    <a:pt x="38746" y="1"/>
                    <a:pt x="37111" y="411"/>
                    <a:pt x="35826" y="411"/>
                  </a:cubicBezTo>
                  <a:cubicBezTo>
                    <a:pt x="35648" y="410"/>
                    <a:pt x="35470" y="409"/>
                    <a:pt x="35291" y="409"/>
                  </a:cubicBezTo>
                  <a:cubicBezTo>
                    <a:pt x="32439" y="409"/>
                    <a:pt x="29586" y="621"/>
                    <a:pt x="26711" y="621"/>
                  </a:cubicBezTo>
                  <a:cubicBezTo>
                    <a:pt x="26370" y="621"/>
                    <a:pt x="26028" y="618"/>
                    <a:pt x="25686" y="611"/>
                  </a:cubicBezTo>
                  <a:cubicBezTo>
                    <a:pt x="25375" y="606"/>
                    <a:pt x="25065" y="603"/>
                    <a:pt x="24755" y="603"/>
                  </a:cubicBezTo>
                  <a:cubicBezTo>
                    <a:pt x="21973" y="603"/>
                    <a:pt x="19206" y="808"/>
                    <a:pt x="16427" y="808"/>
                  </a:cubicBezTo>
                  <a:cubicBezTo>
                    <a:pt x="15856" y="808"/>
                    <a:pt x="15284" y="799"/>
                    <a:pt x="14711" y="778"/>
                  </a:cubicBezTo>
                  <a:cubicBezTo>
                    <a:pt x="14189" y="756"/>
                    <a:pt x="13666" y="752"/>
                    <a:pt x="13143" y="752"/>
                  </a:cubicBezTo>
                  <a:cubicBezTo>
                    <a:pt x="12882" y="752"/>
                    <a:pt x="12621" y="753"/>
                    <a:pt x="12360" y="753"/>
                  </a:cubicBezTo>
                  <a:cubicBezTo>
                    <a:pt x="11576" y="753"/>
                    <a:pt x="10792" y="745"/>
                    <a:pt x="10008" y="678"/>
                  </a:cubicBezTo>
                  <a:cubicBezTo>
                    <a:pt x="9565" y="635"/>
                    <a:pt x="9122" y="605"/>
                    <a:pt x="8684" y="605"/>
                  </a:cubicBezTo>
                  <a:cubicBezTo>
                    <a:pt x="8100" y="605"/>
                    <a:pt x="7525" y="659"/>
                    <a:pt x="6972" y="812"/>
                  </a:cubicBezTo>
                  <a:cubicBezTo>
                    <a:pt x="6428" y="624"/>
                    <a:pt x="5858" y="515"/>
                    <a:pt x="5288" y="515"/>
                  </a:cubicBezTo>
                  <a:cubicBezTo>
                    <a:pt x="4740" y="515"/>
                    <a:pt x="4193" y="616"/>
                    <a:pt x="3670" y="845"/>
                  </a:cubicBezTo>
                  <a:cubicBezTo>
                    <a:pt x="935" y="1979"/>
                    <a:pt x="1" y="4614"/>
                    <a:pt x="801" y="7383"/>
                  </a:cubicBezTo>
                  <a:cubicBezTo>
                    <a:pt x="534" y="8017"/>
                    <a:pt x="334" y="8617"/>
                    <a:pt x="201" y="9318"/>
                  </a:cubicBezTo>
                  <a:cubicBezTo>
                    <a:pt x="935" y="9818"/>
                    <a:pt x="1102" y="10785"/>
                    <a:pt x="701" y="11519"/>
                  </a:cubicBezTo>
                  <a:cubicBezTo>
                    <a:pt x="601" y="11686"/>
                    <a:pt x="534" y="11819"/>
                    <a:pt x="468" y="11953"/>
                  </a:cubicBezTo>
                  <a:cubicBezTo>
                    <a:pt x="601" y="12453"/>
                    <a:pt x="735" y="12954"/>
                    <a:pt x="835" y="13421"/>
                  </a:cubicBezTo>
                  <a:cubicBezTo>
                    <a:pt x="1102" y="14488"/>
                    <a:pt x="1135" y="15689"/>
                    <a:pt x="1235" y="16856"/>
                  </a:cubicBezTo>
                  <a:cubicBezTo>
                    <a:pt x="768" y="17157"/>
                    <a:pt x="434" y="17624"/>
                    <a:pt x="434" y="18291"/>
                  </a:cubicBezTo>
                  <a:cubicBezTo>
                    <a:pt x="468" y="19592"/>
                    <a:pt x="434" y="20859"/>
                    <a:pt x="401" y="22160"/>
                  </a:cubicBezTo>
                  <a:cubicBezTo>
                    <a:pt x="368" y="23161"/>
                    <a:pt x="568" y="24062"/>
                    <a:pt x="601" y="25029"/>
                  </a:cubicBezTo>
                  <a:cubicBezTo>
                    <a:pt x="635" y="27531"/>
                    <a:pt x="1135" y="30233"/>
                    <a:pt x="1535" y="32668"/>
                  </a:cubicBezTo>
                  <a:cubicBezTo>
                    <a:pt x="1602" y="33001"/>
                    <a:pt x="1702" y="33268"/>
                    <a:pt x="1835" y="33468"/>
                  </a:cubicBezTo>
                  <a:cubicBezTo>
                    <a:pt x="1669" y="35470"/>
                    <a:pt x="1435" y="37438"/>
                    <a:pt x="1402" y="39439"/>
                  </a:cubicBezTo>
                  <a:cubicBezTo>
                    <a:pt x="1402" y="41207"/>
                    <a:pt x="1569" y="43042"/>
                    <a:pt x="1702" y="44810"/>
                  </a:cubicBezTo>
                  <a:cubicBezTo>
                    <a:pt x="1835" y="46845"/>
                    <a:pt x="1735" y="48446"/>
                    <a:pt x="3703" y="49647"/>
                  </a:cubicBezTo>
                  <a:cubicBezTo>
                    <a:pt x="3970" y="49813"/>
                    <a:pt x="4270" y="49913"/>
                    <a:pt x="4537" y="49980"/>
                  </a:cubicBezTo>
                  <a:cubicBezTo>
                    <a:pt x="5405" y="50847"/>
                    <a:pt x="5838" y="50881"/>
                    <a:pt x="7373" y="50881"/>
                  </a:cubicBezTo>
                  <a:cubicBezTo>
                    <a:pt x="9474" y="50914"/>
                    <a:pt x="11542" y="50981"/>
                    <a:pt x="13644" y="51148"/>
                  </a:cubicBezTo>
                  <a:cubicBezTo>
                    <a:pt x="15845" y="51314"/>
                    <a:pt x="18055" y="51348"/>
                    <a:pt x="20265" y="51348"/>
                  </a:cubicBezTo>
                  <a:cubicBezTo>
                    <a:pt x="21738" y="51348"/>
                    <a:pt x="23212" y="51333"/>
                    <a:pt x="24683" y="51333"/>
                  </a:cubicBezTo>
                  <a:cubicBezTo>
                    <a:pt x="25418" y="51333"/>
                    <a:pt x="26153" y="51337"/>
                    <a:pt x="26887" y="51348"/>
                  </a:cubicBezTo>
                  <a:cubicBezTo>
                    <a:pt x="29288" y="51348"/>
                    <a:pt x="31657" y="51448"/>
                    <a:pt x="34025" y="51515"/>
                  </a:cubicBezTo>
                  <a:cubicBezTo>
                    <a:pt x="34166" y="51517"/>
                    <a:pt x="34307" y="51518"/>
                    <a:pt x="34448" y="51518"/>
                  </a:cubicBezTo>
                  <a:cubicBezTo>
                    <a:pt x="35454" y="51518"/>
                    <a:pt x="36482" y="51466"/>
                    <a:pt x="37507" y="51466"/>
                  </a:cubicBezTo>
                  <a:cubicBezTo>
                    <a:pt x="38389" y="51466"/>
                    <a:pt x="39268" y="51504"/>
                    <a:pt x="40129" y="51648"/>
                  </a:cubicBezTo>
                  <a:cubicBezTo>
                    <a:pt x="40373" y="51692"/>
                    <a:pt x="40643" y="51711"/>
                    <a:pt x="40929" y="51711"/>
                  </a:cubicBezTo>
                  <a:cubicBezTo>
                    <a:pt x="42167" y="51711"/>
                    <a:pt x="43703" y="51352"/>
                    <a:pt x="44733" y="51081"/>
                  </a:cubicBezTo>
                  <a:cubicBezTo>
                    <a:pt x="46467" y="50647"/>
                    <a:pt x="47535" y="48979"/>
                    <a:pt x="47535" y="47278"/>
                  </a:cubicBezTo>
                  <a:cubicBezTo>
                    <a:pt x="47535" y="46845"/>
                    <a:pt x="47401" y="46478"/>
                    <a:pt x="47201" y="46177"/>
                  </a:cubicBezTo>
                  <a:cubicBezTo>
                    <a:pt x="47335" y="46011"/>
                    <a:pt x="47401" y="45810"/>
                    <a:pt x="47468" y="45577"/>
                  </a:cubicBezTo>
                  <a:cubicBezTo>
                    <a:pt x="47535" y="45210"/>
                    <a:pt x="47568" y="44910"/>
                    <a:pt x="47601" y="44610"/>
                  </a:cubicBezTo>
                  <a:cubicBezTo>
                    <a:pt x="47835" y="42942"/>
                    <a:pt x="47868" y="41274"/>
                    <a:pt x="48102" y="39606"/>
                  </a:cubicBezTo>
                  <a:cubicBezTo>
                    <a:pt x="48402" y="37404"/>
                    <a:pt x="48535" y="35069"/>
                    <a:pt x="48335" y="32868"/>
                  </a:cubicBezTo>
                  <a:cubicBezTo>
                    <a:pt x="48168" y="30666"/>
                    <a:pt x="48269" y="28398"/>
                    <a:pt x="48269" y="26196"/>
                  </a:cubicBezTo>
                  <a:cubicBezTo>
                    <a:pt x="48302" y="23795"/>
                    <a:pt x="47935" y="21426"/>
                    <a:pt x="48035" y="19058"/>
                  </a:cubicBezTo>
                  <a:cubicBezTo>
                    <a:pt x="48102" y="17157"/>
                    <a:pt x="48002" y="15222"/>
                    <a:pt x="48002" y="13321"/>
                  </a:cubicBezTo>
                  <a:cubicBezTo>
                    <a:pt x="48002" y="11152"/>
                    <a:pt x="48102" y="9017"/>
                    <a:pt x="48135" y="6849"/>
                  </a:cubicBezTo>
                  <a:cubicBezTo>
                    <a:pt x="48202" y="4948"/>
                    <a:pt x="48102" y="3047"/>
                    <a:pt x="46634" y="1646"/>
                  </a:cubicBezTo>
                  <a:cubicBezTo>
                    <a:pt x="45859" y="917"/>
                    <a:pt x="44952" y="652"/>
                    <a:pt x="44017" y="652"/>
                  </a:cubicBezTo>
                  <a:cubicBezTo>
                    <a:pt x="43624" y="652"/>
                    <a:pt x="43226" y="699"/>
                    <a:pt x="42831" y="778"/>
                  </a:cubicBezTo>
                  <a:cubicBezTo>
                    <a:pt x="42127" y="180"/>
                    <a:pt x="41212" y="1"/>
                    <a:pt x="40230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;p18">
              <a:extLst>
                <a:ext uri="{FF2B5EF4-FFF2-40B4-BE49-F238E27FC236}">
                  <a16:creationId xmlns:a16="http://schemas.microsoft.com/office/drawing/2014/main" id="{CBE7EE5A-8201-BE43-9918-89E851F7A913}"/>
                </a:ext>
              </a:extLst>
            </p:cNvPr>
            <p:cNvSpPr/>
            <p:nvPr/>
          </p:nvSpPr>
          <p:spPr>
            <a:xfrm>
              <a:off x="3974750" y="4028550"/>
              <a:ext cx="1163250" cy="1274050"/>
            </a:xfrm>
            <a:custGeom>
              <a:avLst/>
              <a:gdLst/>
              <a:ahLst/>
              <a:cxnLst/>
              <a:rect l="l" t="t" r="r" b="b"/>
              <a:pathLst>
                <a:path w="46530" h="50962" extrusionOk="0">
                  <a:moveTo>
                    <a:pt x="3453" y="0"/>
                  </a:moveTo>
                  <a:cubicBezTo>
                    <a:pt x="3366" y="0"/>
                    <a:pt x="3270" y="29"/>
                    <a:pt x="3169" y="94"/>
                  </a:cubicBezTo>
                  <a:cubicBezTo>
                    <a:pt x="2402" y="594"/>
                    <a:pt x="1702" y="861"/>
                    <a:pt x="1101" y="1562"/>
                  </a:cubicBezTo>
                  <a:cubicBezTo>
                    <a:pt x="434" y="2362"/>
                    <a:pt x="201" y="3530"/>
                    <a:pt x="101" y="4497"/>
                  </a:cubicBezTo>
                  <a:cubicBezTo>
                    <a:pt x="0" y="5798"/>
                    <a:pt x="101" y="7099"/>
                    <a:pt x="101" y="8366"/>
                  </a:cubicBezTo>
                  <a:cubicBezTo>
                    <a:pt x="101" y="9601"/>
                    <a:pt x="434" y="10768"/>
                    <a:pt x="267" y="11969"/>
                  </a:cubicBezTo>
                  <a:cubicBezTo>
                    <a:pt x="101" y="13303"/>
                    <a:pt x="534" y="14604"/>
                    <a:pt x="434" y="15939"/>
                  </a:cubicBezTo>
                  <a:cubicBezTo>
                    <a:pt x="367" y="17206"/>
                    <a:pt x="534" y="18507"/>
                    <a:pt x="501" y="19775"/>
                  </a:cubicBezTo>
                  <a:cubicBezTo>
                    <a:pt x="467" y="21009"/>
                    <a:pt x="501" y="22176"/>
                    <a:pt x="601" y="23411"/>
                  </a:cubicBezTo>
                  <a:cubicBezTo>
                    <a:pt x="668" y="24545"/>
                    <a:pt x="401" y="25746"/>
                    <a:pt x="634" y="26846"/>
                  </a:cubicBezTo>
                  <a:cubicBezTo>
                    <a:pt x="668" y="27113"/>
                    <a:pt x="801" y="27313"/>
                    <a:pt x="1001" y="27480"/>
                  </a:cubicBezTo>
                  <a:cubicBezTo>
                    <a:pt x="1001" y="27547"/>
                    <a:pt x="1001" y="27580"/>
                    <a:pt x="968" y="27647"/>
                  </a:cubicBezTo>
                  <a:cubicBezTo>
                    <a:pt x="801" y="28681"/>
                    <a:pt x="968" y="29815"/>
                    <a:pt x="801" y="30883"/>
                  </a:cubicBezTo>
                  <a:cubicBezTo>
                    <a:pt x="701" y="31683"/>
                    <a:pt x="768" y="32550"/>
                    <a:pt x="834" y="33351"/>
                  </a:cubicBezTo>
                  <a:cubicBezTo>
                    <a:pt x="901" y="34485"/>
                    <a:pt x="901" y="35653"/>
                    <a:pt x="1035" y="36753"/>
                  </a:cubicBezTo>
                  <a:cubicBezTo>
                    <a:pt x="1335" y="38922"/>
                    <a:pt x="868" y="41257"/>
                    <a:pt x="1268" y="43392"/>
                  </a:cubicBezTo>
                  <a:cubicBezTo>
                    <a:pt x="1602" y="45293"/>
                    <a:pt x="1468" y="47394"/>
                    <a:pt x="3203" y="48729"/>
                  </a:cubicBezTo>
                  <a:cubicBezTo>
                    <a:pt x="4937" y="50030"/>
                    <a:pt x="7106" y="50030"/>
                    <a:pt x="9207" y="50363"/>
                  </a:cubicBezTo>
                  <a:cubicBezTo>
                    <a:pt x="11542" y="50730"/>
                    <a:pt x="13944" y="50864"/>
                    <a:pt x="16312" y="50897"/>
                  </a:cubicBezTo>
                  <a:cubicBezTo>
                    <a:pt x="17247" y="50926"/>
                    <a:pt x="18182" y="50962"/>
                    <a:pt x="19114" y="50962"/>
                  </a:cubicBezTo>
                  <a:cubicBezTo>
                    <a:pt x="20310" y="50962"/>
                    <a:pt x="21502" y="50903"/>
                    <a:pt x="22683" y="50697"/>
                  </a:cubicBezTo>
                  <a:cubicBezTo>
                    <a:pt x="23256" y="50590"/>
                    <a:pt x="23859" y="50574"/>
                    <a:pt x="24470" y="50574"/>
                  </a:cubicBezTo>
                  <a:cubicBezTo>
                    <a:pt x="24743" y="50574"/>
                    <a:pt x="25017" y="50577"/>
                    <a:pt x="25290" y="50577"/>
                  </a:cubicBezTo>
                  <a:cubicBezTo>
                    <a:pt x="26514" y="50577"/>
                    <a:pt x="27730" y="50512"/>
                    <a:pt x="28754" y="49796"/>
                  </a:cubicBezTo>
                  <a:cubicBezTo>
                    <a:pt x="28788" y="49763"/>
                    <a:pt x="28821" y="49763"/>
                    <a:pt x="28854" y="49729"/>
                  </a:cubicBezTo>
                  <a:cubicBezTo>
                    <a:pt x="28921" y="49729"/>
                    <a:pt x="28954" y="49763"/>
                    <a:pt x="28988" y="49763"/>
                  </a:cubicBezTo>
                  <a:cubicBezTo>
                    <a:pt x="29722" y="50030"/>
                    <a:pt x="30456" y="50130"/>
                    <a:pt x="31189" y="50263"/>
                  </a:cubicBezTo>
                  <a:cubicBezTo>
                    <a:pt x="31793" y="50393"/>
                    <a:pt x="32418" y="50435"/>
                    <a:pt x="33051" y="50435"/>
                  </a:cubicBezTo>
                  <a:cubicBezTo>
                    <a:pt x="34204" y="50435"/>
                    <a:pt x="35386" y="50296"/>
                    <a:pt x="36527" y="50296"/>
                  </a:cubicBezTo>
                  <a:cubicBezTo>
                    <a:pt x="36810" y="50306"/>
                    <a:pt x="37093" y="50310"/>
                    <a:pt x="37377" y="50310"/>
                  </a:cubicBezTo>
                  <a:cubicBezTo>
                    <a:pt x="38061" y="50310"/>
                    <a:pt x="38745" y="50287"/>
                    <a:pt x="39429" y="50263"/>
                  </a:cubicBezTo>
                  <a:cubicBezTo>
                    <a:pt x="40463" y="50263"/>
                    <a:pt x="41363" y="50463"/>
                    <a:pt x="42397" y="50563"/>
                  </a:cubicBezTo>
                  <a:cubicBezTo>
                    <a:pt x="42517" y="50572"/>
                    <a:pt x="42642" y="50576"/>
                    <a:pt x="42769" y="50576"/>
                  </a:cubicBezTo>
                  <a:cubicBezTo>
                    <a:pt x="44125" y="50576"/>
                    <a:pt x="45812" y="50074"/>
                    <a:pt x="46300" y="48762"/>
                  </a:cubicBezTo>
                  <a:cubicBezTo>
                    <a:pt x="46529" y="48140"/>
                    <a:pt x="46052" y="47293"/>
                    <a:pt x="45340" y="47293"/>
                  </a:cubicBezTo>
                  <a:cubicBezTo>
                    <a:pt x="45327" y="47293"/>
                    <a:pt x="45313" y="47294"/>
                    <a:pt x="45299" y="47294"/>
                  </a:cubicBezTo>
                  <a:cubicBezTo>
                    <a:pt x="44699" y="47294"/>
                    <a:pt x="44132" y="47428"/>
                    <a:pt x="43565" y="47561"/>
                  </a:cubicBezTo>
                  <a:cubicBezTo>
                    <a:pt x="43324" y="47614"/>
                    <a:pt x="43106" y="47633"/>
                    <a:pt x="42897" y="47633"/>
                  </a:cubicBezTo>
                  <a:cubicBezTo>
                    <a:pt x="42439" y="47633"/>
                    <a:pt x="42023" y="47540"/>
                    <a:pt x="41497" y="47494"/>
                  </a:cubicBezTo>
                  <a:cubicBezTo>
                    <a:pt x="41080" y="47478"/>
                    <a:pt x="40662" y="47472"/>
                    <a:pt x="40245" y="47472"/>
                  </a:cubicBezTo>
                  <a:cubicBezTo>
                    <a:pt x="38926" y="47472"/>
                    <a:pt x="37602" y="47536"/>
                    <a:pt x="36260" y="47561"/>
                  </a:cubicBezTo>
                  <a:cubicBezTo>
                    <a:pt x="34961" y="47561"/>
                    <a:pt x="33663" y="47824"/>
                    <a:pt x="32365" y="47824"/>
                  </a:cubicBezTo>
                  <a:cubicBezTo>
                    <a:pt x="32129" y="47824"/>
                    <a:pt x="31892" y="47815"/>
                    <a:pt x="31656" y="47795"/>
                  </a:cubicBezTo>
                  <a:cubicBezTo>
                    <a:pt x="31091" y="47735"/>
                    <a:pt x="30526" y="47623"/>
                    <a:pt x="29961" y="47623"/>
                  </a:cubicBezTo>
                  <a:cubicBezTo>
                    <a:pt x="29892" y="47623"/>
                    <a:pt x="29824" y="47624"/>
                    <a:pt x="29755" y="47628"/>
                  </a:cubicBezTo>
                  <a:cubicBezTo>
                    <a:pt x="29188" y="47628"/>
                    <a:pt x="28721" y="47861"/>
                    <a:pt x="28221" y="48062"/>
                  </a:cubicBezTo>
                  <a:cubicBezTo>
                    <a:pt x="27956" y="47956"/>
                    <a:pt x="27692" y="47915"/>
                    <a:pt x="27413" y="47915"/>
                  </a:cubicBezTo>
                  <a:cubicBezTo>
                    <a:pt x="27164" y="47915"/>
                    <a:pt x="26903" y="47948"/>
                    <a:pt x="26619" y="47995"/>
                  </a:cubicBezTo>
                  <a:cubicBezTo>
                    <a:pt x="25663" y="48111"/>
                    <a:pt x="24758" y="48201"/>
                    <a:pt x="23793" y="48201"/>
                  </a:cubicBezTo>
                  <a:cubicBezTo>
                    <a:pt x="23647" y="48201"/>
                    <a:pt x="23500" y="48199"/>
                    <a:pt x="23350" y="48195"/>
                  </a:cubicBezTo>
                  <a:cubicBezTo>
                    <a:pt x="23239" y="48191"/>
                    <a:pt x="23128" y="48189"/>
                    <a:pt x="23017" y="48189"/>
                  </a:cubicBezTo>
                  <a:cubicBezTo>
                    <a:pt x="21575" y="48189"/>
                    <a:pt x="20117" y="48483"/>
                    <a:pt x="18685" y="48483"/>
                  </a:cubicBezTo>
                  <a:cubicBezTo>
                    <a:pt x="18269" y="48483"/>
                    <a:pt x="17856" y="48459"/>
                    <a:pt x="17446" y="48395"/>
                  </a:cubicBezTo>
                  <a:cubicBezTo>
                    <a:pt x="15211" y="48095"/>
                    <a:pt x="12910" y="48128"/>
                    <a:pt x="10641" y="47895"/>
                  </a:cubicBezTo>
                  <a:cubicBezTo>
                    <a:pt x="9607" y="47761"/>
                    <a:pt x="8540" y="47595"/>
                    <a:pt x="7472" y="47528"/>
                  </a:cubicBezTo>
                  <a:cubicBezTo>
                    <a:pt x="6472" y="47428"/>
                    <a:pt x="5338" y="47328"/>
                    <a:pt x="4570" y="46594"/>
                  </a:cubicBezTo>
                  <a:cubicBezTo>
                    <a:pt x="3770" y="45860"/>
                    <a:pt x="3903" y="44659"/>
                    <a:pt x="3736" y="43725"/>
                  </a:cubicBezTo>
                  <a:cubicBezTo>
                    <a:pt x="3536" y="42591"/>
                    <a:pt x="3570" y="41457"/>
                    <a:pt x="3570" y="40323"/>
                  </a:cubicBezTo>
                  <a:cubicBezTo>
                    <a:pt x="3536" y="38321"/>
                    <a:pt x="3470" y="36353"/>
                    <a:pt x="3436" y="34352"/>
                  </a:cubicBezTo>
                  <a:cubicBezTo>
                    <a:pt x="3403" y="33451"/>
                    <a:pt x="3303" y="32484"/>
                    <a:pt x="3203" y="31550"/>
                  </a:cubicBezTo>
                  <a:cubicBezTo>
                    <a:pt x="3069" y="30816"/>
                    <a:pt x="3203" y="30015"/>
                    <a:pt x="3103" y="29215"/>
                  </a:cubicBezTo>
                  <a:cubicBezTo>
                    <a:pt x="3036" y="28581"/>
                    <a:pt x="2903" y="27947"/>
                    <a:pt x="2736" y="27313"/>
                  </a:cubicBezTo>
                  <a:cubicBezTo>
                    <a:pt x="2969" y="26980"/>
                    <a:pt x="3036" y="26513"/>
                    <a:pt x="2802" y="26112"/>
                  </a:cubicBezTo>
                  <a:cubicBezTo>
                    <a:pt x="2769" y="25245"/>
                    <a:pt x="2836" y="24378"/>
                    <a:pt x="2769" y="23511"/>
                  </a:cubicBezTo>
                  <a:cubicBezTo>
                    <a:pt x="2702" y="22443"/>
                    <a:pt x="2569" y="21409"/>
                    <a:pt x="2536" y="20308"/>
                  </a:cubicBezTo>
                  <a:cubicBezTo>
                    <a:pt x="2536" y="17973"/>
                    <a:pt x="2169" y="15638"/>
                    <a:pt x="2102" y="13303"/>
                  </a:cubicBezTo>
                  <a:cubicBezTo>
                    <a:pt x="2102" y="12369"/>
                    <a:pt x="2402" y="11469"/>
                    <a:pt x="2335" y="10501"/>
                  </a:cubicBezTo>
                  <a:cubicBezTo>
                    <a:pt x="2269" y="9367"/>
                    <a:pt x="2269" y="8266"/>
                    <a:pt x="2269" y="7132"/>
                  </a:cubicBezTo>
                  <a:cubicBezTo>
                    <a:pt x="2269" y="4831"/>
                    <a:pt x="2169" y="2796"/>
                    <a:pt x="3770" y="961"/>
                  </a:cubicBezTo>
                  <a:cubicBezTo>
                    <a:pt x="4071" y="605"/>
                    <a:pt x="3855" y="0"/>
                    <a:pt x="3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9;p18">
              <a:extLst>
                <a:ext uri="{FF2B5EF4-FFF2-40B4-BE49-F238E27FC236}">
                  <a16:creationId xmlns:a16="http://schemas.microsoft.com/office/drawing/2014/main" id="{F1ADA47F-9C56-DE41-952A-CE6C185C2560}"/>
                </a:ext>
              </a:extLst>
            </p:cNvPr>
            <p:cNvSpPr/>
            <p:nvPr/>
          </p:nvSpPr>
          <p:spPr>
            <a:xfrm>
              <a:off x="4114025" y="4014275"/>
              <a:ext cx="1077450" cy="1152375"/>
            </a:xfrm>
            <a:custGeom>
              <a:avLst/>
              <a:gdLst/>
              <a:ahLst/>
              <a:cxnLst/>
              <a:rect l="l" t="t" r="r" b="b"/>
              <a:pathLst>
                <a:path w="43098" h="46095" extrusionOk="0">
                  <a:moveTo>
                    <a:pt x="28289" y="1"/>
                  </a:moveTo>
                  <a:cubicBezTo>
                    <a:pt x="27681" y="1"/>
                    <a:pt x="27078" y="12"/>
                    <a:pt x="26486" y="31"/>
                  </a:cubicBezTo>
                  <a:cubicBezTo>
                    <a:pt x="24251" y="98"/>
                    <a:pt x="21982" y="64"/>
                    <a:pt x="19748" y="131"/>
                  </a:cubicBezTo>
                  <a:cubicBezTo>
                    <a:pt x="17479" y="231"/>
                    <a:pt x="15278" y="498"/>
                    <a:pt x="12976" y="531"/>
                  </a:cubicBezTo>
                  <a:cubicBezTo>
                    <a:pt x="12426" y="531"/>
                    <a:pt x="11867" y="523"/>
                    <a:pt x="11304" y="523"/>
                  </a:cubicBezTo>
                  <a:cubicBezTo>
                    <a:pt x="10741" y="523"/>
                    <a:pt x="10174" y="531"/>
                    <a:pt x="9607" y="565"/>
                  </a:cubicBezTo>
                  <a:cubicBezTo>
                    <a:pt x="8853" y="613"/>
                    <a:pt x="8100" y="715"/>
                    <a:pt x="7346" y="715"/>
                  </a:cubicBezTo>
                  <a:cubicBezTo>
                    <a:pt x="7066" y="715"/>
                    <a:pt x="6785" y="701"/>
                    <a:pt x="6505" y="665"/>
                  </a:cubicBezTo>
                  <a:cubicBezTo>
                    <a:pt x="6021" y="604"/>
                    <a:pt x="5544" y="585"/>
                    <a:pt x="5068" y="585"/>
                  </a:cubicBezTo>
                  <a:cubicBezTo>
                    <a:pt x="4493" y="585"/>
                    <a:pt x="3920" y="613"/>
                    <a:pt x="3336" y="632"/>
                  </a:cubicBezTo>
                  <a:cubicBezTo>
                    <a:pt x="2896" y="632"/>
                    <a:pt x="2412" y="602"/>
                    <a:pt x="1929" y="602"/>
                  </a:cubicBezTo>
                  <a:cubicBezTo>
                    <a:pt x="1386" y="602"/>
                    <a:pt x="844" y="639"/>
                    <a:pt x="367" y="798"/>
                  </a:cubicBezTo>
                  <a:cubicBezTo>
                    <a:pt x="134" y="898"/>
                    <a:pt x="0" y="1265"/>
                    <a:pt x="267" y="1399"/>
                  </a:cubicBezTo>
                  <a:cubicBezTo>
                    <a:pt x="1197" y="1933"/>
                    <a:pt x="2257" y="2014"/>
                    <a:pt x="3310" y="2014"/>
                  </a:cubicBezTo>
                  <a:cubicBezTo>
                    <a:pt x="3768" y="2014"/>
                    <a:pt x="4225" y="1999"/>
                    <a:pt x="4670" y="1999"/>
                  </a:cubicBezTo>
                  <a:cubicBezTo>
                    <a:pt x="5571" y="1999"/>
                    <a:pt x="6405" y="2166"/>
                    <a:pt x="7272" y="2233"/>
                  </a:cubicBezTo>
                  <a:cubicBezTo>
                    <a:pt x="7418" y="2242"/>
                    <a:pt x="7565" y="2246"/>
                    <a:pt x="7712" y="2246"/>
                  </a:cubicBezTo>
                  <a:cubicBezTo>
                    <a:pt x="8607" y="2246"/>
                    <a:pt x="9524" y="2095"/>
                    <a:pt x="10441" y="2066"/>
                  </a:cubicBezTo>
                  <a:cubicBezTo>
                    <a:pt x="11015" y="2061"/>
                    <a:pt x="11590" y="2059"/>
                    <a:pt x="12164" y="2059"/>
                  </a:cubicBezTo>
                  <a:cubicBezTo>
                    <a:pt x="15793" y="2059"/>
                    <a:pt x="19421" y="2142"/>
                    <a:pt x="23050" y="2199"/>
                  </a:cubicBezTo>
                  <a:cubicBezTo>
                    <a:pt x="26819" y="2233"/>
                    <a:pt x="30555" y="2366"/>
                    <a:pt x="34291" y="2733"/>
                  </a:cubicBezTo>
                  <a:cubicBezTo>
                    <a:pt x="34617" y="2768"/>
                    <a:pt x="34982" y="2775"/>
                    <a:pt x="35368" y="2775"/>
                  </a:cubicBezTo>
                  <a:cubicBezTo>
                    <a:pt x="35614" y="2775"/>
                    <a:pt x="35867" y="2772"/>
                    <a:pt x="36124" y="2772"/>
                  </a:cubicBezTo>
                  <a:cubicBezTo>
                    <a:pt x="37366" y="2772"/>
                    <a:pt x="38677" y="2838"/>
                    <a:pt x="39462" y="3600"/>
                  </a:cubicBezTo>
                  <a:cubicBezTo>
                    <a:pt x="40062" y="4201"/>
                    <a:pt x="40429" y="5035"/>
                    <a:pt x="40763" y="5802"/>
                  </a:cubicBezTo>
                  <a:cubicBezTo>
                    <a:pt x="41230" y="6869"/>
                    <a:pt x="41096" y="7737"/>
                    <a:pt x="41029" y="8871"/>
                  </a:cubicBezTo>
                  <a:cubicBezTo>
                    <a:pt x="40996" y="9138"/>
                    <a:pt x="41063" y="9338"/>
                    <a:pt x="41196" y="9505"/>
                  </a:cubicBezTo>
                  <a:cubicBezTo>
                    <a:pt x="41063" y="10539"/>
                    <a:pt x="40829" y="11639"/>
                    <a:pt x="40796" y="11873"/>
                  </a:cubicBezTo>
                  <a:cubicBezTo>
                    <a:pt x="40629" y="13474"/>
                    <a:pt x="40429" y="15075"/>
                    <a:pt x="40195" y="16643"/>
                  </a:cubicBezTo>
                  <a:cubicBezTo>
                    <a:pt x="39995" y="18111"/>
                    <a:pt x="40562" y="19578"/>
                    <a:pt x="40262" y="20979"/>
                  </a:cubicBezTo>
                  <a:cubicBezTo>
                    <a:pt x="39929" y="22614"/>
                    <a:pt x="40229" y="24348"/>
                    <a:pt x="40296" y="25983"/>
                  </a:cubicBezTo>
                  <a:cubicBezTo>
                    <a:pt x="40596" y="32488"/>
                    <a:pt x="41029" y="39026"/>
                    <a:pt x="40095" y="45497"/>
                  </a:cubicBezTo>
                  <a:cubicBezTo>
                    <a:pt x="40057" y="45877"/>
                    <a:pt x="40376" y="46094"/>
                    <a:pt x="40695" y="46094"/>
                  </a:cubicBezTo>
                  <a:cubicBezTo>
                    <a:pt x="40936" y="46094"/>
                    <a:pt x="41177" y="45970"/>
                    <a:pt x="41263" y="45697"/>
                  </a:cubicBezTo>
                  <a:cubicBezTo>
                    <a:pt x="42164" y="42862"/>
                    <a:pt x="42397" y="39626"/>
                    <a:pt x="42464" y="36624"/>
                  </a:cubicBezTo>
                  <a:cubicBezTo>
                    <a:pt x="42530" y="33121"/>
                    <a:pt x="42530" y="29619"/>
                    <a:pt x="42464" y="26116"/>
                  </a:cubicBezTo>
                  <a:cubicBezTo>
                    <a:pt x="42397" y="24515"/>
                    <a:pt x="42030" y="22814"/>
                    <a:pt x="42364" y="21213"/>
                  </a:cubicBezTo>
                  <a:cubicBezTo>
                    <a:pt x="42664" y="19712"/>
                    <a:pt x="41963" y="18277"/>
                    <a:pt x="41930" y="16743"/>
                  </a:cubicBezTo>
                  <a:cubicBezTo>
                    <a:pt x="41863" y="15142"/>
                    <a:pt x="42063" y="13541"/>
                    <a:pt x="41997" y="11906"/>
                  </a:cubicBezTo>
                  <a:cubicBezTo>
                    <a:pt x="41963" y="11172"/>
                    <a:pt x="42030" y="10472"/>
                    <a:pt x="42063" y="9738"/>
                  </a:cubicBezTo>
                  <a:cubicBezTo>
                    <a:pt x="42430" y="9671"/>
                    <a:pt x="42731" y="9404"/>
                    <a:pt x="42797" y="8937"/>
                  </a:cubicBezTo>
                  <a:cubicBezTo>
                    <a:pt x="42931" y="8003"/>
                    <a:pt x="43098" y="7136"/>
                    <a:pt x="42997" y="6169"/>
                  </a:cubicBezTo>
                  <a:cubicBezTo>
                    <a:pt x="42931" y="5302"/>
                    <a:pt x="42497" y="4401"/>
                    <a:pt x="42197" y="3600"/>
                  </a:cubicBezTo>
                  <a:cubicBezTo>
                    <a:pt x="41463" y="1632"/>
                    <a:pt x="40095" y="932"/>
                    <a:pt x="38161" y="531"/>
                  </a:cubicBezTo>
                  <a:cubicBezTo>
                    <a:pt x="36393" y="165"/>
                    <a:pt x="34491" y="431"/>
                    <a:pt x="32690" y="231"/>
                  </a:cubicBezTo>
                  <a:cubicBezTo>
                    <a:pt x="31271" y="66"/>
                    <a:pt x="29768" y="1"/>
                    <a:pt x="28289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;p18">
              <a:extLst>
                <a:ext uri="{FF2B5EF4-FFF2-40B4-BE49-F238E27FC236}">
                  <a16:creationId xmlns:a16="http://schemas.microsoft.com/office/drawing/2014/main" id="{CAEE72D3-4965-BA45-840B-D69EAAD08BAF}"/>
                </a:ext>
              </a:extLst>
            </p:cNvPr>
            <p:cNvSpPr/>
            <p:nvPr/>
          </p:nvSpPr>
          <p:spPr>
            <a:xfrm>
              <a:off x="4279975" y="4187650"/>
              <a:ext cx="199325" cy="140800"/>
            </a:xfrm>
            <a:custGeom>
              <a:avLst/>
              <a:gdLst/>
              <a:ahLst/>
              <a:cxnLst/>
              <a:rect l="l" t="t" r="r" b="b"/>
              <a:pathLst>
                <a:path w="7973" h="5632" extrusionOk="0">
                  <a:moveTo>
                    <a:pt x="6281" y="1"/>
                  </a:moveTo>
                  <a:cubicBezTo>
                    <a:pt x="5990" y="1"/>
                    <a:pt x="5710" y="125"/>
                    <a:pt x="5537" y="401"/>
                  </a:cubicBezTo>
                  <a:cubicBezTo>
                    <a:pt x="4937" y="1369"/>
                    <a:pt x="5904" y="3337"/>
                    <a:pt x="4103" y="3470"/>
                  </a:cubicBezTo>
                  <a:cubicBezTo>
                    <a:pt x="4023" y="3477"/>
                    <a:pt x="3946" y="3480"/>
                    <a:pt x="3873" y="3480"/>
                  </a:cubicBezTo>
                  <a:cubicBezTo>
                    <a:pt x="3209" y="3480"/>
                    <a:pt x="2786" y="3210"/>
                    <a:pt x="2335" y="2670"/>
                  </a:cubicBezTo>
                  <a:cubicBezTo>
                    <a:pt x="1768" y="1936"/>
                    <a:pt x="1801" y="1302"/>
                    <a:pt x="1568" y="468"/>
                  </a:cubicBezTo>
                  <a:cubicBezTo>
                    <a:pt x="1518" y="367"/>
                    <a:pt x="1410" y="266"/>
                    <a:pt x="1288" y="266"/>
                  </a:cubicBezTo>
                  <a:cubicBezTo>
                    <a:pt x="1249" y="266"/>
                    <a:pt x="1208" y="277"/>
                    <a:pt x="1168" y="301"/>
                  </a:cubicBezTo>
                  <a:cubicBezTo>
                    <a:pt x="0" y="1002"/>
                    <a:pt x="167" y="2403"/>
                    <a:pt x="601" y="3470"/>
                  </a:cubicBezTo>
                  <a:cubicBezTo>
                    <a:pt x="1134" y="4838"/>
                    <a:pt x="2335" y="5472"/>
                    <a:pt x="3703" y="5605"/>
                  </a:cubicBezTo>
                  <a:cubicBezTo>
                    <a:pt x="3845" y="5623"/>
                    <a:pt x="3986" y="5631"/>
                    <a:pt x="4125" y="5631"/>
                  </a:cubicBezTo>
                  <a:cubicBezTo>
                    <a:pt x="5300" y="5631"/>
                    <a:pt x="6379" y="5017"/>
                    <a:pt x="7005" y="4004"/>
                  </a:cubicBezTo>
                  <a:cubicBezTo>
                    <a:pt x="7606" y="3037"/>
                    <a:pt x="7973" y="1169"/>
                    <a:pt x="7039" y="301"/>
                  </a:cubicBezTo>
                  <a:cubicBezTo>
                    <a:pt x="6829" y="108"/>
                    <a:pt x="6551" y="1"/>
                    <a:pt x="62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1;p18">
              <a:extLst>
                <a:ext uri="{FF2B5EF4-FFF2-40B4-BE49-F238E27FC236}">
                  <a16:creationId xmlns:a16="http://schemas.microsoft.com/office/drawing/2014/main" id="{DD37E351-D786-D742-BA40-E94CF0320CCB}"/>
                </a:ext>
              </a:extLst>
            </p:cNvPr>
            <p:cNvSpPr/>
            <p:nvPr/>
          </p:nvSpPr>
          <p:spPr>
            <a:xfrm>
              <a:off x="4492625" y="4221500"/>
              <a:ext cx="219075" cy="82375"/>
            </a:xfrm>
            <a:custGeom>
              <a:avLst/>
              <a:gdLst/>
              <a:ahLst/>
              <a:cxnLst/>
              <a:rect l="l" t="t" r="r" b="b"/>
              <a:pathLst>
                <a:path w="8763" h="3295" extrusionOk="0">
                  <a:moveTo>
                    <a:pt x="7971" y="0"/>
                  </a:moveTo>
                  <a:cubicBezTo>
                    <a:pt x="7659" y="0"/>
                    <a:pt x="7337" y="165"/>
                    <a:pt x="7205" y="515"/>
                  </a:cubicBezTo>
                  <a:cubicBezTo>
                    <a:pt x="6939" y="1227"/>
                    <a:pt x="6168" y="1419"/>
                    <a:pt x="5407" y="1419"/>
                  </a:cubicBezTo>
                  <a:cubicBezTo>
                    <a:pt x="5026" y="1419"/>
                    <a:pt x="4648" y="1371"/>
                    <a:pt x="4337" y="1316"/>
                  </a:cubicBezTo>
                  <a:cubicBezTo>
                    <a:pt x="3703" y="1216"/>
                    <a:pt x="3236" y="1082"/>
                    <a:pt x="2669" y="815"/>
                  </a:cubicBezTo>
                  <a:cubicBezTo>
                    <a:pt x="2402" y="682"/>
                    <a:pt x="1802" y="615"/>
                    <a:pt x="1635" y="382"/>
                  </a:cubicBezTo>
                  <a:lnTo>
                    <a:pt x="1601" y="315"/>
                  </a:lnTo>
                  <a:cubicBezTo>
                    <a:pt x="1547" y="233"/>
                    <a:pt x="1471" y="202"/>
                    <a:pt x="1390" y="202"/>
                  </a:cubicBezTo>
                  <a:cubicBezTo>
                    <a:pt x="1273" y="202"/>
                    <a:pt x="1147" y="269"/>
                    <a:pt x="1068" y="348"/>
                  </a:cubicBezTo>
                  <a:cubicBezTo>
                    <a:pt x="0" y="1749"/>
                    <a:pt x="2769" y="3150"/>
                    <a:pt x="3803" y="3250"/>
                  </a:cubicBezTo>
                  <a:cubicBezTo>
                    <a:pt x="4120" y="3277"/>
                    <a:pt x="4455" y="3295"/>
                    <a:pt x="4794" y="3295"/>
                  </a:cubicBezTo>
                  <a:cubicBezTo>
                    <a:pt x="6560" y="3295"/>
                    <a:pt x="8455" y="2825"/>
                    <a:pt x="8706" y="782"/>
                  </a:cubicBezTo>
                  <a:cubicBezTo>
                    <a:pt x="8763" y="275"/>
                    <a:pt x="8375" y="0"/>
                    <a:pt x="7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2;p18">
              <a:extLst>
                <a:ext uri="{FF2B5EF4-FFF2-40B4-BE49-F238E27FC236}">
                  <a16:creationId xmlns:a16="http://schemas.microsoft.com/office/drawing/2014/main" id="{FBFC8D55-177C-B44F-B056-D5C309ADDE7F}"/>
                </a:ext>
              </a:extLst>
            </p:cNvPr>
            <p:cNvSpPr/>
            <p:nvPr/>
          </p:nvSpPr>
          <p:spPr>
            <a:xfrm>
              <a:off x="4741975" y="4184175"/>
              <a:ext cx="194325" cy="139575"/>
            </a:xfrm>
            <a:custGeom>
              <a:avLst/>
              <a:gdLst/>
              <a:ahLst/>
              <a:cxnLst/>
              <a:rect l="l" t="t" r="r" b="b"/>
              <a:pathLst>
                <a:path w="7773" h="5583" extrusionOk="0">
                  <a:moveTo>
                    <a:pt x="6405" y="1"/>
                  </a:moveTo>
                  <a:cubicBezTo>
                    <a:pt x="5838" y="1"/>
                    <a:pt x="5268" y="463"/>
                    <a:pt x="5437" y="1141"/>
                  </a:cubicBezTo>
                  <a:cubicBezTo>
                    <a:pt x="5537" y="1641"/>
                    <a:pt x="5404" y="2542"/>
                    <a:pt x="4937" y="2775"/>
                  </a:cubicBezTo>
                  <a:cubicBezTo>
                    <a:pt x="4543" y="2985"/>
                    <a:pt x="4129" y="3237"/>
                    <a:pt x="3677" y="3237"/>
                  </a:cubicBezTo>
                  <a:cubicBezTo>
                    <a:pt x="3555" y="3237"/>
                    <a:pt x="3430" y="3218"/>
                    <a:pt x="3302" y="3176"/>
                  </a:cubicBezTo>
                  <a:cubicBezTo>
                    <a:pt x="2802" y="3009"/>
                    <a:pt x="2268" y="2709"/>
                    <a:pt x="2001" y="2242"/>
                  </a:cubicBezTo>
                  <a:cubicBezTo>
                    <a:pt x="1835" y="1908"/>
                    <a:pt x="1801" y="1508"/>
                    <a:pt x="1735" y="1141"/>
                  </a:cubicBezTo>
                  <a:cubicBezTo>
                    <a:pt x="1735" y="1141"/>
                    <a:pt x="1768" y="1107"/>
                    <a:pt x="1768" y="1107"/>
                  </a:cubicBezTo>
                  <a:cubicBezTo>
                    <a:pt x="1801" y="974"/>
                    <a:pt x="1801" y="874"/>
                    <a:pt x="1768" y="740"/>
                  </a:cubicBezTo>
                  <a:cubicBezTo>
                    <a:pt x="1735" y="640"/>
                    <a:pt x="1701" y="574"/>
                    <a:pt x="1635" y="507"/>
                  </a:cubicBezTo>
                  <a:cubicBezTo>
                    <a:pt x="1635" y="507"/>
                    <a:pt x="1635" y="474"/>
                    <a:pt x="1635" y="474"/>
                  </a:cubicBezTo>
                  <a:cubicBezTo>
                    <a:pt x="1588" y="335"/>
                    <a:pt x="1463" y="261"/>
                    <a:pt x="1335" y="261"/>
                  </a:cubicBezTo>
                  <a:cubicBezTo>
                    <a:pt x="1277" y="261"/>
                    <a:pt x="1219" y="276"/>
                    <a:pt x="1168" y="307"/>
                  </a:cubicBezTo>
                  <a:cubicBezTo>
                    <a:pt x="1101" y="307"/>
                    <a:pt x="1001" y="340"/>
                    <a:pt x="934" y="374"/>
                  </a:cubicBezTo>
                  <a:cubicBezTo>
                    <a:pt x="100" y="707"/>
                    <a:pt x="0" y="1975"/>
                    <a:pt x="400" y="2775"/>
                  </a:cubicBezTo>
                  <a:cubicBezTo>
                    <a:pt x="434" y="3042"/>
                    <a:pt x="500" y="3309"/>
                    <a:pt x="634" y="3609"/>
                  </a:cubicBezTo>
                  <a:cubicBezTo>
                    <a:pt x="1134" y="4510"/>
                    <a:pt x="2402" y="5477"/>
                    <a:pt x="3469" y="5577"/>
                  </a:cubicBezTo>
                  <a:cubicBezTo>
                    <a:pt x="3524" y="5580"/>
                    <a:pt x="3580" y="5582"/>
                    <a:pt x="3637" y="5582"/>
                  </a:cubicBezTo>
                  <a:cubicBezTo>
                    <a:pt x="4756" y="5582"/>
                    <a:pt x="6237" y="4965"/>
                    <a:pt x="6872" y="4076"/>
                  </a:cubicBezTo>
                  <a:cubicBezTo>
                    <a:pt x="7539" y="3176"/>
                    <a:pt x="7772" y="1474"/>
                    <a:pt x="7239" y="507"/>
                  </a:cubicBezTo>
                  <a:cubicBezTo>
                    <a:pt x="7056" y="154"/>
                    <a:pt x="6731" y="1"/>
                    <a:pt x="6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;p18">
              <a:extLst>
                <a:ext uri="{FF2B5EF4-FFF2-40B4-BE49-F238E27FC236}">
                  <a16:creationId xmlns:a16="http://schemas.microsoft.com/office/drawing/2014/main" id="{E9B2DFB4-C767-4E41-B2F5-719F2B99FB90}"/>
                </a:ext>
              </a:extLst>
            </p:cNvPr>
            <p:cNvSpPr/>
            <p:nvPr/>
          </p:nvSpPr>
          <p:spPr>
            <a:xfrm>
              <a:off x="3746250" y="3977525"/>
              <a:ext cx="1684625" cy="1358475"/>
            </a:xfrm>
            <a:custGeom>
              <a:avLst/>
              <a:gdLst/>
              <a:ahLst/>
              <a:cxnLst/>
              <a:rect l="l" t="t" r="r" b="b"/>
              <a:pathLst>
                <a:path w="67385" h="54339" extrusionOk="0">
                  <a:moveTo>
                    <a:pt x="45833" y="2235"/>
                  </a:moveTo>
                  <a:cubicBezTo>
                    <a:pt x="46967" y="2368"/>
                    <a:pt x="48102" y="2535"/>
                    <a:pt x="49236" y="2602"/>
                  </a:cubicBezTo>
                  <a:cubicBezTo>
                    <a:pt x="50804" y="2702"/>
                    <a:pt x="52471" y="2802"/>
                    <a:pt x="54039" y="3136"/>
                  </a:cubicBezTo>
                  <a:cubicBezTo>
                    <a:pt x="55107" y="3636"/>
                    <a:pt x="55974" y="4403"/>
                    <a:pt x="56307" y="5537"/>
                  </a:cubicBezTo>
                  <a:cubicBezTo>
                    <a:pt x="56341" y="6605"/>
                    <a:pt x="56508" y="7639"/>
                    <a:pt x="56508" y="8740"/>
                  </a:cubicBezTo>
                  <a:cubicBezTo>
                    <a:pt x="56508" y="12709"/>
                    <a:pt x="56207" y="16645"/>
                    <a:pt x="56007" y="20615"/>
                  </a:cubicBezTo>
                  <a:cubicBezTo>
                    <a:pt x="55941" y="22516"/>
                    <a:pt x="56007" y="24417"/>
                    <a:pt x="56141" y="26319"/>
                  </a:cubicBezTo>
                  <a:cubicBezTo>
                    <a:pt x="56274" y="29321"/>
                    <a:pt x="56441" y="32357"/>
                    <a:pt x="56508" y="35359"/>
                  </a:cubicBezTo>
                  <a:cubicBezTo>
                    <a:pt x="56441" y="36126"/>
                    <a:pt x="56374" y="36893"/>
                    <a:pt x="56307" y="37627"/>
                  </a:cubicBezTo>
                  <a:cubicBezTo>
                    <a:pt x="56141" y="39762"/>
                    <a:pt x="55941" y="41930"/>
                    <a:pt x="55574" y="44032"/>
                  </a:cubicBezTo>
                  <a:cubicBezTo>
                    <a:pt x="55273" y="45866"/>
                    <a:pt x="55574" y="47734"/>
                    <a:pt x="55073" y="49535"/>
                  </a:cubicBezTo>
                  <a:cubicBezTo>
                    <a:pt x="54840" y="50403"/>
                    <a:pt x="54239" y="51537"/>
                    <a:pt x="53239" y="51537"/>
                  </a:cubicBezTo>
                  <a:cubicBezTo>
                    <a:pt x="52407" y="51537"/>
                    <a:pt x="51576" y="51366"/>
                    <a:pt x="50718" y="51366"/>
                  </a:cubicBezTo>
                  <a:cubicBezTo>
                    <a:pt x="50647" y="51366"/>
                    <a:pt x="50575" y="51368"/>
                    <a:pt x="50503" y="51370"/>
                  </a:cubicBezTo>
                  <a:cubicBezTo>
                    <a:pt x="47401" y="51403"/>
                    <a:pt x="44266" y="51670"/>
                    <a:pt x="41163" y="52071"/>
                  </a:cubicBezTo>
                  <a:cubicBezTo>
                    <a:pt x="40663" y="52060"/>
                    <a:pt x="40163" y="52056"/>
                    <a:pt x="39663" y="52056"/>
                  </a:cubicBezTo>
                  <a:cubicBezTo>
                    <a:pt x="38665" y="52056"/>
                    <a:pt x="37672" y="52071"/>
                    <a:pt x="36693" y="52071"/>
                  </a:cubicBezTo>
                  <a:cubicBezTo>
                    <a:pt x="34447" y="52071"/>
                    <a:pt x="32187" y="52026"/>
                    <a:pt x="29931" y="52026"/>
                  </a:cubicBezTo>
                  <a:cubicBezTo>
                    <a:pt x="28803" y="52026"/>
                    <a:pt x="27676" y="52037"/>
                    <a:pt x="26553" y="52071"/>
                  </a:cubicBezTo>
                  <a:cubicBezTo>
                    <a:pt x="24621" y="52136"/>
                    <a:pt x="22688" y="52231"/>
                    <a:pt x="20756" y="52231"/>
                  </a:cubicBezTo>
                  <a:cubicBezTo>
                    <a:pt x="19753" y="52231"/>
                    <a:pt x="18750" y="52206"/>
                    <a:pt x="17747" y="52137"/>
                  </a:cubicBezTo>
                  <a:lnTo>
                    <a:pt x="17713" y="52137"/>
                  </a:lnTo>
                  <a:cubicBezTo>
                    <a:pt x="17079" y="52037"/>
                    <a:pt x="16446" y="51904"/>
                    <a:pt x="15812" y="51904"/>
                  </a:cubicBezTo>
                  <a:cubicBezTo>
                    <a:pt x="15712" y="51904"/>
                    <a:pt x="15645" y="51870"/>
                    <a:pt x="15578" y="51870"/>
                  </a:cubicBezTo>
                  <a:cubicBezTo>
                    <a:pt x="14978" y="51770"/>
                    <a:pt x="14344" y="51670"/>
                    <a:pt x="13744" y="51504"/>
                  </a:cubicBezTo>
                  <a:cubicBezTo>
                    <a:pt x="11742" y="51003"/>
                    <a:pt x="10842" y="49736"/>
                    <a:pt x="10575" y="48001"/>
                  </a:cubicBezTo>
                  <a:cubicBezTo>
                    <a:pt x="10575" y="47534"/>
                    <a:pt x="10642" y="47100"/>
                    <a:pt x="10642" y="46700"/>
                  </a:cubicBezTo>
                  <a:cubicBezTo>
                    <a:pt x="10642" y="45666"/>
                    <a:pt x="10675" y="44632"/>
                    <a:pt x="10642" y="43598"/>
                  </a:cubicBezTo>
                  <a:cubicBezTo>
                    <a:pt x="10608" y="42697"/>
                    <a:pt x="10541" y="41830"/>
                    <a:pt x="10475" y="40963"/>
                  </a:cubicBezTo>
                  <a:cubicBezTo>
                    <a:pt x="10475" y="39028"/>
                    <a:pt x="10441" y="37060"/>
                    <a:pt x="10341" y="35092"/>
                  </a:cubicBezTo>
                  <a:cubicBezTo>
                    <a:pt x="10208" y="31990"/>
                    <a:pt x="9941" y="28921"/>
                    <a:pt x="9874" y="25818"/>
                  </a:cubicBezTo>
                  <a:cubicBezTo>
                    <a:pt x="9908" y="24051"/>
                    <a:pt x="9941" y="22283"/>
                    <a:pt x="9941" y="20515"/>
                  </a:cubicBezTo>
                  <a:cubicBezTo>
                    <a:pt x="9941" y="20348"/>
                    <a:pt x="9941" y="20214"/>
                    <a:pt x="9941" y="20048"/>
                  </a:cubicBezTo>
                  <a:cubicBezTo>
                    <a:pt x="9974" y="19614"/>
                    <a:pt x="9974" y="19214"/>
                    <a:pt x="9974" y="18780"/>
                  </a:cubicBezTo>
                  <a:cubicBezTo>
                    <a:pt x="10041" y="15745"/>
                    <a:pt x="10275" y="12709"/>
                    <a:pt x="10308" y="9640"/>
                  </a:cubicBezTo>
                  <a:cubicBezTo>
                    <a:pt x="10341" y="8072"/>
                    <a:pt x="9974" y="6505"/>
                    <a:pt x="10141" y="4937"/>
                  </a:cubicBezTo>
                  <a:cubicBezTo>
                    <a:pt x="10208" y="4703"/>
                    <a:pt x="10275" y="4503"/>
                    <a:pt x="10375" y="4270"/>
                  </a:cubicBezTo>
                  <a:cubicBezTo>
                    <a:pt x="10375" y="4236"/>
                    <a:pt x="10408" y="4236"/>
                    <a:pt x="10408" y="4236"/>
                  </a:cubicBezTo>
                  <a:cubicBezTo>
                    <a:pt x="10708" y="3803"/>
                    <a:pt x="11142" y="3369"/>
                    <a:pt x="11709" y="3002"/>
                  </a:cubicBezTo>
                  <a:cubicBezTo>
                    <a:pt x="11976" y="2802"/>
                    <a:pt x="12343" y="2669"/>
                    <a:pt x="12776" y="2569"/>
                  </a:cubicBezTo>
                  <a:cubicBezTo>
                    <a:pt x="13343" y="2468"/>
                    <a:pt x="13911" y="2468"/>
                    <a:pt x="14444" y="2468"/>
                  </a:cubicBezTo>
                  <a:cubicBezTo>
                    <a:pt x="14586" y="2473"/>
                    <a:pt x="14727" y="2475"/>
                    <a:pt x="14868" y="2475"/>
                  </a:cubicBezTo>
                  <a:cubicBezTo>
                    <a:pt x="15760" y="2475"/>
                    <a:pt x="16649" y="2393"/>
                    <a:pt x="17513" y="2335"/>
                  </a:cubicBezTo>
                  <a:cubicBezTo>
                    <a:pt x="18614" y="2335"/>
                    <a:pt x="19681" y="2302"/>
                    <a:pt x="20749" y="2302"/>
                  </a:cubicBezTo>
                  <a:cubicBezTo>
                    <a:pt x="21099" y="2318"/>
                    <a:pt x="21441" y="2327"/>
                    <a:pt x="21779" y="2327"/>
                  </a:cubicBezTo>
                  <a:cubicBezTo>
                    <a:pt x="22116" y="2327"/>
                    <a:pt x="22450" y="2318"/>
                    <a:pt x="22784" y="2302"/>
                  </a:cubicBezTo>
                  <a:cubicBezTo>
                    <a:pt x="24185" y="2302"/>
                    <a:pt x="25586" y="2302"/>
                    <a:pt x="26987" y="2335"/>
                  </a:cubicBezTo>
                  <a:lnTo>
                    <a:pt x="38895" y="2335"/>
                  </a:lnTo>
                  <a:cubicBezTo>
                    <a:pt x="41197" y="2335"/>
                    <a:pt x="43498" y="2302"/>
                    <a:pt x="45833" y="2235"/>
                  </a:cubicBezTo>
                  <a:close/>
                  <a:moveTo>
                    <a:pt x="36594" y="0"/>
                  </a:moveTo>
                  <a:cubicBezTo>
                    <a:pt x="33854" y="0"/>
                    <a:pt x="31108" y="104"/>
                    <a:pt x="28388" y="167"/>
                  </a:cubicBezTo>
                  <a:cubicBezTo>
                    <a:pt x="27220" y="400"/>
                    <a:pt x="26086" y="534"/>
                    <a:pt x="24918" y="534"/>
                  </a:cubicBezTo>
                  <a:cubicBezTo>
                    <a:pt x="24918" y="567"/>
                    <a:pt x="24918" y="567"/>
                    <a:pt x="24918" y="567"/>
                  </a:cubicBezTo>
                  <a:lnTo>
                    <a:pt x="24618" y="534"/>
                  </a:lnTo>
                  <a:lnTo>
                    <a:pt x="24018" y="534"/>
                  </a:lnTo>
                  <a:cubicBezTo>
                    <a:pt x="23184" y="567"/>
                    <a:pt x="22350" y="634"/>
                    <a:pt x="21483" y="734"/>
                  </a:cubicBezTo>
                  <a:cubicBezTo>
                    <a:pt x="20162" y="676"/>
                    <a:pt x="18842" y="520"/>
                    <a:pt x="17522" y="520"/>
                  </a:cubicBezTo>
                  <a:cubicBezTo>
                    <a:pt x="17308" y="520"/>
                    <a:pt x="17094" y="524"/>
                    <a:pt x="16879" y="534"/>
                  </a:cubicBezTo>
                  <a:cubicBezTo>
                    <a:pt x="16018" y="563"/>
                    <a:pt x="15210" y="672"/>
                    <a:pt x="14360" y="672"/>
                  </a:cubicBezTo>
                  <a:cubicBezTo>
                    <a:pt x="14255" y="672"/>
                    <a:pt x="14150" y="671"/>
                    <a:pt x="14044" y="667"/>
                  </a:cubicBezTo>
                  <a:cubicBezTo>
                    <a:pt x="13889" y="656"/>
                    <a:pt x="13737" y="650"/>
                    <a:pt x="13586" y="650"/>
                  </a:cubicBezTo>
                  <a:cubicBezTo>
                    <a:pt x="12856" y="650"/>
                    <a:pt x="12161" y="780"/>
                    <a:pt x="11442" y="1001"/>
                  </a:cubicBezTo>
                  <a:cubicBezTo>
                    <a:pt x="10175" y="1401"/>
                    <a:pt x="9341" y="1935"/>
                    <a:pt x="8774" y="3136"/>
                  </a:cubicBezTo>
                  <a:cubicBezTo>
                    <a:pt x="8040" y="4637"/>
                    <a:pt x="8373" y="6471"/>
                    <a:pt x="8407" y="8072"/>
                  </a:cubicBezTo>
                  <a:cubicBezTo>
                    <a:pt x="8440" y="8873"/>
                    <a:pt x="8640" y="9574"/>
                    <a:pt x="8640" y="10374"/>
                  </a:cubicBezTo>
                  <a:cubicBezTo>
                    <a:pt x="8607" y="11275"/>
                    <a:pt x="8540" y="12109"/>
                    <a:pt x="8473" y="13009"/>
                  </a:cubicBezTo>
                  <a:cubicBezTo>
                    <a:pt x="8407" y="13877"/>
                    <a:pt x="8440" y="14777"/>
                    <a:pt x="8440" y="15645"/>
                  </a:cubicBezTo>
                  <a:cubicBezTo>
                    <a:pt x="8440" y="16612"/>
                    <a:pt x="8273" y="17613"/>
                    <a:pt x="8273" y="18580"/>
                  </a:cubicBezTo>
                  <a:cubicBezTo>
                    <a:pt x="8307" y="19948"/>
                    <a:pt x="8273" y="21315"/>
                    <a:pt x="8240" y="22683"/>
                  </a:cubicBezTo>
                  <a:cubicBezTo>
                    <a:pt x="7906" y="22816"/>
                    <a:pt x="7639" y="23050"/>
                    <a:pt x="7373" y="23383"/>
                  </a:cubicBezTo>
                  <a:cubicBezTo>
                    <a:pt x="6572" y="24351"/>
                    <a:pt x="5771" y="25218"/>
                    <a:pt x="5171" y="26319"/>
                  </a:cubicBezTo>
                  <a:cubicBezTo>
                    <a:pt x="4437" y="27653"/>
                    <a:pt x="3903" y="28987"/>
                    <a:pt x="3436" y="30455"/>
                  </a:cubicBezTo>
                  <a:cubicBezTo>
                    <a:pt x="3303" y="30956"/>
                    <a:pt x="2135" y="31589"/>
                    <a:pt x="1735" y="31956"/>
                  </a:cubicBezTo>
                  <a:cubicBezTo>
                    <a:pt x="1235" y="32423"/>
                    <a:pt x="734" y="32990"/>
                    <a:pt x="334" y="33557"/>
                  </a:cubicBezTo>
                  <a:cubicBezTo>
                    <a:pt x="1" y="34058"/>
                    <a:pt x="368" y="34825"/>
                    <a:pt x="968" y="34825"/>
                  </a:cubicBezTo>
                  <a:cubicBezTo>
                    <a:pt x="1835" y="34825"/>
                    <a:pt x="2436" y="34358"/>
                    <a:pt x="3003" y="33758"/>
                  </a:cubicBezTo>
                  <a:lnTo>
                    <a:pt x="3003" y="33758"/>
                  </a:lnTo>
                  <a:cubicBezTo>
                    <a:pt x="2869" y="34458"/>
                    <a:pt x="2736" y="35159"/>
                    <a:pt x="2969" y="35859"/>
                  </a:cubicBezTo>
                  <a:cubicBezTo>
                    <a:pt x="3093" y="36266"/>
                    <a:pt x="3453" y="36495"/>
                    <a:pt x="3807" y="36495"/>
                  </a:cubicBezTo>
                  <a:cubicBezTo>
                    <a:pt x="4120" y="36495"/>
                    <a:pt x="4430" y="36317"/>
                    <a:pt x="4571" y="35926"/>
                  </a:cubicBezTo>
                  <a:cubicBezTo>
                    <a:pt x="4871" y="35159"/>
                    <a:pt x="5004" y="34425"/>
                    <a:pt x="5071" y="33691"/>
                  </a:cubicBezTo>
                  <a:cubicBezTo>
                    <a:pt x="5204" y="33958"/>
                    <a:pt x="5304" y="34258"/>
                    <a:pt x="5505" y="34458"/>
                  </a:cubicBezTo>
                  <a:cubicBezTo>
                    <a:pt x="5638" y="34625"/>
                    <a:pt x="6105" y="34892"/>
                    <a:pt x="6172" y="35058"/>
                  </a:cubicBezTo>
                  <a:cubicBezTo>
                    <a:pt x="6314" y="35344"/>
                    <a:pt x="6550" y="35464"/>
                    <a:pt x="6789" y="35464"/>
                  </a:cubicBezTo>
                  <a:cubicBezTo>
                    <a:pt x="7220" y="35464"/>
                    <a:pt x="7659" y="35073"/>
                    <a:pt x="7573" y="34558"/>
                  </a:cubicBezTo>
                  <a:cubicBezTo>
                    <a:pt x="7539" y="34225"/>
                    <a:pt x="7473" y="34024"/>
                    <a:pt x="7206" y="33824"/>
                  </a:cubicBezTo>
                  <a:cubicBezTo>
                    <a:pt x="6739" y="33457"/>
                    <a:pt x="6539" y="33157"/>
                    <a:pt x="6305" y="32623"/>
                  </a:cubicBezTo>
                  <a:cubicBezTo>
                    <a:pt x="6038" y="31990"/>
                    <a:pt x="5771" y="31156"/>
                    <a:pt x="5204" y="30722"/>
                  </a:cubicBezTo>
                  <a:cubicBezTo>
                    <a:pt x="5271" y="30388"/>
                    <a:pt x="5338" y="30055"/>
                    <a:pt x="5438" y="29655"/>
                  </a:cubicBezTo>
                  <a:cubicBezTo>
                    <a:pt x="5705" y="28420"/>
                    <a:pt x="6338" y="27053"/>
                    <a:pt x="6972" y="25952"/>
                  </a:cubicBezTo>
                  <a:cubicBezTo>
                    <a:pt x="7206" y="25518"/>
                    <a:pt x="7573" y="25085"/>
                    <a:pt x="7840" y="24684"/>
                  </a:cubicBezTo>
                  <a:cubicBezTo>
                    <a:pt x="7973" y="24484"/>
                    <a:pt x="8073" y="24251"/>
                    <a:pt x="8206" y="24017"/>
                  </a:cubicBezTo>
                  <a:lnTo>
                    <a:pt x="8206" y="24017"/>
                  </a:lnTo>
                  <a:cubicBezTo>
                    <a:pt x="8173" y="26119"/>
                    <a:pt x="8106" y="28220"/>
                    <a:pt x="8106" y="30322"/>
                  </a:cubicBezTo>
                  <a:cubicBezTo>
                    <a:pt x="8106" y="32090"/>
                    <a:pt x="8240" y="33858"/>
                    <a:pt x="8273" y="35659"/>
                  </a:cubicBezTo>
                  <a:cubicBezTo>
                    <a:pt x="8340" y="37660"/>
                    <a:pt x="8673" y="39628"/>
                    <a:pt x="8774" y="41663"/>
                  </a:cubicBezTo>
                  <a:cubicBezTo>
                    <a:pt x="8840" y="43498"/>
                    <a:pt x="8974" y="45266"/>
                    <a:pt x="8974" y="47100"/>
                  </a:cubicBezTo>
                  <a:cubicBezTo>
                    <a:pt x="8974" y="48868"/>
                    <a:pt x="9074" y="50069"/>
                    <a:pt x="10275" y="51470"/>
                  </a:cubicBezTo>
                  <a:cubicBezTo>
                    <a:pt x="11342" y="52738"/>
                    <a:pt x="12476" y="53105"/>
                    <a:pt x="14044" y="53405"/>
                  </a:cubicBezTo>
                  <a:cubicBezTo>
                    <a:pt x="14408" y="53478"/>
                    <a:pt x="14779" y="53493"/>
                    <a:pt x="15153" y="53493"/>
                  </a:cubicBezTo>
                  <a:cubicBezTo>
                    <a:pt x="15433" y="53493"/>
                    <a:pt x="15714" y="53485"/>
                    <a:pt x="15997" y="53485"/>
                  </a:cubicBezTo>
                  <a:cubicBezTo>
                    <a:pt x="16202" y="53485"/>
                    <a:pt x="16407" y="53489"/>
                    <a:pt x="16612" y="53505"/>
                  </a:cubicBezTo>
                  <a:cubicBezTo>
                    <a:pt x="17613" y="53605"/>
                    <a:pt x="18581" y="53805"/>
                    <a:pt x="19581" y="53872"/>
                  </a:cubicBezTo>
                  <a:cubicBezTo>
                    <a:pt x="21309" y="53995"/>
                    <a:pt x="22980" y="54176"/>
                    <a:pt x="24699" y="54176"/>
                  </a:cubicBezTo>
                  <a:cubicBezTo>
                    <a:pt x="24839" y="54176"/>
                    <a:pt x="24978" y="54175"/>
                    <a:pt x="25119" y="54172"/>
                  </a:cubicBezTo>
                  <a:cubicBezTo>
                    <a:pt x="25285" y="54170"/>
                    <a:pt x="25452" y="54168"/>
                    <a:pt x="25619" y="54168"/>
                  </a:cubicBezTo>
                  <a:cubicBezTo>
                    <a:pt x="27625" y="54168"/>
                    <a:pt x="29655" y="54339"/>
                    <a:pt x="31657" y="54339"/>
                  </a:cubicBezTo>
                  <a:cubicBezTo>
                    <a:pt x="35326" y="54339"/>
                    <a:pt x="38928" y="53905"/>
                    <a:pt x="42564" y="53538"/>
                  </a:cubicBezTo>
                  <a:cubicBezTo>
                    <a:pt x="43532" y="53472"/>
                    <a:pt x="44499" y="53405"/>
                    <a:pt x="45466" y="53338"/>
                  </a:cubicBezTo>
                  <a:cubicBezTo>
                    <a:pt x="46367" y="53338"/>
                    <a:pt x="47268" y="53338"/>
                    <a:pt x="48168" y="53305"/>
                  </a:cubicBezTo>
                  <a:cubicBezTo>
                    <a:pt x="48343" y="53298"/>
                    <a:pt x="48520" y="53295"/>
                    <a:pt x="48699" y="53295"/>
                  </a:cubicBezTo>
                  <a:cubicBezTo>
                    <a:pt x="49525" y="53295"/>
                    <a:pt x="50384" y="53358"/>
                    <a:pt x="51239" y="53358"/>
                  </a:cubicBezTo>
                  <a:cubicBezTo>
                    <a:pt x="51925" y="53358"/>
                    <a:pt x="52609" y="53317"/>
                    <a:pt x="53272" y="53171"/>
                  </a:cubicBezTo>
                  <a:cubicBezTo>
                    <a:pt x="53439" y="53171"/>
                    <a:pt x="53572" y="53171"/>
                    <a:pt x="53739" y="53138"/>
                  </a:cubicBezTo>
                  <a:cubicBezTo>
                    <a:pt x="56774" y="52738"/>
                    <a:pt x="57041" y="48635"/>
                    <a:pt x="57075" y="46100"/>
                  </a:cubicBezTo>
                  <a:cubicBezTo>
                    <a:pt x="57375" y="43965"/>
                    <a:pt x="57642" y="41863"/>
                    <a:pt x="57675" y="39695"/>
                  </a:cubicBezTo>
                  <a:lnTo>
                    <a:pt x="57675" y="39662"/>
                  </a:lnTo>
                  <a:cubicBezTo>
                    <a:pt x="57842" y="37694"/>
                    <a:pt x="58042" y="35759"/>
                    <a:pt x="58109" y="33758"/>
                  </a:cubicBezTo>
                  <a:cubicBezTo>
                    <a:pt x="58242" y="29921"/>
                    <a:pt x="57575" y="26052"/>
                    <a:pt x="57575" y="22183"/>
                  </a:cubicBezTo>
                  <a:cubicBezTo>
                    <a:pt x="57575" y="22082"/>
                    <a:pt x="57575" y="21982"/>
                    <a:pt x="57575" y="21882"/>
                  </a:cubicBezTo>
                  <a:cubicBezTo>
                    <a:pt x="57842" y="22082"/>
                    <a:pt x="58075" y="22316"/>
                    <a:pt x="58276" y="22583"/>
                  </a:cubicBezTo>
                  <a:cubicBezTo>
                    <a:pt x="58442" y="22783"/>
                    <a:pt x="58642" y="22983"/>
                    <a:pt x="58843" y="23183"/>
                  </a:cubicBezTo>
                  <a:cubicBezTo>
                    <a:pt x="59576" y="24251"/>
                    <a:pt x="60277" y="25351"/>
                    <a:pt x="60877" y="26519"/>
                  </a:cubicBezTo>
                  <a:cubicBezTo>
                    <a:pt x="61111" y="26953"/>
                    <a:pt x="61278" y="27386"/>
                    <a:pt x="61411" y="27887"/>
                  </a:cubicBezTo>
                  <a:cubicBezTo>
                    <a:pt x="61111" y="28420"/>
                    <a:pt x="60911" y="28987"/>
                    <a:pt x="60711" y="29588"/>
                  </a:cubicBezTo>
                  <a:cubicBezTo>
                    <a:pt x="60677" y="29655"/>
                    <a:pt x="60644" y="29721"/>
                    <a:pt x="60611" y="29755"/>
                  </a:cubicBezTo>
                  <a:cubicBezTo>
                    <a:pt x="60244" y="30455"/>
                    <a:pt x="59643" y="31089"/>
                    <a:pt x="59677" y="31923"/>
                  </a:cubicBezTo>
                  <a:cubicBezTo>
                    <a:pt x="59677" y="32496"/>
                    <a:pt x="60084" y="32886"/>
                    <a:pt x="60580" y="32886"/>
                  </a:cubicBezTo>
                  <a:cubicBezTo>
                    <a:pt x="60719" y="32886"/>
                    <a:pt x="60865" y="32856"/>
                    <a:pt x="61011" y="32790"/>
                  </a:cubicBezTo>
                  <a:cubicBezTo>
                    <a:pt x="61645" y="32523"/>
                    <a:pt x="61945" y="31856"/>
                    <a:pt x="62145" y="31122"/>
                  </a:cubicBezTo>
                  <a:cubicBezTo>
                    <a:pt x="62178" y="31689"/>
                    <a:pt x="62278" y="32223"/>
                    <a:pt x="62512" y="32690"/>
                  </a:cubicBezTo>
                  <a:cubicBezTo>
                    <a:pt x="62688" y="32990"/>
                    <a:pt x="63005" y="33150"/>
                    <a:pt x="63319" y="33150"/>
                  </a:cubicBezTo>
                  <a:cubicBezTo>
                    <a:pt x="63597" y="33150"/>
                    <a:pt x="63874" y="33024"/>
                    <a:pt x="64046" y="32757"/>
                  </a:cubicBezTo>
                  <a:cubicBezTo>
                    <a:pt x="64513" y="32023"/>
                    <a:pt x="64447" y="31222"/>
                    <a:pt x="64246" y="30388"/>
                  </a:cubicBezTo>
                  <a:cubicBezTo>
                    <a:pt x="64213" y="30188"/>
                    <a:pt x="64180" y="30022"/>
                    <a:pt x="64113" y="29855"/>
                  </a:cubicBezTo>
                  <a:lnTo>
                    <a:pt x="64113" y="29855"/>
                  </a:lnTo>
                  <a:cubicBezTo>
                    <a:pt x="64713" y="30388"/>
                    <a:pt x="65247" y="31122"/>
                    <a:pt x="65681" y="31656"/>
                  </a:cubicBezTo>
                  <a:cubicBezTo>
                    <a:pt x="65838" y="31830"/>
                    <a:pt x="66038" y="31905"/>
                    <a:pt x="66239" y="31905"/>
                  </a:cubicBezTo>
                  <a:cubicBezTo>
                    <a:pt x="66808" y="31905"/>
                    <a:pt x="67385" y="31313"/>
                    <a:pt x="67015" y="30722"/>
                  </a:cubicBezTo>
                  <a:cubicBezTo>
                    <a:pt x="66181" y="29421"/>
                    <a:pt x="64880" y="28053"/>
                    <a:pt x="63312" y="27653"/>
                  </a:cubicBezTo>
                  <a:cubicBezTo>
                    <a:pt x="63146" y="27053"/>
                    <a:pt x="62745" y="26386"/>
                    <a:pt x="62378" y="25818"/>
                  </a:cubicBezTo>
                  <a:cubicBezTo>
                    <a:pt x="62078" y="25118"/>
                    <a:pt x="61611" y="24484"/>
                    <a:pt x="61144" y="23750"/>
                  </a:cubicBezTo>
                  <a:cubicBezTo>
                    <a:pt x="60244" y="22283"/>
                    <a:pt x="59043" y="20915"/>
                    <a:pt x="57642" y="19881"/>
                  </a:cubicBezTo>
                  <a:cubicBezTo>
                    <a:pt x="57775" y="16645"/>
                    <a:pt x="58109" y="13410"/>
                    <a:pt x="58109" y="10141"/>
                  </a:cubicBezTo>
                  <a:cubicBezTo>
                    <a:pt x="58109" y="8339"/>
                    <a:pt x="57975" y="6605"/>
                    <a:pt x="57909" y="4803"/>
                  </a:cubicBezTo>
                  <a:cubicBezTo>
                    <a:pt x="57875" y="3402"/>
                    <a:pt x="57008" y="2435"/>
                    <a:pt x="55807" y="1901"/>
                  </a:cubicBezTo>
                  <a:cubicBezTo>
                    <a:pt x="54806" y="1468"/>
                    <a:pt x="53572" y="1401"/>
                    <a:pt x="52505" y="1268"/>
                  </a:cubicBezTo>
                  <a:cubicBezTo>
                    <a:pt x="52405" y="1268"/>
                    <a:pt x="52305" y="1268"/>
                    <a:pt x="52171" y="1234"/>
                  </a:cubicBezTo>
                  <a:cubicBezTo>
                    <a:pt x="50908" y="941"/>
                    <a:pt x="49568" y="828"/>
                    <a:pt x="48196" y="828"/>
                  </a:cubicBezTo>
                  <a:cubicBezTo>
                    <a:pt x="48009" y="828"/>
                    <a:pt x="47822" y="830"/>
                    <a:pt x="47635" y="834"/>
                  </a:cubicBezTo>
                  <a:cubicBezTo>
                    <a:pt x="45533" y="634"/>
                    <a:pt x="43465" y="234"/>
                    <a:pt x="41363" y="133"/>
                  </a:cubicBezTo>
                  <a:cubicBezTo>
                    <a:pt x="39780" y="35"/>
                    <a:pt x="38188" y="0"/>
                    <a:pt x="365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4;p18">
              <a:extLst>
                <a:ext uri="{FF2B5EF4-FFF2-40B4-BE49-F238E27FC236}">
                  <a16:creationId xmlns:a16="http://schemas.microsoft.com/office/drawing/2014/main" id="{32C7CFE1-9647-1940-8BF6-DD936A94D6EB}"/>
                </a:ext>
              </a:extLst>
            </p:cNvPr>
            <p:cNvSpPr/>
            <p:nvPr/>
          </p:nvSpPr>
          <p:spPr>
            <a:xfrm>
              <a:off x="4210750" y="4384475"/>
              <a:ext cx="739725" cy="739725"/>
            </a:xfrm>
            <a:custGeom>
              <a:avLst/>
              <a:gdLst/>
              <a:ahLst/>
              <a:cxnLst/>
              <a:rect l="l" t="t" r="r" b="b"/>
              <a:pathLst>
                <a:path w="29589" h="29589" extrusionOk="0">
                  <a:moveTo>
                    <a:pt x="28121" y="12576"/>
                  </a:moveTo>
                  <a:cubicBezTo>
                    <a:pt x="27420" y="5938"/>
                    <a:pt x="22050" y="0"/>
                    <a:pt x="11575" y="1702"/>
                  </a:cubicBezTo>
                  <a:cubicBezTo>
                    <a:pt x="3103" y="4003"/>
                    <a:pt x="1" y="13877"/>
                    <a:pt x="2736" y="21349"/>
                  </a:cubicBezTo>
                  <a:cubicBezTo>
                    <a:pt x="4437" y="22483"/>
                    <a:pt x="5171" y="22383"/>
                    <a:pt x="4370" y="22350"/>
                  </a:cubicBezTo>
                  <a:cubicBezTo>
                    <a:pt x="4704" y="24551"/>
                    <a:pt x="2102" y="26286"/>
                    <a:pt x="2302" y="27787"/>
                  </a:cubicBezTo>
                  <a:cubicBezTo>
                    <a:pt x="1335" y="27954"/>
                    <a:pt x="2336" y="28754"/>
                    <a:pt x="2135" y="29588"/>
                  </a:cubicBezTo>
                  <a:cubicBezTo>
                    <a:pt x="2502" y="27920"/>
                    <a:pt x="5838" y="28054"/>
                    <a:pt x="7106" y="27920"/>
                  </a:cubicBezTo>
                  <a:cubicBezTo>
                    <a:pt x="7973" y="27854"/>
                    <a:pt x="8940" y="27520"/>
                    <a:pt x="9808" y="27520"/>
                  </a:cubicBezTo>
                  <a:cubicBezTo>
                    <a:pt x="11108" y="27553"/>
                    <a:pt x="12243" y="28421"/>
                    <a:pt x="13510" y="28654"/>
                  </a:cubicBezTo>
                  <a:cubicBezTo>
                    <a:pt x="15412" y="29021"/>
                    <a:pt x="17380" y="28888"/>
                    <a:pt x="19281" y="28587"/>
                  </a:cubicBezTo>
                  <a:cubicBezTo>
                    <a:pt x="26052" y="27787"/>
                    <a:pt x="29588" y="20515"/>
                    <a:pt x="28121" y="12576"/>
                  </a:cubicBezTo>
                  <a:close/>
                  <a:moveTo>
                    <a:pt x="19615" y="3269"/>
                  </a:moveTo>
                  <a:cubicBezTo>
                    <a:pt x="19481" y="3269"/>
                    <a:pt x="19348" y="3303"/>
                    <a:pt x="19214" y="3269"/>
                  </a:cubicBezTo>
                  <a:cubicBezTo>
                    <a:pt x="17480" y="2936"/>
                    <a:pt x="15678" y="2569"/>
                    <a:pt x="13910" y="2736"/>
                  </a:cubicBezTo>
                  <a:cubicBezTo>
                    <a:pt x="13777" y="2736"/>
                    <a:pt x="13644" y="2702"/>
                    <a:pt x="13510" y="2736"/>
                  </a:cubicBezTo>
                  <a:cubicBezTo>
                    <a:pt x="15578" y="2535"/>
                    <a:pt x="17613" y="2869"/>
                    <a:pt x="19615" y="3269"/>
                  </a:cubicBezTo>
                  <a:close/>
                  <a:moveTo>
                    <a:pt x="22016" y="26986"/>
                  </a:moveTo>
                  <a:cubicBezTo>
                    <a:pt x="21349" y="27086"/>
                    <a:pt x="20549" y="27086"/>
                    <a:pt x="19981" y="26686"/>
                  </a:cubicBezTo>
                  <a:cubicBezTo>
                    <a:pt x="20015" y="26719"/>
                    <a:pt x="20148" y="26686"/>
                    <a:pt x="20182" y="26686"/>
                  </a:cubicBezTo>
                  <a:cubicBezTo>
                    <a:pt x="20248" y="26686"/>
                    <a:pt x="20382" y="26653"/>
                    <a:pt x="20415" y="26686"/>
                  </a:cubicBezTo>
                  <a:cubicBezTo>
                    <a:pt x="20649" y="26886"/>
                    <a:pt x="20949" y="26986"/>
                    <a:pt x="21249" y="27020"/>
                  </a:cubicBezTo>
                  <a:cubicBezTo>
                    <a:pt x="21282" y="27020"/>
                    <a:pt x="21316" y="27020"/>
                    <a:pt x="21349" y="27020"/>
                  </a:cubicBezTo>
                  <a:cubicBezTo>
                    <a:pt x="21449" y="27020"/>
                    <a:pt x="21549" y="27020"/>
                    <a:pt x="21616" y="26986"/>
                  </a:cubicBezTo>
                  <a:cubicBezTo>
                    <a:pt x="21783" y="26986"/>
                    <a:pt x="21950" y="26953"/>
                    <a:pt x="22083" y="26886"/>
                  </a:cubicBezTo>
                  <a:cubicBezTo>
                    <a:pt x="22683" y="26753"/>
                    <a:pt x="23250" y="26486"/>
                    <a:pt x="23818" y="26252"/>
                  </a:cubicBezTo>
                  <a:cubicBezTo>
                    <a:pt x="23951" y="26219"/>
                    <a:pt x="24118" y="26319"/>
                    <a:pt x="24251" y="26252"/>
                  </a:cubicBezTo>
                  <a:cubicBezTo>
                    <a:pt x="23517" y="26553"/>
                    <a:pt x="22783" y="26886"/>
                    <a:pt x="22016" y="26986"/>
                  </a:cubicBezTo>
                  <a:close/>
                  <a:moveTo>
                    <a:pt x="16779" y="26219"/>
                  </a:moveTo>
                  <a:cubicBezTo>
                    <a:pt x="15378" y="27420"/>
                    <a:pt x="13443" y="26553"/>
                    <a:pt x="10508" y="24952"/>
                  </a:cubicBezTo>
                  <a:cubicBezTo>
                    <a:pt x="10808" y="25218"/>
                    <a:pt x="8740" y="25252"/>
                    <a:pt x="8974" y="25218"/>
                  </a:cubicBezTo>
                  <a:cubicBezTo>
                    <a:pt x="7039" y="25252"/>
                    <a:pt x="6705" y="25785"/>
                    <a:pt x="5304" y="26386"/>
                  </a:cubicBezTo>
                  <a:cubicBezTo>
                    <a:pt x="6372" y="24518"/>
                    <a:pt x="6672" y="24051"/>
                    <a:pt x="7072" y="23150"/>
                  </a:cubicBezTo>
                  <a:cubicBezTo>
                    <a:pt x="6739" y="21949"/>
                    <a:pt x="6639" y="20882"/>
                    <a:pt x="6205" y="19748"/>
                  </a:cubicBezTo>
                  <a:cubicBezTo>
                    <a:pt x="5871" y="18814"/>
                    <a:pt x="5471" y="17947"/>
                    <a:pt x="5271" y="16979"/>
                  </a:cubicBezTo>
                  <a:cubicBezTo>
                    <a:pt x="4837" y="15078"/>
                    <a:pt x="4804" y="13076"/>
                    <a:pt x="5204" y="11175"/>
                  </a:cubicBezTo>
                  <a:cubicBezTo>
                    <a:pt x="6005" y="7306"/>
                    <a:pt x="8740" y="4237"/>
                    <a:pt x="12810" y="3870"/>
                  </a:cubicBezTo>
                  <a:cubicBezTo>
                    <a:pt x="19681" y="3236"/>
                    <a:pt x="27220" y="7105"/>
                    <a:pt x="26186" y="13377"/>
                  </a:cubicBezTo>
                  <a:cubicBezTo>
                    <a:pt x="27420" y="19748"/>
                    <a:pt x="24218" y="25685"/>
                    <a:pt x="16779" y="26219"/>
                  </a:cubicBezTo>
                  <a:close/>
                  <a:moveTo>
                    <a:pt x="2569" y="15245"/>
                  </a:moveTo>
                  <a:cubicBezTo>
                    <a:pt x="2569" y="15245"/>
                    <a:pt x="2569" y="15211"/>
                    <a:pt x="2569" y="15211"/>
                  </a:cubicBezTo>
                  <a:cubicBezTo>
                    <a:pt x="2569" y="14311"/>
                    <a:pt x="2636" y="13410"/>
                    <a:pt x="2836" y="12543"/>
                  </a:cubicBezTo>
                  <a:cubicBezTo>
                    <a:pt x="2736" y="13443"/>
                    <a:pt x="2636" y="14344"/>
                    <a:pt x="2569" y="15245"/>
                  </a:cubicBezTo>
                  <a:close/>
                  <a:moveTo>
                    <a:pt x="27220" y="11342"/>
                  </a:moveTo>
                  <a:cubicBezTo>
                    <a:pt x="27220" y="11342"/>
                    <a:pt x="27253" y="11308"/>
                    <a:pt x="27253" y="11308"/>
                  </a:cubicBezTo>
                  <a:cubicBezTo>
                    <a:pt x="27420" y="10741"/>
                    <a:pt x="27120" y="10174"/>
                    <a:pt x="26720" y="9674"/>
                  </a:cubicBezTo>
                  <a:cubicBezTo>
                    <a:pt x="26253" y="8573"/>
                    <a:pt x="25285" y="6772"/>
                    <a:pt x="24151" y="5838"/>
                  </a:cubicBezTo>
                  <a:cubicBezTo>
                    <a:pt x="24118" y="5804"/>
                    <a:pt x="24118" y="5771"/>
                    <a:pt x="24084" y="5738"/>
                  </a:cubicBezTo>
                  <a:cubicBezTo>
                    <a:pt x="24018" y="5704"/>
                    <a:pt x="23984" y="5638"/>
                    <a:pt x="23951" y="5604"/>
                  </a:cubicBezTo>
                  <a:cubicBezTo>
                    <a:pt x="25552" y="6839"/>
                    <a:pt x="26219" y="8673"/>
                    <a:pt x="27253" y="10408"/>
                  </a:cubicBezTo>
                  <a:cubicBezTo>
                    <a:pt x="27554" y="10908"/>
                    <a:pt x="27654" y="11575"/>
                    <a:pt x="27487" y="12109"/>
                  </a:cubicBezTo>
                  <a:cubicBezTo>
                    <a:pt x="27453" y="11842"/>
                    <a:pt x="27353" y="11575"/>
                    <a:pt x="27220" y="11342"/>
                  </a:cubicBezTo>
                  <a:close/>
                  <a:moveTo>
                    <a:pt x="8640" y="26820"/>
                  </a:moveTo>
                  <a:cubicBezTo>
                    <a:pt x="8640" y="26920"/>
                    <a:pt x="8640" y="26986"/>
                    <a:pt x="8640" y="27053"/>
                  </a:cubicBezTo>
                  <a:cubicBezTo>
                    <a:pt x="8607" y="27020"/>
                    <a:pt x="8573" y="26986"/>
                    <a:pt x="8573" y="26953"/>
                  </a:cubicBezTo>
                  <a:cubicBezTo>
                    <a:pt x="8507" y="26786"/>
                    <a:pt x="8440" y="26619"/>
                    <a:pt x="8373" y="26453"/>
                  </a:cubicBezTo>
                  <a:cubicBezTo>
                    <a:pt x="8473" y="26586"/>
                    <a:pt x="8540" y="26719"/>
                    <a:pt x="8640" y="26820"/>
                  </a:cubicBezTo>
                  <a:close/>
                  <a:moveTo>
                    <a:pt x="7606" y="24051"/>
                  </a:moveTo>
                  <a:cubicBezTo>
                    <a:pt x="7673" y="24451"/>
                    <a:pt x="7773" y="24918"/>
                    <a:pt x="7940" y="25419"/>
                  </a:cubicBezTo>
                  <a:cubicBezTo>
                    <a:pt x="7873" y="25285"/>
                    <a:pt x="7806" y="25152"/>
                    <a:pt x="7739" y="25018"/>
                  </a:cubicBezTo>
                  <a:cubicBezTo>
                    <a:pt x="7606" y="24651"/>
                    <a:pt x="7506" y="24251"/>
                    <a:pt x="7473" y="23917"/>
                  </a:cubicBezTo>
                  <a:cubicBezTo>
                    <a:pt x="7539" y="23951"/>
                    <a:pt x="7573" y="24018"/>
                    <a:pt x="7606" y="24051"/>
                  </a:cubicBezTo>
                  <a:close/>
                  <a:moveTo>
                    <a:pt x="6338" y="6705"/>
                  </a:moveTo>
                  <a:cubicBezTo>
                    <a:pt x="6672" y="6472"/>
                    <a:pt x="7039" y="6238"/>
                    <a:pt x="7406" y="6005"/>
                  </a:cubicBezTo>
                  <a:cubicBezTo>
                    <a:pt x="6872" y="6605"/>
                    <a:pt x="6305" y="7239"/>
                    <a:pt x="5771" y="7839"/>
                  </a:cubicBezTo>
                  <a:cubicBezTo>
                    <a:pt x="5471" y="8173"/>
                    <a:pt x="5171" y="8606"/>
                    <a:pt x="4837" y="8973"/>
                  </a:cubicBezTo>
                  <a:cubicBezTo>
                    <a:pt x="5271" y="8206"/>
                    <a:pt x="5805" y="7439"/>
                    <a:pt x="6338" y="6705"/>
                  </a:cubicBezTo>
                  <a:close/>
                  <a:moveTo>
                    <a:pt x="4504" y="13510"/>
                  </a:moveTo>
                  <a:cubicBezTo>
                    <a:pt x="4370" y="14377"/>
                    <a:pt x="4237" y="15278"/>
                    <a:pt x="4103" y="16179"/>
                  </a:cubicBezTo>
                  <a:cubicBezTo>
                    <a:pt x="4103" y="15278"/>
                    <a:pt x="4304" y="14411"/>
                    <a:pt x="4504" y="13510"/>
                  </a:cubicBezTo>
                  <a:close/>
                  <a:moveTo>
                    <a:pt x="3737" y="12743"/>
                  </a:moveTo>
                  <a:cubicBezTo>
                    <a:pt x="3870" y="11775"/>
                    <a:pt x="4003" y="10908"/>
                    <a:pt x="4137" y="10408"/>
                  </a:cubicBezTo>
                  <a:cubicBezTo>
                    <a:pt x="4003" y="11208"/>
                    <a:pt x="3870" y="11976"/>
                    <a:pt x="3737" y="12743"/>
                  </a:cubicBezTo>
                  <a:close/>
                  <a:moveTo>
                    <a:pt x="3436" y="10474"/>
                  </a:moveTo>
                  <a:cubicBezTo>
                    <a:pt x="3536" y="10474"/>
                    <a:pt x="3603" y="10441"/>
                    <a:pt x="3703" y="10341"/>
                  </a:cubicBezTo>
                  <a:cubicBezTo>
                    <a:pt x="3703" y="10341"/>
                    <a:pt x="3703" y="10341"/>
                    <a:pt x="3703" y="10341"/>
                  </a:cubicBezTo>
                  <a:cubicBezTo>
                    <a:pt x="3737" y="10341"/>
                    <a:pt x="3770" y="10341"/>
                    <a:pt x="3803" y="10374"/>
                  </a:cubicBezTo>
                  <a:cubicBezTo>
                    <a:pt x="3703" y="10741"/>
                    <a:pt x="3603" y="11108"/>
                    <a:pt x="3503" y="11475"/>
                  </a:cubicBezTo>
                  <a:cubicBezTo>
                    <a:pt x="3503" y="11408"/>
                    <a:pt x="3503" y="11342"/>
                    <a:pt x="3536" y="11275"/>
                  </a:cubicBezTo>
                  <a:cubicBezTo>
                    <a:pt x="3536" y="11075"/>
                    <a:pt x="3403" y="10975"/>
                    <a:pt x="3236" y="10975"/>
                  </a:cubicBezTo>
                  <a:cubicBezTo>
                    <a:pt x="3303" y="10808"/>
                    <a:pt x="3370" y="10641"/>
                    <a:pt x="3436" y="10474"/>
                  </a:cubicBezTo>
                  <a:close/>
                  <a:moveTo>
                    <a:pt x="4671" y="23450"/>
                  </a:moveTo>
                  <a:cubicBezTo>
                    <a:pt x="4003" y="21983"/>
                    <a:pt x="3403" y="20415"/>
                    <a:pt x="3036" y="18847"/>
                  </a:cubicBezTo>
                  <a:cubicBezTo>
                    <a:pt x="3069" y="18914"/>
                    <a:pt x="3103" y="18981"/>
                    <a:pt x="3136" y="19047"/>
                  </a:cubicBezTo>
                  <a:cubicBezTo>
                    <a:pt x="3470" y="20115"/>
                    <a:pt x="3837" y="21149"/>
                    <a:pt x="4370" y="22116"/>
                  </a:cubicBezTo>
                  <a:cubicBezTo>
                    <a:pt x="4437" y="22316"/>
                    <a:pt x="4504" y="22483"/>
                    <a:pt x="4570" y="22650"/>
                  </a:cubicBezTo>
                  <a:cubicBezTo>
                    <a:pt x="4671" y="23017"/>
                    <a:pt x="4771" y="23384"/>
                    <a:pt x="4804" y="23717"/>
                  </a:cubicBezTo>
                  <a:cubicBezTo>
                    <a:pt x="4737" y="23617"/>
                    <a:pt x="4704" y="23517"/>
                    <a:pt x="4671" y="23450"/>
                  </a:cubicBezTo>
                  <a:close/>
                  <a:moveTo>
                    <a:pt x="4370" y="18113"/>
                  </a:moveTo>
                  <a:cubicBezTo>
                    <a:pt x="4437" y="17813"/>
                    <a:pt x="4504" y="17513"/>
                    <a:pt x="4537" y="17213"/>
                  </a:cubicBezTo>
                  <a:lnTo>
                    <a:pt x="4604" y="17413"/>
                  </a:lnTo>
                  <a:cubicBezTo>
                    <a:pt x="4570" y="17613"/>
                    <a:pt x="4537" y="17813"/>
                    <a:pt x="4537" y="18013"/>
                  </a:cubicBezTo>
                  <a:cubicBezTo>
                    <a:pt x="4504" y="18213"/>
                    <a:pt x="4637" y="18347"/>
                    <a:pt x="4804" y="18347"/>
                  </a:cubicBezTo>
                  <a:cubicBezTo>
                    <a:pt x="5004" y="19281"/>
                    <a:pt x="5238" y="20215"/>
                    <a:pt x="5471" y="21149"/>
                  </a:cubicBezTo>
                  <a:cubicBezTo>
                    <a:pt x="5504" y="21316"/>
                    <a:pt x="5571" y="21482"/>
                    <a:pt x="5605" y="21616"/>
                  </a:cubicBezTo>
                  <a:cubicBezTo>
                    <a:pt x="5204" y="20448"/>
                    <a:pt x="4804" y="19281"/>
                    <a:pt x="4370" y="18113"/>
                  </a:cubicBezTo>
                  <a:close/>
                  <a:moveTo>
                    <a:pt x="26219" y="22683"/>
                  </a:moveTo>
                  <a:cubicBezTo>
                    <a:pt x="26153" y="22650"/>
                    <a:pt x="26052" y="22617"/>
                    <a:pt x="25986" y="22617"/>
                  </a:cubicBezTo>
                  <a:cubicBezTo>
                    <a:pt x="26086" y="22216"/>
                    <a:pt x="26153" y="21816"/>
                    <a:pt x="26253" y="21382"/>
                  </a:cubicBezTo>
                  <a:cubicBezTo>
                    <a:pt x="26386" y="20882"/>
                    <a:pt x="26519" y="19781"/>
                    <a:pt x="26820" y="18881"/>
                  </a:cubicBezTo>
                  <a:cubicBezTo>
                    <a:pt x="26853" y="18881"/>
                    <a:pt x="26886" y="18847"/>
                    <a:pt x="26920" y="18847"/>
                  </a:cubicBezTo>
                  <a:cubicBezTo>
                    <a:pt x="26753" y="20115"/>
                    <a:pt x="26453" y="21416"/>
                    <a:pt x="26219" y="22683"/>
                  </a:cubicBezTo>
                  <a:close/>
                  <a:moveTo>
                    <a:pt x="8507" y="5871"/>
                  </a:moveTo>
                  <a:cubicBezTo>
                    <a:pt x="8640" y="5671"/>
                    <a:pt x="8773" y="5438"/>
                    <a:pt x="8907" y="5204"/>
                  </a:cubicBezTo>
                  <a:cubicBezTo>
                    <a:pt x="8940" y="5171"/>
                    <a:pt x="8940" y="5137"/>
                    <a:pt x="8940" y="5071"/>
                  </a:cubicBezTo>
                  <a:cubicBezTo>
                    <a:pt x="9240" y="4904"/>
                    <a:pt x="9507" y="4770"/>
                    <a:pt x="9774" y="4604"/>
                  </a:cubicBezTo>
                  <a:cubicBezTo>
                    <a:pt x="9341" y="5004"/>
                    <a:pt x="8907" y="5438"/>
                    <a:pt x="8507" y="5871"/>
                  </a:cubicBezTo>
                  <a:close/>
                  <a:moveTo>
                    <a:pt x="17246" y="26019"/>
                  </a:moveTo>
                  <a:cubicBezTo>
                    <a:pt x="16946" y="25986"/>
                    <a:pt x="16612" y="25919"/>
                    <a:pt x="16312" y="25819"/>
                  </a:cubicBezTo>
                  <a:cubicBezTo>
                    <a:pt x="16679" y="25819"/>
                    <a:pt x="17113" y="25886"/>
                    <a:pt x="17413" y="25919"/>
                  </a:cubicBezTo>
                  <a:cubicBezTo>
                    <a:pt x="17346" y="25952"/>
                    <a:pt x="17313" y="25986"/>
                    <a:pt x="17246" y="26019"/>
                  </a:cubicBezTo>
                  <a:close/>
                  <a:moveTo>
                    <a:pt x="19815" y="25819"/>
                  </a:moveTo>
                  <a:cubicBezTo>
                    <a:pt x="19715" y="25886"/>
                    <a:pt x="19615" y="25952"/>
                    <a:pt x="19514" y="26019"/>
                  </a:cubicBezTo>
                  <a:cubicBezTo>
                    <a:pt x="19214" y="26019"/>
                    <a:pt x="18914" y="26052"/>
                    <a:pt x="18614" y="26052"/>
                  </a:cubicBezTo>
                  <a:cubicBezTo>
                    <a:pt x="18914" y="25952"/>
                    <a:pt x="19248" y="25852"/>
                    <a:pt x="19548" y="25752"/>
                  </a:cubicBezTo>
                  <a:cubicBezTo>
                    <a:pt x="19715" y="25719"/>
                    <a:pt x="19848" y="25719"/>
                    <a:pt x="19981" y="25719"/>
                  </a:cubicBezTo>
                  <a:cubicBezTo>
                    <a:pt x="19915" y="25752"/>
                    <a:pt x="19881" y="25785"/>
                    <a:pt x="19815" y="25819"/>
                  </a:cubicBezTo>
                  <a:close/>
                  <a:moveTo>
                    <a:pt x="20248" y="4437"/>
                  </a:moveTo>
                  <a:cubicBezTo>
                    <a:pt x="20448" y="4403"/>
                    <a:pt x="20549" y="4237"/>
                    <a:pt x="20549" y="4037"/>
                  </a:cubicBezTo>
                  <a:cubicBezTo>
                    <a:pt x="20582" y="4070"/>
                    <a:pt x="20582" y="4070"/>
                    <a:pt x="20615" y="4070"/>
                  </a:cubicBezTo>
                  <a:cubicBezTo>
                    <a:pt x="20649" y="4137"/>
                    <a:pt x="20682" y="4170"/>
                    <a:pt x="20715" y="4203"/>
                  </a:cubicBezTo>
                  <a:cubicBezTo>
                    <a:pt x="20782" y="4303"/>
                    <a:pt x="20849" y="4403"/>
                    <a:pt x="20915" y="4504"/>
                  </a:cubicBezTo>
                  <a:cubicBezTo>
                    <a:pt x="20482" y="4504"/>
                    <a:pt x="20048" y="4504"/>
                    <a:pt x="19615" y="4504"/>
                  </a:cubicBezTo>
                  <a:cubicBezTo>
                    <a:pt x="19815" y="4470"/>
                    <a:pt x="20048" y="4470"/>
                    <a:pt x="20248" y="4437"/>
                  </a:cubicBezTo>
                  <a:close/>
                  <a:moveTo>
                    <a:pt x="23084" y="4003"/>
                  </a:moveTo>
                  <a:cubicBezTo>
                    <a:pt x="23184" y="4037"/>
                    <a:pt x="23284" y="4103"/>
                    <a:pt x="23384" y="4137"/>
                  </a:cubicBezTo>
                  <a:cubicBezTo>
                    <a:pt x="22583" y="3870"/>
                    <a:pt x="21749" y="3703"/>
                    <a:pt x="20982" y="3403"/>
                  </a:cubicBezTo>
                  <a:cubicBezTo>
                    <a:pt x="20348" y="3169"/>
                    <a:pt x="19681" y="2969"/>
                    <a:pt x="19014" y="2769"/>
                  </a:cubicBezTo>
                  <a:cubicBezTo>
                    <a:pt x="20382" y="3036"/>
                    <a:pt x="21749" y="3469"/>
                    <a:pt x="23084" y="4003"/>
                  </a:cubicBezTo>
                  <a:close/>
                  <a:moveTo>
                    <a:pt x="13977" y="2502"/>
                  </a:moveTo>
                  <a:cubicBezTo>
                    <a:pt x="14578" y="2435"/>
                    <a:pt x="15178" y="2402"/>
                    <a:pt x="15778" y="2435"/>
                  </a:cubicBezTo>
                  <a:cubicBezTo>
                    <a:pt x="15778" y="2435"/>
                    <a:pt x="15778" y="2469"/>
                    <a:pt x="15778" y="2469"/>
                  </a:cubicBezTo>
                  <a:cubicBezTo>
                    <a:pt x="15278" y="2569"/>
                    <a:pt x="14711" y="2669"/>
                    <a:pt x="14177" y="2802"/>
                  </a:cubicBezTo>
                  <a:cubicBezTo>
                    <a:pt x="14177" y="2702"/>
                    <a:pt x="14111" y="2569"/>
                    <a:pt x="13977" y="2502"/>
                  </a:cubicBezTo>
                  <a:close/>
                  <a:moveTo>
                    <a:pt x="16446" y="3036"/>
                  </a:moveTo>
                  <a:cubicBezTo>
                    <a:pt x="16512" y="3069"/>
                    <a:pt x="16612" y="3136"/>
                    <a:pt x="16679" y="3169"/>
                  </a:cubicBezTo>
                  <a:cubicBezTo>
                    <a:pt x="16312" y="3236"/>
                    <a:pt x="15912" y="3303"/>
                    <a:pt x="15512" y="3369"/>
                  </a:cubicBezTo>
                  <a:cubicBezTo>
                    <a:pt x="15845" y="3236"/>
                    <a:pt x="16145" y="3136"/>
                    <a:pt x="16446" y="3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5;p18">
              <a:extLst>
                <a:ext uri="{FF2B5EF4-FFF2-40B4-BE49-F238E27FC236}">
                  <a16:creationId xmlns:a16="http://schemas.microsoft.com/office/drawing/2014/main" id="{541F8CAE-266C-0F44-B344-ABC0A3106BFF}"/>
                </a:ext>
              </a:extLst>
            </p:cNvPr>
            <p:cNvSpPr/>
            <p:nvPr/>
          </p:nvSpPr>
          <p:spPr>
            <a:xfrm>
              <a:off x="4413400" y="4599625"/>
              <a:ext cx="376950" cy="336100"/>
            </a:xfrm>
            <a:custGeom>
              <a:avLst/>
              <a:gdLst/>
              <a:ahLst/>
              <a:cxnLst/>
              <a:rect l="l" t="t" r="r" b="b"/>
              <a:pathLst>
                <a:path w="15078" h="13444" extrusionOk="0">
                  <a:moveTo>
                    <a:pt x="11442" y="13410"/>
                  </a:moveTo>
                  <a:cubicBezTo>
                    <a:pt x="8640" y="12910"/>
                    <a:pt x="4203" y="11042"/>
                    <a:pt x="1134" y="5838"/>
                  </a:cubicBezTo>
                  <a:cubicBezTo>
                    <a:pt x="0" y="4170"/>
                    <a:pt x="868" y="2135"/>
                    <a:pt x="2736" y="701"/>
                  </a:cubicBezTo>
                  <a:cubicBezTo>
                    <a:pt x="3036" y="0"/>
                    <a:pt x="2669" y="201"/>
                    <a:pt x="3670" y="201"/>
                  </a:cubicBezTo>
                  <a:cubicBezTo>
                    <a:pt x="5471" y="1235"/>
                    <a:pt x="5271" y="4070"/>
                    <a:pt x="4170" y="5438"/>
                  </a:cubicBezTo>
                  <a:cubicBezTo>
                    <a:pt x="4537" y="5705"/>
                    <a:pt x="4570" y="5605"/>
                    <a:pt x="3903" y="6038"/>
                  </a:cubicBezTo>
                  <a:cubicBezTo>
                    <a:pt x="5571" y="8040"/>
                    <a:pt x="7572" y="9174"/>
                    <a:pt x="9674" y="10208"/>
                  </a:cubicBezTo>
                  <a:cubicBezTo>
                    <a:pt x="9474" y="10108"/>
                    <a:pt x="9307" y="10241"/>
                    <a:pt x="10341" y="9741"/>
                  </a:cubicBezTo>
                  <a:cubicBezTo>
                    <a:pt x="10708" y="8473"/>
                    <a:pt x="10808" y="7973"/>
                    <a:pt x="11042" y="8507"/>
                  </a:cubicBezTo>
                  <a:cubicBezTo>
                    <a:pt x="14144" y="9507"/>
                    <a:pt x="15078" y="9607"/>
                    <a:pt x="14477" y="10074"/>
                  </a:cubicBezTo>
                  <a:cubicBezTo>
                    <a:pt x="14210" y="12643"/>
                    <a:pt x="12409" y="13443"/>
                    <a:pt x="11442" y="13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6;p18">
              <a:extLst>
                <a:ext uri="{FF2B5EF4-FFF2-40B4-BE49-F238E27FC236}">
                  <a16:creationId xmlns:a16="http://schemas.microsoft.com/office/drawing/2014/main" id="{E763204F-391F-204F-A526-B0189919ADDE}"/>
                </a:ext>
              </a:extLst>
            </p:cNvPr>
            <p:cNvSpPr/>
            <p:nvPr/>
          </p:nvSpPr>
          <p:spPr>
            <a:xfrm>
              <a:off x="4462600" y="4631325"/>
              <a:ext cx="36700" cy="20025"/>
            </a:xfrm>
            <a:custGeom>
              <a:avLst/>
              <a:gdLst/>
              <a:ahLst/>
              <a:cxnLst/>
              <a:rect l="l" t="t" r="r" b="b"/>
              <a:pathLst>
                <a:path w="1468" h="801" extrusionOk="0">
                  <a:moveTo>
                    <a:pt x="301" y="0"/>
                  </a:moveTo>
                  <a:cubicBezTo>
                    <a:pt x="367" y="133"/>
                    <a:pt x="534" y="267"/>
                    <a:pt x="701" y="234"/>
                  </a:cubicBezTo>
                  <a:cubicBezTo>
                    <a:pt x="868" y="167"/>
                    <a:pt x="1001" y="133"/>
                    <a:pt x="1168" y="67"/>
                  </a:cubicBezTo>
                  <a:cubicBezTo>
                    <a:pt x="1235" y="167"/>
                    <a:pt x="1335" y="234"/>
                    <a:pt x="1435" y="267"/>
                  </a:cubicBezTo>
                  <a:cubicBezTo>
                    <a:pt x="1435" y="300"/>
                    <a:pt x="1435" y="367"/>
                    <a:pt x="1468" y="434"/>
                  </a:cubicBezTo>
                  <a:cubicBezTo>
                    <a:pt x="968" y="300"/>
                    <a:pt x="267" y="200"/>
                    <a:pt x="67" y="801"/>
                  </a:cubicBezTo>
                  <a:cubicBezTo>
                    <a:pt x="67" y="801"/>
                    <a:pt x="34" y="801"/>
                    <a:pt x="0" y="801"/>
                  </a:cubicBezTo>
                  <a:cubicBezTo>
                    <a:pt x="67" y="534"/>
                    <a:pt x="167" y="267"/>
                    <a:pt x="301" y="0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;p18">
              <a:extLst>
                <a:ext uri="{FF2B5EF4-FFF2-40B4-BE49-F238E27FC236}">
                  <a16:creationId xmlns:a16="http://schemas.microsoft.com/office/drawing/2014/main" id="{8BCE1729-F35E-ED4A-9802-6B8C6CF38ACE}"/>
                </a:ext>
              </a:extLst>
            </p:cNvPr>
            <p:cNvSpPr/>
            <p:nvPr/>
          </p:nvSpPr>
          <p:spPr>
            <a:xfrm>
              <a:off x="4664400" y="4879000"/>
              <a:ext cx="43400" cy="15850"/>
            </a:xfrm>
            <a:custGeom>
              <a:avLst/>
              <a:gdLst/>
              <a:ahLst/>
              <a:cxnLst/>
              <a:rect l="l" t="t" r="r" b="b"/>
              <a:pathLst>
                <a:path w="1736" h="634" extrusionOk="0">
                  <a:moveTo>
                    <a:pt x="1" y="34"/>
                  </a:moveTo>
                  <a:cubicBezTo>
                    <a:pt x="1" y="34"/>
                    <a:pt x="34" y="0"/>
                    <a:pt x="34" y="0"/>
                  </a:cubicBezTo>
                  <a:cubicBezTo>
                    <a:pt x="568" y="234"/>
                    <a:pt x="1135" y="467"/>
                    <a:pt x="1735" y="634"/>
                  </a:cubicBezTo>
                  <a:cubicBezTo>
                    <a:pt x="1135" y="534"/>
                    <a:pt x="501" y="334"/>
                    <a:pt x="1" y="34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8;p18">
              <a:extLst>
                <a:ext uri="{FF2B5EF4-FFF2-40B4-BE49-F238E27FC236}">
                  <a16:creationId xmlns:a16="http://schemas.microsoft.com/office/drawing/2014/main" id="{C0D1B02A-E6E6-E545-8F7A-E4D283513900}"/>
                </a:ext>
              </a:extLst>
            </p:cNvPr>
            <p:cNvSpPr/>
            <p:nvPr/>
          </p:nvSpPr>
          <p:spPr>
            <a:xfrm>
              <a:off x="4456750" y="4679675"/>
              <a:ext cx="1700" cy="32550"/>
            </a:xfrm>
            <a:custGeom>
              <a:avLst/>
              <a:gdLst/>
              <a:ahLst/>
              <a:cxnLst/>
              <a:rect l="l" t="t" r="r" b="b"/>
              <a:pathLst>
                <a:path w="68" h="1302" extrusionOk="0">
                  <a:moveTo>
                    <a:pt x="34" y="1"/>
                  </a:moveTo>
                  <a:cubicBezTo>
                    <a:pt x="34" y="201"/>
                    <a:pt x="68" y="401"/>
                    <a:pt x="68" y="601"/>
                  </a:cubicBezTo>
                  <a:cubicBezTo>
                    <a:pt x="68" y="835"/>
                    <a:pt x="68" y="1068"/>
                    <a:pt x="68" y="1302"/>
                  </a:cubicBezTo>
                  <a:cubicBezTo>
                    <a:pt x="1" y="868"/>
                    <a:pt x="1" y="434"/>
                    <a:pt x="34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9;p18">
              <a:extLst>
                <a:ext uri="{FF2B5EF4-FFF2-40B4-BE49-F238E27FC236}">
                  <a16:creationId xmlns:a16="http://schemas.microsoft.com/office/drawing/2014/main" id="{CB3D6BE5-CAEE-2D49-991A-954513698A4A}"/>
                </a:ext>
              </a:extLst>
            </p:cNvPr>
            <p:cNvSpPr/>
            <p:nvPr/>
          </p:nvSpPr>
          <p:spPr>
            <a:xfrm>
              <a:off x="4520975" y="4688850"/>
              <a:ext cx="6700" cy="35050"/>
            </a:xfrm>
            <a:custGeom>
              <a:avLst/>
              <a:gdLst/>
              <a:ahLst/>
              <a:cxnLst/>
              <a:rect l="l" t="t" r="r" b="b"/>
              <a:pathLst>
                <a:path w="268" h="1402" extrusionOk="0">
                  <a:moveTo>
                    <a:pt x="67" y="1335"/>
                  </a:moveTo>
                  <a:cubicBezTo>
                    <a:pt x="34" y="901"/>
                    <a:pt x="0" y="468"/>
                    <a:pt x="0" y="1"/>
                  </a:cubicBezTo>
                  <a:cubicBezTo>
                    <a:pt x="34" y="67"/>
                    <a:pt x="100" y="101"/>
                    <a:pt x="201" y="101"/>
                  </a:cubicBezTo>
                  <a:lnTo>
                    <a:pt x="267" y="101"/>
                  </a:lnTo>
                  <a:cubicBezTo>
                    <a:pt x="67" y="201"/>
                    <a:pt x="67" y="434"/>
                    <a:pt x="201" y="568"/>
                  </a:cubicBezTo>
                  <a:cubicBezTo>
                    <a:pt x="134" y="835"/>
                    <a:pt x="100" y="1102"/>
                    <a:pt x="100" y="1368"/>
                  </a:cubicBezTo>
                  <a:cubicBezTo>
                    <a:pt x="100" y="1368"/>
                    <a:pt x="100" y="1368"/>
                    <a:pt x="100" y="1402"/>
                  </a:cubicBezTo>
                  <a:cubicBezTo>
                    <a:pt x="100" y="1368"/>
                    <a:pt x="100" y="1368"/>
                    <a:pt x="67" y="1335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;p18">
              <a:extLst>
                <a:ext uri="{FF2B5EF4-FFF2-40B4-BE49-F238E27FC236}">
                  <a16:creationId xmlns:a16="http://schemas.microsoft.com/office/drawing/2014/main" id="{E53D13DA-EA31-C740-AD98-BF5F5F0FA309}"/>
                </a:ext>
              </a:extLst>
            </p:cNvPr>
            <p:cNvSpPr/>
            <p:nvPr/>
          </p:nvSpPr>
          <p:spPr>
            <a:xfrm>
              <a:off x="4492625" y="4740550"/>
              <a:ext cx="8350" cy="32550"/>
            </a:xfrm>
            <a:custGeom>
              <a:avLst/>
              <a:gdLst/>
              <a:ahLst/>
              <a:cxnLst/>
              <a:rect l="l" t="t" r="r" b="b"/>
              <a:pathLst>
                <a:path w="334" h="1302" extrusionOk="0">
                  <a:moveTo>
                    <a:pt x="67" y="1"/>
                  </a:moveTo>
                  <a:cubicBezTo>
                    <a:pt x="100" y="168"/>
                    <a:pt x="134" y="334"/>
                    <a:pt x="200" y="501"/>
                  </a:cubicBezTo>
                  <a:cubicBezTo>
                    <a:pt x="234" y="701"/>
                    <a:pt x="267" y="868"/>
                    <a:pt x="334" y="1068"/>
                  </a:cubicBezTo>
                  <a:cubicBezTo>
                    <a:pt x="167" y="1068"/>
                    <a:pt x="34" y="1168"/>
                    <a:pt x="0" y="1302"/>
                  </a:cubicBezTo>
                  <a:cubicBezTo>
                    <a:pt x="34" y="868"/>
                    <a:pt x="67" y="435"/>
                    <a:pt x="6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1;p18">
              <a:extLst>
                <a:ext uri="{FF2B5EF4-FFF2-40B4-BE49-F238E27FC236}">
                  <a16:creationId xmlns:a16="http://schemas.microsoft.com/office/drawing/2014/main" id="{B9CB4FD5-0F77-D442-A510-46771E908898}"/>
                </a:ext>
              </a:extLst>
            </p:cNvPr>
            <p:cNvSpPr/>
            <p:nvPr/>
          </p:nvSpPr>
          <p:spPr>
            <a:xfrm>
              <a:off x="4706100" y="4838125"/>
              <a:ext cx="40900" cy="10025"/>
            </a:xfrm>
            <a:custGeom>
              <a:avLst/>
              <a:gdLst/>
              <a:ahLst/>
              <a:cxnLst/>
              <a:rect l="l" t="t" r="r" b="b"/>
              <a:pathLst>
                <a:path w="1636" h="401" extrusionOk="0">
                  <a:moveTo>
                    <a:pt x="234" y="201"/>
                  </a:moveTo>
                  <a:cubicBezTo>
                    <a:pt x="201" y="101"/>
                    <a:pt x="101" y="34"/>
                    <a:pt x="1" y="1"/>
                  </a:cubicBezTo>
                  <a:cubicBezTo>
                    <a:pt x="568" y="101"/>
                    <a:pt x="1101" y="234"/>
                    <a:pt x="1635" y="401"/>
                  </a:cubicBezTo>
                  <a:cubicBezTo>
                    <a:pt x="901" y="301"/>
                    <a:pt x="268" y="201"/>
                    <a:pt x="234" y="20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2;p18">
              <a:extLst>
                <a:ext uri="{FF2B5EF4-FFF2-40B4-BE49-F238E27FC236}">
                  <a16:creationId xmlns:a16="http://schemas.microsoft.com/office/drawing/2014/main" id="{D7543D43-DBE1-0E4A-9721-322D1B55A6C9}"/>
                </a:ext>
              </a:extLst>
            </p:cNvPr>
            <p:cNvSpPr/>
            <p:nvPr/>
          </p:nvSpPr>
          <p:spPr>
            <a:xfrm>
              <a:off x="4530975" y="4847300"/>
              <a:ext cx="70900" cy="28375"/>
            </a:xfrm>
            <a:custGeom>
              <a:avLst/>
              <a:gdLst/>
              <a:ahLst/>
              <a:cxnLst/>
              <a:rect l="l" t="t" r="r" b="b"/>
              <a:pathLst>
                <a:path w="2836" h="1135" extrusionOk="0">
                  <a:moveTo>
                    <a:pt x="1" y="1"/>
                  </a:moveTo>
                  <a:cubicBezTo>
                    <a:pt x="234" y="101"/>
                    <a:pt x="468" y="201"/>
                    <a:pt x="701" y="301"/>
                  </a:cubicBezTo>
                  <a:cubicBezTo>
                    <a:pt x="1068" y="534"/>
                    <a:pt x="1468" y="768"/>
                    <a:pt x="1869" y="1001"/>
                  </a:cubicBezTo>
                  <a:cubicBezTo>
                    <a:pt x="2035" y="1068"/>
                    <a:pt x="2202" y="1001"/>
                    <a:pt x="2269" y="835"/>
                  </a:cubicBezTo>
                  <a:cubicBezTo>
                    <a:pt x="2402" y="901"/>
                    <a:pt x="2569" y="935"/>
                    <a:pt x="2736" y="968"/>
                  </a:cubicBezTo>
                  <a:cubicBezTo>
                    <a:pt x="2736" y="1035"/>
                    <a:pt x="2769" y="1101"/>
                    <a:pt x="2836" y="1135"/>
                  </a:cubicBezTo>
                  <a:cubicBezTo>
                    <a:pt x="2569" y="1135"/>
                    <a:pt x="2302" y="1101"/>
                    <a:pt x="2035" y="1068"/>
                  </a:cubicBezTo>
                  <a:cubicBezTo>
                    <a:pt x="1268" y="935"/>
                    <a:pt x="601" y="534"/>
                    <a:pt x="1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>
            <a:spLocks noGrp="1"/>
          </p:cNvSpPr>
          <p:nvPr>
            <p:ph type="ctrTitle"/>
          </p:nvPr>
        </p:nvSpPr>
        <p:spPr>
          <a:xfrm>
            <a:off x="5994738" y="2005900"/>
            <a:ext cx="3085253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  &amp; Preprocessing</a:t>
            </a:r>
            <a:endParaRPr dirty="0"/>
          </a:p>
        </p:txBody>
      </p:sp>
      <p:sp>
        <p:nvSpPr>
          <p:cNvPr id="656" name="Google Shape;656;p36"/>
          <p:cNvSpPr txBox="1">
            <a:spLocks noGrp="1"/>
          </p:cNvSpPr>
          <p:nvPr>
            <p:ph type="title" idx="2"/>
          </p:nvPr>
        </p:nvSpPr>
        <p:spPr>
          <a:xfrm>
            <a:off x="3755650" y="1452100"/>
            <a:ext cx="26523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57" name="Google Shape;657;p36"/>
          <p:cNvGrpSpPr/>
          <p:nvPr/>
        </p:nvGrpSpPr>
        <p:grpSpPr>
          <a:xfrm>
            <a:off x="405481" y="1162768"/>
            <a:ext cx="3531237" cy="3272943"/>
            <a:chOff x="1405350" y="580850"/>
            <a:chExt cx="4810950" cy="4459050"/>
          </a:xfrm>
        </p:grpSpPr>
        <p:sp>
          <p:nvSpPr>
            <p:cNvPr id="658" name="Google Shape;658;p36"/>
            <p:cNvSpPr/>
            <p:nvPr/>
          </p:nvSpPr>
          <p:spPr>
            <a:xfrm>
              <a:off x="4058900" y="652575"/>
              <a:ext cx="1465250" cy="2632750"/>
            </a:xfrm>
            <a:custGeom>
              <a:avLst/>
              <a:gdLst/>
              <a:ahLst/>
              <a:cxnLst/>
              <a:rect l="l" t="t" r="r" b="b"/>
              <a:pathLst>
                <a:path w="58610" h="105310" extrusionOk="0">
                  <a:moveTo>
                    <a:pt x="1" y="1"/>
                  </a:moveTo>
                  <a:lnTo>
                    <a:pt x="1" y="105309"/>
                  </a:lnTo>
                  <a:lnTo>
                    <a:pt x="58609" y="105309"/>
                  </a:lnTo>
                  <a:lnTo>
                    <a:pt x="5860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7275" y="728475"/>
              <a:ext cx="1333475" cy="2477625"/>
            </a:xfrm>
            <a:custGeom>
              <a:avLst/>
              <a:gdLst/>
              <a:ahLst/>
              <a:cxnLst/>
              <a:rect l="l" t="t" r="r" b="b"/>
              <a:pathLst>
                <a:path w="53339" h="99105" extrusionOk="0">
                  <a:moveTo>
                    <a:pt x="1" y="0"/>
                  </a:moveTo>
                  <a:lnTo>
                    <a:pt x="1" y="99104"/>
                  </a:lnTo>
                  <a:lnTo>
                    <a:pt x="53339" y="99104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17275" y="728475"/>
              <a:ext cx="1333475" cy="1725425"/>
            </a:xfrm>
            <a:custGeom>
              <a:avLst/>
              <a:gdLst/>
              <a:ahLst/>
              <a:cxnLst/>
              <a:rect l="l" t="t" r="r" b="b"/>
              <a:pathLst>
                <a:path w="53339" h="69017" extrusionOk="0">
                  <a:moveTo>
                    <a:pt x="1" y="0"/>
                  </a:moveTo>
                  <a:lnTo>
                    <a:pt x="1" y="69016"/>
                  </a:lnTo>
                  <a:lnTo>
                    <a:pt x="53339" y="1168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17275" y="14414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17275" y="20310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7"/>
                  </a:lnTo>
                  <a:lnTo>
                    <a:pt x="54506" y="1067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17275" y="2621475"/>
              <a:ext cx="1362675" cy="26725"/>
            </a:xfrm>
            <a:custGeom>
              <a:avLst/>
              <a:gdLst/>
              <a:ahLst/>
              <a:cxnLst/>
              <a:rect l="l" t="t" r="r" b="b"/>
              <a:pathLst>
                <a:path w="54507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750225" y="1454825"/>
              <a:ext cx="67575" cy="1822150"/>
            </a:xfrm>
            <a:custGeom>
              <a:avLst/>
              <a:gdLst/>
              <a:ahLst/>
              <a:cxnLst/>
              <a:rect l="l" t="t" r="r" b="b"/>
              <a:pathLst>
                <a:path w="2703" h="72886" extrusionOk="0">
                  <a:moveTo>
                    <a:pt x="1" y="0"/>
                  </a:moveTo>
                  <a:lnTo>
                    <a:pt x="1" y="72886"/>
                  </a:lnTo>
                  <a:lnTo>
                    <a:pt x="2703" y="7288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374125" y="728475"/>
              <a:ext cx="30875" cy="726375"/>
            </a:xfrm>
            <a:custGeom>
              <a:avLst/>
              <a:gdLst/>
              <a:ahLst/>
              <a:cxnLst/>
              <a:rect l="l" t="t" r="r" b="b"/>
              <a:pathLst>
                <a:path w="1235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637650" y="728475"/>
              <a:ext cx="30050" cy="726375"/>
            </a:xfrm>
            <a:custGeom>
              <a:avLst/>
              <a:gdLst/>
              <a:ahLst/>
              <a:cxnLst/>
              <a:rect l="l" t="t" r="r" b="b"/>
              <a:pathLst>
                <a:path w="1202" h="29055" extrusionOk="0">
                  <a:moveTo>
                    <a:pt x="0" y="0"/>
                  </a:moveTo>
                  <a:lnTo>
                    <a:pt x="0" y="29054"/>
                  </a:lnTo>
                  <a:lnTo>
                    <a:pt x="1201" y="2905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900325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163850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3997200" y="607550"/>
              <a:ext cx="61725" cy="2693625"/>
            </a:xfrm>
            <a:custGeom>
              <a:avLst/>
              <a:gdLst/>
              <a:ahLst/>
              <a:cxnLst/>
              <a:rect l="l" t="t" r="r" b="b"/>
              <a:pathLst>
                <a:path w="2469" h="107745" extrusionOk="0">
                  <a:moveTo>
                    <a:pt x="0" y="0"/>
                  </a:moveTo>
                  <a:lnTo>
                    <a:pt x="0" y="107744"/>
                  </a:lnTo>
                  <a:lnTo>
                    <a:pt x="2469" y="107744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5524125" y="607550"/>
              <a:ext cx="62550" cy="2701125"/>
            </a:xfrm>
            <a:custGeom>
              <a:avLst/>
              <a:gdLst/>
              <a:ahLst/>
              <a:cxnLst/>
              <a:rect l="l" t="t" r="r" b="b"/>
              <a:pathLst>
                <a:path w="2502" h="108045" extrusionOk="0">
                  <a:moveTo>
                    <a:pt x="0" y="0"/>
                  </a:moveTo>
                  <a:lnTo>
                    <a:pt x="0" y="107077"/>
                  </a:lnTo>
                  <a:lnTo>
                    <a:pt x="2502" y="1080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997200" y="580850"/>
              <a:ext cx="1589475" cy="71750"/>
            </a:xfrm>
            <a:custGeom>
              <a:avLst/>
              <a:gdLst/>
              <a:ahLst/>
              <a:cxnLst/>
              <a:rect l="l" t="t" r="r" b="b"/>
              <a:pathLst>
                <a:path w="6357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63579" y="2870"/>
                  </a:lnTo>
                  <a:lnTo>
                    <a:pt x="6357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953000" y="3316975"/>
              <a:ext cx="1675375" cy="67575"/>
            </a:xfrm>
            <a:custGeom>
              <a:avLst/>
              <a:gdLst/>
              <a:ahLst/>
              <a:cxnLst/>
              <a:rect l="l" t="t" r="r" b="b"/>
              <a:pathLst>
                <a:path w="67015" h="2703" extrusionOk="0">
                  <a:moveTo>
                    <a:pt x="0" y="1"/>
                  </a:moveTo>
                  <a:lnTo>
                    <a:pt x="0" y="2703"/>
                  </a:lnTo>
                  <a:lnTo>
                    <a:pt x="67015" y="2703"/>
                  </a:lnTo>
                  <a:lnTo>
                    <a:pt x="670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953000" y="3284450"/>
              <a:ext cx="1675375" cy="32550"/>
            </a:xfrm>
            <a:custGeom>
              <a:avLst/>
              <a:gdLst/>
              <a:ahLst/>
              <a:cxnLst/>
              <a:rect l="l" t="t" r="r" b="b"/>
              <a:pathLst>
                <a:path w="67015" h="1302" extrusionOk="0">
                  <a:moveTo>
                    <a:pt x="4237" y="1"/>
                  </a:moveTo>
                  <a:lnTo>
                    <a:pt x="0" y="1302"/>
                  </a:lnTo>
                  <a:lnTo>
                    <a:pt x="67015" y="1302"/>
                  </a:lnTo>
                  <a:lnTo>
                    <a:pt x="628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429275" y="3824000"/>
              <a:ext cx="876500" cy="1208425"/>
            </a:xfrm>
            <a:custGeom>
              <a:avLst/>
              <a:gdLst/>
              <a:ahLst/>
              <a:cxnLst/>
              <a:rect l="l" t="t" r="r" b="b"/>
              <a:pathLst>
                <a:path w="35060" h="48337" extrusionOk="0">
                  <a:moveTo>
                    <a:pt x="4537" y="1"/>
                  </a:moveTo>
                  <a:cubicBezTo>
                    <a:pt x="2853" y="1"/>
                    <a:pt x="1114" y="975"/>
                    <a:pt x="601" y="2603"/>
                  </a:cubicBezTo>
                  <a:cubicBezTo>
                    <a:pt x="1" y="4371"/>
                    <a:pt x="935" y="6306"/>
                    <a:pt x="1969" y="7873"/>
                  </a:cubicBezTo>
                  <a:cubicBezTo>
                    <a:pt x="3537" y="10175"/>
                    <a:pt x="5438" y="12243"/>
                    <a:pt x="7606" y="14011"/>
                  </a:cubicBezTo>
                  <a:cubicBezTo>
                    <a:pt x="8007" y="14278"/>
                    <a:pt x="8340" y="14678"/>
                    <a:pt x="8507" y="15145"/>
                  </a:cubicBezTo>
                  <a:cubicBezTo>
                    <a:pt x="8741" y="16046"/>
                    <a:pt x="7873" y="16813"/>
                    <a:pt x="7006" y="17047"/>
                  </a:cubicBezTo>
                  <a:cubicBezTo>
                    <a:pt x="6538" y="17171"/>
                    <a:pt x="6064" y="17201"/>
                    <a:pt x="5588" y="17201"/>
                  </a:cubicBezTo>
                  <a:cubicBezTo>
                    <a:pt x="5147" y="17201"/>
                    <a:pt x="4705" y="17175"/>
                    <a:pt x="4268" y="17175"/>
                  </a:cubicBezTo>
                  <a:cubicBezTo>
                    <a:pt x="4169" y="17175"/>
                    <a:pt x="4069" y="17177"/>
                    <a:pt x="3970" y="17180"/>
                  </a:cubicBezTo>
                  <a:cubicBezTo>
                    <a:pt x="2936" y="17213"/>
                    <a:pt x="1836" y="17614"/>
                    <a:pt x="1369" y="18514"/>
                  </a:cubicBezTo>
                  <a:cubicBezTo>
                    <a:pt x="768" y="19815"/>
                    <a:pt x="1769" y="21283"/>
                    <a:pt x="2803" y="22250"/>
                  </a:cubicBezTo>
                  <a:cubicBezTo>
                    <a:pt x="4838" y="24218"/>
                    <a:pt x="7206" y="25819"/>
                    <a:pt x="9808" y="26987"/>
                  </a:cubicBezTo>
                  <a:cubicBezTo>
                    <a:pt x="10742" y="27387"/>
                    <a:pt x="11709" y="27754"/>
                    <a:pt x="12443" y="28488"/>
                  </a:cubicBezTo>
                  <a:cubicBezTo>
                    <a:pt x="13144" y="29189"/>
                    <a:pt x="13511" y="30389"/>
                    <a:pt x="13010" y="31290"/>
                  </a:cubicBezTo>
                  <a:cubicBezTo>
                    <a:pt x="12611" y="31939"/>
                    <a:pt x="11839" y="32214"/>
                    <a:pt x="11056" y="32214"/>
                  </a:cubicBezTo>
                  <a:cubicBezTo>
                    <a:pt x="10792" y="32214"/>
                    <a:pt x="10527" y="32183"/>
                    <a:pt x="10275" y="32124"/>
                  </a:cubicBezTo>
                  <a:cubicBezTo>
                    <a:pt x="9308" y="31857"/>
                    <a:pt x="8440" y="31257"/>
                    <a:pt x="7540" y="30823"/>
                  </a:cubicBezTo>
                  <a:cubicBezTo>
                    <a:pt x="6790" y="30477"/>
                    <a:pt x="5934" y="30274"/>
                    <a:pt x="5104" y="30274"/>
                  </a:cubicBezTo>
                  <a:cubicBezTo>
                    <a:pt x="4014" y="30274"/>
                    <a:pt x="2970" y="30624"/>
                    <a:pt x="2269" y="31457"/>
                  </a:cubicBezTo>
                  <a:cubicBezTo>
                    <a:pt x="1469" y="32458"/>
                    <a:pt x="1235" y="33792"/>
                    <a:pt x="1569" y="35026"/>
                  </a:cubicBezTo>
                  <a:cubicBezTo>
                    <a:pt x="1902" y="36260"/>
                    <a:pt x="2503" y="37394"/>
                    <a:pt x="3303" y="38362"/>
                  </a:cubicBezTo>
                  <a:cubicBezTo>
                    <a:pt x="5872" y="41931"/>
                    <a:pt x="9374" y="44766"/>
                    <a:pt x="13377" y="46568"/>
                  </a:cubicBezTo>
                  <a:cubicBezTo>
                    <a:pt x="15989" y="47668"/>
                    <a:pt x="18502" y="48336"/>
                    <a:pt x="21081" y="48336"/>
                  </a:cubicBezTo>
                  <a:cubicBezTo>
                    <a:pt x="22488" y="48336"/>
                    <a:pt x="23914" y="48137"/>
                    <a:pt x="25386" y="47702"/>
                  </a:cubicBezTo>
                  <a:cubicBezTo>
                    <a:pt x="32391" y="43499"/>
                    <a:pt x="34492" y="34959"/>
                    <a:pt x="34759" y="27154"/>
                  </a:cubicBezTo>
                  <a:cubicBezTo>
                    <a:pt x="34826" y="25853"/>
                    <a:pt x="35059" y="24485"/>
                    <a:pt x="34526" y="23318"/>
                  </a:cubicBezTo>
                  <a:cubicBezTo>
                    <a:pt x="34063" y="22366"/>
                    <a:pt x="33068" y="21591"/>
                    <a:pt x="32065" y="21591"/>
                  </a:cubicBezTo>
                  <a:cubicBezTo>
                    <a:pt x="31839" y="21591"/>
                    <a:pt x="31612" y="21630"/>
                    <a:pt x="31390" y="21717"/>
                  </a:cubicBezTo>
                  <a:cubicBezTo>
                    <a:pt x="30389" y="22117"/>
                    <a:pt x="29889" y="23184"/>
                    <a:pt x="29289" y="24085"/>
                  </a:cubicBezTo>
                  <a:cubicBezTo>
                    <a:pt x="28488" y="25286"/>
                    <a:pt x="27354" y="26220"/>
                    <a:pt x="26053" y="26787"/>
                  </a:cubicBezTo>
                  <a:cubicBezTo>
                    <a:pt x="25555" y="26997"/>
                    <a:pt x="25003" y="27153"/>
                    <a:pt x="24478" y="27153"/>
                  </a:cubicBezTo>
                  <a:cubicBezTo>
                    <a:pt x="24087" y="27153"/>
                    <a:pt x="23711" y="27067"/>
                    <a:pt x="23384" y="26854"/>
                  </a:cubicBezTo>
                  <a:cubicBezTo>
                    <a:pt x="22284" y="26153"/>
                    <a:pt x="22284" y="24585"/>
                    <a:pt x="22350" y="23318"/>
                  </a:cubicBezTo>
                  <a:cubicBezTo>
                    <a:pt x="22550" y="20883"/>
                    <a:pt x="22717" y="18481"/>
                    <a:pt x="22917" y="16079"/>
                  </a:cubicBezTo>
                  <a:cubicBezTo>
                    <a:pt x="23084" y="14812"/>
                    <a:pt x="23051" y="13511"/>
                    <a:pt x="22784" y="12210"/>
                  </a:cubicBezTo>
                  <a:cubicBezTo>
                    <a:pt x="22484" y="10976"/>
                    <a:pt x="21650" y="9775"/>
                    <a:pt x="20449" y="9341"/>
                  </a:cubicBezTo>
                  <a:cubicBezTo>
                    <a:pt x="20187" y="9246"/>
                    <a:pt x="19908" y="9201"/>
                    <a:pt x="19627" y="9201"/>
                  </a:cubicBezTo>
                  <a:cubicBezTo>
                    <a:pt x="18623" y="9201"/>
                    <a:pt x="17608" y="9784"/>
                    <a:pt x="17347" y="10775"/>
                  </a:cubicBezTo>
                  <a:cubicBezTo>
                    <a:pt x="17247" y="11276"/>
                    <a:pt x="17213" y="11843"/>
                    <a:pt x="17180" y="12377"/>
                  </a:cubicBezTo>
                  <a:cubicBezTo>
                    <a:pt x="17113" y="12910"/>
                    <a:pt x="16813" y="13477"/>
                    <a:pt x="16313" y="13577"/>
                  </a:cubicBezTo>
                  <a:cubicBezTo>
                    <a:pt x="16241" y="13595"/>
                    <a:pt x="16170" y="13604"/>
                    <a:pt x="16100" y="13604"/>
                  </a:cubicBezTo>
                  <a:cubicBezTo>
                    <a:pt x="15647" y="13604"/>
                    <a:pt x="15229" y="13257"/>
                    <a:pt x="14912" y="12910"/>
                  </a:cubicBezTo>
                  <a:cubicBezTo>
                    <a:pt x="13677" y="11509"/>
                    <a:pt x="12910" y="9775"/>
                    <a:pt x="12176" y="8040"/>
                  </a:cubicBezTo>
                  <a:cubicBezTo>
                    <a:pt x="11442" y="6306"/>
                    <a:pt x="10742" y="4538"/>
                    <a:pt x="9608" y="3037"/>
                  </a:cubicBezTo>
                  <a:cubicBezTo>
                    <a:pt x="8507" y="1502"/>
                    <a:pt x="6906" y="268"/>
                    <a:pt x="5071" y="34"/>
                  </a:cubicBezTo>
                  <a:cubicBezTo>
                    <a:pt x="4895" y="12"/>
                    <a:pt x="4716" y="1"/>
                    <a:pt x="45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493500" y="3847375"/>
              <a:ext cx="550425" cy="1178350"/>
            </a:xfrm>
            <a:custGeom>
              <a:avLst/>
              <a:gdLst/>
              <a:ahLst/>
              <a:cxnLst/>
              <a:rect l="l" t="t" r="r" b="b"/>
              <a:pathLst>
                <a:path w="22017" h="47134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134" y="133"/>
                  </a:cubicBezTo>
                  <a:cubicBezTo>
                    <a:pt x="101" y="100"/>
                    <a:pt x="67" y="33"/>
                    <a:pt x="0" y="0"/>
                  </a:cubicBezTo>
                  <a:close/>
                  <a:moveTo>
                    <a:pt x="134" y="133"/>
                  </a:moveTo>
                  <a:lnTo>
                    <a:pt x="501" y="500"/>
                  </a:lnTo>
                  <a:cubicBezTo>
                    <a:pt x="801" y="834"/>
                    <a:pt x="1268" y="1301"/>
                    <a:pt x="1868" y="1935"/>
                  </a:cubicBezTo>
                  <a:cubicBezTo>
                    <a:pt x="3503" y="3703"/>
                    <a:pt x="5037" y="5604"/>
                    <a:pt x="6405" y="7605"/>
                  </a:cubicBezTo>
                  <a:cubicBezTo>
                    <a:pt x="7306" y="8840"/>
                    <a:pt x="8206" y="10307"/>
                    <a:pt x="9140" y="11842"/>
                  </a:cubicBezTo>
                  <a:cubicBezTo>
                    <a:pt x="10074" y="13376"/>
                    <a:pt x="11075" y="15044"/>
                    <a:pt x="12076" y="16845"/>
                  </a:cubicBezTo>
                  <a:cubicBezTo>
                    <a:pt x="13110" y="18713"/>
                    <a:pt x="14044" y="20615"/>
                    <a:pt x="14878" y="22583"/>
                  </a:cubicBezTo>
                  <a:cubicBezTo>
                    <a:pt x="15278" y="23617"/>
                    <a:pt x="15678" y="24684"/>
                    <a:pt x="16045" y="25752"/>
                  </a:cubicBezTo>
                  <a:lnTo>
                    <a:pt x="17213" y="29054"/>
                  </a:lnTo>
                  <a:cubicBezTo>
                    <a:pt x="18680" y="33224"/>
                    <a:pt x="19948" y="37494"/>
                    <a:pt x="20949" y="41797"/>
                  </a:cubicBezTo>
                  <a:cubicBezTo>
                    <a:pt x="21849" y="45799"/>
                    <a:pt x="21316" y="44065"/>
                    <a:pt x="21382" y="47134"/>
                  </a:cubicBezTo>
                  <a:lnTo>
                    <a:pt x="21549" y="47134"/>
                  </a:lnTo>
                  <a:cubicBezTo>
                    <a:pt x="21482" y="44032"/>
                    <a:pt x="22016" y="45766"/>
                    <a:pt x="21116" y="41763"/>
                  </a:cubicBezTo>
                  <a:cubicBezTo>
                    <a:pt x="20148" y="37427"/>
                    <a:pt x="18881" y="33157"/>
                    <a:pt x="17413" y="28987"/>
                  </a:cubicBezTo>
                  <a:cubicBezTo>
                    <a:pt x="17013" y="27853"/>
                    <a:pt x="16612" y="26753"/>
                    <a:pt x="16245" y="25685"/>
                  </a:cubicBezTo>
                  <a:cubicBezTo>
                    <a:pt x="15878" y="24584"/>
                    <a:pt x="15478" y="23517"/>
                    <a:pt x="15078" y="22483"/>
                  </a:cubicBezTo>
                  <a:cubicBezTo>
                    <a:pt x="14211" y="20515"/>
                    <a:pt x="13277" y="18613"/>
                    <a:pt x="12243" y="16745"/>
                  </a:cubicBezTo>
                  <a:cubicBezTo>
                    <a:pt x="11242" y="14944"/>
                    <a:pt x="10241" y="13276"/>
                    <a:pt x="9307" y="11742"/>
                  </a:cubicBezTo>
                  <a:cubicBezTo>
                    <a:pt x="8373" y="10174"/>
                    <a:pt x="7439" y="8773"/>
                    <a:pt x="6538" y="7505"/>
                  </a:cubicBezTo>
                  <a:cubicBezTo>
                    <a:pt x="5171" y="5504"/>
                    <a:pt x="3603" y="3636"/>
                    <a:pt x="1935" y="1868"/>
                  </a:cubicBezTo>
                  <a:cubicBezTo>
                    <a:pt x="1335" y="1268"/>
                    <a:pt x="834" y="801"/>
                    <a:pt x="534" y="467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68775" y="4057525"/>
              <a:ext cx="71725" cy="351925"/>
            </a:xfrm>
            <a:custGeom>
              <a:avLst/>
              <a:gdLst/>
              <a:ahLst/>
              <a:cxnLst/>
              <a:rect l="l" t="t" r="r" b="b"/>
              <a:pathLst>
                <a:path w="2869" h="14077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2769" y="167"/>
                    <a:pt x="2702" y="334"/>
                    <a:pt x="2669" y="534"/>
                  </a:cubicBezTo>
                  <a:cubicBezTo>
                    <a:pt x="2535" y="867"/>
                    <a:pt x="2402" y="1368"/>
                    <a:pt x="2235" y="2001"/>
                  </a:cubicBezTo>
                  <a:cubicBezTo>
                    <a:pt x="1902" y="3269"/>
                    <a:pt x="1535" y="5037"/>
                    <a:pt x="1201" y="6972"/>
                  </a:cubicBezTo>
                  <a:cubicBezTo>
                    <a:pt x="867" y="8940"/>
                    <a:pt x="567" y="10674"/>
                    <a:pt x="334" y="11975"/>
                  </a:cubicBezTo>
                  <a:cubicBezTo>
                    <a:pt x="234" y="12576"/>
                    <a:pt x="134" y="13109"/>
                    <a:pt x="67" y="13510"/>
                  </a:cubicBezTo>
                  <a:cubicBezTo>
                    <a:pt x="34" y="13676"/>
                    <a:pt x="0" y="13877"/>
                    <a:pt x="0" y="14077"/>
                  </a:cubicBezTo>
                  <a:cubicBezTo>
                    <a:pt x="67" y="13910"/>
                    <a:pt x="134" y="13710"/>
                    <a:pt x="167" y="13543"/>
                  </a:cubicBezTo>
                  <a:cubicBezTo>
                    <a:pt x="267" y="13176"/>
                    <a:pt x="367" y="12676"/>
                    <a:pt x="501" y="12042"/>
                  </a:cubicBezTo>
                  <a:cubicBezTo>
                    <a:pt x="767" y="10741"/>
                    <a:pt x="1101" y="8973"/>
                    <a:pt x="1435" y="7038"/>
                  </a:cubicBezTo>
                  <a:cubicBezTo>
                    <a:pt x="1768" y="5070"/>
                    <a:pt x="2102" y="3302"/>
                    <a:pt x="2402" y="2035"/>
                  </a:cubicBezTo>
                  <a:cubicBezTo>
                    <a:pt x="2535" y="1401"/>
                    <a:pt x="2669" y="901"/>
                    <a:pt x="2769" y="534"/>
                  </a:cubicBezTo>
                  <a:cubicBezTo>
                    <a:pt x="2802" y="367"/>
                    <a:pt x="2836" y="167"/>
                    <a:pt x="28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459300" y="4303525"/>
              <a:ext cx="409500" cy="106775"/>
            </a:xfrm>
            <a:custGeom>
              <a:avLst/>
              <a:gdLst/>
              <a:ahLst/>
              <a:cxnLst/>
              <a:rect l="l" t="t" r="r" b="b"/>
              <a:pathLst>
                <a:path w="16380" h="4271" extrusionOk="0">
                  <a:moveTo>
                    <a:pt x="1" y="0"/>
                  </a:moveTo>
                  <a:cubicBezTo>
                    <a:pt x="201" y="67"/>
                    <a:pt x="434" y="100"/>
                    <a:pt x="635" y="134"/>
                  </a:cubicBezTo>
                  <a:cubicBezTo>
                    <a:pt x="1068" y="201"/>
                    <a:pt x="1669" y="301"/>
                    <a:pt x="2436" y="434"/>
                  </a:cubicBezTo>
                  <a:cubicBezTo>
                    <a:pt x="3937" y="701"/>
                    <a:pt x="6005" y="1135"/>
                    <a:pt x="8273" y="1735"/>
                  </a:cubicBezTo>
                  <a:cubicBezTo>
                    <a:pt x="10542" y="2335"/>
                    <a:pt x="12576" y="2969"/>
                    <a:pt x="14011" y="3470"/>
                  </a:cubicBezTo>
                  <a:cubicBezTo>
                    <a:pt x="14745" y="3703"/>
                    <a:pt x="15312" y="3903"/>
                    <a:pt x="15745" y="4037"/>
                  </a:cubicBezTo>
                  <a:cubicBezTo>
                    <a:pt x="15946" y="4137"/>
                    <a:pt x="16146" y="4203"/>
                    <a:pt x="16379" y="4270"/>
                  </a:cubicBezTo>
                  <a:cubicBezTo>
                    <a:pt x="16179" y="4137"/>
                    <a:pt x="15979" y="4037"/>
                    <a:pt x="15779" y="3970"/>
                  </a:cubicBezTo>
                  <a:cubicBezTo>
                    <a:pt x="15378" y="3803"/>
                    <a:pt x="14778" y="3536"/>
                    <a:pt x="14078" y="3303"/>
                  </a:cubicBezTo>
                  <a:cubicBezTo>
                    <a:pt x="12610" y="2769"/>
                    <a:pt x="10608" y="2102"/>
                    <a:pt x="8340" y="1501"/>
                  </a:cubicBezTo>
                  <a:cubicBezTo>
                    <a:pt x="6405" y="1001"/>
                    <a:pt x="4437" y="567"/>
                    <a:pt x="2469" y="267"/>
                  </a:cubicBezTo>
                  <a:cubicBezTo>
                    <a:pt x="1702" y="134"/>
                    <a:pt x="1068" y="67"/>
                    <a:pt x="635" y="34"/>
                  </a:cubicBezTo>
                  <a:cubicBezTo>
                    <a:pt x="434" y="0"/>
                    <a:pt x="2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017200" y="4367725"/>
              <a:ext cx="246050" cy="515400"/>
            </a:xfrm>
            <a:custGeom>
              <a:avLst/>
              <a:gdLst/>
              <a:ahLst/>
              <a:cxnLst/>
              <a:rect l="l" t="t" r="r" b="b"/>
              <a:pathLst>
                <a:path w="9842" h="20616" extrusionOk="0">
                  <a:moveTo>
                    <a:pt x="9841" y="1"/>
                  </a:moveTo>
                  <a:lnTo>
                    <a:pt x="9841" y="1"/>
                  </a:lnTo>
                  <a:cubicBezTo>
                    <a:pt x="9774" y="34"/>
                    <a:pt x="9741" y="101"/>
                    <a:pt x="9708" y="201"/>
                  </a:cubicBezTo>
                  <a:lnTo>
                    <a:pt x="9374" y="768"/>
                  </a:lnTo>
                  <a:cubicBezTo>
                    <a:pt x="9107" y="1268"/>
                    <a:pt x="8707" y="2002"/>
                    <a:pt x="8240" y="2936"/>
                  </a:cubicBezTo>
                  <a:cubicBezTo>
                    <a:pt x="7306" y="4771"/>
                    <a:pt x="6105" y="7373"/>
                    <a:pt x="4804" y="10242"/>
                  </a:cubicBezTo>
                  <a:cubicBezTo>
                    <a:pt x="3537" y="13144"/>
                    <a:pt x="2336" y="15746"/>
                    <a:pt x="1435" y="17580"/>
                  </a:cubicBezTo>
                  <a:lnTo>
                    <a:pt x="368" y="19815"/>
                  </a:lnTo>
                  <a:lnTo>
                    <a:pt x="101" y="20416"/>
                  </a:lnTo>
                  <a:cubicBezTo>
                    <a:pt x="67" y="20482"/>
                    <a:pt x="34" y="20549"/>
                    <a:pt x="1" y="20616"/>
                  </a:cubicBezTo>
                  <a:cubicBezTo>
                    <a:pt x="67" y="20549"/>
                    <a:pt x="101" y="20482"/>
                    <a:pt x="134" y="20416"/>
                  </a:cubicBezTo>
                  <a:lnTo>
                    <a:pt x="468" y="19848"/>
                  </a:lnTo>
                  <a:cubicBezTo>
                    <a:pt x="735" y="19348"/>
                    <a:pt x="1135" y="18581"/>
                    <a:pt x="1602" y="17680"/>
                  </a:cubicBezTo>
                  <a:cubicBezTo>
                    <a:pt x="2536" y="15812"/>
                    <a:pt x="3737" y="13244"/>
                    <a:pt x="5038" y="10342"/>
                  </a:cubicBezTo>
                  <a:cubicBezTo>
                    <a:pt x="6339" y="7473"/>
                    <a:pt x="7506" y="4871"/>
                    <a:pt x="8407" y="3003"/>
                  </a:cubicBezTo>
                  <a:lnTo>
                    <a:pt x="9474" y="801"/>
                  </a:lnTo>
                  <a:lnTo>
                    <a:pt x="9741" y="201"/>
                  </a:lnTo>
                  <a:cubicBezTo>
                    <a:pt x="9808" y="134"/>
                    <a:pt x="9808" y="68"/>
                    <a:pt x="9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478500" y="4667125"/>
              <a:ext cx="538725" cy="216000"/>
            </a:xfrm>
            <a:custGeom>
              <a:avLst/>
              <a:gdLst/>
              <a:ahLst/>
              <a:cxnLst/>
              <a:rect l="l" t="t" r="r" b="b"/>
              <a:pathLst>
                <a:path w="21549" h="8640" extrusionOk="0">
                  <a:moveTo>
                    <a:pt x="0" y="0"/>
                  </a:moveTo>
                  <a:cubicBezTo>
                    <a:pt x="67" y="34"/>
                    <a:pt x="133" y="67"/>
                    <a:pt x="200" y="100"/>
                  </a:cubicBezTo>
                  <a:lnTo>
                    <a:pt x="834" y="367"/>
                  </a:lnTo>
                  <a:lnTo>
                    <a:pt x="3136" y="1301"/>
                  </a:lnTo>
                  <a:cubicBezTo>
                    <a:pt x="5070" y="2102"/>
                    <a:pt x="7739" y="3202"/>
                    <a:pt x="10708" y="4437"/>
                  </a:cubicBezTo>
                  <a:cubicBezTo>
                    <a:pt x="13676" y="5671"/>
                    <a:pt x="16378" y="6772"/>
                    <a:pt x="18346" y="7506"/>
                  </a:cubicBezTo>
                  <a:cubicBezTo>
                    <a:pt x="19314" y="7872"/>
                    <a:pt x="20114" y="8173"/>
                    <a:pt x="20681" y="8373"/>
                  </a:cubicBezTo>
                  <a:lnTo>
                    <a:pt x="21315" y="8573"/>
                  </a:lnTo>
                  <a:cubicBezTo>
                    <a:pt x="21382" y="8606"/>
                    <a:pt x="21449" y="8640"/>
                    <a:pt x="21549" y="8640"/>
                  </a:cubicBezTo>
                  <a:cubicBezTo>
                    <a:pt x="21482" y="8606"/>
                    <a:pt x="21415" y="8573"/>
                    <a:pt x="21315" y="8540"/>
                  </a:cubicBezTo>
                  <a:lnTo>
                    <a:pt x="20715" y="8273"/>
                  </a:lnTo>
                  <a:lnTo>
                    <a:pt x="18380" y="7339"/>
                  </a:lnTo>
                  <a:cubicBezTo>
                    <a:pt x="16445" y="6572"/>
                    <a:pt x="13777" y="5437"/>
                    <a:pt x="10808" y="4203"/>
                  </a:cubicBezTo>
                  <a:cubicBezTo>
                    <a:pt x="7839" y="2969"/>
                    <a:pt x="5137" y="1902"/>
                    <a:pt x="3169" y="1134"/>
                  </a:cubicBezTo>
                  <a:cubicBezTo>
                    <a:pt x="2202" y="767"/>
                    <a:pt x="1401" y="467"/>
                    <a:pt x="834" y="300"/>
                  </a:cubicBezTo>
                  <a:lnTo>
                    <a:pt x="200" y="67"/>
                  </a:lnTo>
                  <a:cubicBezTo>
                    <a:pt x="133" y="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852200" y="980300"/>
              <a:ext cx="393650" cy="126800"/>
            </a:xfrm>
            <a:custGeom>
              <a:avLst/>
              <a:gdLst/>
              <a:ahLst/>
              <a:cxnLst/>
              <a:rect l="l" t="t" r="r" b="b"/>
              <a:pathLst>
                <a:path w="15746" h="5072" extrusionOk="0">
                  <a:moveTo>
                    <a:pt x="1" y="1"/>
                  </a:moveTo>
                  <a:lnTo>
                    <a:pt x="1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221650" y="123382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008150" y="1104500"/>
              <a:ext cx="390300" cy="131025"/>
            </a:xfrm>
            <a:custGeom>
              <a:avLst/>
              <a:gdLst/>
              <a:ahLst/>
              <a:cxnLst/>
              <a:rect l="l" t="t" r="r" b="b"/>
              <a:pathLst>
                <a:path w="15612" h="5241" extrusionOk="0">
                  <a:moveTo>
                    <a:pt x="117" y="203"/>
                  </a:move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lnTo>
                    <a:pt x="117" y="203"/>
                  </a:lnTo>
                  <a:close/>
                  <a:moveTo>
                    <a:pt x="15245" y="5140"/>
                  </a:moveTo>
                  <a:cubicBezTo>
                    <a:pt x="15278" y="5157"/>
                    <a:pt x="15320" y="5165"/>
                    <a:pt x="15366" y="5165"/>
                  </a:cubicBezTo>
                  <a:cubicBezTo>
                    <a:pt x="15412" y="5165"/>
                    <a:pt x="15462" y="5157"/>
                    <a:pt x="15512" y="5140"/>
                  </a:cubicBezTo>
                  <a:close/>
                  <a:moveTo>
                    <a:pt x="113" y="1"/>
                  </a:moveTo>
                  <a:cubicBezTo>
                    <a:pt x="112" y="1"/>
                    <a:pt x="111" y="1"/>
                    <a:pt x="108" y="3"/>
                  </a:cubicBezTo>
                  <a:lnTo>
                    <a:pt x="108" y="3"/>
                  </a:lnTo>
                  <a:lnTo>
                    <a:pt x="101" y="3"/>
                  </a:lnTo>
                  <a:cubicBezTo>
                    <a:pt x="99" y="7"/>
                    <a:pt x="98" y="10"/>
                    <a:pt x="97" y="12"/>
                  </a:cubicBezTo>
                  <a:lnTo>
                    <a:pt x="97" y="12"/>
                  </a:lnTo>
                  <a:cubicBezTo>
                    <a:pt x="81" y="25"/>
                    <a:pt x="51" y="52"/>
                    <a:pt x="1" y="103"/>
                  </a:cubicBezTo>
                  <a:lnTo>
                    <a:pt x="1" y="1371"/>
                  </a:lnTo>
                  <a:lnTo>
                    <a:pt x="1" y="2638"/>
                  </a:lnTo>
                  <a:lnTo>
                    <a:pt x="1" y="5240"/>
                  </a:lnTo>
                  <a:lnTo>
                    <a:pt x="101" y="5240"/>
                  </a:lnTo>
                  <a:lnTo>
                    <a:pt x="11175" y="5174"/>
                  </a:lnTo>
                  <a:lnTo>
                    <a:pt x="14411" y="5140"/>
                  </a:lnTo>
                  <a:lnTo>
                    <a:pt x="11109" y="5140"/>
                  </a:lnTo>
                  <a:lnTo>
                    <a:pt x="201" y="5074"/>
                  </a:lnTo>
                  <a:lnTo>
                    <a:pt x="201" y="5074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5478" y="170"/>
                  </a:lnTo>
                  <a:lnTo>
                    <a:pt x="15478" y="170"/>
                  </a:lnTo>
                  <a:cubicBezTo>
                    <a:pt x="15479" y="1707"/>
                    <a:pt x="15512" y="2951"/>
                    <a:pt x="15512" y="3806"/>
                  </a:cubicBezTo>
                  <a:lnTo>
                    <a:pt x="15512" y="4840"/>
                  </a:lnTo>
                  <a:lnTo>
                    <a:pt x="15512" y="5073"/>
                  </a:lnTo>
                  <a:cubicBezTo>
                    <a:pt x="15512" y="5107"/>
                    <a:pt x="15512" y="5140"/>
                    <a:pt x="15512" y="5174"/>
                  </a:cubicBezTo>
                  <a:cubicBezTo>
                    <a:pt x="15512" y="5174"/>
                    <a:pt x="15578" y="5107"/>
                    <a:pt x="15578" y="4873"/>
                  </a:cubicBezTo>
                  <a:lnTo>
                    <a:pt x="15578" y="3873"/>
                  </a:lnTo>
                  <a:cubicBezTo>
                    <a:pt x="15578" y="2972"/>
                    <a:pt x="15612" y="1704"/>
                    <a:pt x="15612" y="103"/>
                  </a:cubicBezTo>
                  <a:lnTo>
                    <a:pt x="15612" y="37"/>
                  </a:lnTo>
                  <a:lnTo>
                    <a:pt x="15545" y="37"/>
                  </a:lnTo>
                  <a:lnTo>
                    <a:pt x="113" y="3"/>
                  </a:lnTo>
                  <a:lnTo>
                    <a:pt x="113" y="3"/>
                  </a:lnTo>
                  <a:cubicBezTo>
                    <a:pt x="114" y="2"/>
                    <a:pt x="114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5687575" y="2063575"/>
              <a:ext cx="394475" cy="126800"/>
            </a:xfrm>
            <a:custGeom>
              <a:avLst/>
              <a:gdLst/>
              <a:ahLst/>
              <a:cxnLst/>
              <a:rect l="l" t="t" r="r" b="b"/>
              <a:pathLst>
                <a:path w="15779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826000" y="1930150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67" y="218"/>
                  </a:moveTo>
                  <a:cubicBezTo>
                    <a:pt x="149" y="232"/>
                    <a:pt x="142" y="237"/>
                    <a:pt x="141" y="237"/>
                  </a:cubicBezTo>
                  <a:cubicBezTo>
                    <a:pt x="138" y="237"/>
                    <a:pt x="158" y="220"/>
                    <a:pt x="167" y="218"/>
                  </a:cubicBezTo>
                  <a:close/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0" y="34"/>
                    <a:pt x="66" y="68"/>
                    <a:pt x="0" y="134"/>
                  </a:cubicBezTo>
                  <a:lnTo>
                    <a:pt x="0" y="1435"/>
                  </a:lnTo>
                  <a:lnTo>
                    <a:pt x="0" y="2703"/>
                  </a:lnTo>
                  <a:lnTo>
                    <a:pt x="0" y="5305"/>
                  </a:lnTo>
                  <a:lnTo>
                    <a:pt x="134" y="5305"/>
                  </a:lnTo>
                  <a:lnTo>
                    <a:pt x="11275" y="5205"/>
                  </a:lnTo>
                  <a:lnTo>
                    <a:pt x="14477" y="5171"/>
                  </a:lnTo>
                  <a:lnTo>
                    <a:pt x="14411" y="5171"/>
                  </a:lnTo>
                  <a:lnTo>
                    <a:pt x="11175" y="5138"/>
                  </a:lnTo>
                  <a:lnTo>
                    <a:pt x="267" y="5072"/>
                  </a:lnTo>
                  <a:lnTo>
                    <a:pt x="267" y="5072"/>
                  </a:lnTo>
                  <a:lnTo>
                    <a:pt x="267" y="234"/>
                  </a:lnTo>
                  <a:lnTo>
                    <a:pt x="267" y="234"/>
                  </a:lnTo>
                  <a:lnTo>
                    <a:pt x="15512" y="201"/>
                  </a:lnTo>
                  <a:lnTo>
                    <a:pt x="15512" y="201"/>
                  </a:lnTo>
                  <a:cubicBezTo>
                    <a:pt x="15512" y="1737"/>
                    <a:pt x="15545" y="2949"/>
                    <a:pt x="15545" y="3837"/>
                  </a:cubicBezTo>
                  <a:lnTo>
                    <a:pt x="15545" y="4838"/>
                  </a:lnTo>
                  <a:lnTo>
                    <a:pt x="15545" y="5104"/>
                  </a:lnTo>
                  <a:cubicBezTo>
                    <a:pt x="15545" y="5138"/>
                    <a:pt x="15545" y="5171"/>
                    <a:pt x="15545" y="5205"/>
                  </a:cubicBezTo>
                  <a:cubicBezTo>
                    <a:pt x="15545" y="5205"/>
                    <a:pt x="15578" y="5104"/>
                    <a:pt x="15578" y="4871"/>
                  </a:cubicBezTo>
                  <a:lnTo>
                    <a:pt x="15578" y="3870"/>
                  </a:lnTo>
                  <a:cubicBezTo>
                    <a:pt x="15612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521625" y="3492100"/>
              <a:ext cx="394450" cy="126800"/>
            </a:xfrm>
            <a:custGeom>
              <a:avLst/>
              <a:gdLst/>
              <a:ahLst/>
              <a:cxnLst/>
              <a:rect l="l" t="t" r="r" b="b"/>
              <a:pathLst>
                <a:path w="15778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5659200" y="3614700"/>
              <a:ext cx="394475" cy="126775"/>
            </a:xfrm>
            <a:custGeom>
              <a:avLst/>
              <a:gdLst/>
              <a:ahLst/>
              <a:cxnLst/>
              <a:rect l="l" t="t" r="r" b="b"/>
              <a:pathLst>
                <a:path w="15779" h="5071" extrusionOk="0">
                  <a:moveTo>
                    <a:pt x="1" y="0"/>
                  </a:moveTo>
                  <a:lnTo>
                    <a:pt x="1" y="5071"/>
                  </a:lnTo>
                  <a:lnTo>
                    <a:pt x="15779" y="5071"/>
                  </a:lnTo>
                  <a:lnTo>
                    <a:pt x="15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415700" y="3734775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1" y="34"/>
                    <a:pt x="67" y="68"/>
                    <a:pt x="1" y="134"/>
                  </a:cubicBezTo>
                  <a:lnTo>
                    <a:pt x="1" y="1435"/>
                  </a:lnTo>
                  <a:lnTo>
                    <a:pt x="1" y="2703"/>
                  </a:lnTo>
                  <a:lnTo>
                    <a:pt x="1" y="5305"/>
                  </a:lnTo>
                  <a:lnTo>
                    <a:pt x="101" y="5305"/>
                  </a:lnTo>
                  <a:lnTo>
                    <a:pt x="11209" y="5238"/>
                  </a:lnTo>
                  <a:lnTo>
                    <a:pt x="14411" y="5205"/>
                  </a:lnTo>
                  <a:lnTo>
                    <a:pt x="14344" y="5205"/>
                  </a:lnTo>
                  <a:lnTo>
                    <a:pt x="11109" y="5171"/>
                  </a:lnTo>
                  <a:lnTo>
                    <a:pt x="201" y="5138"/>
                  </a:lnTo>
                  <a:lnTo>
                    <a:pt x="201" y="5138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6" y="235"/>
                  </a:lnTo>
                  <a:lnTo>
                    <a:pt x="15446" y="235"/>
                  </a:lnTo>
                  <a:cubicBezTo>
                    <a:pt x="15479" y="1771"/>
                    <a:pt x="15512" y="3015"/>
                    <a:pt x="15512" y="3870"/>
                  </a:cubicBezTo>
                  <a:lnTo>
                    <a:pt x="15512" y="4871"/>
                  </a:lnTo>
                  <a:lnTo>
                    <a:pt x="15512" y="5138"/>
                  </a:lnTo>
                  <a:cubicBezTo>
                    <a:pt x="15478" y="5171"/>
                    <a:pt x="15478" y="5205"/>
                    <a:pt x="15512" y="5238"/>
                  </a:cubicBezTo>
                  <a:cubicBezTo>
                    <a:pt x="15512" y="5241"/>
                    <a:pt x="15512" y="5242"/>
                    <a:pt x="15513" y="5242"/>
                  </a:cubicBezTo>
                  <a:cubicBezTo>
                    <a:pt x="15523" y="5242"/>
                    <a:pt x="15578" y="5084"/>
                    <a:pt x="15578" y="4871"/>
                  </a:cubicBezTo>
                  <a:lnTo>
                    <a:pt x="15578" y="3870"/>
                  </a:lnTo>
                  <a:cubicBezTo>
                    <a:pt x="15578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547950" y="177337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28900" y="1642450"/>
              <a:ext cx="389475" cy="131775"/>
            </a:xfrm>
            <a:custGeom>
              <a:avLst/>
              <a:gdLst/>
              <a:ahLst/>
              <a:cxnLst/>
              <a:rect l="l" t="t" r="r" b="b"/>
              <a:pathLst>
                <a:path w="15579" h="5271" extrusionOk="0">
                  <a:moveTo>
                    <a:pt x="101" y="1"/>
                  </a:moveTo>
                  <a:cubicBezTo>
                    <a:pt x="82" y="20"/>
                    <a:pt x="50" y="51"/>
                    <a:pt x="1" y="101"/>
                  </a:cubicBezTo>
                  <a:lnTo>
                    <a:pt x="1" y="2702"/>
                  </a:lnTo>
                  <a:lnTo>
                    <a:pt x="1" y="5171"/>
                  </a:lnTo>
                  <a:lnTo>
                    <a:pt x="1" y="5271"/>
                  </a:lnTo>
                  <a:lnTo>
                    <a:pt x="101" y="5271"/>
                  </a:lnTo>
                  <a:lnTo>
                    <a:pt x="11209" y="5238"/>
                  </a:lnTo>
                  <a:lnTo>
                    <a:pt x="14411" y="5204"/>
                  </a:lnTo>
                  <a:lnTo>
                    <a:pt x="14344" y="5204"/>
                  </a:lnTo>
                  <a:lnTo>
                    <a:pt x="11109" y="5171"/>
                  </a:lnTo>
                  <a:lnTo>
                    <a:pt x="201" y="5105"/>
                  </a:lnTo>
                  <a:lnTo>
                    <a:pt x="201" y="5105"/>
                  </a:lnTo>
                  <a:lnTo>
                    <a:pt x="201" y="2736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7" y="234"/>
                  </a:lnTo>
                  <a:lnTo>
                    <a:pt x="15447" y="234"/>
                  </a:lnTo>
                  <a:cubicBezTo>
                    <a:pt x="15478" y="1787"/>
                    <a:pt x="15478" y="2988"/>
                    <a:pt x="15478" y="3870"/>
                  </a:cubicBezTo>
                  <a:lnTo>
                    <a:pt x="15478" y="4871"/>
                  </a:lnTo>
                  <a:lnTo>
                    <a:pt x="15478" y="5138"/>
                  </a:lnTo>
                  <a:lnTo>
                    <a:pt x="15478" y="5188"/>
                  </a:lnTo>
                  <a:lnTo>
                    <a:pt x="15478" y="5188"/>
                  </a:lnTo>
                  <a:cubicBezTo>
                    <a:pt x="15446" y="5182"/>
                    <a:pt x="15412" y="5179"/>
                    <a:pt x="15378" y="5179"/>
                  </a:cubicBezTo>
                  <a:cubicBezTo>
                    <a:pt x="15320" y="5179"/>
                    <a:pt x="15262" y="5188"/>
                    <a:pt x="15212" y="5204"/>
                  </a:cubicBezTo>
                  <a:lnTo>
                    <a:pt x="15478" y="5204"/>
                  </a:lnTo>
                  <a:lnTo>
                    <a:pt x="15478" y="5238"/>
                  </a:lnTo>
                  <a:cubicBezTo>
                    <a:pt x="15481" y="5227"/>
                    <a:pt x="15484" y="5215"/>
                    <a:pt x="15486" y="5204"/>
                  </a:cubicBezTo>
                  <a:lnTo>
                    <a:pt x="15545" y="5204"/>
                  </a:lnTo>
                  <a:cubicBezTo>
                    <a:pt x="15527" y="5198"/>
                    <a:pt x="15509" y="5193"/>
                    <a:pt x="15489" y="5190"/>
                  </a:cubicBezTo>
                  <a:lnTo>
                    <a:pt x="15489" y="5190"/>
                  </a:lnTo>
                  <a:cubicBezTo>
                    <a:pt x="15512" y="5072"/>
                    <a:pt x="15512" y="4955"/>
                    <a:pt x="15512" y="4837"/>
                  </a:cubicBezTo>
                  <a:lnTo>
                    <a:pt x="15512" y="3837"/>
                  </a:lnTo>
                  <a:cubicBezTo>
                    <a:pt x="15545" y="2969"/>
                    <a:pt x="15579" y="1668"/>
                    <a:pt x="15579" y="101"/>
                  </a:cubicBezTo>
                  <a:lnTo>
                    <a:pt x="15579" y="34"/>
                  </a:lnTo>
                  <a:lnTo>
                    <a:pt x="1554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405350" y="5033200"/>
              <a:ext cx="4760925" cy="5875"/>
            </a:xfrm>
            <a:custGeom>
              <a:avLst/>
              <a:gdLst/>
              <a:ahLst/>
              <a:cxnLst/>
              <a:rect l="l" t="t" r="r" b="b"/>
              <a:pathLst>
                <a:path w="190437" h="235" extrusionOk="0">
                  <a:moveTo>
                    <a:pt x="95235" y="1"/>
                  </a:moveTo>
                  <a:cubicBezTo>
                    <a:pt x="42631" y="1"/>
                    <a:pt x="0" y="68"/>
                    <a:pt x="0" y="134"/>
                  </a:cubicBezTo>
                  <a:cubicBezTo>
                    <a:pt x="0" y="201"/>
                    <a:pt x="42631" y="234"/>
                    <a:pt x="95235" y="234"/>
                  </a:cubicBezTo>
                  <a:cubicBezTo>
                    <a:pt x="147806" y="234"/>
                    <a:pt x="190436" y="201"/>
                    <a:pt x="190436" y="134"/>
                  </a:cubicBezTo>
                  <a:cubicBezTo>
                    <a:pt x="190436" y="68"/>
                    <a:pt x="147806" y="1"/>
                    <a:pt x="95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267275" y="4517850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1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1" y="12142"/>
                  </a:lnTo>
                  <a:lnTo>
                    <a:pt x="202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233900" y="4532025"/>
              <a:ext cx="582125" cy="343600"/>
            </a:xfrm>
            <a:custGeom>
              <a:avLst/>
              <a:gdLst/>
              <a:ahLst/>
              <a:cxnLst/>
              <a:rect l="l" t="t" r="r" b="b"/>
              <a:pathLst>
                <a:path w="23285" h="13744" extrusionOk="0">
                  <a:moveTo>
                    <a:pt x="22817" y="0"/>
                  </a:moveTo>
                  <a:lnTo>
                    <a:pt x="468" y="167"/>
                  </a:lnTo>
                  <a:cubicBezTo>
                    <a:pt x="201" y="167"/>
                    <a:pt x="1" y="401"/>
                    <a:pt x="34" y="667"/>
                  </a:cubicBezTo>
                  <a:lnTo>
                    <a:pt x="1135" y="13310"/>
                  </a:lnTo>
                  <a:cubicBezTo>
                    <a:pt x="1135" y="13543"/>
                    <a:pt x="1335" y="13743"/>
                    <a:pt x="1569" y="13743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6"/>
                  </a:cubicBezTo>
                  <a:lnTo>
                    <a:pt x="23251" y="501"/>
                  </a:lnTo>
                  <a:cubicBezTo>
                    <a:pt x="23284" y="234"/>
                    <a:pt x="23084" y="0"/>
                    <a:pt x="228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404025" y="446947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2" y="0"/>
                  </a:moveTo>
                  <a:lnTo>
                    <a:pt x="1" y="134"/>
                  </a:lnTo>
                  <a:lnTo>
                    <a:pt x="67" y="12276"/>
                  </a:lnTo>
                  <a:lnTo>
                    <a:pt x="20382" y="12109"/>
                  </a:lnTo>
                  <a:lnTo>
                    <a:pt x="202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557475" y="4503675"/>
              <a:ext cx="516225" cy="296050"/>
            </a:xfrm>
            <a:custGeom>
              <a:avLst/>
              <a:gdLst/>
              <a:ahLst/>
              <a:cxnLst/>
              <a:rect l="l" t="t" r="r" b="b"/>
              <a:pathLst>
                <a:path w="20649" h="11842" extrusionOk="0">
                  <a:moveTo>
                    <a:pt x="19915" y="0"/>
                  </a:moveTo>
                  <a:lnTo>
                    <a:pt x="15078" y="33"/>
                  </a:lnTo>
                  <a:cubicBezTo>
                    <a:pt x="14911" y="33"/>
                    <a:pt x="14744" y="100"/>
                    <a:pt x="14611" y="234"/>
                  </a:cubicBezTo>
                  <a:lnTo>
                    <a:pt x="12643" y="2202"/>
                  </a:lnTo>
                  <a:cubicBezTo>
                    <a:pt x="12509" y="2335"/>
                    <a:pt x="12309" y="2402"/>
                    <a:pt x="12142" y="2402"/>
                  </a:cubicBezTo>
                  <a:lnTo>
                    <a:pt x="701" y="2402"/>
                  </a:lnTo>
                  <a:cubicBezTo>
                    <a:pt x="334" y="2402"/>
                    <a:pt x="0" y="2735"/>
                    <a:pt x="34" y="3102"/>
                  </a:cubicBezTo>
                  <a:lnTo>
                    <a:pt x="100" y="11141"/>
                  </a:lnTo>
                  <a:cubicBezTo>
                    <a:pt x="100" y="11542"/>
                    <a:pt x="401" y="11842"/>
                    <a:pt x="801" y="11842"/>
                  </a:cubicBezTo>
                  <a:lnTo>
                    <a:pt x="19381" y="11709"/>
                  </a:lnTo>
                  <a:cubicBezTo>
                    <a:pt x="19748" y="11709"/>
                    <a:pt x="20048" y="11408"/>
                    <a:pt x="20048" y="11041"/>
                  </a:cubicBezTo>
                  <a:lnTo>
                    <a:pt x="20615" y="734"/>
                  </a:lnTo>
                  <a:cubicBezTo>
                    <a:pt x="20649" y="300"/>
                    <a:pt x="20315" y="0"/>
                    <a:pt x="1991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557475" y="452952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315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2" y="12142"/>
                  </a:lnTo>
                  <a:lnTo>
                    <a:pt x="2031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524950" y="454370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0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7"/>
                  </a:cubicBezTo>
                  <a:lnTo>
                    <a:pt x="1101" y="13310"/>
                  </a:lnTo>
                  <a:cubicBezTo>
                    <a:pt x="1135" y="13543"/>
                    <a:pt x="1301" y="13710"/>
                    <a:pt x="1568" y="13710"/>
                  </a:cubicBezTo>
                  <a:lnTo>
                    <a:pt x="21349" y="13577"/>
                  </a:lnTo>
                  <a:cubicBezTo>
                    <a:pt x="21549" y="13577"/>
                    <a:pt x="21749" y="13410"/>
                    <a:pt x="21783" y="13176"/>
                  </a:cubicBezTo>
                  <a:lnTo>
                    <a:pt x="23250" y="534"/>
                  </a:lnTo>
                  <a:cubicBezTo>
                    <a:pt x="23284" y="234"/>
                    <a:pt x="23050" y="0"/>
                    <a:pt x="227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5524950" y="4599575"/>
              <a:ext cx="633800" cy="439500"/>
            </a:xfrm>
            <a:custGeom>
              <a:avLst/>
              <a:gdLst/>
              <a:ahLst/>
              <a:cxnLst/>
              <a:rect l="l" t="t" r="r" b="b"/>
              <a:pathLst>
                <a:path w="25352" h="17580" extrusionOk="0">
                  <a:moveTo>
                    <a:pt x="15873" y="1866"/>
                  </a:moveTo>
                  <a:cubicBezTo>
                    <a:pt x="17581" y="1866"/>
                    <a:pt x="17581" y="4473"/>
                    <a:pt x="15873" y="4473"/>
                  </a:cubicBezTo>
                  <a:cubicBezTo>
                    <a:pt x="15842" y="4473"/>
                    <a:pt x="15811" y="4472"/>
                    <a:pt x="15778" y="4470"/>
                  </a:cubicBezTo>
                  <a:lnTo>
                    <a:pt x="9574" y="4470"/>
                  </a:lnTo>
                  <a:cubicBezTo>
                    <a:pt x="8873" y="4470"/>
                    <a:pt x="8273" y="3870"/>
                    <a:pt x="8273" y="3169"/>
                  </a:cubicBezTo>
                  <a:cubicBezTo>
                    <a:pt x="8273" y="2469"/>
                    <a:pt x="8873" y="1868"/>
                    <a:pt x="9574" y="1868"/>
                  </a:cubicBezTo>
                  <a:lnTo>
                    <a:pt x="15778" y="1868"/>
                  </a:lnTo>
                  <a:cubicBezTo>
                    <a:pt x="15811" y="1866"/>
                    <a:pt x="15842" y="1866"/>
                    <a:pt x="15873" y="1866"/>
                  </a:cubicBezTo>
                  <a:close/>
                  <a:moveTo>
                    <a:pt x="0" y="0"/>
                  </a:moveTo>
                  <a:lnTo>
                    <a:pt x="0" y="17579"/>
                  </a:lnTo>
                  <a:lnTo>
                    <a:pt x="25352" y="17579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183875" y="4599575"/>
              <a:ext cx="341100" cy="439500"/>
            </a:xfrm>
            <a:custGeom>
              <a:avLst/>
              <a:gdLst/>
              <a:ahLst/>
              <a:cxnLst/>
              <a:rect l="l" t="t" r="r" b="b"/>
              <a:pathLst>
                <a:path w="13644" h="17580" extrusionOk="0">
                  <a:moveTo>
                    <a:pt x="0" y="0"/>
                  </a:moveTo>
                  <a:lnTo>
                    <a:pt x="0" y="17579"/>
                  </a:lnTo>
                  <a:lnTo>
                    <a:pt x="13643" y="17579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742850" y="4707150"/>
              <a:ext cx="430325" cy="332750"/>
            </a:xfrm>
            <a:custGeom>
              <a:avLst/>
              <a:gdLst/>
              <a:ahLst/>
              <a:cxnLst/>
              <a:rect l="l" t="t" r="r" b="b"/>
              <a:pathLst>
                <a:path w="17213" h="13310" extrusionOk="0">
                  <a:moveTo>
                    <a:pt x="9874" y="0"/>
                  </a:moveTo>
                  <a:lnTo>
                    <a:pt x="8573" y="7639"/>
                  </a:lnTo>
                  <a:cubicBezTo>
                    <a:pt x="8573" y="7639"/>
                    <a:pt x="367" y="8840"/>
                    <a:pt x="0" y="10241"/>
                  </a:cubicBezTo>
                  <a:lnTo>
                    <a:pt x="14677" y="13310"/>
                  </a:lnTo>
                  <a:lnTo>
                    <a:pt x="17213" y="153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050575" y="4903825"/>
              <a:ext cx="33375" cy="29125"/>
            </a:xfrm>
            <a:custGeom>
              <a:avLst/>
              <a:gdLst/>
              <a:ahLst/>
              <a:cxnLst/>
              <a:rect l="l" t="t" r="r" b="b"/>
              <a:pathLst>
                <a:path w="1335" h="1165" extrusionOk="0">
                  <a:moveTo>
                    <a:pt x="661" y="0"/>
                  </a:moveTo>
                  <a:cubicBezTo>
                    <a:pt x="461" y="0"/>
                    <a:pt x="273" y="102"/>
                    <a:pt x="167" y="272"/>
                  </a:cubicBezTo>
                  <a:cubicBezTo>
                    <a:pt x="0" y="606"/>
                    <a:pt x="133" y="973"/>
                    <a:pt x="434" y="1106"/>
                  </a:cubicBezTo>
                  <a:cubicBezTo>
                    <a:pt x="521" y="1145"/>
                    <a:pt x="612" y="1164"/>
                    <a:pt x="699" y="1164"/>
                  </a:cubicBezTo>
                  <a:cubicBezTo>
                    <a:pt x="912" y="1164"/>
                    <a:pt x="1106" y="1052"/>
                    <a:pt x="1201" y="840"/>
                  </a:cubicBezTo>
                  <a:cubicBezTo>
                    <a:pt x="1334" y="539"/>
                    <a:pt x="1201" y="239"/>
                    <a:pt x="934" y="72"/>
                  </a:cubicBezTo>
                  <a:lnTo>
                    <a:pt x="934" y="72"/>
                  </a:lnTo>
                  <a:lnTo>
                    <a:pt x="1001" y="106"/>
                  </a:lnTo>
                  <a:cubicBezTo>
                    <a:pt x="892" y="33"/>
                    <a:pt x="774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742000" y="4947325"/>
              <a:ext cx="372800" cy="92575"/>
            </a:xfrm>
            <a:custGeom>
              <a:avLst/>
              <a:gdLst/>
              <a:ahLst/>
              <a:cxnLst/>
              <a:rect l="l" t="t" r="r" b="b"/>
              <a:pathLst>
                <a:path w="14912" h="3703" extrusionOk="0">
                  <a:moveTo>
                    <a:pt x="735" y="0"/>
                  </a:moveTo>
                  <a:cubicBezTo>
                    <a:pt x="735" y="0"/>
                    <a:pt x="34" y="167"/>
                    <a:pt x="1" y="634"/>
                  </a:cubicBezTo>
                  <a:lnTo>
                    <a:pt x="14711" y="3703"/>
                  </a:lnTo>
                  <a:lnTo>
                    <a:pt x="14912" y="2502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951325" y="4893925"/>
              <a:ext cx="30875" cy="28450"/>
            </a:xfrm>
            <a:custGeom>
              <a:avLst/>
              <a:gdLst/>
              <a:ahLst/>
              <a:cxnLst/>
              <a:rect l="l" t="t" r="r" b="b"/>
              <a:pathLst>
                <a:path w="1235" h="1138" extrusionOk="0">
                  <a:moveTo>
                    <a:pt x="104" y="1"/>
                  </a:moveTo>
                  <a:cubicBezTo>
                    <a:pt x="39" y="1"/>
                    <a:pt x="1" y="15"/>
                    <a:pt x="1" y="35"/>
                  </a:cubicBezTo>
                  <a:cubicBezTo>
                    <a:pt x="1" y="101"/>
                    <a:pt x="334" y="201"/>
                    <a:pt x="634" y="502"/>
                  </a:cubicBezTo>
                  <a:cubicBezTo>
                    <a:pt x="954" y="789"/>
                    <a:pt x="1059" y="1138"/>
                    <a:pt x="1126" y="1138"/>
                  </a:cubicBezTo>
                  <a:cubicBezTo>
                    <a:pt x="1129" y="1138"/>
                    <a:pt x="1132" y="1137"/>
                    <a:pt x="1135" y="1135"/>
                  </a:cubicBezTo>
                  <a:cubicBezTo>
                    <a:pt x="1235" y="1135"/>
                    <a:pt x="1201" y="702"/>
                    <a:pt x="834" y="335"/>
                  </a:cubicBezTo>
                  <a:cubicBezTo>
                    <a:pt x="554" y="78"/>
                    <a:pt x="257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908800" y="4901825"/>
              <a:ext cx="22300" cy="33050"/>
            </a:xfrm>
            <a:custGeom>
              <a:avLst/>
              <a:gdLst/>
              <a:ahLst/>
              <a:cxnLst/>
              <a:rect l="l" t="t" r="r" b="b"/>
              <a:pathLst>
                <a:path w="892" h="1322" extrusionOk="0">
                  <a:moveTo>
                    <a:pt x="71" y="0"/>
                  </a:moveTo>
                  <a:cubicBezTo>
                    <a:pt x="47" y="0"/>
                    <a:pt x="34" y="7"/>
                    <a:pt x="34" y="19"/>
                  </a:cubicBezTo>
                  <a:cubicBezTo>
                    <a:pt x="0" y="86"/>
                    <a:pt x="301" y="286"/>
                    <a:pt x="434" y="619"/>
                  </a:cubicBezTo>
                  <a:cubicBezTo>
                    <a:pt x="601" y="986"/>
                    <a:pt x="634" y="1320"/>
                    <a:pt x="701" y="1320"/>
                  </a:cubicBezTo>
                  <a:cubicBezTo>
                    <a:pt x="703" y="1321"/>
                    <a:pt x="706" y="1322"/>
                    <a:pt x="709" y="1322"/>
                  </a:cubicBezTo>
                  <a:cubicBezTo>
                    <a:pt x="777" y="1322"/>
                    <a:pt x="892" y="935"/>
                    <a:pt x="667" y="486"/>
                  </a:cubicBezTo>
                  <a:cubicBezTo>
                    <a:pt x="477" y="132"/>
                    <a:pt x="175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869600" y="4910350"/>
              <a:ext cx="14075" cy="33725"/>
            </a:xfrm>
            <a:custGeom>
              <a:avLst/>
              <a:gdLst/>
              <a:ahLst/>
              <a:cxnLst/>
              <a:rect l="l" t="t" r="r" b="b"/>
              <a:pathLst>
                <a:path w="563" h="1349" extrusionOk="0">
                  <a:moveTo>
                    <a:pt x="46" y="0"/>
                  </a:moveTo>
                  <a:cubicBezTo>
                    <a:pt x="38" y="0"/>
                    <a:pt x="34" y="4"/>
                    <a:pt x="34" y="11"/>
                  </a:cubicBezTo>
                  <a:cubicBezTo>
                    <a:pt x="1" y="45"/>
                    <a:pt x="134" y="312"/>
                    <a:pt x="234" y="645"/>
                  </a:cubicBezTo>
                  <a:cubicBezTo>
                    <a:pt x="301" y="1012"/>
                    <a:pt x="267" y="1312"/>
                    <a:pt x="334" y="1346"/>
                  </a:cubicBezTo>
                  <a:cubicBezTo>
                    <a:pt x="337" y="1347"/>
                    <a:pt x="340" y="1348"/>
                    <a:pt x="344" y="1348"/>
                  </a:cubicBezTo>
                  <a:cubicBezTo>
                    <a:pt x="416" y="1348"/>
                    <a:pt x="563" y="1025"/>
                    <a:pt x="468" y="612"/>
                  </a:cubicBezTo>
                  <a:cubicBezTo>
                    <a:pt x="379" y="227"/>
                    <a:pt x="106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3963225" y="4848500"/>
              <a:ext cx="39000" cy="14100"/>
            </a:xfrm>
            <a:custGeom>
              <a:avLst/>
              <a:gdLst/>
              <a:ahLst/>
              <a:cxnLst/>
              <a:rect l="l" t="t" r="r" b="b"/>
              <a:pathLst>
                <a:path w="1560" h="564" extrusionOk="0">
                  <a:moveTo>
                    <a:pt x="486" y="0"/>
                  </a:moveTo>
                  <a:cubicBezTo>
                    <a:pt x="189" y="0"/>
                    <a:pt x="1" y="102"/>
                    <a:pt x="25" y="150"/>
                  </a:cubicBezTo>
                  <a:cubicBezTo>
                    <a:pt x="25" y="217"/>
                    <a:pt x="392" y="184"/>
                    <a:pt x="792" y="284"/>
                  </a:cubicBezTo>
                  <a:cubicBezTo>
                    <a:pt x="1138" y="399"/>
                    <a:pt x="1409" y="564"/>
                    <a:pt x="1498" y="564"/>
                  </a:cubicBezTo>
                  <a:cubicBezTo>
                    <a:pt x="1512" y="564"/>
                    <a:pt x="1521" y="560"/>
                    <a:pt x="1526" y="551"/>
                  </a:cubicBezTo>
                  <a:cubicBezTo>
                    <a:pt x="1559" y="484"/>
                    <a:pt x="1326" y="184"/>
                    <a:pt x="859" y="50"/>
                  </a:cubicBezTo>
                  <a:cubicBezTo>
                    <a:pt x="723" y="14"/>
                    <a:pt x="597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3977175" y="4744675"/>
              <a:ext cx="187650" cy="70900"/>
            </a:xfrm>
            <a:custGeom>
              <a:avLst/>
              <a:gdLst/>
              <a:ahLst/>
              <a:cxnLst/>
              <a:rect l="l" t="t" r="r" b="b"/>
              <a:pathLst>
                <a:path w="7506" h="2836" extrusionOk="0">
                  <a:moveTo>
                    <a:pt x="234" y="0"/>
                  </a:moveTo>
                  <a:lnTo>
                    <a:pt x="1" y="1368"/>
                  </a:lnTo>
                  <a:lnTo>
                    <a:pt x="7239" y="2836"/>
                  </a:lnTo>
                  <a:lnTo>
                    <a:pt x="7506" y="160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971350" y="4793050"/>
              <a:ext cx="61725" cy="24425"/>
            </a:xfrm>
            <a:custGeom>
              <a:avLst/>
              <a:gdLst/>
              <a:ahLst/>
              <a:cxnLst/>
              <a:rect l="l" t="t" r="r" b="b"/>
              <a:pathLst>
                <a:path w="2469" h="977" extrusionOk="0">
                  <a:moveTo>
                    <a:pt x="1835" y="267"/>
                  </a:moveTo>
                  <a:cubicBezTo>
                    <a:pt x="2002" y="267"/>
                    <a:pt x="2135" y="300"/>
                    <a:pt x="2168" y="367"/>
                  </a:cubicBezTo>
                  <a:cubicBezTo>
                    <a:pt x="2202" y="434"/>
                    <a:pt x="2168" y="400"/>
                    <a:pt x="2135" y="434"/>
                  </a:cubicBezTo>
                  <a:cubicBezTo>
                    <a:pt x="2068" y="467"/>
                    <a:pt x="2002" y="500"/>
                    <a:pt x="1935" y="534"/>
                  </a:cubicBezTo>
                  <a:cubicBezTo>
                    <a:pt x="1801" y="601"/>
                    <a:pt x="1668" y="634"/>
                    <a:pt x="1535" y="667"/>
                  </a:cubicBezTo>
                  <a:cubicBezTo>
                    <a:pt x="1268" y="734"/>
                    <a:pt x="1001" y="767"/>
                    <a:pt x="734" y="801"/>
                  </a:cubicBezTo>
                  <a:cubicBezTo>
                    <a:pt x="551" y="801"/>
                    <a:pt x="347" y="801"/>
                    <a:pt x="155" y="817"/>
                  </a:cubicBezTo>
                  <a:lnTo>
                    <a:pt x="155" y="817"/>
                  </a:lnTo>
                  <a:cubicBezTo>
                    <a:pt x="269" y="749"/>
                    <a:pt x="441" y="647"/>
                    <a:pt x="667" y="534"/>
                  </a:cubicBezTo>
                  <a:cubicBezTo>
                    <a:pt x="901" y="434"/>
                    <a:pt x="1134" y="334"/>
                    <a:pt x="1401" y="300"/>
                  </a:cubicBezTo>
                  <a:cubicBezTo>
                    <a:pt x="1535" y="267"/>
                    <a:pt x="1701" y="267"/>
                    <a:pt x="1835" y="267"/>
                  </a:cubicBezTo>
                  <a:close/>
                  <a:moveTo>
                    <a:pt x="1835" y="0"/>
                  </a:moveTo>
                  <a:cubicBezTo>
                    <a:pt x="1668" y="33"/>
                    <a:pt x="1501" y="33"/>
                    <a:pt x="1334" y="67"/>
                  </a:cubicBezTo>
                  <a:cubicBezTo>
                    <a:pt x="1068" y="134"/>
                    <a:pt x="801" y="234"/>
                    <a:pt x="567" y="367"/>
                  </a:cubicBezTo>
                  <a:cubicBezTo>
                    <a:pt x="280" y="559"/>
                    <a:pt x="113" y="733"/>
                    <a:pt x="41" y="829"/>
                  </a:cubicBezTo>
                  <a:lnTo>
                    <a:pt x="41" y="829"/>
                  </a:lnTo>
                  <a:cubicBezTo>
                    <a:pt x="28" y="830"/>
                    <a:pt x="14" y="832"/>
                    <a:pt x="0" y="834"/>
                  </a:cubicBezTo>
                  <a:cubicBezTo>
                    <a:pt x="10" y="838"/>
                    <a:pt x="19" y="842"/>
                    <a:pt x="29" y="846"/>
                  </a:cubicBezTo>
                  <a:lnTo>
                    <a:pt x="29" y="846"/>
                  </a:lnTo>
                  <a:cubicBezTo>
                    <a:pt x="9" y="874"/>
                    <a:pt x="0" y="893"/>
                    <a:pt x="0" y="901"/>
                  </a:cubicBezTo>
                  <a:cubicBezTo>
                    <a:pt x="9" y="901"/>
                    <a:pt x="34" y="888"/>
                    <a:pt x="74" y="865"/>
                  </a:cubicBezTo>
                  <a:lnTo>
                    <a:pt x="74" y="865"/>
                  </a:lnTo>
                  <a:cubicBezTo>
                    <a:pt x="242" y="931"/>
                    <a:pt x="411" y="976"/>
                    <a:pt x="595" y="976"/>
                  </a:cubicBezTo>
                  <a:cubicBezTo>
                    <a:pt x="640" y="976"/>
                    <a:pt x="687" y="973"/>
                    <a:pt x="734" y="967"/>
                  </a:cubicBezTo>
                  <a:cubicBezTo>
                    <a:pt x="1001" y="967"/>
                    <a:pt x="1301" y="967"/>
                    <a:pt x="1568" y="901"/>
                  </a:cubicBezTo>
                  <a:cubicBezTo>
                    <a:pt x="1735" y="867"/>
                    <a:pt x="1868" y="834"/>
                    <a:pt x="2035" y="767"/>
                  </a:cubicBezTo>
                  <a:cubicBezTo>
                    <a:pt x="2135" y="734"/>
                    <a:pt x="2202" y="701"/>
                    <a:pt x="2268" y="634"/>
                  </a:cubicBezTo>
                  <a:cubicBezTo>
                    <a:pt x="2402" y="567"/>
                    <a:pt x="2469" y="400"/>
                    <a:pt x="2402" y="267"/>
                  </a:cubicBezTo>
                  <a:cubicBezTo>
                    <a:pt x="2335" y="134"/>
                    <a:pt x="2235" y="67"/>
                    <a:pt x="2102" y="33"/>
                  </a:cubicBezTo>
                  <a:cubicBezTo>
                    <a:pt x="2035" y="0"/>
                    <a:pt x="1935" y="0"/>
                    <a:pt x="1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956325" y="4755200"/>
              <a:ext cx="28375" cy="61225"/>
            </a:xfrm>
            <a:custGeom>
              <a:avLst/>
              <a:gdLst/>
              <a:ahLst/>
              <a:cxnLst/>
              <a:rect l="l" t="t" r="r" b="b"/>
              <a:pathLst>
                <a:path w="1135" h="2449" extrusionOk="0">
                  <a:moveTo>
                    <a:pt x="508" y="1"/>
                  </a:moveTo>
                  <a:cubicBezTo>
                    <a:pt x="408" y="1"/>
                    <a:pt x="319" y="45"/>
                    <a:pt x="268" y="146"/>
                  </a:cubicBezTo>
                  <a:cubicBezTo>
                    <a:pt x="201" y="213"/>
                    <a:pt x="167" y="313"/>
                    <a:pt x="134" y="380"/>
                  </a:cubicBezTo>
                  <a:cubicBezTo>
                    <a:pt x="67" y="547"/>
                    <a:pt x="34" y="714"/>
                    <a:pt x="34" y="880"/>
                  </a:cubicBezTo>
                  <a:cubicBezTo>
                    <a:pt x="1" y="1181"/>
                    <a:pt x="67" y="1447"/>
                    <a:pt x="167" y="1714"/>
                  </a:cubicBezTo>
                  <a:cubicBezTo>
                    <a:pt x="379" y="2137"/>
                    <a:pt x="617" y="2286"/>
                    <a:pt x="661" y="2286"/>
                  </a:cubicBezTo>
                  <a:cubicBezTo>
                    <a:pt x="665" y="2286"/>
                    <a:pt x="668" y="2284"/>
                    <a:pt x="668" y="2281"/>
                  </a:cubicBezTo>
                  <a:cubicBezTo>
                    <a:pt x="701" y="2281"/>
                    <a:pt x="501" y="2081"/>
                    <a:pt x="334" y="1648"/>
                  </a:cubicBezTo>
                  <a:cubicBezTo>
                    <a:pt x="268" y="1414"/>
                    <a:pt x="234" y="1181"/>
                    <a:pt x="268" y="914"/>
                  </a:cubicBezTo>
                  <a:cubicBezTo>
                    <a:pt x="268" y="780"/>
                    <a:pt x="301" y="613"/>
                    <a:pt x="368" y="513"/>
                  </a:cubicBezTo>
                  <a:cubicBezTo>
                    <a:pt x="434" y="347"/>
                    <a:pt x="501" y="247"/>
                    <a:pt x="568" y="247"/>
                  </a:cubicBezTo>
                  <a:cubicBezTo>
                    <a:pt x="601" y="280"/>
                    <a:pt x="735" y="413"/>
                    <a:pt x="768" y="547"/>
                  </a:cubicBezTo>
                  <a:cubicBezTo>
                    <a:pt x="801" y="714"/>
                    <a:pt x="835" y="847"/>
                    <a:pt x="868" y="980"/>
                  </a:cubicBezTo>
                  <a:cubicBezTo>
                    <a:pt x="901" y="1247"/>
                    <a:pt x="901" y="1514"/>
                    <a:pt x="868" y="1748"/>
                  </a:cubicBezTo>
                  <a:cubicBezTo>
                    <a:pt x="768" y="2181"/>
                    <a:pt x="634" y="2448"/>
                    <a:pt x="701" y="2448"/>
                  </a:cubicBezTo>
                  <a:cubicBezTo>
                    <a:pt x="868" y="2281"/>
                    <a:pt x="968" y="2048"/>
                    <a:pt x="1035" y="1781"/>
                  </a:cubicBezTo>
                  <a:cubicBezTo>
                    <a:pt x="1101" y="1514"/>
                    <a:pt x="1135" y="1247"/>
                    <a:pt x="1101" y="947"/>
                  </a:cubicBezTo>
                  <a:cubicBezTo>
                    <a:pt x="1068" y="780"/>
                    <a:pt x="1035" y="613"/>
                    <a:pt x="1001" y="480"/>
                  </a:cubicBezTo>
                  <a:cubicBezTo>
                    <a:pt x="968" y="247"/>
                    <a:pt x="801" y="80"/>
                    <a:pt x="601" y="13"/>
                  </a:cubicBezTo>
                  <a:cubicBezTo>
                    <a:pt x="570" y="5"/>
                    <a:pt x="538" y="1"/>
                    <a:pt x="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5018750" y="4602075"/>
              <a:ext cx="316925" cy="430325"/>
            </a:xfrm>
            <a:custGeom>
              <a:avLst/>
              <a:gdLst/>
              <a:ahLst/>
              <a:cxnLst/>
              <a:rect l="l" t="t" r="r" b="b"/>
              <a:pathLst>
                <a:path w="12677" h="17213" extrusionOk="0">
                  <a:moveTo>
                    <a:pt x="5405" y="0"/>
                  </a:moveTo>
                  <a:lnTo>
                    <a:pt x="1" y="4037"/>
                  </a:lnTo>
                  <a:lnTo>
                    <a:pt x="5004" y="9540"/>
                  </a:lnTo>
                  <a:lnTo>
                    <a:pt x="4804" y="15111"/>
                  </a:lnTo>
                  <a:cubicBezTo>
                    <a:pt x="2035" y="15845"/>
                    <a:pt x="1602" y="17213"/>
                    <a:pt x="1602" y="17213"/>
                  </a:cubicBezTo>
                  <a:lnTo>
                    <a:pt x="7406" y="17213"/>
                  </a:lnTo>
                  <a:lnTo>
                    <a:pt x="12676" y="7072"/>
                  </a:lnTo>
                  <a:lnTo>
                    <a:pt x="8740" y="4370"/>
                  </a:lnTo>
                  <a:lnTo>
                    <a:pt x="5571" y="234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058775" y="4764675"/>
              <a:ext cx="276900" cy="267725"/>
            </a:xfrm>
            <a:custGeom>
              <a:avLst/>
              <a:gdLst/>
              <a:ahLst/>
              <a:cxnLst/>
              <a:rect l="l" t="t" r="r" b="b"/>
              <a:pathLst>
                <a:path w="11076" h="10709" extrusionOk="0">
                  <a:moveTo>
                    <a:pt x="10241" y="1"/>
                  </a:moveTo>
                  <a:lnTo>
                    <a:pt x="5371" y="9574"/>
                  </a:lnTo>
                  <a:lnTo>
                    <a:pt x="668" y="9841"/>
                  </a:lnTo>
                  <a:lnTo>
                    <a:pt x="1" y="10709"/>
                  </a:lnTo>
                  <a:lnTo>
                    <a:pt x="5805" y="10709"/>
                  </a:lnTo>
                  <a:lnTo>
                    <a:pt x="11075" y="568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138850" y="4906450"/>
              <a:ext cx="44225" cy="10375"/>
            </a:xfrm>
            <a:custGeom>
              <a:avLst/>
              <a:gdLst/>
              <a:ahLst/>
              <a:cxnLst/>
              <a:rect l="l" t="t" r="r" b="b"/>
              <a:pathLst>
                <a:path w="1769" h="415" extrusionOk="0">
                  <a:moveTo>
                    <a:pt x="901" y="1"/>
                  </a:moveTo>
                  <a:cubicBezTo>
                    <a:pt x="334" y="1"/>
                    <a:pt x="0" y="334"/>
                    <a:pt x="67" y="368"/>
                  </a:cubicBezTo>
                  <a:cubicBezTo>
                    <a:pt x="72" y="377"/>
                    <a:pt x="83" y="381"/>
                    <a:pt x="100" y="381"/>
                  </a:cubicBezTo>
                  <a:cubicBezTo>
                    <a:pt x="190" y="381"/>
                    <a:pt x="448" y="264"/>
                    <a:pt x="794" y="264"/>
                  </a:cubicBezTo>
                  <a:cubicBezTo>
                    <a:pt x="829" y="264"/>
                    <a:pt x="864" y="265"/>
                    <a:pt x="901" y="268"/>
                  </a:cubicBezTo>
                  <a:cubicBezTo>
                    <a:pt x="1272" y="268"/>
                    <a:pt x="1571" y="415"/>
                    <a:pt x="1690" y="415"/>
                  </a:cubicBezTo>
                  <a:cubicBezTo>
                    <a:pt x="1710" y="415"/>
                    <a:pt x="1725" y="410"/>
                    <a:pt x="1735" y="401"/>
                  </a:cubicBezTo>
                  <a:cubicBezTo>
                    <a:pt x="1768" y="334"/>
                    <a:pt x="1434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5142175" y="4865000"/>
              <a:ext cx="42550" cy="16525"/>
            </a:xfrm>
            <a:custGeom>
              <a:avLst/>
              <a:gdLst/>
              <a:ahLst/>
              <a:cxnLst/>
              <a:rect l="l" t="t" r="r" b="b"/>
              <a:pathLst>
                <a:path w="1702" h="661" extrusionOk="0">
                  <a:moveTo>
                    <a:pt x="956" y="0"/>
                  </a:moveTo>
                  <a:cubicBezTo>
                    <a:pt x="646" y="0"/>
                    <a:pt x="349" y="133"/>
                    <a:pt x="134" y="391"/>
                  </a:cubicBezTo>
                  <a:cubicBezTo>
                    <a:pt x="1" y="525"/>
                    <a:pt x="1" y="625"/>
                    <a:pt x="34" y="658"/>
                  </a:cubicBezTo>
                  <a:cubicBezTo>
                    <a:pt x="35" y="660"/>
                    <a:pt x="38" y="660"/>
                    <a:pt x="40" y="660"/>
                  </a:cubicBezTo>
                  <a:cubicBezTo>
                    <a:pt x="93" y="660"/>
                    <a:pt x="356" y="353"/>
                    <a:pt x="801" y="258"/>
                  </a:cubicBezTo>
                  <a:cubicBezTo>
                    <a:pt x="886" y="240"/>
                    <a:pt x="967" y="232"/>
                    <a:pt x="1044" y="232"/>
                  </a:cubicBezTo>
                  <a:cubicBezTo>
                    <a:pt x="1336" y="232"/>
                    <a:pt x="1560" y="337"/>
                    <a:pt x="1640" y="337"/>
                  </a:cubicBezTo>
                  <a:cubicBezTo>
                    <a:pt x="1654" y="337"/>
                    <a:pt x="1664" y="333"/>
                    <a:pt x="1668" y="324"/>
                  </a:cubicBezTo>
                  <a:cubicBezTo>
                    <a:pt x="1702" y="258"/>
                    <a:pt x="1635" y="191"/>
                    <a:pt x="1468" y="124"/>
                  </a:cubicBezTo>
                  <a:cubicBezTo>
                    <a:pt x="1302" y="41"/>
                    <a:pt x="1127" y="0"/>
                    <a:pt x="9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141350" y="4818600"/>
              <a:ext cx="37550" cy="18725"/>
            </a:xfrm>
            <a:custGeom>
              <a:avLst/>
              <a:gdLst/>
              <a:ahLst/>
              <a:cxnLst/>
              <a:rect l="l" t="t" r="r" b="b"/>
              <a:pathLst>
                <a:path w="1502" h="749" extrusionOk="0">
                  <a:moveTo>
                    <a:pt x="951" y="0"/>
                  </a:moveTo>
                  <a:cubicBezTo>
                    <a:pt x="598" y="0"/>
                    <a:pt x="273" y="170"/>
                    <a:pt x="67" y="479"/>
                  </a:cubicBezTo>
                  <a:cubicBezTo>
                    <a:pt x="0" y="613"/>
                    <a:pt x="0" y="713"/>
                    <a:pt x="0" y="746"/>
                  </a:cubicBezTo>
                  <a:cubicBezTo>
                    <a:pt x="3" y="748"/>
                    <a:pt x="7" y="748"/>
                    <a:pt x="11" y="748"/>
                  </a:cubicBezTo>
                  <a:cubicBezTo>
                    <a:pt x="86" y="748"/>
                    <a:pt x="286" y="438"/>
                    <a:pt x="667" y="279"/>
                  </a:cubicBezTo>
                  <a:cubicBezTo>
                    <a:pt x="815" y="230"/>
                    <a:pt x="959" y="217"/>
                    <a:pt x="1082" y="217"/>
                  </a:cubicBezTo>
                  <a:cubicBezTo>
                    <a:pt x="1217" y="217"/>
                    <a:pt x="1329" y="232"/>
                    <a:pt x="1397" y="232"/>
                  </a:cubicBezTo>
                  <a:cubicBezTo>
                    <a:pt x="1436" y="232"/>
                    <a:pt x="1460" y="227"/>
                    <a:pt x="1468" y="212"/>
                  </a:cubicBezTo>
                  <a:cubicBezTo>
                    <a:pt x="1501" y="146"/>
                    <a:pt x="1401" y="112"/>
                    <a:pt x="1268" y="46"/>
                  </a:cubicBezTo>
                  <a:cubicBezTo>
                    <a:pt x="1161" y="15"/>
                    <a:pt x="1055" y="0"/>
                    <a:pt x="9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5101325" y="4778750"/>
              <a:ext cx="34200" cy="24325"/>
            </a:xfrm>
            <a:custGeom>
              <a:avLst/>
              <a:gdLst/>
              <a:ahLst/>
              <a:cxnLst/>
              <a:rect l="l" t="t" r="r" b="b"/>
              <a:pathLst>
                <a:path w="1368" h="973" extrusionOk="0">
                  <a:moveTo>
                    <a:pt x="1131" y="1"/>
                  </a:moveTo>
                  <a:cubicBezTo>
                    <a:pt x="971" y="1"/>
                    <a:pt x="745" y="48"/>
                    <a:pt x="500" y="205"/>
                  </a:cubicBezTo>
                  <a:cubicBezTo>
                    <a:pt x="67" y="505"/>
                    <a:pt x="0" y="939"/>
                    <a:pt x="67" y="972"/>
                  </a:cubicBezTo>
                  <a:cubicBezTo>
                    <a:pt x="133" y="972"/>
                    <a:pt x="300" y="639"/>
                    <a:pt x="667" y="405"/>
                  </a:cubicBezTo>
                  <a:cubicBezTo>
                    <a:pt x="1001" y="172"/>
                    <a:pt x="1368" y="138"/>
                    <a:pt x="1368" y="72"/>
                  </a:cubicBezTo>
                  <a:cubicBezTo>
                    <a:pt x="1368" y="40"/>
                    <a:pt x="1277" y="1"/>
                    <a:pt x="1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5074625" y="4714650"/>
              <a:ext cx="41725" cy="58400"/>
            </a:xfrm>
            <a:custGeom>
              <a:avLst/>
              <a:gdLst/>
              <a:ahLst/>
              <a:cxnLst/>
              <a:rect l="l" t="t" r="r" b="b"/>
              <a:pathLst>
                <a:path w="1669" h="2336" extrusionOk="0">
                  <a:moveTo>
                    <a:pt x="1235" y="1"/>
                  </a:moveTo>
                  <a:cubicBezTo>
                    <a:pt x="1035" y="34"/>
                    <a:pt x="868" y="134"/>
                    <a:pt x="701" y="301"/>
                  </a:cubicBezTo>
                  <a:cubicBezTo>
                    <a:pt x="568" y="401"/>
                    <a:pt x="434" y="568"/>
                    <a:pt x="334" y="701"/>
                  </a:cubicBezTo>
                  <a:cubicBezTo>
                    <a:pt x="201" y="968"/>
                    <a:pt x="101" y="1235"/>
                    <a:pt x="34" y="1535"/>
                  </a:cubicBezTo>
                  <a:cubicBezTo>
                    <a:pt x="1" y="1802"/>
                    <a:pt x="34" y="2102"/>
                    <a:pt x="167" y="2336"/>
                  </a:cubicBezTo>
                  <a:cubicBezTo>
                    <a:pt x="167" y="2069"/>
                    <a:pt x="201" y="1835"/>
                    <a:pt x="234" y="1568"/>
                  </a:cubicBezTo>
                  <a:cubicBezTo>
                    <a:pt x="301" y="1135"/>
                    <a:pt x="534" y="768"/>
                    <a:pt x="868" y="501"/>
                  </a:cubicBezTo>
                  <a:cubicBezTo>
                    <a:pt x="968" y="367"/>
                    <a:pt x="1135" y="301"/>
                    <a:pt x="1268" y="267"/>
                  </a:cubicBezTo>
                  <a:cubicBezTo>
                    <a:pt x="1335" y="267"/>
                    <a:pt x="1368" y="267"/>
                    <a:pt x="1402" y="334"/>
                  </a:cubicBezTo>
                  <a:cubicBezTo>
                    <a:pt x="1402" y="367"/>
                    <a:pt x="1402" y="434"/>
                    <a:pt x="1402" y="501"/>
                  </a:cubicBezTo>
                  <a:cubicBezTo>
                    <a:pt x="1335" y="634"/>
                    <a:pt x="1268" y="768"/>
                    <a:pt x="1168" y="901"/>
                  </a:cubicBezTo>
                  <a:lnTo>
                    <a:pt x="734" y="1635"/>
                  </a:lnTo>
                  <a:cubicBezTo>
                    <a:pt x="568" y="1835"/>
                    <a:pt x="434" y="2069"/>
                    <a:pt x="368" y="2336"/>
                  </a:cubicBezTo>
                  <a:cubicBezTo>
                    <a:pt x="568" y="2135"/>
                    <a:pt x="734" y="1935"/>
                    <a:pt x="868" y="1702"/>
                  </a:cubicBezTo>
                  <a:lnTo>
                    <a:pt x="1368" y="1001"/>
                  </a:lnTo>
                  <a:cubicBezTo>
                    <a:pt x="1468" y="868"/>
                    <a:pt x="1568" y="701"/>
                    <a:pt x="1635" y="534"/>
                  </a:cubicBezTo>
                  <a:cubicBezTo>
                    <a:pt x="1668" y="434"/>
                    <a:pt x="1668" y="301"/>
                    <a:pt x="1602" y="201"/>
                  </a:cubicBezTo>
                  <a:cubicBezTo>
                    <a:pt x="1535" y="67"/>
                    <a:pt x="1402" y="1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5025425" y="4749000"/>
              <a:ext cx="54225" cy="30375"/>
            </a:xfrm>
            <a:custGeom>
              <a:avLst/>
              <a:gdLst/>
              <a:ahLst/>
              <a:cxnLst/>
              <a:rect l="l" t="t" r="r" b="b"/>
              <a:pathLst>
                <a:path w="2169" h="1215" extrusionOk="0">
                  <a:moveTo>
                    <a:pt x="807" y="247"/>
                  </a:moveTo>
                  <a:cubicBezTo>
                    <a:pt x="913" y="247"/>
                    <a:pt x="1007" y="271"/>
                    <a:pt x="1101" y="294"/>
                  </a:cubicBezTo>
                  <a:cubicBezTo>
                    <a:pt x="1335" y="328"/>
                    <a:pt x="1535" y="428"/>
                    <a:pt x="1735" y="595"/>
                  </a:cubicBezTo>
                  <a:cubicBezTo>
                    <a:pt x="1923" y="806"/>
                    <a:pt x="2029" y="1002"/>
                    <a:pt x="2086" y="1087"/>
                  </a:cubicBezTo>
                  <a:lnTo>
                    <a:pt x="2086" y="1087"/>
                  </a:lnTo>
                  <a:cubicBezTo>
                    <a:pt x="1978" y="1069"/>
                    <a:pt x="1770" y="1062"/>
                    <a:pt x="1502" y="995"/>
                  </a:cubicBezTo>
                  <a:cubicBezTo>
                    <a:pt x="1235" y="962"/>
                    <a:pt x="1035" y="861"/>
                    <a:pt x="801" y="761"/>
                  </a:cubicBezTo>
                  <a:cubicBezTo>
                    <a:pt x="668" y="695"/>
                    <a:pt x="568" y="628"/>
                    <a:pt x="468" y="528"/>
                  </a:cubicBezTo>
                  <a:cubicBezTo>
                    <a:pt x="401" y="495"/>
                    <a:pt x="334" y="461"/>
                    <a:pt x="301" y="394"/>
                  </a:cubicBezTo>
                  <a:cubicBezTo>
                    <a:pt x="267" y="361"/>
                    <a:pt x="267" y="361"/>
                    <a:pt x="301" y="361"/>
                  </a:cubicBezTo>
                  <a:cubicBezTo>
                    <a:pt x="367" y="328"/>
                    <a:pt x="401" y="294"/>
                    <a:pt x="468" y="294"/>
                  </a:cubicBezTo>
                  <a:cubicBezTo>
                    <a:pt x="534" y="261"/>
                    <a:pt x="601" y="261"/>
                    <a:pt x="668" y="261"/>
                  </a:cubicBezTo>
                  <a:cubicBezTo>
                    <a:pt x="717" y="251"/>
                    <a:pt x="763" y="247"/>
                    <a:pt x="807" y="247"/>
                  </a:cubicBezTo>
                  <a:close/>
                  <a:moveTo>
                    <a:pt x="748" y="1"/>
                  </a:moveTo>
                  <a:cubicBezTo>
                    <a:pt x="528" y="1"/>
                    <a:pt x="305" y="53"/>
                    <a:pt x="101" y="161"/>
                  </a:cubicBezTo>
                  <a:cubicBezTo>
                    <a:pt x="34" y="228"/>
                    <a:pt x="1" y="294"/>
                    <a:pt x="1" y="361"/>
                  </a:cubicBezTo>
                  <a:cubicBezTo>
                    <a:pt x="1" y="428"/>
                    <a:pt x="34" y="495"/>
                    <a:pt x="67" y="561"/>
                  </a:cubicBezTo>
                  <a:cubicBezTo>
                    <a:pt x="134" y="628"/>
                    <a:pt x="201" y="695"/>
                    <a:pt x="267" y="728"/>
                  </a:cubicBezTo>
                  <a:cubicBezTo>
                    <a:pt x="401" y="828"/>
                    <a:pt x="534" y="895"/>
                    <a:pt x="701" y="962"/>
                  </a:cubicBezTo>
                  <a:cubicBezTo>
                    <a:pt x="935" y="1095"/>
                    <a:pt x="1201" y="1162"/>
                    <a:pt x="1468" y="1195"/>
                  </a:cubicBezTo>
                  <a:cubicBezTo>
                    <a:pt x="1554" y="1207"/>
                    <a:pt x="1639" y="1215"/>
                    <a:pt x="1725" y="1215"/>
                  </a:cubicBezTo>
                  <a:cubicBezTo>
                    <a:pt x="1873" y="1215"/>
                    <a:pt x="2021" y="1192"/>
                    <a:pt x="2169" y="1128"/>
                  </a:cubicBezTo>
                  <a:cubicBezTo>
                    <a:pt x="2169" y="1114"/>
                    <a:pt x="2156" y="1104"/>
                    <a:pt x="2133" y="1097"/>
                  </a:cubicBezTo>
                  <a:lnTo>
                    <a:pt x="2133" y="1097"/>
                  </a:lnTo>
                  <a:cubicBezTo>
                    <a:pt x="2123" y="1011"/>
                    <a:pt x="2071" y="758"/>
                    <a:pt x="1802" y="461"/>
                  </a:cubicBezTo>
                  <a:cubicBezTo>
                    <a:pt x="1525" y="163"/>
                    <a:pt x="1139" y="1"/>
                    <a:pt x="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5220575" y="4757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cubicBezTo>
                    <a:pt x="0" y="1068"/>
                    <a:pt x="300" y="1368"/>
                    <a:pt x="667" y="1368"/>
                  </a:cubicBezTo>
                  <a:cubicBezTo>
                    <a:pt x="1068" y="1368"/>
                    <a:pt x="1368" y="1068"/>
                    <a:pt x="1368" y="701"/>
                  </a:cubicBezTo>
                  <a:cubicBezTo>
                    <a:pt x="1368" y="301"/>
                    <a:pt x="1068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5031275" y="4610400"/>
              <a:ext cx="145125" cy="136800"/>
            </a:xfrm>
            <a:custGeom>
              <a:avLst/>
              <a:gdLst/>
              <a:ahLst/>
              <a:cxnLst/>
              <a:rect l="l" t="t" r="r" b="b"/>
              <a:pathLst>
                <a:path w="5805" h="5472" extrusionOk="0">
                  <a:moveTo>
                    <a:pt x="5137" y="1"/>
                  </a:moveTo>
                  <a:lnTo>
                    <a:pt x="0" y="4271"/>
                  </a:lnTo>
                  <a:lnTo>
                    <a:pt x="1101" y="5471"/>
                  </a:lnTo>
                  <a:lnTo>
                    <a:pt x="5804" y="83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923800" y="2825800"/>
              <a:ext cx="964875" cy="1976450"/>
            </a:xfrm>
            <a:custGeom>
              <a:avLst/>
              <a:gdLst/>
              <a:ahLst/>
              <a:cxnLst/>
              <a:rect l="l" t="t" r="r" b="b"/>
              <a:pathLst>
                <a:path w="38595" h="79058" extrusionOk="0">
                  <a:moveTo>
                    <a:pt x="37794" y="0"/>
                  </a:moveTo>
                  <a:lnTo>
                    <a:pt x="15979" y="968"/>
                  </a:lnTo>
                  <a:cubicBezTo>
                    <a:pt x="15979" y="968"/>
                    <a:pt x="10542" y="19348"/>
                    <a:pt x="5705" y="40163"/>
                  </a:cubicBezTo>
                  <a:cubicBezTo>
                    <a:pt x="2803" y="52772"/>
                    <a:pt x="1" y="76222"/>
                    <a:pt x="1" y="76222"/>
                  </a:cubicBezTo>
                  <a:lnTo>
                    <a:pt x="12877" y="79057"/>
                  </a:lnTo>
                  <a:lnTo>
                    <a:pt x="18414" y="48902"/>
                  </a:lnTo>
                  <a:lnTo>
                    <a:pt x="24285" y="31056"/>
                  </a:lnTo>
                  <a:cubicBezTo>
                    <a:pt x="26320" y="25419"/>
                    <a:pt x="29222" y="21282"/>
                    <a:pt x="32757" y="18247"/>
                  </a:cubicBezTo>
                  <a:cubicBezTo>
                    <a:pt x="36594" y="12810"/>
                    <a:pt x="38595" y="6605"/>
                    <a:pt x="377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296575" y="2833300"/>
              <a:ext cx="940700" cy="1916400"/>
            </a:xfrm>
            <a:custGeom>
              <a:avLst/>
              <a:gdLst/>
              <a:ahLst/>
              <a:cxnLst/>
              <a:rect l="l" t="t" r="r" b="b"/>
              <a:pathLst>
                <a:path w="37628" h="76656" extrusionOk="0">
                  <a:moveTo>
                    <a:pt x="20582" y="1"/>
                  </a:moveTo>
                  <a:lnTo>
                    <a:pt x="401" y="3436"/>
                  </a:lnTo>
                  <a:lnTo>
                    <a:pt x="0" y="3603"/>
                  </a:lnTo>
                  <a:lnTo>
                    <a:pt x="4804" y="43198"/>
                  </a:lnTo>
                  <a:cubicBezTo>
                    <a:pt x="5271" y="47034"/>
                    <a:pt x="5938" y="50704"/>
                    <a:pt x="8506" y="53539"/>
                  </a:cubicBezTo>
                  <a:lnTo>
                    <a:pt x="27987" y="76656"/>
                  </a:lnTo>
                  <a:lnTo>
                    <a:pt x="37627" y="67983"/>
                  </a:lnTo>
                  <a:lnTo>
                    <a:pt x="17013" y="39762"/>
                  </a:lnTo>
                  <a:lnTo>
                    <a:pt x="205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651000" y="3819650"/>
              <a:ext cx="76750" cy="77800"/>
            </a:xfrm>
            <a:custGeom>
              <a:avLst/>
              <a:gdLst/>
              <a:ahLst/>
              <a:cxnLst/>
              <a:rect l="l" t="t" r="r" b="b"/>
              <a:pathLst>
                <a:path w="3070" h="3112" extrusionOk="0">
                  <a:moveTo>
                    <a:pt x="2985" y="1"/>
                  </a:moveTo>
                  <a:cubicBezTo>
                    <a:pt x="2851" y="1"/>
                    <a:pt x="1938" y="377"/>
                    <a:pt x="1168" y="1209"/>
                  </a:cubicBezTo>
                  <a:cubicBezTo>
                    <a:pt x="300" y="2110"/>
                    <a:pt x="0" y="3077"/>
                    <a:pt x="67" y="3110"/>
                  </a:cubicBezTo>
                  <a:cubicBezTo>
                    <a:pt x="68" y="3111"/>
                    <a:pt x="69" y="3111"/>
                    <a:pt x="71" y="3111"/>
                  </a:cubicBezTo>
                  <a:cubicBezTo>
                    <a:pt x="147" y="3111"/>
                    <a:pt x="516" y="2228"/>
                    <a:pt x="1334" y="1376"/>
                  </a:cubicBezTo>
                  <a:cubicBezTo>
                    <a:pt x="2168" y="542"/>
                    <a:pt x="3069" y="108"/>
                    <a:pt x="3002" y="8"/>
                  </a:cubicBezTo>
                  <a:cubicBezTo>
                    <a:pt x="3002" y="3"/>
                    <a:pt x="2997" y="1"/>
                    <a:pt x="2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634325" y="3823950"/>
              <a:ext cx="85075" cy="12150"/>
            </a:xfrm>
            <a:custGeom>
              <a:avLst/>
              <a:gdLst/>
              <a:ahLst/>
              <a:cxnLst/>
              <a:rect l="l" t="t" r="r" b="b"/>
              <a:pathLst>
                <a:path w="3403" h="486" extrusionOk="0">
                  <a:moveTo>
                    <a:pt x="2364" y="0"/>
                  </a:moveTo>
                  <a:cubicBezTo>
                    <a:pt x="2151" y="0"/>
                    <a:pt x="1916" y="11"/>
                    <a:pt x="1668" y="36"/>
                  </a:cubicBezTo>
                  <a:cubicBezTo>
                    <a:pt x="1067" y="36"/>
                    <a:pt x="500" y="203"/>
                    <a:pt x="0" y="470"/>
                  </a:cubicBezTo>
                  <a:cubicBezTo>
                    <a:pt x="5" y="481"/>
                    <a:pt x="28" y="485"/>
                    <a:pt x="67" y="485"/>
                  </a:cubicBezTo>
                  <a:cubicBezTo>
                    <a:pt x="272" y="485"/>
                    <a:pt x="916" y="354"/>
                    <a:pt x="1701" y="270"/>
                  </a:cubicBezTo>
                  <a:cubicBezTo>
                    <a:pt x="2602" y="203"/>
                    <a:pt x="3402" y="237"/>
                    <a:pt x="3402" y="136"/>
                  </a:cubicBezTo>
                  <a:cubicBezTo>
                    <a:pt x="3402" y="87"/>
                    <a:pt x="2979" y="0"/>
                    <a:pt x="23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80800" y="3050950"/>
              <a:ext cx="473700" cy="1008250"/>
            </a:xfrm>
            <a:custGeom>
              <a:avLst/>
              <a:gdLst/>
              <a:ahLst/>
              <a:cxnLst/>
              <a:rect l="l" t="t" r="r" b="b"/>
              <a:pathLst>
                <a:path w="18948" h="40330" extrusionOk="0">
                  <a:moveTo>
                    <a:pt x="18947" y="1"/>
                  </a:moveTo>
                  <a:lnTo>
                    <a:pt x="18947" y="1"/>
                  </a:lnTo>
                  <a:cubicBezTo>
                    <a:pt x="18881" y="134"/>
                    <a:pt x="18847" y="301"/>
                    <a:pt x="18814" y="435"/>
                  </a:cubicBezTo>
                  <a:cubicBezTo>
                    <a:pt x="18781" y="601"/>
                    <a:pt x="18747" y="768"/>
                    <a:pt x="18680" y="968"/>
                  </a:cubicBezTo>
                  <a:cubicBezTo>
                    <a:pt x="18614" y="1168"/>
                    <a:pt x="18547" y="1435"/>
                    <a:pt x="18447" y="1702"/>
                  </a:cubicBezTo>
                  <a:cubicBezTo>
                    <a:pt x="17913" y="3203"/>
                    <a:pt x="17179" y="4638"/>
                    <a:pt x="16245" y="5938"/>
                  </a:cubicBezTo>
                  <a:cubicBezTo>
                    <a:pt x="15111" y="7640"/>
                    <a:pt x="13543" y="9474"/>
                    <a:pt x="11876" y="11576"/>
                  </a:cubicBezTo>
                  <a:cubicBezTo>
                    <a:pt x="10975" y="12677"/>
                    <a:pt x="10174" y="13844"/>
                    <a:pt x="9441" y="15045"/>
                  </a:cubicBezTo>
                  <a:cubicBezTo>
                    <a:pt x="8640" y="16346"/>
                    <a:pt x="7939" y="17680"/>
                    <a:pt x="7306" y="19048"/>
                  </a:cubicBezTo>
                  <a:cubicBezTo>
                    <a:pt x="6005" y="21883"/>
                    <a:pt x="4937" y="24685"/>
                    <a:pt x="4070" y="27220"/>
                  </a:cubicBezTo>
                  <a:cubicBezTo>
                    <a:pt x="3203" y="29756"/>
                    <a:pt x="2469" y="32091"/>
                    <a:pt x="1868" y="34025"/>
                  </a:cubicBezTo>
                  <a:lnTo>
                    <a:pt x="501" y="38629"/>
                  </a:lnTo>
                  <a:lnTo>
                    <a:pt x="101" y="39896"/>
                  </a:lnTo>
                  <a:cubicBezTo>
                    <a:pt x="67" y="40030"/>
                    <a:pt x="34" y="40196"/>
                    <a:pt x="0" y="40330"/>
                  </a:cubicBezTo>
                  <a:cubicBezTo>
                    <a:pt x="67" y="40196"/>
                    <a:pt x="134" y="40063"/>
                    <a:pt x="167" y="39929"/>
                  </a:cubicBezTo>
                  <a:cubicBezTo>
                    <a:pt x="267" y="39596"/>
                    <a:pt x="401" y="39196"/>
                    <a:pt x="601" y="38662"/>
                  </a:cubicBezTo>
                  <a:cubicBezTo>
                    <a:pt x="934" y="37561"/>
                    <a:pt x="1435" y="36027"/>
                    <a:pt x="2069" y="34092"/>
                  </a:cubicBezTo>
                  <a:cubicBezTo>
                    <a:pt x="2702" y="32157"/>
                    <a:pt x="3436" y="29856"/>
                    <a:pt x="4304" y="27287"/>
                  </a:cubicBezTo>
                  <a:cubicBezTo>
                    <a:pt x="5204" y="24752"/>
                    <a:pt x="6238" y="21983"/>
                    <a:pt x="7539" y="19181"/>
                  </a:cubicBezTo>
                  <a:cubicBezTo>
                    <a:pt x="8173" y="17814"/>
                    <a:pt x="8873" y="16479"/>
                    <a:pt x="9641" y="15178"/>
                  </a:cubicBezTo>
                  <a:cubicBezTo>
                    <a:pt x="10375" y="13978"/>
                    <a:pt x="11208" y="12843"/>
                    <a:pt x="12076" y="11743"/>
                  </a:cubicBezTo>
                  <a:cubicBezTo>
                    <a:pt x="13744" y="9641"/>
                    <a:pt x="15311" y="7773"/>
                    <a:pt x="16412" y="6039"/>
                  </a:cubicBezTo>
                  <a:cubicBezTo>
                    <a:pt x="17346" y="4704"/>
                    <a:pt x="18047" y="3270"/>
                    <a:pt x="18547" y="1735"/>
                  </a:cubicBezTo>
                  <a:cubicBezTo>
                    <a:pt x="18647" y="1469"/>
                    <a:pt x="18714" y="1202"/>
                    <a:pt x="18781" y="1002"/>
                  </a:cubicBezTo>
                  <a:cubicBezTo>
                    <a:pt x="18814" y="801"/>
                    <a:pt x="18847" y="601"/>
                    <a:pt x="18881" y="435"/>
                  </a:cubicBezTo>
                  <a:cubicBezTo>
                    <a:pt x="18914" y="301"/>
                    <a:pt x="18947" y="168"/>
                    <a:pt x="189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383425" y="2563950"/>
              <a:ext cx="378625" cy="230175"/>
            </a:xfrm>
            <a:custGeom>
              <a:avLst/>
              <a:gdLst/>
              <a:ahLst/>
              <a:cxnLst/>
              <a:rect l="l" t="t" r="r" b="b"/>
              <a:pathLst>
                <a:path w="15145" h="9207" extrusionOk="0">
                  <a:moveTo>
                    <a:pt x="12342" y="0"/>
                  </a:moveTo>
                  <a:lnTo>
                    <a:pt x="8973" y="1768"/>
                  </a:lnTo>
                  <a:lnTo>
                    <a:pt x="3103" y="4637"/>
                  </a:lnTo>
                  <a:cubicBezTo>
                    <a:pt x="2702" y="4770"/>
                    <a:pt x="2369" y="5037"/>
                    <a:pt x="2169" y="5404"/>
                  </a:cubicBezTo>
                  <a:lnTo>
                    <a:pt x="0" y="9207"/>
                  </a:lnTo>
                  <a:lnTo>
                    <a:pt x="4137" y="9207"/>
                  </a:lnTo>
                  <a:lnTo>
                    <a:pt x="5204" y="7339"/>
                  </a:lnTo>
                  <a:cubicBezTo>
                    <a:pt x="5600" y="7477"/>
                    <a:pt x="6006" y="7544"/>
                    <a:pt x="6407" y="7544"/>
                  </a:cubicBezTo>
                  <a:cubicBezTo>
                    <a:pt x="7458" y="7544"/>
                    <a:pt x="8473" y="7083"/>
                    <a:pt x="9174" y="6238"/>
                  </a:cubicBezTo>
                  <a:lnTo>
                    <a:pt x="15144" y="4170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674350" y="1363650"/>
              <a:ext cx="177650" cy="166950"/>
            </a:xfrm>
            <a:custGeom>
              <a:avLst/>
              <a:gdLst/>
              <a:ahLst/>
              <a:cxnLst/>
              <a:rect l="l" t="t" r="r" b="b"/>
              <a:pathLst>
                <a:path w="7106" h="6678" extrusionOk="0">
                  <a:moveTo>
                    <a:pt x="2390" y="0"/>
                  </a:moveTo>
                  <a:cubicBezTo>
                    <a:pt x="1436" y="0"/>
                    <a:pt x="479" y="497"/>
                    <a:pt x="0" y="1546"/>
                  </a:cubicBezTo>
                  <a:lnTo>
                    <a:pt x="267" y="2880"/>
                  </a:lnTo>
                  <a:cubicBezTo>
                    <a:pt x="667" y="4114"/>
                    <a:pt x="1134" y="5448"/>
                    <a:pt x="2235" y="6149"/>
                  </a:cubicBezTo>
                  <a:cubicBezTo>
                    <a:pt x="2854" y="6541"/>
                    <a:pt x="3600" y="6678"/>
                    <a:pt x="4356" y="6678"/>
                  </a:cubicBezTo>
                  <a:cubicBezTo>
                    <a:pt x="4822" y="6678"/>
                    <a:pt x="5292" y="6626"/>
                    <a:pt x="5738" y="6549"/>
                  </a:cubicBezTo>
                  <a:cubicBezTo>
                    <a:pt x="6004" y="6549"/>
                    <a:pt x="6238" y="6449"/>
                    <a:pt x="6438" y="6349"/>
                  </a:cubicBezTo>
                  <a:cubicBezTo>
                    <a:pt x="6672" y="6216"/>
                    <a:pt x="6772" y="5949"/>
                    <a:pt x="6738" y="5715"/>
                  </a:cubicBezTo>
                  <a:cubicBezTo>
                    <a:pt x="6692" y="5528"/>
                    <a:pt x="6530" y="5423"/>
                    <a:pt x="6368" y="5423"/>
                  </a:cubicBezTo>
                  <a:cubicBezTo>
                    <a:pt x="6323" y="5423"/>
                    <a:pt x="6278" y="5431"/>
                    <a:pt x="6235" y="5448"/>
                  </a:cubicBezTo>
                  <a:lnTo>
                    <a:pt x="6235" y="5448"/>
                  </a:lnTo>
                  <a:cubicBezTo>
                    <a:pt x="6604" y="5245"/>
                    <a:pt x="6884" y="4926"/>
                    <a:pt x="7105" y="4548"/>
                  </a:cubicBezTo>
                  <a:lnTo>
                    <a:pt x="7105" y="4548"/>
                  </a:lnTo>
                  <a:cubicBezTo>
                    <a:pt x="6980" y="4576"/>
                    <a:pt x="6854" y="4590"/>
                    <a:pt x="6729" y="4590"/>
                  </a:cubicBezTo>
                  <a:cubicBezTo>
                    <a:pt x="6123" y="4590"/>
                    <a:pt x="5553" y="4262"/>
                    <a:pt x="5304" y="3681"/>
                  </a:cubicBezTo>
                  <a:cubicBezTo>
                    <a:pt x="5137" y="3180"/>
                    <a:pt x="5070" y="2646"/>
                    <a:pt x="5004" y="2146"/>
                  </a:cubicBezTo>
                  <a:cubicBezTo>
                    <a:pt x="4728" y="749"/>
                    <a:pt x="3561" y="0"/>
                    <a:pt x="2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169825" y="1315550"/>
              <a:ext cx="393625" cy="499725"/>
            </a:xfrm>
            <a:custGeom>
              <a:avLst/>
              <a:gdLst/>
              <a:ahLst/>
              <a:cxnLst/>
              <a:rect l="l" t="t" r="r" b="b"/>
              <a:pathLst>
                <a:path w="15745" h="19989" extrusionOk="0">
                  <a:moveTo>
                    <a:pt x="8773" y="1"/>
                  </a:moveTo>
                  <a:cubicBezTo>
                    <a:pt x="7539" y="134"/>
                    <a:pt x="6505" y="1035"/>
                    <a:pt x="5771" y="2069"/>
                  </a:cubicBezTo>
                  <a:cubicBezTo>
                    <a:pt x="5037" y="3103"/>
                    <a:pt x="4537" y="4270"/>
                    <a:pt x="3769" y="5271"/>
                  </a:cubicBezTo>
                  <a:cubicBezTo>
                    <a:pt x="3202" y="6005"/>
                    <a:pt x="2502" y="6705"/>
                    <a:pt x="2202" y="7573"/>
                  </a:cubicBezTo>
                  <a:cubicBezTo>
                    <a:pt x="1768" y="9007"/>
                    <a:pt x="2535" y="10641"/>
                    <a:pt x="1935" y="12009"/>
                  </a:cubicBezTo>
                  <a:cubicBezTo>
                    <a:pt x="1568" y="12776"/>
                    <a:pt x="834" y="13310"/>
                    <a:pt x="467" y="14044"/>
                  </a:cubicBezTo>
                  <a:cubicBezTo>
                    <a:pt x="0" y="15011"/>
                    <a:pt x="200" y="16145"/>
                    <a:pt x="500" y="17146"/>
                  </a:cubicBezTo>
                  <a:cubicBezTo>
                    <a:pt x="634" y="17847"/>
                    <a:pt x="1001" y="18514"/>
                    <a:pt x="1501" y="19047"/>
                  </a:cubicBezTo>
                  <a:cubicBezTo>
                    <a:pt x="2002" y="19348"/>
                    <a:pt x="2535" y="19548"/>
                    <a:pt x="3102" y="19648"/>
                  </a:cubicBezTo>
                  <a:cubicBezTo>
                    <a:pt x="4366" y="19875"/>
                    <a:pt x="5642" y="19988"/>
                    <a:pt x="6914" y="19988"/>
                  </a:cubicBezTo>
                  <a:cubicBezTo>
                    <a:pt x="9941" y="19988"/>
                    <a:pt x="12950" y="19348"/>
                    <a:pt x="15745" y="18080"/>
                  </a:cubicBezTo>
                  <a:lnTo>
                    <a:pt x="87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309925" y="1335325"/>
              <a:ext cx="323575" cy="672400"/>
            </a:xfrm>
            <a:custGeom>
              <a:avLst/>
              <a:gdLst/>
              <a:ahLst/>
              <a:cxnLst/>
              <a:rect l="l" t="t" r="r" b="b"/>
              <a:pathLst>
                <a:path w="12943" h="26896" extrusionOk="0">
                  <a:moveTo>
                    <a:pt x="6499" y="0"/>
                  </a:moveTo>
                  <a:cubicBezTo>
                    <a:pt x="6379" y="0"/>
                    <a:pt x="6259" y="3"/>
                    <a:pt x="6138" y="10"/>
                  </a:cubicBezTo>
                  <a:cubicBezTo>
                    <a:pt x="2669" y="177"/>
                    <a:pt x="0" y="3179"/>
                    <a:pt x="0" y="6648"/>
                  </a:cubicBezTo>
                  <a:cubicBezTo>
                    <a:pt x="0" y="9684"/>
                    <a:pt x="33" y="12753"/>
                    <a:pt x="200" y="13820"/>
                  </a:cubicBezTo>
                  <a:cubicBezTo>
                    <a:pt x="734" y="17122"/>
                    <a:pt x="2835" y="18123"/>
                    <a:pt x="3669" y="18390"/>
                  </a:cubicBezTo>
                  <a:cubicBezTo>
                    <a:pt x="3970" y="18457"/>
                    <a:pt x="4270" y="18490"/>
                    <a:pt x="4570" y="18490"/>
                  </a:cubicBezTo>
                  <a:lnTo>
                    <a:pt x="4603" y="18490"/>
                  </a:lnTo>
                  <a:lnTo>
                    <a:pt x="4403" y="22393"/>
                  </a:lnTo>
                  <a:cubicBezTo>
                    <a:pt x="4437" y="24895"/>
                    <a:pt x="6138" y="26896"/>
                    <a:pt x="8673" y="26896"/>
                  </a:cubicBezTo>
                  <a:cubicBezTo>
                    <a:pt x="11175" y="26896"/>
                    <a:pt x="12843" y="24728"/>
                    <a:pt x="12876" y="22193"/>
                  </a:cubicBezTo>
                  <a:lnTo>
                    <a:pt x="12943" y="6348"/>
                  </a:lnTo>
                  <a:cubicBezTo>
                    <a:pt x="12878" y="2800"/>
                    <a:pt x="10006" y="0"/>
                    <a:pt x="64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340775" y="15315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0"/>
                  </a:moveTo>
                  <a:cubicBezTo>
                    <a:pt x="267" y="0"/>
                    <a:pt x="0" y="200"/>
                    <a:pt x="0" y="500"/>
                  </a:cubicBezTo>
                  <a:cubicBezTo>
                    <a:pt x="0" y="767"/>
                    <a:pt x="234" y="1001"/>
                    <a:pt x="501" y="1034"/>
                  </a:cubicBezTo>
                  <a:cubicBezTo>
                    <a:pt x="801" y="1034"/>
                    <a:pt x="1034" y="834"/>
                    <a:pt x="1034" y="567"/>
                  </a:cubicBezTo>
                  <a:cubicBezTo>
                    <a:pt x="1068" y="267"/>
                    <a:pt x="834" y="33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331600" y="1507200"/>
              <a:ext cx="54225" cy="13800"/>
            </a:xfrm>
            <a:custGeom>
              <a:avLst/>
              <a:gdLst/>
              <a:ahLst/>
              <a:cxnLst/>
              <a:rect l="l" t="t" r="r" b="b"/>
              <a:pathLst>
                <a:path w="2169" h="552" extrusionOk="0">
                  <a:moveTo>
                    <a:pt x="922" y="0"/>
                  </a:moveTo>
                  <a:cubicBezTo>
                    <a:pt x="666" y="0"/>
                    <a:pt x="434" y="99"/>
                    <a:pt x="201" y="274"/>
                  </a:cubicBezTo>
                  <a:cubicBezTo>
                    <a:pt x="34" y="407"/>
                    <a:pt x="0" y="540"/>
                    <a:pt x="34" y="540"/>
                  </a:cubicBezTo>
                  <a:cubicBezTo>
                    <a:pt x="41" y="548"/>
                    <a:pt x="53" y="551"/>
                    <a:pt x="68" y="551"/>
                  </a:cubicBezTo>
                  <a:cubicBezTo>
                    <a:pt x="191" y="551"/>
                    <a:pt x="564" y="340"/>
                    <a:pt x="1068" y="340"/>
                  </a:cubicBezTo>
                  <a:cubicBezTo>
                    <a:pt x="1572" y="340"/>
                    <a:pt x="1944" y="551"/>
                    <a:pt x="2068" y="551"/>
                  </a:cubicBezTo>
                  <a:cubicBezTo>
                    <a:pt x="2083" y="551"/>
                    <a:pt x="2094" y="548"/>
                    <a:pt x="2102" y="540"/>
                  </a:cubicBezTo>
                  <a:cubicBezTo>
                    <a:pt x="2169" y="474"/>
                    <a:pt x="2069" y="374"/>
                    <a:pt x="1868" y="240"/>
                  </a:cubicBezTo>
                  <a:cubicBezTo>
                    <a:pt x="1635" y="73"/>
                    <a:pt x="1335" y="7"/>
                    <a:pt x="1034" y="7"/>
                  </a:cubicBezTo>
                  <a:cubicBezTo>
                    <a:pt x="996" y="2"/>
                    <a:pt x="959" y="0"/>
                    <a:pt x="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479200" y="1531550"/>
              <a:ext cx="26725" cy="25875"/>
            </a:xfrm>
            <a:custGeom>
              <a:avLst/>
              <a:gdLst/>
              <a:ahLst/>
              <a:cxnLst/>
              <a:rect l="l" t="t" r="r" b="b"/>
              <a:pathLst>
                <a:path w="1069" h="1035" extrusionOk="0">
                  <a:moveTo>
                    <a:pt x="568" y="0"/>
                  </a:moveTo>
                  <a:cubicBezTo>
                    <a:pt x="267" y="0"/>
                    <a:pt x="34" y="200"/>
                    <a:pt x="34" y="500"/>
                  </a:cubicBezTo>
                  <a:cubicBezTo>
                    <a:pt x="1" y="767"/>
                    <a:pt x="234" y="1034"/>
                    <a:pt x="534" y="1034"/>
                  </a:cubicBezTo>
                  <a:cubicBezTo>
                    <a:pt x="801" y="1034"/>
                    <a:pt x="1068" y="834"/>
                    <a:pt x="1068" y="567"/>
                  </a:cubicBezTo>
                  <a:cubicBezTo>
                    <a:pt x="1068" y="267"/>
                    <a:pt x="835" y="33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470875" y="1509850"/>
              <a:ext cx="54225" cy="14275"/>
            </a:xfrm>
            <a:custGeom>
              <a:avLst/>
              <a:gdLst/>
              <a:ahLst/>
              <a:cxnLst/>
              <a:rect l="l" t="t" r="r" b="b"/>
              <a:pathLst>
                <a:path w="2169" h="571" extrusionOk="0">
                  <a:moveTo>
                    <a:pt x="1067" y="1"/>
                  </a:moveTo>
                  <a:cubicBezTo>
                    <a:pt x="767" y="1"/>
                    <a:pt x="467" y="101"/>
                    <a:pt x="234" y="268"/>
                  </a:cubicBezTo>
                  <a:cubicBezTo>
                    <a:pt x="67" y="401"/>
                    <a:pt x="0" y="534"/>
                    <a:pt x="33" y="568"/>
                  </a:cubicBezTo>
                  <a:cubicBezTo>
                    <a:pt x="37" y="570"/>
                    <a:pt x="42" y="571"/>
                    <a:pt x="49" y="571"/>
                  </a:cubicBezTo>
                  <a:cubicBezTo>
                    <a:pt x="148" y="571"/>
                    <a:pt x="534" y="334"/>
                    <a:pt x="1067" y="334"/>
                  </a:cubicBezTo>
                  <a:cubicBezTo>
                    <a:pt x="1572" y="334"/>
                    <a:pt x="1970" y="545"/>
                    <a:pt x="2099" y="545"/>
                  </a:cubicBezTo>
                  <a:cubicBezTo>
                    <a:pt x="2116" y="545"/>
                    <a:pt x="2127" y="542"/>
                    <a:pt x="2135" y="534"/>
                  </a:cubicBezTo>
                  <a:cubicBezTo>
                    <a:pt x="2168" y="468"/>
                    <a:pt x="2102" y="368"/>
                    <a:pt x="1901" y="268"/>
                  </a:cubicBezTo>
                  <a:cubicBezTo>
                    <a:pt x="1668" y="67"/>
                    <a:pt x="1368" y="1"/>
                    <a:pt x="1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383300" y="1510700"/>
              <a:ext cx="45050" cy="119050"/>
            </a:xfrm>
            <a:custGeom>
              <a:avLst/>
              <a:gdLst/>
              <a:ahLst/>
              <a:cxnLst/>
              <a:rect l="l" t="t" r="r" b="b"/>
              <a:pathLst>
                <a:path w="1802" h="4762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235" y="901"/>
                    <a:pt x="868" y="1868"/>
                    <a:pt x="534" y="2802"/>
                  </a:cubicBezTo>
                  <a:cubicBezTo>
                    <a:pt x="401" y="3202"/>
                    <a:pt x="267" y="3569"/>
                    <a:pt x="101" y="3936"/>
                  </a:cubicBezTo>
                  <a:cubicBezTo>
                    <a:pt x="34" y="4103"/>
                    <a:pt x="1" y="4303"/>
                    <a:pt x="34" y="4503"/>
                  </a:cubicBezTo>
                  <a:cubicBezTo>
                    <a:pt x="67" y="4603"/>
                    <a:pt x="167" y="4670"/>
                    <a:pt x="267" y="4703"/>
                  </a:cubicBezTo>
                  <a:cubicBezTo>
                    <a:pt x="367" y="4737"/>
                    <a:pt x="434" y="4737"/>
                    <a:pt x="534" y="4737"/>
                  </a:cubicBezTo>
                  <a:cubicBezTo>
                    <a:pt x="684" y="4754"/>
                    <a:pt x="843" y="4762"/>
                    <a:pt x="1001" y="4762"/>
                  </a:cubicBezTo>
                  <a:cubicBezTo>
                    <a:pt x="1160" y="4762"/>
                    <a:pt x="1318" y="4754"/>
                    <a:pt x="1468" y="4737"/>
                  </a:cubicBezTo>
                  <a:cubicBezTo>
                    <a:pt x="1168" y="4637"/>
                    <a:pt x="868" y="4570"/>
                    <a:pt x="568" y="4570"/>
                  </a:cubicBezTo>
                  <a:cubicBezTo>
                    <a:pt x="401" y="4570"/>
                    <a:pt x="267" y="4503"/>
                    <a:pt x="234" y="4437"/>
                  </a:cubicBezTo>
                  <a:cubicBezTo>
                    <a:pt x="234" y="4270"/>
                    <a:pt x="267" y="4136"/>
                    <a:pt x="334" y="4003"/>
                  </a:cubicBezTo>
                  <a:lnTo>
                    <a:pt x="768" y="2902"/>
                  </a:lnTo>
                  <a:cubicBezTo>
                    <a:pt x="1368" y="1334"/>
                    <a:pt x="1802" y="33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423325" y="1760025"/>
              <a:ext cx="125125" cy="63675"/>
            </a:xfrm>
            <a:custGeom>
              <a:avLst/>
              <a:gdLst/>
              <a:ahLst/>
              <a:cxnLst/>
              <a:rect l="l" t="t" r="r" b="b"/>
              <a:pathLst>
                <a:path w="5005" h="2547" extrusionOk="0">
                  <a:moveTo>
                    <a:pt x="5004" y="1"/>
                  </a:moveTo>
                  <a:cubicBezTo>
                    <a:pt x="2725" y="1391"/>
                    <a:pt x="816" y="1507"/>
                    <a:pt x="243" y="1507"/>
                  </a:cubicBezTo>
                  <a:cubicBezTo>
                    <a:pt x="129" y="1507"/>
                    <a:pt x="67" y="1502"/>
                    <a:pt x="67" y="1502"/>
                  </a:cubicBezTo>
                  <a:lnTo>
                    <a:pt x="1" y="2503"/>
                  </a:lnTo>
                  <a:cubicBezTo>
                    <a:pt x="285" y="2533"/>
                    <a:pt x="554" y="2546"/>
                    <a:pt x="809" y="2546"/>
                  </a:cubicBezTo>
                  <a:cubicBezTo>
                    <a:pt x="4252" y="2546"/>
                    <a:pt x="5004" y="1"/>
                    <a:pt x="50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424175" y="1653750"/>
              <a:ext cx="45875" cy="31550"/>
            </a:xfrm>
            <a:custGeom>
              <a:avLst/>
              <a:gdLst/>
              <a:ahLst/>
              <a:cxnLst/>
              <a:rect l="l" t="t" r="r" b="b"/>
              <a:pathLst>
                <a:path w="1835" h="1262" extrusionOk="0">
                  <a:moveTo>
                    <a:pt x="839" y="1"/>
                  </a:moveTo>
                  <a:cubicBezTo>
                    <a:pt x="537" y="1"/>
                    <a:pt x="270" y="155"/>
                    <a:pt x="100" y="382"/>
                  </a:cubicBezTo>
                  <a:lnTo>
                    <a:pt x="67" y="416"/>
                  </a:lnTo>
                  <a:cubicBezTo>
                    <a:pt x="0" y="483"/>
                    <a:pt x="0" y="549"/>
                    <a:pt x="67" y="616"/>
                  </a:cubicBezTo>
                  <a:cubicBezTo>
                    <a:pt x="100" y="683"/>
                    <a:pt x="167" y="749"/>
                    <a:pt x="234" y="783"/>
                  </a:cubicBezTo>
                  <a:cubicBezTo>
                    <a:pt x="434" y="983"/>
                    <a:pt x="667" y="1116"/>
                    <a:pt x="934" y="1216"/>
                  </a:cubicBezTo>
                  <a:cubicBezTo>
                    <a:pt x="1014" y="1246"/>
                    <a:pt x="1097" y="1261"/>
                    <a:pt x="1180" y="1261"/>
                  </a:cubicBezTo>
                  <a:cubicBezTo>
                    <a:pt x="1372" y="1261"/>
                    <a:pt x="1561" y="1180"/>
                    <a:pt x="1701" y="1016"/>
                  </a:cubicBezTo>
                  <a:cubicBezTo>
                    <a:pt x="1835" y="816"/>
                    <a:pt x="1801" y="549"/>
                    <a:pt x="1635" y="349"/>
                  </a:cubicBezTo>
                  <a:cubicBezTo>
                    <a:pt x="1501" y="149"/>
                    <a:pt x="1268" y="16"/>
                    <a:pt x="1001" y="16"/>
                  </a:cubicBezTo>
                  <a:cubicBezTo>
                    <a:pt x="946" y="6"/>
                    <a:pt x="892" y="1"/>
                    <a:pt x="8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416650" y="1639125"/>
              <a:ext cx="48400" cy="40875"/>
            </a:xfrm>
            <a:custGeom>
              <a:avLst/>
              <a:gdLst/>
              <a:ahLst/>
              <a:cxnLst/>
              <a:rect l="l" t="t" r="r" b="b"/>
              <a:pathLst>
                <a:path w="1936" h="1635" extrusionOk="0">
                  <a:moveTo>
                    <a:pt x="1802" y="0"/>
                  </a:moveTo>
                  <a:cubicBezTo>
                    <a:pt x="1735" y="0"/>
                    <a:pt x="1735" y="601"/>
                    <a:pt x="1202" y="1034"/>
                  </a:cubicBezTo>
                  <a:cubicBezTo>
                    <a:pt x="668" y="1468"/>
                    <a:pt x="1" y="1401"/>
                    <a:pt x="1" y="1501"/>
                  </a:cubicBezTo>
                  <a:cubicBezTo>
                    <a:pt x="1" y="1568"/>
                    <a:pt x="168" y="1601"/>
                    <a:pt x="434" y="1635"/>
                  </a:cubicBezTo>
                  <a:cubicBezTo>
                    <a:pt x="768" y="1635"/>
                    <a:pt x="1135" y="1501"/>
                    <a:pt x="1402" y="1268"/>
                  </a:cubicBezTo>
                  <a:cubicBezTo>
                    <a:pt x="1669" y="1068"/>
                    <a:pt x="1869" y="734"/>
                    <a:pt x="1902" y="400"/>
                  </a:cubicBezTo>
                  <a:cubicBezTo>
                    <a:pt x="1936" y="134"/>
                    <a:pt x="1869" y="0"/>
                    <a:pt x="1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465025" y="1488100"/>
              <a:ext cx="65900" cy="18875"/>
            </a:xfrm>
            <a:custGeom>
              <a:avLst/>
              <a:gdLst/>
              <a:ahLst/>
              <a:cxnLst/>
              <a:rect l="l" t="t" r="r" b="b"/>
              <a:pathLst>
                <a:path w="2636" h="755" extrusionOk="0">
                  <a:moveTo>
                    <a:pt x="1139" y="1"/>
                  </a:moveTo>
                  <a:cubicBezTo>
                    <a:pt x="876" y="1"/>
                    <a:pt x="614" y="46"/>
                    <a:pt x="367" y="137"/>
                  </a:cubicBezTo>
                  <a:cubicBezTo>
                    <a:pt x="101" y="237"/>
                    <a:pt x="1" y="337"/>
                    <a:pt x="34" y="437"/>
                  </a:cubicBezTo>
                  <a:cubicBezTo>
                    <a:pt x="67" y="571"/>
                    <a:pt x="634" y="504"/>
                    <a:pt x="1301" y="604"/>
                  </a:cubicBezTo>
                  <a:cubicBezTo>
                    <a:pt x="1788" y="653"/>
                    <a:pt x="2203" y="754"/>
                    <a:pt x="2431" y="754"/>
                  </a:cubicBezTo>
                  <a:cubicBezTo>
                    <a:pt x="2516" y="754"/>
                    <a:pt x="2575" y="740"/>
                    <a:pt x="2602" y="704"/>
                  </a:cubicBezTo>
                  <a:cubicBezTo>
                    <a:pt x="2636" y="637"/>
                    <a:pt x="2536" y="504"/>
                    <a:pt x="2336" y="337"/>
                  </a:cubicBezTo>
                  <a:cubicBezTo>
                    <a:pt x="1969" y="113"/>
                    <a:pt x="1552" y="1"/>
                    <a:pt x="1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336600" y="1477200"/>
              <a:ext cx="50050" cy="15825"/>
            </a:xfrm>
            <a:custGeom>
              <a:avLst/>
              <a:gdLst/>
              <a:ahLst/>
              <a:cxnLst/>
              <a:rect l="l" t="t" r="r" b="b"/>
              <a:pathLst>
                <a:path w="2002" h="633" extrusionOk="0">
                  <a:moveTo>
                    <a:pt x="1036" y="0"/>
                  </a:moveTo>
                  <a:cubicBezTo>
                    <a:pt x="743" y="0"/>
                    <a:pt x="453" y="93"/>
                    <a:pt x="201" y="273"/>
                  </a:cubicBezTo>
                  <a:cubicBezTo>
                    <a:pt x="34" y="406"/>
                    <a:pt x="1" y="540"/>
                    <a:pt x="34" y="573"/>
                  </a:cubicBezTo>
                  <a:cubicBezTo>
                    <a:pt x="67" y="617"/>
                    <a:pt x="134" y="632"/>
                    <a:pt x="225" y="632"/>
                  </a:cubicBezTo>
                  <a:cubicBezTo>
                    <a:pt x="408" y="632"/>
                    <a:pt x="690" y="573"/>
                    <a:pt x="1001" y="573"/>
                  </a:cubicBezTo>
                  <a:cubicBezTo>
                    <a:pt x="1281" y="573"/>
                    <a:pt x="1538" y="609"/>
                    <a:pt x="1719" y="609"/>
                  </a:cubicBezTo>
                  <a:cubicBezTo>
                    <a:pt x="1841" y="609"/>
                    <a:pt x="1929" y="593"/>
                    <a:pt x="1969" y="540"/>
                  </a:cubicBezTo>
                  <a:cubicBezTo>
                    <a:pt x="2002" y="473"/>
                    <a:pt x="1969" y="339"/>
                    <a:pt x="1768" y="206"/>
                  </a:cubicBezTo>
                  <a:cubicBezTo>
                    <a:pt x="1538" y="68"/>
                    <a:pt x="1286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275725" y="1287825"/>
              <a:ext cx="299400" cy="205875"/>
            </a:xfrm>
            <a:custGeom>
              <a:avLst/>
              <a:gdLst/>
              <a:ahLst/>
              <a:cxnLst/>
              <a:rect l="l" t="t" r="r" b="b"/>
              <a:pathLst>
                <a:path w="11976" h="8235" extrusionOk="0">
                  <a:moveTo>
                    <a:pt x="6998" y="1"/>
                  </a:moveTo>
                  <a:cubicBezTo>
                    <a:pt x="4359" y="1"/>
                    <a:pt x="1919" y="1479"/>
                    <a:pt x="768" y="3878"/>
                  </a:cubicBezTo>
                  <a:cubicBezTo>
                    <a:pt x="201" y="5079"/>
                    <a:pt x="0" y="6580"/>
                    <a:pt x="601" y="7814"/>
                  </a:cubicBezTo>
                  <a:lnTo>
                    <a:pt x="601" y="7848"/>
                  </a:lnTo>
                  <a:cubicBezTo>
                    <a:pt x="845" y="8121"/>
                    <a:pt x="1198" y="8235"/>
                    <a:pt x="1605" y="8235"/>
                  </a:cubicBezTo>
                  <a:cubicBezTo>
                    <a:pt x="2586" y="8235"/>
                    <a:pt x="3878" y="7574"/>
                    <a:pt x="4704" y="6914"/>
                  </a:cubicBezTo>
                  <a:cubicBezTo>
                    <a:pt x="5117" y="7102"/>
                    <a:pt x="5552" y="7192"/>
                    <a:pt x="5982" y="7192"/>
                  </a:cubicBezTo>
                  <a:cubicBezTo>
                    <a:pt x="7147" y="7192"/>
                    <a:pt x="8271" y="6534"/>
                    <a:pt x="8807" y="5413"/>
                  </a:cubicBezTo>
                  <a:cubicBezTo>
                    <a:pt x="9110" y="5693"/>
                    <a:pt x="9477" y="5819"/>
                    <a:pt x="9847" y="5819"/>
                  </a:cubicBezTo>
                  <a:cubicBezTo>
                    <a:pt x="10575" y="5819"/>
                    <a:pt x="11310" y="5331"/>
                    <a:pt x="11575" y="4579"/>
                  </a:cubicBezTo>
                  <a:cubicBezTo>
                    <a:pt x="11976" y="3445"/>
                    <a:pt x="11442" y="2010"/>
                    <a:pt x="10541" y="1176"/>
                  </a:cubicBezTo>
                  <a:cubicBezTo>
                    <a:pt x="9641" y="409"/>
                    <a:pt x="8507" y="9"/>
                    <a:pt x="7339" y="9"/>
                  </a:cubicBezTo>
                  <a:cubicBezTo>
                    <a:pt x="7225" y="3"/>
                    <a:pt x="7112" y="1"/>
                    <a:pt x="6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497550" y="1310850"/>
              <a:ext cx="294400" cy="462275"/>
            </a:xfrm>
            <a:custGeom>
              <a:avLst/>
              <a:gdLst/>
              <a:ahLst/>
              <a:cxnLst/>
              <a:rect l="l" t="t" r="r" b="b"/>
              <a:pathLst>
                <a:path w="11776" h="18491" extrusionOk="0">
                  <a:moveTo>
                    <a:pt x="2589" y="0"/>
                  </a:moveTo>
                  <a:cubicBezTo>
                    <a:pt x="2214" y="0"/>
                    <a:pt x="1837" y="59"/>
                    <a:pt x="1468" y="189"/>
                  </a:cubicBezTo>
                  <a:lnTo>
                    <a:pt x="1435" y="222"/>
                  </a:lnTo>
                  <a:cubicBezTo>
                    <a:pt x="0" y="1656"/>
                    <a:pt x="1035" y="4892"/>
                    <a:pt x="1301" y="5826"/>
                  </a:cubicBezTo>
                  <a:cubicBezTo>
                    <a:pt x="1568" y="6727"/>
                    <a:pt x="3203" y="7894"/>
                    <a:pt x="3336" y="8861"/>
                  </a:cubicBezTo>
                  <a:cubicBezTo>
                    <a:pt x="3636" y="10663"/>
                    <a:pt x="2269" y="10930"/>
                    <a:pt x="2135" y="12764"/>
                  </a:cubicBezTo>
                  <a:cubicBezTo>
                    <a:pt x="2035" y="14132"/>
                    <a:pt x="3169" y="14766"/>
                    <a:pt x="3536" y="16067"/>
                  </a:cubicBezTo>
                  <a:cubicBezTo>
                    <a:pt x="3670" y="16534"/>
                    <a:pt x="3103" y="17734"/>
                    <a:pt x="3503" y="18001"/>
                  </a:cubicBezTo>
                  <a:cubicBezTo>
                    <a:pt x="3937" y="18268"/>
                    <a:pt x="4437" y="18402"/>
                    <a:pt x="4937" y="18435"/>
                  </a:cubicBezTo>
                  <a:cubicBezTo>
                    <a:pt x="5318" y="18475"/>
                    <a:pt x="5769" y="18491"/>
                    <a:pt x="6247" y="18491"/>
                  </a:cubicBezTo>
                  <a:cubicBezTo>
                    <a:pt x="8160" y="18491"/>
                    <a:pt x="10508" y="18235"/>
                    <a:pt x="10508" y="18235"/>
                  </a:cubicBezTo>
                  <a:cubicBezTo>
                    <a:pt x="10508" y="18235"/>
                    <a:pt x="11375" y="15433"/>
                    <a:pt x="11575" y="14432"/>
                  </a:cubicBezTo>
                  <a:cubicBezTo>
                    <a:pt x="11776" y="13265"/>
                    <a:pt x="11509" y="11497"/>
                    <a:pt x="10842" y="10529"/>
                  </a:cubicBezTo>
                  <a:cubicBezTo>
                    <a:pt x="10208" y="9629"/>
                    <a:pt x="8840" y="8861"/>
                    <a:pt x="8340" y="7961"/>
                  </a:cubicBezTo>
                  <a:cubicBezTo>
                    <a:pt x="7573" y="6593"/>
                    <a:pt x="7906" y="6159"/>
                    <a:pt x="7039" y="3191"/>
                  </a:cubicBezTo>
                  <a:cubicBezTo>
                    <a:pt x="6616" y="1726"/>
                    <a:pt x="4624" y="0"/>
                    <a:pt x="2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674350" y="1390600"/>
              <a:ext cx="16700" cy="66750"/>
            </a:xfrm>
            <a:custGeom>
              <a:avLst/>
              <a:gdLst/>
              <a:ahLst/>
              <a:cxnLst/>
              <a:rect l="l" t="t" r="r" b="b"/>
              <a:pathLst>
                <a:path w="668" h="2670" extrusionOk="0">
                  <a:moveTo>
                    <a:pt x="34" y="1"/>
                  </a:moveTo>
                  <a:cubicBezTo>
                    <a:pt x="0" y="1"/>
                    <a:pt x="200" y="601"/>
                    <a:pt x="334" y="1302"/>
                  </a:cubicBezTo>
                  <a:cubicBezTo>
                    <a:pt x="434" y="2035"/>
                    <a:pt x="400" y="2669"/>
                    <a:pt x="467" y="2669"/>
                  </a:cubicBezTo>
                  <a:cubicBezTo>
                    <a:pt x="634" y="2202"/>
                    <a:pt x="667" y="1735"/>
                    <a:pt x="534" y="1268"/>
                  </a:cubicBezTo>
                  <a:cubicBezTo>
                    <a:pt x="501" y="801"/>
                    <a:pt x="334" y="368"/>
                    <a:pt x="34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531750" y="1367250"/>
              <a:ext cx="148450" cy="68750"/>
            </a:xfrm>
            <a:custGeom>
              <a:avLst/>
              <a:gdLst/>
              <a:ahLst/>
              <a:cxnLst/>
              <a:rect l="l" t="t" r="r" b="b"/>
              <a:pathLst>
                <a:path w="5938" h="2750" extrusionOk="0">
                  <a:moveTo>
                    <a:pt x="267" y="1"/>
                  </a:moveTo>
                  <a:cubicBezTo>
                    <a:pt x="167" y="1"/>
                    <a:pt x="67" y="34"/>
                    <a:pt x="0" y="67"/>
                  </a:cubicBezTo>
                  <a:cubicBezTo>
                    <a:pt x="300" y="101"/>
                    <a:pt x="634" y="167"/>
                    <a:pt x="967" y="234"/>
                  </a:cubicBezTo>
                  <a:cubicBezTo>
                    <a:pt x="1301" y="334"/>
                    <a:pt x="1601" y="501"/>
                    <a:pt x="1901" y="701"/>
                  </a:cubicBezTo>
                  <a:cubicBezTo>
                    <a:pt x="2235" y="968"/>
                    <a:pt x="2535" y="1302"/>
                    <a:pt x="2802" y="1635"/>
                  </a:cubicBezTo>
                  <a:cubicBezTo>
                    <a:pt x="3102" y="2002"/>
                    <a:pt x="3469" y="2302"/>
                    <a:pt x="3870" y="2469"/>
                  </a:cubicBezTo>
                  <a:cubicBezTo>
                    <a:pt x="4203" y="2636"/>
                    <a:pt x="4570" y="2736"/>
                    <a:pt x="4970" y="2736"/>
                  </a:cubicBezTo>
                  <a:cubicBezTo>
                    <a:pt x="5033" y="2745"/>
                    <a:pt x="5095" y="2749"/>
                    <a:pt x="5159" y="2749"/>
                  </a:cubicBezTo>
                  <a:cubicBezTo>
                    <a:pt x="5331" y="2749"/>
                    <a:pt x="5509" y="2718"/>
                    <a:pt x="5704" y="2669"/>
                  </a:cubicBezTo>
                  <a:cubicBezTo>
                    <a:pt x="5871" y="2636"/>
                    <a:pt x="5938" y="2569"/>
                    <a:pt x="5938" y="2569"/>
                  </a:cubicBezTo>
                  <a:lnTo>
                    <a:pt x="5938" y="2569"/>
                  </a:lnTo>
                  <a:cubicBezTo>
                    <a:pt x="5788" y="2586"/>
                    <a:pt x="5629" y="2594"/>
                    <a:pt x="5467" y="2594"/>
                  </a:cubicBezTo>
                  <a:cubicBezTo>
                    <a:pt x="5304" y="2594"/>
                    <a:pt x="5137" y="2586"/>
                    <a:pt x="4970" y="2569"/>
                  </a:cubicBezTo>
                  <a:cubicBezTo>
                    <a:pt x="4170" y="2502"/>
                    <a:pt x="3469" y="2102"/>
                    <a:pt x="2969" y="1502"/>
                  </a:cubicBezTo>
                  <a:cubicBezTo>
                    <a:pt x="2702" y="1135"/>
                    <a:pt x="2368" y="801"/>
                    <a:pt x="2002" y="534"/>
                  </a:cubicBezTo>
                  <a:cubicBezTo>
                    <a:pt x="1701" y="334"/>
                    <a:pt x="1368" y="167"/>
                    <a:pt x="1001" y="67"/>
                  </a:cubicBezTo>
                  <a:cubicBezTo>
                    <a:pt x="767" y="34"/>
                    <a:pt x="500" y="1"/>
                    <a:pt x="2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693525" y="1405225"/>
              <a:ext cx="150125" cy="102800"/>
            </a:xfrm>
            <a:custGeom>
              <a:avLst/>
              <a:gdLst/>
              <a:ahLst/>
              <a:cxnLst/>
              <a:rect l="l" t="t" r="r" b="b"/>
              <a:pathLst>
                <a:path w="6005" h="4112" extrusionOk="0">
                  <a:moveTo>
                    <a:pt x="1503" y="0"/>
                  </a:moveTo>
                  <a:cubicBezTo>
                    <a:pt x="1308" y="0"/>
                    <a:pt x="1115" y="27"/>
                    <a:pt x="934" y="83"/>
                  </a:cubicBezTo>
                  <a:cubicBezTo>
                    <a:pt x="634" y="183"/>
                    <a:pt x="367" y="350"/>
                    <a:pt x="167" y="583"/>
                  </a:cubicBezTo>
                  <a:cubicBezTo>
                    <a:pt x="100" y="683"/>
                    <a:pt x="34" y="783"/>
                    <a:pt x="0" y="883"/>
                  </a:cubicBezTo>
                  <a:cubicBezTo>
                    <a:pt x="267" y="583"/>
                    <a:pt x="601" y="350"/>
                    <a:pt x="968" y="250"/>
                  </a:cubicBezTo>
                  <a:cubicBezTo>
                    <a:pt x="1127" y="201"/>
                    <a:pt x="1286" y="179"/>
                    <a:pt x="1442" y="179"/>
                  </a:cubicBezTo>
                  <a:cubicBezTo>
                    <a:pt x="1711" y="179"/>
                    <a:pt x="1970" y="244"/>
                    <a:pt x="2202" y="350"/>
                  </a:cubicBezTo>
                  <a:cubicBezTo>
                    <a:pt x="2669" y="617"/>
                    <a:pt x="3003" y="1017"/>
                    <a:pt x="3203" y="1517"/>
                  </a:cubicBezTo>
                  <a:cubicBezTo>
                    <a:pt x="3436" y="2018"/>
                    <a:pt x="3603" y="2551"/>
                    <a:pt x="3836" y="2985"/>
                  </a:cubicBezTo>
                  <a:cubicBezTo>
                    <a:pt x="4037" y="3419"/>
                    <a:pt x="4370" y="3752"/>
                    <a:pt x="4770" y="3952"/>
                  </a:cubicBezTo>
                  <a:cubicBezTo>
                    <a:pt x="4990" y="4050"/>
                    <a:pt x="5228" y="4112"/>
                    <a:pt x="5457" y="4112"/>
                  </a:cubicBezTo>
                  <a:cubicBezTo>
                    <a:pt x="5541" y="4112"/>
                    <a:pt x="5624" y="4104"/>
                    <a:pt x="5704" y="4086"/>
                  </a:cubicBezTo>
                  <a:cubicBezTo>
                    <a:pt x="5805" y="4052"/>
                    <a:pt x="5905" y="4019"/>
                    <a:pt x="6005" y="3919"/>
                  </a:cubicBezTo>
                  <a:lnTo>
                    <a:pt x="6005" y="3919"/>
                  </a:lnTo>
                  <a:cubicBezTo>
                    <a:pt x="5971" y="3919"/>
                    <a:pt x="5871" y="3986"/>
                    <a:pt x="5671" y="3986"/>
                  </a:cubicBezTo>
                  <a:cubicBezTo>
                    <a:pt x="5625" y="3991"/>
                    <a:pt x="5579" y="3994"/>
                    <a:pt x="5531" y="3994"/>
                  </a:cubicBezTo>
                  <a:cubicBezTo>
                    <a:pt x="5302" y="3994"/>
                    <a:pt x="5058" y="3929"/>
                    <a:pt x="4837" y="3819"/>
                  </a:cubicBezTo>
                  <a:cubicBezTo>
                    <a:pt x="4470" y="3619"/>
                    <a:pt x="4203" y="3285"/>
                    <a:pt x="4003" y="2885"/>
                  </a:cubicBezTo>
                  <a:cubicBezTo>
                    <a:pt x="3803" y="2485"/>
                    <a:pt x="3636" y="1951"/>
                    <a:pt x="3369" y="1417"/>
                  </a:cubicBezTo>
                  <a:cubicBezTo>
                    <a:pt x="3169" y="883"/>
                    <a:pt x="2802" y="450"/>
                    <a:pt x="2302" y="150"/>
                  </a:cubicBezTo>
                  <a:cubicBezTo>
                    <a:pt x="2049" y="52"/>
                    <a:pt x="1774" y="0"/>
                    <a:pt x="15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530075" y="1334300"/>
              <a:ext cx="150975" cy="89075"/>
            </a:xfrm>
            <a:custGeom>
              <a:avLst/>
              <a:gdLst/>
              <a:ahLst/>
              <a:cxnLst/>
              <a:rect l="l" t="t" r="r" b="b"/>
              <a:pathLst>
                <a:path w="6039" h="3563" extrusionOk="0">
                  <a:moveTo>
                    <a:pt x="1383" y="0"/>
                  </a:moveTo>
                  <a:cubicBezTo>
                    <a:pt x="1278" y="0"/>
                    <a:pt x="1173" y="6"/>
                    <a:pt x="1068" y="18"/>
                  </a:cubicBezTo>
                  <a:cubicBezTo>
                    <a:pt x="768" y="51"/>
                    <a:pt x="501" y="118"/>
                    <a:pt x="267" y="251"/>
                  </a:cubicBezTo>
                  <a:cubicBezTo>
                    <a:pt x="67" y="318"/>
                    <a:pt x="0" y="385"/>
                    <a:pt x="0" y="385"/>
                  </a:cubicBezTo>
                  <a:cubicBezTo>
                    <a:pt x="334" y="285"/>
                    <a:pt x="701" y="218"/>
                    <a:pt x="1068" y="185"/>
                  </a:cubicBezTo>
                  <a:cubicBezTo>
                    <a:pt x="1141" y="179"/>
                    <a:pt x="1214" y="176"/>
                    <a:pt x="1286" y="176"/>
                  </a:cubicBezTo>
                  <a:cubicBezTo>
                    <a:pt x="2074" y="176"/>
                    <a:pt x="2820" y="505"/>
                    <a:pt x="3369" y="1085"/>
                  </a:cubicBezTo>
                  <a:cubicBezTo>
                    <a:pt x="3703" y="1452"/>
                    <a:pt x="3937" y="1852"/>
                    <a:pt x="4170" y="2286"/>
                  </a:cubicBezTo>
                  <a:cubicBezTo>
                    <a:pt x="4370" y="2653"/>
                    <a:pt x="4637" y="2987"/>
                    <a:pt x="4971" y="3220"/>
                  </a:cubicBezTo>
                  <a:cubicBezTo>
                    <a:pt x="5171" y="3420"/>
                    <a:pt x="5438" y="3520"/>
                    <a:pt x="5738" y="3554"/>
                  </a:cubicBezTo>
                  <a:cubicBezTo>
                    <a:pt x="5778" y="3560"/>
                    <a:pt x="5814" y="3563"/>
                    <a:pt x="5846" y="3563"/>
                  </a:cubicBezTo>
                  <a:cubicBezTo>
                    <a:pt x="5974" y="3563"/>
                    <a:pt x="6038" y="3520"/>
                    <a:pt x="6038" y="3520"/>
                  </a:cubicBezTo>
                  <a:cubicBezTo>
                    <a:pt x="5671" y="3487"/>
                    <a:pt x="5338" y="3353"/>
                    <a:pt x="5071" y="3120"/>
                  </a:cubicBezTo>
                  <a:cubicBezTo>
                    <a:pt x="4770" y="2853"/>
                    <a:pt x="4537" y="2553"/>
                    <a:pt x="4370" y="2186"/>
                  </a:cubicBezTo>
                  <a:cubicBezTo>
                    <a:pt x="4137" y="1752"/>
                    <a:pt x="3870" y="1319"/>
                    <a:pt x="3570" y="952"/>
                  </a:cubicBezTo>
                  <a:cubicBezTo>
                    <a:pt x="2980" y="333"/>
                    <a:pt x="2182" y="0"/>
                    <a:pt x="13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4533400" y="1400825"/>
              <a:ext cx="217700" cy="375925"/>
            </a:xfrm>
            <a:custGeom>
              <a:avLst/>
              <a:gdLst/>
              <a:ahLst/>
              <a:cxnLst/>
              <a:rect l="l" t="t" r="r" b="b"/>
              <a:pathLst>
                <a:path w="8708" h="15037" extrusionOk="0">
                  <a:moveTo>
                    <a:pt x="485" y="0"/>
                  </a:moveTo>
                  <a:cubicBezTo>
                    <a:pt x="393" y="0"/>
                    <a:pt x="301" y="9"/>
                    <a:pt x="201" y="25"/>
                  </a:cubicBezTo>
                  <a:cubicBezTo>
                    <a:pt x="68" y="25"/>
                    <a:pt x="1" y="59"/>
                    <a:pt x="1" y="59"/>
                  </a:cubicBezTo>
                  <a:cubicBezTo>
                    <a:pt x="268" y="59"/>
                    <a:pt x="501" y="59"/>
                    <a:pt x="735" y="125"/>
                  </a:cubicBezTo>
                  <a:cubicBezTo>
                    <a:pt x="1402" y="326"/>
                    <a:pt x="1936" y="793"/>
                    <a:pt x="2202" y="1426"/>
                  </a:cubicBezTo>
                  <a:cubicBezTo>
                    <a:pt x="2403" y="1860"/>
                    <a:pt x="2569" y="2294"/>
                    <a:pt x="2703" y="2761"/>
                  </a:cubicBezTo>
                  <a:cubicBezTo>
                    <a:pt x="2836" y="3294"/>
                    <a:pt x="3003" y="3828"/>
                    <a:pt x="3236" y="4328"/>
                  </a:cubicBezTo>
                  <a:cubicBezTo>
                    <a:pt x="3503" y="4929"/>
                    <a:pt x="3937" y="5396"/>
                    <a:pt x="4471" y="5696"/>
                  </a:cubicBezTo>
                  <a:cubicBezTo>
                    <a:pt x="5038" y="6063"/>
                    <a:pt x="5638" y="6263"/>
                    <a:pt x="6205" y="6597"/>
                  </a:cubicBezTo>
                  <a:cubicBezTo>
                    <a:pt x="7273" y="7264"/>
                    <a:pt x="8007" y="8331"/>
                    <a:pt x="8307" y="9532"/>
                  </a:cubicBezTo>
                  <a:cubicBezTo>
                    <a:pt x="8507" y="10533"/>
                    <a:pt x="8474" y="11534"/>
                    <a:pt x="8207" y="12534"/>
                  </a:cubicBezTo>
                  <a:cubicBezTo>
                    <a:pt x="8007" y="13168"/>
                    <a:pt x="7706" y="13802"/>
                    <a:pt x="7373" y="14402"/>
                  </a:cubicBezTo>
                  <a:cubicBezTo>
                    <a:pt x="7106" y="14803"/>
                    <a:pt x="6939" y="15036"/>
                    <a:pt x="6939" y="15036"/>
                  </a:cubicBezTo>
                  <a:cubicBezTo>
                    <a:pt x="6939" y="15036"/>
                    <a:pt x="7006" y="15003"/>
                    <a:pt x="7073" y="14903"/>
                  </a:cubicBezTo>
                  <a:cubicBezTo>
                    <a:pt x="7206" y="14769"/>
                    <a:pt x="7306" y="14602"/>
                    <a:pt x="7406" y="14436"/>
                  </a:cubicBezTo>
                  <a:cubicBezTo>
                    <a:pt x="7806" y="13869"/>
                    <a:pt x="8107" y="13235"/>
                    <a:pt x="8307" y="12568"/>
                  </a:cubicBezTo>
                  <a:cubicBezTo>
                    <a:pt x="8640" y="11567"/>
                    <a:pt x="8707" y="10499"/>
                    <a:pt x="8474" y="9465"/>
                  </a:cubicBezTo>
                  <a:cubicBezTo>
                    <a:pt x="8207" y="8198"/>
                    <a:pt x="7406" y="7097"/>
                    <a:pt x="6305" y="6397"/>
                  </a:cubicBezTo>
                  <a:cubicBezTo>
                    <a:pt x="5738" y="6063"/>
                    <a:pt x="5104" y="5829"/>
                    <a:pt x="4571" y="5496"/>
                  </a:cubicBezTo>
                  <a:cubicBezTo>
                    <a:pt x="4070" y="5229"/>
                    <a:pt x="3670" y="4762"/>
                    <a:pt x="3403" y="4228"/>
                  </a:cubicBezTo>
                  <a:cubicBezTo>
                    <a:pt x="3170" y="3728"/>
                    <a:pt x="3003" y="3228"/>
                    <a:pt x="2870" y="2694"/>
                  </a:cubicBezTo>
                  <a:cubicBezTo>
                    <a:pt x="2736" y="2227"/>
                    <a:pt x="2569" y="1793"/>
                    <a:pt x="2336" y="1326"/>
                  </a:cubicBezTo>
                  <a:cubicBezTo>
                    <a:pt x="2036" y="692"/>
                    <a:pt x="1469" y="192"/>
                    <a:pt x="768" y="25"/>
                  </a:cubicBezTo>
                  <a:cubicBezTo>
                    <a:pt x="668" y="9"/>
                    <a:pt x="576" y="0"/>
                    <a:pt x="4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229850" y="1437300"/>
              <a:ext cx="75925" cy="365300"/>
            </a:xfrm>
            <a:custGeom>
              <a:avLst/>
              <a:gdLst/>
              <a:ahLst/>
              <a:cxnLst/>
              <a:rect l="l" t="t" r="r" b="b"/>
              <a:pathLst>
                <a:path w="3037" h="14612" extrusionOk="0">
                  <a:moveTo>
                    <a:pt x="3036" y="1"/>
                  </a:moveTo>
                  <a:cubicBezTo>
                    <a:pt x="3003" y="34"/>
                    <a:pt x="2936" y="67"/>
                    <a:pt x="2903" y="101"/>
                  </a:cubicBezTo>
                  <a:cubicBezTo>
                    <a:pt x="2769" y="167"/>
                    <a:pt x="2669" y="268"/>
                    <a:pt x="2536" y="401"/>
                  </a:cubicBezTo>
                  <a:cubicBezTo>
                    <a:pt x="2136" y="768"/>
                    <a:pt x="1802" y="1268"/>
                    <a:pt x="1569" y="1802"/>
                  </a:cubicBezTo>
                  <a:cubicBezTo>
                    <a:pt x="1268" y="2569"/>
                    <a:pt x="1168" y="3436"/>
                    <a:pt x="1268" y="4304"/>
                  </a:cubicBezTo>
                  <a:cubicBezTo>
                    <a:pt x="1335" y="5238"/>
                    <a:pt x="1835" y="6238"/>
                    <a:pt x="1735" y="7273"/>
                  </a:cubicBezTo>
                  <a:cubicBezTo>
                    <a:pt x="1702" y="7806"/>
                    <a:pt x="1502" y="8273"/>
                    <a:pt x="1202" y="8707"/>
                  </a:cubicBezTo>
                  <a:cubicBezTo>
                    <a:pt x="935" y="9107"/>
                    <a:pt x="668" y="9541"/>
                    <a:pt x="468" y="10008"/>
                  </a:cubicBezTo>
                  <a:cubicBezTo>
                    <a:pt x="101" y="10775"/>
                    <a:pt x="1" y="11642"/>
                    <a:pt x="134" y="12510"/>
                  </a:cubicBezTo>
                  <a:cubicBezTo>
                    <a:pt x="201" y="13077"/>
                    <a:pt x="401" y="13610"/>
                    <a:pt x="701" y="14111"/>
                  </a:cubicBezTo>
                  <a:cubicBezTo>
                    <a:pt x="768" y="14244"/>
                    <a:pt x="835" y="14378"/>
                    <a:pt x="935" y="14478"/>
                  </a:cubicBezTo>
                  <a:cubicBezTo>
                    <a:pt x="1002" y="14578"/>
                    <a:pt x="1068" y="14611"/>
                    <a:pt x="1068" y="14611"/>
                  </a:cubicBezTo>
                  <a:cubicBezTo>
                    <a:pt x="1068" y="14578"/>
                    <a:pt x="935" y="14411"/>
                    <a:pt x="768" y="14044"/>
                  </a:cubicBezTo>
                  <a:cubicBezTo>
                    <a:pt x="535" y="13544"/>
                    <a:pt x="368" y="13010"/>
                    <a:pt x="301" y="12476"/>
                  </a:cubicBezTo>
                  <a:cubicBezTo>
                    <a:pt x="201" y="11642"/>
                    <a:pt x="301" y="10808"/>
                    <a:pt x="668" y="10075"/>
                  </a:cubicBezTo>
                  <a:cubicBezTo>
                    <a:pt x="868" y="9641"/>
                    <a:pt x="1135" y="9207"/>
                    <a:pt x="1402" y="8807"/>
                  </a:cubicBezTo>
                  <a:cubicBezTo>
                    <a:pt x="1735" y="8373"/>
                    <a:pt x="1902" y="7840"/>
                    <a:pt x="1969" y="7306"/>
                  </a:cubicBezTo>
                  <a:cubicBezTo>
                    <a:pt x="2002" y="6772"/>
                    <a:pt x="1936" y="6205"/>
                    <a:pt x="1769" y="5705"/>
                  </a:cubicBezTo>
                  <a:cubicBezTo>
                    <a:pt x="1635" y="5238"/>
                    <a:pt x="1535" y="4737"/>
                    <a:pt x="1469" y="4270"/>
                  </a:cubicBezTo>
                  <a:cubicBezTo>
                    <a:pt x="1368" y="3436"/>
                    <a:pt x="1469" y="2636"/>
                    <a:pt x="1735" y="1835"/>
                  </a:cubicBezTo>
                  <a:cubicBezTo>
                    <a:pt x="1936" y="1335"/>
                    <a:pt x="2236" y="868"/>
                    <a:pt x="2636" y="434"/>
                  </a:cubicBezTo>
                  <a:cubicBezTo>
                    <a:pt x="2868" y="169"/>
                    <a:pt x="3034" y="3"/>
                    <a:pt x="30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301575" y="1297700"/>
              <a:ext cx="145975" cy="195500"/>
            </a:xfrm>
            <a:custGeom>
              <a:avLst/>
              <a:gdLst/>
              <a:ahLst/>
              <a:cxnLst/>
              <a:rect l="l" t="t" r="r" b="b"/>
              <a:pathLst>
                <a:path w="5839" h="7820" extrusionOk="0">
                  <a:moveTo>
                    <a:pt x="5522" y="0"/>
                  </a:moveTo>
                  <a:cubicBezTo>
                    <a:pt x="5483" y="0"/>
                    <a:pt x="5443" y="4"/>
                    <a:pt x="5404" y="14"/>
                  </a:cubicBezTo>
                  <a:cubicBezTo>
                    <a:pt x="5004" y="14"/>
                    <a:pt x="4604" y="81"/>
                    <a:pt x="4204" y="181"/>
                  </a:cubicBezTo>
                  <a:cubicBezTo>
                    <a:pt x="2936" y="548"/>
                    <a:pt x="1835" y="1348"/>
                    <a:pt x="1068" y="2449"/>
                  </a:cubicBezTo>
                  <a:cubicBezTo>
                    <a:pt x="367" y="3583"/>
                    <a:pt x="1" y="4884"/>
                    <a:pt x="34" y="6218"/>
                  </a:cubicBezTo>
                  <a:cubicBezTo>
                    <a:pt x="34" y="6619"/>
                    <a:pt x="67" y="7019"/>
                    <a:pt x="167" y="7386"/>
                  </a:cubicBezTo>
                  <a:cubicBezTo>
                    <a:pt x="201" y="7553"/>
                    <a:pt x="267" y="7686"/>
                    <a:pt x="334" y="7820"/>
                  </a:cubicBezTo>
                  <a:cubicBezTo>
                    <a:pt x="234" y="7286"/>
                    <a:pt x="201" y="6752"/>
                    <a:pt x="167" y="6218"/>
                  </a:cubicBezTo>
                  <a:cubicBezTo>
                    <a:pt x="201" y="4951"/>
                    <a:pt x="568" y="3683"/>
                    <a:pt x="1268" y="2583"/>
                  </a:cubicBezTo>
                  <a:cubicBezTo>
                    <a:pt x="1969" y="1548"/>
                    <a:pt x="3036" y="748"/>
                    <a:pt x="4270" y="348"/>
                  </a:cubicBezTo>
                  <a:cubicBezTo>
                    <a:pt x="4771" y="214"/>
                    <a:pt x="5304" y="114"/>
                    <a:pt x="5838" y="47"/>
                  </a:cubicBezTo>
                  <a:cubicBezTo>
                    <a:pt x="5720" y="24"/>
                    <a:pt x="5619" y="0"/>
                    <a:pt x="5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4372450" y="1300350"/>
              <a:ext cx="154300" cy="131975"/>
            </a:xfrm>
            <a:custGeom>
              <a:avLst/>
              <a:gdLst/>
              <a:ahLst/>
              <a:cxnLst/>
              <a:rect l="l" t="t" r="r" b="b"/>
              <a:pathLst>
                <a:path w="6172" h="5279" extrusionOk="0">
                  <a:moveTo>
                    <a:pt x="4245" y="0"/>
                  </a:moveTo>
                  <a:cubicBezTo>
                    <a:pt x="2085" y="0"/>
                    <a:pt x="218" y="1644"/>
                    <a:pt x="34" y="3878"/>
                  </a:cubicBezTo>
                  <a:cubicBezTo>
                    <a:pt x="1" y="4211"/>
                    <a:pt x="34" y="4578"/>
                    <a:pt x="68" y="4912"/>
                  </a:cubicBezTo>
                  <a:cubicBezTo>
                    <a:pt x="101" y="5045"/>
                    <a:pt x="134" y="5178"/>
                    <a:pt x="201" y="5279"/>
                  </a:cubicBezTo>
                  <a:cubicBezTo>
                    <a:pt x="134" y="4812"/>
                    <a:pt x="134" y="4345"/>
                    <a:pt x="201" y="3911"/>
                  </a:cubicBezTo>
                  <a:cubicBezTo>
                    <a:pt x="420" y="1754"/>
                    <a:pt x="2251" y="153"/>
                    <a:pt x="4374" y="153"/>
                  </a:cubicBezTo>
                  <a:cubicBezTo>
                    <a:pt x="4517" y="153"/>
                    <a:pt x="4660" y="160"/>
                    <a:pt x="4804" y="175"/>
                  </a:cubicBezTo>
                  <a:cubicBezTo>
                    <a:pt x="5271" y="242"/>
                    <a:pt x="5705" y="342"/>
                    <a:pt x="6172" y="475"/>
                  </a:cubicBezTo>
                  <a:cubicBezTo>
                    <a:pt x="6072" y="408"/>
                    <a:pt x="5938" y="342"/>
                    <a:pt x="5838" y="308"/>
                  </a:cubicBezTo>
                  <a:cubicBezTo>
                    <a:pt x="5505" y="175"/>
                    <a:pt x="5171" y="75"/>
                    <a:pt x="4838" y="41"/>
                  </a:cubicBezTo>
                  <a:cubicBezTo>
                    <a:pt x="4639" y="14"/>
                    <a:pt x="4441" y="0"/>
                    <a:pt x="42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640275" y="1845925"/>
              <a:ext cx="1211725" cy="1068300"/>
            </a:xfrm>
            <a:custGeom>
              <a:avLst/>
              <a:gdLst/>
              <a:ahLst/>
              <a:cxnLst/>
              <a:rect l="l" t="t" r="r" b="b"/>
              <a:pathLst>
                <a:path w="48469" h="42732" extrusionOk="0">
                  <a:moveTo>
                    <a:pt x="39996" y="1"/>
                  </a:moveTo>
                  <a:lnTo>
                    <a:pt x="30856" y="334"/>
                  </a:lnTo>
                  <a:lnTo>
                    <a:pt x="30656" y="2769"/>
                  </a:lnTo>
                  <a:cubicBezTo>
                    <a:pt x="27920" y="3436"/>
                    <a:pt x="25585" y="5271"/>
                    <a:pt x="24251" y="7773"/>
                  </a:cubicBezTo>
                  <a:lnTo>
                    <a:pt x="17780" y="19982"/>
                  </a:lnTo>
                  <a:lnTo>
                    <a:pt x="0" y="28888"/>
                  </a:lnTo>
                  <a:lnTo>
                    <a:pt x="2335" y="34392"/>
                  </a:lnTo>
                  <a:cubicBezTo>
                    <a:pt x="2335" y="34392"/>
                    <a:pt x="20181" y="27654"/>
                    <a:pt x="21682" y="26987"/>
                  </a:cubicBezTo>
                  <a:cubicBezTo>
                    <a:pt x="22683" y="26553"/>
                    <a:pt x="23784" y="24685"/>
                    <a:pt x="24718" y="22717"/>
                  </a:cubicBezTo>
                  <a:cubicBezTo>
                    <a:pt x="25452" y="26119"/>
                    <a:pt x="26186" y="28821"/>
                    <a:pt x="26186" y="28821"/>
                  </a:cubicBezTo>
                  <a:lnTo>
                    <a:pt x="26019" y="42198"/>
                  </a:lnTo>
                  <a:lnTo>
                    <a:pt x="48468" y="42731"/>
                  </a:lnTo>
                  <a:lnTo>
                    <a:pt x="43965" y="25285"/>
                  </a:lnTo>
                  <a:lnTo>
                    <a:pt x="45499" y="18481"/>
                  </a:lnTo>
                  <a:lnTo>
                    <a:pt x="47768" y="5671"/>
                  </a:lnTo>
                  <a:cubicBezTo>
                    <a:pt x="47768" y="5671"/>
                    <a:pt x="45700" y="2869"/>
                    <a:pt x="40362" y="2603"/>
                  </a:cubicBezTo>
                  <a:lnTo>
                    <a:pt x="39996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244875" y="2013850"/>
              <a:ext cx="407800" cy="58925"/>
            </a:xfrm>
            <a:custGeom>
              <a:avLst/>
              <a:gdLst/>
              <a:ahLst/>
              <a:cxnLst/>
              <a:rect l="l" t="t" r="r" b="b"/>
              <a:pathLst>
                <a:path w="16312" h="2357" extrusionOk="0">
                  <a:moveTo>
                    <a:pt x="3463" y="0"/>
                  </a:moveTo>
                  <a:cubicBezTo>
                    <a:pt x="3097" y="0"/>
                    <a:pt x="2730" y="30"/>
                    <a:pt x="2369" y="89"/>
                  </a:cubicBezTo>
                  <a:cubicBezTo>
                    <a:pt x="1735" y="155"/>
                    <a:pt x="1134" y="355"/>
                    <a:pt x="567" y="589"/>
                  </a:cubicBezTo>
                  <a:cubicBezTo>
                    <a:pt x="434" y="656"/>
                    <a:pt x="267" y="722"/>
                    <a:pt x="134" y="822"/>
                  </a:cubicBezTo>
                  <a:cubicBezTo>
                    <a:pt x="100" y="856"/>
                    <a:pt x="34" y="889"/>
                    <a:pt x="0" y="923"/>
                  </a:cubicBezTo>
                  <a:cubicBezTo>
                    <a:pt x="767" y="589"/>
                    <a:pt x="1568" y="355"/>
                    <a:pt x="2369" y="222"/>
                  </a:cubicBezTo>
                  <a:cubicBezTo>
                    <a:pt x="2647" y="191"/>
                    <a:pt x="2926" y="176"/>
                    <a:pt x="3204" y="176"/>
                  </a:cubicBezTo>
                  <a:cubicBezTo>
                    <a:pt x="3824" y="176"/>
                    <a:pt x="4438" y="251"/>
                    <a:pt x="5037" y="389"/>
                  </a:cubicBezTo>
                  <a:cubicBezTo>
                    <a:pt x="5538" y="522"/>
                    <a:pt x="6038" y="722"/>
                    <a:pt x="6505" y="956"/>
                  </a:cubicBezTo>
                  <a:cubicBezTo>
                    <a:pt x="7005" y="1189"/>
                    <a:pt x="7506" y="1523"/>
                    <a:pt x="8006" y="1790"/>
                  </a:cubicBezTo>
                  <a:cubicBezTo>
                    <a:pt x="8540" y="2090"/>
                    <a:pt x="9107" y="2290"/>
                    <a:pt x="9674" y="2357"/>
                  </a:cubicBezTo>
                  <a:cubicBezTo>
                    <a:pt x="10241" y="2357"/>
                    <a:pt x="10775" y="2324"/>
                    <a:pt x="11308" y="2190"/>
                  </a:cubicBezTo>
                  <a:cubicBezTo>
                    <a:pt x="12309" y="1957"/>
                    <a:pt x="13176" y="1623"/>
                    <a:pt x="13910" y="1390"/>
                  </a:cubicBezTo>
                  <a:cubicBezTo>
                    <a:pt x="14644" y="1123"/>
                    <a:pt x="15244" y="956"/>
                    <a:pt x="15645" y="822"/>
                  </a:cubicBezTo>
                  <a:cubicBezTo>
                    <a:pt x="16078" y="689"/>
                    <a:pt x="16312" y="622"/>
                    <a:pt x="16312" y="622"/>
                  </a:cubicBezTo>
                  <a:cubicBezTo>
                    <a:pt x="16245" y="622"/>
                    <a:pt x="16178" y="622"/>
                    <a:pt x="16112" y="656"/>
                  </a:cubicBezTo>
                  <a:cubicBezTo>
                    <a:pt x="16012" y="656"/>
                    <a:pt x="15845" y="689"/>
                    <a:pt x="15611" y="756"/>
                  </a:cubicBezTo>
                  <a:cubicBezTo>
                    <a:pt x="15211" y="822"/>
                    <a:pt x="14611" y="1023"/>
                    <a:pt x="13843" y="1256"/>
                  </a:cubicBezTo>
                  <a:cubicBezTo>
                    <a:pt x="13110" y="1456"/>
                    <a:pt x="12242" y="1756"/>
                    <a:pt x="11242" y="1990"/>
                  </a:cubicBezTo>
                  <a:cubicBezTo>
                    <a:pt x="10741" y="2090"/>
                    <a:pt x="10208" y="2157"/>
                    <a:pt x="9707" y="2157"/>
                  </a:cubicBezTo>
                  <a:cubicBezTo>
                    <a:pt x="9140" y="2057"/>
                    <a:pt x="8606" y="1890"/>
                    <a:pt x="8106" y="1590"/>
                  </a:cubicBezTo>
                  <a:cubicBezTo>
                    <a:pt x="7606" y="1323"/>
                    <a:pt x="7105" y="1023"/>
                    <a:pt x="6605" y="756"/>
                  </a:cubicBezTo>
                  <a:cubicBezTo>
                    <a:pt x="5632" y="257"/>
                    <a:pt x="4548" y="0"/>
                    <a:pt x="34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25625" y="2245725"/>
              <a:ext cx="595450" cy="92575"/>
            </a:xfrm>
            <a:custGeom>
              <a:avLst/>
              <a:gdLst/>
              <a:ahLst/>
              <a:cxnLst/>
              <a:rect l="l" t="t" r="r" b="b"/>
              <a:pathLst>
                <a:path w="23818" h="3703" extrusionOk="0">
                  <a:moveTo>
                    <a:pt x="22293" y="0"/>
                  </a:moveTo>
                  <a:cubicBezTo>
                    <a:pt x="21556" y="0"/>
                    <a:pt x="20835" y="107"/>
                    <a:pt x="20115" y="320"/>
                  </a:cubicBezTo>
                  <a:cubicBezTo>
                    <a:pt x="18814" y="721"/>
                    <a:pt x="17579" y="1221"/>
                    <a:pt x="16379" y="1821"/>
                  </a:cubicBezTo>
                  <a:cubicBezTo>
                    <a:pt x="14911" y="2555"/>
                    <a:pt x="13343" y="3089"/>
                    <a:pt x="11742" y="3423"/>
                  </a:cubicBezTo>
                  <a:cubicBezTo>
                    <a:pt x="11308" y="3456"/>
                    <a:pt x="10875" y="3489"/>
                    <a:pt x="10474" y="3489"/>
                  </a:cubicBezTo>
                  <a:cubicBezTo>
                    <a:pt x="10041" y="3456"/>
                    <a:pt x="9640" y="3389"/>
                    <a:pt x="9240" y="3289"/>
                  </a:cubicBezTo>
                  <a:cubicBezTo>
                    <a:pt x="8473" y="3089"/>
                    <a:pt x="7739" y="2755"/>
                    <a:pt x="7105" y="2322"/>
                  </a:cubicBezTo>
                  <a:cubicBezTo>
                    <a:pt x="5804" y="1521"/>
                    <a:pt x="4704" y="687"/>
                    <a:pt x="3569" y="354"/>
                  </a:cubicBezTo>
                  <a:cubicBezTo>
                    <a:pt x="3102" y="174"/>
                    <a:pt x="2605" y="81"/>
                    <a:pt x="2110" y="81"/>
                  </a:cubicBezTo>
                  <a:cubicBezTo>
                    <a:pt x="1688" y="81"/>
                    <a:pt x="1267" y="149"/>
                    <a:pt x="867" y="287"/>
                  </a:cubicBezTo>
                  <a:cubicBezTo>
                    <a:pt x="634" y="387"/>
                    <a:pt x="400" y="487"/>
                    <a:pt x="200" y="654"/>
                  </a:cubicBezTo>
                  <a:cubicBezTo>
                    <a:pt x="134" y="687"/>
                    <a:pt x="67" y="754"/>
                    <a:pt x="0" y="821"/>
                  </a:cubicBezTo>
                  <a:cubicBezTo>
                    <a:pt x="267" y="621"/>
                    <a:pt x="567" y="487"/>
                    <a:pt x="901" y="354"/>
                  </a:cubicBezTo>
                  <a:cubicBezTo>
                    <a:pt x="1270" y="254"/>
                    <a:pt x="1646" y="203"/>
                    <a:pt x="2023" y="203"/>
                  </a:cubicBezTo>
                  <a:cubicBezTo>
                    <a:pt x="2530" y="203"/>
                    <a:pt x="3038" y="296"/>
                    <a:pt x="3536" y="487"/>
                  </a:cubicBezTo>
                  <a:cubicBezTo>
                    <a:pt x="4603" y="821"/>
                    <a:pt x="5704" y="1655"/>
                    <a:pt x="7005" y="2489"/>
                  </a:cubicBezTo>
                  <a:cubicBezTo>
                    <a:pt x="7672" y="2956"/>
                    <a:pt x="8406" y="3289"/>
                    <a:pt x="9173" y="3523"/>
                  </a:cubicBezTo>
                  <a:cubicBezTo>
                    <a:pt x="9607" y="3623"/>
                    <a:pt x="10007" y="3689"/>
                    <a:pt x="10441" y="3689"/>
                  </a:cubicBezTo>
                  <a:cubicBezTo>
                    <a:pt x="10557" y="3698"/>
                    <a:pt x="10676" y="3703"/>
                    <a:pt x="10795" y="3703"/>
                  </a:cubicBezTo>
                  <a:cubicBezTo>
                    <a:pt x="11122" y="3703"/>
                    <a:pt x="11458" y="3672"/>
                    <a:pt x="11775" y="3623"/>
                  </a:cubicBezTo>
                  <a:cubicBezTo>
                    <a:pt x="13410" y="3323"/>
                    <a:pt x="14978" y="2755"/>
                    <a:pt x="16445" y="1988"/>
                  </a:cubicBezTo>
                  <a:cubicBezTo>
                    <a:pt x="17646" y="1388"/>
                    <a:pt x="18880" y="887"/>
                    <a:pt x="20181" y="454"/>
                  </a:cubicBezTo>
                  <a:cubicBezTo>
                    <a:pt x="20942" y="220"/>
                    <a:pt x="21728" y="114"/>
                    <a:pt x="22517" y="114"/>
                  </a:cubicBezTo>
                  <a:cubicBezTo>
                    <a:pt x="22628" y="114"/>
                    <a:pt x="22739" y="116"/>
                    <a:pt x="22850" y="120"/>
                  </a:cubicBezTo>
                  <a:cubicBezTo>
                    <a:pt x="23363" y="147"/>
                    <a:pt x="23679" y="196"/>
                    <a:pt x="23781" y="196"/>
                  </a:cubicBezTo>
                  <a:cubicBezTo>
                    <a:pt x="23805" y="196"/>
                    <a:pt x="23817" y="193"/>
                    <a:pt x="23817" y="187"/>
                  </a:cubicBezTo>
                  <a:cubicBezTo>
                    <a:pt x="23750" y="154"/>
                    <a:pt x="23650" y="154"/>
                    <a:pt x="23584" y="120"/>
                  </a:cubicBezTo>
                  <a:cubicBezTo>
                    <a:pt x="23317" y="87"/>
                    <a:pt x="23083" y="54"/>
                    <a:pt x="22850" y="20"/>
                  </a:cubicBezTo>
                  <a:cubicBezTo>
                    <a:pt x="22663" y="7"/>
                    <a:pt x="22478" y="0"/>
                    <a:pt x="222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237375" y="2098600"/>
              <a:ext cx="66725" cy="433675"/>
            </a:xfrm>
            <a:custGeom>
              <a:avLst/>
              <a:gdLst/>
              <a:ahLst/>
              <a:cxnLst/>
              <a:rect l="l" t="t" r="r" b="b"/>
              <a:pathLst>
                <a:path w="2669" h="1734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569" y="201"/>
                    <a:pt x="2468" y="435"/>
                    <a:pt x="2368" y="668"/>
                  </a:cubicBezTo>
                  <a:cubicBezTo>
                    <a:pt x="2202" y="1068"/>
                    <a:pt x="1935" y="1669"/>
                    <a:pt x="1635" y="2436"/>
                  </a:cubicBezTo>
                  <a:cubicBezTo>
                    <a:pt x="1301" y="3170"/>
                    <a:pt x="934" y="4071"/>
                    <a:pt x="600" y="5105"/>
                  </a:cubicBezTo>
                  <a:cubicBezTo>
                    <a:pt x="400" y="5638"/>
                    <a:pt x="267" y="6172"/>
                    <a:pt x="167" y="6739"/>
                  </a:cubicBezTo>
                  <a:cubicBezTo>
                    <a:pt x="33" y="7340"/>
                    <a:pt x="0" y="7940"/>
                    <a:pt x="33" y="8574"/>
                  </a:cubicBezTo>
                  <a:cubicBezTo>
                    <a:pt x="100" y="9741"/>
                    <a:pt x="267" y="10909"/>
                    <a:pt x="534" y="12043"/>
                  </a:cubicBezTo>
                  <a:cubicBezTo>
                    <a:pt x="767" y="13077"/>
                    <a:pt x="1034" y="14011"/>
                    <a:pt x="1234" y="14812"/>
                  </a:cubicBezTo>
                  <a:lnTo>
                    <a:pt x="1735" y="16646"/>
                  </a:lnTo>
                  <a:cubicBezTo>
                    <a:pt x="1801" y="16880"/>
                    <a:pt x="1868" y="17113"/>
                    <a:pt x="1968" y="17347"/>
                  </a:cubicBezTo>
                  <a:cubicBezTo>
                    <a:pt x="1968" y="17280"/>
                    <a:pt x="1935" y="17213"/>
                    <a:pt x="1935" y="17147"/>
                  </a:cubicBezTo>
                  <a:cubicBezTo>
                    <a:pt x="1901" y="17046"/>
                    <a:pt x="1868" y="16846"/>
                    <a:pt x="1835" y="16646"/>
                  </a:cubicBezTo>
                  <a:cubicBezTo>
                    <a:pt x="1735" y="16179"/>
                    <a:pt x="1568" y="15545"/>
                    <a:pt x="1401" y="14745"/>
                  </a:cubicBezTo>
                  <a:cubicBezTo>
                    <a:pt x="1201" y="13978"/>
                    <a:pt x="967" y="13044"/>
                    <a:pt x="734" y="11976"/>
                  </a:cubicBezTo>
                  <a:cubicBezTo>
                    <a:pt x="500" y="10842"/>
                    <a:pt x="334" y="9708"/>
                    <a:pt x="234" y="8540"/>
                  </a:cubicBezTo>
                  <a:cubicBezTo>
                    <a:pt x="200" y="7940"/>
                    <a:pt x="267" y="7340"/>
                    <a:pt x="367" y="6772"/>
                  </a:cubicBezTo>
                  <a:cubicBezTo>
                    <a:pt x="467" y="6205"/>
                    <a:pt x="634" y="5672"/>
                    <a:pt x="801" y="5138"/>
                  </a:cubicBezTo>
                  <a:cubicBezTo>
                    <a:pt x="1134" y="4137"/>
                    <a:pt x="1501" y="3237"/>
                    <a:pt x="1801" y="2469"/>
                  </a:cubicBezTo>
                  <a:cubicBezTo>
                    <a:pt x="2102" y="1736"/>
                    <a:pt x="2335" y="1102"/>
                    <a:pt x="2468" y="668"/>
                  </a:cubicBezTo>
                  <a:cubicBezTo>
                    <a:pt x="2535" y="468"/>
                    <a:pt x="2602" y="301"/>
                    <a:pt x="2635" y="168"/>
                  </a:cubicBezTo>
                  <a:cubicBezTo>
                    <a:pt x="2669" y="68"/>
                    <a:pt x="2669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3933825" y="2424300"/>
              <a:ext cx="115925" cy="148000"/>
            </a:xfrm>
            <a:custGeom>
              <a:avLst/>
              <a:gdLst/>
              <a:ahLst/>
              <a:cxnLst/>
              <a:rect l="l" t="t" r="r" b="b"/>
              <a:pathLst>
                <a:path w="4637" h="5920" extrusionOk="0">
                  <a:moveTo>
                    <a:pt x="133" y="1"/>
                  </a:moveTo>
                  <a:cubicBezTo>
                    <a:pt x="45" y="1"/>
                    <a:pt x="0" y="16"/>
                    <a:pt x="0" y="16"/>
                  </a:cubicBezTo>
                  <a:cubicBezTo>
                    <a:pt x="367" y="82"/>
                    <a:pt x="701" y="249"/>
                    <a:pt x="1001" y="516"/>
                  </a:cubicBezTo>
                  <a:cubicBezTo>
                    <a:pt x="1301" y="783"/>
                    <a:pt x="1534" y="1150"/>
                    <a:pt x="1701" y="1517"/>
                  </a:cubicBezTo>
                  <a:cubicBezTo>
                    <a:pt x="1868" y="2017"/>
                    <a:pt x="2001" y="2484"/>
                    <a:pt x="2102" y="3018"/>
                  </a:cubicBezTo>
                  <a:cubicBezTo>
                    <a:pt x="2202" y="3518"/>
                    <a:pt x="2402" y="4052"/>
                    <a:pt x="2669" y="4485"/>
                  </a:cubicBezTo>
                  <a:cubicBezTo>
                    <a:pt x="2902" y="4852"/>
                    <a:pt x="3202" y="5186"/>
                    <a:pt x="3536" y="5453"/>
                  </a:cubicBezTo>
                  <a:cubicBezTo>
                    <a:pt x="3769" y="5653"/>
                    <a:pt x="4036" y="5786"/>
                    <a:pt x="4303" y="5886"/>
                  </a:cubicBezTo>
                  <a:cubicBezTo>
                    <a:pt x="4403" y="5920"/>
                    <a:pt x="4537" y="5920"/>
                    <a:pt x="4637" y="5920"/>
                  </a:cubicBezTo>
                  <a:cubicBezTo>
                    <a:pt x="4637" y="5886"/>
                    <a:pt x="4537" y="5886"/>
                    <a:pt x="4370" y="5820"/>
                  </a:cubicBezTo>
                  <a:cubicBezTo>
                    <a:pt x="4103" y="5686"/>
                    <a:pt x="3869" y="5520"/>
                    <a:pt x="3669" y="5353"/>
                  </a:cubicBezTo>
                  <a:cubicBezTo>
                    <a:pt x="3336" y="5053"/>
                    <a:pt x="3069" y="4752"/>
                    <a:pt x="2869" y="4385"/>
                  </a:cubicBezTo>
                  <a:cubicBezTo>
                    <a:pt x="2602" y="3952"/>
                    <a:pt x="2435" y="3451"/>
                    <a:pt x="2335" y="2951"/>
                  </a:cubicBezTo>
                  <a:cubicBezTo>
                    <a:pt x="2235" y="2451"/>
                    <a:pt x="2068" y="1917"/>
                    <a:pt x="1868" y="1450"/>
                  </a:cubicBezTo>
                  <a:cubicBezTo>
                    <a:pt x="1701" y="1050"/>
                    <a:pt x="1434" y="683"/>
                    <a:pt x="1101" y="383"/>
                  </a:cubicBezTo>
                  <a:cubicBezTo>
                    <a:pt x="867" y="182"/>
                    <a:pt x="600" y="49"/>
                    <a:pt x="300" y="16"/>
                  </a:cubicBezTo>
                  <a:cubicBezTo>
                    <a:pt x="234" y="4"/>
                    <a:pt x="178" y="1"/>
                    <a:pt x="1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3733675" y="2522250"/>
              <a:ext cx="63400" cy="147625"/>
            </a:xfrm>
            <a:custGeom>
              <a:avLst/>
              <a:gdLst/>
              <a:ahLst/>
              <a:cxnLst/>
              <a:rect l="l" t="t" r="r" b="b"/>
              <a:pathLst>
                <a:path w="2536" h="5905" extrusionOk="0">
                  <a:moveTo>
                    <a:pt x="0" y="0"/>
                  </a:moveTo>
                  <a:cubicBezTo>
                    <a:pt x="0" y="34"/>
                    <a:pt x="267" y="301"/>
                    <a:pt x="634" y="768"/>
                  </a:cubicBezTo>
                  <a:cubicBezTo>
                    <a:pt x="1101" y="1368"/>
                    <a:pt x="1468" y="2035"/>
                    <a:pt x="1768" y="2736"/>
                  </a:cubicBezTo>
                  <a:cubicBezTo>
                    <a:pt x="2068" y="3436"/>
                    <a:pt x="2269" y="4170"/>
                    <a:pt x="2369" y="4937"/>
                  </a:cubicBezTo>
                  <a:cubicBezTo>
                    <a:pt x="2469" y="5538"/>
                    <a:pt x="2402" y="5905"/>
                    <a:pt x="2469" y="5905"/>
                  </a:cubicBezTo>
                  <a:cubicBezTo>
                    <a:pt x="2535" y="5571"/>
                    <a:pt x="2535" y="5237"/>
                    <a:pt x="2502" y="4937"/>
                  </a:cubicBezTo>
                  <a:cubicBezTo>
                    <a:pt x="2435" y="4137"/>
                    <a:pt x="2269" y="3369"/>
                    <a:pt x="1968" y="2636"/>
                  </a:cubicBezTo>
                  <a:cubicBezTo>
                    <a:pt x="1668" y="1935"/>
                    <a:pt x="1268" y="1235"/>
                    <a:pt x="734" y="668"/>
                  </a:cubicBezTo>
                  <a:cubicBezTo>
                    <a:pt x="534" y="401"/>
                    <a:pt x="301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286575" y="2473250"/>
              <a:ext cx="453675" cy="64625"/>
            </a:xfrm>
            <a:custGeom>
              <a:avLst/>
              <a:gdLst/>
              <a:ahLst/>
              <a:cxnLst/>
              <a:rect l="l" t="t" r="r" b="b"/>
              <a:pathLst>
                <a:path w="18147" h="2585" extrusionOk="0">
                  <a:moveTo>
                    <a:pt x="17713" y="1"/>
                  </a:moveTo>
                  <a:cubicBezTo>
                    <a:pt x="17621" y="1"/>
                    <a:pt x="17529" y="9"/>
                    <a:pt x="17446" y="26"/>
                  </a:cubicBezTo>
                  <a:cubicBezTo>
                    <a:pt x="16745" y="59"/>
                    <a:pt x="16078" y="159"/>
                    <a:pt x="15444" y="326"/>
                  </a:cubicBezTo>
                  <a:cubicBezTo>
                    <a:pt x="14611" y="526"/>
                    <a:pt x="13643" y="860"/>
                    <a:pt x="12576" y="1227"/>
                  </a:cubicBezTo>
                  <a:cubicBezTo>
                    <a:pt x="11442" y="1660"/>
                    <a:pt x="10274" y="1994"/>
                    <a:pt x="9073" y="2194"/>
                  </a:cubicBezTo>
                  <a:cubicBezTo>
                    <a:pt x="8339" y="2305"/>
                    <a:pt x="7602" y="2361"/>
                    <a:pt x="6867" y="2361"/>
                  </a:cubicBezTo>
                  <a:cubicBezTo>
                    <a:pt x="5397" y="2361"/>
                    <a:pt x="3936" y="2138"/>
                    <a:pt x="2535" y="1694"/>
                  </a:cubicBezTo>
                  <a:cubicBezTo>
                    <a:pt x="1901" y="1493"/>
                    <a:pt x="1268" y="1260"/>
                    <a:pt x="667" y="960"/>
                  </a:cubicBezTo>
                  <a:cubicBezTo>
                    <a:pt x="434" y="860"/>
                    <a:pt x="200" y="760"/>
                    <a:pt x="0" y="659"/>
                  </a:cubicBezTo>
                  <a:lnTo>
                    <a:pt x="0" y="659"/>
                  </a:lnTo>
                  <a:cubicBezTo>
                    <a:pt x="0" y="660"/>
                    <a:pt x="34" y="726"/>
                    <a:pt x="134" y="793"/>
                  </a:cubicBezTo>
                  <a:cubicBezTo>
                    <a:pt x="267" y="826"/>
                    <a:pt x="400" y="926"/>
                    <a:pt x="634" y="1060"/>
                  </a:cubicBezTo>
                  <a:cubicBezTo>
                    <a:pt x="1234" y="1360"/>
                    <a:pt x="1835" y="1627"/>
                    <a:pt x="2502" y="1860"/>
                  </a:cubicBezTo>
                  <a:cubicBezTo>
                    <a:pt x="3940" y="2340"/>
                    <a:pt x="5457" y="2585"/>
                    <a:pt x="6976" y="2585"/>
                  </a:cubicBezTo>
                  <a:cubicBezTo>
                    <a:pt x="7677" y="2585"/>
                    <a:pt x="8378" y="2533"/>
                    <a:pt x="9073" y="2427"/>
                  </a:cubicBezTo>
                  <a:cubicBezTo>
                    <a:pt x="10307" y="2194"/>
                    <a:pt x="11475" y="1860"/>
                    <a:pt x="12642" y="1427"/>
                  </a:cubicBezTo>
                  <a:cubicBezTo>
                    <a:pt x="13677" y="1026"/>
                    <a:pt x="14611" y="693"/>
                    <a:pt x="15444" y="459"/>
                  </a:cubicBezTo>
                  <a:cubicBezTo>
                    <a:pt x="16112" y="293"/>
                    <a:pt x="16745" y="159"/>
                    <a:pt x="17413" y="92"/>
                  </a:cubicBezTo>
                  <a:cubicBezTo>
                    <a:pt x="17913" y="59"/>
                    <a:pt x="18146" y="59"/>
                    <a:pt x="18146" y="59"/>
                  </a:cubicBezTo>
                  <a:cubicBezTo>
                    <a:pt x="18113" y="26"/>
                    <a:pt x="18046" y="26"/>
                    <a:pt x="17980" y="26"/>
                  </a:cubicBezTo>
                  <a:cubicBezTo>
                    <a:pt x="17896" y="9"/>
                    <a:pt x="17805" y="1"/>
                    <a:pt x="177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421650" y="1915150"/>
              <a:ext cx="198500" cy="26075"/>
            </a:xfrm>
            <a:custGeom>
              <a:avLst/>
              <a:gdLst/>
              <a:ahLst/>
              <a:cxnLst/>
              <a:rect l="l" t="t" r="r" b="b"/>
              <a:pathLst>
                <a:path w="7940" h="1043" extrusionOk="0">
                  <a:moveTo>
                    <a:pt x="68" y="0"/>
                  </a:moveTo>
                  <a:lnTo>
                    <a:pt x="1" y="67"/>
                  </a:lnTo>
                  <a:cubicBezTo>
                    <a:pt x="68" y="70"/>
                    <a:pt x="135" y="72"/>
                    <a:pt x="203" y="74"/>
                  </a:cubicBezTo>
                  <a:lnTo>
                    <a:pt x="203" y="74"/>
                  </a:lnTo>
                  <a:cubicBezTo>
                    <a:pt x="157" y="50"/>
                    <a:pt x="112" y="26"/>
                    <a:pt x="68" y="0"/>
                  </a:cubicBezTo>
                  <a:close/>
                  <a:moveTo>
                    <a:pt x="7940" y="34"/>
                  </a:moveTo>
                  <a:cubicBezTo>
                    <a:pt x="6528" y="105"/>
                    <a:pt x="5116" y="138"/>
                    <a:pt x="3698" y="138"/>
                  </a:cubicBezTo>
                  <a:cubicBezTo>
                    <a:pt x="2537" y="138"/>
                    <a:pt x="1373" y="116"/>
                    <a:pt x="203" y="74"/>
                  </a:cubicBezTo>
                  <a:lnTo>
                    <a:pt x="203" y="74"/>
                  </a:lnTo>
                  <a:cubicBezTo>
                    <a:pt x="1400" y="718"/>
                    <a:pt x="2728" y="1043"/>
                    <a:pt x="4054" y="1043"/>
                  </a:cubicBezTo>
                  <a:cubicBezTo>
                    <a:pt x="5396" y="1043"/>
                    <a:pt x="6737" y="709"/>
                    <a:pt x="794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405825" y="1909175"/>
              <a:ext cx="241850" cy="12650"/>
            </a:xfrm>
            <a:custGeom>
              <a:avLst/>
              <a:gdLst/>
              <a:ahLst/>
              <a:cxnLst/>
              <a:rect l="l" t="t" r="r" b="b"/>
              <a:pathLst>
                <a:path w="9674" h="506" extrusionOk="0">
                  <a:moveTo>
                    <a:pt x="9656" y="1"/>
                  </a:moveTo>
                  <a:cubicBezTo>
                    <a:pt x="9556" y="1"/>
                    <a:pt x="9047" y="117"/>
                    <a:pt x="8273" y="206"/>
                  </a:cubicBezTo>
                  <a:cubicBezTo>
                    <a:pt x="7540" y="271"/>
                    <a:pt x="6808" y="307"/>
                    <a:pt x="6076" y="307"/>
                  </a:cubicBezTo>
                  <a:cubicBezTo>
                    <a:pt x="5674" y="307"/>
                    <a:pt x="5272" y="296"/>
                    <a:pt x="4870" y="273"/>
                  </a:cubicBezTo>
                  <a:cubicBezTo>
                    <a:pt x="3754" y="218"/>
                    <a:pt x="2748" y="164"/>
                    <a:pt x="1945" y="164"/>
                  </a:cubicBezTo>
                  <a:cubicBezTo>
                    <a:pt x="1764" y="164"/>
                    <a:pt x="1594" y="167"/>
                    <a:pt x="1435" y="173"/>
                  </a:cubicBezTo>
                  <a:cubicBezTo>
                    <a:pt x="968" y="206"/>
                    <a:pt x="634" y="206"/>
                    <a:pt x="367" y="239"/>
                  </a:cubicBezTo>
                  <a:cubicBezTo>
                    <a:pt x="267" y="273"/>
                    <a:pt x="134" y="273"/>
                    <a:pt x="0" y="306"/>
                  </a:cubicBezTo>
                  <a:cubicBezTo>
                    <a:pt x="0" y="317"/>
                    <a:pt x="59" y="321"/>
                    <a:pt x="172" y="321"/>
                  </a:cubicBezTo>
                  <a:cubicBezTo>
                    <a:pt x="397" y="321"/>
                    <a:pt x="834" y="306"/>
                    <a:pt x="1435" y="306"/>
                  </a:cubicBezTo>
                  <a:cubicBezTo>
                    <a:pt x="2302" y="339"/>
                    <a:pt x="3503" y="406"/>
                    <a:pt x="4837" y="473"/>
                  </a:cubicBezTo>
                  <a:cubicBezTo>
                    <a:pt x="5207" y="494"/>
                    <a:pt x="5573" y="505"/>
                    <a:pt x="5937" y="505"/>
                  </a:cubicBezTo>
                  <a:cubicBezTo>
                    <a:pt x="6723" y="505"/>
                    <a:pt x="7498" y="453"/>
                    <a:pt x="8273" y="339"/>
                  </a:cubicBezTo>
                  <a:cubicBezTo>
                    <a:pt x="8640" y="306"/>
                    <a:pt x="8973" y="239"/>
                    <a:pt x="9307" y="139"/>
                  </a:cubicBezTo>
                  <a:cubicBezTo>
                    <a:pt x="9440" y="106"/>
                    <a:pt x="9540" y="73"/>
                    <a:pt x="9674" y="6"/>
                  </a:cubicBezTo>
                  <a:cubicBezTo>
                    <a:pt x="9674" y="2"/>
                    <a:pt x="9668" y="1"/>
                    <a:pt x="9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214850" y="2389650"/>
              <a:ext cx="779750" cy="742875"/>
            </a:xfrm>
            <a:custGeom>
              <a:avLst/>
              <a:gdLst/>
              <a:ahLst/>
              <a:cxnLst/>
              <a:rect l="l" t="t" r="r" b="b"/>
              <a:pathLst>
                <a:path w="31190" h="29715" extrusionOk="0">
                  <a:moveTo>
                    <a:pt x="11709" y="1"/>
                  </a:moveTo>
                  <a:lnTo>
                    <a:pt x="534" y="12810"/>
                  </a:lnTo>
                  <a:cubicBezTo>
                    <a:pt x="0" y="13410"/>
                    <a:pt x="67" y="14344"/>
                    <a:pt x="701" y="14811"/>
                  </a:cubicBezTo>
                  <a:lnTo>
                    <a:pt x="19147" y="29422"/>
                  </a:lnTo>
                  <a:cubicBezTo>
                    <a:pt x="19401" y="29619"/>
                    <a:pt x="19702" y="29715"/>
                    <a:pt x="20001" y="29715"/>
                  </a:cubicBezTo>
                  <a:cubicBezTo>
                    <a:pt x="20409" y="29715"/>
                    <a:pt x="20812" y="29535"/>
                    <a:pt x="21082" y="29188"/>
                  </a:cubicBezTo>
                  <a:lnTo>
                    <a:pt x="30722" y="17246"/>
                  </a:lnTo>
                  <a:cubicBezTo>
                    <a:pt x="31189" y="16646"/>
                    <a:pt x="31089" y="15779"/>
                    <a:pt x="30489" y="15278"/>
                  </a:cubicBezTo>
                  <a:cubicBezTo>
                    <a:pt x="26353" y="12009"/>
                    <a:pt x="11942" y="501"/>
                    <a:pt x="1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204850" y="2338775"/>
              <a:ext cx="788075" cy="747800"/>
            </a:xfrm>
            <a:custGeom>
              <a:avLst/>
              <a:gdLst/>
              <a:ahLst/>
              <a:cxnLst/>
              <a:rect l="l" t="t" r="r" b="b"/>
              <a:pathLst>
                <a:path w="31523" h="29912" extrusionOk="0">
                  <a:moveTo>
                    <a:pt x="11875" y="1"/>
                  </a:moveTo>
                  <a:lnTo>
                    <a:pt x="334" y="13177"/>
                  </a:lnTo>
                  <a:cubicBezTo>
                    <a:pt x="0" y="13577"/>
                    <a:pt x="67" y="14144"/>
                    <a:pt x="467" y="14478"/>
                  </a:cubicBezTo>
                  <a:lnTo>
                    <a:pt x="19714" y="29722"/>
                  </a:lnTo>
                  <a:cubicBezTo>
                    <a:pt x="19870" y="29850"/>
                    <a:pt x="20063" y="29911"/>
                    <a:pt x="20255" y="29911"/>
                  </a:cubicBezTo>
                  <a:cubicBezTo>
                    <a:pt x="20515" y="29911"/>
                    <a:pt x="20776" y="29799"/>
                    <a:pt x="20948" y="29589"/>
                  </a:cubicBezTo>
                  <a:lnTo>
                    <a:pt x="31222" y="16846"/>
                  </a:lnTo>
                  <a:cubicBezTo>
                    <a:pt x="31523" y="16446"/>
                    <a:pt x="31456" y="15912"/>
                    <a:pt x="31089" y="15612"/>
                  </a:cubicBezTo>
                  <a:cubicBezTo>
                    <a:pt x="27586" y="12810"/>
                    <a:pt x="12142" y="501"/>
                    <a:pt x="1187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4204000" y="2338775"/>
              <a:ext cx="789750" cy="749175"/>
            </a:xfrm>
            <a:custGeom>
              <a:avLst/>
              <a:gdLst/>
              <a:ahLst/>
              <a:cxnLst/>
              <a:rect l="l" t="t" r="r" b="b"/>
              <a:pathLst>
                <a:path w="31590" h="29967" extrusionOk="0">
                  <a:moveTo>
                    <a:pt x="11909" y="1"/>
                  </a:moveTo>
                  <a:lnTo>
                    <a:pt x="268" y="13277"/>
                  </a:lnTo>
                  <a:cubicBezTo>
                    <a:pt x="1" y="13611"/>
                    <a:pt x="34" y="14111"/>
                    <a:pt x="401" y="14378"/>
                  </a:cubicBezTo>
                  <a:lnTo>
                    <a:pt x="19815" y="29789"/>
                  </a:lnTo>
                  <a:cubicBezTo>
                    <a:pt x="19963" y="29907"/>
                    <a:pt x="20138" y="29967"/>
                    <a:pt x="20309" y="29967"/>
                  </a:cubicBezTo>
                  <a:cubicBezTo>
                    <a:pt x="20524" y="29967"/>
                    <a:pt x="20734" y="29874"/>
                    <a:pt x="20882" y="29689"/>
                  </a:cubicBezTo>
                  <a:lnTo>
                    <a:pt x="31323" y="16746"/>
                  </a:lnTo>
                  <a:cubicBezTo>
                    <a:pt x="31590" y="16413"/>
                    <a:pt x="31523" y="15946"/>
                    <a:pt x="31190" y="15679"/>
                  </a:cubicBezTo>
                  <a:cubicBezTo>
                    <a:pt x="27887" y="13043"/>
                    <a:pt x="12176" y="501"/>
                    <a:pt x="119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4208175" y="2330575"/>
              <a:ext cx="786425" cy="713450"/>
            </a:xfrm>
            <a:custGeom>
              <a:avLst/>
              <a:gdLst/>
              <a:ahLst/>
              <a:cxnLst/>
              <a:rect l="l" t="t" r="r" b="b"/>
              <a:pathLst>
                <a:path w="31457" h="28538" extrusionOk="0">
                  <a:moveTo>
                    <a:pt x="11764" y="1"/>
                  </a:moveTo>
                  <a:cubicBezTo>
                    <a:pt x="11087" y="1"/>
                    <a:pt x="10418" y="279"/>
                    <a:pt x="9941" y="829"/>
                  </a:cubicBezTo>
                  <a:lnTo>
                    <a:pt x="668" y="11470"/>
                  </a:lnTo>
                  <a:cubicBezTo>
                    <a:pt x="1" y="12237"/>
                    <a:pt x="101" y="13405"/>
                    <a:pt x="901" y="14072"/>
                  </a:cubicBezTo>
                  <a:lnTo>
                    <a:pt x="18681" y="28149"/>
                  </a:lnTo>
                  <a:cubicBezTo>
                    <a:pt x="19027" y="28409"/>
                    <a:pt x="19430" y="28537"/>
                    <a:pt x="19824" y="28537"/>
                  </a:cubicBezTo>
                  <a:cubicBezTo>
                    <a:pt x="20341" y="28537"/>
                    <a:pt x="20842" y="28317"/>
                    <a:pt x="21182" y="27882"/>
                  </a:cubicBezTo>
                  <a:lnTo>
                    <a:pt x="31456" y="15139"/>
                  </a:lnTo>
                  <a:cubicBezTo>
                    <a:pt x="31456" y="15139"/>
                    <a:pt x="18214" y="4632"/>
                    <a:pt x="13343" y="562"/>
                  </a:cubicBezTo>
                  <a:cubicBezTo>
                    <a:pt x="12878" y="187"/>
                    <a:pt x="12318" y="1"/>
                    <a:pt x="117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847800" y="2592300"/>
              <a:ext cx="146800" cy="145125"/>
            </a:xfrm>
            <a:custGeom>
              <a:avLst/>
              <a:gdLst/>
              <a:ahLst/>
              <a:cxnLst/>
              <a:rect l="l" t="t" r="r" b="b"/>
              <a:pathLst>
                <a:path w="5872" h="5805" extrusionOk="0">
                  <a:moveTo>
                    <a:pt x="0" y="0"/>
                  </a:moveTo>
                  <a:lnTo>
                    <a:pt x="267" y="1802"/>
                  </a:lnTo>
                  <a:lnTo>
                    <a:pt x="4937" y="5805"/>
                  </a:lnTo>
                  <a:lnTo>
                    <a:pt x="5871" y="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354950" y="2816625"/>
              <a:ext cx="261050" cy="228225"/>
            </a:xfrm>
            <a:custGeom>
              <a:avLst/>
              <a:gdLst/>
              <a:ahLst/>
              <a:cxnLst/>
              <a:rect l="l" t="t" r="r" b="b"/>
              <a:pathLst>
                <a:path w="10442" h="9129" extrusionOk="0">
                  <a:moveTo>
                    <a:pt x="8273" y="1"/>
                  </a:moveTo>
                  <a:lnTo>
                    <a:pt x="5304" y="2702"/>
                  </a:lnTo>
                  <a:cubicBezTo>
                    <a:pt x="4604" y="2869"/>
                    <a:pt x="3903" y="3003"/>
                    <a:pt x="3169" y="3069"/>
                  </a:cubicBezTo>
                  <a:cubicBezTo>
                    <a:pt x="3078" y="3078"/>
                    <a:pt x="2986" y="3082"/>
                    <a:pt x="2894" y="3082"/>
                  </a:cubicBezTo>
                  <a:cubicBezTo>
                    <a:pt x="2619" y="3082"/>
                    <a:pt x="2344" y="3044"/>
                    <a:pt x="2069" y="2969"/>
                  </a:cubicBezTo>
                  <a:cubicBezTo>
                    <a:pt x="1602" y="2903"/>
                    <a:pt x="1168" y="2736"/>
                    <a:pt x="768" y="2536"/>
                  </a:cubicBezTo>
                  <a:cubicBezTo>
                    <a:pt x="675" y="2468"/>
                    <a:pt x="578" y="2439"/>
                    <a:pt x="487" y="2439"/>
                  </a:cubicBezTo>
                  <a:cubicBezTo>
                    <a:pt x="218" y="2439"/>
                    <a:pt x="1" y="2695"/>
                    <a:pt x="100" y="2969"/>
                  </a:cubicBezTo>
                  <a:cubicBezTo>
                    <a:pt x="234" y="3336"/>
                    <a:pt x="1201" y="4003"/>
                    <a:pt x="2536" y="4204"/>
                  </a:cubicBezTo>
                  <a:cubicBezTo>
                    <a:pt x="3736" y="4404"/>
                    <a:pt x="2369" y="5304"/>
                    <a:pt x="1602" y="5771"/>
                  </a:cubicBezTo>
                  <a:cubicBezTo>
                    <a:pt x="1468" y="5871"/>
                    <a:pt x="1401" y="6038"/>
                    <a:pt x="1468" y="6205"/>
                  </a:cubicBezTo>
                  <a:cubicBezTo>
                    <a:pt x="1799" y="6949"/>
                    <a:pt x="2950" y="9129"/>
                    <a:pt x="4770" y="9129"/>
                  </a:cubicBezTo>
                  <a:cubicBezTo>
                    <a:pt x="5153" y="9129"/>
                    <a:pt x="5565" y="9033"/>
                    <a:pt x="6005" y="8807"/>
                  </a:cubicBezTo>
                  <a:lnTo>
                    <a:pt x="10441" y="5104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85050" y="1960925"/>
              <a:ext cx="627125" cy="1036725"/>
            </a:xfrm>
            <a:custGeom>
              <a:avLst/>
              <a:gdLst/>
              <a:ahLst/>
              <a:cxnLst/>
              <a:rect l="l" t="t" r="r" b="b"/>
              <a:pathLst>
                <a:path w="25085" h="41469" extrusionOk="0">
                  <a:moveTo>
                    <a:pt x="12038" y="1"/>
                  </a:moveTo>
                  <a:cubicBezTo>
                    <a:pt x="9828" y="1"/>
                    <a:pt x="7559" y="3440"/>
                    <a:pt x="7806" y="6842"/>
                  </a:cubicBezTo>
                  <a:lnTo>
                    <a:pt x="7806" y="6942"/>
                  </a:lnTo>
                  <a:cubicBezTo>
                    <a:pt x="8139" y="10378"/>
                    <a:pt x="14010" y="21086"/>
                    <a:pt x="14444" y="21886"/>
                  </a:cubicBezTo>
                  <a:cubicBezTo>
                    <a:pt x="14444" y="21920"/>
                    <a:pt x="14444" y="21953"/>
                    <a:pt x="14444" y="21986"/>
                  </a:cubicBezTo>
                  <a:lnTo>
                    <a:pt x="1134" y="34996"/>
                  </a:lnTo>
                  <a:cubicBezTo>
                    <a:pt x="1134" y="35029"/>
                    <a:pt x="0" y="36163"/>
                    <a:pt x="33" y="36197"/>
                  </a:cubicBezTo>
                  <a:lnTo>
                    <a:pt x="4703" y="41033"/>
                  </a:lnTo>
                  <a:cubicBezTo>
                    <a:pt x="4703" y="41065"/>
                    <a:pt x="5013" y="41469"/>
                    <a:pt x="5066" y="41469"/>
                  </a:cubicBezTo>
                  <a:cubicBezTo>
                    <a:pt x="5068" y="41469"/>
                    <a:pt x="5069" y="41468"/>
                    <a:pt x="5070" y="41467"/>
                  </a:cubicBezTo>
                  <a:cubicBezTo>
                    <a:pt x="6205" y="40533"/>
                    <a:pt x="25085" y="25522"/>
                    <a:pt x="24418" y="22387"/>
                  </a:cubicBezTo>
                  <a:cubicBezTo>
                    <a:pt x="22916" y="15615"/>
                    <a:pt x="16946" y="5675"/>
                    <a:pt x="14244" y="1438"/>
                  </a:cubicBezTo>
                  <a:cubicBezTo>
                    <a:pt x="13591" y="429"/>
                    <a:pt x="12818" y="1"/>
                    <a:pt x="120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840300" y="2494725"/>
              <a:ext cx="102600" cy="13925"/>
            </a:xfrm>
            <a:custGeom>
              <a:avLst/>
              <a:gdLst/>
              <a:ahLst/>
              <a:cxnLst/>
              <a:rect l="l" t="t" r="r" b="b"/>
              <a:pathLst>
                <a:path w="4104" h="557" extrusionOk="0">
                  <a:moveTo>
                    <a:pt x="2102" y="1"/>
                  </a:moveTo>
                  <a:cubicBezTo>
                    <a:pt x="901" y="1"/>
                    <a:pt x="0" y="334"/>
                    <a:pt x="34" y="434"/>
                  </a:cubicBezTo>
                  <a:cubicBezTo>
                    <a:pt x="38" y="444"/>
                    <a:pt x="61" y="448"/>
                    <a:pt x="100" y="448"/>
                  </a:cubicBezTo>
                  <a:cubicBezTo>
                    <a:pt x="311" y="448"/>
                    <a:pt x="987" y="330"/>
                    <a:pt x="1815" y="330"/>
                  </a:cubicBezTo>
                  <a:cubicBezTo>
                    <a:pt x="1898" y="330"/>
                    <a:pt x="1983" y="332"/>
                    <a:pt x="2068" y="334"/>
                  </a:cubicBezTo>
                  <a:cubicBezTo>
                    <a:pt x="3025" y="362"/>
                    <a:pt x="3792" y="557"/>
                    <a:pt x="4029" y="557"/>
                  </a:cubicBezTo>
                  <a:cubicBezTo>
                    <a:pt x="4072" y="557"/>
                    <a:pt x="4098" y="550"/>
                    <a:pt x="4103" y="534"/>
                  </a:cubicBezTo>
                  <a:cubicBezTo>
                    <a:pt x="4103" y="468"/>
                    <a:pt x="3269" y="34"/>
                    <a:pt x="2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843625" y="2503400"/>
              <a:ext cx="80075" cy="41525"/>
            </a:xfrm>
            <a:custGeom>
              <a:avLst/>
              <a:gdLst/>
              <a:ahLst/>
              <a:cxnLst/>
              <a:rect l="l" t="t" r="r" b="b"/>
              <a:pathLst>
                <a:path w="3203" h="1661" extrusionOk="0">
                  <a:moveTo>
                    <a:pt x="261" y="1"/>
                  </a:moveTo>
                  <a:cubicBezTo>
                    <a:pt x="118" y="1"/>
                    <a:pt x="34" y="22"/>
                    <a:pt x="34" y="54"/>
                  </a:cubicBezTo>
                  <a:cubicBezTo>
                    <a:pt x="1" y="154"/>
                    <a:pt x="801" y="254"/>
                    <a:pt x="1669" y="688"/>
                  </a:cubicBezTo>
                  <a:cubicBezTo>
                    <a:pt x="2491" y="1099"/>
                    <a:pt x="3014" y="1660"/>
                    <a:pt x="3122" y="1660"/>
                  </a:cubicBezTo>
                  <a:cubicBezTo>
                    <a:pt x="3128" y="1660"/>
                    <a:pt x="3133" y="1658"/>
                    <a:pt x="3136" y="1655"/>
                  </a:cubicBezTo>
                  <a:cubicBezTo>
                    <a:pt x="3203" y="1622"/>
                    <a:pt x="2736" y="921"/>
                    <a:pt x="1802" y="421"/>
                  </a:cubicBezTo>
                  <a:cubicBezTo>
                    <a:pt x="1164" y="102"/>
                    <a:pt x="572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47650" y="1939025"/>
              <a:ext cx="198500" cy="571575"/>
            </a:xfrm>
            <a:custGeom>
              <a:avLst/>
              <a:gdLst/>
              <a:ahLst/>
              <a:cxnLst/>
              <a:rect l="l" t="t" r="r" b="b"/>
              <a:pathLst>
                <a:path w="7940" h="22863" extrusionOk="0">
                  <a:moveTo>
                    <a:pt x="3764" y="1"/>
                  </a:moveTo>
                  <a:cubicBezTo>
                    <a:pt x="3434" y="1"/>
                    <a:pt x="3109" y="44"/>
                    <a:pt x="2803" y="146"/>
                  </a:cubicBezTo>
                  <a:cubicBezTo>
                    <a:pt x="2236" y="346"/>
                    <a:pt x="1735" y="647"/>
                    <a:pt x="1368" y="1080"/>
                  </a:cubicBezTo>
                  <a:cubicBezTo>
                    <a:pt x="468" y="2014"/>
                    <a:pt x="1" y="3582"/>
                    <a:pt x="101" y="5250"/>
                  </a:cubicBezTo>
                  <a:cubicBezTo>
                    <a:pt x="234" y="7084"/>
                    <a:pt x="768" y="8852"/>
                    <a:pt x="1669" y="10454"/>
                  </a:cubicBezTo>
                  <a:cubicBezTo>
                    <a:pt x="3370" y="13856"/>
                    <a:pt x="4938" y="16958"/>
                    <a:pt x="6072" y="19260"/>
                  </a:cubicBezTo>
                  <a:lnTo>
                    <a:pt x="7406" y="21895"/>
                  </a:lnTo>
                  <a:lnTo>
                    <a:pt x="7773" y="22629"/>
                  </a:lnTo>
                  <a:cubicBezTo>
                    <a:pt x="7840" y="22696"/>
                    <a:pt x="7873" y="22796"/>
                    <a:pt x="7940" y="22862"/>
                  </a:cubicBezTo>
                  <a:cubicBezTo>
                    <a:pt x="7906" y="22762"/>
                    <a:pt x="7873" y="22696"/>
                    <a:pt x="7840" y="22596"/>
                  </a:cubicBezTo>
                  <a:lnTo>
                    <a:pt x="7473" y="21862"/>
                  </a:lnTo>
                  <a:cubicBezTo>
                    <a:pt x="7173" y="21228"/>
                    <a:pt x="6739" y="20294"/>
                    <a:pt x="6205" y="19193"/>
                  </a:cubicBezTo>
                  <a:cubicBezTo>
                    <a:pt x="5071" y="16891"/>
                    <a:pt x="3570" y="13789"/>
                    <a:pt x="1869" y="10353"/>
                  </a:cubicBezTo>
                  <a:cubicBezTo>
                    <a:pt x="968" y="8786"/>
                    <a:pt x="434" y="7051"/>
                    <a:pt x="268" y="5250"/>
                  </a:cubicBezTo>
                  <a:cubicBezTo>
                    <a:pt x="168" y="3615"/>
                    <a:pt x="635" y="2114"/>
                    <a:pt x="1468" y="1180"/>
                  </a:cubicBezTo>
                  <a:cubicBezTo>
                    <a:pt x="1835" y="780"/>
                    <a:pt x="2302" y="446"/>
                    <a:pt x="2836" y="280"/>
                  </a:cubicBezTo>
                  <a:cubicBezTo>
                    <a:pt x="3170" y="141"/>
                    <a:pt x="3503" y="71"/>
                    <a:pt x="3856" y="71"/>
                  </a:cubicBezTo>
                  <a:cubicBezTo>
                    <a:pt x="3927" y="71"/>
                    <a:pt x="3998" y="74"/>
                    <a:pt x="4070" y="79"/>
                  </a:cubicBezTo>
                  <a:cubicBezTo>
                    <a:pt x="4437" y="113"/>
                    <a:pt x="4804" y="213"/>
                    <a:pt x="5104" y="346"/>
                  </a:cubicBezTo>
                  <a:cubicBezTo>
                    <a:pt x="5138" y="346"/>
                    <a:pt x="5104" y="313"/>
                    <a:pt x="5071" y="313"/>
                  </a:cubicBezTo>
                  <a:cubicBezTo>
                    <a:pt x="5004" y="280"/>
                    <a:pt x="4971" y="246"/>
                    <a:pt x="4871" y="213"/>
                  </a:cubicBezTo>
                  <a:cubicBezTo>
                    <a:pt x="4637" y="79"/>
                    <a:pt x="4371" y="13"/>
                    <a:pt x="4070" y="13"/>
                  </a:cubicBezTo>
                  <a:cubicBezTo>
                    <a:pt x="3968" y="5"/>
                    <a:pt x="3866" y="1"/>
                    <a:pt x="37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635150" y="2066925"/>
              <a:ext cx="132625" cy="457850"/>
            </a:xfrm>
            <a:custGeom>
              <a:avLst/>
              <a:gdLst/>
              <a:ahLst/>
              <a:cxnLst/>
              <a:rect l="l" t="t" r="r" b="b"/>
              <a:pathLst>
                <a:path w="5305" h="18314" extrusionOk="0">
                  <a:moveTo>
                    <a:pt x="834" y="0"/>
                  </a:moveTo>
                  <a:cubicBezTo>
                    <a:pt x="367" y="4070"/>
                    <a:pt x="0" y="8173"/>
                    <a:pt x="367" y="12276"/>
                  </a:cubicBezTo>
                  <a:cubicBezTo>
                    <a:pt x="567" y="14411"/>
                    <a:pt x="2836" y="17113"/>
                    <a:pt x="4637" y="18313"/>
                  </a:cubicBezTo>
                  <a:lnTo>
                    <a:pt x="4170" y="16445"/>
                  </a:lnTo>
                  <a:cubicBezTo>
                    <a:pt x="4437" y="15245"/>
                    <a:pt x="5304" y="11475"/>
                    <a:pt x="5304" y="11475"/>
                  </a:cubicBezTo>
                  <a:cubicBezTo>
                    <a:pt x="5304" y="11475"/>
                    <a:pt x="3670" y="8240"/>
                    <a:pt x="3003" y="7072"/>
                  </a:cubicBezTo>
                  <a:cubicBezTo>
                    <a:pt x="1768" y="4904"/>
                    <a:pt x="1034" y="2502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826950" y="2418850"/>
              <a:ext cx="235200" cy="59550"/>
            </a:xfrm>
            <a:custGeom>
              <a:avLst/>
              <a:gdLst/>
              <a:ahLst/>
              <a:cxnLst/>
              <a:rect l="l" t="t" r="r" b="b"/>
              <a:pathLst>
                <a:path w="9408" h="2382" extrusionOk="0">
                  <a:moveTo>
                    <a:pt x="9407" y="0"/>
                  </a:moveTo>
                  <a:cubicBezTo>
                    <a:pt x="9374" y="0"/>
                    <a:pt x="8940" y="334"/>
                    <a:pt x="8140" y="734"/>
                  </a:cubicBezTo>
                  <a:cubicBezTo>
                    <a:pt x="7673" y="1001"/>
                    <a:pt x="7206" y="1201"/>
                    <a:pt x="6739" y="1401"/>
                  </a:cubicBezTo>
                  <a:cubicBezTo>
                    <a:pt x="6138" y="1601"/>
                    <a:pt x="5504" y="1801"/>
                    <a:pt x="4904" y="1935"/>
                  </a:cubicBezTo>
                  <a:cubicBezTo>
                    <a:pt x="4270" y="2068"/>
                    <a:pt x="3636" y="2135"/>
                    <a:pt x="3003" y="2168"/>
                  </a:cubicBezTo>
                  <a:cubicBezTo>
                    <a:pt x="2782" y="2182"/>
                    <a:pt x="2566" y="2190"/>
                    <a:pt x="2352" y="2190"/>
                  </a:cubicBezTo>
                  <a:cubicBezTo>
                    <a:pt x="2049" y="2190"/>
                    <a:pt x="1748" y="2174"/>
                    <a:pt x="1435" y="2135"/>
                  </a:cubicBezTo>
                  <a:cubicBezTo>
                    <a:pt x="645" y="2074"/>
                    <a:pt x="104" y="1930"/>
                    <a:pt x="14" y="1930"/>
                  </a:cubicBezTo>
                  <a:cubicBezTo>
                    <a:pt x="5" y="1930"/>
                    <a:pt x="1" y="1932"/>
                    <a:pt x="1" y="1935"/>
                  </a:cubicBezTo>
                  <a:cubicBezTo>
                    <a:pt x="134" y="2002"/>
                    <a:pt x="234" y="2068"/>
                    <a:pt x="367" y="2068"/>
                  </a:cubicBezTo>
                  <a:cubicBezTo>
                    <a:pt x="534" y="2135"/>
                    <a:pt x="668" y="2168"/>
                    <a:pt x="834" y="2202"/>
                  </a:cubicBezTo>
                  <a:cubicBezTo>
                    <a:pt x="1035" y="2235"/>
                    <a:pt x="1235" y="2268"/>
                    <a:pt x="1435" y="2302"/>
                  </a:cubicBezTo>
                  <a:cubicBezTo>
                    <a:pt x="1801" y="2351"/>
                    <a:pt x="2185" y="2382"/>
                    <a:pt x="2574" y="2382"/>
                  </a:cubicBezTo>
                  <a:cubicBezTo>
                    <a:pt x="2717" y="2382"/>
                    <a:pt x="2860" y="2377"/>
                    <a:pt x="3003" y="2368"/>
                  </a:cubicBezTo>
                  <a:cubicBezTo>
                    <a:pt x="3670" y="2368"/>
                    <a:pt x="4304" y="2268"/>
                    <a:pt x="4937" y="2135"/>
                  </a:cubicBezTo>
                  <a:cubicBezTo>
                    <a:pt x="5571" y="2002"/>
                    <a:pt x="6205" y="1801"/>
                    <a:pt x="6805" y="1568"/>
                  </a:cubicBezTo>
                  <a:cubicBezTo>
                    <a:pt x="7306" y="1368"/>
                    <a:pt x="7773" y="1134"/>
                    <a:pt x="8240" y="867"/>
                  </a:cubicBezTo>
                  <a:cubicBezTo>
                    <a:pt x="8407" y="767"/>
                    <a:pt x="8573" y="667"/>
                    <a:pt x="8740" y="567"/>
                  </a:cubicBezTo>
                  <a:cubicBezTo>
                    <a:pt x="8874" y="434"/>
                    <a:pt x="9007" y="367"/>
                    <a:pt x="9107" y="267"/>
                  </a:cubicBezTo>
                  <a:cubicBezTo>
                    <a:pt x="9307" y="134"/>
                    <a:pt x="9407" y="0"/>
                    <a:pt x="94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759400" y="2594800"/>
              <a:ext cx="108450" cy="173475"/>
            </a:xfrm>
            <a:custGeom>
              <a:avLst/>
              <a:gdLst/>
              <a:ahLst/>
              <a:cxnLst/>
              <a:rect l="l" t="t" r="r" b="b"/>
              <a:pathLst>
                <a:path w="4338" h="6939" extrusionOk="0">
                  <a:moveTo>
                    <a:pt x="1" y="0"/>
                  </a:moveTo>
                  <a:cubicBezTo>
                    <a:pt x="1" y="34"/>
                    <a:pt x="434" y="201"/>
                    <a:pt x="1035" y="668"/>
                  </a:cubicBezTo>
                  <a:cubicBezTo>
                    <a:pt x="1402" y="934"/>
                    <a:pt x="1702" y="1268"/>
                    <a:pt x="1969" y="1602"/>
                  </a:cubicBezTo>
                  <a:cubicBezTo>
                    <a:pt x="2302" y="2035"/>
                    <a:pt x="2602" y="2502"/>
                    <a:pt x="2836" y="3003"/>
                  </a:cubicBezTo>
                  <a:cubicBezTo>
                    <a:pt x="3270" y="3903"/>
                    <a:pt x="3637" y="4804"/>
                    <a:pt x="3937" y="5771"/>
                  </a:cubicBezTo>
                  <a:cubicBezTo>
                    <a:pt x="4037" y="6172"/>
                    <a:pt x="4170" y="6572"/>
                    <a:pt x="4337" y="6939"/>
                  </a:cubicBezTo>
                  <a:cubicBezTo>
                    <a:pt x="4304" y="6538"/>
                    <a:pt x="4204" y="6138"/>
                    <a:pt x="4070" y="5738"/>
                  </a:cubicBezTo>
                  <a:cubicBezTo>
                    <a:pt x="3837" y="4737"/>
                    <a:pt x="3470" y="3803"/>
                    <a:pt x="3036" y="2903"/>
                  </a:cubicBezTo>
                  <a:cubicBezTo>
                    <a:pt x="2769" y="2402"/>
                    <a:pt x="2469" y="1935"/>
                    <a:pt x="2135" y="1468"/>
                  </a:cubicBezTo>
                  <a:cubicBezTo>
                    <a:pt x="1835" y="1135"/>
                    <a:pt x="1502" y="801"/>
                    <a:pt x="1135" y="534"/>
                  </a:cubicBezTo>
                  <a:cubicBezTo>
                    <a:pt x="868" y="367"/>
                    <a:pt x="601" y="201"/>
                    <a:pt x="334" y="101"/>
                  </a:cubicBezTo>
                  <a:cubicBezTo>
                    <a:pt x="234" y="34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599300" y="2755750"/>
              <a:ext cx="145950" cy="127625"/>
            </a:xfrm>
            <a:custGeom>
              <a:avLst/>
              <a:gdLst/>
              <a:ahLst/>
              <a:cxnLst/>
              <a:rect l="l" t="t" r="r" b="b"/>
              <a:pathLst>
                <a:path w="5838" h="5105" extrusionOk="0">
                  <a:moveTo>
                    <a:pt x="0" y="0"/>
                  </a:moveTo>
                  <a:cubicBezTo>
                    <a:pt x="133" y="367"/>
                    <a:pt x="300" y="734"/>
                    <a:pt x="534" y="1034"/>
                  </a:cubicBezTo>
                  <a:cubicBezTo>
                    <a:pt x="1067" y="1835"/>
                    <a:pt x="1668" y="2536"/>
                    <a:pt x="2402" y="3169"/>
                  </a:cubicBezTo>
                  <a:cubicBezTo>
                    <a:pt x="3102" y="3770"/>
                    <a:pt x="3869" y="4304"/>
                    <a:pt x="4737" y="4704"/>
                  </a:cubicBezTo>
                  <a:cubicBezTo>
                    <a:pt x="5070" y="4904"/>
                    <a:pt x="5437" y="5037"/>
                    <a:pt x="5838" y="5104"/>
                  </a:cubicBezTo>
                  <a:cubicBezTo>
                    <a:pt x="5838" y="5071"/>
                    <a:pt x="5404" y="4904"/>
                    <a:pt x="4803" y="4570"/>
                  </a:cubicBezTo>
                  <a:cubicBezTo>
                    <a:pt x="3169" y="3703"/>
                    <a:pt x="1768" y="2436"/>
                    <a:pt x="667" y="934"/>
                  </a:cubicBezTo>
                  <a:cubicBezTo>
                    <a:pt x="234" y="367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661000" y="2030925"/>
              <a:ext cx="201000" cy="61875"/>
            </a:xfrm>
            <a:custGeom>
              <a:avLst/>
              <a:gdLst/>
              <a:ahLst/>
              <a:cxnLst/>
              <a:rect l="l" t="t" r="r" b="b"/>
              <a:pathLst>
                <a:path w="8040" h="2475" extrusionOk="0">
                  <a:moveTo>
                    <a:pt x="8014" y="1"/>
                  </a:moveTo>
                  <a:cubicBezTo>
                    <a:pt x="7903" y="1"/>
                    <a:pt x="7454" y="117"/>
                    <a:pt x="6739" y="206"/>
                  </a:cubicBezTo>
                  <a:cubicBezTo>
                    <a:pt x="6527" y="225"/>
                    <a:pt x="6289" y="230"/>
                    <a:pt x="6030" y="230"/>
                  </a:cubicBezTo>
                  <a:cubicBezTo>
                    <a:pt x="5610" y="230"/>
                    <a:pt x="5132" y="215"/>
                    <a:pt x="4612" y="215"/>
                  </a:cubicBezTo>
                  <a:cubicBezTo>
                    <a:pt x="4291" y="215"/>
                    <a:pt x="3953" y="221"/>
                    <a:pt x="3603" y="240"/>
                  </a:cubicBezTo>
                  <a:cubicBezTo>
                    <a:pt x="3036" y="273"/>
                    <a:pt x="2436" y="406"/>
                    <a:pt x="1902" y="573"/>
                  </a:cubicBezTo>
                  <a:cubicBezTo>
                    <a:pt x="1435" y="773"/>
                    <a:pt x="1035" y="1007"/>
                    <a:pt x="668" y="1340"/>
                  </a:cubicBezTo>
                  <a:cubicBezTo>
                    <a:pt x="434" y="1574"/>
                    <a:pt x="234" y="1841"/>
                    <a:pt x="101" y="2141"/>
                  </a:cubicBezTo>
                  <a:cubicBezTo>
                    <a:pt x="34" y="2241"/>
                    <a:pt x="0" y="2341"/>
                    <a:pt x="0" y="2474"/>
                  </a:cubicBezTo>
                  <a:cubicBezTo>
                    <a:pt x="201" y="2074"/>
                    <a:pt x="467" y="1741"/>
                    <a:pt x="768" y="1474"/>
                  </a:cubicBezTo>
                  <a:cubicBezTo>
                    <a:pt x="1135" y="1174"/>
                    <a:pt x="1535" y="940"/>
                    <a:pt x="1969" y="773"/>
                  </a:cubicBezTo>
                  <a:cubicBezTo>
                    <a:pt x="2502" y="606"/>
                    <a:pt x="3069" y="473"/>
                    <a:pt x="3636" y="473"/>
                  </a:cubicBezTo>
                  <a:cubicBezTo>
                    <a:pt x="4837" y="406"/>
                    <a:pt x="5971" y="473"/>
                    <a:pt x="6772" y="340"/>
                  </a:cubicBezTo>
                  <a:cubicBezTo>
                    <a:pt x="7072" y="306"/>
                    <a:pt x="7406" y="240"/>
                    <a:pt x="7706" y="139"/>
                  </a:cubicBezTo>
                  <a:cubicBezTo>
                    <a:pt x="7806" y="106"/>
                    <a:pt x="7939" y="73"/>
                    <a:pt x="8040" y="6"/>
                  </a:cubicBezTo>
                  <a:cubicBezTo>
                    <a:pt x="8036" y="2"/>
                    <a:pt x="8027" y="1"/>
                    <a:pt x="80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749400" y="2225375"/>
              <a:ext cx="220175" cy="76800"/>
            </a:xfrm>
            <a:custGeom>
              <a:avLst/>
              <a:gdLst/>
              <a:ahLst/>
              <a:cxnLst/>
              <a:rect l="l" t="t" r="r" b="b"/>
              <a:pathLst>
                <a:path w="8807" h="3072" extrusionOk="0">
                  <a:moveTo>
                    <a:pt x="8807" y="0"/>
                  </a:moveTo>
                  <a:lnTo>
                    <a:pt x="8807" y="0"/>
                  </a:lnTo>
                  <a:cubicBezTo>
                    <a:pt x="8540" y="367"/>
                    <a:pt x="8173" y="634"/>
                    <a:pt x="7739" y="801"/>
                  </a:cubicBezTo>
                  <a:cubicBezTo>
                    <a:pt x="6972" y="1101"/>
                    <a:pt x="5738" y="968"/>
                    <a:pt x="4403" y="1268"/>
                  </a:cubicBezTo>
                  <a:cubicBezTo>
                    <a:pt x="3303" y="1468"/>
                    <a:pt x="2202" y="1835"/>
                    <a:pt x="1201" y="2335"/>
                  </a:cubicBezTo>
                  <a:cubicBezTo>
                    <a:pt x="868" y="2502"/>
                    <a:pt x="567" y="2669"/>
                    <a:pt x="301" y="2869"/>
                  </a:cubicBezTo>
                  <a:cubicBezTo>
                    <a:pt x="167" y="2902"/>
                    <a:pt x="67" y="3002"/>
                    <a:pt x="0" y="3069"/>
                  </a:cubicBezTo>
                  <a:cubicBezTo>
                    <a:pt x="0" y="3071"/>
                    <a:pt x="2" y="3072"/>
                    <a:pt x="5" y="3072"/>
                  </a:cubicBezTo>
                  <a:cubicBezTo>
                    <a:pt x="54" y="3072"/>
                    <a:pt x="511" y="2817"/>
                    <a:pt x="1235" y="2502"/>
                  </a:cubicBezTo>
                  <a:cubicBezTo>
                    <a:pt x="2269" y="2035"/>
                    <a:pt x="3336" y="1701"/>
                    <a:pt x="4437" y="1468"/>
                  </a:cubicBezTo>
                  <a:cubicBezTo>
                    <a:pt x="5037" y="1368"/>
                    <a:pt x="5671" y="1301"/>
                    <a:pt x="6271" y="1234"/>
                  </a:cubicBezTo>
                  <a:cubicBezTo>
                    <a:pt x="6805" y="1234"/>
                    <a:pt x="7306" y="1101"/>
                    <a:pt x="7773" y="934"/>
                  </a:cubicBezTo>
                  <a:cubicBezTo>
                    <a:pt x="8106" y="801"/>
                    <a:pt x="8406" y="601"/>
                    <a:pt x="8606" y="334"/>
                  </a:cubicBezTo>
                  <a:cubicBezTo>
                    <a:pt x="8707" y="234"/>
                    <a:pt x="8773" y="100"/>
                    <a:pt x="88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2322675" y="1188800"/>
              <a:ext cx="256875" cy="422825"/>
            </a:xfrm>
            <a:custGeom>
              <a:avLst/>
              <a:gdLst/>
              <a:ahLst/>
              <a:cxnLst/>
              <a:rect l="l" t="t" r="r" b="b"/>
              <a:pathLst>
                <a:path w="10275" h="16913" extrusionOk="0">
                  <a:moveTo>
                    <a:pt x="2835" y="0"/>
                  </a:moveTo>
                  <a:cubicBezTo>
                    <a:pt x="0" y="534"/>
                    <a:pt x="834" y="6972"/>
                    <a:pt x="2302" y="10041"/>
                  </a:cubicBezTo>
                  <a:cubicBezTo>
                    <a:pt x="3269" y="11975"/>
                    <a:pt x="5337" y="15678"/>
                    <a:pt x="8773" y="16912"/>
                  </a:cubicBezTo>
                  <a:cubicBezTo>
                    <a:pt x="9707" y="13777"/>
                    <a:pt x="10274" y="10041"/>
                    <a:pt x="9440" y="6838"/>
                  </a:cubicBezTo>
                  <a:cubicBezTo>
                    <a:pt x="9073" y="5171"/>
                    <a:pt x="8306" y="3636"/>
                    <a:pt x="7239" y="2302"/>
                  </a:cubicBezTo>
                  <a:cubicBezTo>
                    <a:pt x="6138" y="968"/>
                    <a:pt x="4537" y="134"/>
                    <a:pt x="28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645400" y="1578250"/>
              <a:ext cx="110925" cy="404475"/>
            </a:xfrm>
            <a:custGeom>
              <a:avLst/>
              <a:gdLst/>
              <a:ahLst/>
              <a:cxnLst/>
              <a:rect l="l" t="t" r="r" b="b"/>
              <a:pathLst>
                <a:path w="4437" h="16179" extrusionOk="0">
                  <a:moveTo>
                    <a:pt x="4437" y="0"/>
                  </a:moveTo>
                  <a:cubicBezTo>
                    <a:pt x="4370" y="33"/>
                    <a:pt x="4337" y="67"/>
                    <a:pt x="4270" y="100"/>
                  </a:cubicBezTo>
                  <a:cubicBezTo>
                    <a:pt x="4137" y="167"/>
                    <a:pt x="4003" y="267"/>
                    <a:pt x="3870" y="400"/>
                  </a:cubicBezTo>
                  <a:cubicBezTo>
                    <a:pt x="3369" y="767"/>
                    <a:pt x="2902" y="1234"/>
                    <a:pt x="2535" y="1735"/>
                  </a:cubicBezTo>
                  <a:cubicBezTo>
                    <a:pt x="1268" y="3402"/>
                    <a:pt x="467" y="5371"/>
                    <a:pt x="234" y="7439"/>
                  </a:cubicBezTo>
                  <a:cubicBezTo>
                    <a:pt x="0" y="9507"/>
                    <a:pt x="67" y="11575"/>
                    <a:pt x="367" y="13643"/>
                  </a:cubicBezTo>
                  <a:cubicBezTo>
                    <a:pt x="467" y="14410"/>
                    <a:pt x="567" y="15044"/>
                    <a:pt x="667" y="15478"/>
                  </a:cubicBezTo>
                  <a:cubicBezTo>
                    <a:pt x="667" y="15711"/>
                    <a:pt x="734" y="15945"/>
                    <a:pt x="801" y="16178"/>
                  </a:cubicBezTo>
                  <a:cubicBezTo>
                    <a:pt x="801" y="15945"/>
                    <a:pt x="767" y="15711"/>
                    <a:pt x="734" y="15478"/>
                  </a:cubicBezTo>
                  <a:cubicBezTo>
                    <a:pt x="667" y="15011"/>
                    <a:pt x="601" y="14377"/>
                    <a:pt x="534" y="13610"/>
                  </a:cubicBezTo>
                  <a:cubicBezTo>
                    <a:pt x="267" y="11575"/>
                    <a:pt x="234" y="9507"/>
                    <a:pt x="434" y="7472"/>
                  </a:cubicBezTo>
                  <a:cubicBezTo>
                    <a:pt x="701" y="5437"/>
                    <a:pt x="1435" y="3469"/>
                    <a:pt x="2635" y="1801"/>
                  </a:cubicBezTo>
                  <a:cubicBezTo>
                    <a:pt x="3169" y="1134"/>
                    <a:pt x="3770" y="534"/>
                    <a:pt x="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2420225" y="1309725"/>
              <a:ext cx="256050" cy="677175"/>
            </a:xfrm>
            <a:custGeom>
              <a:avLst/>
              <a:gdLst/>
              <a:ahLst/>
              <a:cxnLst/>
              <a:rect l="l" t="t" r="r" b="b"/>
              <a:pathLst>
                <a:path w="10242" h="2708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00"/>
                    <a:pt x="68" y="200"/>
                    <a:pt x="101" y="300"/>
                  </a:cubicBezTo>
                  <a:cubicBezTo>
                    <a:pt x="168" y="500"/>
                    <a:pt x="268" y="734"/>
                    <a:pt x="401" y="1067"/>
                  </a:cubicBezTo>
                  <a:lnTo>
                    <a:pt x="1569" y="3936"/>
                  </a:lnTo>
                  <a:cubicBezTo>
                    <a:pt x="2536" y="6405"/>
                    <a:pt x="3870" y="9740"/>
                    <a:pt x="5271" y="13476"/>
                  </a:cubicBezTo>
                  <a:cubicBezTo>
                    <a:pt x="6706" y="17212"/>
                    <a:pt x="7906" y="20615"/>
                    <a:pt x="8807" y="23083"/>
                  </a:cubicBezTo>
                  <a:cubicBezTo>
                    <a:pt x="9241" y="24317"/>
                    <a:pt x="9574" y="25285"/>
                    <a:pt x="9841" y="26019"/>
                  </a:cubicBezTo>
                  <a:cubicBezTo>
                    <a:pt x="9941" y="26352"/>
                    <a:pt x="10041" y="26619"/>
                    <a:pt x="10108" y="26819"/>
                  </a:cubicBezTo>
                  <a:cubicBezTo>
                    <a:pt x="10141" y="26886"/>
                    <a:pt x="10175" y="26986"/>
                    <a:pt x="10241" y="27086"/>
                  </a:cubicBezTo>
                  <a:cubicBezTo>
                    <a:pt x="10208" y="26986"/>
                    <a:pt x="10208" y="26886"/>
                    <a:pt x="10175" y="26786"/>
                  </a:cubicBezTo>
                  <a:cubicBezTo>
                    <a:pt x="10108" y="26586"/>
                    <a:pt x="10008" y="26319"/>
                    <a:pt x="9908" y="25985"/>
                  </a:cubicBezTo>
                  <a:cubicBezTo>
                    <a:pt x="9708" y="25285"/>
                    <a:pt x="9374" y="24284"/>
                    <a:pt x="8941" y="23050"/>
                  </a:cubicBezTo>
                  <a:cubicBezTo>
                    <a:pt x="8107" y="20548"/>
                    <a:pt x="6906" y="17146"/>
                    <a:pt x="5471" y="13410"/>
                  </a:cubicBezTo>
                  <a:cubicBezTo>
                    <a:pt x="4070" y="9674"/>
                    <a:pt x="2703" y="6305"/>
                    <a:pt x="1702" y="3903"/>
                  </a:cubicBezTo>
                  <a:cubicBezTo>
                    <a:pt x="1202" y="2669"/>
                    <a:pt x="768" y="1701"/>
                    <a:pt x="468" y="1034"/>
                  </a:cubicBezTo>
                  <a:cubicBezTo>
                    <a:pt x="334" y="734"/>
                    <a:pt x="234" y="467"/>
                    <a:pt x="134" y="267"/>
                  </a:cubicBezTo>
                  <a:cubicBezTo>
                    <a:pt x="101" y="167"/>
                    <a:pt x="68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365200" y="1712150"/>
              <a:ext cx="306900" cy="248875"/>
            </a:xfrm>
            <a:custGeom>
              <a:avLst/>
              <a:gdLst/>
              <a:ahLst/>
              <a:cxnLst/>
              <a:rect l="l" t="t" r="r" b="b"/>
              <a:pathLst>
                <a:path w="12276" h="9955" extrusionOk="0">
                  <a:moveTo>
                    <a:pt x="198" y="1"/>
                  </a:moveTo>
                  <a:cubicBezTo>
                    <a:pt x="134" y="1"/>
                    <a:pt x="69" y="5"/>
                    <a:pt x="0" y="15"/>
                  </a:cubicBezTo>
                  <a:cubicBezTo>
                    <a:pt x="0" y="48"/>
                    <a:pt x="968" y="115"/>
                    <a:pt x="2402" y="515"/>
                  </a:cubicBezTo>
                  <a:lnTo>
                    <a:pt x="2969" y="682"/>
                  </a:lnTo>
                  <a:cubicBezTo>
                    <a:pt x="3136" y="748"/>
                    <a:pt x="3369" y="848"/>
                    <a:pt x="3569" y="915"/>
                  </a:cubicBezTo>
                  <a:cubicBezTo>
                    <a:pt x="3970" y="1049"/>
                    <a:pt x="4403" y="1282"/>
                    <a:pt x="4837" y="1482"/>
                  </a:cubicBezTo>
                  <a:cubicBezTo>
                    <a:pt x="6772" y="2450"/>
                    <a:pt x="8473" y="3817"/>
                    <a:pt x="9841" y="5518"/>
                  </a:cubicBezTo>
                  <a:cubicBezTo>
                    <a:pt x="10141" y="5885"/>
                    <a:pt x="10408" y="6286"/>
                    <a:pt x="10675" y="6686"/>
                  </a:cubicBezTo>
                  <a:cubicBezTo>
                    <a:pt x="10775" y="6853"/>
                    <a:pt x="10908" y="7020"/>
                    <a:pt x="11008" y="7220"/>
                  </a:cubicBezTo>
                  <a:cubicBezTo>
                    <a:pt x="11108" y="7386"/>
                    <a:pt x="11208" y="7553"/>
                    <a:pt x="11275" y="7720"/>
                  </a:cubicBezTo>
                  <a:cubicBezTo>
                    <a:pt x="11975" y="9054"/>
                    <a:pt x="12242" y="9955"/>
                    <a:pt x="12276" y="9955"/>
                  </a:cubicBezTo>
                  <a:cubicBezTo>
                    <a:pt x="12242" y="9755"/>
                    <a:pt x="12176" y="9521"/>
                    <a:pt x="12109" y="9321"/>
                  </a:cubicBezTo>
                  <a:cubicBezTo>
                    <a:pt x="12042" y="9088"/>
                    <a:pt x="11942" y="8821"/>
                    <a:pt x="11842" y="8587"/>
                  </a:cubicBezTo>
                  <a:cubicBezTo>
                    <a:pt x="11742" y="8320"/>
                    <a:pt x="11609" y="7987"/>
                    <a:pt x="11442" y="7653"/>
                  </a:cubicBezTo>
                  <a:lnTo>
                    <a:pt x="11142" y="7120"/>
                  </a:lnTo>
                  <a:cubicBezTo>
                    <a:pt x="11041" y="6953"/>
                    <a:pt x="10941" y="6753"/>
                    <a:pt x="10808" y="6586"/>
                  </a:cubicBezTo>
                  <a:cubicBezTo>
                    <a:pt x="10574" y="6186"/>
                    <a:pt x="10274" y="5819"/>
                    <a:pt x="9974" y="5385"/>
                  </a:cubicBezTo>
                  <a:cubicBezTo>
                    <a:pt x="8640" y="3650"/>
                    <a:pt x="6905" y="2249"/>
                    <a:pt x="4937" y="1282"/>
                  </a:cubicBezTo>
                  <a:cubicBezTo>
                    <a:pt x="4503" y="1082"/>
                    <a:pt x="4070" y="915"/>
                    <a:pt x="3636" y="748"/>
                  </a:cubicBezTo>
                  <a:cubicBezTo>
                    <a:pt x="3436" y="682"/>
                    <a:pt x="3203" y="582"/>
                    <a:pt x="3002" y="515"/>
                  </a:cubicBezTo>
                  <a:lnTo>
                    <a:pt x="2435" y="381"/>
                  </a:lnTo>
                  <a:cubicBezTo>
                    <a:pt x="2102" y="281"/>
                    <a:pt x="1768" y="215"/>
                    <a:pt x="1435" y="148"/>
                  </a:cubicBezTo>
                  <a:cubicBezTo>
                    <a:pt x="1168" y="81"/>
                    <a:pt x="934" y="48"/>
                    <a:pt x="667" y="48"/>
                  </a:cubicBezTo>
                  <a:cubicBezTo>
                    <a:pt x="502" y="24"/>
                    <a:pt x="354" y="1"/>
                    <a:pt x="1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505300" y="1905975"/>
              <a:ext cx="205175" cy="109275"/>
            </a:xfrm>
            <a:custGeom>
              <a:avLst/>
              <a:gdLst/>
              <a:ahLst/>
              <a:cxnLst/>
              <a:rect l="l" t="t" r="r" b="b"/>
              <a:pathLst>
                <a:path w="8207" h="4371" extrusionOk="0">
                  <a:moveTo>
                    <a:pt x="8206" y="0"/>
                  </a:moveTo>
                  <a:lnTo>
                    <a:pt x="8206" y="0"/>
                  </a:lnTo>
                  <a:cubicBezTo>
                    <a:pt x="8173" y="0"/>
                    <a:pt x="7939" y="501"/>
                    <a:pt x="7406" y="1201"/>
                  </a:cubicBezTo>
                  <a:cubicBezTo>
                    <a:pt x="5971" y="3036"/>
                    <a:pt x="3803" y="4170"/>
                    <a:pt x="1468" y="4237"/>
                  </a:cubicBezTo>
                  <a:cubicBezTo>
                    <a:pt x="1365" y="4241"/>
                    <a:pt x="1266" y="4242"/>
                    <a:pt x="1172" y="4242"/>
                  </a:cubicBezTo>
                  <a:cubicBezTo>
                    <a:pt x="614" y="4242"/>
                    <a:pt x="222" y="4184"/>
                    <a:pt x="70" y="4184"/>
                  </a:cubicBezTo>
                  <a:cubicBezTo>
                    <a:pt x="24" y="4184"/>
                    <a:pt x="0" y="4190"/>
                    <a:pt x="0" y="4203"/>
                  </a:cubicBezTo>
                  <a:cubicBezTo>
                    <a:pt x="134" y="4237"/>
                    <a:pt x="267" y="4270"/>
                    <a:pt x="401" y="4304"/>
                  </a:cubicBezTo>
                  <a:cubicBezTo>
                    <a:pt x="734" y="4337"/>
                    <a:pt x="1101" y="4370"/>
                    <a:pt x="1468" y="4370"/>
                  </a:cubicBezTo>
                  <a:cubicBezTo>
                    <a:pt x="1501" y="4371"/>
                    <a:pt x="1535" y="4371"/>
                    <a:pt x="1568" y="4371"/>
                  </a:cubicBezTo>
                  <a:cubicBezTo>
                    <a:pt x="3933" y="4371"/>
                    <a:pt x="6157" y="3209"/>
                    <a:pt x="7539" y="1268"/>
                  </a:cubicBezTo>
                  <a:cubicBezTo>
                    <a:pt x="7739" y="1001"/>
                    <a:pt x="7906" y="701"/>
                    <a:pt x="8073" y="367"/>
                  </a:cubicBezTo>
                  <a:cubicBezTo>
                    <a:pt x="8139" y="267"/>
                    <a:pt x="8206" y="134"/>
                    <a:pt x="820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692925" y="1906800"/>
              <a:ext cx="115100" cy="207675"/>
            </a:xfrm>
            <a:custGeom>
              <a:avLst/>
              <a:gdLst/>
              <a:ahLst/>
              <a:cxnLst/>
              <a:rect l="l" t="t" r="r" b="b"/>
              <a:pathLst>
                <a:path w="4604" h="8307" extrusionOk="0">
                  <a:moveTo>
                    <a:pt x="1735" y="1"/>
                  </a:moveTo>
                  <a:cubicBezTo>
                    <a:pt x="1602" y="101"/>
                    <a:pt x="1535" y="201"/>
                    <a:pt x="1468" y="334"/>
                  </a:cubicBezTo>
                  <a:cubicBezTo>
                    <a:pt x="1235" y="635"/>
                    <a:pt x="1068" y="968"/>
                    <a:pt x="935" y="1302"/>
                  </a:cubicBezTo>
                  <a:cubicBezTo>
                    <a:pt x="1" y="3737"/>
                    <a:pt x="935" y="6472"/>
                    <a:pt x="3170" y="7773"/>
                  </a:cubicBezTo>
                  <a:cubicBezTo>
                    <a:pt x="3503" y="7940"/>
                    <a:pt x="3837" y="8107"/>
                    <a:pt x="4170" y="8240"/>
                  </a:cubicBezTo>
                  <a:cubicBezTo>
                    <a:pt x="4304" y="8273"/>
                    <a:pt x="4470" y="8307"/>
                    <a:pt x="4604" y="8307"/>
                  </a:cubicBezTo>
                  <a:cubicBezTo>
                    <a:pt x="4137" y="8107"/>
                    <a:pt x="3703" y="7873"/>
                    <a:pt x="3236" y="7640"/>
                  </a:cubicBezTo>
                  <a:cubicBezTo>
                    <a:pt x="1168" y="6305"/>
                    <a:pt x="267" y="3703"/>
                    <a:pt x="1101" y="1368"/>
                  </a:cubicBezTo>
                  <a:cubicBezTo>
                    <a:pt x="1268" y="901"/>
                    <a:pt x="1468" y="434"/>
                    <a:pt x="17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501125" y="2050350"/>
              <a:ext cx="229350" cy="155875"/>
            </a:xfrm>
            <a:custGeom>
              <a:avLst/>
              <a:gdLst/>
              <a:ahLst/>
              <a:cxnLst/>
              <a:rect l="l" t="t" r="r" b="b"/>
              <a:pathLst>
                <a:path w="9174" h="6235" extrusionOk="0">
                  <a:moveTo>
                    <a:pt x="2900" y="0"/>
                  </a:moveTo>
                  <a:cubicBezTo>
                    <a:pt x="2533" y="0"/>
                    <a:pt x="2165" y="32"/>
                    <a:pt x="1802" y="96"/>
                  </a:cubicBezTo>
                  <a:cubicBezTo>
                    <a:pt x="1335" y="163"/>
                    <a:pt x="901" y="263"/>
                    <a:pt x="467" y="430"/>
                  </a:cubicBezTo>
                  <a:cubicBezTo>
                    <a:pt x="301" y="463"/>
                    <a:pt x="134" y="530"/>
                    <a:pt x="0" y="630"/>
                  </a:cubicBezTo>
                  <a:cubicBezTo>
                    <a:pt x="601" y="463"/>
                    <a:pt x="1201" y="330"/>
                    <a:pt x="1835" y="230"/>
                  </a:cubicBezTo>
                  <a:cubicBezTo>
                    <a:pt x="2133" y="189"/>
                    <a:pt x="2432" y="169"/>
                    <a:pt x="2730" y="169"/>
                  </a:cubicBezTo>
                  <a:cubicBezTo>
                    <a:pt x="3903" y="169"/>
                    <a:pt x="5068" y="479"/>
                    <a:pt x="6105" y="1064"/>
                  </a:cubicBezTo>
                  <a:cubicBezTo>
                    <a:pt x="6805" y="1464"/>
                    <a:pt x="7439" y="1998"/>
                    <a:pt x="7939" y="2631"/>
                  </a:cubicBezTo>
                  <a:cubicBezTo>
                    <a:pt x="8340" y="3165"/>
                    <a:pt x="8640" y="3766"/>
                    <a:pt x="8840" y="4399"/>
                  </a:cubicBezTo>
                  <a:cubicBezTo>
                    <a:pt x="9007" y="5000"/>
                    <a:pt x="9107" y="5600"/>
                    <a:pt x="9107" y="6234"/>
                  </a:cubicBezTo>
                  <a:cubicBezTo>
                    <a:pt x="9140" y="6067"/>
                    <a:pt x="9174" y="5900"/>
                    <a:pt x="9174" y="5734"/>
                  </a:cubicBezTo>
                  <a:cubicBezTo>
                    <a:pt x="9174" y="5267"/>
                    <a:pt x="9107" y="4833"/>
                    <a:pt x="9007" y="4366"/>
                  </a:cubicBezTo>
                  <a:cubicBezTo>
                    <a:pt x="8807" y="3699"/>
                    <a:pt x="8507" y="3098"/>
                    <a:pt x="8106" y="2531"/>
                  </a:cubicBezTo>
                  <a:cubicBezTo>
                    <a:pt x="7573" y="1864"/>
                    <a:pt x="6939" y="1297"/>
                    <a:pt x="6205" y="864"/>
                  </a:cubicBezTo>
                  <a:cubicBezTo>
                    <a:pt x="5194" y="307"/>
                    <a:pt x="4049" y="0"/>
                    <a:pt x="29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800625" y="2214525"/>
              <a:ext cx="972375" cy="2822050"/>
            </a:xfrm>
            <a:custGeom>
              <a:avLst/>
              <a:gdLst/>
              <a:ahLst/>
              <a:cxnLst/>
              <a:rect l="l" t="t" r="r" b="b"/>
              <a:pathLst>
                <a:path w="38895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38895" y="112881"/>
                  </a:lnTo>
                  <a:lnTo>
                    <a:pt x="388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230100" y="2214525"/>
              <a:ext cx="1064950" cy="2822050"/>
            </a:xfrm>
            <a:custGeom>
              <a:avLst/>
              <a:gdLst/>
              <a:ahLst/>
              <a:cxnLst/>
              <a:rect l="l" t="t" r="r" b="b"/>
              <a:pathLst>
                <a:path w="42598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42597" y="112881"/>
                  </a:lnTo>
                  <a:lnTo>
                    <a:pt x="425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2298475" y="301510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618700" y="4391075"/>
              <a:ext cx="324425" cy="37550"/>
            </a:xfrm>
            <a:custGeom>
              <a:avLst/>
              <a:gdLst/>
              <a:ahLst/>
              <a:cxnLst/>
              <a:rect l="l" t="t" r="r" b="b"/>
              <a:pathLst>
                <a:path w="12977" h="1502" extrusionOk="0">
                  <a:moveTo>
                    <a:pt x="1" y="1"/>
                  </a:moveTo>
                  <a:lnTo>
                    <a:pt x="1" y="34"/>
                  </a:lnTo>
                  <a:lnTo>
                    <a:pt x="1" y="601"/>
                  </a:lnTo>
                  <a:cubicBezTo>
                    <a:pt x="1" y="1102"/>
                    <a:pt x="401" y="1502"/>
                    <a:pt x="901" y="1502"/>
                  </a:cubicBezTo>
                  <a:lnTo>
                    <a:pt x="12076" y="1502"/>
                  </a:lnTo>
                  <a:cubicBezTo>
                    <a:pt x="12576" y="1502"/>
                    <a:pt x="12977" y="1102"/>
                    <a:pt x="12977" y="601"/>
                  </a:cubicBezTo>
                  <a:lnTo>
                    <a:pt x="129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292650" y="4389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45"/>
                    <a:pt x="38094" y="10408"/>
                    <a:pt x="38094" y="6338"/>
                  </a:cubicBezTo>
                  <a:lnTo>
                    <a:pt x="38094" y="1701"/>
                  </a:ln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94" y="200"/>
                    <a:pt x="38027" y="434"/>
                  </a:cubicBezTo>
                  <a:lnTo>
                    <a:pt x="38027" y="1635"/>
                  </a:lnTo>
                  <a:cubicBezTo>
                    <a:pt x="37994" y="2735"/>
                    <a:pt x="37994" y="4303"/>
                    <a:pt x="37994" y="6338"/>
                  </a:cubicBezTo>
                  <a:cubicBezTo>
                    <a:pt x="37994" y="10355"/>
                    <a:pt x="37961" y="16124"/>
                    <a:pt x="37961" y="23217"/>
                  </a:cubicBezTo>
                  <a:lnTo>
                    <a:pt x="200" y="23217"/>
                  </a:lnTo>
                  <a:lnTo>
                    <a:pt x="200" y="133"/>
                  </a:lnTo>
                  <a:lnTo>
                    <a:pt x="200" y="133"/>
                  </a:lnTo>
                  <a:lnTo>
                    <a:pt x="27420" y="67"/>
                  </a:lnTo>
                  <a:lnTo>
                    <a:pt x="35259" y="34"/>
                  </a:lnTo>
                  <a:lnTo>
                    <a:pt x="27486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647900" y="4533700"/>
              <a:ext cx="282725" cy="75900"/>
            </a:xfrm>
            <a:custGeom>
              <a:avLst/>
              <a:gdLst/>
              <a:ahLst/>
              <a:cxnLst/>
              <a:rect l="l" t="t" r="r" b="b"/>
              <a:pathLst>
                <a:path w="11309" h="3036" extrusionOk="0">
                  <a:moveTo>
                    <a:pt x="0" y="0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298475" y="3663900"/>
              <a:ext cx="949050" cy="582100"/>
            </a:xfrm>
            <a:custGeom>
              <a:avLst/>
              <a:gdLst/>
              <a:ahLst/>
              <a:cxnLst/>
              <a:rect l="l" t="t" r="r" b="b"/>
              <a:pathLst>
                <a:path w="37962" h="23284" extrusionOk="0">
                  <a:moveTo>
                    <a:pt x="1" y="0"/>
                  </a:moveTo>
                  <a:lnTo>
                    <a:pt x="1" y="23284"/>
                  </a:lnTo>
                  <a:lnTo>
                    <a:pt x="37961" y="23284"/>
                  </a:lnTo>
                  <a:lnTo>
                    <a:pt x="379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617050" y="3738950"/>
              <a:ext cx="325250" cy="37550"/>
            </a:xfrm>
            <a:custGeom>
              <a:avLst/>
              <a:gdLst/>
              <a:ahLst/>
              <a:cxnLst/>
              <a:rect l="l" t="t" r="r" b="b"/>
              <a:pathLst>
                <a:path w="13010" h="1502" extrusionOk="0">
                  <a:moveTo>
                    <a:pt x="0" y="1"/>
                  </a:moveTo>
                  <a:lnTo>
                    <a:pt x="0" y="601"/>
                  </a:lnTo>
                  <a:cubicBezTo>
                    <a:pt x="0" y="1101"/>
                    <a:pt x="400" y="1502"/>
                    <a:pt x="901" y="1502"/>
                  </a:cubicBezTo>
                  <a:lnTo>
                    <a:pt x="12109" y="1502"/>
                  </a:lnTo>
                  <a:cubicBezTo>
                    <a:pt x="12609" y="1502"/>
                    <a:pt x="13009" y="1101"/>
                    <a:pt x="13009" y="601"/>
                  </a:cubicBezTo>
                  <a:lnTo>
                    <a:pt x="13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302650" y="3737275"/>
              <a:ext cx="953200" cy="587125"/>
            </a:xfrm>
            <a:custGeom>
              <a:avLst/>
              <a:gdLst/>
              <a:ahLst/>
              <a:cxnLst/>
              <a:rect l="l" t="t" r="r" b="b"/>
              <a:pathLst>
                <a:path w="38128" h="23485" extrusionOk="0">
                  <a:moveTo>
                    <a:pt x="0" y="1"/>
                  </a:moveTo>
                  <a:lnTo>
                    <a:pt x="0" y="101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38128" y="23484"/>
                  </a:lnTo>
                  <a:lnTo>
                    <a:pt x="38128" y="23384"/>
                  </a:lnTo>
                  <a:cubicBezTo>
                    <a:pt x="38128" y="16246"/>
                    <a:pt x="38094" y="10408"/>
                    <a:pt x="38094" y="6372"/>
                  </a:cubicBezTo>
                  <a:cubicBezTo>
                    <a:pt x="38061" y="4337"/>
                    <a:pt x="38061" y="2770"/>
                    <a:pt x="38061" y="1702"/>
                  </a:cubicBezTo>
                  <a:lnTo>
                    <a:pt x="38061" y="501"/>
                  </a:lnTo>
                  <a:lnTo>
                    <a:pt x="38061" y="68"/>
                  </a:lnTo>
                  <a:cubicBezTo>
                    <a:pt x="38061" y="68"/>
                    <a:pt x="38061" y="234"/>
                    <a:pt x="37994" y="435"/>
                  </a:cubicBezTo>
                  <a:lnTo>
                    <a:pt x="37994" y="1669"/>
                  </a:lnTo>
                  <a:lnTo>
                    <a:pt x="37994" y="6339"/>
                  </a:lnTo>
                  <a:cubicBezTo>
                    <a:pt x="37994" y="10396"/>
                    <a:pt x="37961" y="16176"/>
                    <a:pt x="37928" y="23251"/>
                  </a:cubicBezTo>
                  <a:lnTo>
                    <a:pt x="37928" y="23251"/>
                  </a:lnTo>
                  <a:lnTo>
                    <a:pt x="201" y="23218"/>
                  </a:lnTo>
                  <a:lnTo>
                    <a:pt x="201" y="23218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7420" y="68"/>
                  </a:lnTo>
                  <a:lnTo>
                    <a:pt x="35259" y="34"/>
                  </a:lnTo>
                  <a:lnTo>
                    <a:pt x="27453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637900" y="3877375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620375" y="2292075"/>
              <a:ext cx="325250" cy="36725"/>
            </a:xfrm>
            <a:custGeom>
              <a:avLst/>
              <a:gdLst/>
              <a:ahLst/>
              <a:cxnLst/>
              <a:rect l="l" t="t" r="r" b="b"/>
              <a:pathLst>
                <a:path w="13010" h="1469" extrusionOk="0">
                  <a:moveTo>
                    <a:pt x="1" y="1"/>
                  </a:moveTo>
                  <a:lnTo>
                    <a:pt x="1" y="568"/>
                  </a:lnTo>
                  <a:cubicBezTo>
                    <a:pt x="1" y="1068"/>
                    <a:pt x="401" y="1469"/>
                    <a:pt x="901" y="1469"/>
                  </a:cubicBezTo>
                  <a:lnTo>
                    <a:pt x="12109" y="1469"/>
                  </a:lnTo>
                  <a:cubicBezTo>
                    <a:pt x="12610" y="1469"/>
                    <a:pt x="13010" y="1068"/>
                    <a:pt x="13010" y="568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295150" y="2290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50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12"/>
                    <a:pt x="38094" y="10408"/>
                    <a:pt x="38094" y="6338"/>
                  </a:cubicBezTo>
                  <a:cubicBezTo>
                    <a:pt x="38094" y="4337"/>
                    <a:pt x="38094" y="2769"/>
                    <a:pt x="38094" y="1668"/>
                  </a:cubicBez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61" y="134"/>
                    <a:pt x="38061" y="434"/>
                  </a:cubicBezTo>
                  <a:lnTo>
                    <a:pt x="38061" y="1635"/>
                  </a:lnTo>
                  <a:cubicBezTo>
                    <a:pt x="38027" y="2735"/>
                    <a:pt x="38027" y="4303"/>
                    <a:pt x="38027" y="6305"/>
                  </a:cubicBezTo>
                  <a:cubicBezTo>
                    <a:pt x="38027" y="10361"/>
                    <a:pt x="37994" y="16142"/>
                    <a:pt x="37994" y="23217"/>
                  </a:cubicBezTo>
                  <a:lnTo>
                    <a:pt x="37994" y="23217"/>
                  </a:lnTo>
                  <a:lnTo>
                    <a:pt x="234" y="23183"/>
                  </a:lnTo>
                  <a:lnTo>
                    <a:pt x="234" y="23183"/>
                  </a:lnTo>
                  <a:lnTo>
                    <a:pt x="234" y="133"/>
                  </a:lnTo>
                  <a:lnTo>
                    <a:pt x="234" y="133"/>
                  </a:lnTo>
                  <a:lnTo>
                    <a:pt x="27453" y="67"/>
                  </a:lnTo>
                  <a:lnTo>
                    <a:pt x="35259" y="33"/>
                  </a:lnTo>
                  <a:lnTo>
                    <a:pt x="27487" y="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2636225" y="2415500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361025" y="300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lnTo>
                    <a:pt x="0" y="7840"/>
                  </a:lnTo>
                  <a:lnTo>
                    <a:pt x="23651" y="7840"/>
                  </a:lnTo>
                  <a:lnTo>
                    <a:pt x="2365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435250" y="2927550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44" y="67"/>
                    <a:pt x="14277" y="500"/>
                    <a:pt x="14344" y="1034"/>
                  </a:cubicBezTo>
                  <a:lnTo>
                    <a:pt x="2002" y="967"/>
                  </a:lnTo>
                  <a:cubicBezTo>
                    <a:pt x="1985" y="967"/>
                    <a:pt x="1968" y="966"/>
                    <a:pt x="1951" y="966"/>
                  </a:cubicBezTo>
                  <a:cubicBezTo>
                    <a:pt x="1306" y="966"/>
                    <a:pt x="766" y="1589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5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620375" y="2985700"/>
              <a:ext cx="591275" cy="196200"/>
            </a:xfrm>
            <a:custGeom>
              <a:avLst/>
              <a:gdLst/>
              <a:ahLst/>
              <a:cxnLst/>
              <a:rect l="l" t="t" r="r" b="b"/>
              <a:pathLst>
                <a:path w="23651" h="7848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lnTo>
                    <a:pt x="1" y="7848"/>
                  </a:lnTo>
                  <a:lnTo>
                    <a:pt x="23651" y="7848"/>
                  </a:lnTo>
                  <a:lnTo>
                    <a:pt x="23651" y="9"/>
                  </a:ln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694600" y="2905025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77" y="34"/>
                    <a:pt x="14311" y="501"/>
                    <a:pt x="14344" y="1001"/>
                  </a:cubicBezTo>
                  <a:lnTo>
                    <a:pt x="2035" y="968"/>
                  </a:lnTo>
                  <a:cubicBezTo>
                    <a:pt x="1268" y="1034"/>
                    <a:pt x="701" y="1668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6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2981475" y="299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lnTo>
                    <a:pt x="0" y="7839"/>
                  </a:lnTo>
                  <a:lnTo>
                    <a:pt x="23650" y="7839"/>
                  </a:lnTo>
                  <a:lnTo>
                    <a:pt x="236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010650" y="2947550"/>
              <a:ext cx="596300" cy="350275"/>
            </a:xfrm>
            <a:custGeom>
              <a:avLst/>
              <a:gdLst/>
              <a:ahLst/>
              <a:cxnLst/>
              <a:rect l="l" t="t" r="r" b="b"/>
              <a:pathLst>
                <a:path w="23852" h="14011" extrusionOk="0">
                  <a:moveTo>
                    <a:pt x="1" y="1"/>
                  </a:moveTo>
                  <a:lnTo>
                    <a:pt x="1" y="14011"/>
                  </a:lnTo>
                  <a:lnTo>
                    <a:pt x="23851" y="14011"/>
                  </a:lnTo>
                  <a:lnTo>
                    <a:pt x="23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054850" y="2792450"/>
              <a:ext cx="601300" cy="372775"/>
            </a:xfrm>
            <a:custGeom>
              <a:avLst/>
              <a:gdLst/>
              <a:ahLst/>
              <a:cxnLst/>
              <a:rect l="l" t="t" r="r" b="b"/>
              <a:pathLst>
                <a:path w="24052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24051" y="14911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1624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32049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32516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2975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34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3442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33909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4376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34843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35302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34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5769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00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00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55675" y="2966725"/>
              <a:ext cx="650500" cy="227700"/>
            </a:xfrm>
            <a:custGeom>
              <a:avLst/>
              <a:gdLst/>
              <a:ahLst/>
              <a:cxnLst/>
              <a:rect l="l" t="t" r="r" b="b"/>
              <a:pathLst>
                <a:path w="26020" h="9108" extrusionOk="0">
                  <a:moveTo>
                    <a:pt x="15145" y="1"/>
                  </a:moveTo>
                  <a:cubicBezTo>
                    <a:pt x="14678" y="1"/>
                    <a:pt x="14311" y="368"/>
                    <a:pt x="14311" y="835"/>
                  </a:cubicBezTo>
                  <a:lnTo>
                    <a:pt x="2002" y="768"/>
                  </a:lnTo>
                  <a:cubicBezTo>
                    <a:pt x="1302" y="768"/>
                    <a:pt x="735" y="1302"/>
                    <a:pt x="668" y="1969"/>
                  </a:cubicBezTo>
                  <a:lnTo>
                    <a:pt x="1" y="9107"/>
                  </a:lnTo>
                  <a:lnTo>
                    <a:pt x="25319" y="9107"/>
                  </a:lnTo>
                  <a:lnTo>
                    <a:pt x="25986" y="1435"/>
                  </a:lnTo>
                  <a:cubicBezTo>
                    <a:pt x="26020" y="635"/>
                    <a:pt x="25419" y="1"/>
                    <a:pt x="2465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295975" y="308765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2870550" y="3087650"/>
              <a:ext cx="948200" cy="582950"/>
            </a:xfrm>
            <a:custGeom>
              <a:avLst/>
              <a:gdLst/>
              <a:ahLst/>
              <a:cxnLst/>
              <a:rect l="l" t="t" r="r" b="b"/>
              <a:pathLst>
                <a:path w="37928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28" y="23317"/>
                  </a:lnTo>
                  <a:lnTo>
                    <a:pt x="3792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868050" y="3086825"/>
              <a:ext cx="954050" cy="582100"/>
            </a:xfrm>
            <a:custGeom>
              <a:avLst/>
              <a:gdLst/>
              <a:ahLst/>
              <a:cxnLst/>
              <a:rect l="l" t="t" r="r" b="b"/>
              <a:pathLst>
                <a:path w="38162" h="23284" extrusionOk="0">
                  <a:moveTo>
                    <a:pt x="1" y="0"/>
                  </a:moveTo>
                  <a:lnTo>
                    <a:pt x="1" y="100"/>
                  </a:lnTo>
                  <a:lnTo>
                    <a:pt x="1" y="23250"/>
                  </a:lnTo>
                  <a:lnTo>
                    <a:pt x="1" y="23284"/>
                  </a:lnTo>
                  <a:lnTo>
                    <a:pt x="101" y="23284"/>
                  </a:lnTo>
                  <a:lnTo>
                    <a:pt x="27487" y="23250"/>
                  </a:lnTo>
                  <a:lnTo>
                    <a:pt x="35292" y="23217"/>
                  </a:lnTo>
                  <a:lnTo>
                    <a:pt x="35259" y="23217"/>
                  </a:lnTo>
                  <a:lnTo>
                    <a:pt x="27420" y="23184"/>
                  </a:lnTo>
                  <a:lnTo>
                    <a:pt x="234" y="23150"/>
                  </a:lnTo>
                  <a:lnTo>
                    <a:pt x="234" y="23150"/>
                  </a:lnTo>
                  <a:lnTo>
                    <a:pt x="234" y="200"/>
                  </a:lnTo>
                  <a:lnTo>
                    <a:pt x="37994" y="200"/>
                  </a:lnTo>
                  <a:cubicBezTo>
                    <a:pt x="37995" y="7226"/>
                    <a:pt x="38028" y="12962"/>
                    <a:pt x="38028" y="16946"/>
                  </a:cubicBezTo>
                  <a:lnTo>
                    <a:pt x="38028" y="21616"/>
                  </a:lnTo>
                  <a:lnTo>
                    <a:pt x="38028" y="22817"/>
                  </a:lnTo>
                  <a:lnTo>
                    <a:pt x="38028" y="23250"/>
                  </a:lnTo>
                  <a:cubicBezTo>
                    <a:pt x="38028" y="23250"/>
                    <a:pt x="38061" y="23083"/>
                    <a:pt x="38094" y="22817"/>
                  </a:cubicBezTo>
                  <a:lnTo>
                    <a:pt x="38094" y="21616"/>
                  </a:lnTo>
                  <a:cubicBezTo>
                    <a:pt x="38094" y="20548"/>
                    <a:pt x="38094" y="19014"/>
                    <a:pt x="38094" y="17012"/>
                  </a:cubicBezTo>
                  <a:cubicBezTo>
                    <a:pt x="38128" y="12976"/>
                    <a:pt x="38161" y="7205"/>
                    <a:pt x="38161" y="100"/>
                  </a:cubicBezTo>
                  <a:lnTo>
                    <a:pt x="38161" y="34"/>
                  </a:lnTo>
                  <a:lnTo>
                    <a:pt x="38061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211625" y="3087650"/>
              <a:ext cx="325275" cy="35050"/>
            </a:xfrm>
            <a:custGeom>
              <a:avLst/>
              <a:gdLst/>
              <a:ahLst/>
              <a:cxnLst/>
              <a:rect l="l" t="t" r="r" b="b"/>
              <a:pathLst>
                <a:path w="13011" h="1402" extrusionOk="0">
                  <a:moveTo>
                    <a:pt x="1" y="1"/>
                  </a:moveTo>
                  <a:lnTo>
                    <a:pt x="1" y="501"/>
                  </a:lnTo>
                  <a:cubicBezTo>
                    <a:pt x="1" y="1001"/>
                    <a:pt x="401" y="1402"/>
                    <a:pt x="901" y="1402"/>
                  </a:cubicBezTo>
                  <a:lnTo>
                    <a:pt x="12109" y="1402"/>
                  </a:lnTo>
                  <a:cubicBezTo>
                    <a:pt x="12610" y="1402"/>
                    <a:pt x="13010" y="1001"/>
                    <a:pt x="13010" y="5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239150" y="3218575"/>
              <a:ext cx="281900" cy="75925"/>
            </a:xfrm>
            <a:custGeom>
              <a:avLst/>
              <a:gdLst/>
              <a:ahLst/>
              <a:cxnLst/>
              <a:rect l="l" t="t" r="r" b="b"/>
              <a:pathLst>
                <a:path w="11276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1275" y="303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494325" y="2720725"/>
              <a:ext cx="113450" cy="128150"/>
            </a:xfrm>
            <a:custGeom>
              <a:avLst/>
              <a:gdLst/>
              <a:ahLst/>
              <a:cxnLst/>
              <a:rect l="l" t="t" r="r" b="b"/>
              <a:pathLst>
                <a:path w="4538" h="5126" extrusionOk="0">
                  <a:moveTo>
                    <a:pt x="4537" y="0"/>
                  </a:moveTo>
                  <a:lnTo>
                    <a:pt x="601" y="167"/>
                  </a:lnTo>
                  <a:cubicBezTo>
                    <a:pt x="268" y="1602"/>
                    <a:pt x="34" y="3103"/>
                    <a:pt x="1" y="4604"/>
                  </a:cubicBezTo>
                  <a:cubicBezTo>
                    <a:pt x="1" y="4771"/>
                    <a:pt x="1" y="5004"/>
                    <a:pt x="168" y="5104"/>
                  </a:cubicBezTo>
                  <a:cubicBezTo>
                    <a:pt x="193" y="5119"/>
                    <a:pt x="219" y="5126"/>
                    <a:pt x="247" y="5126"/>
                  </a:cubicBezTo>
                  <a:cubicBezTo>
                    <a:pt x="403" y="5126"/>
                    <a:pt x="588" y="4912"/>
                    <a:pt x="701" y="4771"/>
                  </a:cubicBezTo>
                  <a:cubicBezTo>
                    <a:pt x="968" y="4470"/>
                    <a:pt x="1969" y="2736"/>
                    <a:pt x="1969" y="2736"/>
                  </a:cubicBezTo>
                  <a:cubicBezTo>
                    <a:pt x="3403" y="2602"/>
                    <a:pt x="4504" y="1435"/>
                    <a:pt x="4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490175" y="2720725"/>
              <a:ext cx="117600" cy="130950"/>
            </a:xfrm>
            <a:custGeom>
              <a:avLst/>
              <a:gdLst/>
              <a:ahLst/>
              <a:cxnLst/>
              <a:rect l="l" t="t" r="r" b="b"/>
              <a:pathLst>
                <a:path w="4704" h="5238" extrusionOk="0">
                  <a:moveTo>
                    <a:pt x="4670" y="0"/>
                  </a:moveTo>
                  <a:cubicBezTo>
                    <a:pt x="4603" y="367"/>
                    <a:pt x="4503" y="734"/>
                    <a:pt x="4370" y="1101"/>
                  </a:cubicBezTo>
                  <a:cubicBezTo>
                    <a:pt x="4170" y="1468"/>
                    <a:pt x="3903" y="1802"/>
                    <a:pt x="3569" y="2069"/>
                  </a:cubicBezTo>
                  <a:cubicBezTo>
                    <a:pt x="3136" y="2402"/>
                    <a:pt x="2635" y="2602"/>
                    <a:pt x="2102" y="2636"/>
                  </a:cubicBezTo>
                  <a:lnTo>
                    <a:pt x="2035" y="2636"/>
                  </a:lnTo>
                  <a:lnTo>
                    <a:pt x="2001" y="2702"/>
                  </a:lnTo>
                  <a:cubicBezTo>
                    <a:pt x="1701" y="3236"/>
                    <a:pt x="1334" y="3803"/>
                    <a:pt x="967" y="4404"/>
                  </a:cubicBezTo>
                  <a:cubicBezTo>
                    <a:pt x="901" y="4504"/>
                    <a:pt x="834" y="4570"/>
                    <a:pt x="767" y="4670"/>
                  </a:cubicBezTo>
                  <a:lnTo>
                    <a:pt x="600" y="4904"/>
                  </a:lnTo>
                  <a:cubicBezTo>
                    <a:pt x="534" y="4937"/>
                    <a:pt x="467" y="5004"/>
                    <a:pt x="400" y="5037"/>
                  </a:cubicBezTo>
                  <a:cubicBezTo>
                    <a:pt x="367" y="5037"/>
                    <a:pt x="300" y="5004"/>
                    <a:pt x="267" y="4937"/>
                  </a:cubicBezTo>
                  <a:cubicBezTo>
                    <a:pt x="234" y="4771"/>
                    <a:pt x="200" y="4570"/>
                    <a:pt x="234" y="4404"/>
                  </a:cubicBezTo>
                  <a:lnTo>
                    <a:pt x="267" y="3837"/>
                  </a:lnTo>
                  <a:cubicBezTo>
                    <a:pt x="334" y="3136"/>
                    <a:pt x="400" y="2469"/>
                    <a:pt x="500" y="1935"/>
                  </a:cubicBezTo>
                  <a:cubicBezTo>
                    <a:pt x="567" y="1368"/>
                    <a:pt x="634" y="934"/>
                    <a:pt x="701" y="634"/>
                  </a:cubicBezTo>
                  <a:cubicBezTo>
                    <a:pt x="734" y="467"/>
                    <a:pt x="767" y="301"/>
                    <a:pt x="767" y="134"/>
                  </a:cubicBezTo>
                  <a:lnTo>
                    <a:pt x="767" y="134"/>
                  </a:lnTo>
                  <a:cubicBezTo>
                    <a:pt x="701" y="301"/>
                    <a:pt x="667" y="434"/>
                    <a:pt x="634" y="601"/>
                  </a:cubicBezTo>
                  <a:cubicBezTo>
                    <a:pt x="534" y="901"/>
                    <a:pt x="434" y="1335"/>
                    <a:pt x="334" y="1902"/>
                  </a:cubicBezTo>
                  <a:cubicBezTo>
                    <a:pt x="200" y="2536"/>
                    <a:pt x="133" y="3169"/>
                    <a:pt x="67" y="3837"/>
                  </a:cubicBezTo>
                  <a:cubicBezTo>
                    <a:pt x="67" y="4003"/>
                    <a:pt x="33" y="4203"/>
                    <a:pt x="33" y="4404"/>
                  </a:cubicBezTo>
                  <a:cubicBezTo>
                    <a:pt x="0" y="4604"/>
                    <a:pt x="0" y="4837"/>
                    <a:pt x="67" y="5037"/>
                  </a:cubicBezTo>
                  <a:cubicBezTo>
                    <a:pt x="133" y="5171"/>
                    <a:pt x="267" y="5238"/>
                    <a:pt x="434" y="5238"/>
                  </a:cubicBezTo>
                  <a:cubicBezTo>
                    <a:pt x="534" y="5204"/>
                    <a:pt x="667" y="5137"/>
                    <a:pt x="734" y="5037"/>
                  </a:cubicBezTo>
                  <a:cubicBezTo>
                    <a:pt x="834" y="4971"/>
                    <a:pt x="867" y="4904"/>
                    <a:pt x="934" y="4804"/>
                  </a:cubicBezTo>
                  <a:cubicBezTo>
                    <a:pt x="1034" y="4704"/>
                    <a:pt x="1067" y="4637"/>
                    <a:pt x="1134" y="4537"/>
                  </a:cubicBezTo>
                  <a:cubicBezTo>
                    <a:pt x="1529" y="3945"/>
                    <a:pt x="1859" y="3353"/>
                    <a:pt x="2188" y="2825"/>
                  </a:cubicBezTo>
                  <a:lnTo>
                    <a:pt x="2188" y="2825"/>
                  </a:lnTo>
                  <a:cubicBezTo>
                    <a:pt x="2726" y="2748"/>
                    <a:pt x="3258" y="2550"/>
                    <a:pt x="3669" y="2202"/>
                  </a:cubicBezTo>
                  <a:cubicBezTo>
                    <a:pt x="4003" y="1902"/>
                    <a:pt x="4303" y="1568"/>
                    <a:pt x="4470" y="1135"/>
                  </a:cubicBezTo>
                  <a:cubicBezTo>
                    <a:pt x="4570" y="868"/>
                    <a:pt x="4670" y="601"/>
                    <a:pt x="4670" y="301"/>
                  </a:cubicBezTo>
                  <a:cubicBezTo>
                    <a:pt x="4703" y="201"/>
                    <a:pt x="4703" y="100"/>
                    <a:pt x="467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669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63"/>
          <p:cNvSpPr txBox="1">
            <a:spLocks noGrp="1"/>
          </p:cNvSpPr>
          <p:nvPr>
            <p:ph type="title"/>
          </p:nvPr>
        </p:nvSpPr>
        <p:spPr>
          <a:xfrm>
            <a:off x="5346225" y="1640550"/>
            <a:ext cx="31677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Logo Dataset</a:t>
            </a:r>
            <a:endParaRPr dirty="0"/>
          </a:p>
        </p:txBody>
      </p:sp>
      <p:sp>
        <p:nvSpPr>
          <p:cNvPr id="2894" name="Google Shape;2894;p63"/>
          <p:cNvSpPr txBox="1">
            <a:spLocks noGrp="1"/>
          </p:cNvSpPr>
          <p:nvPr>
            <p:ph type="body" idx="1"/>
          </p:nvPr>
        </p:nvSpPr>
        <p:spPr>
          <a:xfrm>
            <a:off x="5488875" y="2592100"/>
            <a:ext cx="29889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HK" dirty="0"/>
              <a:t>122,920 High-resolution logos</a:t>
            </a:r>
          </a:p>
          <a:p>
            <a:pPr marL="0" lvl="0" indent="0">
              <a:buNone/>
            </a:pPr>
            <a:r>
              <a:rPr lang="en-HK" dirty="0"/>
              <a:t>(mostly 400 x 400 pixels) gathered from twitter</a:t>
            </a:r>
            <a:endParaRPr dirty="0"/>
          </a:p>
        </p:txBody>
      </p:sp>
      <p:grpSp>
        <p:nvGrpSpPr>
          <p:cNvPr id="2895" name="Google Shape;2895;p63"/>
          <p:cNvGrpSpPr/>
          <p:nvPr/>
        </p:nvGrpSpPr>
        <p:grpSpPr>
          <a:xfrm>
            <a:off x="858608" y="1242299"/>
            <a:ext cx="3726107" cy="2927898"/>
            <a:chOff x="4147875" y="986011"/>
            <a:chExt cx="3842140" cy="3019074"/>
          </a:xfrm>
        </p:grpSpPr>
        <p:sp>
          <p:nvSpPr>
            <p:cNvPr id="2896" name="Google Shape;2896;p63"/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3"/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3"/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3"/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3"/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3"/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3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230CC5D-9652-1041-ACE0-2F6F00E1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1384532"/>
            <a:ext cx="3418568" cy="213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07;p48">
            <a:extLst>
              <a:ext uri="{FF2B5EF4-FFF2-40B4-BE49-F238E27FC236}">
                <a16:creationId xmlns:a16="http://schemas.microsoft.com/office/drawing/2014/main" id="{B789A1A3-F0D7-4F4A-AFB2-E9815AB6AFC5}"/>
              </a:ext>
            </a:extLst>
          </p:cNvPr>
          <p:cNvSpPr txBox="1">
            <a:spLocks/>
          </p:cNvSpPr>
          <p:nvPr/>
        </p:nvSpPr>
        <p:spPr>
          <a:xfrm>
            <a:off x="605805" y="326172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HK" dirty="0"/>
              <a:t>DATA COLLECTION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63"/>
          <p:cNvSpPr txBox="1">
            <a:spLocks noGrp="1"/>
          </p:cNvSpPr>
          <p:nvPr>
            <p:ph type="title"/>
          </p:nvPr>
        </p:nvSpPr>
        <p:spPr>
          <a:xfrm>
            <a:off x="5346225" y="1640550"/>
            <a:ext cx="31677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Apple App Store API</a:t>
            </a:r>
            <a:endParaRPr dirty="0"/>
          </a:p>
        </p:txBody>
      </p:sp>
      <p:sp>
        <p:nvSpPr>
          <p:cNvPr id="2894" name="Google Shape;2894;p63"/>
          <p:cNvSpPr txBox="1">
            <a:spLocks noGrp="1"/>
          </p:cNvSpPr>
          <p:nvPr>
            <p:ph type="body" idx="1"/>
          </p:nvPr>
        </p:nvSpPr>
        <p:spPr>
          <a:xfrm>
            <a:off x="5488875" y="2592100"/>
            <a:ext cx="29889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HK" dirty="0"/>
              <a:t>365,915 IOS </a:t>
            </a:r>
            <a:r>
              <a:rPr lang="en" dirty="0"/>
              <a:t>Apps dataset</a:t>
            </a:r>
          </a:p>
        </p:txBody>
      </p:sp>
      <p:grpSp>
        <p:nvGrpSpPr>
          <p:cNvPr id="2895" name="Google Shape;2895;p63"/>
          <p:cNvGrpSpPr/>
          <p:nvPr/>
        </p:nvGrpSpPr>
        <p:grpSpPr>
          <a:xfrm>
            <a:off x="858608" y="1242299"/>
            <a:ext cx="3726107" cy="2927898"/>
            <a:chOff x="4147875" y="986011"/>
            <a:chExt cx="3842140" cy="3019074"/>
          </a:xfrm>
        </p:grpSpPr>
        <p:sp>
          <p:nvSpPr>
            <p:cNvPr id="2896" name="Google Shape;2896;p63"/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3"/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3"/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3"/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3"/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3"/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3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204437E-60C4-CD40-A137-4640BC08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83" y="1374647"/>
            <a:ext cx="3430549" cy="21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607;p48">
            <a:extLst>
              <a:ext uri="{FF2B5EF4-FFF2-40B4-BE49-F238E27FC236}">
                <a16:creationId xmlns:a16="http://schemas.microsoft.com/office/drawing/2014/main" id="{B31D08C1-107D-3A45-BFB8-A731FC988CE0}"/>
              </a:ext>
            </a:extLst>
          </p:cNvPr>
          <p:cNvSpPr txBox="1">
            <a:spLocks/>
          </p:cNvSpPr>
          <p:nvPr/>
        </p:nvSpPr>
        <p:spPr>
          <a:xfrm>
            <a:off x="605805" y="326172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-HK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34324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8"/>
          <p:cNvSpPr txBox="1">
            <a:spLocks noGrp="1"/>
          </p:cNvSpPr>
          <p:nvPr>
            <p:ph type="title" idx="8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1608" name="Google Shape;1608;p48"/>
          <p:cNvSpPr txBox="1">
            <a:spLocks noGrp="1"/>
          </p:cNvSpPr>
          <p:nvPr>
            <p:ph type="ctrTitle"/>
          </p:nvPr>
        </p:nvSpPr>
        <p:spPr>
          <a:xfrm flipH="1">
            <a:off x="1226979" y="1596695"/>
            <a:ext cx="30648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Unwanted Data</a:t>
            </a:r>
            <a:endParaRPr dirty="0"/>
          </a:p>
        </p:txBody>
      </p:sp>
      <p:sp>
        <p:nvSpPr>
          <p:cNvPr id="1609" name="Google Shape;1609;p48"/>
          <p:cNvSpPr txBox="1">
            <a:spLocks noGrp="1"/>
          </p:cNvSpPr>
          <p:nvPr>
            <p:ph type="subTitle" idx="1"/>
          </p:nvPr>
        </p:nvSpPr>
        <p:spPr>
          <a:xfrm flipH="1">
            <a:off x="1635193" y="2124268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Removing data with missing link/genre of the logos</a:t>
            </a:r>
            <a:endParaRPr dirty="0"/>
          </a:p>
        </p:txBody>
      </p:sp>
      <p:sp>
        <p:nvSpPr>
          <p:cNvPr id="1610" name="Google Shape;1610;p48"/>
          <p:cNvSpPr txBox="1">
            <a:spLocks noGrp="1"/>
          </p:cNvSpPr>
          <p:nvPr>
            <p:ph type="ctrTitle" idx="2"/>
          </p:nvPr>
        </p:nvSpPr>
        <p:spPr>
          <a:xfrm flipH="1">
            <a:off x="5313407" y="159669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 b="1" dirty="0"/>
              <a:t>Categorizing</a:t>
            </a:r>
            <a:endParaRPr lang="en-HK" dirty="0">
              <a:effectLst/>
            </a:endParaRPr>
          </a:p>
        </p:txBody>
      </p:sp>
      <p:sp>
        <p:nvSpPr>
          <p:cNvPr id="1611" name="Google Shape;1611;p48"/>
          <p:cNvSpPr txBox="1">
            <a:spLocks noGrp="1"/>
          </p:cNvSpPr>
          <p:nvPr>
            <p:ph type="subTitle" idx="3"/>
          </p:nvPr>
        </p:nvSpPr>
        <p:spPr>
          <a:xfrm flipH="1">
            <a:off x="5172645" y="2133585"/>
            <a:ext cx="2656607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Downloading images and categorizing them into various genres</a:t>
            </a:r>
            <a:endParaRPr dirty="0"/>
          </a:p>
        </p:txBody>
      </p:sp>
      <p:sp>
        <p:nvSpPr>
          <p:cNvPr id="1612" name="Google Shape;1612;p48"/>
          <p:cNvSpPr txBox="1">
            <a:spLocks noGrp="1"/>
          </p:cNvSpPr>
          <p:nvPr>
            <p:ph type="ctrTitle" idx="4"/>
          </p:nvPr>
        </p:nvSpPr>
        <p:spPr>
          <a:xfrm flipH="1">
            <a:off x="4335644" y="3602261"/>
            <a:ext cx="43927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 b="1" dirty="0"/>
              <a:t>Filtering &amp; Conversion</a:t>
            </a:r>
            <a:endParaRPr lang="en-HK" dirty="0">
              <a:effectLst/>
            </a:endParaRPr>
          </a:p>
        </p:txBody>
      </p:sp>
      <p:sp>
        <p:nvSpPr>
          <p:cNvPr id="1613" name="Google Shape;1613;p48"/>
          <p:cNvSpPr txBox="1">
            <a:spLocks noGrp="1"/>
          </p:cNvSpPr>
          <p:nvPr>
            <p:ph type="subTitle" idx="5"/>
          </p:nvPr>
        </p:nvSpPr>
        <p:spPr>
          <a:xfrm flipH="1">
            <a:off x="5334360" y="4112296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Filtered corrupted files during conversion from .</a:t>
            </a:r>
            <a:r>
              <a:rPr lang="en-HK" dirty="0" err="1"/>
              <a:t>webp</a:t>
            </a:r>
            <a:r>
              <a:rPr lang="en-HK" dirty="0"/>
              <a:t> to .</a:t>
            </a:r>
            <a:r>
              <a:rPr lang="en-HK" dirty="0" err="1"/>
              <a:t>png</a:t>
            </a:r>
            <a:endParaRPr dirty="0"/>
          </a:p>
        </p:txBody>
      </p:sp>
      <p:sp>
        <p:nvSpPr>
          <p:cNvPr id="1614" name="Google Shape;1614;p48"/>
          <p:cNvSpPr txBox="1">
            <a:spLocks noGrp="1"/>
          </p:cNvSpPr>
          <p:nvPr>
            <p:ph type="ctrTitle" idx="6"/>
          </p:nvPr>
        </p:nvSpPr>
        <p:spPr>
          <a:xfrm flipH="1">
            <a:off x="1647766" y="371973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 &amp; Cropping &amp; Normalization</a:t>
            </a:r>
            <a:endParaRPr dirty="0"/>
          </a:p>
        </p:txBody>
      </p:sp>
      <p:sp>
        <p:nvSpPr>
          <p:cNvPr id="1615" name="Google Shape;1615;p48"/>
          <p:cNvSpPr txBox="1">
            <a:spLocks noGrp="1"/>
          </p:cNvSpPr>
          <p:nvPr>
            <p:ph type="subTitle" idx="7"/>
          </p:nvPr>
        </p:nvSpPr>
        <p:spPr>
          <a:xfrm flipH="1">
            <a:off x="1413979" y="4246497"/>
            <a:ext cx="2656607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Scaling down images to 64x64, cropping images and normalizing values</a:t>
            </a:r>
            <a:endParaRPr dirty="0"/>
          </a:p>
        </p:txBody>
      </p:sp>
      <p:grpSp>
        <p:nvGrpSpPr>
          <p:cNvPr id="1616" name="Google Shape;1616;p48"/>
          <p:cNvGrpSpPr/>
          <p:nvPr/>
        </p:nvGrpSpPr>
        <p:grpSpPr>
          <a:xfrm>
            <a:off x="6238568" y="3208776"/>
            <a:ext cx="386983" cy="414161"/>
            <a:chOff x="1757683" y="2441228"/>
            <a:chExt cx="330754" cy="353983"/>
          </a:xfrm>
        </p:grpSpPr>
        <p:sp>
          <p:nvSpPr>
            <p:cNvPr id="1617" name="Google Shape;1617;p48"/>
            <p:cNvSpPr/>
            <p:nvPr/>
          </p:nvSpPr>
          <p:spPr>
            <a:xfrm>
              <a:off x="1762972" y="2469716"/>
              <a:ext cx="320234" cy="320234"/>
            </a:xfrm>
            <a:custGeom>
              <a:avLst/>
              <a:gdLst/>
              <a:ahLst/>
              <a:cxnLst/>
              <a:rect l="l" t="t" r="r" b="b"/>
              <a:pathLst>
                <a:path w="12232" h="12232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11698"/>
                  </a:lnTo>
                  <a:cubicBezTo>
                    <a:pt x="0" y="11991"/>
                    <a:pt x="240" y="12231"/>
                    <a:pt x="538" y="12231"/>
                  </a:cubicBezTo>
                  <a:lnTo>
                    <a:pt x="11693" y="12231"/>
                  </a:lnTo>
                  <a:cubicBezTo>
                    <a:pt x="11991" y="12231"/>
                    <a:pt x="12231" y="11991"/>
                    <a:pt x="12231" y="11698"/>
                  </a:cubicBez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047208" y="2469716"/>
              <a:ext cx="35997" cy="320234"/>
            </a:xfrm>
            <a:custGeom>
              <a:avLst/>
              <a:gdLst/>
              <a:ahLst/>
              <a:cxnLst/>
              <a:rect l="l" t="t" r="r" b="b"/>
              <a:pathLst>
                <a:path w="1375" h="12232" extrusionOk="0">
                  <a:moveTo>
                    <a:pt x="0" y="0"/>
                  </a:moveTo>
                  <a:lnTo>
                    <a:pt x="0" y="12231"/>
                  </a:lnTo>
                  <a:lnTo>
                    <a:pt x="836" y="12231"/>
                  </a:lnTo>
                  <a:cubicBezTo>
                    <a:pt x="1134" y="12231"/>
                    <a:pt x="1374" y="11991"/>
                    <a:pt x="1374" y="11698"/>
                  </a:cubicBez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762972" y="2469716"/>
              <a:ext cx="320234" cy="57753"/>
            </a:xfrm>
            <a:custGeom>
              <a:avLst/>
              <a:gdLst/>
              <a:ahLst/>
              <a:cxnLst/>
              <a:rect l="l" t="t" r="r" b="b"/>
              <a:pathLst>
                <a:path w="12232" h="2206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2205"/>
                  </a:lnTo>
                  <a:lnTo>
                    <a:pt x="12231" y="2205"/>
                  </a:ln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047208" y="2469716"/>
              <a:ext cx="35997" cy="57753"/>
            </a:xfrm>
            <a:custGeom>
              <a:avLst/>
              <a:gdLst/>
              <a:ahLst/>
              <a:cxnLst/>
              <a:rect l="l" t="t" r="r" b="b"/>
              <a:pathLst>
                <a:path w="1375" h="2206" extrusionOk="0">
                  <a:moveTo>
                    <a:pt x="0" y="0"/>
                  </a:moveTo>
                  <a:lnTo>
                    <a:pt x="0" y="2205"/>
                  </a:lnTo>
                  <a:lnTo>
                    <a:pt x="1374" y="2205"/>
                  </a:ln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1796168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7" y="0"/>
                  </a:moveTo>
                  <a:cubicBezTo>
                    <a:pt x="255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5" y="1970"/>
                    <a:pt x="567" y="1970"/>
                  </a:cubicBezTo>
                  <a:cubicBezTo>
                    <a:pt x="875" y="1970"/>
                    <a:pt x="1129" y="1720"/>
                    <a:pt x="1129" y="1408"/>
                  </a:cubicBezTo>
                  <a:lnTo>
                    <a:pt x="1129" y="567"/>
                  </a:lnTo>
                  <a:cubicBezTo>
                    <a:pt x="1129" y="255"/>
                    <a:pt x="875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1870859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8" y="0"/>
                  </a:moveTo>
                  <a:cubicBezTo>
                    <a:pt x="256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6" y="1970"/>
                    <a:pt x="568" y="1970"/>
                  </a:cubicBezTo>
                  <a:cubicBezTo>
                    <a:pt x="880" y="1970"/>
                    <a:pt x="1130" y="1715"/>
                    <a:pt x="1130" y="1403"/>
                  </a:cubicBezTo>
                  <a:lnTo>
                    <a:pt x="1130" y="562"/>
                  </a:lnTo>
                  <a:cubicBezTo>
                    <a:pt x="1130" y="255"/>
                    <a:pt x="875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945708" y="2444059"/>
              <a:ext cx="29453" cy="51575"/>
            </a:xfrm>
            <a:custGeom>
              <a:avLst/>
              <a:gdLst/>
              <a:ahLst/>
              <a:cxnLst/>
              <a:rect l="l" t="t" r="r" b="b"/>
              <a:pathLst>
                <a:path w="1125" h="1970" extrusionOk="0">
                  <a:moveTo>
                    <a:pt x="562" y="0"/>
                  </a:moveTo>
                  <a:cubicBezTo>
                    <a:pt x="250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0" y="1970"/>
                    <a:pt x="562" y="1970"/>
                  </a:cubicBezTo>
                  <a:cubicBezTo>
                    <a:pt x="875" y="1970"/>
                    <a:pt x="1124" y="1720"/>
                    <a:pt x="1124" y="1408"/>
                  </a:cubicBezTo>
                  <a:lnTo>
                    <a:pt x="1124" y="567"/>
                  </a:lnTo>
                  <a:cubicBezTo>
                    <a:pt x="1124" y="255"/>
                    <a:pt x="875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020399" y="2444059"/>
              <a:ext cx="29479" cy="51575"/>
            </a:xfrm>
            <a:custGeom>
              <a:avLst/>
              <a:gdLst/>
              <a:ahLst/>
              <a:cxnLst/>
              <a:rect l="l" t="t" r="r" b="b"/>
              <a:pathLst>
                <a:path w="1126" h="1970" extrusionOk="0">
                  <a:moveTo>
                    <a:pt x="563" y="0"/>
                  </a:moveTo>
                  <a:cubicBezTo>
                    <a:pt x="251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1" y="1970"/>
                    <a:pt x="563" y="1970"/>
                  </a:cubicBezTo>
                  <a:cubicBezTo>
                    <a:pt x="875" y="1970"/>
                    <a:pt x="1125" y="1720"/>
                    <a:pt x="1125" y="1408"/>
                  </a:cubicBezTo>
                  <a:lnTo>
                    <a:pt x="1125" y="567"/>
                  </a:lnTo>
                  <a:cubicBezTo>
                    <a:pt x="1125" y="255"/>
                    <a:pt x="875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757758" y="2441228"/>
              <a:ext cx="330680" cy="300128"/>
            </a:xfrm>
            <a:custGeom>
              <a:avLst/>
              <a:gdLst/>
              <a:ahLst/>
              <a:cxnLst/>
              <a:rect l="l" t="t" r="r" b="b"/>
              <a:pathLst>
                <a:path w="12631" h="11464" extrusionOk="0">
                  <a:moveTo>
                    <a:pt x="2037" y="399"/>
                  </a:moveTo>
                  <a:cubicBezTo>
                    <a:pt x="2239" y="399"/>
                    <a:pt x="2397" y="562"/>
                    <a:pt x="2402" y="764"/>
                  </a:cubicBezTo>
                  <a:lnTo>
                    <a:pt x="2402" y="1605"/>
                  </a:lnTo>
                  <a:cubicBezTo>
                    <a:pt x="2397" y="1807"/>
                    <a:pt x="2239" y="1970"/>
                    <a:pt x="2037" y="1970"/>
                  </a:cubicBezTo>
                  <a:cubicBezTo>
                    <a:pt x="1835" y="1970"/>
                    <a:pt x="1672" y="1807"/>
                    <a:pt x="1672" y="1605"/>
                  </a:cubicBezTo>
                  <a:lnTo>
                    <a:pt x="1672" y="764"/>
                  </a:lnTo>
                  <a:cubicBezTo>
                    <a:pt x="1672" y="562"/>
                    <a:pt x="1835" y="404"/>
                    <a:pt x="2037" y="399"/>
                  </a:cubicBezTo>
                  <a:close/>
                  <a:moveTo>
                    <a:pt x="4891" y="399"/>
                  </a:moveTo>
                  <a:cubicBezTo>
                    <a:pt x="5093" y="399"/>
                    <a:pt x="5256" y="562"/>
                    <a:pt x="5256" y="764"/>
                  </a:cubicBezTo>
                  <a:lnTo>
                    <a:pt x="5256" y="1605"/>
                  </a:lnTo>
                  <a:cubicBezTo>
                    <a:pt x="5256" y="1807"/>
                    <a:pt x="5093" y="1970"/>
                    <a:pt x="4891" y="1970"/>
                  </a:cubicBezTo>
                  <a:cubicBezTo>
                    <a:pt x="4689" y="1970"/>
                    <a:pt x="4526" y="1807"/>
                    <a:pt x="4526" y="1605"/>
                  </a:cubicBezTo>
                  <a:lnTo>
                    <a:pt x="4526" y="764"/>
                  </a:lnTo>
                  <a:cubicBezTo>
                    <a:pt x="4526" y="562"/>
                    <a:pt x="4689" y="399"/>
                    <a:pt x="4891" y="399"/>
                  </a:cubicBezTo>
                  <a:close/>
                  <a:moveTo>
                    <a:pt x="7744" y="399"/>
                  </a:moveTo>
                  <a:cubicBezTo>
                    <a:pt x="7946" y="399"/>
                    <a:pt x="8110" y="562"/>
                    <a:pt x="8110" y="764"/>
                  </a:cubicBezTo>
                  <a:lnTo>
                    <a:pt x="8110" y="1605"/>
                  </a:lnTo>
                  <a:cubicBezTo>
                    <a:pt x="8110" y="1807"/>
                    <a:pt x="7946" y="1970"/>
                    <a:pt x="7744" y="1970"/>
                  </a:cubicBezTo>
                  <a:cubicBezTo>
                    <a:pt x="7543" y="1970"/>
                    <a:pt x="7379" y="1807"/>
                    <a:pt x="7379" y="1605"/>
                  </a:cubicBezTo>
                  <a:lnTo>
                    <a:pt x="7379" y="764"/>
                  </a:lnTo>
                  <a:cubicBezTo>
                    <a:pt x="7379" y="562"/>
                    <a:pt x="7543" y="399"/>
                    <a:pt x="7744" y="399"/>
                  </a:cubicBezTo>
                  <a:close/>
                  <a:moveTo>
                    <a:pt x="10598" y="399"/>
                  </a:moveTo>
                  <a:cubicBezTo>
                    <a:pt x="10800" y="399"/>
                    <a:pt x="10963" y="562"/>
                    <a:pt x="10963" y="764"/>
                  </a:cubicBezTo>
                  <a:lnTo>
                    <a:pt x="10963" y="1605"/>
                  </a:lnTo>
                  <a:cubicBezTo>
                    <a:pt x="10963" y="1807"/>
                    <a:pt x="10800" y="1970"/>
                    <a:pt x="10598" y="1970"/>
                  </a:cubicBezTo>
                  <a:cubicBezTo>
                    <a:pt x="10396" y="1970"/>
                    <a:pt x="10233" y="1807"/>
                    <a:pt x="10233" y="1605"/>
                  </a:cubicBezTo>
                  <a:lnTo>
                    <a:pt x="10233" y="764"/>
                  </a:lnTo>
                  <a:cubicBezTo>
                    <a:pt x="10233" y="562"/>
                    <a:pt x="10396" y="399"/>
                    <a:pt x="10598" y="399"/>
                  </a:cubicBezTo>
                  <a:close/>
                  <a:moveTo>
                    <a:pt x="11900" y="1384"/>
                  </a:moveTo>
                  <a:cubicBezTo>
                    <a:pt x="12082" y="1384"/>
                    <a:pt x="12236" y="1533"/>
                    <a:pt x="12236" y="1720"/>
                  </a:cubicBezTo>
                  <a:lnTo>
                    <a:pt x="12236" y="3185"/>
                  </a:lnTo>
                  <a:lnTo>
                    <a:pt x="399" y="3185"/>
                  </a:lnTo>
                  <a:lnTo>
                    <a:pt x="399" y="1720"/>
                  </a:lnTo>
                  <a:cubicBezTo>
                    <a:pt x="399" y="1533"/>
                    <a:pt x="553" y="1384"/>
                    <a:pt x="740" y="1384"/>
                  </a:cubicBezTo>
                  <a:lnTo>
                    <a:pt x="1273" y="1384"/>
                  </a:lnTo>
                  <a:lnTo>
                    <a:pt x="1273" y="1610"/>
                  </a:lnTo>
                  <a:cubicBezTo>
                    <a:pt x="1273" y="2032"/>
                    <a:pt x="1614" y="2373"/>
                    <a:pt x="2037" y="2373"/>
                  </a:cubicBezTo>
                  <a:cubicBezTo>
                    <a:pt x="2455" y="2373"/>
                    <a:pt x="2796" y="2032"/>
                    <a:pt x="2796" y="1610"/>
                  </a:cubicBezTo>
                  <a:lnTo>
                    <a:pt x="2796" y="1384"/>
                  </a:lnTo>
                  <a:lnTo>
                    <a:pt x="4127" y="1384"/>
                  </a:lnTo>
                  <a:lnTo>
                    <a:pt x="4127" y="1610"/>
                  </a:lnTo>
                  <a:cubicBezTo>
                    <a:pt x="4127" y="2032"/>
                    <a:pt x="4468" y="2373"/>
                    <a:pt x="4891" y="2373"/>
                  </a:cubicBezTo>
                  <a:cubicBezTo>
                    <a:pt x="5309" y="2373"/>
                    <a:pt x="5655" y="2032"/>
                    <a:pt x="5655" y="1610"/>
                  </a:cubicBezTo>
                  <a:lnTo>
                    <a:pt x="5655" y="1384"/>
                  </a:lnTo>
                  <a:lnTo>
                    <a:pt x="6981" y="1384"/>
                  </a:lnTo>
                  <a:lnTo>
                    <a:pt x="6981" y="1610"/>
                  </a:lnTo>
                  <a:cubicBezTo>
                    <a:pt x="6981" y="2032"/>
                    <a:pt x="7322" y="2373"/>
                    <a:pt x="7744" y="2373"/>
                  </a:cubicBezTo>
                  <a:cubicBezTo>
                    <a:pt x="8167" y="2373"/>
                    <a:pt x="8508" y="2032"/>
                    <a:pt x="8508" y="1610"/>
                  </a:cubicBezTo>
                  <a:lnTo>
                    <a:pt x="8508" y="1384"/>
                  </a:lnTo>
                  <a:lnTo>
                    <a:pt x="9839" y="1384"/>
                  </a:lnTo>
                  <a:lnTo>
                    <a:pt x="9839" y="1610"/>
                  </a:lnTo>
                  <a:cubicBezTo>
                    <a:pt x="9839" y="2032"/>
                    <a:pt x="10180" y="2373"/>
                    <a:pt x="10598" y="2373"/>
                  </a:cubicBezTo>
                  <a:cubicBezTo>
                    <a:pt x="11021" y="2373"/>
                    <a:pt x="11362" y="2032"/>
                    <a:pt x="11362" y="1610"/>
                  </a:cubicBezTo>
                  <a:lnTo>
                    <a:pt x="11362" y="1384"/>
                  </a:lnTo>
                  <a:close/>
                  <a:moveTo>
                    <a:pt x="2037" y="0"/>
                  </a:moveTo>
                  <a:cubicBezTo>
                    <a:pt x="1614" y="0"/>
                    <a:pt x="1273" y="341"/>
                    <a:pt x="1273" y="764"/>
                  </a:cubicBezTo>
                  <a:lnTo>
                    <a:pt x="1273" y="985"/>
                  </a:lnTo>
                  <a:lnTo>
                    <a:pt x="740" y="985"/>
                  </a:lnTo>
                  <a:cubicBezTo>
                    <a:pt x="332" y="985"/>
                    <a:pt x="0" y="1312"/>
                    <a:pt x="0" y="1720"/>
                  </a:cubicBezTo>
                  <a:lnTo>
                    <a:pt x="0" y="4521"/>
                  </a:lnTo>
                  <a:cubicBezTo>
                    <a:pt x="0" y="4655"/>
                    <a:pt x="100" y="4723"/>
                    <a:pt x="200" y="4723"/>
                  </a:cubicBezTo>
                  <a:cubicBezTo>
                    <a:pt x="299" y="4723"/>
                    <a:pt x="399" y="4655"/>
                    <a:pt x="399" y="4521"/>
                  </a:cubicBezTo>
                  <a:lnTo>
                    <a:pt x="399" y="3584"/>
                  </a:lnTo>
                  <a:lnTo>
                    <a:pt x="12231" y="3584"/>
                  </a:lnTo>
                  <a:lnTo>
                    <a:pt x="12231" y="11266"/>
                  </a:lnTo>
                  <a:cubicBezTo>
                    <a:pt x="12231" y="11398"/>
                    <a:pt x="12331" y="11464"/>
                    <a:pt x="12431" y="11464"/>
                  </a:cubicBezTo>
                  <a:cubicBezTo>
                    <a:pt x="12530" y="11464"/>
                    <a:pt x="12630" y="11398"/>
                    <a:pt x="12630" y="11266"/>
                  </a:cubicBezTo>
                  <a:lnTo>
                    <a:pt x="12630" y="1715"/>
                  </a:lnTo>
                  <a:cubicBezTo>
                    <a:pt x="12630" y="1312"/>
                    <a:pt x="12303" y="985"/>
                    <a:pt x="11895" y="985"/>
                  </a:cubicBezTo>
                  <a:lnTo>
                    <a:pt x="11362" y="985"/>
                  </a:lnTo>
                  <a:lnTo>
                    <a:pt x="11362" y="764"/>
                  </a:lnTo>
                  <a:cubicBezTo>
                    <a:pt x="11362" y="341"/>
                    <a:pt x="11021" y="0"/>
                    <a:pt x="10598" y="0"/>
                  </a:cubicBezTo>
                  <a:cubicBezTo>
                    <a:pt x="10175" y="0"/>
                    <a:pt x="9834" y="341"/>
                    <a:pt x="9834" y="764"/>
                  </a:cubicBezTo>
                  <a:lnTo>
                    <a:pt x="9834" y="985"/>
                  </a:lnTo>
                  <a:lnTo>
                    <a:pt x="8508" y="985"/>
                  </a:lnTo>
                  <a:lnTo>
                    <a:pt x="8508" y="764"/>
                  </a:lnTo>
                  <a:cubicBezTo>
                    <a:pt x="8508" y="341"/>
                    <a:pt x="8167" y="0"/>
                    <a:pt x="7744" y="0"/>
                  </a:cubicBezTo>
                  <a:cubicBezTo>
                    <a:pt x="7322" y="0"/>
                    <a:pt x="6981" y="341"/>
                    <a:pt x="6981" y="764"/>
                  </a:cubicBezTo>
                  <a:lnTo>
                    <a:pt x="6981" y="985"/>
                  </a:lnTo>
                  <a:lnTo>
                    <a:pt x="5655" y="985"/>
                  </a:lnTo>
                  <a:lnTo>
                    <a:pt x="5655" y="764"/>
                  </a:lnTo>
                  <a:cubicBezTo>
                    <a:pt x="5655" y="341"/>
                    <a:pt x="5309" y="0"/>
                    <a:pt x="4891" y="0"/>
                  </a:cubicBezTo>
                  <a:cubicBezTo>
                    <a:pt x="4468" y="0"/>
                    <a:pt x="4127" y="341"/>
                    <a:pt x="4127" y="764"/>
                  </a:cubicBezTo>
                  <a:lnTo>
                    <a:pt x="4127" y="985"/>
                  </a:lnTo>
                  <a:lnTo>
                    <a:pt x="2796" y="985"/>
                  </a:lnTo>
                  <a:lnTo>
                    <a:pt x="2796" y="764"/>
                  </a:lnTo>
                  <a:cubicBezTo>
                    <a:pt x="2796" y="341"/>
                    <a:pt x="2455" y="0"/>
                    <a:pt x="2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757683" y="2576452"/>
              <a:ext cx="330680" cy="218760"/>
            </a:xfrm>
            <a:custGeom>
              <a:avLst/>
              <a:gdLst/>
              <a:ahLst/>
              <a:cxnLst/>
              <a:rect l="l" t="t" r="r" b="b"/>
              <a:pathLst>
                <a:path w="12631" h="8356" extrusionOk="0">
                  <a:moveTo>
                    <a:pt x="200" y="0"/>
                  </a:moveTo>
                  <a:cubicBezTo>
                    <a:pt x="100" y="0"/>
                    <a:pt x="0" y="66"/>
                    <a:pt x="0" y="199"/>
                  </a:cubicBezTo>
                  <a:lnTo>
                    <a:pt x="0" y="7621"/>
                  </a:lnTo>
                  <a:cubicBezTo>
                    <a:pt x="0" y="8024"/>
                    <a:pt x="332" y="8356"/>
                    <a:pt x="740" y="8356"/>
                  </a:cubicBezTo>
                  <a:lnTo>
                    <a:pt x="11895" y="8356"/>
                  </a:lnTo>
                  <a:cubicBezTo>
                    <a:pt x="12303" y="8356"/>
                    <a:pt x="12630" y="8024"/>
                    <a:pt x="12630" y="7621"/>
                  </a:cubicBezTo>
                  <a:lnTo>
                    <a:pt x="12630" y="6953"/>
                  </a:lnTo>
                  <a:cubicBezTo>
                    <a:pt x="12630" y="6843"/>
                    <a:pt x="12544" y="6756"/>
                    <a:pt x="12433" y="6756"/>
                  </a:cubicBezTo>
                  <a:cubicBezTo>
                    <a:pt x="12323" y="6756"/>
                    <a:pt x="12231" y="6843"/>
                    <a:pt x="12231" y="6953"/>
                  </a:cubicBezTo>
                  <a:lnTo>
                    <a:pt x="12231" y="7621"/>
                  </a:lnTo>
                  <a:cubicBezTo>
                    <a:pt x="12231" y="7803"/>
                    <a:pt x="12082" y="7957"/>
                    <a:pt x="11895" y="7957"/>
                  </a:cubicBezTo>
                  <a:lnTo>
                    <a:pt x="740" y="7957"/>
                  </a:lnTo>
                  <a:cubicBezTo>
                    <a:pt x="553" y="7957"/>
                    <a:pt x="399" y="7803"/>
                    <a:pt x="399" y="7621"/>
                  </a:cubicBezTo>
                  <a:lnTo>
                    <a:pt x="399" y="199"/>
                  </a:lnTo>
                  <a:cubicBezTo>
                    <a:pt x="399" y="66"/>
                    <a:pt x="299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8"/>
          <p:cNvGrpSpPr/>
          <p:nvPr/>
        </p:nvGrpSpPr>
        <p:grpSpPr>
          <a:xfrm>
            <a:off x="2507727" y="3055458"/>
            <a:ext cx="475479" cy="427358"/>
            <a:chOff x="2593978" y="3370596"/>
            <a:chExt cx="406392" cy="365263"/>
          </a:xfrm>
        </p:grpSpPr>
        <p:sp>
          <p:nvSpPr>
            <p:cNvPr id="1628" name="Google Shape;1628;p48"/>
            <p:cNvSpPr/>
            <p:nvPr/>
          </p:nvSpPr>
          <p:spPr>
            <a:xfrm>
              <a:off x="2614162" y="3590560"/>
              <a:ext cx="365892" cy="139121"/>
            </a:xfrm>
            <a:custGeom>
              <a:avLst/>
              <a:gdLst/>
              <a:ahLst/>
              <a:cxnLst/>
              <a:rect l="l" t="t" r="r" b="b"/>
              <a:pathLst>
                <a:path w="13976" h="5314" extrusionOk="0">
                  <a:moveTo>
                    <a:pt x="1" y="0"/>
                  </a:moveTo>
                  <a:lnTo>
                    <a:pt x="1" y="4113"/>
                  </a:lnTo>
                  <a:cubicBezTo>
                    <a:pt x="1" y="4776"/>
                    <a:pt x="539" y="5314"/>
                    <a:pt x="1202" y="5314"/>
                  </a:cubicBezTo>
                  <a:lnTo>
                    <a:pt x="12775" y="5314"/>
                  </a:lnTo>
                  <a:cubicBezTo>
                    <a:pt x="13438" y="5314"/>
                    <a:pt x="13976" y="4776"/>
                    <a:pt x="13976" y="4113"/>
                  </a:cubicBezTo>
                  <a:lnTo>
                    <a:pt x="13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614162" y="3590560"/>
              <a:ext cx="52360" cy="139121"/>
            </a:xfrm>
            <a:custGeom>
              <a:avLst/>
              <a:gdLst/>
              <a:ahLst/>
              <a:cxnLst/>
              <a:rect l="l" t="t" r="r" b="b"/>
              <a:pathLst>
                <a:path w="2000" h="5314" extrusionOk="0">
                  <a:moveTo>
                    <a:pt x="1" y="0"/>
                  </a:moveTo>
                  <a:lnTo>
                    <a:pt x="1" y="4113"/>
                  </a:lnTo>
                  <a:cubicBezTo>
                    <a:pt x="1" y="4776"/>
                    <a:pt x="539" y="5314"/>
                    <a:pt x="1202" y="5314"/>
                  </a:cubicBezTo>
                  <a:lnTo>
                    <a:pt x="1999" y="5314"/>
                  </a:lnTo>
                  <a:cubicBezTo>
                    <a:pt x="1336" y="5314"/>
                    <a:pt x="798" y="4776"/>
                    <a:pt x="798" y="4113"/>
                  </a:cubicBezTo>
                  <a:lnTo>
                    <a:pt x="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614162" y="3590560"/>
              <a:ext cx="365892" cy="75241"/>
            </a:xfrm>
            <a:custGeom>
              <a:avLst/>
              <a:gdLst/>
              <a:ahLst/>
              <a:cxnLst/>
              <a:rect l="l" t="t" r="r" b="b"/>
              <a:pathLst>
                <a:path w="13976" h="2874" extrusionOk="0">
                  <a:moveTo>
                    <a:pt x="1" y="0"/>
                  </a:moveTo>
                  <a:lnTo>
                    <a:pt x="1" y="1201"/>
                  </a:lnTo>
                  <a:cubicBezTo>
                    <a:pt x="1754" y="2129"/>
                    <a:pt x="3681" y="2695"/>
                    <a:pt x="5655" y="2873"/>
                  </a:cubicBezTo>
                  <a:lnTo>
                    <a:pt x="8321" y="2873"/>
                  </a:lnTo>
                  <a:cubicBezTo>
                    <a:pt x="10301" y="2695"/>
                    <a:pt x="12222" y="2129"/>
                    <a:pt x="13976" y="1201"/>
                  </a:cubicBezTo>
                  <a:lnTo>
                    <a:pt x="139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600077" y="3442774"/>
              <a:ext cx="394192" cy="191585"/>
            </a:xfrm>
            <a:custGeom>
              <a:avLst/>
              <a:gdLst/>
              <a:ahLst/>
              <a:cxnLst/>
              <a:rect l="l" t="t" r="r" b="b"/>
              <a:pathLst>
                <a:path w="15057" h="7318" extrusionOk="0">
                  <a:moveTo>
                    <a:pt x="13860" y="1"/>
                  </a:moveTo>
                  <a:cubicBezTo>
                    <a:pt x="13857" y="1"/>
                    <a:pt x="13854" y="1"/>
                    <a:pt x="13851" y="1"/>
                  </a:cubicBezTo>
                  <a:lnTo>
                    <a:pt x="1202" y="1"/>
                  </a:lnTo>
                  <a:cubicBezTo>
                    <a:pt x="534" y="1"/>
                    <a:pt x="1" y="534"/>
                    <a:pt x="1" y="1202"/>
                  </a:cubicBezTo>
                  <a:lnTo>
                    <a:pt x="1" y="5343"/>
                  </a:lnTo>
                  <a:cubicBezTo>
                    <a:pt x="1894" y="6448"/>
                    <a:pt x="4007" y="7120"/>
                    <a:pt x="6193" y="7317"/>
                  </a:cubicBezTo>
                  <a:lnTo>
                    <a:pt x="8859" y="7317"/>
                  </a:lnTo>
                  <a:cubicBezTo>
                    <a:pt x="11045" y="7120"/>
                    <a:pt x="13159" y="6448"/>
                    <a:pt x="15057" y="5343"/>
                  </a:cubicBezTo>
                  <a:lnTo>
                    <a:pt x="15057" y="1202"/>
                  </a:lnTo>
                  <a:cubicBezTo>
                    <a:pt x="15057" y="537"/>
                    <a:pt x="14519" y="1"/>
                    <a:pt x="13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599972" y="3442643"/>
              <a:ext cx="52072" cy="151085"/>
            </a:xfrm>
            <a:custGeom>
              <a:avLst/>
              <a:gdLst/>
              <a:ahLst/>
              <a:cxnLst/>
              <a:rect l="l" t="t" r="r" b="b"/>
              <a:pathLst>
                <a:path w="1989" h="5771" extrusionOk="0">
                  <a:moveTo>
                    <a:pt x="1206" y="1"/>
                  </a:moveTo>
                  <a:cubicBezTo>
                    <a:pt x="538" y="1"/>
                    <a:pt x="0" y="539"/>
                    <a:pt x="5" y="1202"/>
                  </a:cubicBezTo>
                  <a:lnTo>
                    <a:pt x="5" y="5348"/>
                  </a:lnTo>
                  <a:cubicBezTo>
                    <a:pt x="259" y="5497"/>
                    <a:pt x="524" y="5636"/>
                    <a:pt x="788" y="5771"/>
                  </a:cubicBezTo>
                  <a:lnTo>
                    <a:pt x="788" y="1202"/>
                  </a:lnTo>
                  <a:cubicBezTo>
                    <a:pt x="788" y="539"/>
                    <a:pt x="1326" y="1"/>
                    <a:pt x="1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715033" y="3542389"/>
              <a:ext cx="164175" cy="91970"/>
            </a:xfrm>
            <a:custGeom>
              <a:avLst/>
              <a:gdLst/>
              <a:ahLst/>
              <a:cxnLst/>
              <a:rect l="l" t="t" r="r" b="b"/>
              <a:pathLst>
                <a:path w="6271" h="3513" extrusionOk="0">
                  <a:moveTo>
                    <a:pt x="1024" y="1"/>
                  </a:moveTo>
                  <a:cubicBezTo>
                    <a:pt x="457" y="1"/>
                    <a:pt x="1" y="457"/>
                    <a:pt x="1" y="1019"/>
                  </a:cubicBezTo>
                  <a:lnTo>
                    <a:pt x="1" y="3238"/>
                  </a:lnTo>
                  <a:cubicBezTo>
                    <a:pt x="596" y="3368"/>
                    <a:pt x="1197" y="3459"/>
                    <a:pt x="1802" y="3512"/>
                  </a:cubicBezTo>
                  <a:lnTo>
                    <a:pt x="4468" y="3512"/>
                  </a:lnTo>
                  <a:cubicBezTo>
                    <a:pt x="5074" y="3459"/>
                    <a:pt x="5679" y="3368"/>
                    <a:pt x="6270" y="3238"/>
                  </a:cubicBezTo>
                  <a:lnTo>
                    <a:pt x="6270" y="1019"/>
                  </a:lnTo>
                  <a:cubicBezTo>
                    <a:pt x="6270" y="457"/>
                    <a:pt x="5814" y="1"/>
                    <a:pt x="5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762210" y="3591319"/>
              <a:ext cx="69822" cy="87310"/>
            </a:xfrm>
            <a:custGeom>
              <a:avLst/>
              <a:gdLst/>
              <a:ahLst/>
              <a:cxnLst/>
              <a:rect l="l" t="t" r="r" b="b"/>
              <a:pathLst>
                <a:path w="2667" h="3335" extrusionOk="0">
                  <a:moveTo>
                    <a:pt x="697" y="0"/>
                  </a:moveTo>
                  <a:cubicBezTo>
                    <a:pt x="313" y="0"/>
                    <a:pt x="0" y="313"/>
                    <a:pt x="0" y="697"/>
                  </a:cubicBezTo>
                  <a:lnTo>
                    <a:pt x="0" y="2638"/>
                  </a:lnTo>
                  <a:cubicBezTo>
                    <a:pt x="0" y="3022"/>
                    <a:pt x="313" y="3334"/>
                    <a:pt x="697" y="3334"/>
                  </a:cubicBezTo>
                  <a:lnTo>
                    <a:pt x="1975" y="3334"/>
                  </a:lnTo>
                  <a:cubicBezTo>
                    <a:pt x="2354" y="3334"/>
                    <a:pt x="2666" y="3022"/>
                    <a:pt x="2666" y="2638"/>
                  </a:cubicBezTo>
                  <a:lnTo>
                    <a:pt x="2666" y="697"/>
                  </a:lnTo>
                  <a:cubicBezTo>
                    <a:pt x="2666" y="313"/>
                    <a:pt x="2354" y="0"/>
                    <a:pt x="1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786348" y="3615457"/>
              <a:ext cx="21546" cy="39008"/>
            </a:xfrm>
            <a:custGeom>
              <a:avLst/>
              <a:gdLst/>
              <a:ahLst/>
              <a:cxnLst/>
              <a:rect l="l" t="t" r="r" b="b"/>
              <a:pathLst>
                <a:path w="823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822" y="1490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733150" y="3376617"/>
              <a:ext cx="127942" cy="32097"/>
            </a:xfrm>
            <a:custGeom>
              <a:avLst/>
              <a:gdLst/>
              <a:ahLst/>
              <a:cxnLst/>
              <a:rect l="l" t="t" r="r" b="b"/>
              <a:pathLst>
                <a:path w="4887" h="1226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683"/>
                    <a:pt x="543" y="1226"/>
                    <a:pt x="1211" y="1226"/>
                  </a:cubicBezTo>
                  <a:lnTo>
                    <a:pt x="3676" y="1226"/>
                  </a:lnTo>
                  <a:cubicBezTo>
                    <a:pt x="4343" y="1221"/>
                    <a:pt x="4886" y="683"/>
                    <a:pt x="4886" y="15"/>
                  </a:cubicBezTo>
                  <a:lnTo>
                    <a:pt x="4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2593978" y="3370596"/>
              <a:ext cx="406392" cy="365263"/>
            </a:xfrm>
            <a:custGeom>
              <a:avLst/>
              <a:gdLst/>
              <a:ahLst/>
              <a:cxnLst/>
              <a:rect l="l" t="t" r="r" b="b"/>
              <a:pathLst>
                <a:path w="15523" h="13952" extrusionOk="0">
                  <a:moveTo>
                    <a:pt x="9950" y="461"/>
                  </a:moveTo>
                  <a:cubicBezTo>
                    <a:pt x="9844" y="908"/>
                    <a:pt x="9450" y="1225"/>
                    <a:pt x="8994" y="1225"/>
                  </a:cubicBezTo>
                  <a:lnTo>
                    <a:pt x="6529" y="1225"/>
                  </a:lnTo>
                  <a:cubicBezTo>
                    <a:pt x="6073" y="1225"/>
                    <a:pt x="5679" y="908"/>
                    <a:pt x="5573" y="461"/>
                  </a:cubicBezTo>
                  <a:close/>
                  <a:moveTo>
                    <a:pt x="10416" y="481"/>
                  </a:moveTo>
                  <a:cubicBezTo>
                    <a:pt x="10882" y="572"/>
                    <a:pt x="11218" y="980"/>
                    <a:pt x="11223" y="1456"/>
                  </a:cubicBezTo>
                  <a:lnTo>
                    <a:pt x="11223" y="2522"/>
                  </a:lnTo>
                  <a:lnTo>
                    <a:pt x="4305" y="2522"/>
                  </a:lnTo>
                  <a:lnTo>
                    <a:pt x="4305" y="1456"/>
                  </a:lnTo>
                  <a:cubicBezTo>
                    <a:pt x="4305" y="980"/>
                    <a:pt x="4641" y="572"/>
                    <a:pt x="5107" y="481"/>
                  </a:cubicBezTo>
                  <a:cubicBezTo>
                    <a:pt x="5222" y="1177"/>
                    <a:pt x="5828" y="1686"/>
                    <a:pt x="6529" y="1686"/>
                  </a:cubicBezTo>
                  <a:lnTo>
                    <a:pt x="8994" y="1686"/>
                  </a:lnTo>
                  <a:cubicBezTo>
                    <a:pt x="9695" y="1686"/>
                    <a:pt x="10300" y="1177"/>
                    <a:pt x="10416" y="481"/>
                  </a:cubicBezTo>
                  <a:close/>
                  <a:moveTo>
                    <a:pt x="9878" y="6793"/>
                  </a:moveTo>
                  <a:cubicBezTo>
                    <a:pt x="10315" y="6793"/>
                    <a:pt x="10665" y="7149"/>
                    <a:pt x="10665" y="7586"/>
                  </a:cubicBezTo>
                  <a:lnTo>
                    <a:pt x="10665" y="9618"/>
                  </a:lnTo>
                  <a:cubicBezTo>
                    <a:pt x="10223" y="9704"/>
                    <a:pt x="9777" y="9772"/>
                    <a:pt x="9325" y="9820"/>
                  </a:cubicBezTo>
                  <a:lnTo>
                    <a:pt x="9325" y="9128"/>
                  </a:lnTo>
                  <a:cubicBezTo>
                    <a:pt x="9325" y="8614"/>
                    <a:pt x="8912" y="8201"/>
                    <a:pt x="8403" y="8201"/>
                  </a:cubicBezTo>
                  <a:lnTo>
                    <a:pt x="7125" y="8201"/>
                  </a:lnTo>
                  <a:cubicBezTo>
                    <a:pt x="6611" y="8201"/>
                    <a:pt x="6198" y="8614"/>
                    <a:pt x="6198" y="9128"/>
                  </a:cubicBezTo>
                  <a:lnTo>
                    <a:pt x="6198" y="9820"/>
                  </a:lnTo>
                  <a:cubicBezTo>
                    <a:pt x="5746" y="9772"/>
                    <a:pt x="5299" y="9704"/>
                    <a:pt x="4857" y="9618"/>
                  </a:cubicBezTo>
                  <a:lnTo>
                    <a:pt x="4857" y="7586"/>
                  </a:lnTo>
                  <a:cubicBezTo>
                    <a:pt x="4857" y="7149"/>
                    <a:pt x="5213" y="6793"/>
                    <a:pt x="5645" y="6793"/>
                  </a:cubicBezTo>
                  <a:close/>
                  <a:moveTo>
                    <a:pt x="8403" y="8662"/>
                  </a:moveTo>
                  <a:cubicBezTo>
                    <a:pt x="8657" y="8662"/>
                    <a:pt x="8864" y="8868"/>
                    <a:pt x="8864" y="9128"/>
                  </a:cubicBezTo>
                  <a:lnTo>
                    <a:pt x="8864" y="11069"/>
                  </a:lnTo>
                  <a:cubicBezTo>
                    <a:pt x="8864" y="11328"/>
                    <a:pt x="8657" y="11535"/>
                    <a:pt x="8398" y="11535"/>
                  </a:cubicBezTo>
                  <a:lnTo>
                    <a:pt x="7125" y="11535"/>
                  </a:lnTo>
                  <a:cubicBezTo>
                    <a:pt x="6865" y="11535"/>
                    <a:pt x="6659" y="11328"/>
                    <a:pt x="6659" y="11069"/>
                  </a:cubicBezTo>
                  <a:lnTo>
                    <a:pt x="6659" y="9128"/>
                  </a:lnTo>
                  <a:cubicBezTo>
                    <a:pt x="6659" y="8868"/>
                    <a:pt x="6865" y="8662"/>
                    <a:pt x="7125" y="8662"/>
                  </a:cubicBezTo>
                  <a:close/>
                  <a:moveTo>
                    <a:pt x="5299" y="0"/>
                  </a:moveTo>
                  <a:cubicBezTo>
                    <a:pt x="4497" y="0"/>
                    <a:pt x="3848" y="654"/>
                    <a:pt x="3844" y="1456"/>
                  </a:cubicBezTo>
                  <a:lnTo>
                    <a:pt x="3844" y="2522"/>
                  </a:lnTo>
                  <a:lnTo>
                    <a:pt x="1437" y="2522"/>
                  </a:lnTo>
                  <a:cubicBezTo>
                    <a:pt x="644" y="2522"/>
                    <a:pt x="0" y="3166"/>
                    <a:pt x="0" y="3954"/>
                  </a:cubicBezTo>
                  <a:lnTo>
                    <a:pt x="0" y="8100"/>
                  </a:lnTo>
                  <a:cubicBezTo>
                    <a:pt x="0" y="8181"/>
                    <a:pt x="44" y="8258"/>
                    <a:pt x="116" y="8297"/>
                  </a:cubicBezTo>
                  <a:cubicBezTo>
                    <a:pt x="255" y="8383"/>
                    <a:pt x="399" y="8460"/>
                    <a:pt x="543" y="8537"/>
                  </a:cubicBezTo>
                  <a:lnTo>
                    <a:pt x="543" y="9618"/>
                  </a:lnTo>
                  <a:cubicBezTo>
                    <a:pt x="543" y="9769"/>
                    <a:pt x="659" y="9845"/>
                    <a:pt x="774" y="9845"/>
                  </a:cubicBezTo>
                  <a:cubicBezTo>
                    <a:pt x="889" y="9845"/>
                    <a:pt x="1004" y="9769"/>
                    <a:pt x="1004" y="9618"/>
                  </a:cubicBezTo>
                  <a:lnTo>
                    <a:pt x="1004" y="8782"/>
                  </a:lnTo>
                  <a:cubicBezTo>
                    <a:pt x="2628" y="9589"/>
                    <a:pt x="4387" y="10103"/>
                    <a:pt x="6198" y="10286"/>
                  </a:cubicBezTo>
                  <a:lnTo>
                    <a:pt x="6198" y="11069"/>
                  </a:lnTo>
                  <a:cubicBezTo>
                    <a:pt x="6198" y="11583"/>
                    <a:pt x="6611" y="11996"/>
                    <a:pt x="7125" y="11996"/>
                  </a:cubicBezTo>
                  <a:lnTo>
                    <a:pt x="8403" y="11996"/>
                  </a:lnTo>
                  <a:cubicBezTo>
                    <a:pt x="8912" y="11996"/>
                    <a:pt x="9325" y="11583"/>
                    <a:pt x="9325" y="11069"/>
                  </a:cubicBezTo>
                  <a:lnTo>
                    <a:pt x="9325" y="10286"/>
                  </a:lnTo>
                  <a:cubicBezTo>
                    <a:pt x="11131" y="10103"/>
                    <a:pt x="12895" y="9589"/>
                    <a:pt x="14518" y="8782"/>
                  </a:cubicBezTo>
                  <a:lnTo>
                    <a:pt x="14518" y="12519"/>
                  </a:lnTo>
                  <a:cubicBezTo>
                    <a:pt x="14518" y="13053"/>
                    <a:pt x="14086" y="13485"/>
                    <a:pt x="13553" y="13490"/>
                  </a:cubicBezTo>
                  <a:lnTo>
                    <a:pt x="1975" y="13490"/>
                  </a:lnTo>
                  <a:cubicBezTo>
                    <a:pt x="1442" y="13485"/>
                    <a:pt x="1004" y="13053"/>
                    <a:pt x="1004" y="12519"/>
                  </a:cubicBezTo>
                  <a:lnTo>
                    <a:pt x="1004" y="10535"/>
                  </a:lnTo>
                  <a:cubicBezTo>
                    <a:pt x="1004" y="10382"/>
                    <a:pt x="889" y="10305"/>
                    <a:pt x="774" y="10305"/>
                  </a:cubicBezTo>
                  <a:cubicBezTo>
                    <a:pt x="659" y="10305"/>
                    <a:pt x="543" y="10382"/>
                    <a:pt x="543" y="10535"/>
                  </a:cubicBezTo>
                  <a:lnTo>
                    <a:pt x="543" y="12519"/>
                  </a:lnTo>
                  <a:cubicBezTo>
                    <a:pt x="543" y="13307"/>
                    <a:pt x="1187" y="13946"/>
                    <a:pt x="1975" y="13951"/>
                  </a:cubicBezTo>
                  <a:lnTo>
                    <a:pt x="13553" y="13951"/>
                  </a:lnTo>
                  <a:cubicBezTo>
                    <a:pt x="14341" y="13946"/>
                    <a:pt x="14979" y="13307"/>
                    <a:pt x="14979" y="12519"/>
                  </a:cubicBezTo>
                  <a:lnTo>
                    <a:pt x="14979" y="8542"/>
                  </a:lnTo>
                  <a:cubicBezTo>
                    <a:pt x="15124" y="8465"/>
                    <a:pt x="15268" y="8383"/>
                    <a:pt x="15407" y="8302"/>
                  </a:cubicBezTo>
                  <a:cubicBezTo>
                    <a:pt x="15479" y="8258"/>
                    <a:pt x="15522" y="8181"/>
                    <a:pt x="15522" y="8100"/>
                  </a:cubicBezTo>
                  <a:lnTo>
                    <a:pt x="15522" y="3959"/>
                  </a:lnTo>
                  <a:cubicBezTo>
                    <a:pt x="15522" y="3166"/>
                    <a:pt x="14879" y="2522"/>
                    <a:pt x="14091" y="2522"/>
                  </a:cubicBezTo>
                  <a:lnTo>
                    <a:pt x="13500" y="2522"/>
                  </a:lnTo>
                  <a:cubicBezTo>
                    <a:pt x="13192" y="2522"/>
                    <a:pt x="13192" y="2984"/>
                    <a:pt x="13500" y="2984"/>
                  </a:cubicBezTo>
                  <a:lnTo>
                    <a:pt x="14091" y="2984"/>
                  </a:lnTo>
                  <a:cubicBezTo>
                    <a:pt x="14624" y="2984"/>
                    <a:pt x="15061" y="3421"/>
                    <a:pt x="15061" y="3959"/>
                  </a:cubicBezTo>
                  <a:lnTo>
                    <a:pt x="15061" y="7965"/>
                  </a:lnTo>
                  <a:cubicBezTo>
                    <a:pt x="14922" y="8047"/>
                    <a:pt x="14783" y="8124"/>
                    <a:pt x="14643" y="8196"/>
                  </a:cubicBezTo>
                  <a:cubicBezTo>
                    <a:pt x="13533" y="8787"/>
                    <a:pt x="12352" y="9229"/>
                    <a:pt x="11131" y="9517"/>
                  </a:cubicBezTo>
                  <a:lnTo>
                    <a:pt x="11131" y="7581"/>
                  </a:lnTo>
                  <a:cubicBezTo>
                    <a:pt x="11127" y="6894"/>
                    <a:pt x="10569" y="6332"/>
                    <a:pt x="9878" y="6332"/>
                  </a:cubicBezTo>
                  <a:lnTo>
                    <a:pt x="5650" y="6332"/>
                  </a:lnTo>
                  <a:cubicBezTo>
                    <a:pt x="4958" y="6332"/>
                    <a:pt x="4401" y="6894"/>
                    <a:pt x="4401" y="7581"/>
                  </a:cubicBezTo>
                  <a:lnTo>
                    <a:pt x="4401" y="9517"/>
                  </a:lnTo>
                  <a:cubicBezTo>
                    <a:pt x="3017" y="9190"/>
                    <a:pt x="1696" y="8671"/>
                    <a:pt x="466" y="7965"/>
                  </a:cubicBezTo>
                  <a:lnTo>
                    <a:pt x="466" y="3954"/>
                  </a:lnTo>
                  <a:cubicBezTo>
                    <a:pt x="466" y="3421"/>
                    <a:pt x="899" y="2984"/>
                    <a:pt x="1437" y="2984"/>
                  </a:cubicBezTo>
                  <a:lnTo>
                    <a:pt x="12577" y="2984"/>
                  </a:lnTo>
                  <a:cubicBezTo>
                    <a:pt x="12885" y="2984"/>
                    <a:pt x="12885" y="2522"/>
                    <a:pt x="12577" y="2522"/>
                  </a:cubicBezTo>
                  <a:lnTo>
                    <a:pt x="11684" y="2522"/>
                  </a:lnTo>
                  <a:lnTo>
                    <a:pt x="11684" y="1456"/>
                  </a:lnTo>
                  <a:cubicBezTo>
                    <a:pt x="11684" y="654"/>
                    <a:pt x="11031" y="0"/>
                    <a:pt x="10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2780380" y="3609425"/>
              <a:ext cx="33589" cy="51077"/>
            </a:xfrm>
            <a:custGeom>
              <a:avLst/>
              <a:gdLst/>
              <a:ahLst/>
              <a:cxnLst/>
              <a:rect l="l" t="t" r="r" b="b"/>
              <a:pathLst>
                <a:path w="1283" h="1951" extrusionOk="0">
                  <a:moveTo>
                    <a:pt x="822" y="461"/>
                  </a:moveTo>
                  <a:lnTo>
                    <a:pt x="822" y="1489"/>
                  </a:lnTo>
                  <a:lnTo>
                    <a:pt x="461" y="1489"/>
                  </a:lnTo>
                  <a:lnTo>
                    <a:pt x="461" y="461"/>
                  </a:lnTo>
                  <a:close/>
                  <a:moveTo>
                    <a:pt x="231" y="0"/>
                  </a:moveTo>
                  <a:cubicBezTo>
                    <a:pt x="106" y="0"/>
                    <a:pt x="0" y="101"/>
                    <a:pt x="0" y="231"/>
                  </a:cubicBezTo>
                  <a:lnTo>
                    <a:pt x="0" y="1720"/>
                  </a:lnTo>
                  <a:cubicBezTo>
                    <a:pt x="0" y="1845"/>
                    <a:pt x="106" y="1950"/>
                    <a:pt x="231" y="1950"/>
                  </a:cubicBezTo>
                  <a:lnTo>
                    <a:pt x="1052" y="1950"/>
                  </a:lnTo>
                  <a:cubicBezTo>
                    <a:pt x="1182" y="1950"/>
                    <a:pt x="1283" y="1845"/>
                    <a:pt x="1283" y="1720"/>
                  </a:cubicBezTo>
                  <a:lnTo>
                    <a:pt x="1283" y="231"/>
                  </a:lnTo>
                  <a:cubicBezTo>
                    <a:pt x="1283" y="101"/>
                    <a:pt x="1182" y="0"/>
                    <a:pt x="1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48"/>
          <p:cNvGrpSpPr/>
          <p:nvPr/>
        </p:nvGrpSpPr>
        <p:grpSpPr>
          <a:xfrm>
            <a:off x="2507727" y="1199326"/>
            <a:ext cx="450331" cy="419118"/>
            <a:chOff x="848975" y="1987716"/>
            <a:chExt cx="384898" cy="358221"/>
          </a:xfrm>
        </p:grpSpPr>
        <p:sp>
          <p:nvSpPr>
            <p:cNvPr id="1640" name="Google Shape;1640;p48"/>
            <p:cNvSpPr/>
            <p:nvPr/>
          </p:nvSpPr>
          <p:spPr>
            <a:xfrm>
              <a:off x="894633" y="2178934"/>
              <a:ext cx="144932" cy="145037"/>
            </a:xfrm>
            <a:custGeom>
              <a:avLst/>
              <a:gdLst/>
              <a:ahLst/>
              <a:cxnLst/>
              <a:rect l="l" t="t" r="r" b="b"/>
              <a:pathLst>
                <a:path w="5536" h="5540" extrusionOk="0">
                  <a:moveTo>
                    <a:pt x="1951" y="0"/>
                  </a:moveTo>
                  <a:lnTo>
                    <a:pt x="760" y="1192"/>
                  </a:lnTo>
                  <a:lnTo>
                    <a:pt x="1" y="1955"/>
                  </a:lnTo>
                  <a:lnTo>
                    <a:pt x="3580" y="5539"/>
                  </a:lnTo>
                  <a:lnTo>
                    <a:pt x="5535" y="3584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894633" y="2178934"/>
              <a:ext cx="144932" cy="125036"/>
            </a:xfrm>
            <a:custGeom>
              <a:avLst/>
              <a:gdLst/>
              <a:ahLst/>
              <a:cxnLst/>
              <a:rect l="l" t="t" r="r" b="b"/>
              <a:pathLst>
                <a:path w="5536" h="4776" extrusionOk="0">
                  <a:moveTo>
                    <a:pt x="1951" y="0"/>
                  </a:moveTo>
                  <a:lnTo>
                    <a:pt x="1" y="1955"/>
                  </a:lnTo>
                  <a:lnTo>
                    <a:pt x="553" y="2513"/>
                  </a:lnTo>
                  <a:lnTo>
                    <a:pt x="894" y="2176"/>
                  </a:lnTo>
                  <a:cubicBezTo>
                    <a:pt x="1010" y="2056"/>
                    <a:pt x="1163" y="1996"/>
                    <a:pt x="1318" y="1996"/>
                  </a:cubicBezTo>
                  <a:cubicBezTo>
                    <a:pt x="1472" y="1996"/>
                    <a:pt x="1627" y="2056"/>
                    <a:pt x="1745" y="2176"/>
                  </a:cubicBezTo>
                  <a:lnTo>
                    <a:pt x="4344" y="4775"/>
                  </a:lnTo>
                  <a:lnTo>
                    <a:pt x="5535" y="3584"/>
                  </a:lnTo>
                  <a:lnTo>
                    <a:pt x="2124" y="173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910367" y="1993449"/>
              <a:ext cx="317223" cy="314788"/>
            </a:xfrm>
            <a:custGeom>
              <a:avLst/>
              <a:gdLst/>
              <a:ahLst/>
              <a:cxnLst/>
              <a:rect l="l" t="t" r="r" b="b"/>
              <a:pathLst>
                <a:path w="12117" h="12024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651" y="12024"/>
                  </a:lnTo>
                  <a:lnTo>
                    <a:pt x="11741" y="4928"/>
                  </a:lnTo>
                  <a:cubicBezTo>
                    <a:pt x="12116" y="4558"/>
                    <a:pt x="12116" y="3953"/>
                    <a:pt x="11741" y="3583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910367" y="1993449"/>
              <a:ext cx="232452" cy="204492"/>
            </a:xfrm>
            <a:custGeom>
              <a:avLst/>
              <a:gdLst/>
              <a:ahLst/>
              <a:cxnLst/>
              <a:rect l="l" t="t" r="r" b="b"/>
              <a:pathLst>
                <a:path w="8879" h="7811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42" y="7811"/>
                  </a:lnTo>
                  <a:lnTo>
                    <a:pt x="7533" y="715"/>
                  </a:lnTo>
                  <a:cubicBezTo>
                    <a:pt x="7718" y="530"/>
                    <a:pt x="7962" y="438"/>
                    <a:pt x="8206" y="438"/>
                  </a:cubicBezTo>
                  <a:cubicBezTo>
                    <a:pt x="8449" y="438"/>
                    <a:pt x="8693" y="530"/>
                    <a:pt x="8878" y="715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56018" y="2253129"/>
              <a:ext cx="109328" cy="87179"/>
            </a:xfrm>
            <a:custGeom>
              <a:avLst/>
              <a:gdLst/>
              <a:ahLst/>
              <a:cxnLst/>
              <a:rect l="l" t="t" r="r" b="b"/>
              <a:pathLst>
                <a:path w="4176" h="3330" extrusionOk="0">
                  <a:moveTo>
                    <a:pt x="2350" y="1"/>
                  </a:moveTo>
                  <a:lnTo>
                    <a:pt x="1" y="2354"/>
                  </a:lnTo>
                  <a:lnTo>
                    <a:pt x="1101" y="2758"/>
                  </a:lnTo>
                  <a:lnTo>
                    <a:pt x="2677" y="3330"/>
                  </a:lnTo>
                  <a:lnTo>
                    <a:pt x="4176" y="1826"/>
                  </a:lnTo>
                  <a:lnTo>
                    <a:pt x="3104" y="755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84947" y="2292529"/>
              <a:ext cx="67832" cy="47648"/>
            </a:xfrm>
            <a:custGeom>
              <a:avLst/>
              <a:gdLst/>
              <a:ahLst/>
              <a:cxnLst/>
              <a:rect l="l" t="t" r="r" b="b"/>
              <a:pathLst>
                <a:path w="2591" h="1820" extrusionOk="0">
                  <a:moveTo>
                    <a:pt x="1519" y="0"/>
                  </a:moveTo>
                  <a:cubicBezTo>
                    <a:pt x="1352" y="0"/>
                    <a:pt x="1185" y="64"/>
                    <a:pt x="1058" y="191"/>
                  </a:cubicBezTo>
                  <a:lnTo>
                    <a:pt x="1" y="1248"/>
                  </a:lnTo>
                  <a:lnTo>
                    <a:pt x="1577" y="1820"/>
                  </a:lnTo>
                  <a:lnTo>
                    <a:pt x="2590" y="806"/>
                  </a:lnTo>
                  <a:lnTo>
                    <a:pt x="1980" y="191"/>
                  </a:lnTo>
                  <a:cubicBezTo>
                    <a:pt x="1853" y="64"/>
                    <a:pt x="1686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987075" y="2071884"/>
              <a:ext cx="161269" cy="157865"/>
            </a:xfrm>
            <a:custGeom>
              <a:avLst/>
              <a:gdLst/>
              <a:ahLst/>
              <a:cxnLst/>
              <a:rect l="l" t="t" r="r" b="b"/>
              <a:pathLst>
                <a:path w="6160" h="6030" extrusionOk="0">
                  <a:moveTo>
                    <a:pt x="4185" y="1"/>
                  </a:moveTo>
                  <a:cubicBezTo>
                    <a:pt x="4022" y="1"/>
                    <a:pt x="3858" y="63"/>
                    <a:pt x="3734" y="188"/>
                  </a:cubicBezTo>
                  <a:lnTo>
                    <a:pt x="251" y="3671"/>
                  </a:lnTo>
                  <a:cubicBezTo>
                    <a:pt x="1" y="3916"/>
                    <a:pt x="1" y="4320"/>
                    <a:pt x="251" y="4570"/>
                  </a:cubicBezTo>
                  <a:lnTo>
                    <a:pt x="1529" y="5843"/>
                  </a:lnTo>
                  <a:cubicBezTo>
                    <a:pt x="1651" y="5968"/>
                    <a:pt x="1813" y="6030"/>
                    <a:pt x="1976" y="6030"/>
                  </a:cubicBezTo>
                  <a:cubicBezTo>
                    <a:pt x="2139" y="6030"/>
                    <a:pt x="2302" y="5968"/>
                    <a:pt x="2427" y="5843"/>
                  </a:cubicBezTo>
                  <a:lnTo>
                    <a:pt x="5910" y="2360"/>
                  </a:lnTo>
                  <a:cubicBezTo>
                    <a:pt x="6160" y="2115"/>
                    <a:pt x="6160" y="1711"/>
                    <a:pt x="5910" y="1461"/>
                  </a:cubicBezTo>
                  <a:lnTo>
                    <a:pt x="4637" y="188"/>
                  </a:lnTo>
                  <a:cubicBezTo>
                    <a:pt x="4512" y="63"/>
                    <a:pt x="4348" y="1"/>
                    <a:pt x="4185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48975" y="1987716"/>
              <a:ext cx="384898" cy="358221"/>
            </a:xfrm>
            <a:custGeom>
              <a:avLst/>
              <a:gdLst/>
              <a:ahLst/>
              <a:cxnLst/>
              <a:rect l="l" t="t" r="r" b="b"/>
              <a:pathLst>
                <a:path w="14702" h="13683" extrusionOk="0">
                  <a:moveTo>
                    <a:pt x="2879" y="8433"/>
                  </a:moveTo>
                  <a:lnTo>
                    <a:pt x="6150" y="11705"/>
                  </a:lnTo>
                  <a:lnTo>
                    <a:pt x="5329" y="12531"/>
                  </a:lnTo>
                  <a:lnTo>
                    <a:pt x="2052" y="9259"/>
                  </a:lnTo>
                  <a:lnTo>
                    <a:pt x="2879" y="8433"/>
                  </a:lnTo>
                  <a:close/>
                  <a:moveTo>
                    <a:pt x="10113" y="1"/>
                  </a:moveTo>
                  <a:cubicBezTo>
                    <a:pt x="9813" y="1"/>
                    <a:pt x="9513" y="115"/>
                    <a:pt x="9282" y="343"/>
                  </a:cubicBezTo>
                  <a:lnTo>
                    <a:pt x="2192" y="7434"/>
                  </a:lnTo>
                  <a:cubicBezTo>
                    <a:pt x="2105" y="7516"/>
                    <a:pt x="2105" y="7655"/>
                    <a:pt x="2192" y="7741"/>
                  </a:cubicBezTo>
                  <a:lnTo>
                    <a:pt x="2566" y="8121"/>
                  </a:lnTo>
                  <a:lnTo>
                    <a:pt x="1586" y="9106"/>
                  </a:lnTo>
                  <a:cubicBezTo>
                    <a:pt x="1500" y="9192"/>
                    <a:pt x="1500" y="9331"/>
                    <a:pt x="1586" y="9413"/>
                  </a:cubicBezTo>
                  <a:lnTo>
                    <a:pt x="2307" y="10134"/>
                  </a:lnTo>
                  <a:lnTo>
                    <a:pt x="1759" y="10686"/>
                  </a:lnTo>
                  <a:cubicBezTo>
                    <a:pt x="1604" y="10845"/>
                    <a:pt x="1747" y="11060"/>
                    <a:pt x="1917" y="11060"/>
                  </a:cubicBezTo>
                  <a:cubicBezTo>
                    <a:pt x="1968" y="11060"/>
                    <a:pt x="2022" y="11040"/>
                    <a:pt x="2072" y="10994"/>
                  </a:cubicBezTo>
                  <a:lnTo>
                    <a:pt x="2619" y="10446"/>
                  </a:lnTo>
                  <a:lnTo>
                    <a:pt x="4132" y="11964"/>
                  </a:lnTo>
                  <a:lnTo>
                    <a:pt x="2893" y="13208"/>
                  </a:lnTo>
                  <a:lnTo>
                    <a:pt x="669" y="12401"/>
                  </a:lnTo>
                  <a:lnTo>
                    <a:pt x="1413" y="11657"/>
                  </a:lnTo>
                  <a:cubicBezTo>
                    <a:pt x="1569" y="11497"/>
                    <a:pt x="1424" y="11280"/>
                    <a:pt x="1255" y="11280"/>
                  </a:cubicBezTo>
                  <a:cubicBezTo>
                    <a:pt x="1205" y="11280"/>
                    <a:pt x="1153" y="11299"/>
                    <a:pt x="1106" y="11344"/>
                  </a:cubicBezTo>
                  <a:lnTo>
                    <a:pt x="111" y="12334"/>
                  </a:lnTo>
                  <a:cubicBezTo>
                    <a:pt x="1" y="12449"/>
                    <a:pt x="44" y="12641"/>
                    <a:pt x="193" y="12694"/>
                  </a:cubicBezTo>
                  <a:lnTo>
                    <a:pt x="2874" y="13669"/>
                  </a:lnTo>
                  <a:cubicBezTo>
                    <a:pt x="2898" y="13678"/>
                    <a:pt x="2923" y="13683"/>
                    <a:pt x="2948" y="13683"/>
                  </a:cubicBezTo>
                  <a:cubicBezTo>
                    <a:pt x="3004" y="13683"/>
                    <a:pt x="3061" y="13661"/>
                    <a:pt x="3104" y="13621"/>
                  </a:cubicBezTo>
                  <a:lnTo>
                    <a:pt x="4445" y="12276"/>
                  </a:lnTo>
                  <a:lnTo>
                    <a:pt x="5165" y="12997"/>
                  </a:lnTo>
                  <a:cubicBezTo>
                    <a:pt x="5209" y="13040"/>
                    <a:pt x="5265" y="13062"/>
                    <a:pt x="5321" y="13062"/>
                  </a:cubicBezTo>
                  <a:cubicBezTo>
                    <a:pt x="5378" y="13062"/>
                    <a:pt x="5434" y="13040"/>
                    <a:pt x="5478" y="12997"/>
                  </a:cubicBezTo>
                  <a:lnTo>
                    <a:pt x="6458" y="12012"/>
                  </a:lnTo>
                  <a:lnTo>
                    <a:pt x="6837" y="12392"/>
                  </a:lnTo>
                  <a:cubicBezTo>
                    <a:pt x="6880" y="12435"/>
                    <a:pt x="6937" y="12456"/>
                    <a:pt x="6993" y="12456"/>
                  </a:cubicBezTo>
                  <a:cubicBezTo>
                    <a:pt x="7050" y="12456"/>
                    <a:pt x="7106" y="12435"/>
                    <a:pt x="7149" y="12392"/>
                  </a:cubicBezTo>
                  <a:lnTo>
                    <a:pt x="12559" y="6982"/>
                  </a:lnTo>
                  <a:cubicBezTo>
                    <a:pt x="12711" y="6823"/>
                    <a:pt x="12565" y="6606"/>
                    <a:pt x="12396" y="6606"/>
                  </a:cubicBezTo>
                  <a:cubicBezTo>
                    <a:pt x="12346" y="6606"/>
                    <a:pt x="12294" y="6625"/>
                    <a:pt x="12246" y="6670"/>
                  </a:cubicBezTo>
                  <a:lnTo>
                    <a:pt x="6991" y="11926"/>
                  </a:lnTo>
                  <a:lnTo>
                    <a:pt x="2658" y="7588"/>
                  </a:lnTo>
                  <a:lnTo>
                    <a:pt x="9595" y="651"/>
                  </a:lnTo>
                  <a:cubicBezTo>
                    <a:pt x="9736" y="509"/>
                    <a:pt x="9924" y="438"/>
                    <a:pt x="10112" y="438"/>
                  </a:cubicBezTo>
                  <a:cubicBezTo>
                    <a:pt x="10300" y="438"/>
                    <a:pt x="10488" y="509"/>
                    <a:pt x="10632" y="651"/>
                  </a:cubicBezTo>
                  <a:lnTo>
                    <a:pt x="13933" y="3956"/>
                  </a:lnTo>
                  <a:cubicBezTo>
                    <a:pt x="14221" y="4239"/>
                    <a:pt x="14221" y="4705"/>
                    <a:pt x="13933" y="4993"/>
                  </a:cubicBezTo>
                  <a:lnTo>
                    <a:pt x="12866" y="6060"/>
                  </a:lnTo>
                  <a:cubicBezTo>
                    <a:pt x="12700" y="6218"/>
                    <a:pt x="12851" y="6442"/>
                    <a:pt x="13024" y="6442"/>
                  </a:cubicBezTo>
                  <a:cubicBezTo>
                    <a:pt x="13076" y="6442"/>
                    <a:pt x="13130" y="6421"/>
                    <a:pt x="13178" y="6372"/>
                  </a:cubicBezTo>
                  <a:lnTo>
                    <a:pt x="14245" y="5301"/>
                  </a:lnTo>
                  <a:cubicBezTo>
                    <a:pt x="14701" y="4844"/>
                    <a:pt x="14701" y="4100"/>
                    <a:pt x="14245" y="3643"/>
                  </a:cubicBezTo>
                  <a:lnTo>
                    <a:pt x="10940" y="343"/>
                  </a:lnTo>
                  <a:cubicBezTo>
                    <a:pt x="10712" y="115"/>
                    <a:pt x="10413" y="1"/>
                    <a:pt x="10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980792" y="2066151"/>
              <a:ext cx="173835" cy="169358"/>
            </a:xfrm>
            <a:custGeom>
              <a:avLst/>
              <a:gdLst/>
              <a:ahLst/>
              <a:cxnLst/>
              <a:rect l="l" t="t" r="r" b="b"/>
              <a:pathLst>
                <a:path w="6640" h="6469" extrusionOk="0">
                  <a:moveTo>
                    <a:pt x="4428" y="439"/>
                  </a:moveTo>
                  <a:cubicBezTo>
                    <a:pt x="4534" y="439"/>
                    <a:pt x="4641" y="479"/>
                    <a:pt x="4723" y="561"/>
                  </a:cubicBezTo>
                  <a:lnTo>
                    <a:pt x="5996" y="1834"/>
                  </a:lnTo>
                  <a:cubicBezTo>
                    <a:pt x="6073" y="1911"/>
                    <a:pt x="6116" y="2021"/>
                    <a:pt x="6116" y="2132"/>
                  </a:cubicBezTo>
                  <a:cubicBezTo>
                    <a:pt x="6116" y="2238"/>
                    <a:pt x="6073" y="2348"/>
                    <a:pt x="5996" y="2425"/>
                  </a:cubicBezTo>
                  <a:lnTo>
                    <a:pt x="2513" y="5908"/>
                  </a:lnTo>
                  <a:cubicBezTo>
                    <a:pt x="2431" y="5987"/>
                    <a:pt x="2325" y="6027"/>
                    <a:pt x="2218" y="6027"/>
                  </a:cubicBezTo>
                  <a:cubicBezTo>
                    <a:pt x="2111" y="6027"/>
                    <a:pt x="2004" y="5987"/>
                    <a:pt x="1922" y="5908"/>
                  </a:cubicBezTo>
                  <a:lnTo>
                    <a:pt x="649" y="4630"/>
                  </a:lnTo>
                  <a:cubicBezTo>
                    <a:pt x="486" y="4467"/>
                    <a:pt x="486" y="4207"/>
                    <a:pt x="649" y="4044"/>
                  </a:cubicBezTo>
                  <a:lnTo>
                    <a:pt x="4132" y="561"/>
                  </a:lnTo>
                  <a:cubicBezTo>
                    <a:pt x="4214" y="479"/>
                    <a:pt x="4321" y="439"/>
                    <a:pt x="4428" y="439"/>
                  </a:cubicBezTo>
                  <a:close/>
                  <a:moveTo>
                    <a:pt x="4425" y="0"/>
                  </a:moveTo>
                  <a:cubicBezTo>
                    <a:pt x="4207" y="0"/>
                    <a:pt x="3988" y="83"/>
                    <a:pt x="3820" y="249"/>
                  </a:cubicBezTo>
                  <a:lnTo>
                    <a:pt x="337" y="3732"/>
                  </a:lnTo>
                  <a:cubicBezTo>
                    <a:pt x="1" y="4068"/>
                    <a:pt x="1" y="4611"/>
                    <a:pt x="337" y="4942"/>
                  </a:cubicBezTo>
                  <a:lnTo>
                    <a:pt x="1610" y="6220"/>
                  </a:lnTo>
                  <a:cubicBezTo>
                    <a:pt x="1778" y="6386"/>
                    <a:pt x="1998" y="6469"/>
                    <a:pt x="2217" y="6469"/>
                  </a:cubicBezTo>
                  <a:cubicBezTo>
                    <a:pt x="2436" y="6469"/>
                    <a:pt x="2655" y="6386"/>
                    <a:pt x="2821" y="6220"/>
                  </a:cubicBezTo>
                  <a:lnTo>
                    <a:pt x="6304" y="2737"/>
                  </a:lnTo>
                  <a:cubicBezTo>
                    <a:pt x="6640" y="2401"/>
                    <a:pt x="6640" y="1858"/>
                    <a:pt x="6304" y="1527"/>
                  </a:cubicBezTo>
                  <a:lnTo>
                    <a:pt x="5030" y="249"/>
                  </a:lnTo>
                  <a:cubicBezTo>
                    <a:pt x="4862" y="83"/>
                    <a:pt x="4644" y="0"/>
                    <a:pt x="442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1649;p48"/>
          <p:cNvGrpSpPr/>
          <p:nvPr/>
        </p:nvGrpSpPr>
        <p:grpSpPr>
          <a:xfrm>
            <a:off x="6170351" y="1210278"/>
            <a:ext cx="481513" cy="395165"/>
            <a:chOff x="3903368" y="1547042"/>
            <a:chExt cx="411550" cy="337748"/>
          </a:xfrm>
        </p:grpSpPr>
        <p:sp>
          <p:nvSpPr>
            <p:cNvPr id="1650" name="Google Shape;1650;p48"/>
            <p:cNvSpPr/>
            <p:nvPr/>
          </p:nvSpPr>
          <p:spPr>
            <a:xfrm>
              <a:off x="3906956" y="1582266"/>
              <a:ext cx="399350" cy="267298"/>
            </a:xfrm>
            <a:custGeom>
              <a:avLst/>
              <a:gdLst/>
              <a:ahLst/>
              <a:cxnLst/>
              <a:rect l="l" t="t" r="r" b="b"/>
              <a:pathLst>
                <a:path w="15254" h="10210" extrusionOk="0">
                  <a:moveTo>
                    <a:pt x="299" y="1"/>
                  </a:moveTo>
                  <a:cubicBezTo>
                    <a:pt x="130" y="1"/>
                    <a:pt x="1" y="135"/>
                    <a:pt x="1" y="299"/>
                  </a:cubicBezTo>
                  <a:lnTo>
                    <a:pt x="1" y="9907"/>
                  </a:lnTo>
                  <a:cubicBezTo>
                    <a:pt x="1" y="10075"/>
                    <a:pt x="130" y="10209"/>
                    <a:pt x="299" y="10209"/>
                  </a:cubicBezTo>
                  <a:lnTo>
                    <a:pt x="14951" y="10209"/>
                  </a:lnTo>
                  <a:cubicBezTo>
                    <a:pt x="15119" y="10209"/>
                    <a:pt x="15254" y="10075"/>
                    <a:pt x="15254" y="9907"/>
                  </a:cubicBezTo>
                  <a:lnTo>
                    <a:pt x="15254" y="9330"/>
                  </a:lnTo>
                  <a:lnTo>
                    <a:pt x="15254" y="299"/>
                  </a:lnTo>
                  <a:cubicBezTo>
                    <a:pt x="15254" y="135"/>
                    <a:pt x="15119" y="1"/>
                    <a:pt x="14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934629" y="1582266"/>
              <a:ext cx="371677" cy="244286"/>
            </a:xfrm>
            <a:custGeom>
              <a:avLst/>
              <a:gdLst/>
              <a:ahLst/>
              <a:cxnLst/>
              <a:rect l="l" t="t" r="r" b="b"/>
              <a:pathLst>
                <a:path w="14197" h="9331" extrusionOk="0">
                  <a:moveTo>
                    <a:pt x="1" y="1"/>
                  </a:moveTo>
                  <a:lnTo>
                    <a:pt x="1" y="9032"/>
                  </a:lnTo>
                  <a:cubicBezTo>
                    <a:pt x="1" y="9196"/>
                    <a:pt x="135" y="9330"/>
                    <a:pt x="299" y="9330"/>
                  </a:cubicBezTo>
                  <a:lnTo>
                    <a:pt x="14197" y="9330"/>
                  </a:lnTo>
                  <a:lnTo>
                    <a:pt x="14197" y="299"/>
                  </a:lnTo>
                  <a:cubicBezTo>
                    <a:pt x="14197" y="135"/>
                    <a:pt x="14062" y="1"/>
                    <a:pt x="13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947719" y="1553965"/>
              <a:ext cx="317590" cy="271330"/>
            </a:xfrm>
            <a:custGeom>
              <a:avLst/>
              <a:gdLst/>
              <a:ahLst/>
              <a:cxnLst/>
              <a:rect l="l" t="t" r="r" b="b"/>
              <a:pathLst>
                <a:path w="12131" h="10364" extrusionOk="0">
                  <a:moveTo>
                    <a:pt x="3020" y="0"/>
                  </a:moveTo>
                  <a:cubicBezTo>
                    <a:pt x="2134" y="0"/>
                    <a:pt x="1115" y="161"/>
                    <a:pt x="48" y="640"/>
                  </a:cubicBezTo>
                  <a:cubicBezTo>
                    <a:pt x="19" y="654"/>
                    <a:pt x="0" y="678"/>
                    <a:pt x="0" y="707"/>
                  </a:cubicBezTo>
                  <a:lnTo>
                    <a:pt x="0" y="10248"/>
                  </a:lnTo>
                  <a:cubicBezTo>
                    <a:pt x="0" y="10291"/>
                    <a:pt x="39" y="10325"/>
                    <a:pt x="80" y="10325"/>
                  </a:cubicBezTo>
                  <a:cubicBezTo>
                    <a:pt x="88" y="10325"/>
                    <a:pt x="97" y="10323"/>
                    <a:pt x="106" y="10320"/>
                  </a:cubicBezTo>
                  <a:cubicBezTo>
                    <a:pt x="1153" y="9860"/>
                    <a:pt x="2151" y="9705"/>
                    <a:pt x="3021" y="9705"/>
                  </a:cubicBezTo>
                  <a:cubicBezTo>
                    <a:pt x="4815" y="9705"/>
                    <a:pt x="6063" y="10363"/>
                    <a:pt x="6063" y="10363"/>
                  </a:cubicBezTo>
                  <a:cubicBezTo>
                    <a:pt x="6063" y="10363"/>
                    <a:pt x="7313" y="9705"/>
                    <a:pt x="9108" y="9705"/>
                  </a:cubicBezTo>
                  <a:cubicBezTo>
                    <a:pt x="9979" y="9705"/>
                    <a:pt x="10978" y="9860"/>
                    <a:pt x="12025" y="10320"/>
                  </a:cubicBezTo>
                  <a:cubicBezTo>
                    <a:pt x="12033" y="10323"/>
                    <a:pt x="12042" y="10325"/>
                    <a:pt x="12051" y="10325"/>
                  </a:cubicBezTo>
                  <a:cubicBezTo>
                    <a:pt x="12092" y="10325"/>
                    <a:pt x="12131" y="10291"/>
                    <a:pt x="12131" y="10248"/>
                  </a:cubicBezTo>
                  <a:lnTo>
                    <a:pt x="12131" y="707"/>
                  </a:lnTo>
                  <a:cubicBezTo>
                    <a:pt x="12131" y="678"/>
                    <a:pt x="12111" y="654"/>
                    <a:pt x="12087" y="640"/>
                  </a:cubicBezTo>
                  <a:cubicBezTo>
                    <a:pt x="11021" y="161"/>
                    <a:pt x="10002" y="0"/>
                    <a:pt x="9115" y="0"/>
                  </a:cubicBezTo>
                  <a:cubicBezTo>
                    <a:pt x="7319" y="0"/>
                    <a:pt x="6068" y="659"/>
                    <a:pt x="6068" y="659"/>
                  </a:cubicBezTo>
                  <a:cubicBezTo>
                    <a:pt x="6068" y="659"/>
                    <a:pt x="4816" y="0"/>
                    <a:pt x="302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961673" y="1553887"/>
              <a:ext cx="303636" cy="248631"/>
            </a:xfrm>
            <a:custGeom>
              <a:avLst/>
              <a:gdLst/>
              <a:ahLst/>
              <a:cxnLst/>
              <a:rect l="l" t="t" r="r" b="b"/>
              <a:pathLst>
                <a:path w="11598" h="9497" extrusionOk="0">
                  <a:moveTo>
                    <a:pt x="8582" y="1"/>
                  </a:moveTo>
                  <a:cubicBezTo>
                    <a:pt x="6786" y="1"/>
                    <a:pt x="5535" y="662"/>
                    <a:pt x="5535" y="662"/>
                  </a:cubicBezTo>
                  <a:cubicBezTo>
                    <a:pt x="5535" y="662"/>
                    <a:pt x="4284" y="2"/>
                    <a:pt x="2487" y="2"/>
                  </a:cubicBezTo>
                  <a:cubicBezTo>
                    <a:pt x="1741" y="2"/>
                    <a:pt x="902" y="115"/>
                    <a:pt x="20" y="436"/>
                  </a:cubicBezTo>
                  <a:lnTo>
                    <a:pt x="1" y="446"/>
                  </a:lnTo>
                  <a:lnTo>
                    <a:pt x="1" y="9377"/>
                  </a:lnTo>
                  <a:cubicBezTo>
                    <a:pt x="1" y="9420"/>
                    <a:pt x="36" y="9454"/>
                    <a:pt x="78" y="9454"/>
                  </a:cubicBezTo>
                  <a:cubicBezTo>
                    <a:pt x="87" y="9454"/>
                    <a:pt x="97" y="9452"/>
                    <a:pt x="106" y="9449"/>
                  </a:cubicBezTo>
                  <a:cubicBezTo>
                    <a:pt x="1151" y="8990"/>
                    <a:pt x="2091" y="8835"/>
                    <a:pt x="2884" y="8835"/>
                  </a:cubicBezTo>
                  <a:cubicBezTo>
                    <a:pt x="4524" y="8835"/>
                    <a:pt x="5535" y="9497"/>
                    <a:pt x="5535" y="9497"/>
                  </a:cubicBezTo>
                  <a:cubicBezTo>
                    <a:pt x="6630" y="9060"/>
                    <a:pt x="7802" y="8834"/>
                    <a:pt x="8979" y="8834"/>
                  </a:cubicBezTo>
                  <a:cubicBezTo>
                    <a:pt x="8993" y="8834"/>
                    <a:pt x="9007" y="8834"/>
                    <a:pt x="9021" y="8834"/>
                  </a:cubicBezTo>
                  <a:cubicBezTo>
                    <a:pt x="9900" y="8834"/>
                    <a:pt x="10770" y="8983"/>
                    <a:pt x="11598" y="9276"/>
                  </a:cubicBezTo>
                  <a:lnTo>
                    <a:pt x="11598" y="710"/>
                  </a:lnTo>
                  <a:cubicBezTo>
                    <a:pt x="11598" y="681"/>
                    <a:pt x="11583" y="653"/>
                    <a:pt x="11554" y="643"/>
                  </a:cubicBezTo>
                  <a:cubicBezTo>
                    <a:pt x="10488" y="162"/>
                    <a:pt x="9469" y="1"/>
                    <a:pt x="8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4106553" y="1553965"/>
              <a:ext cx="158756" cy="248553"/>
            </a:xfrm>
            <a:custGeom>
              <a:avLst/>
              <a:gdLst/>
              <a:ahLst/>
              <a:cxnLst/>
              <a:rect l="l" t="t" r="r" b="b"/>
              <a:pathLst>
                <a:path w="6064" h="9494" extrusionOk="0">
                  <a:moveTo>
                    <a:pt x="3048" y="0"/>
                  </a:moveTo>
                  <a:cubicBezTo>
                    <a:pt x="1252" y="0"/>
                    <a:pt x="1" y="659"/>
                    <a:pt x="1" y="659"/>
                  </a:cubicBezTo>
                  <a:lnTo>
                    <a:pt x="1" y="9494"/>
                  </a:lnTo>
                  <a:cubicBezTo>
                    <a:pt x="1096" y="9057"/>
                    <a:pt x="2268" y="8831"/>
                    <a:pt x="3445" y="8831"/>
                  </a:cubicBezTo>
                  <a:cubicBezTo>
                    <a:pt x="3459" y="8831"/>
                    <a:pt x="3473" y="8831"/>
                    <a:pt x="3487" y="8831"/>
                  </a:cubicBezTo>
                  <a:cubicBezTo>
                    <a:pt x="4366" y="8831"/>
                    <a:pt x="5236" y="8980"/>
                    <a:pt x="6064" y="9273"/>
                  </a:cubicBezTo>
                  <a:lnTo>
                    <a:pt x="6064" y="707"/>
                  </a:lnTo>
                  <a:cubicBezTo>
                    <a:pt x="6064" y="678"/>
                    <a:pt x="6049" y="650"/>
                    <a:pt x="6020" y="640"/>
                  </a:cubicBezTo>
                  <a:cubicBezTo>
                    <a:pt x="4954" y="161"/>
                    <a:pt x="3935" y="0"/>
                    <a:pt x="3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4106422" y="1815085"/>
              <a:ext cx="27829" cy="62439"/>
            </a:xfrm>
            <a:custGeom>
              <a:avLst/>
              <a:gdLst/>
              <a:ahLst/>
              <a:cxnLst/>
              <a:rect l="l" t="t" r="r" b="b"/>
              <a:pathLst>
                <a:path w="1063" h="2385" extrusionOk="0">
                  <a:moveTo>
                    <a:pt x="1063" y="0"/>
                  </a:moveTo>
                  <a:cubicBezTo>
                    <a:pt x="698" y="96"/>
                    <a:pt x="342" y="226"/>
                    <a:pt x="1" y="389"/>
                  </a:cubicBezTo>
                  <a:lnTo>
                    <a:pt x="1" y="2311"/>
                  </a:lnTo>
                  <a:cubicBezTo>
                    <a:pt x="1" y="2355"/>
                    <a:pt x="37" y="2385"/>
                    <a:pt x="75" y="2385"/>
                  </a:cubicBezTo>
                  <a:cubicBezTo>
                    <a:pt x="91" y="2385"/>
                    <a:pt x="107" y="2380"/>
                    <a:pt x="121" y="2368"/>
                  </a:cubicBezTo>
                  <a:lnTo>
                    <a:pt x="496" y="2066"/>
                  </a:lnTo>
                  <a:cubicBezTo>
                    <a:pt x="510" y="2056"/>
                    <a:pt x="527" y="2051"/>
                    <a:pt x="544" y="2051"/>
                  </a:cubicBezTo>
                  <a:cubicBezTo>
                    <a:pt x="561" y="2051"/>
                    <a:pt x="577" y="2056"/>
                    <a:pt x="592" y="2066"/>
                  </a:cubicBezTo>
                  <a:lnTo>
                    <a:pt x="943" y="2364"/>
                  </a:lnTo>
                  <a:cubicBezTo>
                    <a:pt x="957" y="2375"/>
                    <a:pt x="973" y="2380"/>
                    <a:pt x="988" y="2380"/>
                  </a:cubicBezTo>
                  <a:cubicBezTo>
                    <a:pt x="1027" y="2380"/>
                    <a:pt x="1063" y="2350"/>
                    <a:pt x="1063" y="2306"/>
                  </a:cubicBezTo>
                  <a:lnTo>
                    <a:pt x="1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903368" y="1547042"/>
              <a:ext cx="411550" cy="337748"/>
            </a:xfrm>
            <a:custGeom>
              <a:avLst/>
              <a:gdLst/>
              <a:ahLst/>
              <a:cxnLst/>
              <a:rect l="l" t="t" r="r" b="b"/>
              <a:pathLst>
                <a:path w="15720" h="12901" extrusionOk="0">
                  <a:moveTo>
                    <a:pt x="10912" y="464"/>
                  </a:moveTo>
                  <a:cubicBezTo>
                    <a:pt x="11744" y="464"/>
                    <a:pt x="12697" y="609"/>
                    <a:pt x="13692" y="1039"/>
                  </a:cubicBezTo>
                  <a:lnTo>
                    <a:pt x="13692" y="10244"/>
                  </a:lnTo>
                  <a:cubicBezTo>
                    <a:pt x="12790" y="9885"/>
                    <a:pt x="11837" y="9706"/>
                    <a:pt x="10885" y="9706"/>
                  </a:cubicBezTo>
                  <a:cubicBezTo>
                    <a:pt x="9936" y="9706"/>
                    <a:pt x="8987" y="9884"/>
                    <a:pt x="8090" y="10239"/>
                  </a:cubicBezTo>
                  <a:lnTo>
                    <a:pt x="8090" y="1034"/>
                  </a:lnTo>
                  <a:cubicBezTo>
                    <a:pt x="8438" y="880"/>
                    <a:pt x="9503" y="464"/>
                    <a:pt x="10912" y="464"/>
                  </a:cubicBezTo>
                  <a:close/>
                  <a:moveTo>
                    <a:pt x="4848" y="460"/>
                  </a:moveTo>
                  <a:cubicBezTo>
                    <a:pt x="5840" y="460"/>
                    <a:pt x="6799" y="664"/>
                    <a:pt x="7629" y="1034"/>
                  </a:cubicBezTo>
                  <a:cubicBezTo>
                    <a:pt x="7629" y="2187"/>
                    <a:pt x="7629" y="8894"/>
                    <a:pt x="7629" y="10239"/>
                  </a:cubicBezTo>
                  <a:cubicBezTo>
                    <a:pt x="6731" y="9883"/>
                    <a:pt x="5775" y="9705"/>
                    <a:pt x="4809" y="9705"/>
                  </a:cubicBezTo>
                  <a:cubicBezTo>
                    <a:pt x="3858" y="9705"/>
                    <a:pt x="2912" y="9888"/>
                    <a:pt x="2023" y="10244"/>
                  </a:cubicBezTo>
                  <a:lnTo>
                    <a:pt x="2023" y="5050"/>
                  </a:lnTo>
                  <a:cubicBezTo>
                    <a:pt x="2023" y="4897"/>
                    <a:pt x="1908" y="4820"/>
                    <a:pt x="1792" y="4820"/>
                  </a:cubicBezTo>
                  <a:cubicBezTo>
                    <a:pt x="1677" y="4820"/>
                    <a:pt x="1562" y="4897"/>
                    <a:pt x="1562" y="5050"/>
                  </a:cubicBezTo>
                  <a:lnTo>
                    <a:pt x="1562" y="10479"/>
                  </a:lnTo>
                  <a:cubicBezTo>
                    <a:pt x="1562" y="10647"/>
                    <a:pt x="1701" y="10786"/>
                    <a:pt x="1869" y="10786"/>
                  </a:cubicBezTo>
                  <a:cubicBezTo>
                    <a:pt x="1912" y="10786"/>
                    <a:pt x="1951" y="10777"/>
                    <a:pt x="1989" y="10762"/>
                  </a:cubicBezTo>
                  <a:cubicBezTo>
                    <a:pt x="2878" y="10368"/>
                    <a:pt x="3839" y="10167"/>
                    <a:pt x="4809" y="10167"/>
                  </a:cubicBezTo>
                  <a:cubicBezTo>
                    <a:pt x="5775" y="10167"/>
                    <a:pt x="6736" y="10364"/>
                    <a:pt x="7624" y="10743"/>
                  </a:cubicBezTo>
                  <a:lnTo>
                    <a:pt x="7624" y="11291"/>
                  </a:lnTo>
                  <a:lnTo>
                    <a:pt x="534" y="11291"/>
                  </a:lnTo>
                  <a:cubicBezTo>
                    <a:pt x="495" y="11291"/>
                    <a:pt x="462" y="11262"/>
                    <a:pt x="462" y="11219"/>
                  </a:cubicBezTo>
                  <a:lnTo>
                    <a:pt x="462" y="1611"/>
                  </a:lnTo>
                  <a:cubicBezTo>
                    <a:pt x="462" y="1572"/>
                    <a:pt x="495" y="1543"/>
                    <a:pt x="534" y="1543"/>
                  </a:cubicBezTo>
                  <a:lnTo>
                    <a:pt x="1562" y="1543"/>
                  </a:lnTo>
                  <a:lnTo>
                    <a:pt x="1562" y="4123"/>
                  </a:lnTo>
                  <a:cubicBezTo>
                    <a:pt x="1562" y="4277"/>
                    <a:pt x="1677" y="4354"/>
                    <a:pt x="1792" y="4354"/>
                  </a:cubicBezTo>
                  <a:cubicBezTo>
                    <a:pt x="1908" y="4354"/>
                    <a:pt x="2023" y="4277"/>
                    <a:pt x="2023" y="4123"/>
                  </a:cubicBezTo>
                  <a:lnTo>
                    <a:pt x="2023" y="1039"/>
                  </a:lnTo>
                  <a:cubicBezTo>
                    <a:pt x="2940" y="642"/>
                    <a:pt x="3909" y="460"/>
                    <a:pt x="4848" y="460"/>
                  </a:cubicBezTo>
                  <a:close/>
                  <a:moveTo>
                    <a:pt x="8686" y="10517"/>
                  </a:moveTo>
                  <a:lnTo>
                    <a:pt x="8686" y="12175"/>
                  </a:lnTo>
                  <a:lnTo>
                    <a:pt x="8542" y="12059"/>
                  </a:lnTo>
                  <a:cubicBezTo>
                    <a:pt x="8500" y="12023"/>
                    <a:pt x="8449" y="12005"/>
                    <a:pt x="8397" y="12005"/>
                  </a:cubicBezTo>
                  <a:cubicBezTo>
                    <a:pt x="8347" y="12005"/>
                    <a:pt x="8296" y="12022"/>
                    <a:pt x="8254" y="12055"/>
                  </a:cubicBezTo>
                  <a:lnTo>
                    <a:pt x="8086" y="12184"/>
                  </a:lnTo>
                  <a:lnTo>
                    <a:pt x="8086" y="10743"/>
                  </a:lnTo>
                  <a:cubicBezTo>
                    <a:pt x="8283" y="10657"/>
                    <a:pt x="8480" y="10585"/>
                    <a:pt x="8686" y="10517"/>
                  </a:cubicBezTo>
                  <a:close/>
                  <a:moveTo>
                    <a:pt x="4831" y="1"/>
                  </a:moveTo>
                  <a:cubicBezTo>
                    <a:pt x="3779" y="1"/>
                    <a:pt x="2727" y="221"/>
                    <a:pt x="1744" y="660"/>
                  </a:cubicBezTo>
                  <a:cubicBezTo>
                    <a:pt x="1509" y="765"/>
                    <a:pt x="1571" y="1034"/>
                    <a:pt x="1566" y="1082"/>
                  </a:cubicBezTo>
                  <a:lnTo>
                    <a:pt x="538" y="1082"/>
                  </a:lnTo>
                  <a:cubicBezTo>
                    <a:pt x="241" y="1082"/>
                    <a:pt x="5" y="1322"/>
                    <a:pt x="0" y="1616"/>
                  </a:cubicBezTo>
                  <a:lnTo>
                    <a:pt x="0" y="11224"/>
                  </a:lnTo>
                  <a:cubicBezTo>
                    <a:pt x="5" y="11517"/>
                    <a:pt x="241" y="11757"/>
                    <a:pt x="538" y="11757"/>
                  </a:cubicBezTo>
                  <a:lnTo>
                    <a:pt x="7629" y="11757"/>
                  </a:lnTo>
                  <a:lnTo>
                    <a:pt x="7629" y="12670"/>
                  </a:lnTo>
                  <a:cubicBezTo>
                    <a:pt x="7629" y="12806"/>
                    <a:pt x="7742" y="12898"/>
                    <a:pt x="7861" y="12898"/>
                  </a:cubicBezTo>
                  <a:cubicBezTo>
                    <a:pt x="7910" y="12898"/>
                    <a:pt x="7960" y="12882"/>
                    <a:pt x="8004" y="12847"/>
                  </a:cubicBezTo>
                  <a:lnTo>
                    <a:pt x="8398" y="12535"/>
                  </a:lnTo>
                  <a:cubicBezTo>
                    <a:pt x="8749" y="12804"/>
                    <a:pt x="8777" y="12900"/>
                    <a:pt x="8921" y="12900"/>
                  </a:cubicBezTo>
                  <a:cubicBezTo>
                    <a:pt x="9046" y="12900"/>
                    <a:pt x="9152" y="12794"/>
                    <a:pt x="9152" y="12670"/>
                  </a:cubicBezTo>
                  <a:lnTo>
                    <a:pt x="9152" y="11757"/>
                  </a:lnTo>
                  <a:lnTo>
                    <a:pt x="12275" y="11757"/>
                  </a:lnTo>
                  <a:cubicBezTo>
                    <a:pt x="12582" y="11757"/>
                    <a:pt x="12582" y="11291"/>
                    <a:pt x="12275" y="11291"/>
                  </a:cubicBezTo>
                  <a:lnTo>
                    <a:pt x="9152" y="11291"/>
                  </a:lnTo>
                  <a:lnTo>
                    <a:pt x="9152" y="10383"/>
                  </a:lnTo>
                  <a:cubicBezTo>
                    <a:pt x="9721" y="10239"/>
                    <a:pt x="10302" y="10168"/>
                    <a:pt x="10882" y="10168"/>
                  </a:cubicBezTo>
                  <a:cubicBezTo>
                    <a:pt x="11854" y="10168"/>
                    <a:pt x="12823" y="10368"/>
                    <a:pt x="13726" y="10762"/>
                  </a:cubicBezTo>
                  <a:cubicBezTo>
                    <a:pt x="13766" y="10779"/>
                    <a:pt x="13808" y="10787"/>
                    <a:pt x="13848" y="10787"/>
                  </a:cubicBezTo>
                  <a:cubicBezTo>
                    <a:pt x="14012" y="10787"/>
                    <a:pt x="14158" y="10656"/>
                    <a:pt x="14158" y="10479"/>
                  </a:cubicBezTo>
                  <a:lnTo>
                    <a:pt x="14158" y="1543"/>
                  </a:lnTo>
                  <a:lnTo>
                    <a:pt x="15186" y="1543"/>
                  </a:lnTo>
                  <a:cubicBezTo>
                    <a:pt x="15224" y="1543"/>
                    <a:pt x="15258" y="1577"/>
                    <a:pt x="15258" y="1616"/>
                  </a:cubicBezTo>
                  <a:lnTo>
                    <a:pt x="15258" y="11224"/>
                  </a:lnTo>
                  <a:cubicBezTo>
                    <a:pt x="15258" y="11262"/>
                    <a:pt x="15224" y="11296"/>
                    <a:pt x="15186" y="11296"/>
                  </a:cubicBezTo>
                  <a:lnTo>
                    <a:pt x="13197" y="11296"/>
                  </a:lnTo>
                  <a:cubicBezTo>
                    <a:pt x="12890" y="11296"/>
                    <a:pt x="12890" y="11757"/>
                    <a:pt x="13197" y="11757"/>
                  </a:cubicBezTo>
                  <a:lnTo>
                    <a:pt x="15186" y="11757"/>
                  </a:lnTo>
                  <a:cubicBezTo>
                    <a:pt x="15479" y="11757"/>
                    <a:pt x="15719" y="11517"/>
                    <a:pt x="15719" y="11224"/>
                  </a:cubicBezTo>
                  <a:lnTo>
                    <a:pt x="15719" y="1616"/>
                  </a:lnTo>
                  <a:cubicBezTo>
                    <a:pt x="15719" y="1318"/>
                    <a:pt x="15479" y="1082"/>
                    <a:pt x="15181" y="1082"/>
                  </a:cubicBezTo>
                  <a:lnTo>
                    <a:pt x="14153" y="1082"/>
                  </a:lnTo>
                  <a:cubicBezTo>
                    <a:pt x="14144" y="1029"/>
                    <a:pt x="14211" y="765"/>
                    <a:pt x="13975" y="660"/>
                  </a:cubicBezTo>
                  <a:cubicBezTo>
                    <a:pt x="12964" y="206"/>
                    <a:pt x="11891" y="4"/>
                    <a:pt x="10863" y="4"/>
                  </a:cubicBezTo>
                  <a:cubicBezTo>
                    <a:pt x="9767" y="4"/>
                    <a:pt x="8723" y="234"/>
                    <a:pt x="7860" y="636"/>
                  </a:cubicBezTo>
                  <a:cubicBezTo>
                    <a:pt x="6894" y="212"/>
                    <a:pt x="5862" y="1"/>
                    <a:pt x="4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8"/>
          <p:cNvSpPr txBox="1">
            <a:spLocks noGrp="1"/>
          </p:cNvSpPr>
          <p:nvPr>
            <p:ph type="title" idx="8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1608" name="Google Shape;1608;p48"/>
          <p:cNvSpPr txBox="1">
            <a:spLocks noGrp="1"/>
          </p:cNvSpPr>
          <p:nvPr>
            <p:ph type="ctrTitle"/>
          </p:nvPr>
        </p:nvSpPr>
        <p:spPr>
          <a:xfrm flipH="1">
            <a:off x="1507177" y="2282850"/>
            <a:ext cx="30648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Categories (~277k logos)</a:t>
            </a:r>
            <a:endParaRPr dirty="0"/>
          </a:p>
        </p:txBody>
      </p:sp>
      <p:sp>
        <p:nvSpPr>
          <p:cNvPr id="1609" name="Google Shape;1609;p48"/>
          <p:cNvSpPr txBox="1">
            <a:spLocks noGrp="1"/>
          </p:cNvSpPr>
          <p:nvPr>
            <p:ph type="subTitle" idx="1"/>
          </p:nvPr>
        </p:nvSpPr>
        <p:spPr>
          <a:xfrm flipH="1">
            <a:off x="1915391" y="2810423"/>
            <a:ext cx="21954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With adequate amount of logos</a:t>
            </a:r>
            <a:endParaRPr dirty="0"/>
          </a:p>
        </p:txBody>
      </p:sp>
      <p:grpSp>
        <p:nvGrpSpPr>
          <p:cNvPr id="1639" name="Google Shape;1639;p48"/>
          <p:cNvGrpSpPr/>
          <p:nvPr/>
        </p:nvGrpSpPr>
        <p:grpSpPr>
          <a:xfrm>
            <a:off x="2787925" y="1885481"/>
            <a:ext cx="450331" cy="419118"/>
            <a:chOff x="848975" y="1987716"/>
            <a:chExt cx="384898" cy="358221"/>
          </a:xfrm>
        </p:grpSpPr>
        <p:sp>
          <p:nvSpPr>
            <p:cNvPr id="1640" name="Google Shape;1640;p48"/>
            <p:cNvSpPr/>
            <p:nvPr/>
          </p:nvSpPr>
          <p:spPr>
            <a:xfrm>
              <a:off x="894633" y="2178934"/>
              <a:ext cx="144932" cy="145037"/>
            </a:xfrm>
            <a:custGeom>
              <a:avLst/>
              <a:gdLst/>
              <a:ahLst/>
              <a:cxnLst/>
              <a:rect l="l" t="t" r="r" b="b"/>
              <a:pathLst>
                <a:path w="5536" h="5540" extrusionOk="0">
                  <a:moveTo>
                    <a:pt x="1951" y="0"/>
                  </a:moveTo>
                  <a:lnTo>
                    <a:pt x="760" y="1192"/>
                  </a:lnTo>
                  <a:lnTo>
                    <a:pt x="1" y="1955"/>
                  </a:lnTo>
                  <a:lnTo>
                    <a:pt x="3580" y="5539"/>
                  </a:lnTo>
                  <a:lnTo>
                    <a:pt x="5535" y="3584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894633" y="2178934"/>
              <a:ext cx="144932" cy="125036"/>
            </a:xfrm>
            <a:custGeom>
              <a:avLst/>
              <a:gdLst/>
              <a:ahLst/>
              <a:cxnLst/>
              <a:rect l="l" t="t" r="r" b="b"/>
              <a:pathLst>
                <a:path w="5536" h="4776" extrusionOk="0">
                  <a:moveTo>
                    <a:pt x="1951" y="0"/>
                  </a:moveTo>
                  <a:lnTo>
                    <a:pt x="1" y="1955"/>
                  </a:lnTo>
                  <a:lnTo>
                    <a:pt x="553" y="2513"/>
                  </a:lnTo>
                  <a:lnTo>
                    <a:pt x="894" y="2176"/>
                  </a:lnTo>
                  <a:cubicBezTo>
                    <a:pt x="1010" y="2056"/>
                    <a:pt x="1163" y="1996"/>
                    <a:pt x="1318" y="1996"/>
                  </a:cubicBezTo>
                  <a:cubicBezTo>
                    <a:pt x="1472" y="1996"/>
                    <a:pt x="1627" y="2056"/>
                    <a:pt x="1745" y="2176"/>
                  </a:cubicBezTo>
                  <a:lnTo>
                    <a:pt x="4344" y="4775"/>
                  </a:lnTo>
                  <a:lnTo>
                    <a:pt x="5535" y="3584"/>
                  </a:lnTo>
                  <a:lnTo>
                    <a:pt x="2124" y="173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910367" y="1993449"/>
              <a:ext cx="317223" cy="314788"/>
            </a:xfrm>
            <a:custGeom>
              <a:avLst/>
              <a:gdLst/>
              <a:ahLst/>
              <a:cxnLst/>
              <a:rect l="l" t="t" r="r" b="b"/>
              <a:pathLst>
                <a:path w="12117" h="12024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651" y="12024"/>
                  </a:lnTo>
                  <a:lnTo>
                    <a:pt x="11741" y="4928"/>
                  </a:lnTo>
                  <a:cubicBezTo>
                    <a:pt x="12116" y="4558"/>
                    <a:pt x="12116" y="3953"/>
                    <a:pt x="11741" y="3583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910367" y="1993449"/>
              <a:ext cx="232452" cy="204492"/>
            </a:xfrm>
            <a:custGeom>
              <a:avLst/>
              <a:gdLst/>
              <a:ahLst/>
              <a:cxnLst/>
              <a:rect l="l" t="t" r="r" b="b"/>
              <a:pathLst>
                <a:path w="8879" h="7811" extrusionOk="0">
                  <a:moveTo>
                    <a:pt x="7766" y="0"/>
                  </a:moveTo>
                  <a:cubicBezTo>
                    <a:pt x="7522" y="0"/>
                    <a:pt x="7278" y="93"/>
                    <a:pt x="7091" y="278"/>
                  </a:cubicBezTo>
                  <a:lnTo>
                    <a:pt x="0" y="7369"/>
                  </a:lnTo>
                  <a:lnTo>
                    <a:pt x="442" y="7811"/>
                  </a:lnTo>
                  <a:lnTo>
                    <a:pt x="7533" y="715"/>
                  </a:lnTo>
                  <a:cubicBezTo>
                    <a:pt x="7718" y="530"/>
                    <a:pt x="7962" y="438"/>
                    <a:pt x="8206" y="438"/>
                  </a:cubicBezTo>
                  <a:cubicBezTo>
                    <a:pt x="8449" y="438"/>
                    <a:pt x="8693" y="530"/>
                    <a:pt x="8878" y="715"/>
                  </a:cubicBezTo>
                  <a:lnTo>
                    <a:pt x="8441" y="278"/>
                  </a:lnTo>
                  <a:cubicBezTo>
                    <a:pt x="8254" y="93"/>
                    <a:pt x="8010" y="0"/>
                    <a:pt x="7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56018" y="2253129"/>
              <a:ext cx="109328" cy="87179"/>
            </a:xfrm>
            <a:custGeom>
              <a:avLst/>
              <a:gdLst/>
              <a:ahLst/>
              <a:cxnLst/>
              <a:rect l="l" t="t" r="r" b="b"/>
              <a:pathLst>
                <a:path w="4176" h="3330" extrusionOk="0">
                  <a:moveTo>
                    <a:pt x="2350" y="1"/>
                  </a:moveTo>
                  <a:lnTo>
                    <a:pt x="1" y="2354"/>
                  </a:lnTo>
                  <a:lnTo>
                    <a:pt x="1101" y="2758"/>
                  </a:lnTo>
                  <a:lnTo>
                    <a:pt x="2677" y="3330"/>
                  </a:lnTo>
                  <a:lnTo>
                    <a:pt x="4176" y="1826"/>
                  </a:lnTo>
                  <a:lnTo>
                    <a:pt x="3104" y="755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84947" y="2292529"/>
              <a:ext cx="67832" cy="47648"/>
            </a:xfrm>
            <a:custGeom>
              <a:avLst/>
              <a:gdLst/>
              <a:ahLst/>
              <a:cxnLst/>
              <a:rect l="l" t="t" r="r" b="b"/>
              <a:pathLst>
                <a:path w="2591" h="1820" extrusionOk="0">
                  <a:moveTo>
                    <a:pt x="1519" y="0"/>
                  </a:moveTo>
                  <a:cubicBezTo>
                    <a:pt x="1352" y="0"/>
                    <a:pt x="1185" y="64"/>
                    <a:pt x="1058" y="191"/>
                  </a:cubicBezTo>
                  <a:lnTo>
                    <a:pt x="1" y="1248"/>
                  </a:lnTo>
                  <a:lnTo>
                    <a:pt x="1577" y="1820"/>
                  </a:lnTo>
                  <a:lnTo>
                    <a:pt x="2590" y="806"/>
                  </a:lnTo>
                  <a:lnTo>
                    <a:pt x="1980" y="191"/>
                  </a:lnTo>
                  <a:cubicBezTo>
                    <a:pt x="1853" y="64"/>
                    <a:pt x="1686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987075" y="2071884"/>
              <a:ext cx="161269" cy="157865"/>
            </a:xfrm>
            <a:custGeom>
              <a:avLst/>
              <a:gdLst/>
              <a:ahLst/>
              <a:cxnLst/>
              <a:rect l="l" t="t" r="r" b="b"/>
              <a:pathLst>
                <a:path w="6160" h="6030" extrusionOk="0">
                  <a:moveTo>
                    <a:pt x="4185" y="1"/>
                  </a:moveTo>
                  <a:cubicBezTo>
                    <a:pt x="4022" y="1"/>
                    <a:pt x="3858" y="63"/>
                    <a:pt x="3734" y="188"/>
                  </a:cubicBezTo>
                  <a:lnTo>
                    <a:pt x="251" y="3671"/>
                  </a:lnTo>
                  <a:cubicBezTo>
                    <a:pt x="1" y="3916"/>
                    <a:pt x="1" y="4320"/>
                    <a:pt x="251" y="4570"/>
                  </a:cubicBezTo>
                  <a:lnTo>
                    <a:pt x="1529" y="5843"/>
                  </a:lnTo>
                  <a:cubicBezTo>
                    <a:pt x="1651" y="5968"/>
                    <a:pt x="1813" y="6030"/>
                    <a:pt x="1976" y="6030"/>
                  </a:cubicBezTo>
                  <a:cubicBezTo>
                    <a:pt x="2139" y="6030"/>
                    <a:pt x="2302" y="5968"/>
                    <a:pt x="2427" y="5843"/>
                  </a:cubicBezTo>
                  <a:lnTo>
                    <a:pt x="5910" y="2360"/>
                  </a:lnTo>
                  <a:cubicBezTo>
                    <a:pt x="6160" y="2115"/>
                    <a:pt x="6160" y="1711"/>
                    <a:pt x="5910" y="1461"/>
                  </a:cubicBezTo>
                  <a:lnTo>
                    <a:pt x="4637" y="188"/>
                  </a:lnTo>
                  <a:cubicBezTo>
                    <a:pt x="4512" y="63"/>
                    <a:pt x="4348" y="1"/>
                    <a:pt x="4185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48975" y="1987716"/>
              <a:ext cx="384898" cy="358221"/>
            </a:xfrm>
            <a:custGeom>
              <a:avLst/>
              <a:gdLst/>
              <a:ahLst/>
              <a:cxnLst/>
              <a:rect l="l" t="t" r="r" b="b"/>
              <a:pathLst>
                <a:path w="14702" h="13683" extrusionOk="0">
                  <a:moveTo>
                    <a:pt x="2879" y="8433"/>
                  </a:moveTo>
                  <a:lnTo>
                    <a:pt x="6150" y="11705"/>
                  </a:lnTo>
                  <a:lnTo>
                    <a:pt x="5329" y="12531"/>
                  </a:lnTo>
                  <a:lnTo>
                    <a:pt x="2052" y="9259"/>
                  </a:lnTo>
                  <a:lnTo>
                    <a:pt x="2879" y="8433"/>
                  </a:lnTo>
                  <a:close/>
                  <a:moveTo>
                    <a:pt x="10113" y="1"/>
                  </a:moveTo>
                  <a:cubicBezTo>
                    <a:pt x="9813" y="1"/>
                    <a:pt x="9513" y="115"/>
                    <a:pt x="9282" y="343"/>
                  </a:cubicBezTo>
                  <a:lnTo>
                    <a:pt x="2192" y="7434"/>
                  </a:lnTo>
                  <a:cubicBezTo>
                    <a:pt x="2105" y="7516"/>
                    <a:pt x="2105" y="7655"/>
                    <a:pt x="2192" y="7741"/>
                  </a:cubicBezTo>
                  <a:lnTo>
                    <a:pt x="2566" y="8121"/>
                  </a:lnTo>
                  <a:lnTo>
                    <a:pt x="1586" y="9106"/>
                  </a:lnTo>
                  <a:cubicBezTo>
                    <a:pt x="1500" y="9192"/>
                    <a:pt x="1500" y="9331"/>
                    <a:pt x="1586" y="9413"/>
                  </a:cubicBezTo>
                  <a:lnTo>
                    <a:pt x="2307" y="10134"/>
                  </a:lnTo>
                  <a:lnTo>
                    <a:pt x="1759" y="10686"/>
                  </a:lnTo>
                  <a:cubicBezTo>
                    <a:pt x="1604" y="10845"/>
                    <a:pt x="1747" y="11060"/>
                    <a:pt x="1917" y="11060"/>
                  </a:cubicBezTo>
                  <a:cubicBezTo>
                    <a:pt x="1968" y="11060"/>
                    <a:pt x="2022" y="11040"/>
                    <a:pt x="2072" y="10994"/>
                  </a:cubicBezTo>
                  <a:lnTo>
                    <a:pt x="2619" y="10446"/>
                  </a:lnTo>
                  <a:lnTo>
                    <a:pt x="4132" y="11964"/>
                  </a:lnTo>
                  <a:lnTo>
                    <a:pt x="2893" y="13208"/>
                  </a:lnTo>
                  <a:lnTo>
                    <a:pt x="669" y="12401"/>
                  </a:lnTo>
                  <a:lnTo>
                    <a:pt x="1413" y="11657"/>
                  </a:lnTo>
                  <a:cubicBezTo>
                    <a:pt x="1569" y="11497"/>
                    <a:pt x="1424" y="11280"/>
                    <a:pt x="1255" y="11280"/>
                  </a:cubicBezTo>
                  <a:cubicBezTo>
                    <a:pt x="1205" y="11280"/>
                    <a:pt x="1153" y="11299"/>
                    <a:pt x="1106" y="11344"/>
                  </a:cubicBezTo>
                  <a:lnTo>
                    <a:pt x="111" y="12334"/>
                  </a:lnTo>
                  <a:cubicBezTo>
                    <a:pt x="1" y="12449"/>
                    <a:pt x="44" y="12641"/>
                    <a:pt x="193" y="12694"/>
                  </a:cubicBezTo>
                  <a:lnTo>
                    <a:pt x="2874" y="13669"/>
                  </a:lnTo>
                  <a:cubicBezTo>
                    <a:pt x="2898" y="13678"/>
                    <a:pt x="2923" y="13683"/>
                    <a:pt x="2948" y="13683"/>
                  </a:cubicBezTo>
                  <a:cubicBezTo>
                    <a:pt x="3004" y="13683"/>
                    <a:pt x="3061" y="13661"/>
                    <a:pt x="3104" y="13621"/>
                  </a:cubicBezTo>
                  <a:lnTo>
                    <a:pt x="4445" y="12276"/>
                  </a:lnTo>
                  <a:lnTo>
                    <a:pt x="5165" y="12997"/>
                  </a:lnTo>
                  <a:cubicBezTo>
                    <a:pt x="5209" y="13040"/>
                    <a:pt x="5265" y="13062"/>
                    <a:pt x="5321" y="13062"/>
                  </a:cubicBezTo>
                  <a:cubicBezTo>
                    <a:pt x="5378" y="13062"/>
                    <a:pt x="5434" y="13040"/>
                    <a:pt x="5478" y="12997"/>
                  </a:cubicBezTo>
                  <a:lnTo>
                    <a:pt x="6458" y="12012"/>
                  </a:lnTo>
                  <a:lnTo>
                    <a:pt x="6837" y="12392"/>
                  </a:lnTo>
                  <a:cubicBezTo>
                    <a:pt x="6880" y="12435"/>
                    <a:pt x="6937" y="12456"/>
                    <a:pt x="6993" y="12456"/>
                  </a:cubicBezTo>
                  <a:cubicBezTo>
                    <a:pt x="7050" y="12456"/>
                    <a:pt x="7106" y="12435"/>
                    <a:pt x="7149" y="12392"/>
                  </a:cubicBezTo>
                  <a:lnTo>
                    <a:pt x="12559" y="6982"/>
                  </a:lnTo>
                  <a:cubicBezTo>
                    <a:pt x="12711" y="6823"/>
                    <a:pt x="12565" y="6606"/>
                    <a:pt x="12396" y="6606"/>
                  </a:cubicBezTo>
                  <a:cubicBezTo>
                    <a:pt x="12346" y="6606"/>
                    <a:pt x="12294" y="6625"/>
                    <a:pt x="12246" y="6670"/>
                  </a:cubicBezTo>
                  <a:lnTo>
                    <a:pt x="6991" y="11926"/>
                  </a:lnTo>
                  <a:lnTo>
                    <a:pt x="2658" y="7588"/>
                  </a:lnTo>
                  <a:lnTo>
                    <a:pt x="9595" y="651"/>
                  </a:lnTo>
                  <a:cubicBezTo>
                    <a:pt x="9736" y="509"/>
                    <a:pt x="9924" y="438"/>
                    <a:pt x="10112" y="438"/>
                  </a:cubicBezTo>
                  <a:cubicBezTo>
                    <a:pt x="10300" y="438"/>
                    <a:pt x="10488" y="509"/>
                    <a:pt x="10632" y="651"/>
                  </a:cubicBezTo>
                  <a:lnTo>
                    <a:pt x="13933" y="3956"/>
                  </a:lnTo>
                  <a:cubicBezTo>
                    <a:pt x="14221" y="4239"/>
                    <a:pt x="14221" y="4705"/>
                    <a:pt x="13933" y="4993"/>
                  </a:cubicBezTo>
                  <a:lnTo>
                    <a:pt x="12866" y="6060"/>
                  </a:lnTo>
                  <a:cubicBezTo>
                    <a:pt x="12700" y="6218"/>
                    <a:pt x="12851" y="6442"/>
                    <a:pt x="13024" y="6442"/>
                  </a:cubicBezTo>
                  <a:cubicBezTo>
                    <a:pt x="13076" y="6442"/>
                    <a:pt x="13130" y="6421"/>
                    <a:pt x="13178" y="6372"/>
                  </a:cubicBezTo>
                  <a:lnTo>
                    <a:pt x="14245" y="5301"/>
                  </a:lnTo>
                  <a:cubicBezTo>
                    <a:pt x="14701" y="4844"/>
                    <a:pt x="14701" y="4100"/>
                    <a:pt x="14245" y="3643"/>
                  </a:cubicBezTo>
                  <a:lnTo>
                    <a:pt x="10940" y="343"/>
                  </a:lnTo>
                  <a:cubicBezTo>
                    <a:pt x="10712" y="115"/>
                    <a:pt x="10413" y="1"/>
                    <a:pt x="10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980792" y="2066151"/>
              <a:ext cx="173835" cy="169358"/>
            </a:xfrm>
            <a:custGeom>
              <a:avLst/>
              <a:gdLst/>
              <a:ahLst/>
              <a:cxnLst/>
              <a:rect l="l" t="t" r="r" b="b"/>
              <a:pathLst>
                <a:path w="6640" h="6469" extrusionOk="0">
                  <a:moveTo>
                    <a:pt x="4428" y="439"/>
                  </a:moveTo>
                  <a:cubicBezTo>
                    <a:pt x="4534" y="439"/>
                    <a:pt x="4641" y="479"/>
                    <a:pt x="4723" y="561"/>
                  </a:cubicBezTo>
                  <a:lnTo>
                    <a:pt x="5996" y="1834"/>
                  </a:lnTo>
                  <a:cubicBezTo>
                    <a:pt x="6073" y="1911"/>
                    <a:pt x="6116" y="2021"/>
                    <a:pt x="6116" y="2132"/>
                  </a:cubicBezTo>
                  <a:cubicBezTo>
                    <a:pt x="6116" y="2238"/>
                    <a:pt x="6073" y="2348"/>
                    <a:pt x="5996" y="2425"/>
                  </a:cubicBezTo>
                  <a:lnTo>
                    <a:pt x="2513" y="5908"/>
                  </a:lnTo>
                  <a:cubicBezTo>
                    <a:pt x="2431" y="5987"/>
                    <a:pt x="2325" y="6027"/>
                    <a:pt x="2218" y="6027"/>
                  </a:cubicBezTo>
                  <a:cubicBezTo>
                    <a:pt x="2111" y="6027"/>
                    <a:pt x="2004" y="5987"/>
                    <a:pt x="1922" y="5908"/>
                  </a:cubicBezTo>
                  <a:lnTo>
                    <a:pt x="649" y="4630"/>
                  </a:lnTo>
                  <a:cubicBezTo>
                    <a:pt x="486" y="4467"/>
                    <a:pt x="486" y="4207"/>
                    <a:pt x="649" y="4044"/>
                  </a:cubicBezTo>
                  <a:lnTo>
                    <a:pt x="4132" y="561"/>
                  </a:lnTo>
                  <a:cubicBezTo>
                    <a:pt x="4214" y="479"/>
                    <a:pt x="4321" y="439"/>
                    <a:pt x="4428" y="439"/>
                  </a:cubicBezTo>
                  <a:close/>
                  <a:moveTo>
                    <a:pt x="4425" y="0"/>
                  </a:moveTo>
                  <a:cubicBezTo>
                    <a:pt x="4207" y="0"/>
                    <a:pt x="3988" y="83"/>
                    <a:pt x="3820" y="249"/>
                  </a:cubicBezTo>
                  <a:lnTo>
                    <a:pt x="337" y="3732"/>
                  </a:lnTo>
                  <a:cubicBezTo>
                    <a:pt x="1" y="4068"/>
                    <a:pt x="1" y="4611"/>
                    <a:pt x="337" y="4942"/>
                  </a:cubicBezTo>
                  <a:lnTo>
                    <a:pt x="1610" y="6220"/>
                  </a:lnTo>
                  <a:cubicBezTo>
                    <a:pt x="1778" y="6386"/>
                    <a:pt x="1998" y="6469"/>
                    <a:pt x="2217" y="6469"/>
                  </a:cubicBezTo>
                  <a:cubicBezTo>
                    <a:pt x="2436" y="6469"/>
                    <a:pt x="2655" y="6386"/>
                    <a:pt x="2821" y="6220"/>
                  </a:cubicBezTo>
                  <a:lnTo>
                    <a:pt x="6304" y="2737"/>
                  </a:lnTo>
                  <a:cubicBezTo>
                    <a:pt x="6640" y="2401"/>
                    <a:pt x="6640" y="1858"/>
                    <a:pt x="6304" y="1527"/>
                  </a:cubicBezTo>
                  <a:lnTo>
                    <a:pt x="5030" y="249"/>
                  </a:lnTo>
                  <a:cubicBezTo>
                    <a:pt x="4862" y="83"/>
                    <a:pt x="4644" y="0"/>
                    <a:pt x="442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00F2A-2E36-E545-BF94-9A24C6F79676}"/>
              </a:ext>
            </a:extLst>
          </p:cNvPr>
          <p:cNvSpPr/>
          <p:nvPr/>
        </p:nvSpPr>
        <p:spPr>
          <a:xfrm>
            <a:off x="5033211" y="917597"/>
            <a:ext cx="2296506" cy="3785652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HK" sz="1600" dirty="0">
                <a:solidFill>
                  <a:schemeClr val="tx1"/>
                </a:solidFill>
                <a:latin typeface="Century" panose="02040604050505020304" pitchFamily="18" charset="0"/>
              </a:rPr>
              <a:t>Business 95701</a:t>
            </a:r>
          </a:p>
          <a:p>
            <a:r>
              <a:rPr lang="en-HK" sz="1600" dirty="0">
                <a:solidFill>
                  <a:schemeClr val="tx1"/>
                </a:solidFill>
                <a:latin typeface="Century" panose="02040604050505020304" pitchFamily="18" charset="0"/>
              </a:rPr>
              <a:t>Education 94536</a:t>
            </a:r>
          </a:p>
          <a:p>
            <a:r>
              <a:rPr lang="en-HK" sz="1600" dirty="0">
                <a:solidFill>
                  <a:schemeClr val="tx1"/>
                </a:solidFill>
                <a:latin typeface="Century" panose="02040604050505020304" pitchFamily="18" charset="0"/>
              </a:rPr>
              <a:t>Games 58489</a:t>
            </a:r>
          </a:p>
          <a:p>
            <a:r>
              <a:rPr lang="en-HK" sz="1600" dirty="0">
                <a:solidFill>
                  <a:schemeClr val="tx1"/>
                </a:solidFill>
                <a:latin typeface="Century" panose="02040604050505020304" pitchFamily="18" charset="0"/>
              </a:rPr>
              <a:t>Entertainment 28554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Finance 9445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Productivity 9280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Music 8543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Utilities 7785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Book 7632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Lifestyle 7610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Reference 5927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Travel 5240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Photo &amp; Video 4227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Medical 3872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Sports 2936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News 2797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Social Networking 2774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Stickers 2682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Food &amp; Drink 2583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Shopping 2375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Health &amp; Fitness 1649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Navigation 693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Magazines &amp; Newspapers 301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Weather 171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Graphics &amp; Design 86</a:t>
            </a:r>
          </a:p>
          <a:p>
            <a:r>
              <a:rPr lang="en-HK" sz="800" strike="sngStrike" dirty="0">
                <a:solidFill>
                  <a:schemeClr val="tx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Developer Tools 27</a:t>
            </a:r>
            <a:endParaRPr lang="en-US" sz="800" strike="sngStrike" dirty="0">
              <a:solidFill>
                <a:schemeClr val="tx1">
                  <a:lumMod val="90000"/>
                  <a:lumOff val="10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>
            <a:spLocks noGrp="1"/>
          </p:cNvSpPr>
          <p:nvPr>
            <p:ph type="title"/>
          </p:nvPr>
        </p:nvSpPr>
        <p:spPr>
          <a:xfrm>
            <a:off x="494650" y="1616600"/>
            <a:ext cx="1214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title" idx="2"/>
          </p:nvPr>
        </p:nvSpPr>
        <p:spPr>
          <a:xfrm>
            <a:off x="494650" y="2812050"/>
            <a:ext cx="1214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title" idx="3"/>
          </p:nvPr>
        </p:nvSpPr>
        <p:spPr>
          <a:xfrm>
            <a:off x="4860375" y="2388850"/>
            <a:ext cx="12144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40" name="Google Shape;640;p35"/>
          <p:cNvSpPr txBox="1">
            <a:spLocks noGrp="1"/>
          </p:cNvSpPr>
          <p:nvPr>
            <p:ph type="title" idx="4"/>
          </p:nvPr>
        </p:nvSpPr>
        <p:spPr>
          <a:xfrm>
            <a:off x="4847075" y="3620025"/>
            <a:ext cx="1214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1"/>
          </p:nvPr>
        </p:nvSpPr>
        <p:spPr>
          <a:xfrm flipH="1">
            <a:off x="1771247" y="1616599"/>
            <a:ext cx="23541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5"/>
          </p:nvPr>
        </p:nvSpPr>
        <p:spPr>
          <a:xfrm>
            <a:off x="1771250" y="200247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Project Aims &amp; Business Value</a:t>
            </a:r>
            <a:endParaRPr sz="1100" dirty="0"/>
          </a:p>
        </p:txBody>
      </p:sp>
      <p:sp>
        <p:nvSpPr>
          <p:cNvPr id="643" name="Google Shape;643;p35"/>
          <p:cNvSpPr txBox="1">
            <a:spLocks noGrp="1"/>
          </p:cNvSpPr>
          <p:nvPr>
            <p:ph type="subTitle" idx="6"/>
          </p:nvPr>
        </p:nvSpPr>
        <p:spPr>
          <a:xfrm flipH="1">
            <a:off x="1771247" y="2812050"/>
            <a:ext cx="26283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GAN?</a:t>
            </a:r>
            <a:endParaRPr dirty="0"/>
          </a:p>
        </p:txBody>
      </p:sp>
      <p:sp>
        <p:nvSpPr>
          <p:cNvPr id="644" name="Google Shape;644;p35"/>
          <p:cNvSpPr txBox="1">
            <a:spLocks noGrp="1"/>
          </p:cNvSpPr>
          <p:nvPr>
            <p:ph type="subTitle" idx="7"/>
          </p:nvPr>
        </p:nvSpPr>
        <p:spPr>
          <a:xfrm>
            <a:off x="1771250" y="31961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What is GAN?</a:t>
            </a:r>
            <a:endParaRPr sz="1100" dirty="0"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8"/>
          </p:nvPr>
        </p:nvSpPr>
        <p:spPr>
          <a:xfrm flipH="1">
            <a:off x="6139600" y="2413900"/>
            <a:ext cx="23541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HK" dirty="0"/>
              <a:t>Challenges &amp; Extension</a:t>
            </a:r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9"/>
          </p:nvPr>
        </p:nvSpPr>
        <p:spPr>
          <a:xfrm>
            <a:off x="6139600" y="27993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What’s next?</a:t>
            </a:r>
            <a:endParaRPr sz="1100" dirty="0"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13"/>
          </p:nvPr>
        </p:nvSpPr>
        <p:spPr>
          <a:xfrm flipH="1">
            <a:off x="6139600" y="3599325"/>
            <a:ext cx="2749958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Deployment</a:t>
            </a:r>
            <a:endParaRPr dirty="0"/>
          </a:p>
        </p:txBody>
      </p:sp>
      <p:sp>
        <p:nvSpPr>
          <p:cNvPr id="648" name="Google Shape;648;p35"/>
          <p:cNvSpPr txBox="1">
            <a:spLocks noGrp="1"/>
          </p:cNvSpPr>
          <p:nvPr>
            <p:ph type="subTitle" idx="14"/>
          </p:nvPr>
        </p:nvSpPr>
        <p:spPr>
          <a:xfrm>
            <a:off x="6139600" y="3982425"/>
            <a:ext cx="25350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Demonstrating the AI logo generator</a:t>
            </a:r>
            <a:endParaRPr sz="1100" dirty="0"/>
          </a:p>
        </p:txBody>
      </p:sp>
      <p:sp>
        <p:nvSpPr>
          <p:cNvPr id="649" name="Google Shape;649;p35"/>
          <p:cNvSpPr txBox="1">
            <a:spLocks noGrp="1"/>
          </p:cNvSpPr>
          <p:nvPr>
            <p:ph type="title" idx="15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5" name="Google Shape;639;p35">
            <a:extLst>
              <a:ext uri="{FF2B5EF4-FFF2-40B4-BE49-F238E27FC236}">
                <a16:creationId xmlns:a16="http://schemas.microsoft.com/office/drawing/2014/main" id="{746E580C-C64F-3940-8FED-162547BCD3F3}"/>
              </a:ext>
            </a:extLst>
          </p:cNvPr>
          <p:cNvSpPr txBox="1">
            <a:spLocks/>
          </p:cNvSpPr>
          <p:nvPr/>
        </p:nvSpPr>
        <p:spPr>
          <a:xfrm>
            <a:off x="494650" y="3872075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Oswald Regular"/>
              <a:buNone/>
              <a:defRPr sz="7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6" name="Google Shape;645;p35">
            <a:extLst>
              <a:ext uri="{FF2B5EF4-FFF2-40B4-BE49-F238E27FC236}">
                <a16:creationId xmlns:a16="http://schemas.microsoft.com/office/drawing/2014/main" id="{E3A007B1-0B3B-FC4E-A34B-C4F87A76196A}"/>
              </a:ext>
            </a:extLst>
          </p:cNvPr>
          <p:cNvSpPr txBox="1">
            <a:spLocks/>
          </p:cNvSpPr>
          <p:nvPr/>
        </p:nvSpPr>
        <p:spPr>
          <a:xfrm flipH="1">
            <a:off x="1773875" y="3897125"/>
            <a:ext cx="2354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/>
            <a:r>
              <a:rPr lang="en-HK" dirty="0"/>
              <a:t>Data Collection &amp; Pre-processing</a:t>
            </a:r>
          </a:p>
        </p:txBody>
      </p:sp>
      <p:sp>
        <p:nvSpPr>
          <p:cNvPr id="17" name="Google Shape;646;p35">
            <a:extLst>
              <a:ext uri="{FF2B5EF4-FFF2-40B4-BE49-F238E27FC236}">
                <a16:creationId xmlns:a16="http://schemas.microsoft.com/office/drawing/2014/main" id="{92A08437-3280-764C-8C4A-F592BBBB095F}"/>
              </a:ext>
            </a:extLst>
          </p:cNvPr>
          <p:cNvSpPr txBox="1">
            <a:spLocks/>
          </p:cNvSpPr>
          <p:nvPr/>
        </p:nvSpPr>
        <p:spPr>
          <a:xfrm>
            <a:off x="1773875" y="4282550"/>
            <a:ext cx="2535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 Medium"/>
              <a:buNone/>
              <a:defRPr sz="9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 Medium"/>
              <a:buNone/>
              <a:defRPr sz="9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 Medium"/>
              <a:buNone/>
              <a:defRPr sz="9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ontserrat Medium"/>
              <a:buNone/>
              <a:defRPr sz="9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HK" sz="1100" dirty="0"/>
              <a:t>Handling &gt;365k data</a:t>
            </a:r>
          </a:p>
        </p:txBody>
      </p:sp>
      <p:sp>
        <p:nvSpPr>
          <p:cNvPr id="18" name="Google Shape;639;p35">
            <a:extLst>
              <a:ext uri="{FF2B5EF4-FFF2-40B4-BE49-F238E27FC236}">
                <a16:creationId xmlns:a16="http://schemas.microsoft.com/office/drawing/2014/main" id="{7D297028-C257-BB45-9F46-46CDC2EF86DD}"/>
              </a:ext>
            </a:extLst>
          </p:cNvPr>
          <p:cNvSpPr txBox="1">
            <a:spLocks/>
          </p:cNvSpPr>
          <p:nvPr/>
        </p:nvSpPr>
        <p:spPr>
          <a:xfrm>
            <a:off x="4860375" y="1305825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Oswald Regular"/>
              <a:buNone/>
              <a:defRPr sz="75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Raleway Thin"/>
              <a:buNone/>
              <a:defRPr sz="56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9" name="Google Shape;645;p35">
            <a:extLst>
              <a:ext uri="{FF2B5EF4-FFF2-40B4-BE49-F238E27FC236}">
                <a16:creationId xmlns:a16="http://schemas.microsoft.com/office/drawing/2014/main" id="{F579DBDE-D520-744B-A0FA-C01F115D22A0}"/>
              </a:ext>
            </a:extLst>
          </p:cNvPr>
          <p:cNvSpPr txBox="1">
            <a:spLocks/>
          </p:cNvSpPr>
          <p:nvPr/>
        </p:nvSpPr>
        <p:spPr>
          <a:xfrm flipH="1">
            <a:off x="6139599" y="1330875"/>
            <a:ext cx="2837423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Raleway Thin"/>
              <a:buNone/>
              <a:defRPr sz="19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/>
            <a:r>
              <a:rPr lang="en-HK" dirty="0"/>
              <a:t>System Architecture &amp; Results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>
            <a:spLocks noGrp="1"/>
          </p:cNvSpPr>
          <p:nvPr>
            <p:ph type="ctrTitle"/>
          </p:nvPr>
        </p:nvSpPr>
        <p:spPr>
          <a:xfrm>
            <a:off x="5994738" y="1933500"/>
            <a:ext cx="3149262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Model Architecture</a:t>
            </a:r>
            <a:br>
              <a:rPr lang="en-US" dirty="0"/>
            </a:br>
            <a:r>
              <a:rPr lang="en-US" dirty="0"/>
              <a:t>&amp; Results</a:t>
            </a:r>
            <a:endParaRPr dirty="0"/>
          </a:p>
        </p:txBody>
      </p:sp>
      <p:sp>
        <p:nvSpPr>
          <p:cNvPr id="656" name="Google Shape;656;p36"/>
          <p:cNvSpPr txBox="1">
            <a:spLocks noGrp="1"/>
          </p:cNvSpPr>
          <p:nvPr>
            <p:ph type="title" idx="2"/>
          </p:nvPr>
        </p:nvSpPr>
        <p:spPr>
          <a:xfrm>
            <a:off x="3755650" y="1452100"/>
            <a:ext cx="26523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57" name="Google Shape;657;p36"/>
          <p:cNvGrpSpPr/>
          <p:nvPr/>
        </p:nvGrpSpPr>
        <p:grpSpPr>
          <a:xfrm>
            <a:off x="405481" y="1162768"/>
            <a:ext cx="3531237" cy="3272943"/>
            <a:chOff x="1405350" y="580850"/>
            <a:chExt cx="4810950" cy="4459050"/>
          </a:xfrm>
        </p:grpSpPr>
        <p:sp>
          <p:nvSpPr>
            <p:cNvPr id="658" name="Google Shape;658;p36"/>
            <p:cNvSpPr/>
            <p:nvPr/>
          </p:nvSpPr>
          <p:spPr>
            <a:xfrm>
              <a:off x="4058900" y="652575"/>
              <a:ext cx="1465250" cy="2632750"/>
            </a:xfrm>
            <a:custGeom>
              <a:avLst/>
              <a:gdLst/>
              <a:ahLst/>
              <a:cxnLst/>
              <a:rect l="l" t="t" r="r" b="b"/>
              <a:pathLst>
                <a:path w="58610" h="105310" extrusionOk="0">
                  <a:moveTo>
                    <a:pt x="1" y="1"/>
                  </a:moveTo>
                  <a:lnTo>
                    <a:pt x="1" y="105309"/>
                  </a:lnTo>
                  <a:lnTo>
                    <a:pt x="58609" y="105309"/>
                  </a:lnTo>
                  <a:lnTo>
                    <a:pt x="5860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7275" y="728475"/>
              <a:ext cx="1333475" cy="2477625"/>
            </a:xfrm>
            <a:custGeom>
              <a:avLst/>
              <a:gdLst/>
              <a:ahLst/>
              <a:cxnLst/>
              <a:rect l="l" t="t" r="r" b="b"/>
              <a:pathLst>
                <a:path w="53339" h="99105" extrusionOk="0">
                  <a:moveTo>
                    <a:pt x="1" y="0"/>
                  </a:moveTo>
                  <a:lnTo>
                    <a:pt x="1" y="99104"/>
                  </a:lnTo>
                  <a:lnTo>
                    <a:pt x="53339" y="99104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17275" y="728475"/>
              <a:ext cx="1333475" cy="1725425"/>
            </a:xfrm>
            <a:custGeom>
              <a:avLst/>
              <a:gdLst/>
              <a:ahLst/>
              <a:cxnLst/>
              <a:rect l="l" t="t" r="r" b="b"/>
              <a:pathLst>
                <a:path w="53339" h="69017" extrusionOk="0">
                  <a:moveTo>
                    <a:pt x="1" y="0"/>
                  </a:moveTo>
                  <a:lnTo>
                    <a:pt x="1" y="69016"/>
                  </a:lnTo>
                  <a:lnTo>
                    <a:pt x="53339" y="1168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17275" y="14414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17275" y="20310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7"/>
                  </a:lnTo>
                  <a:lnTo>
                    <a:pt x="54506" y="1067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17275" y="2621475"/>
              <a:ext cx="1362675" cy="26725"/>
            </a:xfrm>
            <a:custGeom>
              <a:avLst/>
              <a:gdLst/>
              <a:ahLst/>
              <a:cxnLst/>
              <a:rect l="l" t="t" r="r" b="b"/>
              <a:pathLst>
                <a:path w="54507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750225" y="1454825"/>
              <a:ext cx="67575" cy="1822150"/>
            </a:xfrm>
            <a:custGeom>
              <a:avLst/>
              <a:gdLst/>
              <a:ahLst/>
              <a:cxnLst/>
              <a:rect l="l" t="t" r="r" b="b"/>
              <a:pathLst>
                <a:path w="2703" h="72886" extrusionOk="0">
                  <a:moveTo>
                    <a:pt x="1" y="0"/>
                  </a:moveTo>
                  <a:lnTo>
                    <a:pt x="1" y="72886"/>
                  </a:lnTo>
                  <a:lnTo>
                    <a:pt x="2703" y="7288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374125" y="728475"/>
              <a:ext cx="30875" cy="726375"/>
            </a:xfrm>
            <a:custGeom>
              <a:avLst/>
              <a:gdLst/>
              <a:ahLst/>
              <a:cxnLst/>
              <a:rect l="l" t="t" r="r" b="b"/>
              <a:pathLst>
                <a:path w="1235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637650" y="728475"/>
              <a:ext cx="30050" cy="726375"/>
            </a:xfrm>
            <a:custGeom>
              <a:avLst/>
              <a:gdLst/>
              <a:ahLst/>
              <a:cxnLst/>
              <a:rect l="l" t="t" r="r" b="b"/>
              <a:pathLst>
                <a:path w="1202" h="29055" extrusionOk="0">
                  <a:moveTo>
                    <a:pt x="0" y="0"/>
                  </a:moveTo>
                  <a:lnTo>
                    <a:pt x="0" y="29054"/>
                  </a:lnTo>
                  <a:lnTo>
                    <a:pt x="1201" y="2905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900325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163850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3997200" y="607550"/>
              <a:ext cx="61725" cy="2693625"/>
            </a:xfrm>
            <a:custGeom>
              <a:avLst/>
              <a:gdLst/>
              <a:ahLst/>
              <a:cxnLst/>
              <a:rect l="l" t="t" r="r" b="b"/>
              <a:pathLst>
                <a:path w="2469" h="107745" extrusionOk="0">
                  <a:moveTo>
                    <a:pt x="0" y="0"/>
                  </a:moveTo>
                  <a:lnTo>
                    <a:pt x="0" y="107744"/>
                  </a:lnTo>
                  <a:lnTo>
                    <a:pt x="2469" y="107744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5524125" y="607550"/>
              <a:ext cx="62550" cy="2701125"/>
            </a:xfrm>
            <a:custGeom>
              <a:avLst/>
              <a:gdLst/>
              <a:ahLst/>
              <a:cxnLst/>
              <a:rect l="l" t="t" r="r" b="b"/>
              <a:pathLst>
                <a:path w="2502" h="108045" extrusionOk="0">
                  <a:moveTo>
                    <a:pt x="0" y="0"/>
                  </a:moveTo>
                  <a:lnTo>
                    <a:pt x="0" y="107077"/>
                  </a:lnTo>
                  <a:lnTo>
                    <a:pt x="2502" y="1080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997200" y="580850"/>
              <a:ext cx="1589475" cy="71750"/>
            </a:xfrm>
            <a:custGeom>
              <a:avLst/>
              <a:gdLst/>
              <a:ahLst/>
              <a:cxnLst/>
              <a:rect l="l" t="t" r="r" b="b"/>
              <a:pathLst>
                <a:path w="6357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63579" y="2870"/>
                  </a:lnTo>
                  <a:lnTo>
                    <a:pt x="6357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953000" y="3316975"/>
              <a:ext cx="1675375" cy="67575"/>
            </a:xfrm>
            <a:custGeom>
              <a:avLst/>
              <a:gdLst/>
              <a:ahLst/>
              <a:cxnLst/>
              <a:rect l="l" t="t" r="r" b="b"/>
              <a:pathLst>
                <a:path w="67015" h="2703" extrusionOk="0">
                  <a:moveTo>
                    <a:pt x="0" y="1"/>
                  </a:moveTo>
                  <a:lnTo>
                    <a:pt x="0" y="2703"/>
                  </a:lnTo>
                  <a:lnTo>
                    <a:pt x="67015" y="2703"/>
                  </a:lnTo>
                  <a:lnTo>
                    <a:pt x="670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953000" y="3284450"/>
              <a:ext cx="1675375" cy="32550"/>
            </a:xfrm>
            <a:custGeom>
              <a:avLst/>
              <a:gdLst/>
              <a:ahLst/>
              <a:cxnLst/>
              <a:rect l="l" t="t" r="r" b="b"/>
              <a:pathLst>
                <a:path w="67015" h="1302" extrusionOk="0">
                  <a:moveTo>
                    <a:pt x="4237" y="1"/>
                  </a:moveTo>
                  <a:lnTo>
                    <a:pt x="0" y="1302"/>
                  </a:lnTo>
                  <a:lnTo>
                    <a:pt x="67015" y="1302"/>
                  </a:lnTo>
                  <a:lnTo>
                    <a:pt x="628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429275" y="3824000"/>
              <a:ext cx="876500" cy="1208425"/>
            </a:xfrm>
            <a:custGeom>
              <a:avLst/>
              <a:gdLst/>
              <a:ahLst/>
              <a:cxnLst/>
              <a:rect l="l" t="t" r="r" b="b"/>
              <a:pathLst>
                <a:path w="35060" h="48337" extrusionOk="0">
                  <a:moveTo>
                    <a:pt x="4537" y="1"/>
                  </a:moveTo>
                  <a:cubicBezTo>
                    <a:pt x="2853" y="1"/>
                    <a:pt x="1114" y="975"/>
                    <a:pt x="601" y="2603"/>
                  </a:cubicBezTo>
                  <a:cubicBezTo>
                    <a:pt x="1" y="4371"/>
                    <a:pt x="935" y="6306"/>
                    <a:pt x="1969" y="7873"/>
                  </a:cubicBezTo>
                  <a:cubicBezTo>
                    <a:pt x="3537" y="10175"/>
                    <a:pt x="5438" y="12243"/>
                    <a:pt x="7606" y="14011"/>
                  </a:cubicBezTo>
                  <a:cubicBezTo>
                    <a:pt x="8007" y="14278"/>
                    <a:pt x="8340" y="14678"/>
                    <a:pt x="8507" y="15145"/>
                  </a:cubicBezTo>
                  <a:cubicBezTo>
                    <a:pt x="8741" y="16046"/>
                    <a:pt x="7873" y="16813"/>
                    <a:pt x="7006" y="17047"/>
                  </a:cubicBezTo>
                  <a:cubicBezTo>
                    <a:pt x="6538" y="17171"/>
                    <a:pt x="6064" y="17201"/>
                    <a:pt x="5588" y="17201"/>
                  </a:cubicBezTo>
                  <a:cubicBezTo>
                    <a:pt x="5147" y="17201"/>
                    <a:pt x="4705" y="17175"/>
                    <a:pt x="4268" y="17175"/>
                  </a:cubicBezTo>
                  <a:cubicBezTo>
                    <a:pt x="4169" y="17175"/>
                    <a:pt x="4069" y="17177"/>
                    <a:pt x="3970" y="17180"/>
                  </a:cubicBezTo>
                  <a:cubicBezTo>
                    <a:pt x="2936" y="17213"/>
                    <a:pt x="1836" y="17614"/>
                    <a:pt x="1369" y="18514"/>
                  </a:cubicBezTo>
                  <a:cubicBezTo>
                    <a:pt x="768" y="19815"/>
                    <a:pt x="1769" y="21283"/>
                    <a:pt x="2803" y="22250"/>
                  </a:cubicBezTo>
                  <a:cubicBezTo>
                    <a:pt x="4838" y="24218"/>
                    <a:pt x="7206" y="25819"/>
                    <a:pt x="9808" y="26987"/>
                  </a:cubicBezTo>
                  <a:cubicBezTo>
                    <a:pt x="10742" y="27387"/>
                    <a:pt x="11709" y="27754"/>
                    <a:pt x="12443" y="28488"/>
                  </a:cubicBezTo>
                  <a:cubicBezTo>
                    <a:pt x="13144" y="29189"/>
                    <a:pt x="13511" y="30389"/>
                    <a:pt x="13010" y="31290"/>
                  </a:cubicBezTo>
                  <a:cubicBezTo>
                    <a:pt x="12611" y="31939"/>
                    <a:pt x="11839" y="32214"/>
                    <a:pt x="11056" y="32214"/>
                  </a:cubicBezTo>
                  <a:cubicBezTo>
                    <a:pt x="10792" y="32214"/>
                    <a:pt x="10527" y="32183"/>
                    <a:pt x="10275" y="32124"/>
                  </a:cubicBezTo>
                  <a:cubicBezTo>
                    <a:pt x="9308" y="31857"/>
                    <a:pt x="8440" y="31257"/>
                    <a:pt x="7540" y="30823"/>
                  </a:cubicBezTo>
                  <a:cubicBezTo>
                    <a:pt x="6790" y="30477"/>
                    <a:pt x="5934" y="30274"/>
                    <a:pt x="5104" y="30274"/>
                  </a:cubicBezTo>
                  <a:cubicBezTo>
                    <a:pt x="4014" y="30274"/>
                    <a:pt x="2970" y="30624"/>
                    <a:pt x="2269" y="31457"/>
                  </a:cubicBezTo>
                  <a:cubicBezTo>
                    <a:pt x="1469" y="32458"/>
                    <a:pt x="1235" y="33792"/>
                    <a:pt x="1569" y="35026"/>
                  </a:cubicBezTo>
                  <a:cubicBezTo>
                    <a:pt x="1902" y="36260"/>
                    <a:pt x="2503" y="37394"/>
                    <a:pt x="3303" y="38362"/>
                  </a:cubicBezTo>
                  <a:cubicBezTo>
                    <a:pt x="5872" y="41931"/>
                    <a:pt x="9374" y="44766"/>
                    <a:pt x="13377" y="46568"/>
                  </a:cubicBezTo>
                  <a:cubicBezTo>
                    <a:pt x="15989" y="47668"/>
                    <a:pt x="18502" y="48336"/>
                    <a:pt x="21081" y="48336"/>
                  </a:cubicBezTo>
                  <a:cubicBezTo>
                    <a:pt x="22488" y="48336"/>
                    <a:pt x="23914" y="48137"/>
                    <a:pt x="25386" y="47702"/>
                  </a:cubicBezTo>
                  <a:cubicBezTo>
                    <a:pt x="32391" y="43499"/>
                    <a:pt x="34492" y="34959"/>
                    <a:pt x="34759" y="27154"/>
                  </a:cubicBezTo>
                  <a:cubicBezTo>
                    <a:pt x="34826" y="25853"/>
                    <a:pt x="35059" y="24485"/>
                    <a:pt x="34526" y="23318"/>
                  </a:cubicBezTo>
                  <a:cubicBezTo>
                    <a:pt x="34063" y="22366"/>
                    <a:pt x="33068" y="21591"/>
                    <a:pt x="32065" y="21591"/>
                  </a:cubicBezTo>
                  <a:cubicBezTo>
                    <a:pt x="31839" y="21591"/>
                    <a:pt x="31612" y="21630"/>
                    <a:pt x="31390" y="21717"/>
                  </a:cubicBezTo>
                  <a:cubicBezTo>
                    <a:pt x="30389" y="22117"/>
                    <a:pt x="29889" y="23184"/>
                    <a:pt x="29289" y="24085"/>
                  </a:cubicBezTo>
                  <a:cubicBezTo>
                    <a:pt x="28488" y="25286"/>
                    <a:pt x="27354" y="26220"/>
                    <a:pt x="26053" y="26787"/>
                  </a:cubicBezTo>
                  <a:cubicBezTo>
                    <a:pt x="25555" y="26997"/>
                    <a:pt x="25003" y="27153"/>
                    <a:pt x="24478" y="27153"/>
                  </a:cubicBezTo>
                  <a:cubicBezTo>
                    <a:pt x="24087" y="27153"/>
                    <a:pt x="23711" y="27067"/>
                    <a:pt x="23384" y="26854"/>
                  </a:cubicBezTo>
                  <a:cubicBezTo>
                    <a:pt x="22284" y="26153"/>
                    <a:pt x="22284" y="24585"/>
                    <a:pt x="22350" y="23318"/>
                  </a:cubicBezTo>
                  <a:cubicBezTo>
                    <a:pt x="22550" y="20883"/>
                    <a:pt x="22717" y="18481"/>
                    <a:pt x="22917" y="16079"/>
                  </a:cubicBezTo>
                  <a:cubicBezTo>
                    <a:pt x="23084" y="14812"/>
                    <a:pt x="23051" y="13511"/>
                    <a:pt x="22784" y="12210"/>
                  </a:cubicBezTo>
                  <a:cubicBezTo>
                    <a:pt x="22484" y="10976"/>
                    <a:pt x="21650" y="9775"/>
                    <a:pt x="20449" y="9341"/>
                  </a:cubicBezTo>
                  <a:cubicBezTo>
                    <a:pt x="20187" y="9246"/>
                    <a:pt x="19908" y="9201"/>
                    <a:pt x="19627" y="9201"/>
                  </a:cubicBezTo>
                  <a:cubicBezTo>
                    <a:pt x="18623" y="9201"/>
                    <a:pt x="17608" y="9784"/>
                    <a:pt x="17347" y="10775"/>
                  </a:cubicBezTo>
                  <a:cubicBezTo>
                    <a:pt x="17247" y="11276"/>
                    <a:pt x="17213" y="11843"/>
                    <a:pt x="17180" y="12377"/>
                  </a:cubicBezTo>
                  <a:cubicBezTo>
                    <a:pt x="17113" y="12910"/>
                    <a:pt x="16813" y="13477"/>
                    <a:pt x="16313" y="13577"/>
                  </a:cubicBezTo>
                  <a:cubicBezTo>
                    <a:pt x="16241" y="13595"/>
                    <a:pt x="16170" y="13604"/>
                    <a:pt x="16100" y="13604"/>
                  </a:cubicBezTo>
                  <a:cubicBezTo>
                    <a:pt x="15647" y="13604"/>
                    <a:pt x="15229" y="13257"/>
                    <a:pt x="14912" y="12910"/>
                  </a:cubicBezTo>
                  <a:cubicBezTo>
                    <a:pt x="13677" y="11509"/>
                    <a:pt x="12910" y="9775"/>
                    <a:pt x="12176" y="8040"/>
                  </a:cubicBezTo>
                  <a:cubicBezTo>
                    <a:pt x="11442" y="6306"/>
                    <a:pt x="10742" y="4538"/>
                    <a:pt x="9608" y="3037"/>
                  </a:cubicBezTo>
                  <a:cubicBezTo>
                    <a:pt x="8507" y="1502"/>
                    <a:pt x="6906" y="268"/>
                    <a:pt x="5071" y="34"/>
                  </a:cubicBezTo>
                  <a:cubicBezTo>
                    <a:pt x="4895" y="12"/>
                    <a:pt x="4716" y="1"/>
                    <a:pt x="45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493500" y="3847375"/>
              <a:ext cx="550425" cy="1178350"/>
            </a:xfrm>
            <a:custGeom>
              <a:avLst/>
              <a:gdLst/>
              <a:ahLst/>
              <a:cxnLst/>
              <a:rect l="l" t="t" r="r" b="b"/>
              <a:pathLst>
                <a:path w="22017" h="47134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134" y="133"/>
                  </a:cubicBezTo>
                  <a:cubicBezTo>
                    <a:pt x="101" y="100"/>
                    <a:pt x="67" y="33"/>
                    <a:pt x="0" y="0"/>
                  </a:cubicBezTo>
                  <a:close/>
                  <a:moveTo>
                    <a:pt x="134" y="133"/>
                  </a:moveTo>
                  <a:lnTo>
                    <a:pt x="501" y="500"/>
                  </a:lnTo>
                  <a:cubicBezTo>
                    <a:pt x="801" y="834"/>
                    <a:pt x="1268" y="1301"/>
                    <a:pt x="1868" y="1935"/>
                  </a:cubicBezTo>
                  <a:cubicBezTo>
                    <a:pt x="3503" y="3703"/>
                    <a:pt x="5037" y="5604"/>
                    <a:pt x="6405" y="7605"/>
                  </a:cubicBezTo>
                  <a:cubicBezTo>
                    <a:pt x="7306" y="8840"/>
                    <a:pt x="8206" y="10307"/>
                    <a:pt x="9140" y="11842"/>
                  </a:cubicBezTo>
                  <a:cubicBezTo>
                    <a:pt x="10074" y="13376"/>
                    <a:pt x="11075" y="15044"/>
                    <a:pt x="12076" y="16845"/>
                  </a:cubicBezTo>
                  <a:cubicBezTo>
                    <a:pt x="13110" y="18713"/>
                    <a:pt x="14044" y="20615"/>
                    <a:pt x="14878" y="22583"/>
                  </a:cubicBezTo>
                  <a:cubicBezTo>
                    <a:pt x="15278" y="23617"/>
                    <a:pt x="15678" y="24684"/>
                    <a:pt x="16045" y="25752"/>
                  </a:cubicBezTo>
                  <a:lnTo>
                    <a:pt x="17213" y="29054"/>
                  </a:lnTo>
                  <a:cubicBezTo>
                    <a:pt x="18680" y="33224"/>
                    <a:pt x="19948" y="37494"/>
                    <a:pt x="20949" y="41797"/>
                  </a:cubicBezTo>
                  <a:cubicBezTo>
                    <a:pt x="21849" y="45799"/>
                    <a:pt x="21316" y="44065"/>
                    <a:pt x="21382" y="47134"/>
                  </a:cubicBezTo>
                  <a:lnTo>
                    <a:pt x="21549" y="47134"/>
                  </a:lnTo>
                  <a:cubicBezTo>
                    <a:pt x="21482" y="44032"/>
                    <a:pt x="22016" y="45766"/>
                    <a:pt x="21116" y="41763"/>
                  </a:cubicBezTo>
                  <a:cubicBezTo>
                    <a:pt x="20148" y="37427"/>
                    <a:pt x="18881" y="33157"/>
                    <a:pt x="17413" y="28987"/>
                  </a:cubicBezTo>
                  <a:cubicBezTo>
                    <a:pt x="17013" y="27853"/>
                    <a:pt x="16612" y="26753"/>
                    <a:pt x="16245" y="25685"/>
                  </a:cubicBezTo>
                  <a:cubicBezTo>
                    <a:pt x="15878" y="24584"/>
                    <a:pt x="15478" y="23517"/>
                    <a:pt x="15078" y="22483"/>
                  </a:cubicBezTo>
                  <a:cubicBezTo>
                    <a:pt x="14211" y="20515"/>
                    <a:pt x="13277" y="18613"/>
                    <a:pt x="12243" y="16745"/>
                  </a:cubicBezTo>
                  <a:cubicBezTo>
                    <a:pt x="11242" y="14944"/>
                    <a:pt x="10241" y="13276"/>
                    <a:pt x="9307" y="11742"/>
                  </a:cubicBezTo>
                  <a:cubicBezTo>
                    <a:pt x="8373" y="10174"/>
                    <a:pt x="7439" y="8773"/>
                    <a:pt x="6538" y="7505"/>
                  </a:cubicBezTo>
                  <a:cubicBezTo>
                    <a:pt x="5171" y="5504"/>
                    <a:pt x="3603" y="3636"/>
                    <a:pt x="1935" y="1868"/>
                  </a:cubicBezTo>
                  <a:cubicBezTo>
                    <a:pt x="1335" y="1268"/>
                    <a:pt x="834" y="801"/>
                    <a:pt x="534" y="467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68775" y="4057525"/>
              <a:ext cx="71725" cy="351925"/>
            </a:xfrm>
            <a:custGeom>
              <a:avLst/>
              <a:gdLst/>
              <a:ahLst/>
              <a:cxnLst/>
              <a:rect l="l" t="t" r="r" b="b"/>
              <a:pathLst>
                <a:path w="2869" h="14077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2769" y="167"/>
                    <a:pt x="2702" y="334"/>
                    <a:pt x="2669" y="534"/>
                  </a:cubicBezTo>
                  <a:cubicBezTo>
                    <a:pt x="2535" y="867"/>
                    <a:pt x="2402" y="1368"/>
                    <a:pt x="2235" y="2001"/>
                  </a:cubicBezTo>
                  <a:cubicBezTo>
                    <a:pt x="1902" y="3269"/>
                    <a:pt x="1535" y="5037"/>
                    <a:pt x="1201" y="6972"/>
                  </a:cubicBezTo>
                  <a:cubicBezTo>
                    <a:pt x="867" y="8940"/>
                    <a:pt x="567" y="10674"/>
                    <a:pt x="334" y="11975"/>
                  </a:cubicBezTo>
                  <a:cubicBezTo>
                    <a:pt x="234" y="12576"/>
                    <a:pt x="134" y="13109"/>
                    <a:pt x="67" y="13510"/>
                  </a:cubicBezTo>
                  <a:cubicBezTo>
                    <a:pt x="34" y="13676"/>
                    <a:pt x="0" y="13877"/>
                    <a:pt x="0" y="14077"/>
                  </a:cubicBezTo>
                  <a:cubicBezTo>
                    <a:pt x="67" y="13910"/>
                    <a:pt x="134" y="13710"/>
                    <a:pt x="167" y="13543"/>
                  </a:cubicBezTo>
                  <a:cubicBezTo>
                    <a:pt x="267" y="13176"/>
                    <a:pt x="367" y="12676"/>
                    <a:pt x="501" y="12042"/>
                  </a:cubicBezTo>
                  <a:cubicBezTo>
                    <a:pt x="767" y="10741"/>
                    <a:pt x="1101" y="8973"/>
                    <a:pt x="1435" y="7038"/>
                  </a:cubicBezTo>
                  <a:cubicBezTo>
                    <a:pt x="1768" y="5070"/>
                    <a:pt x="2102" y="3302"/>
                    <a:pt x="2402" y="2035"/>
                  </a:cubicBezTo>
                  <a:cubicBezTo>
                    <a:pt x="2535" y="1401"/>
                    <a:pt x="2669" y="901"/>
                    <a:pt x="2769" y="534"/>
                  </a:cubicBezTo>
                  <a:cubicBezTo>
                    <a:pt x="2802" y="367"/>
                    <a:pt x="2836" y="167"/>
                    <a:pt x="28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459300" y="4303525"/>
              <a:ext cx="409500" cy="106775"/>
            </a:xfrm>
            <a:custGeom>
              <a:avLst/>
              <a:gdLst/>
              <a:ahLst/>
              <a:cxnLst/>
              <a:rect l="l" t="t" r="r" b="b"/>
              <a:pathLst>
                <a:path w="16380" h="4271" extrusionOk="0">
                  <a:moveTo>
                    <a:pt x="1" y="0"/>
                  </a:moveTo>
                  <a:cubicBezTo>
                    <a:pt x="201" y="67"/>
                    <a:pt x="434" y="100"/>
                    <a:pt x="635" y="134"/>
                  </a:cubicBezTo>
                  <a:cubicBezTo>
                    <a:pt x="1068" y="201"/>
                    <a:pt x="1669" y="301"/>
                    <a:pt x="2436" y="434"/>
                  </a:cubicBezTo>
                  <a:cubicBezTo>
                    <a:pt x="3937" y="701"/>
                    <a:pt x="6005" y="1135"/>
                    <a:pt x="8273" y="1735"/>
                  </a:cubicBezTo>
                  <a:cubicBezTo>
                    <a:pt x="10542" y="2335"/>
                    <a:pt x="12576" y="2969"/>
                    <a:pt x="14011" y="3470"/>
                  </a:cubicBezTo>
                  <a:cubicBezTo>
                    <a:pt x="14745" y="3703"/>
                    <a:pt x="15312" y="3903"/>
                    <a:pt x="15745" y="4037"/>
                  </a:cubicBezTo>
                  <a:cubicBezTo>
                    <a:pt x="15946" y="4137"/>
                    <a:pt x="16146" y="4203"/>
                    <a:pt x="16379" y="4270"/>
                  </a:cubicBezTo>
                  <a:cubicBezTo>
                    <a:pt x="16179" y="4137"/>
                    <a:pt x="15979" y="4037"/>
                    <a:pt x="15779" y="3970"/>
                  </a:cubicBezTo>
                  <a:cubicBezTo>
                    <a:pt x="15378" y="3803"/>
                    <a:pt x="14778" y="3536"/>
                    <a:pt x="14078" y="3303"/>
                  </a:cubicBezTo>
                  <a:cubicBezTo>
                    <a:pt x="12610" y="2769"/>
                    <a:pt x="10608" y="2102"/>
                    <a:pt x="8340" y="1501"/>
                  </a:cubicBezTo>
                  <a:cubicBezTo>
                    <a:pt x="6405" y="1001"/>
                    <a:pt x="4437" y="567"/>
                    <a:pt x="2469" y="267"/>
                  </a:cubicBezTo>
                  <a:cubicBezTo>
                    <a:pt x="1702" y="134"/>
                    <a:pt x="1068" y="67"/>
                    <a:pt x="635" y="34"/>
                  </a:cubicBezTo>
                  <a:cubicBezTo>
                    <a:pt x="434" y="0"/>
                    <a:pt x="2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017200" y="4367725"/>
              <a:ext cx="246050" cy="515400"/>
            </a:xfrm>
            <a:custGeom>
              <a:avLst/>
              <a:gdLst/>
              <a:ahLst/>
              <a:cxnLst/>
              <a:rect l="l" t="t" r="r" b="b"/>
              <a:pathLst>
                <a:path w="9842" h="20616" extrusionOk="0">
                  <a:moveTo>
                    <a:pt x="9841" y="1"/>
                  </a:moveTo>
                  <a:lnTo>
                    <a:pt x="9841" y="1"/>
                  </a:lnTo>
                  <a:cubicBezTo>
                    <a:pt x="9774" y="34"/>
                    <a:pt x="9741" y="101"/>
                    <a:pt x="9708" y="201"/>
                  </a:cubicBezTo>
                  <a:lnTo>
                    <a:pt x="9374" y="768"/>
                  </a:lnTo>
                  <a:cubicBezTo>
                    <a:pt x="9107" y="1268"/>
                    <a:pt x="8707" y="2002"/>
                    <a:pt x="8240" y="2936"/>
                  </a:cubicBezTo>
                  <a:cubicBezTo>
                    <a:pt x="7306" y="4771"/>
                    <a:pt x="6105" y="7373"/>
                    <a:pt x="4804" y="10242"/>
                  </a:cubicBezTo>
                  <a:cubicBezTo>
                    <a:pt x="3537" y="13144"/>
                    <a:pt x="2336" y="15746"/>
                    <a:pt x="1435" y="17580"/>
                  </a:cubicBezTo>
                  <a:lnTo>
                    <a:pt x="368" y="19815"/>
                  </a:lnTo>
                  <a:lnTo>
                    <a:pt x="101" y="20416"/>
                  </a:lnTo>
                  <a:cubicBezTo>
                    <a:pt x="67" y="20482"/>
                    <a:pt x="34" y="20549"/>
                    <a:pt x="1" y="20616"/>
                  </a:cubicBezTo>
                  <a:cubicBezTo>
                    <a:pt x="67" y="20549"/>
                    <a:pt x="101" y="20482"/>
                    <a:pt x="134" y="20416"/>
                  </a:cubicBezTo>
                  <a:lnTo>
                    <a:pt x="468" y="19848"/>
                  </a:lnTo>
                  <a:cubicBezTo>
                    <a:pt x="735" y="19348"/>
                    <a:pt x="1135" y="18581"/>
                    <a:pt x="1602" y="17680"/>
                  </a:cubicBezTo>
                  <a:cubicBezTo>
                    <a:pt x="2536" y="15812"/>
                    <a:pt x="3737" y="13244"/>
                    <a:pt x="5038" y="10342"/>
                  </a:cubicBezTo>
                  <a:cubicBezTo>
                    <a:pt x="6339" y="7473"/>
                    <a:pt x="7506" y="4871"/>
                    <a:pt x="8407" y="3003"/>
                  </a:cubicBezTo>
                  <a:lnTo>
                    <a:pt x="9474" y="801"/>
                  </a:lnTo>
                  <a:lnTo>
                    <a:pt x="9741" y="201"/>
                  </a:lnTo>
                  <a:cubicBezTo>
                    <a:pt x="9808" y="134"/>
                    <a:pt x="9808" y="68"/>
                    <a:pt x="9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478500" y="4667125"/>
              <a:ext cx="538725" cy="216000"/>
            </a:xfrm>
            <a:custGeom>
              <a:avLst/>
              <a:gdLst/>
              <a:ahLst/>
              <a:cxnLst/>
              <a:rect l="l" t="t" r="r" b="b"/>
              <a:pathLst>
                <a:path w="21549" h="8640" extrusionOk="0">
                  <a:moveTo>
                    <a:pt x="0" y="0"/>
                  </a:moveTo>
                  <a:cubicBezTo>
                    <a:pt x="67" y="34"/>
                    <a:pt x="133" y="67"/>
                    <a:pt x="200" y="100"/>
                  </a:cubicBezTo>
                  <a:lnTo>
                    <a:pt x="834" y="367"/>
                  </a:lnTo>
                  <a:lnTo>
                    <a:pt x="3136" y="1301"/>
                  </a:lnTo>
                  <a:cubicBezTo>
                    <a:pt x="5070" y="2102"/>
                    <a:pt x="7739" y="3202"/>
                    <a:pt x="10708" y="4437"/>
                  </a:cubicBezTo>
                  <a:cubicBezTo>
                    <a:pt x="13676" y="5671"/>
                    <a:pt x="16378" y="6772"/>
                    <a:pt x="18346" y="7506"/>
                  </a:cubicBezTo>
                  <a:cubicBezTo>
                    <a:pt x="19314" y="7872"/>
                    <a:pt x="20114" y="8173"/>
                    <a:pt x="20681" y="8373"/>
                  </a:cubicBezTo>
                  <a:lnTo>
                    <a:pt x="21315" y="8573"/>
                  </a:lnTo>
                  <a:cubicBezTo>
                    <a:pt x="21382" y="8606"/>
                    <a:pt x="21449" y="8640"/>
                    <a:pt x="21549" y="8640"/>
                  </a:cubicBezTo>
                  <a:cubicBezTo>
                    <a:pt x="21482" y="8606"/>
                    <a:pt x="21415" y="8573"/>
                    <a:pt x="21315" y="8540"/>
                  </a:cubicBezTo>
                  <a:lnTo>
                    <a:pt x="20715" y="8273"/>
                  </a:lnTo>
                  <a:lnTo>
                    <a:pt x="18380" y="7339"/>
                  </a:lnTo>
                  <a:cubicBezTo>
                    <a:pt x="16445" y="6572"/>
                    <a:pt x="13777" y="5437"/>
                    <a:pt x="10808" y="4203"/>
                  </a:cubicBezTo>
                  <a:cubicBezTo>
                    <a:pt x="7839" y="2969"/>
                    <a:pt x="5137" y="1902"/>
                    <a:pt x="3169" y="1134"/>
                  </a:cubicBezTo>
                  <a:cubicBezTo>
                    <a:pt x="2202" y="767"/>
                    <a:pt x="1401" y="467"/>
                    <a:pt x="834" y="300"/>
                  </a:cubicBezTo>
                  <a:lnTo>
                    <a:pt x="200" y="67"/>
                  </a:lnTo>
                  <a:cubicBezTo>
                    <a:pt x="133" y="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852200" y="980300"/>
              <a:ext cx="393650" cy="126800"/>
            </a:xfrm>
            <a:custGeom>
              <a:avLst/>
              <a:gdLst/>
              <a:ahLst/>
              <a:cxnLst/>
              <a:rect l="l" t="t" r="r" b="b"/>
              <a:pathLst>
                <a:path w="15746" h="5072" extrusionOk="0">
                  <a:moveTo>
                    <a:pt x="1" y="1"/>
                  </a:moveTo>
                  <a:lnTo>
                    <a:pt x="1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221650" y="123382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008150" y="1104500"/>
              <a:ext cx="390300" cy="131025"/>
            </a:xfrm>
            <a:custGeom>
              <a:avLst/>
              <a:gdLst/>
              <a:ahLst/>
              <a:cxnLst/>
              <a:rect l="l" t="t" r="r" b="b"/>
              <a:pathLst>
                <a:path w="15612" h="5241" extrusionOk="0">
                  <a:moveTo>
                    <a:pt x="117" y="203"/>
                  </a:move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lnTo>
                    <a:pt x="117" y="203"/>
                  </a:lnTo>
                  <a:close/>
                  <a:moveTo>
                    <a:pt x="15245" y="5140"/>
                  </a:moveTo>
                  <a:cubicBezTo>
                    <a:pt x="15278" y="5157"/>
                    <a:pt x="15320" y="5165"/>
                    <a:pt x="15366" y="5165"/>
                  </a:cubicBezTo>
                  <a:cubicBezTo>
                    <a:pt x="15412" y="5165"/>
                    <a:pt x="15462" y="5157"/>
                    <a:pt x="15512" y="5140"/>
                  </a:cubicBezTo>
                  <a:close/>
                  <a:moveTo>
                    <a:pt x="113" y="1"/>
                  </a:moveTo>
                  <a:cubicBezTo>
                    <a:pt x="112" y="1"/>
                    <a:pt x="111" y="1"/>
                    <a:pt x="108" y="3"/>
                  </a:cubicBezTo>
                  <a:lnTo>
                    <a:pt x="108" y="3"/>
                  </a:lnTo>
                  <a:lnTo>
                    <a:pt x="101" y="3"/>
                  </a:lnTo>
                  <a:cubicBezTo>
                    <a:pt x="99" y="7"/>
                    <a:pt x="98" y="10"/>
                    <a:pt x="97" y="12"/>
                  </a:cubicBezTo>
                  <a:lnTo>
                    <a:pt x="97" y="12"/>
                  </a:lnTo>
                  <a:cubicBezTo>
                    <a:pt x="81" y="25"/>
                    <a:pt x="51" y="52"/>
                    <a:pt x="1" y="103"/>
                  </a:cubicBezTo>
                  <a:lnTo>
                    <a:pt x="1" y="1371"/>
                  </a:lnTo>
                  <a:lnTo>
                    <a:pt x="1" y="2638"/>
                  </a:lnTo>
                  <a:lnTo>
                    <a:pt x="1" y="5240"/>
                  </a:lnTo>
                  <a:lnTo>
                    <a:pt x="101" y="5240"/>
                  </a:lnTo>
                  <a:lnTo>
                    <a:pt x="11175" y="5174"/>
                  </a:lnTo>
                  <a:lnTo>
                    <a:pt x="14411" y="5140"/>
                  </a:lnTo>
                  <a:lnTo>
                    <a:pt x="11109" y="5140"/>
                  </a:lnTo>
                  <a:lnTo>
                    <a:pt x="201" y="5074"/>
                  </a:lnTo>
                  <a:lnTo>
                    <a:pt x="201" y="5074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5478" y="170"/>
                  </a:lnTo>
                  <a:lnTo>
                    <a:pt x="15478" y="170"/>
                  </a:lnTo>
                  <a:cubicBezTo>
                    <a:pt x="15479" y="1707"/>
                    <a:pt x="15512" y="2951"/>
                    <a:pt x="15512" y="3806"/>
                  </a:cubicBezTo>
                  <a:lnTo>
                    <a:pt x="15512" y="4840"/>
                  </a:lnTo>
                  <a:lnTo>
                    <a:pt x="15512" y="5073"/>
                  </a:lnTo>
                  <a:cubicBezTo>
                    <a:pt x="15512" y="5107"/>
                    <a:pt x="15512" y="5140"/>
                    <a:pt x="15512" y="5174"/>
                  </a:cubicBezTo>
                  <a:cubicBezTo>
                    <a:pt x="15512" y="5174"/>
                    <a:pt x="15578" y="5107"/>
                    <a:pt x="15578" y="4873"/>
                  </a:cubicBezTo>
                  <a:lnTo>
                    <a:pt x="15578" y="3873"/>
                  </a:lnTo>
                  <a:cubicBezTo>
                    <a:pt x="15578" y="2972"/>
                    <a:pt x="15612" y="1704"/>
                    <a:pt x="15612" y="103"/>
                  </a:cubicBezTo>
                  <a:lnTo>
                    <a:pt x="15612" y="37"/>
                  </a:lnTo>
                  <a:lnTo>
                    <a:pt x="15545" y="37"/>
                  </a:lnTo>
                  <a:lnTo>
                    <a:pt x="113" y="3"/>
                  </a:lnTo>
                  <a:lnTo>
                    <a:pt x="113" y="3"/>
                  </a:lnTo>
                  <a:cubicBezTo>
                    <a:pt x="114" y="2"/>
                    <a:pt x="114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5687575" y="2063575"/>
              <a:ext cx="394475" cy="126800"/>
            </a:xfrm>
            <a:custGeom>
              <a:avLst/>
              <a:gdLst/>
              <a:ahLst/>
              <a:cxnLst/>
              <a:rect l="l" t="t" r="r" b="b"/>
              <a:pathLst>
                <a:path w="15779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826000" y="1930150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67" y="218"/>
                  </a:moveTo>
                  <a:cubicBezTo>
                    <a:pt x="149" y="232"/>
                    <a:pt x="142" y="237"/>
                    <a:pt x="141" y="237"/>
                  </a:cubicBezTo>
                  <a:cubicBezTo>
                    <a:pt x="138" y="237"/>
                    <a:pt x="158" y="220"/>
                    <a:pt x="167" y="218"/>
                  </a:cubicBezTo>
                  <a:close/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0" y="34"/>
                    <a:pt x="66" y="68"/>
                    <a:pt x="0" y="134"/>
                  </a:cubicBezTo>
                  <a:lnTo>
                    <a:pt x="0" y="1435"/>
                  </a:lnTo>
                  <a:lnTo>
                    <a:pt x="0" y="2703"/>
                  </a:lnTo>
                  <a:lnTo>
                    <a:pt x="0" y="5305"/>
                  </a:lnTo>
                  <a:lnTo>
                    <a:pt x="134" y="5305"/>
                  </a:lnTo>
                  <a:lnTo>
                    <a:pt x="11275" y="5205"/>
                  </a:lnTo>
                  <a:lnTo>
                    <a:pt x="14477" y="5171"/>
                  </a:lnTo>
                  <a:lnTo>
                    <a:pt x="14411" y="5171"/>
                  </a:lnTo>
                  <a:lnTo>
                    <a:pt x="11175" y="5138"/>
                  </a:lnTo>
                  <a:lnTo>
                    <a:pt x="267" y="5072"/>
                  </a:lnTo>
                  <a:lnTo>
                    <a:pt x="267" y="5072"/>
                  </a:lnTo>
                  <a:lnTo>
                    <a:pt x="267" y="234"/>
                  </a:lnTo>
                  <a:lnTo>
                    <a:pt x="267" y="234"/>
                  </a:lnTo>
                  <a:lnTo>
                    <a:pt x="15512" y="201"/>
                  </a:lnTo>
                  <a:lnTo>
                    <a:pt x="15512" y="201"/>
                  </a:lnTo>
                  <a:cubicBezTo>
                    <a:pt x="15512" y="1737"/>
                    <a:pt x="15545" y="2949"/>
                    <a:pt x="15545" y="3837"/>
                  </a:cubicBezTo>
                  <a:lnTo>
                    <a:pt x="15545" y="4838"/>
                  </a:lnTo>
                  <a:lnTo>
                    <a:pt x="15545" y="5104"/>
                  </a:lnTo>
                  <a:cubicBezTo>
                    <a:pt x="15545" y="5138"/>
                    <a:pt x="15545" y="5171"/>
                    <a:pt x="15545" y="5205"/>
                  </a:cubicBezTo>
                  <a:cubicBezTo>
                    <a:pt x="15545" y="5205"/>
                    <a:pt x="15578" y="5104"/>
                    <a:pt x="15578" y="4871"/>
                  </a:cubicBezTo>
                  <a:lnTo>
                    <a:pt x="15578" y="3870"/>
                  </a:lnTo>
                  <a:cubicBezTo>
                    <a:pt x="15612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521625" y="3492100"/>
              <a:ext cx="394450" cy="126800"/>
            </a:xfrm>
            <a:custGeom>
              <a:avLst/>
              <a:gdLst/>
              <a:ahLst/>
              <a:cxnLst/>
              <a:rect l="l" t="t" r="r" b="b"/>
              <a:pathLst>
                <a:path w="15778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5659200" y="3614700"/>
              <a:ext cx="394475" cy="126775"/>
            </a:xfrm>
            <a:custGeom>
              <a:avLst/>
              <a:gdLst/>
              <a:ahLst/>
              <a:cxnLst/>
              <a:rect l="l" t="t" r="r" b="b"/>
              <a:pathLst>
                <a:path w="15779" h="5071" extrusionOk="0">
                  <a:moveTo>
                    <a:pt x="1" y="0"/>
                  </a:moveTo>
                  <a:lnTo>
                    <a:pt x="1" y="5071"/>
                  </a:lnTo>
                  <a:lnTo>
                    <a:pt x="15779" y="5071"/>
                  </a:lnTo>
                  <a:lnTo>
                    <a:pt x="15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415700" y="3734775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1" y="34"/>
                    <a:pt x="67" y="68"/>
                    <a:pt x="1" y="134"/>
                  </a:cubicBezTo>
                  <a:lnTo>
                    <a:pt x="1" y="1435"/>
                  </a:lnTo>
                  <a:lnTo>
                    <a:pt x="1" y="2703"/>
                  </a:lnTo>
                  <a:lnTo>
                    <a:pt x="1" y="5305"/>
                  </a:lnTo>
                  <a:lnTo>
                    <a:pt x="101" y="5305"/>
                  </a:lnTo>
                  <a:lnTo>
                    <a:pt x="11209" y="5238"/>
                  </a:lnTo>
                  <a:lnTo>
                    <a:pt x="14411" y="5205"/>
                  </a:lnTo>
                  <a:lnTo>
                    <a:pt x="14344" y="5205"/>
                  </a:lnTo>
                  <a:lnTo>
                    <a:pt x="11109" y="5171"/>
                  </a:lnTo>
                  <a:lnTo>
                    <a:pt x="201" y="5138"/>
                  </a:lnTo>
                  <a:lnTo>
                    <a:pt x="201" y="5138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6" y="235"/>
                  </a:lnTo>
                  <a:lnTo>
                    <a:pt x="15446" y="235"/>
                  </a:lnTo>
                  <a:cubicBezTo>
                    <a:pt x="15479" y="1771"/>
                    <a:pt x="15512" y="3015"/>
                    <a:pt x="15512" y="3870"/>
                  </a:cubicBezTo>
                  <a:lnTo>
                    <a:pt x="15512" y="4871"/>
                  </a:lnTo>
                  <a:lnTo>
                    <a:pt x="15512" y="5138"/>
                  </a:lnTo>
                  <a:cubicBezTo>
                    <a:pt x="15478" y="5171"/>
                    <a:pt x="15478" y="5205"/>
                    <a:pt x="15512" y="5238"/>
                  </a:cubicBezTo>
                  <a:cubicBezTo>
                    <a:pt x="15512" y="5241"/>
                    <a:pt x="15512" y="5242"/>
                    <a:pt x="15513" y="5242"/>
                  </a:cubicBezTo>
                  <a:cubicBezTo>
                    <a:pt x="15523" y="5242"/>
                    <a:pt x="15578" y="5084"/>
                    <a:pt x="15578" y="4871"/>
                  </a:cubicBezTo>
                  <a:lnTo>
                    <a:pt x="15578" y="3870"/>
                  </a:lnTo>
                  <a:cubicBezTo>
                    <a:pt x="15578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547950" y="177337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28900" y="1642450"/>
              <a:ext cx="389475" cy="131775"/>
            </a:xfrm>
            <a:custGeom>
              <a:avLst/>
              <a:gdLst/>
              <a:ahLst/>
              <a:cxnLst/>
              <a:rect l="l" t="t" r="r" b="b"/>
              <a:pathLst>
                <a:path w="15579" h="5271" extrusionOk="0">
                  <a:moveTo>
                    <a:pt x="101" y="1"/>
                  </a:moveTo>
                  <a:cubicBezTo>
                    <a:pt x="82" y="20"/>
                    <a:pt x="50" y="51"/>
                    <a:pt x="1" y="101"/>
                  </a:cubicBezTo>
                  <a:lnTo>
                    <a:pt x="1" y="2702"/>
                  </a:lnTo>
                  <a:lnTo>
                    <a:pt x="1" y="5171"/>
                  </a:lnTo>
                  <a:lnTo>
                    <a:pt x="1" y="5271"/>
                  </a:lnTo>
                  <a:lnTo>
                    <a:pt x="101" y="5271"/>
                  </a:lnTo>
                  <a:lnTo>
                    <a:pt x="11209" y="5238"/>
                  </a:lnTo>
                  <a:lnTo>
                    <a:pt x="14411" y="5204"/>
                  </a:lnTo>
                  <a:lnTo>
                    <a:pt x="14344" y="5204"/>
                  </a:lnTo>
                  <a:lnTo>
                    <a:pt x="11109" y="5171"/>
                  </a:lnTo>
                  <a:lnTo>
                    <a:pt x="201" y="5105"/>
                  </a:lnTo>
                  <a:lnTo>
                    <a:pt x="201" y="5105"/>
                  </a:lnTo>
                  <a:lnTo>
                    <a:pt x="201" y="2736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7" y="234"/>
                  </a:lnTo>
                  <a:lnTo>
                    <a:pt x="15447" y="234"/>
                  </a:lnTo>
                  <a:cubicBezTo>
                    <a:pt x="15478" y="1787"/>
                    <a:pt x="15478" y="2988"/>
                    <a:pt x="15478" y="3870"/>
                  </a:cubicBezTo>
                  <a:lnTo>
                    <a:pt x="15478" y="4871"/>
                  </a:lnTo>
                  <a:lnTo>
                    <a:pt x="15478" y="5138"/>
                  </a:lnTo>
                  <a:lnTo>
                    <a:pt x="15478" y="5188"/>
                  </a:lnTo>
                  <a:lnTo>
                    <a:pt x="15478" y="5188"/>
                  </a:lnTo>
                  <a:cubicBezTo>
                    <a:pt x="15446" y="5182"/>
                    <a:pt x="15412" y="5179"/>
                    <a:pt x="15378" y="5179"/>
                  </a:cubicBezTo>
                  <a:cubicBezTo>
                    <a:pt x="15320" y="5179"/>
                    <a:pt x="15262" y="5188"/>
                    <a:pt x="15212" y="5204"/>
                  </a:cubicBezTo>
                  <a:lnTo>
                    <a:pt x="15478" y="5204"/>
                  </a:lnTo>
                  <a:lnTo>
                    <a:pt x="15478" y="5238"/>
                  </a:lnTo>
                  <a:cubicBezTo>
                    <a:pt x="15481" y="5227"/>
                    <a:pt x="15484" y="5215"/>
                    <a:pt x="15486" y="5204"/>
                  </a:cubicBezTo>
                  <a:lnTo>
                    <a:pt x="15545" y="5204"/>
                  </a:lnTo>
                  <a:cubicBezTo>
                    <a:pt x="15527" y="5198"/>
                    <a:pt x="15509" y="5193"/>
                    <a:pt x="15489" y="5190"/>
                  </a:cubicBezTo>
                  <a:lnTo>
                    <a:pt x="15489" y="5190"/>
                  </a:lnTo>
                  <a:cubicBezTo>
                    <a:pt x="15512" y="5072"/>
                    <a:pt x="15512" y="4955"/>
                    <a:pt x="15512" y="4837"/>
                  </a:cubicBezTo>
                  <a:lnTo>
                    <a:pt x="15512" y="3837"/>
                  </a:lnTo>
                  <a:cubicBezTo>
                    <a:pt x="15545" y="2969"/>
                    <a:pt x="15579" y="1668"/>
                    <a:pt x="15579" y="101"/>
                  </a:cubicBezTo>
                  <a:lnTo>
                    <a:pt x="15579" y="34"/>
                  </a:lnTo>
                  <a:lnTo>
                    <a:pt x="1554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405350" y="5033200"/>
              <a:ext cx="4760925" cy="5875"/>
            </a:xfrm>
            <a:custGeom>
              <a:avLst/>
              <a:gdLst/>
              <a:ahLst/>
              <a:cxnLst/>
              <a:rect l="l" t="t" r="r" b="b"/>
              <a:pathLst>
                <a:path w="190437" h="235" extrusionOk="0">
                  <a:moveTo>
                    <a:pt x="95235" y="1"/>
                  </a:moveTo>
                  <a:cubicBezTo>
                    <a:pt x="42631" y="1"/>
                    <a:pt x="0" y="68"/>
                    <a:pt x="0" y="134"/>
                  </a:cubicBezTo>
                  <a:cubicBezTo>
                    <a:pt x="0" y="201"/>
                    <a:pt x="42631" y="234"/>
                    <a:pt x="95235" y="234"/>
                  </a:cubicBezTo>
                  <a:cubicBezTo>
                    <a:pt x="147806" y="234"/>
                    <a:pt x="190436" y="201"/>
                    <a:pt x="190436" y="134"/>
                  </a:cubicBezTo>
                  <a:cubicBezTo>
                    <a:pt x="190436" y="68"/>
                    <a:pt x="147806" y="1"/>
                    <a:pt x="95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267275" y="4517850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1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1" y="12142"/>
                  </a:lnTo>
                  <a:lnTo>
                    <a:pt x="202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233900" y="4532025"/>
              <a:ext cx="582125" cy="343600"/>
            </a:xfrm>
            <a:custGeom>
              <a:avLst/>
              <a:gdLst/>
              <a:ahLst/>
              <a:cxnLst/>
              <a:rect l="l" t="t" r="r" b="b"/>
              <a:pathLst>
                <a:path w="23285" h="13744" extrusionOk="0">
                  <a:moveTo>
                    <a:pt x="22817" y="0"/>
                  </a:moveTo>
                  <a:lnTo>
                    <a:pt x="468" y="167"/>
                  </a:lnTo>
                  <a:cubicBezTo>
                    <a:pt x="201" y="167"/>
                    <a:pt x="1" y="401"/>
                    <a:pt x="34" y="667"/>
                  </a:cubicBezTo>
                  <a:lnTo>
                    <a:pt x="1135" y="13310"/>
                  </a:lnTo>
                  <a:cubicBezTo>
                    <a:pt x="1135" y="13543"/>
                    <a:pt x="1335" y="13743"/>
                    <a:pt x="1569" y="13743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6"/>
                  </a:cubicBezTo>
                  <a:lnTo>
                    <a:pt x="23251" y="501"/>
                  </a:lnTo>
                  <a:cubicBezTo>
                    <a:pt x="23284" y="234"/>
                    <a:pt x="23084" y="0"/>
                    <a:pt x="228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404025" y="446947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2" y="0"/>
                  </a:moveTo>
                  <a:lnTo>
                    <a:pt x="1" y="134"/>
                  </a:lnTo>
                  <a:lnTo>
                    <a:pt x="67" y="12276"/>
                  </a:lnTo>
                  <a:lnTo>
                    <a:pt x="20382" y="12109"/>
                  </a:lnTo>
                  <a:lnTo>
                    <a:pt x="202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557475" y="4503675"/>
              <a:ext cx="516225" cy="296050"/>
            </a:xfrm>
            <a:custGeom>
              <a:avLst/>
              <a:gdLst/>
              <a:ahLst/>
              <a:cxnLst/>
              <a:rect l="l" t="t" r="r" b="b"/>
              <a:pathLst>
                <a:path w="20649" h="11842" extrusionOk="0">
                  <a:moveTo>
                    <a:pt x="19915" y="0"/>
                  </a:moveTo>
                  <a:lnTo>
                    <a:pt x="15078" y="33"/>
                  </a:lnTo>
                  <a:cubicBezTo>
                    <a:pt x="14911" y="33"/>
                    <a:pt x="14744" y="100"/>
                    <a:pt x="14611" y="234"/>
                  </a:cubicBezTo>
                  <a:lnTo>
                    <a:pt x="12643" y="2202"/>
                  </a:lnTo>
                  <a:cubicBezTo>
                    <a:pt x="12509" y="2335"/>
                    <a:pt x="12309" y="2402"/>
                    <a:pt x="12142" y="2402"/>
                  </a:cubicBezTo>
                  <a:lnTo>
                    <a:pt x="701" y="2402"/>
                  </a:lnTo>
                  <a:cubicBezTo>
                    <a:pt x="334" y="2402"/>
                    <a:pt x="0" y="2735"/>
                    <a:pt x="34" y="3102"/>
                  </a:cubicBezTo>
                  <a:lnTo>
                    <a:pt x="100" y="11141"/>
                  </a:lnTo>
                  <a:cubicBezTo>
                    <a:pt x="100" y="11542"/>
                    <a:pt x="401" y="11842"/>
                    <a:pt x="801" y="11842"/>
                  </a:cubicBezTo>
                  <a:lnTo>
                    <a:pt x="19381" y="11709"/>
                  </a:lnTo>
                  <a:cubicBezTo>
                    <a:pt x="19748" y="11709"/>
                    <a:pt x="20048" y="11408"/>
                    <a:pt x="20048" y="11041"/>
                  </a:cubicBezTo>
                  <a:lnTo>
                    <a:pt x="20615" y="734"/>
                  </a:lnTo>
                  <a:cubicBezTo>
                    <a:pt x="20649" y="300"/>
                    <a:pt x="20315" y="0"/>
                    <a:pt x="1991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557475" y="452952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315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2" y="12142"/>
                  </a:lnTo>
                  <a:lnTo>
                    <a:pt x="2031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524950" y="454370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0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7"/>
                  </a:cubicBezTo>
                  <a:lnTo>
                    <a:pt x="1101" y="13310"/>
                  </a:lnTo>
                  <a:cubicBezTo>
                    <a:pt x="1135" y="13543"/>
                    <a:pt x="1301" y="13710"/>
                    <a:pt x="1568" y="13710"/>
                  </a:cubicBezTo>
                  <a:lnTo>
                    <a:pt x="21349" y="13577"/>
                  </a:lnTo>
                  <a:cubicBezTo>
                    <a:pt x="21549" y="13577"/>
                    <a:pt x="21749" y="13410"/>
                    <a:pt x="21783" y="13176"/>
                  </a:cubicBezTo>
                  <a:lnTo>
                    <a:pt x="23250" y="534"/>
                  </a:lnTo>
                  <a:cubicBezTo>
                    <a:pt x="23284" y="234"/>
                    <a:pt x="23050" y="0"/>
                    <a:pt x="227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5524950" y="4599575"/>
              <a:ext cx="633800" cy="439500"/>
            </a:xfrm>
            <a:custGeom>
              <a:avLst/>
              <a:gdLst/>
              <a:ahLst/>
              <a:cxnLst/>
              <a:rect l="l" t="t" r="r" b="b"/>
              <a:pathLst>
                <a:path w="25352" h="17580" extrusionOk="0">
                  <a:moveTo>
                    <a:pt x="15873" y="1866"/>
                  </a:moveTo>
                  <a:cubicBezTo>
                    <a:pt x="17581" y="1866"/>
                    <a:pt x="17581" y="4473"/>
                    <a:pt x="15873" y="4473"/>
                  </a:cubicBezTo>
                  <a:cubicBezTo>
                    <a:pt x="15842" y="4473"/>
                    <a:pt x="15811" y="4472"/>
                    <a:pt x="15778" y="4470"/>
                  </a:cubicBezTo>
                  <a:lnTo>
                    <a:pt x="9574" y="4470"/>
                  </a:lnTo>
                  <a:cubicBezTo>
                    <a:pt x="8873" y="4470"/>
                    <a:pt x="8273" y="3870"/>
                    <a:pt x="8273" y="3169"/>
                  </a:cubicBezTo>
                  <a:cubicBezTo>
                    <a:pt x="8273" y="2469"/>
                    <a:pt x="8873" y="1868"/>
                    <a:pt x="9574" y="1868"/>
                  </a:cubicBezTo>
                  <a:lnTo>
                    <a:pt x="15778" y="1868"/>
                  </a:lnTo>
                  <a:cubicBezTo>
                    <a:pt x="15811" y="1866"/>
                    <a:pt x="15842" y="1866"/>
                    <a:pt x="15873" y="1866"/>
                  </a:cubicBezTo>
                  <a:close/>
                  <a:moveTo>
                    <a:pt x="0" y="0"/>
                  </a:moveTo>
                  <a:lnTo>
                    <a:pt x="0" y="17579"/>
                  </a:lnTo>
                  <a:lnTo>
                    <a:pt x="25352" y="17579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183875" y="4599575"/>
              <a:ext cx="341100" cy="439500"/>
            </a:xfrm>
            <a:custGeom>
              <a:avLst/>
              <a:gdLst/>
              <a:ahLst/>
              <a:cxnLst/>
              <a:rect l="l" t="t" r="r" b="b"/>
              <a:pathLst>
                <a:path w="13644" h="17580" extrusionOk="0">
                  <a:moveTo>
                    <a:pt x="0" y="0"/>
                  </a:moveTo>
                  <a:lnTo>
                    <a:pt x="0" y="17579"/>
                  </a:lnTo>
                  <a:lnTo>
                    <a:pt x="13643" y="17579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742850" y="4707150"/>
              <a:ext cx="430325" cy="332750"/>
            </a:xfrm>
            <a:custGeom>
              <a:avLst/>
              <a:gdLst/>
              <a:ahLst/>
              <a:cxnLst/>
              <a:rect l="l" t="t" r="r" b="b"/>
              <a:pathLst>
                <a:path w="17213" h="13310" extrusionOk="0">
                  <a:moveTo>
                    <a:pt x="9874" y="0"/>
                  </a:moveTo>
                  <a:lnTo>
                    <a:pt x="8573" y="7639"/>
                  </a:lnTo>
                  <a:cubicBezTo>
                    <a:pt x="8573" y="7639"/>
                    <a:pt x="367" y="8840"/>
                    <a:pt x="0" y="10241"/>
                  </a:cubicBezTo>
                  <a:lnTo>
                    <a:pt x="14677" y="13310"/>
                  </a:lnTo>
                  <a:lnTo>
                    <a:pt x="17213" y="153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050575" y="4903825"/>
              <a:ext cx="33375" cy="29125"/>
            </a:xfrm>
            <a:custGeom>
              <a:avLst/>
              <a:gdLst/>
              <a:ahLst/>
              <a:cxnLst/>
              <a:rect l="l" t="t" r="r" b="b"/>
              <a:pathLst>
                <a:path w="1335" h="1165" extrusionOk="0">
                  <a:moveTo>
                    <a:pt x="661" y="0"/>
                  </a:moveTo>
                  <a:cubicBezTo>
                    <a:pt x="461" y="0"/>
                    <a:pt x="273" y="102"/>
                    <a:pt x="167" y="272"/>
                  </a:cubicBezTo>
                  <a:cubicBezTo>
                    <a:pt x="0" y="606"/>
                    <a:pt x="133" y="973"/>
                    <a:pt x="434" y="1106"/>
                  </a:cubicBezTo>
                  <a:cubicBezTo>
                    <a:pt x="521" y="1145"/>
                    <a:pt x="612" y="1164"/>
                    <a:pt x="699" y="1164"/>
                  </a:cubicBezTo>
                  <a:cubicBezTo>
                    <a:pt x="912" y="1164"/>
                    <a:pt x="1106" y="1052"/>
                    <a:pt x="1201" y="840"/>
                  </a:cubicBezTo>
                  <a:cubicBezTo>
                    <a:pt x="1334" y="539"/>
                    <a:pt x="1201" y="239"/>
                    <a:pt x="934" y="72"/>
                  </a:cubicBezTo>
                  <a:lnTo>
                    <a:pt x="934" y="72"/>
                  </a:lnTo>
                  <a:lnTo>
                    <a:pt x="1001" y="106"/>
                  </a:lnTo>
                  <a:cubicBezTo>
                    <a:pt x="892" y="33"/>
                    <a:pt x="774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742000" y="4947325"/>
              <a:ext cx="372800" cy="92575"/>
            </a:xfrm>
            <a:custGeom>
              <a:avLst/>
              <a:gdLst/>
              <a:ahLst/>
              <a:cxnLst/>
              <a:rect l="l" t="t" r="r" b="b"/>
              <a:pathLst>
                <a:path w="14912" h="3703" extrusionOk="0">
                  <a:moveTo>
                    <a:pt x="735" y="0"/>
                  </a:moveTo>
                  <a:cubicBezTo>
                    <a:pt x="735" y="0"/>
                    <a:pt x="34" y="167"/>
                    <a:pt x="1" y="634"/>
                  </a:cubicBezTo>
                  <a:lnTo>
                    <a:pt x="14711" y="3703"/>
                  </a:lnTo>
                  <a:lnTo>
                    <a:pt x="14912" y="2502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951325" y="4893925"/>
              <a:ext cx="30875" cy="28450"/>
            </a:xfrm>
            <a:custGeom>
              <a:avLst/>
              <a:gdLst/>
              <a:ahLst/>
              <a:cxnLst/>
              <a:rect l="l" t="t" r="r" b="b"/>
              <a:pathLst>
                <a:path w="1235" h="1138" extrusionOk="0">
                  <a:moveTo>
                    <a:pt x="104" y="1"/>
                  </a:moveTo>
                  <a:cubicBezTo>
                    <a:pt x="39" y="1"/>
                    <a:pt x="1" y="15"/>
                    <a:pt x="1" y="35"/>
                  </a:cubicBezTo>
                  <a:cubicBezTo>
                    <a:pt x="1" y="101"/>
                    <a:pt x="334" y="201"/>
                    <a:pt x="634" y="502"/>
                  </a:cubicBezTo>
                  <a:cubicBezTo>
                    <a:pt x="954" y="789"/>
                    <a:pt x="1059" y="1138"/>
                    <a:pt x="1126" y="1138"/>
                  </a:cubicBezTo>
                  <a:cubicBezTo>
                    <a:pt x="1129" y="1138"/>
                    <a:pt x="1132" y="1137"/>
                    <a:pt x="1135" y="1135"/>
                  </a:cubicBezTo>
                  <a:cubicBezTo>
                    <a:pt x="1235" y="1135"/>
                    <a:pt x="1201" y="702"/>
                    <a:pt x="834" y="335"/>
                  </a:cubicBezTo>
                  <a:cubicBezTo>
                    <a:pt x="554" y="78"/>
                    <a:pt x="257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908800" y="4901825"/>
              <a:ext cx="22300" cy="33050"/>
            </a:xfrm>
            <a:custGeom>
              <a:avLst/>
              <a:gdLst/>
              <a:ahLst/>
              <a:cxnLst/>
              <a:rect l="l" t="t" r="r" b="b"/>
              <a:pathLst>
                <a:path w="892" h="1322" extrusionOk="0">
                  <a:moveTo>
                    <a:pt x="71" y="0"/>
                  </a:moveTo>
                  <a:cubicBezTo>
                    <a:pt x="47" y="0"/>
                    <a:pt x="34" y="7"/>
                    <a:pt x="34" y="19"/>
                  </a:cubicBezTo>
                  <a:cubicBezTo>
                    <a:pt x="0" y="86"/>
                    <a:pt x="301" y="286"/>
                    <a:pt x="434" y="619"/>
                  </a:cubicBezTo>
                  <a:cubicBezTo>
                    <a:pt x="601" y="986"/>
                    <a:pt x="634" y="1320"/>
                    <a:pt x="701" y="1320"/>
                  </a:cubicBezTo>
                  <a:cubicBezTo>
                    <a:pt x="703" y="1321"/>
                    <a:pt x="706" y="1322"/>
                    <a:pt x="709" y="1322"/>
                  </a:cubicBezTo>
                  <a:cubicBezTo>
                    <a:pt x="777" y="1322"/>
                    <a:pt x="892" y="935"/>
                    <a:pt x="667" y="486"/>
                  </a:cubicBezTo>
                  <a:cubicBezTo>
                    <a:pt x="477" y="132"/>
                    <a:pt x="175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869600" y="4910350"/>
              <a:ext cx="14075" cy="33725"/>
            </a:xfrm>
            <a:custGeom>
              <a:avLst/>
              <a:gdLst/>
              <a:ahLst/>
              <a:cxnLst/>
              <a:rect l="l" t="t" r="r" b="b"/>
              <a:pathLst>
                <a:path w="563" h="1349" extrusionOk="0">
                  <a:moveTo>
                    <a:pt x="46" y="0"/>
                  </a:moveTo>
                  <a:cubicBezTo>
                    <a:pt x="38" y="0"/>
                    <a:pt x="34" y="4"/>
                    <a:pt x="34" y="11"/>
                  </a:cubicBezTo>
                  <a:cubicBezTo>
                    <a:pt x="1" y="45"/>
                    <a:pt x="134" y="312"/>
                    <a:pt x="234" y="645"/>
                  </a:cubicBezTo>
                  <a:cubicBezTo>
                    <a:pt x="301" y="1012"/>
                    <a:pt x="267" y="1312"/>
                    <a:pt x="334" y="1346"/>
                  </a:cubicBezTo>
                  <a:cubicBezTo>
                    <a:pt x="337" y="1347"/>
                    <a:pt x="340" y="1348"/>
                    <a:pt x="344" y="1348"/>
                  </a:cubicBezTo>
                  <a:cubicBezTo>
                    <a:pt x="416" y="1348"/>
                    <a:pt x="563" y="1025"/>
                    <a:pt x="468" y="612"/>
                  </a:cubicBezTo>
                  <a:cubicBezTo>
                    <a:pt x="379" y="227"/>
                    <a:pt x="106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3963225" y="4848500"/>
              <a:ext cx="39000" cy="14100"/>
            </a:xfrm>
            <a:custGeom>
              <a:avLst/>
              <a:gdLst/>
              <a:ahLst/>
              <a:cxnLst/>
              <a:rect l="l" t="t" r="r" b="b"/>
              <a:pathLst>
                <a:path w="1560" h="564" extrusionOk="0">
                  <a:moveTo>
                    <a:pt x="486" y="0"/>
                  </a:moveTo>
                  <a:cubicBezTo>
                    <a:pt x="189" y="0"/>
                    <a:pt x="1" y="102"/>
                    <a:pt x="25" y="150"/>
                  </a:cubicBezTo>
                  <a:cubicBezTo>
                    <a:pt x="25" y="217"/>
                    <a:pt x="392" y="184"/>
                    <a:pt x="792" y="284"/>
                  </a:cubicBezTo>
                  <a:cubicBezTo>
                    <a:pt x="1138" y="399"/>
                    <a:pt x="1409" y="564"/>
                    <a:pt x="1498" y="564"/>
                  </a:cubicBezTo>
                  <a:cubicBezTo>
                    <a:pt x="1512" y="564"/>
                    <a:pt x="1521" y="560"/>
                    <a:pt x="1526" y="551"/>
                  </a:cubicBezTo>
                  <a:cubicBezTo>
                    <a:pt x="1559" y="484"/>
                    <a:pt x="1326" y="184"/>
                    <a:pt x="859" y="50"/>
                  </a:cubicBezTo>
                  <a:cubicBezTo>
                    <a:pt x="723" y="14"/>
                    <a:pt x="597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3977175" y="4744675"/>
              <a:ext cx="187650" cy="70900"/>
            </a:xfrm>
            <a:custGeom>
              <a:avLst/>
              <a:gdLst/>
              <a:ahLst/>
              <a:cxnLst/>
              <a:rect l="l" t="t" r="r" b="b"/>
              <a:pathLst>
                <a:path w="7506" h="2836" extrusionOk="0">
                  <a:moveTo>
                    <a:pt x="234" y="0"/>
                  </a:moveTo>
                  <a:lnTo>
                    <a:pt x="1" y="1368"/>
                  </a:lnTo>
                  <a:lnTo>
                    <a:pt x="7239" y="2836"/>
                  </a:lnTo>
                  <a:lnTo>
                    <a:pt x="7506" y="160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971350" y="4793050"/>
              <a:ext cx="61725" cy="24425"/>
            </a:xfrm>
            <a:custGeom>
              <a:avLst/>
              <a:gdLst/>
              <a:ahLst/>
              <a:cxnLst/>
              <a:rect l="l" t="t" r="r" b="b"/>
              <a:pathLst>
                <a:path w="2469" h="977" extrusionOk="0">
                  <a:moveTo>
                    <a:pt x="1835" y="267"/>
                  </a:moveTo>
                  <a:cubicBezTo>
                    <a:pt x="2002" y="267"/>
                    <a:pt x="2135" y="300"/>
                    <a:pt x="2168" y="367"/>
                  </a:cubicBezTo>
                  <a:cubicBezTo>
                    <a:pt x="2202" y="434"/>
                    <a:pt x="2168" y="400"/>
                    <a:pt x="2135" y="434"/>
                  </a:cubicBezTo>
                  <a:cubicBezTo>
                    <a:pt x="2068" y="467"/>
                    <a:pt x="2002" y="500"/>
                    <a:pt x="1935" y="534"/>
                  </a:cubicBezTo>
                  <a:cubicBezTo>
                    <a:pt x="1801" y="601"/>
                    <a:pt x="1668" y="634"/>
                    <a:pt x="1535" y="667"/>
                  </a:cubicBezTo>
                  <a:cubicBezTo>
                    <a:pt x="1268" y="734"/>
                    <a:pt x="1001" y="767"/>
                    <a:pt x="734" y="801"/>
                  </a:cubicBezTo>
                  <a:cubicBezTo>
                    <a:pt x="551" y="801"/>
                    <a:pt x="347" y="801"/>
                    <a:pt x="155" y="817"/>
                  </a:cubicBezTo>
                  <a:lnTo>
                    <a:pt x="155" y="817"/>
                  </a:lnTo>
                  <a:cubicBezTo>
                    <a:pt x="269" y="749"/>
                    <a:pt x="441" y="647"/>
                    <a:pt x="667" y="534"/>
                  </a:cubicBezTo>
                  <a:cubicBezTo>
                    <a:pt x="901" y="434"/>
                    <a:pt x="1134" y="334"/>
                    <a:pt x="1401" y="300"/>
                  </a:cubicBezTo>
                  <a:cubicBezTo>
                    <a:pt x="1535" y="267"/>
                    <a:pt x="1701" y="267"/>
                    <a:pt x="1835" y="267"/>
                  </a:cubicBezTo>
                  <a:close/>
                  <a:moveTo>
                    <a:pt x="1835" y="0"/>
                  </a:moveTo>
                  <a:cubicBezTo>
                    <a:pt x="1668" y="33"/>
                    <a:pt x="1501" y="33"/>
                    <a:pt x="1334" y="67"/>
                  </a:cubicBezTo>
                  <a:cubicBezTo>
                    <a:pt x="1068" y="134"/>
                    <a:pt x="801" y="234"/>
                    <a:pt x="567" y="367"/>
                  </a:cubicBezTo>
                  <a:cubicBezTo>
                    <a:pt x="280" y="559"/>
                    <a:pt x="113" y="733"/>
                    <a:pt x="41" y="829"/>
                  </a:cubicBezTo>
                  <a:lnTo>
                    <a:pt x="41" y="829"/>
                  </a:lnTo>
                  <a:cubicBezTo>
                    <a:pt x="28" y="830"/>
                    <a:pt x="14" y="832"/>
                    <a:pt x="0" y="834"/>
                  </a:cubicBezTo>
                  <a:cubicBezTo>
                    <a:pt x="10" y="838"/>
                    <a:pt x="19" y="842"/>
                    <a:pt x="29" y="846"/>
                  </a:cubicBezTo>
                  <a:lnTo>
                    <a:pt x="29" y="846"/>
                  </a:lnTo>
                  <a:cubicBezTo>
                    <a:pt x="9" y="874"/>
                    <a:pt x="0" y="893"/>
                    <a:pt x="0" y="901"/>
                  </a:cubicBezTo>
                  <a:cubicBezTo>
                    <a:pt x="9" y="901"/>
                    <a:pt x="34" y="888"/>
                    <a:pt x="74" y="865"/>
                  </a:cubicBezTo>
                  <a:lnTo>
                    <a:pt x="74" y="865"/>
                  </a:lnTo>
                  <a:cubicBezTo>
                    <a:pt x="242" y="931"/>
                    <a:pt x="411" y="976"/>
                    <a:pt x="595" y="976"/>
                  </a:cubicBezTo>
                  <a:cubicBezTo>
                    <a:pt x="640" y="976"/>
                    <a:pt x="687" y="973"/>
                    <a:pt x="734" y="967"/>
                  </a:cubicBezTo>
                  <a:cubicBezTo>
                    <a:pt x="1001" y="967"/>
                    <a:pt x="1301" y="967"/>
                    <a:pt x="1568" y="901"/>
                  </a:cubicBezTo>
                  <a:cubicBezTo>
                    <a:pt x="1735" y="867"/>
                    <a:pt x="1868" y="834"/>
                    <a:pt x="2035" y="767"/>
                  </a:cubicBezTo>
                  <a:cubicBezTo>
                    <a:pt x="2135" y="734"/>
                    <a:pt x="2202" y="701"/>
                    <a:pt x="2268" y="634"/>
                  </a:cubicBezTo>
                  <a:cubicBezTo>
                    <a:pt x="2402" y="567"/>
                    <a:pt x="2469" y="400"/>
                    <a:pt x="2402" y="267"/>
                  </a:cubicBezTo>
                  <a:cubicBezTo>
                    <a:pt x="2335" y="134"/>
                    <a:pt x="2235" y="67"/>
                    <a:pt x="2102" y="33"/>
                  </a:cubicBezTo>
                  <a:cubicBezTo>
                    <a:pt x="2035" y="0"/>
                    <a:pt x="1935" y="0"/>
                    <a:pt x="1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956325" y="4755200"/>
              <a:ext cx="28375" cy="61225"/>
            </a:xfrm>
            <a:custGeom>
              <a:avLst/>
              <a:gdLst/>
              <a:ahLst/>
              <a:cxnLst/>
              <a:rect l="l" t="t" r="r" b="b"/>
              <a:pathLst>
                <a:path w="1135" h="2449" extrusionOk="0">
                  <a:moveTo>
                    <a:pt x="508" y="1"/>
                  </a:moveTo>
                  <a:cubicBezTo>
                    <a:pt x="408" y="1"/>
                    <a:pt x="319" y="45"/>
                    <a:pt x="268" y="146"/>
                  </a:cubicBezTo>
                  <a:cubicBezTo>
                    <a:pt x="201" y="213"/>
                    <a:pt x="167" y="313"/>
                    <a:pt x="134" y="380"/>
                  </a:cubicBezTo>
                  <a:cubicBezTo>
                    <a:pt x="67" y="547"/>
                    <a:pt x="34" y="714"/>
                    <a:pt x="34" y="880"/>
                  </a:cubicBezTo>
                  <a:cubicBezTo>
                    <a:pt x="1" y="1181"/>
                    <a:pt x="67" y="1447"/>
                    <a:pt x="167" y="1714"/>
                  </a:cubicBezTo>
                  <a:cubicBezTo>
                    <a:pt x="379" y="2137"/>
                    <a:pt x="617" y="2286"/>
                    <a:pt x="661" y="2286"/>
                  </a:cubicBezTo>
                  <a:cubicBezTo>
                    <a:pt x="665" y="2286"/>
                    <a:pt x="668" y="2284"/>
                    <a:pt x="668" y="2281"/>
                  </a:cubicBezTo>
                  <a:cubicBezTo>
                    <a:pt x="701" y="2281"/>
                    <a:pt x="501" y="2081"/>
                    <a:pt x="334" y="1648"/>
                  </a:cubicBezTo>
                  <a:cubicBezTo>
                    <a:pt x="268" y="1414"/>
                    <a:pt x="234" y="1181"/>
                    <a:pt x="268" y="914"/>
                  </a:cubicBezTo>
                  <a:cubicBezTo>
                    <a:pt x="268" y="780"/>
                    <a:pt x="301" y="613"/>
                    <a:pt x="368" y="513"/>
                  </a:cubicBezTo>
                  <a:cubicBezTo>
                    <a:pt x="434" y="347"/>
                    <a:pt x="501" y="247"/>
                    <a:pt x="568" y="247"/>
                  </a:cubicBezTo>
                  <a:cubicBezTo>
                    <a:pt x="601" y="280"/>
                    <a:pt x="735" y="413"/>
                    <a:pt x="768" y="547"/>
                  </a:cubicBezTo>
                  <a:cubicBezTo>
                    <a:pt x="801" y="714"/>
                    <a:pt x="835" y="847"/>
                    <a:pt x="868" y="980"/>
                  </a:cubicBezTo>
                  <a:cubicBezTo>
                    <a:pt x="901" y="1247"/>
                    <a:pt x="901" y="1514"/>
                    <a:pt x="868" y="1748"/>
                  </a:cubicBezTo>
                  <a:cubicBezTo>
                    <a:pt x="768" y="2181"/>
                    <a:pt x="634" y="2448"/>
                    <a:pt x="701" y="2448"/>
                  </a:cubicBezTo>
                  <a:cubicBezTo>
                    <a:pt x="868" y="2281"/>
                    <a:pt x="968" y="2048"/>
                    <a:pt x="1035" y="1781"/>
                  </a:cubicBezTo>
                  <a:cubicBezTo>
                    <a:pt x="1101" y="1514"/>
                    <a:pt x="1135" y="1247"/>
                    <a:pt x="1101" y="947"/>
                  </a:cubicBezTo>
                  <a:cubicBezTo>
                    <a:pt x="1068" y="780"/>
                    <a:pt x="1035" y="613"/>
                    <a:pt x="1001" y="480"/>
                  </a:cubicBezTo>
                  <a:cubicBezTo>
                    <a:pt x="968" y="247"/>
                    <a:pt x="801" y="80"/>
                    <a:pt x="601" y="13"/>
                  </a:cubicBezTo>
                  <a:cubicBezTo>
                    <a:pt x="570" y="5"/>
                    <a:pt x="538" y="1"/>
                    <a:pt x="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5018750" y="4602075"/>
              <a:ext cx="316925" cy="430325"/>
            </a:xfrm>
            <a:custGeom>
              <a:avLst/>
              <a:gdLst/>
              <a:ahLst/>
              <a:cxnLst/>
              <a:rect l="l" t="t" r="r" b="b"/>
              <a:pathLst>
                <a:path w="12677" h="17213" extrusionOk="0">
                  <a:moveTo>
                    <a:pt x="5405" y="0"/>
                  </a:moveTo>
                  <a:lnTo>
                    <a:pt x="1" y="4037"/>
                  </a:lnTo>
                  <a:lnTo>
                    <a:pt x="5004" y="9540"/>
                  </a:lnTo>
                  <a:lnTo>
                    <a:pt x="4804" y="15111"/>
                  </a:lnTo>
                  <a:cubicBezTo>
                    <a:pt x="2035" y="15845"/>
                    <a:pt x="1602" y="17213"/>
                    <a:pt x="1602" y="17213"/>
                  </a:cubicBezTo>
                  <a:lnTo>
                    <a:pt x="7406" y="17213"/>
                  </a:lnTo>
                  <a:lnTo>
                    <a:pt x="12676" y="7072"/>
                  </a:lnTo>
                  <a:lnTo>
                    <a:pt x="8740" y="4370"/>
                  </a:lnTo>
                  <a:lnTo>
                    <a:pt x="5571" y="234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058775" y="4764675"/>
              <a:ext cx="276900" cy="267725"/>
            </a:xfrm>
            <a:custGeom>
              <a:avLst/>
              <a:gdLst/>
              <a:ahLst/>
              <a:cxnLst/>
              <a:rect l="l" t="t" r="r" b="b"/>
              <a:pathLst>
                <a:path w="11076" h="10709" extrusionOk="0">
                  <a:moveTo>
                    <a:pt x="10241" y="1"/>
                  </a:moveTo>
                  <a:lnTo>
                    <a:pt x="5371" y="9574"/>
                  </a:lnTo>
                  <a:lnTo>
                    <a:pt x="668" y="9841"/>
                  </a:lnTo>
                  <a:lnTo>
                    <a:pt x="1" y="10709"/>
                  </a:lnTo>
                  <a:lnTo>
                    <a:pt x="5805" y="10709"/>
                  </a:lnTo>
                  <a:lnTo>
                    <a:pt x="11075" y="568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138850" y="4906450"/>
              <a:ext cx="44225" cy="10375"/>
            </a:xfrm>
            <a:custGeom>
              <a:avLst/>
              <a:gdLst/>
              <a:ahLst/>
              <a:cxnLst/>
              <a:rect l="l" t="t" r="r" b="b"/>
              <a:pathLst>
                <a:path w="1769" h="415" extrusionOk="0">
                  <a:moveTo>
                    <a:pt x="901" y="1"/>
                  </a:moveTo>
                  <a:cubicBezTo>
                    <a:pt x="334" y="1"/>
                    <a:pt x="0" y="334"/>
                    <a:pt x="67" y="368"/>
                  </a:cubicBezTo>
                  <a:cubicBezTo>
                    <a:pt x="72" y="377"/>
                    <a:pt x="83" y="381"/>
                    <a:pt x="100" y="381"/>
                  </a:cubicBezTo>
                  <a:cubicBezTo>
                    <a:pt x="190" y="381"/>
                    <a:pt x="448" y="264"/>
                    <a:pt x="794" y="264"/>
                  </a:cubicBezTo>
                  <a:cubicBezTo>
                    <a:pt x="829" y="264"/>
                    <a:pt x="864" y="265"/>
                    <a:pt x="901" y="268"/>
                  </a:cubicBezTo>
                  <a:cubicBezTo>
                    <a:pt x="1272" y="268"/>
                    <a:pt x="1571" y="415"/>
                    <a:pt x="1690" y="415"/>
                  </a:cubicBezTo>
                  <a:cubicBezTo>
                    <a:pt x="1710" y="415"/>
                    <a:pt x="1725" y="410"/>
                    <a:pt x="1735" y="401"/>
                  </a:cubicBezTo>
                  <a:cubicBezTo>
                    <a:pt x="1768" y="334"/>
                    <a:pt x="1434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5142175" y="4865000"/>
              <a:ext cx="42550" cy="16525"/>
            </a:xfrm>
            <a:custGeom>
              <a:avLst/>
              <a:gdLst/>
              <a:ahLst/>
              <a:cxnLst/>
              <a:rect l="l" t="t" r="r" b="b"/>
              <a:pathLst>
                <a:path w="1702" h="661" extrusionOk="0">
                  <a:moveTo>
                    <a:pt x="956" y="0"/>
                  </a:moveTo>
                  <a:cubicBezTo>
                    <a:pt x="646" y="0"/>
                    <a:pt x="349" y="133"/>
                    <a:pt x="134" y="391"/>
                  </a:cubicBezTo>
                  <a:cubicBezTo>
                    <a:pt x="1" y="525"/>
                    <a:pt x="1" y="625"/>
                    <a:pt x="34" y="658"/>
                  </a:cubicBezTo>
                  <a:cubicBezTo>
                    <a:pt x="35" y="660"/>
                    <a:pt x="38" y="660"/>
                    <a:pt x="40" y="660"/>
                  </a:cubicBezTo>
                  <a:cubicBezTo>
                    <a:pt x="93" y="660"/>
                    <a:pt x="356" y="353"/>
                    <a:pt x="801" y="258"/>
                  </a:cubicBezTo>
                  <a:cubicBezTo>
                    <a:pt x="886" y="240"/>
                    <a:pt x="967" y="232"/>
                    <a:pt x="1044" y="232"/>
                  </a:cubicBezTo>
                  <a:cubicBezTo>
                    <a:pt x="1336" y="232"/>
                    <a:pt x="1560" y="337"/>
                    <a:pt x="1640" y="337"/>
                  </a:cubicBezTo>
                  <a:cubicBezTo>
                    <a:pt x="1654" y="337"/>
                    <a:pt x="1664" y="333"/>
                    <a:pt x="1668" y="324"/>
                  </a:cubicBezTo>
                  <a:cubicBezTo>
                    <a:pt x="1702" y="258"/>
                    <a:pt x="1635" y="191"/>
                    <a:pt x="1468" y="124"/>
                  </a:cubicBezTo>
                  <a:cubicBezTo>
                    <a:pt x="1302" y="41"/>
                    <a:pt x="1127" y="0"/>
                    <a:pt x="9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141350" y="4818600"/>
              <a:ext cx="37550" cy="18725"/>
            </a:xfrm>
            <a:custGeom>
              <a:avLst/>
              <a:gdLst/>
              <a:ahLst/>
              <a:cxnLst/>
              <a:rect l="l" t="t" r="r" b="b"/>
              <a:pathLst>
                <a:path w="1502" h="749" extrusionOk="0">
                  <a:moveTo>
                    <a:pt x="951" y="0"/>
                  </a:moveTo>
                  <a:cubicBezTo>
                    <a:pt x="598" y="0"/>
                    <a:pt x="273" y="170"/>
                    <a:pt x="67" y="479"/>
                  </a:cubicBezTo>
                  <a:cubicBezTo>
                    <a:pt x="0" y="613"/>
                    <a:pt x="0" y="713"/>
                    <a:pt x="0" y="746"/>
                  </a:cubicBezTo>
                  <a:cubicBezTo>
                    <a:pt x="3" y="748"/>
                    <a:pt x="7" y="748"/>
                    <a:pt x="11" y="748"/>
                  </a:cubicBezTo>
                  <a:cubicBezTo>
                    <a:pt x="86" y="748"/>
                    <a:pt x="286" y="438"/>
                    <a:pt x="667" y="279"/>
                  </a:cubicBezTo>
                  <a:cubicBezTo>
                    <a:pt x="815" y="230"/>
                    <a:pt x="959" y="217"/>
                    <a:pt x="1082" y="217"/>
                  </a:cubicBezTo>
                  <a:cubicBezTo>
                    <a:pt x="1217" y="217"/>
                    <a:pt x="1329" y="232"/>
                    <a:pt x="1397" y="232"/>
                  </a:cubicBezTo>
                  <a:cubicBezTo>
                    <a:pt x="1436" y="232"/>
                    <a:pt x="1460" y="227"/>
                    <a:pt x="1468" y="212"/>
                  </a:cubicBezTo>
                  <a:cubicBezTo>
                    <a:pt x="1501" y="146"/>
                    <a:pt x="1401" y="112"/>
                    <a:pt x="1268" y="46"/>
                  </a:cubicBezTo>
                  <a:cubicBezTo>
                    <a:pt x="1161" y="15"/>
                    <a:pt x="1055" y="0"/>
                    <a:pt x="9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5101325" y="4778750"/>
              <a:ext cx="34200" cy="24325"/>
            </a:xfrm>
            <a:custGeom>
              <a:avLst/>
              <a:gdLst/>
              <a:ahLst/>
              <a:cxnLst/>
              <a:rect l="l" t="t" r="r" b="b"/>
              <a:pathLst>
                <a:path w="1368" h="973" extrusionOk="0">
                  <a:moveTo>
                    <a:pt x="1131" y="1"/>
                  </a:moveTo>
                  <a:cubicBezTo>
                    <a:pt x="971" y="1"/>
                    <a:pt x="745" y="48"/>
                    <a:pt x="500" y="205"/>
                  </a:cubicBezTo>
                  <a:cubicBezTo>
                    <a:pt x="67" y="505"/>
                    <a:pt x="0" y="939"/>
                    <a:pt x="67" y="972"/>
                  </a:cubicBezTo>
                  <a:cubicBezTo>
                    <a:pt x="133" y="972"/>
                    <a:pt x="300" y="639"/>
                    <a:pt x="667" y="405"/>
                  </a:cubicBezTo>
                  <a:cubicBezTo>
                    <a:pt x="1001" y="172"/>
                    <a:pt x="1368" y="138"/>
                    <a:pt x="1368" y="72"/>
                  </a:cubicBezTo>
                  <a:cubicBezTo>
                    <a:pt x="1368" y="40"/>
                    <a:pt x="1277" y="1"/>
                    <a:pt x="1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5074625" y="4714650"/>
              <a:ext cx="41725" cy="58400"/>
            </a:xfrm>
            <a:custGeom>
              <a:avLst/>
              <a:gdLst/>
              <a:ahLst/>
              <a:cxnLst/>
              <a:rect l="l" t="t" r="r" b="b"/>
              <a:pathLst>
                <a:path w="1669" h="2336" extrusionOk="0">
                  <a:moveTo>
                    <a:pt x="1235" y="1"/>
                  </a:moveTo>
                  <a:cubicBezTo>
                    <a:pt x="1035" y="34"/>
                    <a:pt x="868" y="134"/>
                    <a:pt x="701" y="301"/>
                  </a:cubicBezTo>
                  <a:cubicBezTo>
                    <a:pt x="568" y="401"/>
                    <a:pt x="434" y="568"/>
                    <a:pt x="334" y="701"/>
                  </a:cubicBezTo>
                  <a:cubicBezTo>
                    <a:pt x="201" y="968"/>
                    <a:pt x="101" y="1235"/>
                    <a:pt x="34" y="1535"/>
                  </a:cubicBezTo>
                  <a:cubicBezTo>
                    <a:pt x="1" y="1802"/>
                    <a:pt x="34" y="2102"/>
                    <a:pt x="167" y="2336"/>
                  </a:cubicBezTo>
                  <a:cubicBezTo>
                    <a:pt x="167" y="2069"/>
                    <a:pt x="201" y="1835"/>
                    <a:pt x="234" y="1568"/>
                  </a:cubicBezTo>
                  <a:cubicBezTo>
                    <a:pt x="301" y="1135"/>
                    <a:pt x="534" y="768"/>
                    <a:pt x="868" y="501"/>
                  </a:cubicBezTo>
                  <a:cubicBezTo>
                    <a:pt x="968" y="367"/>
                    <a:pt x="1135" y="301"/>
                    <a:pt x="1268" y="267"/>
                  </a:cubicBezTo>
                  <a:cubicBezTo>
                    <a:pt x="1335" y="267"/>
                    <a:pt x="1368" y="267"/>
                    <a:pt x="1402" y="334"/>
                  </a:cubicBezTo>
                  <a:cubicBezTo>
                    <a:pt x="1402" y="367"/>
                    <a:pt x="1402" y="434"/>
                    <a:pt x="1402" y="501"/>
                  </a:cubicBezTo>
                  <a:cubicBezTo>
                    <a:pt x="1335" y="634"/>
                    <a:pt x="1268" y="768"/>
                    <a:pt x="1168" y="901"/>
                  </a:cubicBezTo>
                  <a:lnTo>
                    <a:pt x="734" y="1635"/>
                  </a:lnTo>
                  <a:cubicBezTo>
                    <a:pt x="568" y="1835"/>
                    <a:pt x="434" y="2069"/>
                    <a:pt x="368" y="2336"/>
                  </a:cubicBezTo>
                  <a:cubicBezTo>
                    <a:pt x="568" y="2135"/>
                    <a:pt x="734" y="1935"/>
                    <a:pt x="868" y="1702"/>
                  </a:cubicBezTo>
                  <a:lnTo>
                    <a:pt x="1368" y="1001"/>
                  </a:lnTo>
                  <a:cubicBezTo>
                    <a:pt x="1468" y="868"/>
                    <a:pt x="1568" y="701"/>
                    <a:pt x="1635" y="534"/>
                  </a:cubicBezTo>
                  <a:cubicBezTo>
                    <a:pt x="1668" y="434"/>
                    <a:pt x="1668" y="301"/>
                    <a:pt x="1602" y="201"/>
                  </a:cubicBezTo>
                  <a:cubicBezTo>
                    <a:pt x="1535" y="67"/>
                    <a:pt x="1402" y="1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5025425" y="4749000"/>
              <a:ext cx="54225" cy="30375"/>
            </a:xfrm>
            <a:custGeom>
              <a:avLst/>
              <a:gdLst/>
              <a:ahLst/>
              <a:cxnLst/>
              <a:rect l="l" t="t" r="r" b="b"/>
              <a:pathLst>
                <a:path w="2169" h="1215" extrusionOk="0">
                  <a:moveTo>
                    <a:pt x="807" y="247"/>
                  </a:moveTo>
                  <a:cubicBezTo>
                    <a:pt x="913" y="247"/>
                    <a:pt x="1007" y="271"/>
                    <a:pt x="1101" y="294"/>
                  </a:cubicBezTo>
                  <a:cubicBezTo>
                    <a:pt x="1335" y="328"/>
                    <a:pt x="1535" y="428"/>
                    <a:pt x="1735" y="595"/>
                  </a:cubicBezTo>
                  <a:cubicBezTo>
                    <a:pt x="1923" y="806"/>
                    <a:pt x="2029" y="1002"/>
                    <a:pt x="2086" y="1087"/>
                  </a:cubicBezTo>
                  <a:lnTo>
                    <a:pt x="2086" y="1087"/>
                  </a:lnTo>
                  <a:cubicBezTo>
                    <a:pt x="1978" y="1069"/>
                    <a:pt x="1770" y="1062"/>
                    <a:pt x="1502" y="995"/>
                  </a:cubicBezTo>
                  <a:cubicBezTo>
                    <a:pt x="1235" y="962"/>
                    <a:pt x="1035" y="861"/>
                    <a:pt x="801" y="761"/>
                  </a:cubicBezTo>
                  <a:cubicBezTo>
                    <a:pt x="668" y="695"/>
                    <a:pt x="568" y="628"/>
                    <a:pt x="468" y="528"/>
                  </a:cubicBezTo>
                  <a:cubicBezTo>
                    <a:pt x="401" y="495"/>
                    <a:pt x="334" y="461"/>
                    <a:pt x="301" y="394"/>
                  </a:cubicBezTo>
                  <a:cubicBezTo>
                    <a:pt x="267" y="361"/>
                    <a:pt x="267" y="361"/>
                    <a:pt x="301" y="361"/>
                  </a:cubicBezTo>
                  <a:cubicBezTo>
                    <a:pt x="367" y="328"/>
                    <a:pt x="401" y="294"/>
                    <a:pt x="468" y="294"/>
                  </a:cubicBezTo>
                  <a:cubicBezTo>
                    <a:pt x="534" y="261"/>
                    <a:pt x="601" y="261"/>
                    <a:pt x="668" y="261"/>
                  </a:cubicBezTo>
                  <a:cubicBezTo>
                    <a:pt x="717" y="251"/>
                    <a:pt x="763" y="247"/>
                    <a:pt x="807" y="247"/>
                  </a:cubicBezTo>
                  <a:close/>
                  <a:moveTo>
                    <a:pt x="748" y="1"/>
                  </a:moveTo>
                  <a:cubicBezTo>
                    <a:pt x="528" y="1"/>
                    <a:pt x="305" y="53"/>
                    <a:pt x="101" y="161"/>
                  </a:cubicBezTo>
                  <a:cubicBezTo>
                    <a:pt x="34" y="228"/>
                    <a:pt x="1" y="294"/>
                    <a:pt x="1" y="361"/>
                  </a:cubicBezTo>
                  <a:cubicBezTo>
                    <a:pt x="1" y="428"/>
                    <a:pt x="34" y="495"/>
                    <a:pt x="67" y="561"/>
                  </a:cubicBezTo>
                  <a:cubicBezTo>
                    <a:pt x="134" y="628"/>
                    <a:pt x="201" y="695"/>
                    <a:pt x="267" y="728"/>
                  </a:cubicBezTo>
                  <a:cubicBezTo>
                    <a:pt x="401" y="828"/>
                    <a:pt x="534" y="895"/>
                    <a:pt x="701" y="962"/>
                  </a:cubicBezTo>
                  <a:cubicBezTo>
                    <a:pt x="935" y="1095"/>
                    <a:pt x="1201" y="1162"/>
                    <a:pt x="1468" y="1195"/>
                  </a:cubicBezTo>
                  <a:cubicBezTo>
                    <a:pt x="1554" y="1207"/>
                    <a:pt x="1639" y="1215"/>
                    <a:pt x="1725" y="1215"/>
                  </a:cubicBezTo>
                  <a:cubicBezTo>
                    <a:pt x="1873" y="1215"/>
                    <a:pt x="2021" y="1192"/>
                    <a:pt x="2169" y="1128"/>
                  </a:cubicBezTo>
                  <a:cubicBezTo>
                    <a:pt x="2169" y="1114"/>
                    <a:pt x="2156" y="1104"/>
                    <a:pt x="2133" y="1097"/>
                  </a:cubicBezTo>
                  <a:lnTo>
                    <a:pt x="2133" y="1097"/>
                  </a:lnTo>
                  <a:cubicBezTo>
                    <a:pt x="2123" y="1011"/>
                    <a:pt x="2071" y="758"/>
                    <a:pt x="1802" y="461"/>
                  </a:cubicBezTo>
                  <a:cubicBezTo>
                    <a:pt x="1525" y="163"/>
                    <a:pt x="1139" y="1"/>
                    <a:pt x="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5220575" y="4757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cubicBezTo>
                    <a:pt x="0" y="1068"/>
                    <a:pt x="300" y="1368"/>
                    <a:pt x="667" y="1368"/>
                  </a:cubicBezTo>
                  <a:cubicBezTo>
                    <a:pt x="1068" y="1368"/>
                    <a:pt x="1368" y="1068"/>
                    <a:pt x="1368" y="701"/>
                  </a:cubicBezTo>
                  <a:cubicBezTo>
                    <a:pt x="1368" y="301"/>
                    <a:pt x="1068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5031275" y="4610400"/>
              <a:ext cx="145125" cy="136800"/>
            </a:xfrm>
            <a:custGeom>
              <a:avLst/>
              <a:gdLst/>
              <a:ahLst/>
              <a:cxnLst/>
              <a:rect l="l" t="t" r="r" b="b"/>
              <a:pathLst>
                <a:path w="5805" h="5472" extrusionOk="0">
                  <a:moveTo>
                    <a:pt x="5137" y="1"/>
                  </a:moveTo>
                  <a:lnTo>
                    <a:pt x="0" y="4271"/>
                  </a:lnTo>
                  <a:lnTo>
                    <a:pt x="1101" y="5471"/>
                  </a:lnTo>
                  <a:lnTo>
                    <a:pt x="5804" y="83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923800" y="2825800"/>
              <a:ext cx="964875" cy="1976450"/>
            </a:xfrm>
            <a:custGeom>
              <a:avLst/>
              <a:gdLst/>
              <a:ahLst/>
              <a:cxnLst/>
              <a:rect l="l" t="t" r="r" b="b"/>
              <a:pathLst>
                <a:path w="38595" h="79058" extrusionOk="0">
                  <a:moveTo>
                    <a:pt x="37794" y="0"/>
                  </a:moveTo>
                  <a:lnTo>
                    <a:pt x="15979" y="968"/>
                  </a:lnTo>
                  <a:cubicBezTo>
                    <a:pt x="15979" y="968"/>
                    <a:pt x="10542" y="19348"/>
                    <a:pt x="5705" y="40163"/>
                  </a:cubicBezTo>
                  <a:cubicBezTo>
                    <a:pt x="2803" y="52772"/>
                    <a:pt x="1" y="76222"/>
                    <a:pt x="1" y="76222"/>
                  </a:cubicBezTo>
                  <a:lnTo>
                    <a:pt x="12877" y="79057"/>
                  </a:lnTo>
                  <a:lnTo>
                    <a:pt x="18414" y="48902"/>
                  </a:lnTo>
                  <a:lnTo>
                    <a:pt x="24285" y="31056"/>
                  </a:lnTo>
                  <a:cubicBezTo>
                    <a:pt x="26320" y="25419"/>
                    <a:pt x="29222" y="21282"/>
                    <a:pt x="32757" y="18247"/>
                  </a:cubicBezTo>
                  <a:cubicBezTo>
                    <a:pt x="36594" y="12810"/>
                    <a:pt x="38595" y="6605"/>
                    <a:pt x="377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296575" y="2833300"/>
              <a:ext cx="940700" cy="1916400"/>
            </a:xfrm>
            <a:custGeom>
              <a:avLst/>
              <a:gdLst/>
              <a:ahLst/>
              <a:cxnLst/>
              <a:rect l="l" t="t" r="r" b="b"/>
              <a:pathLst>
                <a:path w="37628" h="76656" extrusionOk="0">
                  <a:moveTo>
                    <a:pt x="20582" y="1"/>
                  </a:moveTo>
                  <a:lnTo>
                    <a:pt x="401" y="3436"/>
                  </a:lnTo>
                  <a:lnTo>
                    <a:pt x="0" y="3603"/>
                  </a:lnTo>
                  <a:lnTo>
                    <a:pt x="4804" y="43198"/>
                  </a:lnTo>
                  <a:cubicBezTo>
                    <a:pt x="5271" y="47034"/>
                    <a:pt x="5938" y="50704"/>
                    <a:pt x="8506" y="53539"/>
                  </a:cubicBezTo>
                  <a:lnTo>
                    <a:pt x="27987" y="76656"/>
                  </a:lnTo>
                  <a:lnTo>
                    <a:pt x="37627" y="67983"/>
                  </a:lnTo>
                  <a:lnTo>
                    <a:pt x="17013" y="39762"/>
                  </a:lnTo>
                  <a:lnTo>
                    <a:pt x="205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651000" y="3819650"/>
              <a:ext cx="76750" cy="77800"/>
            </a:xfrm>
            <a:custGeom>
              <a:avLst/>
              <a:gdLst/>
              <a:ahLst/>
              <a:cxnLst/>
              <a:rect l="l" t="t" r="r" b="b"/>
              <a:pathLst>
                <a:path w="3070" h="3112" extrusionOk="0">
                  <a:moveTo>
                    <a:pt x="2985" y="1"/>
                  </a:moveTo>
                  <a:cubicBezTo>
                    <a:pt x="2851" y="1"/>
                    <a:pt x="1938" y="377"/>
                    <a:pt x="1168" y="1209"/>
                  </a:cubicBezTo>
                  <a:cubicBezTo>
                    <a:pt x="300" y="2110"/>
                    <a:pt x="0" y="3077"/>
                    <a:pt x="67" y="3110"/>
                  </a:cubicBezTo>
                  <a:cubicBezTo>
                    <a:pt x="68" y="3111"/>
                    <a:pt x="69" y="3111"/>
                    <a:pt x="71" y="3111"/>
                  </a:cubicBezTo>
                  <a:cubicBezTo>
                    <a:pt x="147" y="3111"/>
                    <a:pt x="516" y="2228"/>
                    <a:pt x="1334" y="1376"/>
                  </a:cubicBezTo>
                  <a:cubicBezTo>
                    <a:pt x="2168" y="542"/>
                    <a:pt x="3069" y="108"/>
                    <a:pt x="3002" y="8"/>
                  </a:cubicBezTo>
                  <a:cubicBezTo>
                    <a:pt x="3002" y="3"/>
                    <a:pt x="2997" y="1"/>
                    <a:pt x="2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634325" y="3823950"/>
              <a:ext cx="85075" cy="12150"/>
            </a:xfrm>
            <a:custGeom>
              <a:avLst/>
              <a:gdLst/>
              <a:ahLst/>
              <a:cxnLst/>
              <a:rect l="l" t="t" r="r" b="b"/>
              <a:pathLst>
                <a:path w="3403" h="486" extrusionOk="0">
                  <a:moveTo>
                    <a:pt x="2364" y="0"/>
                  </a:moveTo>
                  <a:cubicBezTo>
                    <a:pt x="2151" y="0"/>
                    <a:pt x="1916" y="11"/>
                    <a:pt x="1668" y="36"/>
                  </a:cubicBezTo>
                  <a:cubicBezTo>
                    <a:pt x="1067" y="36"/>
                    <a:pt x="500" y="203"/>
                    <a:pt x="0" y="470"/>
                  </a:cubicBezTo>
                  <a:cubicBezTo>
                    <a:pt x="5" y="481"/>
                    <a:pt x="28" y="485"/>
                    <a:pt x="67" y="485"/>
                  </a:cubicBezTo>
                  <a:cubicBezTo>
                    <a:pt x="272" y="485"/>
                    <a:pt x="916" y="354"/>
                    <a:pt x="1701" y="270"/>
                  </a:cubicBezTo>
                  <a:cubicBezTo>
                    <a:pt x="2602" y="203"/>
                    <a:pt x="3402" y="237"/>
                    <a:pt x="3402" y="136"/>
                  </a:cubicBezTo>
                  <a:cubicBezTo>
                    <a:pt x="3402" y="87"/>
                    <a:pt x="2979" y="0"/>
                    <a:pt x="23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80800" y="3050950"/>
              <a:ext cx="473700" cy="1008250"/>
            </a:xfrm>
            <a:custGeom>
              <a:avLst/>
              <a:gdLst/>
              <a:ahLst/>
              <a:cxnLst/>
              <a:rect l="l" t="t" r="r" b="b"/>
              <a:pathLst>
                <a:path w="18948" h="40330" extrusionOk="0">
                  <a:moveTo>
                    <a:pt x="18947" y="1"/>
                  </a:moveTo>
                  <a:lnTo>
                    <a:pt x="18947" y="1"/>
                  </a:lnTo>
                  <a:cubicBezTo>
                    <a:pt x="18881" y="134"/>
                    <a:pt x="18847" y="301"/>
                    <a:pt x="18814" y="435"/>
                  </a:cubicBezTo>
                  <a:cubicBezTo>
                    <a:pt x="18781" y="601"/>
                    <a:pt x="18747" y="768"/>
                    <a:pt x="18680" y="968"/>
                  </a:cubicBezTo>
                  <a:cubicBezTo>
                    <a:pt x="18614" y="1168"/>
                    <a:pt x="18547" y="1435"/>
                    <a:pt x="18447" y="1702"/>
                  </a:cubicBezTo>
                  <a:cubicBezTo>
                    <a:pt x="17913" y="3203"/>
                    <a:pt x="17179" y="4638"/>
                    <a:pt x="16245" y="5938"/>
                  </a:cubicBezTo>
                  <a:cubicBezTo>
                    <a:pt x="15111" y="7640"/>
                    <a:pt x="13543" y="9474"/>
                    <a:pt x="11876" y="11576"/>
                  </a:cubicBezTo>
                  <a:cubicBezTo>
                    <a:pt x="10975" y="12677"/>
                    <a:pt x="10174" y="13844"/>
                    <a:pt x="9441" y="15045"/>
                  </a:cubicBezTo>
                  <a:cubicBezTo>
                    <a:pt x="8640" y="16346"/>
                    <a:pt x="7939" y="17680"/>
                    <a:pt x="7306" y="19048"/>
                  </a:cubicBezTo>
                  <a:cubicBezTo>
                    <a:pt x="6005" y="21883"/>
                    <a:pt x="4937" y="24685"/>
                    <a:pt x="4070" y="27220"/>
                  </a:cubicBezTo>
                  <a:cubicBezTo>
                    <a:pt x="3203" y="29756"/>
                    <a:pt x="2469" y="32091"/>
                    <a:pt x="1868" y="34025"/>
                  </a:cubicBezTo>
                  <a:lnTo>
                    <a:pt x="501" y="38629"/>
                  </a:lnTo>
                  <a:lnTo>
                    <a:pt x="101" y="39896"/>
                  </a:lnTo>
                  <a:cubicBezTo>
                    <a:pt x="67" y="40030"/>
                    <a:pt x="34" y="40196"/>
                    <a:pt x="0" y="40330"/>
                  </a:cubicBezTo>
                  <a:cubicBezTo>
                    <a:pt x="67" y="40196"/>
                    <a:pt x="134" y="40063"/>
                    <a:pt x="167" y="39929"/>
                  </a:cubicBezTo>
                  <a:cubicBezTo>
                    <a:pt x="267" y="39596"/>
                    <a:pt x="401" y="39196"/>
                    <a:pt x="601" y="38662"/>
                  </a:cubicBezTo>
                  <a:cubicBezTo>
                    <a:pt x="934" y="37561"/>
                    <a:pt x="1435" y="36027"/>
                    <a:pt x="2069" y="34092"/>
                  </a:cubicBezTo>
                  <a:cubicBezTo>
                    <a:pt x="2702" y="32157"/>
                    <a:pt x="3436" y="29856"/>
                    <a:pt x="4304" y="27287"/>
                  </a:cubicBezTo>
                  <a:cubicBezTo>
                    <a:pt x="5204" y="24752"/>
                    <a:pt x="6238" y="21983"/>
                    <a:pt x="7539" y="19181"/>
                  </a:cubicBezTo>
                  <a:cubicBezTo>
                    <a:pt x="8173" y="17814"/>
                    <a:pt x="8873" y="16479"/>
                    <a:pt x="9641" y="15178"/>
                  </a:cubicBezTo>
                  <a:cubicBezTo>
                    <a:pt x="10375" y="13978"/>
                    <a:pt x="11208" y="12843"/>
                    <a:pt x="12076" y="11743"/>
                  </a:cubicBezTo>
                  <a:cubicBezTo>
                    <a:pt x="13744" y="9641"/>
                    <a:pt x="15311" y="7773"/>
                    <a:pt x="16412" y="6039"/>
                  </a:cubicBezTo>
                  <a:cubicBezTo>
                    <a:pt x="17346" y="4704"/>
                    <a:pt x="18047" y="3270"/>
                    <a:pt x="18547" y="1735"/>
                  </a:cubicBezTo>
                  <a:cubicBezTo>
                    <a:pt x="18647" y="1469"/>
                    <a:pt x="18714" y="1202"/>
                    <a:pt x="18781" y="1002"/>
                  </a:cubicBezTo>
                  <a:cubicBezTo>
                    <a:pt x="18814" y="801"/>
                    <a:pt x="18847" y="601"/>
                    <a:pt x="18881" y="435"/>
                  </a:cubicBezTo>
                  <a:cubicBezTo>
                    <a:pt x="18914" y="301"/>
                    <a:pt x="18947" y="168"/>
                    <a:pt x="189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383425" y="2563950"/>
              <a:ext cx="378625" cy="230175"/>
            </a:xfrm>
            <a:custGeom>
              <a:avLst/>
              <a:gdLst/>
              <a:ahLst/>
              <a:cxnLst/>
              <a:rect l="l" t="t" r="r" b="b"/>
              <a:pathLst>
                <a:path w="15145" h="9207" extrusionOk="0">
                  <a:moveTo>
                    <a:pt x="12342" y="0"/>
                  </a:moveTo>
                  <a:lnTo>
                    <a:pt x="8973" y="1768"/>
                  </a:lnTo>
                  <a:lnTo>
                    <a:pt x="3103" y="4637"/>
                  </a:lnTo>
                  <a:cubicBezTo>
                    <a:pt x="2702" y="4770"/>
                    <a:pt x="2369" y="5037"/>
                    <a:pt x="2169" y="5404"/>
                  </a:cubicBezTo>
                  <a:lnTo>
                    <a:pt x="0" y="9207"/>
                  </a:lnTo>
                  <a:lnTo>
                    <a:pt x="4137" y="9207"/>
                  </a:lnTo>
                  <a:lnTo>
                    <a:pt x="5204" y="7339"/>
                  </a:lnTo>
                  <a:cubicBezTo>
                    <a:pt x="5600" y="7477"/>
                    <a:pt x="6006" y="7544"/>
                    <a:pt x="6407" y="7544"/>
                  </a:cubicBezTo>
                  <a:cubicBezTo>
                    <a:pt x="7458" y="7544"/>
                    <a:pt x="8473" y="7083"/>
                    <a:pt x="9174" y="6238"/>
                  </a:cubicBezTo>
                  <a:lnTo>
                    <a:pt x="15144" y="4170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674350" y="1363650"/>
              <a:ext cx="177650" cy="166950"/>
            </a:xfrm>
            <a:custGeom>
              <a:avLst/>
              <a:gdLst/>
              <a:ahLst/>
              <a:cxnLst/>
              <a:rect l="l" t="t" r="r" b="b"/>
              <a:pathLst>
                <a:path w="7106" h="6678" extrusionOk="0">
                  <a:moveTo>
                    <a:pt x="2390" y="0"/>
                  </a:moveTo>
                  <a:cubicBezTo>
                    <a:pt x="1436" y="0"/>
                    <a:pt x="479" y="497"/>
                    <a:pt x="0" y="1546"/>
                  </a:cubicBezTo>
                  <a:lnTo>
                    <a:pt x="267" y="2880"/>
                  </a:lnTo>
                  <a:cubicBezTo>
                    <a:pt x="667" y="4114"/>
                    <a:pt x="1134" y="5448"/>
                    <a:pt x="2235" y="6149"/>
                  </a:cubicBezTo>
                  <a:cubicBezTo>
                    <a:pt x="2854" y="6541"/>
                    <a:pt x="3600" y="6678"/>
                    <a:pt x="4356" y="6678"/>
                  </a:cubicBezTo>
                  <a:cubicBezTo>
                    <a:pt x="4822" y="6678"/>
                    <a:pt x="5292" y="6626"/>
                    <a:pt x="5738" y="6549"/>
                  </a:cubicBezTo>
                  <a:cubicBezTo>
                    <a:pt x="6004" y="6549"/>
                    <a:pt x="6238" y="6449"/>
                    <a:pt x="6438" y="6349"/>
                  </a:cubicBezTo>
                  <a:cubicBezTo>
                    <a:pt x="6672" y="6216"/>
                    <a:pt x="6772" y="5949"/>
                    <a:pt x="6738" y="5715"/>
                  </a:cubicBezTo>
                  <a:cubicBezTo>
                    <a:pt x="6692" y="5528"/>
                    <a:pt x="6530" y="5423"/>
                    <a:pt x="6368" y="5423"/>
                  </a:cubicBezTo>
                  <a:cubicBezTo>
                    <a:pt x="6323" y="5423"/>
                    <a:pt x="6278" y="5431"/>
                    <a:pt x="6235" y="5448"/>
                  </a:cubicBezTo>
                  <a:lnTo>
                    <a:pt x="6235" y="5448"/>
                  </a:lnTo>
                  <a:cubicBezTo>
                    <a:pt x="6604" y="5245"/>
                    <a:pt x="6884" y="4926"/>
                    <a:pt x="7105" y="4548"/>
                  </a:cubicBezTo>
                  <a:lnTo>
                    <a:pt x="7105" y="4548"/>
                  </a:lnTo>
                  <a:cubicBezTo>
                    <a:pt x="6980" y="4576"/>
                    <a:pt x="6854" y="4590"/>
                    <a:pt x="6729" y="4590"/>
                  </a:cubicBezTo>
                  <a:cubicBezTo>
                    <a:pt x="6123" y="4590"/>
                    <a:pt x="5553" y="4262"/>
                    <a:pt x="5304" y="3681"/>
                  </a:cubicBezTo>
                  <a:cubicBezTo>
                    <a:pt x="5137" y="3180"/>
                    <a:pt x="5070" y="2646"/>
                    <a:pt x="5004" y="2146"/>
                  </a:cubicBezTo>
                  <a:cubicBezTo>
                    <a:pt x="4728" y="749"/>
                    <a:pt x="3561" y="0"/>
                    <a:pt x="2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169825" y="1315550"/>
              <a:ext cx="393625" cy="499725"/>
            </a:xfrm>
            <a:custGeom>
              <a:avLst/>
              <a:gdLst/>
              <a:ahLst/>
              <a:cxnLst/>
              <a:rect l="l" t="t" r="r" b="b"/>
              <a:pathLst>
                <a:path w="15745" h="19989" extrusionOk="0">
                  <a:moveTo>
                    <a:pt x="8773" y="1"/>
                  </a:moveTo>
                  <a:cubicBezTo>
                    <a:pt x="7539" y="134"/>
                    <a:pt x="6505" y="1035"/>
                    <a:pt x="5771" y="2069"/>
                  </a:cubicBezTo>
                  <a:cubicBezTo>
                    <a:pt x="5037" y="3103"/>
                    <a:pt x="4537" y="4270"/>
                    <a:pt x="3769" y="5271"/>
                  </a:cubicBezTo>
                  <a:cubicBezTo>
                    <a:pt x="3202" y="6005"/>
                    <a:pt x="2502" y="6705"/>
                    <a:pt x="2202" y="7573"/>
                  </a:cubicBezTo>
                  <a:cubicBezTo>
                    <a:pt x="1768" y="9007"/>
                    <a:pt x="2535" y="10641"/>
                    <a:pt x="1935" y="12009"/>
                  </a:cubicBezTo>
                  <a:cubicBezTo>
                    <a:pt x="1568" y="12776"/>
                    <a:pt x="834" y="13310"/>
                    <a:pt x="467" y="14044"/>
                  </a:cubicBezTo>
                  <a:cubicBezTo>
                    <a:pt x="0" y="15011"/>
                    <a:pt x="200" y="16145"/>
                    <a:pt x="500" y="17146"/>
                  </a:cubicBezTo>
                  <a:cubicBezTo>
                    <a:pt x="634" y="17847"/>
                    <a:pt x="1001" y="18514"/>
                    <a:pt x="1501" y="19047"/>
                  </a:cubicBezTo>
                  <a:cubicBezTo>
                    <a:pt x="2002" y="19348"/>
                    <a:pt x="2535" y="19548"/>
                    <a:pt x="3102" y="19648"/>
                  </a:cubicBezTo>
                  <a:cubicBezTo>
                    <a:pt x="4366" y="19875"/>
                    <a:pt x="5642" y="19988"/>
                    <a:pt x="6914" y="19988"/>
                  </a:cubicBezTo>
                  <a:cubicBezTo>
                    <a:pt x="9941" y="19988"/>
                    <a:pt x="12950" y="19348"/>
                    <a:pt x="15745" y="18080"/>
                  </a:cubicBezTo>
                  <a:lnTo>
                    <a:pt x="87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309925" y="1335325"/>
              <a:ext cx="323575" cy="672400"/>
            </a:xfrm>
            <a:custGeom>
              <a:avLst/>
              <a:gdLst/>
              <a:ahLst/>
              <a:cxnLst/>
              <a:rect l="l" t="t" r="r" b="b"/>
              <a:pathLst>
                <a:path w="12943" h="26896" extrusionOk="0">
                  <a:moveTo>
                    <a:pt x="6499" y="0"/>
                  </a:moveTo>
                  <a:cubicBezTo>
                    <a:pt x="6379" y="0"/>
                    <a:pt x="6259" y="3"/>
                    <a:pt x="6138" y="10"/>
                  </a:cubicBezTo>
                  <a:cubicBezTo>
                    <a:pt x="2669" y="177"/>
                    <a:pt x="0" y="3179"/>
                    <a:pt x="0" y="6648"/>
                  </a:cubicBezTo>
                  <a:cubicBezTo>
                    <a:pt x="0" y="9684"/>
                    <a:pt x="33" y="12753"/>
                    <a:pt x="200" y="13820"/>
                  </a:cubicBezTo>
                  <a:cubicBezTo>
                    <a:pt x="734" y="17122"/>
                    <a:pt x="2835" y="18123"/>
                    <a:pt x="3669" y="18390"/>
                  </a:cubicBezTo>
                  <a:cubicBezTo>
                    <a:pt x="3970" y="18457"/>
                    <a:pt x="4270" y="18490"/>
                    <a:pt x="4570" y="18490"/>
                  </a:cubicBezTo>
                  <a:lnTo>
                    <a:pt x="4603" y="18490"/>
                  </a:lnTo>
                  <a:lnTo>
                    <a:pt x="4403" y="22393"/>
                  </a:lnTo>
                  <a:cubicBezTo>
                    <a:pt x="4437" y="24895"/>
                    <a:pt x="6138" y="26896"/>
                    <a:pt x="8673" y="26896"/>
                  </a:cubicBezTo>
                  <a:cubicBezTo>
                    <a:pt x="11175" y="26896"/>
                    <a:pt x="12843" y="24728"/>
                    <a:pt x="12876" y="22193"/>
                  </a:cubicBezTo>
                  <a:lnTo>
                    <a:pt x="12943" y="6348"/>
                  </a:lnTo>
                  <a:cubicBezTo>
                    <a:pt x="12878" y="2800"/>
                    <a:pt x="10006" y="0"/>
                    <a:pt x="64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340775" y="15315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0"/>
                  </a:moveTo>
                  <a:cubicBezTo>
                    <a:pt x="267" y="0"/>
                    <a:pt x="0" y="200"/>
                    <a:pt x="0" y="500"/>
                  </a:cubicBezTo>
                  <a:cubicBezTo>
                    <a:pt x="0" y="767"/>
                    <a:pt x="234" y="1001"/>
                    <a:pt x="501" y="1034"/>
                  </a:cubicBezTo>
                  <a:cubicBezTo>
                    <a:pt x="801" y="1034"/>
                    <a:pt x="1034" y="834"/>
                    <a:pt x="1034" y="567"/>
                  </a:cubicBezTo>
                  <a:cubicBezTo>
                    <a:pt x="1068" y="267"/>
                    <a:pt x="834" y="33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331600" y="1507200"/>
              <a:ext cx="54225" cy="13800"/>
            </a:xfrm>
            <a:custGeom>
              <a:avLst/>
              <a:gdLst/>
              <a:ahLst/>
              <a:cxnLst/>
              <a:rect l="l" t="t" r="r" b="b"/>
              <a:pathLst>
                <a:path w="2169" h="552" extrusionOk="0">
                  <a:moveTo>
                    <a:pt x="922" y="0"/>
                  </a:moveTo>
                  <a:cubicBezTo>
                    <a:pt x="666" y="0"/>
                    <a:pt x="434" y="99"/>
                    <a:pt x="201" y="274"/>
                  </a:cubicBezTo>
                  <a:cubicBezTo>
                    <a:pt x="34" y="407"/>
                    <a:pt x="0" y="540"/>
                    <a:pt x="34" y="540"/>
                  </a:cubicBezTo>
                  <a:cubicBezTo>
                    <a:pt x="41" y="548"/>
                    <a:pt x="53" y="551"/>
                    <a:pt x="68" y="551"/>
                  </a:cubicBezTo>
                  <a:cubicBezTo>
                    <a:pt x="191" y="551"/>
                    <a:pt x="564" y="340"/>
                    <a:pt x="1068" y="340"/>
                  </a:cubicBezTo>
                  <a:cubicBezTo>
                    <a:pt x="1572" y="340"/>
                    <a:pt x="1944" y="551"/>
                    <a:pt x="2068" y="551"/>
                  </a:cubicBezTo>
                  <a:cubicBezTo>
                    <a:pt x="2083" y="551"/>
                    <a:pt x="2094" y="548"/>
                    <a:pt x="2102" y="540"/>
                  </a:cubicBezTo>
                  <a:cubicBezTo>
                    <a:pt x="2169" y="474"/>
                    <a:pt x="2069" y="374"/>
                    <a:pt x="1868" y="240"/>
                  </a:cubicBezTo>
                  <a:cubicBezTo>
                    <a:pt x="1635" y="73"/>
                    <a:pt x="1335" y="7"/>
                    <a:pt x="1034" y="7"/>
                  </a:cubicBezTo>
                  <a:cubicBezTo>
                    <a:pt x="996" y="2"/>
                    <a:pt x="959" y="0"/>
                    <a:pt x="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479200" y="1531550"/>
              <a:ext cx="26725" cy="25875"/>
            </a:xfrm>
            <a:custGeom>
              <a:avLst/>
              <a:gdLst/>
              <a:ahLst/>
              <a:cxnLst/>
              <a:rect l="l" t="t" r="r" b="b"/>
              <a:pathLst>
                <a:path w="1069" h="1035" extrusionOk="0">
                  <a:moveTo>
                    <a:pt x="568" y="0"/>
                  </a:moveTo>
                  <a:cubicBezTo>
                    <a:pt x="267" y="0"/>
                    <a:pt x="34" y="200"/>
                    <a:pt x="34" y="500"/>
                  </a:cubicBezTo>
                  <a:cubicBezTo>
                    <a:pt x="1" y="767"/>
                    <a:pt x="234" y="1034"/>
                    <a:pt x="534" y="1034"/>
                  </a:cubicBezTo>
                  <a:cubicBezTo>
                    <a:pt x="801" y="1034"/>
                    <a:pt x="1068" y="834"/>
                    <a:pt x="1068" y="567"/>
                  </a:cubicBezTo>
                  <a:cubicBezTo>
                    <a:pt x="1068" y="267"/>
                    <a:pt x="835" y="33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470875" y="1509850"/>
              <a:ext cx="54225" cy="14275"/>
            </a:xfrm>
            <a:custGeom>
              <a:avLst/>
              <a:gdLst/>
              <a:ahLst/>
              <a:cxnLst/>
              <a:rect l="l" t="t" r="r" b="b"/>
              <a:pathLst>
                <a:path w="2169" h="571" extrusionOk="0">
                  <a:moveTo>
                    <a:pt x="1067" y="1"/>
                  </a:moveTo>
                  <a:cubicBezTo>
                    <a:pt x="767" y="1"/>
                    <a:pt x="467" y="101"/>
                    <a:pt x="234" y="268"/>
                  </a:cubicBezTo>
                  <a:cubicBezTo>
                    <a:pt x="67" y="401"/>
                    <a:pt x="0" y="534"/>
                    <a:pt x="33" y="568"/>
                  </a:cubicBezTo>
                  <a:cubicBezTo>
                    <a:pt x="37" y="570"/>
                    <a:pt x="42" y="571"/>
                    <a:pt x="49" y="571"/>
                  </a:cubicBezTo>
                  <a:cubicBezTo>
                    <a:pt x="148" y="571"/>
                    <a:pt x="534" y="334"/>
                    <a:pt x="1067" y="334"/>
                  </a:cubicBezTo>
                  <a:cubicBezTo>
                    <a:pt x="1572" y="334"/>
                    <a:pt x="1970" y="545"/>
                    <a:pt x="2099" y="545"/>
                  </a:cubicBezTo>
                  <a:cubicBezTo>
                    <a:pt x="2116" y="545"/>
                    <a:pt x="2127" y="542"/>
                    <a:pt x="2135" y="534"/>
                  </a:cubicBezTo>
                  <a:cubicBezTo>
                    <a:pt x="2168" y="468"/>
                    <a:pt x="2102" y="368"/>
                    <a:pt x="1901" y="268"/>
                  </a:cubicBezTo>
                  <a:cubicBezTo>
                    <a:pt x="1668" y="67"/>
                    <a:pt x="1368" y="1"/>
                    <a:pt x="1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383300" y="1510700"/>
              <a:ext cx="45050" cy="119050"/>
            </a:xfrm>
            <a:custGeom>
              <a:avLst/>
              <a:gdLst/>
              <a:ahLst/>
              <a:cxnLst/>
              <a:rect l="l" t="t" r="r" b="b"/>
              <a:pathLst>
                <a:path w="1802" h="4762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235" y="901"/>
                    <a:pt x="868" y="1868"/>
                    <a:pt x="534" y="2802"/>
                  </a:cubicBezTo>
                  <a:cubicBezTo>
                    <a:pt x="401" y="3202"/>
                    <a:pt x="267" y="3569"/>
                    <a:pt x="101" y="3936"/>
                  </a:cubicBezTo>
                  <a:cubicBezTo>
                    <a:pt x="34" y="4103"/>
                    <a:pt x="1" y="4303"/>
                    <a:pt x="34" y="4503"/>
                  </a:cubicBezTo>
                  <a:cubicBezTo>
                    <a:pt x="67" y="4603"/>
                    <a:pt x="167" y="4670"/>
                    <a:pt x="267" y="4703"/>
                  </a:cubicBezTo>
                  <a:cubicBezTo>
                    <a:pt x="367" y="4737"/>
                    <a:pt x="434" y="4737"/>
                    <a:pt x="534" y="4737"/>
                  </a:cubicBezTo>
                  <a:cubicBezTo>
                    <a:pt x="684" y="4754"/>
                    <a:pt x="843" y="4762"/>
                    <a:pt x="1001" y="4762"/>
                  </a:cubicBezTo>
                  <a:cubicBezTo>
                    <a:pt x="1160" y="4762"/>
                    <a:pt x="1318" y="4754"/>
                    <a:pt x="1468" y="4737"/>
                  </a:cubicBezTo>
                  <a:cubicBezTo>
                    <a:pt x="1168" y="4637"/>
                    <a:pt x="868" y="4570"/>
                    <a:pt x="568" y="4570"/>
                  </a:cubicBezTo>
                  <a:cubicBezTo>
                    <a:pt x="401" y="4570"/>
                    <a:pt x="267" y="4503"/>
                    <a:pt x="234" y="4437"/>
                  </a:cubicBezTo>
                  <a:cubicBezTo>
                    <a:pt x="234" y="4270"/>
                    <a:pt x="267" y="4136"/>
                    <a:pt x="334" y="4003"/>
                  </a:cubicBezTo>
                  <a:lnTo>
                    <a:pt x="768" y="2902"/>
                  </a:lnTo>
                  <a:cubicBezTo>
                    <a:pt x="1368" y="1334"/>
                    <a:pt x="1802" y="33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423325" y="1760025"/>
              <a:ext cx="125125" cy="63675"/>
            </a:xfrm>
            <a:custGeom>
              <a:avLst/>
              <a:gdLst/>
              <a:ahLst/>
              <a:cxnLst/>
              <a:rect l="l" t="t" r="r" b="b"/>
              <a:pathLst>
                <a:path w="5005" h="2547" extrusionOk="0">
                  <a:moveTo>
                    <a:pt x="5004" y="1"/>
                  </a:moveTo>
                  <a:cubicBezTo>
                    <a:pt x="2725" y="1391"/>
                    <a:pt x="816" y="1507"/>
                    <a:pt x="243" y="1507"/>
                  </a:cubicBezTo>
                  <a:cubicBezTo>
                    <a:pt x="129" y="1507"/>
                    <a:pt x="67" y="1502"/>
                    <a:pt x="67" y="1502"/>
                  </a:cubicBezTo>
                  <a:lnTo>
                    <a:pt x="1" y="2503"/>
                  </a:lnTo>
                  <a:cubicBezTo>
                    <a:pt x="285" y="2533"/>
                    <a:pt x="554" y="2546"/>
                    <a:pt x="809" y="2546"/>
                  </a:cubicBezTo>
                  <a:cubicBezTo>
                    <a:pt x="4252" y="2546"/>
                    <a:pt x="5004" y="1"/>
                    <a:pt x="50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424175" y="1653750"/>
              <a:ext cx="45875" cy="31550"/>
            </a:xfrm>
            <a:custGeom>
              <a:avLst/>
              <a:gdLst/>
              <a:ahLst/>
              <a:cxnLst/>
              <a:rect l="l" t="t" r="r" b="b"/>
              <a:pathLst>
                <a:path w="1835" h="1262" extrusionOk="0">
                  <a:moveTo>
                    <a:pt x="839" y="1"/>
                  </a:moveTo>
                  <a:cubicBezTo>
                    <a:pt x="537" y="1"/>
                    <a:pt x="270" y="155"/>
                    <a:pt x="100" y="382"/>
                  </a:cubicBezTo>
                  <a:lnTo>
                    <a:pt x="67" y="416"/>
                  </a:lnTo>
                  <a:cubicBezTo>
                    <a:pt x="0" y="483"/>
                    <a:pt x="0" y="549"/>
                    <a:pt x="67" y="616"/>
                  </a:cubicBezTo>
                  <a:cubicBezTo>
                    <a:pt x="100" y="683"/>
                    <a:pt x="167" y="749"/>
                    <a:pt x="234" y="783"/>
                  </a:cubicBezTo>
                  <a:cubicBezTo>
                    <a:pt x="434" y="983"/>
                    <a:pt x="667" y="1116"/>
                    <a:pt x="934" y="1216"/>
                  </a:cubicBezTo>
                  <a:cubicBezTo>
                    <a:pt x="1014" y="1246"/>
                    <a:pt x="1097" y="1261"/>
                    <a:pt x="1180" y="1261"/>
                  </a:cubicBezTo>
                  <a:cubicBezTo>
                    <a:pt x="1372" y="1261"/>
                    <a:pt x="1561" y="1180"/>
                    <a:pt x="1701" y="1016"/>
                  </a:cubicBezTo>
                  <a:cubicBezTo>
                    <a:pt x="1835" y="816"/>
                    <a:pt x="1801" y="549"/>
                    <a:pt x="1635" y="349"/>
                  </a:cubicBezTo>
                  <a:cubicBezTo>
                    <a:pt x="1501" y="149"/>
                    <a:pt x="1268" y="16"/>
                    <a:pt x="1001" y="16"/>
                  </a:cubicBezTo>
                  <a:cubicBezTo>
                    <a:pt x="946" y="6"/>
                    <a:pt x="892" y="1"/>
                    <a:pt x="8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416650" y="1639125"/>
              <a:ext cx="48400" cy="40875"/>
            </a:xfrm>
            <a:custGeom>
              <a:avLst/>
              <a:gdLst/>
              <a:ahLst/>
              <a:cxnLst/>
              <a:rect l="l" t="t" r="r" b="b"/>
              <a:pathLst>
                <a:path w="1936" h="1635" extrusionOk="0">
                  <a:moveTo>
                    <a:pt x="1802" y="0"/>
                  </a:moveTo>
                  <a:cubicBezTo>
                    <a:pt x="1735" y="0"/>
                    <a:pt x="1735" y="601"/>
                    <a:pt x="1202" y="1034"/>
                  </a:cubicBezTo>
                  <a:cubicBezTo>
                    <a:pt x="668" y="1468"/>
                    <a:pt x="1" y="1401"/>
                    <a:pt x="1" y="1501"/>
                  </a:cubicBezTo>
                  <a:cubicBezTo>
                    <a:pt x="1" y="1568"/>
                    <a:pt x="168" y="1601"/>
                    <a:pt x="434" y="1635"/>
                  </a:cubicBezTo>
                  <a:cubicBezTo>
                    <a:pt x="768" y="1635"/>
                    <a:pt x="1135" y="1501"/>
                    <a:pt x="1402" y="1268"/>
                  </a:cubicBezTo>
                  <a:cubicBezTo>
                    <a:pt x="1669" y="1068"/>
                    <a:pt x="1869" y="734"/>
                    <a:pt x="1902" y="400"/>
                  </a:cubicBezTo>
                  <a:cubicBezTo>
                    <a:pt x="1936" y="134"/>
                    <a:pt x="1869" y="0"/>
                    <a:pt x="1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465025" y="1488100"/>
              <a:ext cx="65900" cy="18875"/>
            </a:xfrm>
            <a:custGeom>
              <a:avLst/>
              <a:gdLst/>
              <a:ahLst/>
              <a:cxnLst/>
              <a:rect l="l" t="t" r="r" b="b"/>
              <a:pathLst>
                <a:path w="2636" h="755" extrusionOk="0">
                  <a:moveTo>
                    <a:pt x="1139" y="1"/>
                  </a:moveTo>
                  <a:cubicBezTo>
                    <a:pt x="876" y="1"/>
                    <a:pt x="614" y="46"/>
                    <a:pt x="367" y="137"/>
                  </a:cubicBezTo>
                  <a:cubicBezTo>
                    <a:pt x="101" y="237"/>
                    <a:pt x="1" y="337"/>
                    <a:pt x="34" y="437"/>
                  </a:cubicBezTo>
                  <a:cubicBezTo>
                    <a:pt x="67" y="571"/>
                    <a:pt x="634" y="504"/>
                    <a:pt x="1301" y="604"/>
                  </a:cubicBezTo>
                  <a:cubicBezTo>
                    <a:pt x="1788" y="653"/>
                    <a:pt x="2203" y="754"/>
                    <a:pt x="2431" y="754"/>
                  </a:cubicBezTo>
                  <a:cubicBezTo>
                    <a:pt x="2516" y="754"/>
                    <a:pt x="2575" y="740"/>
                    <a:pt x="2602" y="704"/>
                  </a:cubicBezTo>
                  <a:cubicBezTo>
                    <a:pt x="2636" y="637"/>
                    <a:pt x="2536" y="504"/>
                    <a:pt x="2336" y="337"/>
                  </a:cubicBezTo>
                  <a:cubicBezTo>
                    <a:pt x="1969" y="113"/>
                    <a:pt x="1552" y="1"/>
                    <a:pt x="1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336600" y="1477200"/>
              <a:ext cx="50050" cy="15825"/>
            </a:xfrm>
            <a:custGeom>
              <a:avLst/>
              <a:gdLst/>
              <a:ahLst/>
              <a:cxnLst/>
              <a:rect l="l" t="t" r="r" b="b"/>
              <a:pathLst>
                <a:path w="2002" h="633" extrusionOk="0">
                  <a:moveTo>
                    <a:pt x="1036" y="0"/>
                  </a:moveTo>
                  <a:cubicBezTo>
                    <a:pt x="743" y="0"/>
                    <a:pt x="453" y="93"/>
                    <a:pt x="201" y="273"/>
                  </a:cubicBezTo>
                  <a:cubicBezTo>
                    <a:pt x="34" y="406"/>
                    <a:pt x="1" y="540"/>
                    <a:pt x="34" y="573"/>
                  </a:cubicBezTo>
                  <a:cubicBezTo>
                    <a:pt x="67" y="617"/>
                    <a:pt x="134" y="632"/>
                    <a:pt x="225" y="632"/>
                  </a:cubicBezTo>
                  <a:cubicBezTo>
                    <a:pt x="408" y="632"/>
                    <a:pt x="690" y="573"/>
                    <a:pt x="1001" y="573"/>
                  </a:cubicBezTo>
                  <a:cubicBezTo>
                    <a:pt x="1281" y="573"/>
                    <a:pt x="1538" y="609"/>
                    <a:pt x="1719" y="609"/>
                  </a:cubicBezTo>
                  <a:cubicBezTo>
                    <a:pt x="1841" y="609"/>
                    <a:pt x="1929" y="593"/>
                    <a:pt x="1969" y="540"/>
                  </a:cubicBezTo>
                  <a:cubicBezTo>
                    <a:pt x="2002" y="473"/>
                    <a:pt x="1969" y="339"/>
                    <a:pt x="1768" y="206"/>
                  </a:cubicBezTo>
                  <a:cubicBezTo>
                    <a:pt x="1538" y="68"/>
                    <a:pt x="1286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275725" y="1287825"/>
              <a:ext cx="299400" cy="205875"/>
            </a:xfrm>
            <a:custGeom>
              <a:avLst/>
              <a:gdLst/>
              <a:ahLst/>
              <a:cxnLst/>
              <a:rect l="l" t="t" r="r" b="b"/>
              <a:pathLst>
                <a:path w="11976" h="8235" extrusionOk="0">
                  <a:moveTo>
                    <a:pt x="6998" y="1"/>
                  </a:moveTo>
                  <a:cubicBezTo>
                    <a:pt x="4359" y="1"/>
                    <a:pt x="1919" y="1479"/>
                    <a:pt x="768" y="3878"/>
                  </a:cubicBezTo>
                  <a:cubicBezTo>
                    <a:pt x="201" y="5079"/>
                    <a:pt x="0" y="6580"/>
                    <a:pt x="601" y="7814"/>
                  </a:cubicBezTo>
                  <a:lnTo>
                    <a:pt x="601" y="7848"/>
                  </a:lnTo>
                  <a:cubicBezTo>
                    <a:pt x="845" y="8121"/>
                    <a:pt x="1198" y="8235"/>
                    <a:pt x="1605" y="8235"/>
                  </a:cubicBezTo>
                  <a:cubicBezTo>
                    <a:pt x="2586" y="8235"/>
                    <a:pt x="3878" y="7574"/>
                    <a:pt x="4704" y="6914"/>
                  </a:cubicBezTo>
                  <a:cubicBezTo>
                    <a:pt x="5117" y="7102"/>
                    <a:pt x="5552" y="7192"/>
                    <a:pt x="5982" y="7192"/>
                  </a:cubicBezTo>
                  <a:cubicBezTo>
                    <a:pt x="7147" y="7192"/>
                    <a:pt x="8271" y="6534"/>
                    <a:pt x="8807" y="5413"/>
                  </a:cubicBezTo>
                  <a:cubicBezTo>
                    <a:pt x="9110" y="5693"/>
                    <a:pt x="9477" y="5819"/>
                    <a:pt x="9847" y="5819"/>
                  </a:cubicBezTo>
                  <a:cubicBezTo>
                    <a:pt x="10575" y="5819"/>
                    <a:pt x="11310" y="5331"/>
                    <a:pt x="11575" y="4579"/>
                  </a:cubicBezTo>
                  <a:cubicBezTo>
                    <a:pt x="11976" y="3445"/>
                    <a:pt x="11442" y="2010"/>
                    <a:pt x="10541" y="1176"/>
                  </a:cubicBezTo>
                  <a:cubicBezTo>
                    <a:pt x="9641" y="409"/>
                    <a:pt x="8507" y="9"/>
                    <a:pt x="7339" y="9"/>
                  </a:cubicBezTo>
                  <a:cubicBezTo>
                    <a:pt x="7225" y="3"/>
                    <a:pt x="7112" y="1"/>
                    <a:pt x="6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497550" y="1310850"/>
              <a:ext cx="294400" cy="462275"/>
            </a:xfrm>
            <a:custGeom>
              <a:avLst/>
              <a:gdLst/>
              <a:ahLst/>
              <a:cxnLst/>
              <a:rect l="l" t="t" r="r" b="b"/>
              <a:pathLst>
                <a:path w="11776" h="18491" extrusionOk="0">
                  <a:moveTo>
                    <a:pt x="2589" y="0"/>
                  </a:moveTo>
                  <a:cubicBezTo>
                    <a:pt x="2214" y="0"/>
                    <a:pt x="1837" y="59"/>
                    <a:pt x="1468" y="189"/>
                  </a:cubicBezTo>
                  <a:lnTo>
                    <a:pt x="1435" y="222"/>
                  </a:lnTo>
                  <a:cubicBezTo>
                    <a:pt x="0" y="1656"/>
                    <a:pt x="1035" y="4892"/>
                    <a:pt x="1301" y="5826"/>
                  </a:cubicBezTo>
                  <a:cubicBezTo>
                    <a:pt x="1568" y="6727"/>
                    <a:pt x="3203" y="7894"/>
                    <a:pt x="3336" y="8861"/>
                  </a:cubicBezTo>
                  <a:cubicBezTo>
                    <a:pt x="3636" y="10663"/>
                    <a:pt x="2269" y="10930"/>
                    <a:pt x="2135" y="12764"/>
                  </a:cubicBezTo>
                  <a:cubicBezTo>
                    <a:pt x="2035" y="14132"/>
                    <a:pt x="3169" y="14766"/>
                    <a:pt x="3536" y="16067"/>
                  </a:cubicBezTo>
                  <a:cubicBezTo>
                    <a:pt x="3670" y="16534"/>
                    <a:pt x="3103" y="17734"/>
                    <a:pt x="3503" y="18001"/>
                  </a:cubicBezTo>
                  <a:cubicBezTo>
                    <a:pt x="3937" y="18268"/>
                    <a:pt x="4437" y="18402"/>
                    <a:pt x="4937" y="18435"/>
                  </a:cubicBezTo>
                  <a:cubicBezTo>
                    <a:pt x="5318" y="18475"/>
                    <a:pt x="5769" y="18491"/>
                    <a:pt x="6247" y="18491"/>
                  </a:cubicBezTo>
                  <a:cubicBezTo>
                    <a:pt x="8160" y="18491"/>
                    <a:pt x="10508" y="18235"/>
                    <a:pt x="10508" y="18235"/>
                  </a:cubicBezTo>
                  <a:cubicBezTo>
                    <a:pt x="10508" y="18235"/>
                    <a:pt x="11375" y="15433"/>
                    <a:pt x="11575" y="14432"/>
                  </a:cubicBezTo>
                  <a:cubicBezTo>
                    <a:pt x="11776" y="13265"/>
                    <a:pt x="11509" y="11497"/>
                    <a:pt x="10842" y="10529"/>
                  </a:cubicBezTo>
                  <a:cubicBezTo>
                    <a:pt x="10208" y="9629"/>
                    <a:pt x="8840" y="8861"/>
                    <a:pt x="8340" y="7961"/>
                  </a:cubicBezTo>
                  <a:cubicBezTo>
                    <a:pt x="7573" y="6593"/>
                    <a:pt x="7906" y="6159"/>
                    <a:pt x="7039" y="3191"/>
                  </a:cubicBezTo>
                  <a:cubicBezTo>
                    <a:pt x="6616" y="1726"/>
                    <a:pt x="4624" y="0"/>
                    <a:pt x="2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674350" y="1390600"/>
              <a:ext cx="16700" cy="66750"/>
            </a:xfrm>
            <a:custGeom>
              <a:avLst/>
              <a:gdLst/>
              <a:ahLst/>
              <a:cxnLst/>
              <a:rect l="l" t="t" r="r" b="b"/>
              <a:pathLst>
                <a:path w="668" h="2670" extrusionOk="0">
                  <a:moveTo>
                    <a:pt x="34" y="1"/>
                  </a:moveTo>
                  <a:cubicBezTo>
                    <a:pt x="0" y="1"/>
                    <a:pt x="200" y="601"/>
                    <a:pt x="334" y="1302"/>
                  </a:cubicBezTo>
                  <a:cubicBezTo>
                    <a:pt x="434" y="2035"/>
                    <a:pt x="400" y="2669"/>
                    <a:pt x="467" y="2669"/>
                  </a:cubicBezTo>
                  <a:cubicBezTo>
                    <a:pt x="634" y="2202"/>
                    <a:pt x="667" y="1735"/>
                    <a:pt x="534" y="1268"/>
                  </a:cubicBezTo>
                  <a:cubicBezTo>
                    <a:pt x="501" y="801"/>
                    <a:pt x="334" y="368"/>
                    <a:pt x="34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531750" y="1367250"/>
              <a:ext cx="148450" cy="68750"/>
            </a:xfrm>
            <a:custGeom>
              <a:avLst/>
              <a:gdLst/>
              <a:ahLst/>
              <a:cxnLst/>
              <a:rect l="l" t="t" r="r" b="b"/>
              <a:pathLst>
                <a:path w="5938" h="2750" extrusionOk="0">
                  <a:moveTo>
                    <a:pt x="267" y="1"/>
                  </a:moveTo>
                  <a:cubicBezTo>
                    <a:pt x="167" y="1"/>
                    <a:pt x="67" y="34"/>
                    <a:pt x="0" y="67"/>
                  </a:cubicBezTo>
                  <a:cubicBezTo>
                    <a:pt x="300" y="101"/>
                    <a:pt x="634" y="167"/>
                    <a:pt x="967" y="234"/>
                  </a:cubicBezTo>
                  <a:cubicBezTo>
                    <a:pt x="1301" y="334"/>
                    <a:pt x="1601" y="501"/>
                    <a:pt x="1901" y="701"/>
                  </a:cubicBezTo>
                  <a:cubicBezTo>
                    <a:pt x="2235" y="968"/>
                    <a:pt x="2535" y="1302"/>
                    <a:pt x="2802" y="1635"/>
                  </a:cubicBezTo>
                  <a:cubicBezTo>
                    <a:pt x="3102" y="2002"/>
                    <a:pt x="3469" y="2302"/>
                    <a:pt x="3870" y="2469"/>
                  </a:cubicBezTo>
                  <a:cubicBezTo>
                    <a:pt x="4203" y="2636"/>
                    <a:pt x="4570" y="2736"/>
                    <a:pt x="4970" y="2736"/>
                  </a:cubicBezTo>
                  <a:cubicBezTo>
                    <a:pt x="5033" y="2745"/>
                    <a:pt x="5095" y="2749"/>
                    <a:pt x="5159" y="2749"/>
                  </a:cubicBezTo>
                  <a:cubicBezTo>
                    <a:pt x="5331" y="2749"/>
                    <a:pt x="5509" y="2718"/>
                    <a:pt x="5704" y="2669"/>
                  </a:cubicBezTo>
                  <a:cubicBezTo>
                    <a:pt x="5871" y="2636"/>
                    <a:pt x="5938" y="2569"/>
                    <a:pt x="5938" y="2569"/>
                  </a:cubicBezTo>
                  <a:lnTo>
                    <a:pt x="5938" y="2569"/>
                  </a:lnTo>
                  <a:cubicBezTo>
                    <a:pt x="5788" y="2586"/>
                    <a:pt x="5629" y="2594"/>
                    <a:pt x="5467" y="2594"/>
                  </a:cubicBezTo>
                  <a:cubicBezTo>
                    <a:pt x="5304" y="2594"/>
                    <a:pt x="5137" y="2586"/>
                    <a:pt x="4970" y="2569"/>
                  </a:cubicBezTo>
                  <a:cubicBezTo>
                    <a:pt x="4170" y="2502"/>
                    <a:pt x="3469" y="2102"/>
                    <a:pt x="2969" y="1502"/>
                  </a:cubicBezTo>
                  <a:cubicBezTo>
                    <a:pt x="2702" y="1135"/>
                    <a:pt x="2368" y="801"/>
                    <a:pt x="2002" y="534"/>
                  </a:cubicBezTo>
                  <a:cubicBezTo>
                    <a:pt x="1701" y="334"/>
                    <a:pt x="1368" y="167"/>
                    <a:pt x="1001" y="67"/>
                  </a:cubicBezTo>
                  <a:cubicBezTo>
                    <a:pt x="767" y="34"/>
                    <a:pt x="500" y="1"/>
                    <a:pt x="2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693525" y="1405225"/>
              <a:ext cx="150125" cy="102800"/>
            </a:xfrm>
            <a:custGeom>
              <a:avLst/>
              <a:gdLst/>
              <a:ahLst/>
              <a:cxnLst/>
              <a:rect l="l" t="t" r="r" b="b"/>
              <a:pathLst>
                <a:path w="6005" h="4112" extrusionOk="0">
                  <a:moveTo>
                    <a:pt x="1503" y="0"/>
                  </a:moveTo>
                  <a:cubicBezTo>
                    <a:pt x="1308" y="0"/>
                    <a:pt x="1115" y="27"/>
                    <a:pt x="934" y="83"/>
                  </a:cubicBezTo>
                  <a:cubicBezTo>
                    <a:pt x="634" y="183"/>
                    <a:pt x="367" y="350"/>
                    <a:pt x="167" y="583"/>
                  </a:cubicBezTo>
                  <a:cubicBezTo>
                    <a:pt x="100" y="683"/>
                    <a:pt x="34" y="783"/>
                    <a:pt x="0" y="883"/>
                  </a:cubicBezTo>
                  <a:cubicBezTo>
                    <a:pt x="267" y="583"/>
                    <a:pt x="601" y="350"/>
                    <a:pt x="968" y="250"/>
                  </a:cubicBezTo>
                  <a:cubicBezTo>
                    <a:pt x="1127" y="201"/>
                    <a:pt x="1286" y="179"/>
                    <a:pt x="1442" y="179"/>
                  </a:cubicBezTo>
                  <a:cubicBezTo>
                    <a:pt x="1711" y="179"/>
                    <a:pt x="1970" y="244"/>
                    <a:pt x="2202" y="350"/>
                  </a:cubicBezTo>
                  <a:cubicBezTo>
                    <a:pt x="2669" y="617"/>
                    <a:pt x="3003" y="1017"/>
                    <a:pt x="3203" y="1517"/>
                  </a:cubicBezTo>
                  <a:cubicBezTo>
                    <a:pt x="3436" y="2018"/>
                    <a:pt x="3603" y="2551"/>
                    <a:pt x="3836" y="2985"/>
                  </a:cubicBezTo>
                  <a:cubicBezTo>
                    <a:pt x="4037" y="3419"/>
                    <a:pt x="4370" y="3752"/>
                    <a:pt x="4770" y="3952"/>
                  </a:cubicBezTo>
                  <a:cubicBezTo>
                    <a:pt x="4990" y="4050"/>
                    <a:pt x="5228" y="4112"/>
                    <a:pt x="5457" y="4112"/>
                  </a:cubicBezTo>
                  <a:cubicBezTo>
                    <a:pt x="5541" y="4112"/>
                    <a:pt x="5624" y="4104"/>
                    <a:pt x="5704" y="4086"/>
                  </a:cubicBezTo>
                  <a:cubicBezTo>
                    <a:pt x="5805" y="4052"/>
                    <a:pt x="5905" y="4019"/>
                    <a:pt x="6005" y="3919"/>
                  </a:cubicBezTo>
                  <a:lnTo>
                    <a:pt x="6005" y="3919"/>
                  </a:lnTo>
                  <a:cubicBezTo>
                    <a:pt x="5971" y="3919"/>
                    <a:pt x="5871" y="3986"/>
                    <a:pt x="5671" y="3986"/>
                  </a:cubicBezTo>
                  <a:cubicBezTo>
                    <a:pt x="5625" y="3991"/>
                    <a:pt x="5579" y="3994"/>
                    <a:pt x="5531" y="3994"/>
                  </a:cubicBezTo>
                  <a:cubicBezTo>
                    <a:pt x="5302" y="3994"/>
                    <a:pt x="5058" y="3929"/>
                    <a:pt x="4837" y="3819"/>
                  </a:cubicBezTo>
                  <a:cubicBezTo>
                    <a:pt x="4470" y="3619"/>
                    <a:pt x="4203" y="3285"/>
                    <a:pt x="4003" y="2885"/>
                  </a:cubicBezTo>
                  <a:cubicBezTo>
                    <a:pt x="3803" y="2485"/>
                    <a:pt x="3636" y="1951"/>
                    <a:pt x="3369" y="1417"/>
                  </a:cubicBezTo>
                  <a:cubicBezTo>
                    <a:pt x="3169" y="883"/>
                    <a:pt x="2802" y="450"/>
                    <a:pt x="2302" y="150"/>
                  </a:cubicBezTo>
                  <a:cubicBezTo>
                    <a:pt x="2049" y="52"/>
                    <a:pt x="1774" y="0"/>
                    <a:pt x="15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530075" y="1334300"/>
              <a:ext cx="150975" cy="89075"/>
            </a:xfrm>
            <a:custGeom>
              <a:avLst/>
              <a:gdLst/>
              <a:ahLst/>
              <a:cxnLst/>
              <a:rect l="l" t="t" r="r" b="b"/>
              <a:pathLst>
                <a:path w="6039" h="3563" extrusionOk="0">
                  <a:moveTo>
                    <a:pt x="1383" y="0"/>
                  </a:moveTo>
                  <a:cubicBezTo>
                    <a:pt x="1278" y="0"/>
                    <a:pt x="1173" y="6"/>
                    <a:pt x="1068" y="18"/>
                  </a:cubicBezTo>
                  <a:cubicBezTo>
                    <a:pt x="768" y="51"/>
                    <a:pt x="501" y="118"/>
                    <a:pt x="267" y="251"/>
                  </a:cubicBezTo>
                  <a:cubicBezTo>
                    <a:pt x="67" y="318"/>
                    <a:pt x="0" y="385"/>
                    <a:pt x="0" y="385"/>
                  </a:cubicBezTo>
                  <a:cubicBezTo>
                    <a:pt x="334" y="285"/>
                    <a:pt x="701" y="218"/>
                    <a:pt x="1068" y="185"/>
                  </a:cubicBezTo>
                  <a:cubicBezTo>
                    <a:pt x="1141" y="179"/>
                    <a:pt x="1214" y="176"/>
                    <a:pt x="1286" y="176"/>
                  </a:cubicBezTo>
                  <a:cubicBezTo>
                    <a:pt x="2074" y="176"/>
                    <a:pt x="2820" y="505"/>
                    <a:pt x="3369" y="1085"/>
                  </a:cubicBezTo>
                  <a:cubicBezTo>
                    <a:pt x="3703" y="1452"/>
                    <a:pt x="3937" y="1852"/>
                    <a:pt x="4170" y="2286"/>
                  </a:cubicBezTo>
                  <a:cubicBezTo>
                    <a:pt x="4370" y="2653"/>
                    <a:pt x="4637" y="2987"/>
                    <a:pt x="4971" y="3220"/>
                  </a:cubicBezTo>
                  <a:cubicBezTo>
                    <a:pt x="5171" y="3420"/>
                    <a:pt x="5438" y="3520"/>
                    <a:pt x="5738" y="3554"/>
                  </a:cubicBezTo>
                  <a:cubicBezTo>
                    <a:pt x="5778" y="3560"/>
                    <a:pt x="5814" y="3563"/>
                    <a:pt x="5846" y="3563"/>
                  </a:cubicBezTo>
                  <a:cubicBezTo>
                    <a:pt x="5974" y="3563"/>
                    <a:pt x="6038" y="3520"/>
                    <a:pt x="6038" y="3520"/>
                  </a:cubicBezTo>
                  <a:cubicBezTo>
                    <a:pt x="5671" y="3487"/>
                    <a:pt x="5338" y="3353"/>
                    <a:pt x="5071" y="3120"/>
                  </a:cubicBezTo>
                  <a:cubicBezTo>
                    <a:pt x="4770" y="2853"/>
                    <a:pt x="4537" y="2553"/>
                    <a:pt x="4370" y="2186"/>
                  </a:cubicBezTo>
                  <a:cubicBezTo>
                    <a:pt x="4137" y="1752"/>
                    <a:pt x="3870" y="1319"/>
                    <a:pt x="3570" y="952"/>
                  </a:cubicBezTo>
                  <a:cubicBezTo>
                    <a:pt x="2980" y="333"/>
                    <a:pt x="2182" y="0"/>
                    <a:pt x="13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4533400" y="1400825"/>
              <a:ext cx="217700" cy="375925"/>
            </a:xfrm>
            <a:custGeom>
              <a:avLst/>
              <a:gdLst/>
              <a:ahLst/>
              <a:cxnLst/>
              <a:rect l="l" t="t" r="r" b="b"/>
              <a:pathLst>
                <a:path w="8708" h="15037" extrusionOk="0">
                  <a:moveTo>
                    <a:pt x="485" y="0"/>
                  </a:moveTo>
                  <a:cubicBezTo>
                    <a:pt x="393" y="0"/>
                    <a:pt x="301" y="9"/>
                    <a:pt x="201" y="25"/>
                  </a:cubicBezTo>
                  <a:cubicBezTo>
                    <a:pt x="68" y="25"/>
                    <a:pt x="1" y="59"/>
                    <a:pt x="1" y="59"/>
                  </a:cubicBezTo>
                  <a:cubicBezTo>
                    <a:pt x="268" y="59"/>
                    <a:pt x="501" y="59"/>
                    <a:pt x="735" y="125"/>
                  </a:cubicBezTo>
                  <a:cubicBezTo>
                    <a:pt x="1402" y="326"/>
                    <a:pt x="1936" y="793"/>
                    <a:pt x="2202" y="1426"/>
                  </a:cubicBezTo>
                  <a:cubicBezTo>
                    <a:pt x="2403" y="1860"/>
                    <a:pt x="2569" y="2294"/>
                    <a:pt x="2703" y="2761"/>
                  </a:cubicBezTo>
                  <a:cubicBezTo>
                    <a:pt x="2836" y="3294"/>
                    <a:pt x="3003" y="3828"/>
                    <a:pt x="3236" y="4328"/>
                  </a:cubicBezTo>
                  <a:cubicBezTo>
                    <a:pt x="3503" y="4929"/>
                    <a:pt x="3937" y="5396"/>
                    <a:pt x="4471" y="5696"/>
                  </a:cubicBezTo>
                  <a:cubicBezTo>
                    <a:pt x="5038" y="6063"/>
                    <a:pt x="5638" y="6263"/>
                    <a:pt x="6205" y="6597"/>
                  </a:cubicBezTo>
                  <a:cubicBezTo>
                    <a:pt x="7273" y="7264"/>
                    <a:pt x="8007" y="8331"/>
                    <a:pt x="8307" y="9532"/>
                  </a:cubicBezTo>
                  <a:cubicBezTo>
                    <a:pt x="8507" y="10533"/>
                    <a:pt x="8474" y="11534"/>
                    <a:pt x="8207" y="12534"/>
                  </a:cubicBezTo>
                  <a:cubicBezTo>
                    <a:pt x="8007" y="13168"/>
                    <a:pt x="7706" y="13802"/>
                    <a:pt x="7373" y="14402"/>
                  </a:cubicBezTo>
                  <a:cubicBezTo>
                    <a:pt x="7106" y="14803"/>
                    <a:pt x="6939" y="15036"/>
                    <a:pt x="6939" y="15036"/>
                  </a:cubicBezTo>
                  <a:cubicBezTo>
                    <a:pt x="6939" y="15036"/>
                    <a:pt x="7006" y="15003"/>
                    <a:pt x="7073" y="14903"/>
                  </a:cubicBezTo>
                  <a:cubicBezTo>
                    <a:pt x="7206" y="14769"/>
                    <a:pt x="7306" y="14602"/>
                    <a:pt x="7406" y="14436"/>
                  </a:cubicBezTo>
                  <a:cubicBezTo>
                    <a:pt x="7806" y="13869"/>
                    <a:pt x="8107" y="13235"/>
                    <a:pt x="8307" y="12568"/>
                  </a:cubicBezTo>
                  <a:cubicBezTo>
                    <a:pt x="8640" y="11567"/>
                    <a:pt x="8707" y="10499"/>
                    <a:pt x="8474" y="9465"/>
                  </a:cubicBezTo>
                  <a:cubicBezTo>
                    <a:pt x="8207" y="8198"/>
                    <a:pt x="7406" y="7097"/>
                    <a:pt x="6305" y="6397"/>
                  </a:cubicBezTo>
                  <a:cubicBezTo>
                    <a:pt x="5738" y="6063"/>
                    <a:pt x="5104" y="5829"/>
                    <a:pt x="4571" y="5496"/>
                  </a:cubicBezTo>
                  <a:cubicBezTo>
                    <a:pt x="4070" y="5229"/>
                    <a:pt x="3670" y="4762"/>
                    <a:pt x="3403" y="4228"/>
                  </a:cubicBezTo>
                  <a:cubicBezTo>
                    <a:pt x="3170" y="3728"/>
                    <a:pt x="3003" y="3228"/>
                    <a:pt x="2870" y="2694"/>
                  </a:cubicBezTo>
                  <a:cubicBezTo>
                    <a:pt x="2736" y="2227"/>
                    <a:pt x="2569" y="1793"/>
                    <a:pt x="2336" y="1326"/>
                  </a:cubicBezTo>
                  <a:cubicBezTo>
                    <a:pt x="2036" y="692"/>
                    <a:pt x="1469" y="192"/>
                    <a:pt x="768" y="25"/>
                  </a:cubicBezTo>
                  <a:cubicBezTo>
                    <a:pt x="668" y="9"/>
                    <a:pt x="576" y="0"/>
                    <a:pt x="4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229850" y="1437300"/>
              <a:ext cx="75925" cy="365300"/>
            </a:xfrm>
            <a:custGeom>
              <a:avLst/>
              <a:gdLst/>
              <a:ahLst/>
              <a:cxnLst/>
              <a:rect l="l" t="t" r="r" b="b"/>
              <a:pathLst>
                <a:path w="3037" h="14612" extrusionOk="0">
                  <a:moveTo>
                    <a:pt x="3036" y="1"/>
                  </a:moveTo>
                  <a:cubicBezTo>
                    <a:pt x="3003" y="34"/>
                    <a:pt x="2936" y="67"/>
                    <a:pt x="2903" y="101"/>
                  </a:cubicBezTo>
                  <a:cubicBezTo>
                    <a:pt x="2769" y="167"/>
                    <a:pt x="2669" y="268"/>
                    <a:pt x="2536" y="401"/>
                  </a:cubicBezTo>
                  <a:cubicBezTo>
                    <a:pt x="2136" y="768"/>
                    <a:pt x="1802" y="1268"/>
                    <a:pt x="1569" y="1802"/>
                  </a:cubicBezTo>
                  <a:cubicBezTo>
                    <a:pt x="1268" y="2569"/>
                    <a:pt x="1168" y="3436"/>
                    <a:pt x="1268" y="4304"/>
                  </a:cubicBezTo>
                  <a:cubicBezTo>
                    <a:pt x="1335" y="5238"/>
                    <a:pt x="1835" y="6238"/>
                    <a:pt x="1735" y="7273"/>
                  </a:cubicBezTo>
                  <a:cubicBezTo>
                    <a:pt x="1702" y="7806"/>
                    <a:pt x="1502" y="8273"/>
                    <a:pt x="1202" y="8707"/>
                  </a:cubicBezTo>
                  <a:cubicBezTo>
                    <a:pt x="935" y="9107"/>
                    <a:pt x="668" y="9541"/>
                    <a:pt x="468" y="10008"/>
                  </a:cubicBezTo>
                  <a:cubicBezTo>
                    <a:pt x="101" y="10775"/>
                    <a:pt x="1" y="11642"/>
                    <a:pt x="134" y="12510"/>
                  </a:cubicBezTo>
                  <a:cubicBezTo>
                    <a:pt x="201" y="13077"/>
                    <a:pt x="401" y="13610"/>
                    <a:pt x="701" y="14111"/>
                  </a:cubicBezTo>
                  <a:cubicBezTo>
                    <a:pt x="768" y="14244"/>
                    <a:pt x="835" y="14378"/>
                    <a:pt x="935" y="14478"/>
                  </a:cubicBezTo>
                  <a:cubicBezTo>
                    <a:pt x="1002" y="14578"/>
                    <a:pt x="1068" y="14611"/>
                    <a:pt x="1068" y="14611"/>
                  </a:cubicBezTo>
                  <a:cubicBezTo>
                    <a:pt x="1068" y="14578"/>
                    <a:pt x="935" y="14411"/>
                    <a:pt x="768" y="14044"/>
                  </a:cubicBezTo>
                  <a:cubicBezTo>
                    <a:pt x="535" y="13544"/>
                    <a:pt x="368" y="13010"/>
                    <a:pt x="301" y="12476"/>
                  </a:cubicBezTo>
                  <a:cubicBezTo>
                    <a:pt x="201" y="11642"/>
                    <a:pt x="301" y="10808"/>
                    <a:pt x="668" y="10075"/>
                  </a:cubicBezTo>
                  <a:cubicBezTo>
                    <a:pt x="868" y="9641"/>
                    <a:pt x="1135" y="9207"/>
                    <a:pt x="1402" y="8807"/>
                  </a:cubicBezTo>
                  <a:cubicBezTo>
                    <a:pt x="1735" y="8373"/>
                    <a:pt x="1902" y="7840"/>
                    <a:pt x="1969" y="7306"/>
                  </a:cubicBezTo>
                  <a:cubicBezTo>
                    <a:pt x="2002" y="6772"/>
                    <a:pt x="1936" y="6205"/>
                    <a:pt x="1769" y="5705"/>
                  </a:cubicBezTo>
                  <a:cubicBezTo>
                    <a:pt x="1635" y="5238"/>
                    <a:pt x="1535" y="4737"/>
                    <a:pt x="1469" y="4270"/>
                  </a:cubicBezTo>
                  <a:cubicBezTo>
                    <a:pt x="1368" y="3436"/>
                    <a:pt x="1469" y="2636"/>
                    <a:pt x="1735" y="1835"/>
                  </a:cubicBezTo>
                  <a:cubicBezTo>
                    <a:pt x="1936" y="1335"/>
                    <a:pt x="2236" y="868"/>
                    <a:pt x="2636" y="434"/>
                  </a:cubicBezTo>
                  <a:cubicBezTo>
                    <a:pt x="2868" y="169"/>
                    <a:pt x="3034" y="3"/>
                    <a:pt x="30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301575" y="1297700"/>
              <a:ext cx="145975" cy="195500"/>
            </a:xfrm>
            <a:custGeom>
              <a:avLst/>
              <a:gdLst/>
              <a:ahLst/>
              <a:cxnLst/>
              <a:rect l="l" t="t" r="r" b="b"/>
              <a:pathLst>
                <a:path w="5839" h="7820" extrusionOk="0">
                  <a:moveTo>
                    <a:pt x="5522" y="0"/>
                  </a:moveTo>
                  <a:cubicBezTo>
                    <a:pt x="5483" y="0"/>
                    <a:pt x="5443" y="4"/>
                    <a:pt x="5404" y="14"/>
                  </a:cubicBezTo>
                  <a:cubicBezTo>
                    <a:pt x="5004" y="14"/>
                    <a:pt x="4604" y="81"/>
                    <a:pt x="4204" y="181"/>
                  </a:cubicBezTo>
                  <a:cubicBezTo>
                    <a:pt x="2936" y="548"/>
                    <a:pt x="1835" y="1348"/>
                    <a:pt x="1068" y="2449"/>
                  </a:cubicBezTo>
                  <a:cubicBezTo>
                    <a:pt x="367" y="3583"/>
                    <a:pt x="1" y="4884"/>
                    <a:pt x="34" y="6218"/>
                  </a:cubicBezTo>
                  <a:cubicBezTo>
                    <a:pt x="34" y="6619"/>
                    <a:pt x="67" y="7019"/>
                    <a:pt x="167" y="7386"/>
                  </a:cubicBezTo>
                  <a:cubicBezTo>
                    <a:pt x="201" y="7553"/>
                    <a:pt x="267" y="7686"/>
                    <a:pt x="334" y="7820"/>
                  </a:cubicBezTo>
                  <a:cubicBezTo>
                    <a:pt x="234" y="7286"/>
                    <a:pt x="201" y="6752"/>
                    <a:pt x="167" y="6218"/>
                  </a:cubicBezTo>
                  <a:cubicBezTo>
                    <a:pt x="201" y="4951"/>
                    <a:pt x="568" y="3683"/>
                    <a:pt x="1268" y="2583"/>
                  </a:cubicBezTo>
                  <a:cubicBezTo>
                    <a:pt x="1969" y="1548"/>
                    <a:pt x="3036" y="748"/>
                    <a:pt x="4270" y="348"/>
                  </a:cubicBezTo>
                  <a:cubicBezTo>
                    <a:pt x="4771" y="214"/>
                    <a:pt x="5304" y="114"/>
                    <a:pt x="5838" y="47"/>
                  </a:cubicBezTo>
                  <a:cubicBezTo>
                    <a:pt x="5720" y="24"/>
                    <a:pt x="5619" y="0"/>
                    <a:pt x="5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4372450" y="1300350"/>
              <a:ext cx="154300" cy="131975"/>
            </a:xfrm>
            <a:custGeom>
              <a:avLst/>
              <a:gdLst/>
              <a:ahLst/>
              <a:cxnLst/>
              <a:rect l="l" t="t" r="r" b="b"/>
              <a:pathLst>
                <a:path w="6172" h="5279" extrusionOk="0">
                  <a:moveTo>
                    <a:pt x="4245" y="0"/>
                  </a:moveTo>
                  <a:cubicBezTo>
                    <a:pt x="2085" y="0"/>
                    <a:pt x="218" y="1644"/>
                    <a:pt x="34" y="3878"/>
                  </a:cubicBezTo>
                  <a:cubicBezTo>
                    <a:pt x="1" y="4211"/>
                    <a:pt x="34" y="4578"/>
                    <a:pt x="68" y="4912"/>
                  </a:cubicBezTo>
                  <a:cubicBezTo>
                    <a:pt x="101" y="5045"/>
                    <a:pt x="134" y="5178"/>
                    <a:pt x="201" y="5279"/>
                  </a:cubicBezTo>
                  <a:cubicBezTo>
                    <a:pt x="134" y="4812"/>
                    <a:pt x="134" y="4345"/>
                    <a:pt x="201" y="3911"/>
                  </a:cubicBezTo>
                  <a:cubicBezTo>
                    <a:pt x="420" y="1754"/>
                    <a:pt x="2251" y="153"/>
                    <a:pt x="4374" y="153"/>
                  </a:cubicBezTo>
                  <a:cubicBezTo>
                    <a:pt x="4517" y="153"/>
                    <a:pt x="4660" y="160"/>
                    <a:pt x="4804" y="175"/>
                  </a:cubicBezTo>
                  <a:cubicBezTo>
                    <a:pt x="5271" y="242"/>
                    <a:pt x="5705" y="342"/>
                    <a:pt x="6172" y="475"/>
                  </a:cubicBezTo>
                  <a:cubicBezTo>
                    <a:pt x="6072" y="408"/>
                    <a:pt x="5938" y="342"/>
                    <a:pt x="5838" y="308"/>
                  </a:cubicBezTo>
                  <a:cubicBezTo>
                    <a:pt x="5505" y="175"/>
                    <a:pt x="5171" y="75"/>
                    <a:pt x="4838" y="41"/>
                  </a:cubicBezTo>
                  <a:cubicBezTo>
                    <a:pt x="4639" y="14"/>
                    <a:pt x="4441" y="0"/>
                    <a:pt x="42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640275" y="1845925"/>
              <a:ext cx="1211725" cy="1068300"/>
            </a:xfrm>
            <a:custGeom>
              <a:avLst/>
              <a:gdLst/>
              <a:ahLst/>
              <a:cxnLst/>
              <a:rect l="l" t="t" r="r" b="b"/>
              <a:pathLst>
                <a:path w="48469" h="42732" extrusionOk="0">
                  <a:moveTo>
                    <a:pt x="39996" y="1"/>
                  </a:moveTo>
                  <a:lnTo>
                    <a:pt x="30856" y="334"/>
                  </a:lnTo>
                  <a:lnTo>
                    <a:pt x="30656" y="2769"/>
                  </a:lnTo>
                  <a:cubicBezTo>
                    <a:pt x="27920" y="3436"/>
                    <a:pt x="25585" y="5271"/>
                    <a:pt x="24251" y="7773"/>
                  </a:cubicBezTo>
                  <a:lnTo>
                    <a:pt x="17780" y="19982"/>
                  </a:lnTo>
                  <a:lnTo>
                    <a:pt x="0" y="28888"/>
                  </a:lnTo>
                  <a:lnTo>
                    <a:pt x="2335" y="34392"/>
                  </a:lnTo>
                  <a:cubicBezTo>
                    <a:pt x="2335" y="34392"/>
                    <a:pt x="20181" y="27654"/>
                    <a:pt x="21682" y="26987"/>
                  </a:cubicBezTo>
                  <a:cubicBezTo>
                    <a:pt x="22683" y="26553"/>
                    <a:pt x="23784" y="24685"/>
                    <a:pt x="24718" y="22717"/>
                  </a:cubicBezTo>
                  <a:cubicBezTo>
                    <a:pt x="25452" y="26119"/>
                    <a:pt x="26186" y="28821"/>
                    <a:pt x="26186" y="28821"/>
                  </a:cubicBezTo>
                  <a:lnTo>
                    <a:pt x="26019" y="42198"/>
                  </a:lnTo>
                  <a:lnTo>
                    <a:pt x="48468" y="42731"/>
                  </a:lnTo>
                  <a:lnTo>
                    <a:pt x="43965" y="25285"/>
                  </a:lnTo>
                  <a:lnTo>
                    <a:pt x="45499" y="18481"/>
                  </a:lnTo>
                  <a:lnTo>
                    <a:pt x="47768" y="5671"/>
                  </a:lnTo>
                  <a:cubicBezTo>
                    <a:pt x="47768" y="5671"/>
                    <a:pt x="45700" y="2869"/>
                    <a:pt x="40362" y="2603"/>
                  </a:cubicBezTo>
                  <a:lnTo>
                    <a:pt x="39996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244875" y="2013850"/>
              <a:ext cx="407800" cy="58925"/>
            </a:xfrm>
            <a:custGeom>
              <a:avLst/>
              <a:gdLst/>
              <a:ahLst/>
              <a:cxnLst/>
              <a:rect l="l" t="t" r="r" b="b"/>
              <a:pathLst>
                <a:path w="16312" h="2357" extrusionOk="0">
                  <a:moveTo>
                    <a:pt x="3463" y="0"/>
                  </a:moveTo>
                  <a:cubicBezTo>
                    <a:pt x="3097" y="0"/>
                    <a:pt x="2730" y="30"/>
                    <a:pt x="2369" y="89"/>
                  </a:cubicBezTo>
                  <a:cubicBezTo>
                    <a:pt x="1735" y="155"/>
                    <a:pt x="1134" y="355"/>
                    <a:pt x="567" y="589"/>
                  </a:cubicBezTo>
                  <a:cubicBezTo>
                    <a:pt x="434" y="656"/>
                    <a:pt x="267" y="722"/>
                    <a:pt x="134" y="822"/>
                  </a:cubicBezTo>
                  <a:cubicBezTo>
                    <a:pt x="100" y="856"/>
                    <a:pt x="34" y="889"/>
                    <a:pt x="0" y="923"/>
                  </a:cubicBezTo>
                  <a:cubicBezTo>
                    <a:pt x="767" y="589"/>
                    <a:pt x="1568" y="355"/>
                    <a:pt x="2369" y="222"/>
                  </a:cubicBezTo>
                  <a:cubicBezTo>
                    <a:pt x="2647" y="191"/>
                    <a:pt x="2926" y="176"/>
                    <a:pt x="3204" y="176"/>
                  </a:cubicBezTo>
                  <a:cubicBezTo>
                    <a:pt x="3824" y="176"/>
                    <a:pt x="4438" y="251"/>
                    <a:pt x="5037" y="389"/>
                  </a:cubicBezTo>
                  <a:cubicBezTo>
                    <a:pt x="5538" y="522"/>
                    <a:pt x="6038" y="722"/>
                    <a:pt x="6505" y="956"/>
                  </a:cubicBezTo>
                  <a:cubicBezTo>
                    <a:pt x="7005" y="1189"/>
                    <a:pt x="7506" y="1523"/>
                    <a:pt x="8006" y="1790"/>
                  </a:cubicBezTo>
                  <a:cubicBezTo>
                    <a:pt x="8540" y="2090"/>
                    <a:pt x="9107" y="2290"/>
                    <a:pt x="9674" y="2357"/>
                  </a:cubicBezTo>
                  <a:cubicBezTo>
                    <a:pt x="10241" y="2357"/>
                    <a:pt x="10775" y="2324"/>
                    <a:pt x="11308" y="2190"/>
                  </a:cubicBezTo>
                  <a:cubicBezTo>
                    <a:pt x="12309" y="1957"/>
                    <a:pt x="13176" y="1623"/>
                    <a:pt x="13910" y="1390"/>
                  </a:cubicBezTo>
                  <a:cubicBezTo>
                    <a:pt x="14644" y="1123"/>
                    <a:pt x="15244" y="956"/>
                    <a:pt x="15645" y="822"/>
                  </a:cubicBezTo>
                  <a:cubicBezTo>
                    <a:pt x="16078" y="689"/>
                    <a:pt x="16312" y="622"/>
                    <a:pt x="16312" y="622"/>
                  </a:cubicBezTo>
                  <a:cubicBezTo>
                    <a:pt x="16245" y="622"/>
                    <a:pt x="16178" y="622"/>
                    <a:pt x="16112" y="656"/>
                  </a:cubicBezTo>
                  <a:cubicBezTo>
                    <a:pt x="16012" y="656"/>
                    <a:pt x="15845" y="689"/>
                    <a:pt x="15611" y="756"/>
                  </a:cubicBezTo>
                  <a:cubicBezTo>
                    <a:pt x="15211" y="822"/>
                    <a:pt x="14611" y="1023"/>
                    <a:pt x="13843" y="1256"/>
                  </a:cubicBezTo>
                  <a:cubicBezTo>
                    <a:pt x="13110" y="1456"/>
                    <a:pt x="12242" y="1756"/>
                    <a:pt x="11242" y="1990"/>
                  </a:cubicBezTo>
                  <a:cubicBezTo>
                    <a:pt x="10741" y="2090"/>
                    <a:pt x="10208" y="2157"/>
                    <a:pt x="9707" y="2157"/>
                  </a:cubicBezTo>
                  <a:cubicBezTo>
                    <a:pt x="9140" y="2057"/>
                    <a:pt x="8606" y="1890"/>
                    <a:pt x="8106" y="1590"/>
                  </a:cubicBezTo>
                  <a:cubicBezTo>
                    <a:pt x="7606" y="1323"/>
                    <a:pt x="7105" y="1023"/>
                    <a:pt x="6605" y="756"/>
                  </a:cubicBezTo>
                  <a:cubicBezTo>
                    <a:pt x="5632" y="257"/>
                    <a:pt x="4548" y="0"/>
                    <a:pt x="34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25625" y="2245725"/>
              <a:ext cx="595450" cy="92575"/>
            </a:xfrm>
            <a:custGeom>
              <a:avLst/>
              <a:gdLst/>
              <a:ahLst/>
              <a:cxnLst/>
              <a:rect l="l" t="t" r="r" b="b"/>
              <a:pathLst>
                <a:path w="23818" h="3703" extrusionOk="0">
                  <a:moveTo>
                    <a:pt x="22293" y="0"/>
                  </a:moveTo>
                  <a:cubicBezTo>
                    <a:pt x="21556" y="0"/>
                    <a:pt x="20835" y="107"/>
                    <a:pt x="20115" y="320"/>
                  </a:cubicBezTo>
                  <a:cubicBezTo>
                    <a:pt x="18814" y="721"/>
                    <a:pt x="17579" y="1221"/>
                    <a:pt x="16379" y="1821"/>
                  </a:cubicBezTo>
                  <a:cubicBezTo>
                    <a:pt x="14911" y="2555"/>
                    <a:pt x="13343" y="3089"/>
                    <a:pt x="11742" y="3423"/>
                  </a:cubicBezTo>
                  <a:cubicBezTo>
                    <a:pt x="11308" y="3456"/>
                    <a:pt x="10875" y="3489"/>
                    <a:pt x="10474" y="3489"/>
                  </a:cubicBezTo>
                  <a:cubicBezTo>
                    <a:pt x="10041" y="3456"/>
                    <a:pt x="9640" y="3389"/>
                    <a:pt x="9240" y="3289"/>
                  </a:cubicBezTo>
                  <a:cubicBezTo>
                    <a:pt x="8473" y="3089"/>
                    <a:pt x="7739" y="2755"/>
                    <a:pt x="7105" y="2322"/>
                  </a:cubicBezTo>
                  <a:cubicBezTo>
                    <a:pt x="5804" y="1521"/>
                    <a:pt x="4704" y="687"/>
                    <a:pt x="3569" y="354"/>
                  </a:cubicBezTo>
                  <a:cubicBezTo>
                    <a:pt x="3102" y="174"/>
                    <a:pt x="2605" y="81"/>
                    <a:pt x="2110" y="81"/>
                  </a:cubicBezTo>
                  <a:cubicBezTo>
                    <a:pt x="1688" y="81"/>
                    <a:pt x="1267" y="149"/>
                    <a:pt x="867" y="287"/>
                  </a:cubicBezTo>
                  <a:cubicBezTo>
                    <a:pt x="634" y="387"/>
                    <a:pt x="400" y="487"/>
                    <a:pt x="200" y="654"/>
                  </a:cubicBezTo>
                  <a:cubicBezTo>
                    <a:pt x="134" y="687"/>
                    <a:pt x="67" y="754"/>
                    <a:pt x="0" y="821"/>
                  </a:cubicBezTo>
                  <a:cubicBezTo>
                    <a:pt x="267" y="621"/>
                    <a:pt x="567" y="487"/>
                    <a:pt x="901" y="354"/>
                  </a:cubicBezTo>
                  <a:cubicBezTo>
                    <a:pt x="1270" y="254"/>
                    <a:pt x="1646" y="203"/>
                    <a:pt x="2023" y="203"/>
                  </a:cubicBezTo>
                  <a:cubicBezTo>
                    <a:pt x="2530" y="203"/>
                    <a:pt x="3038" y="296"/>
                    <a:pt x="3536" y="487"/>
                  </a:cubicBezTo>
                  <a:cubicBezTo>
                    <a:pt x="4603" y="821"/>
                    <a:pt x="5704" y="1655"/>
                    <a:pt x="7005" y="2489"/>
                  </a:cubicBezTo>
                  <a:cubicBezTo>
                    <a:pt x="7672" y="2956"/>
                    <a:pt x="8406" y="3289"/>
                    <a:pt x="9173" y="3523"/>
                  </a:cubicBezTo>
                  <a:cubicBezTo>
                    <a:pt x="9607" y="3623"/>
                    <a:pt x="10007" y="3689"/>
                    <a:pt x="10441" y="3689"/>
                  </a:cubicBezTo>
                  <a:cubicBezTo>
                    <a:pt x="10557" y="3698"/>
                    <a:pt x="10676" y="3703"/>
                    <a:pt x="10795" y="3703"/>
                  </a:cubicBezTo>
                  <a:cubicBezTo>
                    <a:pt x="11122" y="3703"/>
                    <a:pt x="11458" y="3672"/>
                    <a:pt x="11775" y="3623"/>
                  </a:cubicBezTo>
                  <a:cubicBezTo>
                    <a:pt x="13410" y="3323"/>
                    <a:pt x="14978" y="2755"/>
                    <a:pt x="16445" y="1988"/>
                  </a:cubicBezTo>
                  <a:cubicBezTo>
                    <a:pt x="17646" y="1388"/>
                    <a:pt x="18880" y="887"/>
                    <a:pt x="20181" y="454"/>
                  </a:cubicBezTo>
                  <a:cubicBezTo>
                    <a:pt x="20942" y="220"/>
                    <a:pt x="21728" y="114"/>
                    <a:pt x="22517" y="114"/>
                  </a:cubicBezTo>
                  <a:cubicBezTo>
                    <a:pt x="22628" y="114"/>
                    <a:pt x="22739" y="116"/>
                    <a:pt x="22850" y="120"/>
                  </a:cubicBezTo>
                  <a:cubicBezTo>
                    <a:pt x="23363" y="147"/>
                    <a:pt x="23679" y="196"/>
                    <a:pt x="23781" y="196"/>
                  </a:cubicBezTo>
                  <a:cubicBezTo>
                    <a:pt x="23805" y="196"/>
                    <a:pt x="23817" y="193"/>
                    <a:pt x="23817" y="187"/>
                  </a:cubicBezTo>
                  <a:cubicBezTo>
                    <a:pt x="23750" y="154"/>
                    <a:pt x="23650" y="154"/>
                    <a:pt x="23584" y="120"/>
                  </a:cubicBezTo>
                  <a:cubicBezTo>
                    <a:pt x="23317" y="87"/>
                    <a:pt x="23083" y="54"/>
                    <a:pt x="22850" y="20"/>
                  </a:cubicBezTo>
                  <a:cubicBezTo>
                    <a:pt x="22663" y="7"/>
                    <a:pt x="22478" y="0"/>
                    <a:pt x="222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237375" y="2098600"/>
              <a:ext cx="66725" cy="433675"/>
            </a:xfrm>
            <a:custGeom>
              <a:avLst/>
              <a:gdLst/>
              <a:ahLst/>
              <a:cxnLst/>
              <a:rect l="l" t="t" r="r" b="b"/>
              <a:pathLst>
                <a:path w="2669" h="1734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569" y="201"/>
                    <a:pt x="2468" y="435"/>
                    <a:pt x="2368" y="668"/>
                  </a:cubicBezTo>
                  <a:cubicBezTo>
                    <a:pt x="2202" y="1068"/>
                    <a:pt x="1935" y="1669"/>
                    <a:pt x="1635" y="2436"/>
                  </a:cubicBezTo>
                  <a:cubicBezTo>
                    <a:pt x="1301" y="3170"/>
                    <a:pt x="934" y="4071"/>
                    <a:pt x="600" y="5105"/>
                  </a:cubicBezTo>
                  <a:cubicBezTo>
                    <a:pt x="400" y="5638"/>
                    <a:pt x="267" y="6172"/>
                    <a:pt x="167" y="6739"/>
                  </a:cubicBezTo>
                  <a:cubicBezTo>
                    <a:pt x="33" y="7340"/>
                    <a:pt x="0" y="7940"/>
                    <a:pt x="33" y="8574"/>
                  </a:cubicBezTo>
                  <a:cubicBezTo>
                    <a:pt x="100" y="9741"/>
                    <a:pt x="267" y="10909"/>
                    <a:pt x="534" y="12043"/>
                  </a:cubicBezTo>
                  <a:cubicBezTo>
                    <a:pt x="767" y="13077"/>
                    <a:pt x="1034" y="14011"/>
                    <a:pt x="1234" y="14812"/>
                  </a:cubicBezTo>
                  <a:lnTo>
                    <a:pt x="1735" y="16646"/>
                  </a:lnTo>
                  <a:cubicBezTo>
                    <a:pt x="1801" y="16880"/>
                    <a:pt x="1868" y="17113"/>
                    <a:pt x="1968" y="17347"/>
                  </a:cubicBezTo>
                  <a:cubicBezTo>
                    <a:pt x="1968" y="17280"/>
                    <a:pt x="1935" y="17213"/>
                    <a:pt x="1935" y="17147"/>
                  </a:cubicBezTo>
                  <a:cubicBezTo>
                    <a:pt x="1901" y="17046"/>
                    <a:pt x="1868" y="16846"/>
                    <a:pt x="1835" y="16646"/>
                  </a:cubicBezTo>
                  <a:cubicBezTo>
                    <a:pt x="1735" y="16179"/>
                    <a:pt x="1568" y="15545"/>
                    <a:pt x="1401" y="14745"/>
                  </a:cubicBezTo>
                  <a:cubicBezTo>
                    <a:pt x="1201" y="13978"/>
                    <a:pt x="967" y="13044"/>
                    <a:pt x="734" y="11976"/>
                  </a:cubicBezTo>
                  <a:cubicBezTo>
                    <a:pt x="500" y="10842"/>
                    <a:pt x="334" y="9708"/>
                    <a:pt x="234" y="8540"/>
                  </a:cubicBezTo>
                  <a:cubicBezTo>
                    <a:pt x="200" y="7940"/>
                    <a:pt x="267" y="7340"/>
                    <a:pt x="367" y="6772"/>
                  </a:cubicBezTo>
                  <a:cubicBezTo>
                    <a:pt x="467" y="6205"/>
                    <a:pt x="634" y="5672"/>
                    <a:pt x="801" y="5138"/>
                  </a:cubicBezTo>
                  <a:cubicBezTo>
                    <a:pt x="1134" y="4137"/>
                    <a:pt x="1501" y="3237"/>
                    <a:pt x="1801" y="2469"/>
                  </a:cubicBezTo>
                  <a:cubicBezTo>
                    <a:pt x="2102" y="1736"/>
                    <a:pt x="2335" y="1102"/>
                    <a:pt x="2468" y="668"/>
                  </a:cubicBezTo>
                  <a:cubicBezTo>
                    <a:pt x="2535" y="468"/>
                    <a:pt x="2602" y="301"/>
                    <a:pt x="2635" y="168"/>
                  </a:cubicBezTo>
                  <a:cubicBezTo>
                    <a:pt x="2669" y="68"/>
                    <a:pt x="2669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3933825" y="2424300"/>
              <a:ext cx="115925" cy="148000"/>
            </a:xfrm>
            <a:custGeom>
              <a:avLst/>
              <a:gdLst/>
              <a:ahLst/>
              <a:cxnLst/>
              <a:rect l="l" t="t" r="r" b="b"/>
              <a:pathLst>
                <a:path w="4637" h="5920" extrusionOk="0">
                  <a:moveTo>
                    <a:pt x="133" y="1"/>
                  </a:moveTo>
                  <a:cubicBezTo>
                    <a:pt x="45" y="1"/>
                    <a:pt x="0" y="16"/>
                    <a:pt x="0" y="16"/>
                  </a:cubicBezTo>
                  <a:cubicBezTo>
                    <a:pt x="367" y="82"/>
                    <a:pt x="701" y="249"/>
                    <a:pt x="1001" y="516"/>
                  </a:cubicBezTo>
                  <a:cubicBezTo>
                    <a:pt x="1301" y="783"/>
                    <a:pt x="1534" y="1150"/>
                    <a:pt x="1701" y="1517"/>
                  </a:cubicBezTo>
                  <a:cubicBezTo>
                    <a:pt x="1868" y="2017"/>
                    <a:pt x="2001" y="2484"/>
                    <a:pt x="2102" y="3018"/>
                  </a:cubicBezTo>
                  <a:cubicBezTo>
                    <a:pt x="2202" y="3518"/>
                    <a:pt x="2402" y="4052"/>
                    <a:pt x="2669" y="4485"/>
                  </a:cubicBezTo>
                  <a:cubicBezTo>
                    <a:pt x="2902" y="4852"/>
                    <a:pt x="3202" y="5186"/>
                    <a:pt x="3536" y="5453"/>
                  </a:cubicBezTo>
                  <a:cubicBezTo>
                    <a:pt x="3769" y="5653"/>
                    <a:pt x="4036" y="5786"/>
                    <a:pt x="4303" y="5886"/>
                  </a:cubicBezTo>
                  <a:cubicBezTo>
                    <a:pt x="4403" y="5920"/>
                    <a:pt x="4537" y="5920"/>
                    <a:pt x="4637" y="5920"/>
                  </a:cubicBezTo>
                  <a:cubicBezTo>
                    <a:pt x="4637" y="5886"/>
                    <a:pt x="4537" y="5886"/>
                    <a:pt x="4370" y="5820"/>
                  </a:cubicBezTo>
                  <a:cubicBezTo>
                    <a:pt x="4103" y="5686"/>
                    <a:pt x="3869" y="5520"/>
                    <a:pt x="3669" y="5353"/>
                  </a:cubicBezTo>
                  <a:cubicBezTo>
                    <a:pt x="3336" y="5053"/>
                    <a:pt x="3069" y="4752"/>
                    <a:pt x="2869" y="4385"/>
                  </a:cubicBezTo>
                  <a:cubicBezTo>
                    <a:pt x="2602" y="3952"/>
                    <a:pt x="2435" y="3451"/>
                    <a:pt x="2335" y="2951"/>
                  </a:cubicBezTo>
                  <a:cubicBezTo>
                    <a:pt x="2235" y="2451"/>
                    <a:pt x="2068" y="1917"/>
                    <a:pt x="1868" y="1450"/>
                  </a:cubicBezTo>
                  <a:cubicBezTo>
                    <a:pt x="1701" y="1050"/>
                    <a:pt x="1434" y="683"/>
                    <a:pt x="1101" y="383"/>
                  </a:cubicBezTo>
                  <a:cubicBezTo>
                    <a:pt x="867" y="182"/>
                    <a:pt x="600" y="49"/>
                    <a:pt x="300" y="16"/>
                  </a:cubicBezTo>
                  <a:cubicBezTo>
                    <a:pt x="234" y="4"/>
                    <a:pt x="178" y="1"/>
                    <a:pt x="1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3733675" y="2522250"/>
              <a:ext cx="63400" cy="147625"/>
            </a:xfrm>
            <a:custGeom>
              <a:avLst/>
              <a:gdLst/>
              <a:ahLst/>
              <a:cxnLst/>
              <a:rect l="l" t="t" r="r" b="b"/>
              <a:pathLst>
                <a:path w="2536" h="5905" extrusionOk="0">
                  <a:moveTo>
                    <a:pt x="0" y="0"/>
                  </a:moveTo>
                  <a:cubicBezTo>
                    <a:pt x="0" y="34"/>
                    <a:pt x="267" y="301"/>
                    <a:pt x="634" y="768"/>
                  </a:cubicBezTo>
                  <a:cubicBezTo>
                    <a:pt x="1101" y="1368"/>
                    <a:pt x="1468" y="2035"/>
                    <a:pt x="1768" y="2736"/>
                  </a:cubicBezTo>
                  <a:cubicBezTo>
                    <a:pt x="2068" y="3436"/>
                    <a:pt x="2269" y="4170"/>
                    <a:pt x="2369" y="4937"/>
                  </a:cubicBezTo>
                  <a:cubicBezTo>
                    <a:pt x="2469" y="5538"/>
                    <a:pt x="2402" y="5905"/>
                    <a:pt x="2469" y="5905"/>
                  </a:cubicBezTo>
                  <a:cubicBezTo>
                    <a:pt x="2535" y="5571"/>
                    <a:pt x="2535" y="5237"/>
                    <a:pt x="2502" y="4937"/>
                  </a:cubicBezTo>
                  <a:cubicBezTo>
                    <a:pt x="2435" y="4137"/>
                    <a:pt x="2269" y="3369"/>
                    <a:pt x="1968" y="2636"/>
                  </a:cubicBezTo>
                  <a:cubicBezTo>
                    <a:pt x="1668" y="1935"/>
                    <a:pt x="1268" y="1235"/>
                    <a:pt x="734" y="668"/>
                  </a:cubicBezTo>
                  <a:cubicBezTo>
                    <a:pt x="534" y="401"/>
                    <a:pt x="301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286575" y="2473250"/>
              <a:ext cx="453675" cy="64625"/>
            </a:xfrm>
            <a:custGeom>
              <a:avLst/>
              <a:gdLst/>
              <a:ahLst/>
              <a:cxnLst/>
              <a:rect l="l" t="t" r="r" b="b"/>
              <a:pathLst>
                <a:path w="18147" h="2585" extrusionOk="0">
                  <a:moveTo>
                    <a:pt x="17713" y="1"/>
                  </a:moveTo>
                  <a:cubicBezTo>
                    <a:pt x="17621" y="1"/>
                    <a:pt x="17529" y="9"/>
                    <a:pt x="17446" y="26"/>
                  </a:cubicBezTo>
                  <a:cubicBezTo>
                    <a:pt x="16745" y="59"/>
                    <a:pt x="16078" y="159"/>
                    <a:pt x="15444" y="326"/>
                  </a:cubicBezTo>
                  <a:cubicBezTo>
                    <a:pt x="14611" y="526"/>
                    <a:pt x="13643" y="860"/>
                    <a:pt x="12576" y="1227"/>
                  </a:cubicBezTo>
                  <a:cubicBezTo>
                    <a:pt x="11442" y="1660"/>
                    <a:pt x="10274" y="1994"/>
                    <a:pt x="9073" y="2194"/>
                  </a:cubicBezTo>
                  <a:cubicBezTo>
                    <a:pt x="8339" y="2305"/>
                    <a:pt x="7602" y="2361"/>
                    <a:pt x="6867" y="2361"/>
                  </a:cubicBezTo>
                  <a:cubicBezTo>
                    <a:pt x="5397" y="2361"/>
                    <a:pt x="3936" y="2138"/>
                    <a:pt x="2535" y="1694"/>
                  </a:cubicBezTo>
                  <a:cubicBezTo>
                    <a:pt x="1901" y="1493"/>
                    <a:pt x="1268" y="1260"/>
                    <a:pt x="667" y="960"/>
                  </a:cubicBezTo>
                  <a:cubicBezTo>
                    <a:pt x="434" y="860"/>
                    <a:pt x="200" y="760"/>
                    <a:pt x="0" y="659"/>
                  </a:cubicBezTo>
                  <a:lnTo>
                    <a:pt x="0" y="659"/>
                  </a:lnTo>
                  <a:cubicBezTo>
                    <a:pt x="0" y="660"/>
                    <a:pt x="34" y="726"/>
                    <a:pt x="134" y="793"/>
                  </a:cubicBezTo>
                  <a:cubicBezTo>
                    <a:pt x="267" y="826"/>
                    <a:pt x="400" y="926"/>
                    <a:pt x="634" y="1060"/>
                  </a:cubicBezTo>
                  <a:cubicBezTo>
                    <a:pt x="1234" y="1360"/>
                    <a:pt x="1835" y="1627"/>
                    <a:pt x="2502" y="1860"/>
                  </a:cubicBezTo>
                  <a:cubicBezTo>
                    <a:pt x="3940" y="2340"/>
                    <a:pt x="5457" y="2585"/>
                    <a:pt x="6976" y="2585"/>
                  </a:cubicBezTo>
                  <a:cubicBezTo>
                    <a:pt x="7677" y="2585"/>
                    <a:pt x="8378" y="2533"/>
                    <a:pt x="9073" y="2427"/>
                  </a:cubicBezTo>
                  <a:cubicBezTo>
                    <a:pt x="10307" y="2194"/>
                    <a:pt x="11475" y="1860"/>
                    <a:pt x="12642" y="1427"/>
                  </a:cubicBezTo>
                  <a:cubicBezTo>
                    <a:pt x="13677" y="1026"/>
                    <a:pt x="14611" y="693"/>
                    <a:pt x="15444" y="459"/>
                  </a:cubicBezTo>
                  <a:cubicBezTo>
                    <a:pt x="16112" y="293"/>
                    <a:pt x="16745" y="159"/>
                    <a:pt x="17413" y="92"/>
                  </a:cubicBezTo>
                  <a:cubicBezTo>
                    <a:pt x="17913" y="59"/>
                    <a:pt x="18146" y="59"/>
                    <a:pt x="18146" y="59"/>
                  </a:cubicBezTo>
                  <a:cubicBezTo>
                    <a:pt x="18113" y="26"/>
                    <a:pt x="18046" y="26"/>
                    <a:pt x="17980" y="26"/>
                  </a:cubicBezTo>
                  <a:cubicBezTo>
                    <a:pt x="17896" y="9"/>
                    <a:pt x="17805" y="1"/>
                    <a:pt x="177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421650" y="1915150"/>
              <a:ext cx="198500" cy="26075"/>
            </a:xfrm>
            <a:custGeom>
              <a:avLst/>
              <a:gdLst/>
              <a:ahLst/>
              <a:cxnLst/>
              <a:rect l="l" t="t" r="r" b="b"/>
              <a:pathLst>
                <a:path w="7940" h="1043" extrusionOk="0">
                  <a:moveTo>
                    <a:pt x="68" y="0"/>
                  </a:moveTo>
                  <a:lnTo>
                    <a:pt x="1" y="67"/>
                  </a:lnTo>
                  <a:cubicBezTo>
                    <a:pt x="68" y="70"/>
                    <a:pt x="135" y="72"/>
                    <a:pt x="203" y="74"/>
                  </a:cubicBezTo>
                  <a:lnTo>
                    <a:pt x="203" y="74"/>
                  </a:lnTo>
                  <a:cubicBezTo>
                    <a:pt x="157" y="50"/>
                    <a:pt x="112" y="26"/>
                    <a:pt x="68" y="0"/>
                  </a:cubicBezTo>
                  <a:close/>
                  <a:moveTo>
                    <a:pt x="7940" y="34"/>
                  </a:moveTo>
                  <a:cubicBezTo>
                    <a:pt x="6528" y="105"/>
                    <a:pt x="5116" y="138"/>
                    <a:pt x="3698" y="138"/>
                  </a:cubicBezTo>
                  <a:cubicBezTo>
                    <a:pt x="2537" y="138"/>
                    <a:pt x="1373" y="116"/>
                    <a:pt x="203" y="74"/>
                  </a:cubicBezTo>
                  <a:lnTo>
                    <a:pt x="203" y="74"/>
                  </a:lnTo>
                  <a:cubicBezTo>
                    <a:pt x="1400" y="718"/>
                    <a:pt x="2728" y="1043"/>
                    <a:pt x="4054" y="1043"/>
                  </a:cubicBezTo>
                  <a:cubicBezTo>
                    <a:pt x="5396" y="1043"/>
                    <a:pt x="6737" y="709"/>
                    <a:pt x="794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405825" y="1909175"/>
              <a:ext cx="241850" cy="12650"/>
            </a:xfrm>
            <a:custGeom>
              <a:avLst/>
              <a:gdLst/>
              <a:ahLst/>
              <a:cxnLst/>
              <a:rect l="l" t="t" r="r" b="b"/>
              <a:pathLst>
                <a:path w="9674" h="506" extrusionOk="0">
                  <a:moveTo>
                    <a:pt x="9656" y="1"/>
                  </a:moveTo>
                  <a:cubicBezTo>
                    <a:pt x="9556" y="1"/>
                    <a:pt x="9047" y="117"/>
                    <a:pt x="8273" y="206"/>
                  </a:cubicBezTo>
                  <a:cubicBezTo>
                    <a:pt x="7540" y="271"/>
                    <a:pt x="6808" y="307"/>
                    <a:pt x="6076" y="307"/>
                  </a:cubicBezTo>
                  <a:cubicBezTo>
                    <a:pt x="5674" y="307"/>
                    <a:pt x="5272" y="296"/>
                    <a:pt x="4870" y="273"/>
                  </a:cubicBezTo>
                  <a:cubicBezTo>
                    <a:pt x="3754" y="218"/>
                    <a:pt x="2748" y="164"/>
                    <a:pt x="1945" y="164"/>
                  </a:cubicBezTo>
                  <a:cubicBezTo>
                    <a:pt x="1764" y="164"/>
                    <a:pt x="1594" y="167"/>
                    <a:pt x="1435" y="173"/>
                  </a:cubicBezTo>
                  <a:cubicBezTo>
                    <a:pt x="968" y="206"/>
                    <a:pt x="634" y="206"/>
                    <a:pt x="367" y="239"/>
                  </a:cubicBezTo>
                  <a:cubicBezTo>
                    <a:pt x="267" y="273"/>
                    <a:pt x="134" y="273"/>
                    <a:pt x="0" y="306"/>
                  </a:cubicBezTo>
                  <a:cubicBezTo>
                    <a:pt x="0" y="317"/>
                    <a:pt x="59" y="321"/>
                    <a:pt x="172" y="321"/>
                  </a:cubicBezTo>
                  <a:cubicBezTo>
                    <a:pt x="397" y="321"/>
                    <a:pt x="834" y="306"/>
                    <a:pt x="1435" y="306"/>
                  </a:cubicBezTo>
                  <a:cubicBezTo>
                    <a:pt x="2302" y="339"/>
                    <a:pt x="3503" y="406"/>
                    <a:pt x="4837" y="473"/>
                  </a:cubicBezTo>
                  <a:cubicBezTo>
                    <a:pt x="5207" y="494"/>
                    <a:pt x="5573" y="505"/>
                    <a:pt x="5937" y="505"/>
                  </a:cubicBezTo>
                  <a:cubicBezTo>
                    <a:pt x="6723" y="505"/>
                    <a:pt x="7498" y="453"/>
                    <a:pt x="8273" y="339"/>
                  </a:cubicBezTo>
                  <a:cubicBezTo>
                    <a:pt x="8640" y="306"/>
                    <a:pt x="8973" y="239"/>
                    <a:pt x="9307" y="139"/>
                  </a:cubicBezTo>
                  <a:cubicBezTo>
                    <a:pt x="9440" y="106"/>
                    <a:pt x="9540" y="73"/>
                    <a:pt x="9674" y="6"/>
                  </a:cubicBezTo>
                  <a:cubicBezTo>
                    <a:pt x="9674" y="2"/>
                    <a:pt x="9668" y="1"/>
                    <a:pt x="9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214850" y="2389650"/>
              <a:ext cx="779750" cy="742875"/>
            </a:xfrm>
            <a:custGeom>
              <a:avLst/>
              <a:gdLst/>
              <a:ahLst/>
              <a:cxnLst/>
              <a:rect l="l" t="t" r="r" b="b"/>
              <a:pathLst>
                <a:path w="31190" h="29715" extrusionOk="0">
                  <a:moveTo>
                    <a:pt x="11709" y="1"/>
                  </a:moveTo>
                  <a:lnTo>
                    <a:pt x="534" y="12810"/>
                  </a:lnTo>
                  <a:cubicBezTo>
                    <a:pt x="0" y="13410"/>
                    <a:pt x="67" y="14344"/>
                    <a:pt x="701" y="14811"/>
                  </a:cubicBezTo>
                  <a:lnTo>
                    <a:pt x="19147" y="29422"/>
                  </a:lnTo>
                  <a:cubicBezTo>
                    <a:pt x="19401" y="29619"/>
                    <a:pt x="19702" y="29715"/>
                    <a:pt x="20001" y="29715"/>
                  </a:cubicBezTo>
                  <a:cubicBezTo>
                    <a:pt x="20409" y="29715"/>
                    <a:pt x="20812" y="29535"/>
                    <a:pt x="21082" y="29188"/>
                  </a:cubicBezTo>
                  <a:lnTo>
                    <a:pt x="30722" y="17246"/>
                  </a:lnTo>
                  <a:cubicBezTo>
                    <a:pt x="31189" y="16646"/>
                    <a:pt x="31089" y="15779"/>
                    <a:pt x="30489" y="15278"/>
                  </a:cubicBezTo>
                  <a:cubicBezTo>
                    <a:pt x="26353" y="12009"/>
                    <a:pt x="11942" y="501"/>
                    <a:pt x="1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204850" y="2338775"/>
              <a:ext cx="788075" cy="747800"/>
            </a:xfrm>
            <a:custGeom>
              <a:avLst/>
              <a:gdLst/>
              <a:ahLst/>
              <a:cxnLst/>
              <a:rect l="l" t="t" r="r" b="b"/>
              <a:pathLst>
                <a:path w="31523" h="29912" extrusionOk="0">
                  <a:moveTo>
                    <a:pt x="11875" y="1"/>
                  </a:moveTo>
                  <a:lnTo>
                    <a:pt x="334" y="13177"/>
                  </a:lnTo>
                  <a:cubicBezTo>
                    <a:pt x="0" y="13577"/>
                    <a:pt x="67" y="14144"/>
                    <a:pt x="467" y="14478"/>
                  </a:cubicBezTo>
                  <a:lnTo>
                    <a:pt x="19714" y="29722"/>
                  </a:lnTo>
                  <a:cubicBezTo>
                    <a:pt x="19870" y="29850"/>
                    <a:pt x="20063" y="29911"/>
                    <a:pt x="20255" y="29911"/>
                  </a:cubicBezTo>
                  <a:cubicBezTo>
                    <a:pt x="20515" y="29911"/>
                    <a:pt x="20776" y="29799"/>
                    <a:pt x="20948" y="29589"/>
                  </a:cubicBezTo>
                  <a:lnTo>
                    <a:pt x="31222" y="16846"/>
                  </a:lnTo>
                  <a:cubicBezTo>
                    <a:pt x="31523" y="16446"/>
                    <a:pt x="31456" y="15912"/>
                    <a:pt x="31089" y="15612"/>
                  </a:cubicBezTo>
                  <a:cubicBezTo>
                    <a:pt x="27586" y="12810"/>
                    <a:pt x="12142" y="501"/>
                    <a:pt x="1187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4204000" y="2338775"/>
              <a:ext cx="789750" cy="749175"/>
            </a:xfrm>
            <a:custGeom>
              <a:avLst/>
              <a:gdLst/>
              <a:ahLst/>
              <a:cxnLst/>
              <a:rect l="l" t="t" r="r" b="b"/>
              <a:pathLst>
                <a:path w="31590" h="29967" extrusionOk="0">
                  <a:moveTo>
                    <a:pt x="11909" y="1"/>
                  </a:moveTo>
                  <a:lnTo>
                    <a:pt x="268" y="13277"/>
                  </a:lnTo>
                  <a:cubicBezTo>
                    <a:pt x="1" y="13611"/>
                    <a:pt x="34" y="14111"/>
                    <a:pt x="401" y="14378"/>
                  </a:cubicBezTo>
                  <a:lnTo>
                    <a:pt x="19815" y="29789"/>
                  </a:lnTo>
                  <a:cubicBezTo>
                    <a:pt x="19963" y="29907"/>
                    <a:pt x="20138" y="29967"/>
                    <a:pt x="20309" y="29967"/>
                  </a:cubicBezTo>
                  <a:cubicBezTo>
                    <a:pt x="20524" y="29967"/>
                    <a:pt x="20734" y="29874"/>
                    <a:pt x="20882" y="29689"/>
                  </a:cubicBezTo>
                  <a:lnTo>
                    <a:pt x="31323" y="16746"/>
                  </a:lnTo>
                  <a:cubicBezTo>
                    <a:pt x="31590" y="16413"/>
                    <a:pt x="31523" y="15946"/>
                    <a:pt x="31190" y="15679"/>
                  </a:cubicBezTo>
                  <a:cubicBezTo>
                    <a:pt x="27887" y="13043"/>
                    <a:pt x="12176" y="501"/>
                    <a:pt x="119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4208175" y="2330575"/>
              <a:ext cx="786425" cy="713450"/>
            </a:xfrm>
            <a:custGeom>
              <a:avLst/>
              <a:gdLst/>
              <a:ahLst/>
              <a:cxnLst/>
              <a:rect l="l" t="t" r="r" b="b"/>
              <a:pathLst>
                <a:path w="31457" h="28538" extrusionOk="0">
                  <a:moveTo>
                    <a:pt x="11764" y="1"/>
                  </a:moveTo>
                  <a:cubicBezTo>
                    <a:pt x="11087" y="1"/>
                    <a:pt x="10418" y="279"/>
                    <a:pt x="9941" y="829"/>
                  </a:cubicBezTo>
                  <a:lnTo>
                    <a:pt x="668" y="11470"/>
                  </a:lnTo>
                  <a:cubicBezTo>
                    <a:pt x="1" y="12237"/>
                    <a:pt x="101" y="13405"/>
                    <a:pt x="901" y="14072"/>
                  </a:cubicBezTo>
                  <a:lnTo>
                    <a:pt x="18681" y="28149"/>
                  </a:lnTo>
                  <a:cubicBezTo>
                    <a:pt x="19027" y="28409"/>
                    <a:pt x="19430" y="28537"/>
                    <a:pt x="19824" y="28537"/>
                  </a:cubicBezTo>
                  <a:cubicBezTo>
                    <a:pt x="20341" y="28537"/>
                    <a:pt x="20842" y="28317"/>
                    <a:pt x="21182" y="27882"/>
                  </a:cubicBezTo>
                  <a:lnTo>
                    <a:pt x="31456" y="15139"/>
                  </a:lnTo>
                  <a:cubicBezTo>
                    <a:pt x="31456" y="15139"/>
                    <a:pt x="18214" y="4632"/>
                    <a:pt x="13343" y="562"/>
                  </a:cubicBezTo>
                  <a:cubicBezTo>
                    <a:pt x="12878" y="187"/>
                    <a:pt x="12318" y="1"/>
                    <a:pt x="117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847800" y="2592300"/>
              <a:ext cx="146800" cy="145125"/>
            </a:xfrm>
            <a:custGeom>
              <a:avLst/>
              <a:gdLst/>
              <a:ahLst/>
              <a:cxnLst/>
              <a:rect l="l" t="t" r="r" b="b"/>
              <a:pathLst>
                <a:path w="5872" h="5805" extrusionOk="0">
                  <a:moveTo>
                    <a:pt x="0" y="0"/>
                  </a:moveTo>
                  <a:lnTo>
                    <a:pt x="267" y="1802"/>
                  </a:lnTo>
                  <a:lnTo>
                    <a:pt x="4937" y="5805"/>
                  </a:lnTo>
                  <a:lnTo>
                    <a:pt x="5871" y="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354950" y="2816625"/>
              <a:ext cx="261050" cy="228225"/>
            </a:xfrm>
            <a:custGeom>
              <a:avLst/>
              <a:gdLst/>
              <a:ahLst/>
              <a:cxnLst/>
              <a:rect l="l" t="t" r="r" b="b"/>
              <a:pathLst>
                <a:path w="10442" h="9129" extrusionOk="0">
                  <a:moveTo>
                    <a:pt x="8273" y="1"/>
                  </a:moveTo>
                  <a:lnTo>
                    <a:pt x="5304" y="2702"/>
                  </a:lnTo>
                  <a:cubicBezTo>
                    <a:pt x="4604" y="2869"/>
                    <a:pt x="3903" y="3003"/>
                    <a:pt x="3169" y="3069"/>
                  </a:cubicBezTo>
                  <a:cubicBezTo>
                    <a:pt x="3078" y="3078"/>
                    <a:pt x="2986" y="3082"/>
                    <a:pt x="2894" y="3082"/>
                  </a:cubicBezTo>
                  <a:cubicBezTo>
                    <a:pt x="2619" y="3082"/>
                    <a:pt x="2344" y="3044"/>
                    <a:pt x="2069" y="2969"/>
                  </a:cubicBezTo>
                  <a:cubicBezTo>
                    <a:pt x="1602" y="2903"/>
                    <a:pt x="1168" y="2736"/>
                    <a:pt x="768" y="2536"/>
                  </a:cubicBezTo>
                  <a:cubicBezTo>
                    <a:pt x="675" y="2468"/>
                    <a:pt x="578" y="2439"/>
                    <a:pt x="487" y="2439"/>
                  </a:cubicBezTo>
                  <a:cubicBezTo>
                    <a:pt x="218" y="2439"/>
                    <a:pt x="1" y="2695"/>
                    <a:pt x="100" y="2969"/>
                  </a:cubicBezTo>
                  <a:cubicBezTo>
                    <a:pt x="234" y="3336"/>
                    <a:pt x="1201" y="4003"/>
                    <a:pt x="2536" y="4204"/>
                  </a:cubicBezTo>
                  <a:cubicBezTo>
                    <a:pt x="3736" y="4404"/>
                    <a:pt x="2369" y="5304"/>
                    <a:pt x="1602" y="5771"/>
                  </a:cubicBezTo>
                  <a:cubicBezTo>
                    <a:pt x="1468" y="5871"/>
                    <a:pt x="1401" y="6038"/>
                    <a:pt x="1468" y="6205"/>
                  </a:cubicBezTo>
                  <a:cubicBezTo>
                    <a:pt x="1799" y="6949"/>
                    <a:pt x="2950" y="9129"/>
                    <a:pt x="4770" y="9129"/>
                  </a:cubicBezTo>
                  <a:cubicBezTo>
                    <a:pt x="5153" y="9129"/>
                    <a:pt x="5565" y="9033"/>
                    <a:pt x="6005" y="8807"/>
                  </a:cubicBezTo>
                  <a:lnTo>
                    <a:pt x="10441" y="5104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85050" y="1960925"/>
              <a:ext cx="627125" cy="1036725"/>
            </a:xfrm>
            <a:custGeom>
              <a:avLst/>
              <a:gdLst/>
              <a:ahLst/>
              <a:cxnLst/>
              <a:rect l="l" t="t" r="r" b="b"/>
              <a:pathLst>
                <a:path w="25085" h="41469" extrusionOk="0">
                  <a:moveTo>
                    <a:pt x="12038" y="1"/>
                  </a:moveTo>
                  <a:cubicBezTo>
                    <a:pt x="9828" y="1"/>
                    <a:pt x="7559" y="3440"/>
                    <a:pt x="7806" y="6842"/>
                  </a:cubicBezTo>
                  <a:lnTo>
                    <a:pt x="7806" y="6942"/>
                  </a:lnTo>
                  <a:cubicBezTo>
                    <a:pt x="8139" y="10378"/>
                    <a:pt x="14010" y="21086"/>
                    <a:pt x="14444" y="21886"/>
                  </a:cubicBezTo>
                  <a:cubicBezTo>
                    <a:pt x="14444" y="21920"/>
                    <a:pt x="14444" y="21953"/>
                    <a:pt x="14444" y="21986"/>
                  </a:cubicBezTo>
                  <a:lnTo>
                    <a:pt x="1134" y="34996"/>
                  </a:lnTo>
                  <a:cubicBezTo>
                    <a:pt x="1134" y="35029"/>
                    <a:pt x="0" y="36163"/>
                    <a:pt x="33" y="36197"/>
                  </a:cubicBezTo>
                  <a:lnTo>
                    <a:pt x="4703" y="41033"/>
                  </a:lnTo>
                  <a:cubicBezTo>
                    <a:pt x="4703" y="41065"/>
                    <a:pt x="5013" y="41469"/>
                    <a:pt x="5066" y="41469"/>
                  </a:cubicBezTo>
                  <a:cubicBezTo>
                    <a:pt x="5068" y="41469"/>
                    <a:pt x="5069" y="41468"/>
                    <a:pt x="5070" y="41467"/>
                  </a:cubicBezTo>
                  <a:cubicBezTo>
                    <a:pt x="6205" y="40533"/>
                    <a:pt x="25085" y="25522"/>
                    <a:pt x="24418" y="22387"/>
                  </a:cubicBezTo>
                  <a:cubicBezTo>
                    <a:pt x="22916" y="15615"/>
                    <a:pt x="16946" y="5675"/>
                    <a:pt x="14244" y="1438"/>
                  </a:cubicBezTo>
                  <a:cubicBezTo>
                    <a:pt x="13591" y="429"/>
                    <a:pt x="12818" y="1"/>
                    <a:pt x="120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840300" y="2494725"/>
              <a:ext cx="102600" cy="13925"/>
            </a:xfrm>
            <a:custGeom>
              <a:avLst/>
              <a:gdLst/>
              <a:ahLst/>
              <a:cxnLst/>
              <a:rect l="l" t="t" r="r" b="b"/>
              <a:pathLst>
                <a:path w="4104" h="557" extrusionOk="0">
                  <a:moveTo>
                    <a:pt x="2102" y="1"/>
                  </a:moveTo>
                  <a:cubicBezTo>
                    <a:pt x="901" y="1"/>
                    <a:pt x="0" y="334"/>
                    <a:pt x="34" y="434"/>
                  </a:cubicBezTo>
                  <a:cubicBezTo>
                    <a:pt x="38" y="444"/>
                    <a:pt x="61" y="448"/>
                    <a:pt x="100" y="448"/>
                  </a:cubicBezTo>
                  <a:cubicBezTo>
                    <a:pt x="311" y="448"/>
                    <a:pt x="987" y="330"/>
                    <a:pt x="1815" y="330"/>
                  </a:cubicBezTo>
                  <a:cubicBezTo>
                    <a:pt x="1898" y="330"/>
                    <a:pt x="1983" y="332"/>
                    <a:pt x="2068" y="334"/>
                  </a:cubicBezTo>
                  <a:cubicBezTo>
                    <a:pt x="3025" y="362"/>
                    <a:pt x="3792" y="557"/>
                    <a:pt x="4029" y="557"/>
                  </a:cubicBezTo>
                  <a:cubicBezTo>
                    <a:pt x="4072" y="557"/>
                    <a:pt x="4098" y="550"/>
                    <a:pt x="4103" y="534"/>
                  </a:cubicBezTo>
                  <a:cubicBezTo>
                    <a:pt x="4103" y="468"/>
                    <a:pt x="3269" y="34"/>
                    <a:pt x="2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843625" y="2503400"/>
              <a:ext cx="80075" cy="41525"/>
            </a:xfrm>
            <a:custGeom>
              <a:avLst/>
              <a:gdLst/>
              <a:ahLst/>
              <a:cxnLst/>
              <a:rect l="l" t="t" r="r" b="b"/>
              <a:pathLst>
                <a:path w="3203" h="1661" extrusionOk="0">
                  <a:moveTo>
                    <a:pt x="261" y="1"/>
                  </a:moveTo>
                  <a:cubicBezTo>
                    <a:pt x="118" y="1"/>
                    <a:pt x="34" y="22"/>
                    <a:pt x="34" y="54"/>
                  </a:cubicBezTo>
                  <a:cubicBezTo>
                    <a:pt x="1" y="154"/>
                    <a:pt x="801" y="254"/>
                    <a:pt x="1669" y="688"/>
                  </a:cubicBezTo>
                  <a:cubicBezTo>
                    <a:pt x="2491" y="1099"/>
                    <a:pt x="3014" y="1660"/>
                    <a:pt x="3122" y="1660"/>
                  </a:cubicBezTo>
                  <a:cubicBezTo>
                    <a:pt x="3128" y="1660"/>
                    <a:pt x="3133" y="1658"/>
                    <a:pt x="3136" y="1655"/>
                  </a:cubicBezTo>
                  <a:cubicBezTo>
                    <a:pt x="3203" y="1622"/>
                    <a:pt x="2736" y="921"/>
                    <a:pt x="1802" y="421"/>
                  </a:cubicBezTo>
                  <a:cubicBezTo>
                    <a:pt x="1164" y="102"/>
                    <a:pt x="572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47650" y="1939025"/>
              <a:ext cx="198500" cy="571575"/>
            </a:xfrm>
            <a:custGeom>
              <a:avLst/>
              <a:gdLst/>
              <a:ahLst/>
              <a:cxnLst/>
              <a:rect l="l" t="t" r="r" b="b"/>
              <a:pathLst>
                <a:path w="7940" h="22863" extrusionOk="0">
                  <a:moveTo>
                    <a:pt x="3764" y="1"/>
                  </a:moveTo>
                  <a:cubicBezTo>
                    <a:pt x="3434" y="1"/>
                    <a:pt x="3109" y="44"/>
                    <a:pt x="2803" y="146"/>
                  </a:cubicBezTo>
                  <a:cubicBezTo>
                    <a:pt x="2236" y="346"/>
                    <a:pt x="1735" y="647"/>
                    <a:pt x="1368" y="1080"/>
                  </a:cubicBezTo>
                  <a:cubicBezTo>
                    <a:pt x="468" y="2014"/>
                    <a:pt x="1" y="3582"/>
                    <a:pt x="101" y="5250"/>
                  </a:cubicBezTo>
                  <a:cubicBezTo>
                    <a:pt x="234" y="7084"/>
                    <a:pt x="768" y="8852"/>
                    <a:pt x="1669" y="10454"/>
                  </a:cubicBezTo>
                  <a:cubicBezTo>
                    <a:pt x="3370" y="13856"/>
                    <a:pt x="4938" y="16958"/>
                    <a:pt x="6072" y="19260"/>
                  </a:cubicBezTo>
                  <a:lnTo>
                    <a:pt x="7406" y="21895"/>
                  </a:lnTo>
                  <a:lnTo>
                    <a:pt x="7773" y="22629"/>
                  </a:lnTo>
                  <a:cubicBezTo>
                    <a:pt x="7840" y="22696"/>
                    <a:pt x="7873" y="22796"/>
                    <a:pt x="7940" y="22862"/>
                  </a:cubicBezTo>
                  <a:cubicBezTo>
                    <a:pt x="7906" y="22762"/>
                    <a:pt x="7873" y="22696"/>
                    <a:pt x="7840" y="22596"/>
                  </a:cubicBezTo>
                  <a:lnTo>
                    <a:pt x="7473" y="21862"/>
                  </a:lnTo>
                  <a:cubicBezTo>
                    <a:pt x="7173" y="21228"/>
                    <a:pt x="6739" y="20294"/>
                    <a:pt x="6205" y="19193"/>
                  </a:cubicBezTo>
                  <a:cubicBezTo>
                    <a:pt x="5071" y="16891"/>
                    <a:pt x="3570" y="13789"/>
                    <a:pt x="1869" y="10353"/>
                  </a:cubicBezTo>
                  <a:cubicBezTo>
                    <a:pt x="968" y="8786"/>
                    <a:pt x="434" y="7051"/>
                    <a:pt x="268" y="5250"/>
                  </a:cubicBezTo>
                  <a:cubicBezTo>
                    <a:pt x="168" y="3615"/>
                    <a:pt x="635" y="2114"/>
                    <a:pt x="1468" y="1180"/>
                  </a:cubicBezTo>
                  <a:cubicBezTo>
                    <a:pt x="1835" y="780"/>
                    <a:pt x="2302" y="446"/>
                    <a:pt x="2836" y="280"/>
                  </a:cubicBezTo>
                  <a:cubicBezTo>
                    <a:pt x="3170" y="141"/>
                    <a:pt x="3503" y="71"/>
                    <a:pt x="3856" y="71"/>
                  </a:cubicBezTo>
                  <a:cubicBezTo>
                    <a:pt x="3927" y="71"/>
                    <a:pt x="3998" y="74"/>
                    <a:pt x="4070" y="79"/>
                  </a:cubicBezTo>
                  <a:cubicBezTo>
                    <a:pt x="4437" y="113"/>
                    <a:pt x="4804" y="213"/>
                    <a:pt x="5104" y="346"/>
                  </a:cubicBezTo>
                  <a:cubicBezTo>
                    <a:pt x="5138" y="346"/>
                    <a:pt x="5104" y="313"/>
                    <a:pt x="5071" y="313"/>
                  </a:cubicBezTo>
                  <a:cubicBezTo>
                    <a:pt x="5004" y="280"/>
                    <a:pt x="4971" y="246"/>
                    <a:pt x="4871" y="213"/>
                  </a:cubicBezTo>
                  <a:cubicBezTo>
                    <a:pt x="4637" y="79"/>
                    <a:pt x="4371" y="13"/>
                    <a:pt x="4070" y="13"/>
                  </a:cubicBezTo>
                  <a:cubicBezTo>
                    <a:pt x="3968" y="5"/>
                    <a:pt x="3866" y="1"/>
                    <a:pt x="37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635150" y="2066925"/>
              <a:ext cx="132625" cy="457850"/>
            </a:xfrm>
            <a:custGeom>
              <a:avLst/>
              <a:gdLst/>
              <a:ahLst/>
              <a:cxnLst/>
              <a:rect l="l" t="t" r="r" b="b"/>
              <a:pathLst>
                <a:path w="5305" h="18314" extrusionOk="0">
                  <a:moveTo>
                    <a:pt x="834" y="0"/>
                  </a:moveTo>
                  <a:cubicBezTo>
                    <a:pt x="367" y="4070"/>
                    <a:pt x="0" y="8173"/>
                    <a:pt x="367" y="12276"/>
                  </a:cubicBezTo>
                  <a:cubicBezTo>
                    <a:pt x="567" y="14411"/>
                    <a:pt x="2836" y="17113"/>
                    <a:pt x="4637" y="18313"/>
                  </a:cubicBezTo>
                  <a:lnTo>
                    <a:pt x="4170" y="16445"/>
                  </a:lnTo>
                  <a:cubicBezTo>
                    <a:pt x="4437" y="15245"/>
                    <a:pt x="5304" y="11475"/>
                    <a:pt x="5304" y="11475"/>
                  </a:cubicBezTo>
                  <a:cubicBezTo>
                    <a:pt x="5304" y="11475"/>
                    <a:pt x="3670" y="8240"/>
                    <a:pt x="3003" y="7072"/>
                  </a:cubicBezTo>
                  <a:cubicBezTo>
                    <a:pt x="1768" y="4904"/>
                    <a:pt x="1034" y="2502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826950" y="2418850"/>
              <a:ext cx="235200" cy="59550"/>
            </a:xfrm>
            <a:custGeom>
              <a:avLst/>
              <a:gdLst/>
              <a:ahLst/>
              <a:cxnLst/>
              <a:rect l="l" t="t" r="r" b="b"/>
              <a:pathLst>
                <a:path w="9408" h="2382" extrusionOk="0">
                  <a:moveTo>
                    <a:pt x="9407" y="0"/>
                  </a:moveTo>
                  <a:cubicBezTo>
                    <a:pt x="9374" y="0"/>
                    <a:pt x="8940" y="334"/>
                    <a:pt x="8140" y="734"/>
                  </a:cubicBezTo>
                  <a:cubicBezTo>
                    <a:pt x="7673" y="1001"/>
                    <a:pt x="7206" y="1201"/>
                    <a:pt x="6739" y="1401"/>
                  </a:cubicBezTo>
                  <a:cubicBezTo>
                    <a:pt x="6138" y="1601"/>
                    <a:pt x="5504" y="1801"/>
                    <a:pt x="4904" y="1935"/>
                  </a:cubicBezTo>
                  <a:cubicBezTo>
                    <a:pt x="4270" y="2068"/>
                    <a:pt x="3636" y="2135"/>
                    <a:pt x="3003" y="2168"/>
                  </a:cubicBezTo>
                  <a:cubicBezTo>
                    <a:pt x="2782" y="2182"/>
                    <a:pt x="2566" y="2190"/>
                    <a:pt x="2352" y="2190"/>
                  </a:cubicBezTo>
                  <a:cubicBezTo>
                    <a:pt x="2049" y="2190"/>
                    <a:pt x="1748" y="2174"/>
                    <a:pt x="1435" y="2135"/>
                  </a:cubicBezTo>
                  <a:cubicBezTo>
                    <a:pt x="645" y="2074"/>
                    <a:pt x="104" y="1930"/>
                    <a:pt x="14" y="1930"/>
                  </a:cubicBezTo>
                  <a:cubicBezTo>
                    <a:pt x="5" y="1930"/>
                    <a:pt x="1" y="1932"/>
                    <a:pt x="1" y="1935"/>
                  </a:cubicBezTo>
                  <a:cubicBezTo>
                    <a:pt x="134" y="2002"/>
                    <a:pt x="234" y="2068"/>
                    <a:pt x="367" y="2068"/>
                  </a:cubicBezTo>
                  <a:cubicBezTo>
                    <a:pt x="534" y="2135"/>
                    <a:pt x="668" y="2168"/>
                    <a:pt x="834" y="2202"/>
                  </a:cubicBezTo>
                  <a:cubicBezTo>
                    <a:pt x="1035" y="2235"/>
                    <a:pt x="1235" y="2268"/>
                    <a:pt x="1435" y="2302"/>
                  </a:cubicBezTo>
                  <a:cubicBezTo>
                    <a:pt x="1801" y="2351"/>
                    <a:pt x="2185" y="2382"/>
                    <a:pt x="2574" y="2382"/>
                  </a:cubicBezTo>
                  <a:cubicBezTo>
                    <a:pt x="2717" y="2382"/>
                    <a:pt x="2860" y="2377"/>
                    <a:pt x="3003" y="2368"/>
                  </a:cubicBezTo>
                  <a:cubicBezTo>
                    <a:pt x="3670" y="2368"/>
                    <a:pt x="4304" y="2268"/>
                    <a:pt x="4937" y="2135"/>
                  </a:cubicBezTo>
                  <a:cubicBezTo>
                    <a:pt x="5571" y="2002"/>
                    <a:pt x="6205" y="1801"/>
                    <a:pt x="6805" y="1568"/>
                  </a:cubicBezTo>
                  <a:cubicBezTo>
                    <a:pt x="7306" y="1368"/>
                    <a:pt x="7773" y="1134"/>
                    <a:pt x="8240" y="867"/>
                  </a:cubicBezTo>
                  <a:cubicBezTo>
                    <a:pt x="8407" y="767"/>
                    <a:pt x="8573" y="667"/>
                    <a:pt x="8740" y="567"/>
                  </a:cubicBezTo>
                  <a:cubicBezTo>
                    <a:pt x="8874" y="434"/>
                    <a:pt x="9007" y="367"/>
                    <a:pt x="9107" y="267"/>
                  </a:cubicBezTo>
                  <a:cubicBezTo>
                    <a:pt x="9307" y="134"/>
                    <a:pt x="9407" y="0"/>
                    <a:pt x="94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759400" y="2594800"/>
              <a:ext cx="108450" cy="173475"/>
            </a:xfrm>
            <a:custGeom>
              <a:avLst/>
              <a:gdLst/>
              <a:ahLst/>
              <a:cxnLst/>
              <a:rect l="l" t="t" r="r" b="b"/>
              <a:pathLst>
                <a:path w="4338" h="6939" extrusionOk="0">
                  <a:moveTo>
                    <a:pt x="1" y="0"/>
                  </a:moveTo>
                  <a:cubicBezTo>
                    <a:pt x="1" y="34"/>
                    <a:pt x="434" y="201"/>
                    <a:pt x="1035" y="668"/>
                  </a:cubicBezTo>
                  <a:cubicBezTo>
                    <a:pt x="1402" y="934"/>
                    <a:pt x="1702" y="1268"/>
                    <a:pt x="1969" y="1602"/>
                  </a:cubicBezTo>
                  <a:cubicBezTo>
                    <a:pt x="2302" y="2035"/>
                    <a:pt x="2602" y="2502"/>
                    <a:pt x="2836" y="3003"/>
                  </a:cubicBezTo>
                  <a:cubicBezTo>
                    <a:pt x="3270" y="3903"/>
                    <a:pt x="3637" y="4804"/>
                    <a:pt x="3937" y="5771"/>
                  </a:cubicBezTo>
                  <a:cubicBezTo>
                    <a:pt x="4037" y="6172"/>
                    <a:pt x="4170" y="6572"/>
                    <a:pt x="4337" y="6939"/>
                  </a:cubicBezTo>
                  <a:cubicBezTo>
                    <a:pt x="4304" y="6538"/>
                    <a:pt x="4204" y="6138"/>
                    <a:pt x="4070" y="5738"/>
                  </a:cubicBezTo>
                  <a:cubicBezTo>
                    <a:pt x="3837" y="4737"/>
                    <a:pt x="3470" y="3803"/>
                    <a:pt x="3036" y="2903"/>
                  </a:cubicBezTo>
                  <a:cubicBezTo>
                    <a:pt x="2769" y="2402"/>
                    <a:pt x="2469" y="1935"/>
                    <a:pt x="2135" y="1468"/>
                  </a:cubicBezTo>
                  <a:cubicBezTo>
                    <a:pt x="1835" y="1135"/>
                    <a:pt x="1502" y="801"/>
                    <a:pt x="1135" y="534"/>
                  </a:cubicBezTo>
                  <a:cubicBezTo>
                    <a:pt x="868" y="367"/>
                    <a:pt x="601" y="201"/>
                    <a:pt x="334" y="101"/>
                  </a:cubicBezTo>
                  <a:cubicBezTo>
                    <a:pt x="234" y="34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599300" y="2755750"/>
              <a:ext cx="145950" cy="127625"/>
            </a:xfrm>
            <a:custGeom>
              <a:avLst/>
              <a:gdLst/>
              <a:ahLst/>
              <a:cxnLst/>
              <a:rect l="l" t="t" r="r" b="b"/>
              <a:pathLst>
                <a:path w="5838" h="5105" extrusionOk="0">
                  <a:moveTo>
                    <a:pt x="0" y="0"/>
                  </a:moveTo>
                  <a:cubicBezTo>
                    <a:pt x="133" y="367"/>
                    <a:pt x="300" y="734"/>
                    <a:pt x="534" y="1034"/>
                  </a:cubicBezTo>
                  <a:cubicBezTo>
                    <a:pt x="1067" y="1835"/>
                    <a:pt x="1668" y="2536"/>
                    <a:pt x="2402" y="3169"/>
                  </a:cubicBezTo>
                  <a:cubicBezTo>
                    <a:pt x="3102" y="3770"/>
                    <a:pt x="3869" y="4304"/>
                    <a:pt x="4737" y="4704"/>
                  </a:cubicBezTo>
                  <a:cubicBezTo>
                    <a:pt x="5070" y="4904"/>
                    <a:pt x="5437" y="5037"/>
                    <a:pt x="5838" y="5104"/>
                  </a:cubicBezTo>
                  <a:cubicBezTo>
                    <a:pt x="5838" y="5071"/>
                    <a:pt x="5404" y="4904"/>
                    <a:pt x="4803" y="4570"/>
                  </a:cubicBezTo>
                  <a:cubicBezTo>
                    <a:pt x="3169" y="3703"/>
                    <a:pt x="1768" y="2436"/>
                    <a:pt x="667" y="934"/>
                  </a:cubicBezTo>
                  <a:cubicBezTo>
                    <a:pt x="234" y="367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661000" y="2030925"/>
              <a:ext cx="201000" cy="61875"/>
            </a:xfrm>
            <a:custGeom>
              <a:avLst/>
              <a:gdLst/>
              <a:ahLst/>
              <a:cxnLst/>
              <a:rect l="l" t="t" r="r" b="b"/>
              <a:pathLst>
                <a:path w="8040" h="2475" extrusionOk="0">
                  <a:moveTo>
                    <a:pt x="8014" y="1"/>
                  </a:moveTo>
                  <a:cubicBezTo>
                    <a:pt x="7903" y="1"/>
                    <a:pt x="7454" y="117"/>
                    <a:pt x="6739" y="206"/>
                  </a:cubicBezTo>
                  <a:cubicBezTo>
                    <a:pt x="6527" y="225"/>
                    <a:pt x="6289" y="230"/>
                    <a:pt x="6030" y="230"/>
                  </a:cubicBezTo>
                  <a:cubicBezTo>
                    <a:pt x="5610" y="230"/>
                    <a:pt x="5132" y="215"/>
                    <a:pt x="4612" y="215"/>
                  </a:cubicBezTo>
                  <a:cubicBezTo>
                    <a:pt x="4291" y="215"/>
                    <a:pt x="3953" y="221"/>
                    <a:pt x="3603" y="240"/>
                  </a:cubicBezTo>
                  <a:cubicBezTo>
                    <a:pt x="3036" y="273"/>
                    <a:pt x="2436" y="406"/>
                    <a:pt x="1902" y="573"/>
                  </a:cubicBezTo>
                  <a:cubicBezTo>
                    <a:pt x="1435" y="773"/>
                    <a:pt x="1035" y="1007"/>
                    <a:pt x="668" y="1340"/>
                  </a:cubicBezTo>
                  <a:cubicBezTo>
                    <a:pt x="434" y="1574"/>
                    <a:pt x="234" y="1841"/>
                    <a:pt x="101" y="2141"/>
                  </a:cubicBezTo>
                  <a:cubicBezTo>
                    <a:pt x="34" y="2241"/>
                    <a:pt x="0" y="2341"/>
                    <a:pt x="0" y="2474"/>
                  </a:cubicBezTo>
                  <a:cubicBezTo>
                    <a:pt x="201" y="2074"/>
                    <a:pt x="467" y="1741"/>
                    <a:pt x="768" y="1474"/>
                  </a:cubicBezTo>
                  <a:cubicBezTo>
                    <a:pt x="1135" y="1174"/>
                    <a:pt x="1535" y="940"/>
                    <a:pt x="1969" y="773"/>
                  </a:cubicBezTo>
                  <a:cubicBezTo>
                    <a:pt x="2502" y="606"/>
                    <a:pt x="3069" y="473"/>
                    <a:pt x="3636" y="473"/>
                  </a:cubicBezTo>
                  <a:cubicBezTo>
                    <a:pt x="4837" y="406"/>
                    <a:pt x="5971" y="473"/>
                    <a:pt x="6772" y="340"/>
                  </a:cubicBezTo>
                  <a:cubicBezTo>
                    <a:pt x="7072" y="306"/>
                    <a:pt x="7406" y="240"/>
                    <a:pt x="7706" y="139"/>
                  </a:cubicBezTo>
                  <a:cubicBezTo>
                    <a:pt x="7806" y="106"/>
                    <a:pt x="7939" y="73"/>
                    <a:pt x="8040" y="6"/>
                  </a:cubicBezTo>
                  <a:cubicBezTo>
                    <a:pt x="8036" y="2"/>
                    <a:pt x="8027" y="1"/>
                    <a:pt x="80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749400" y="2225375"/>
              <a:ext cx="220175" cy="76800"/>
            </a:xfrm>
            <a:custGeom>
              <a:avLst/>
              <a:gdLst/>
              <a:ahLst/>
              <a:cxnLst/>
              <a:rect l="l" t="t" r="r" b="b"/>
              <a:pathLst>
                <a:path w="8807" h="3072" extrusionOk="0">
                  <a:moveTo>
                    <a:pt x="8807" y="0"/>
                  </a:moveTo>
                  <a:lnTo>
                    <a:pt x="8807" y="0"/>
                  </a:lnTo>
                  <a:cubicBezTo>
                    <a:pt x="8540" y="367"/>
                    <a:pt x="8173" y="634"/>
                    <a:pt x="7739" y="801"/>
                  </a:cubicBezTo>
                  <a:cubicBezTo>
                    <a:pt x="6972" y="1101"/>
                    <a:pt x="5738" y="968"/>
                    <a:pt x="4403" y="1268"/>
                  </a:cubicBezTo>
                  <a:cubicBezTo>
                    <a:pt x="3303" y="1468"/>
                    <a:pt x="2202" y="1835"/>
                    <a:pt x="1201" y="2335"/>
                  </a:cubicBezTo>
                  <a:cubicBezTo>
                    <a:pt x="868" y="2502"/>
                    <a:pt x="567" y="2669"/>
                    <a:pt x="301" y="2869"/>
                  </a:cubicBezTo>
                  <a:cubicBezTo>
                    <a:pt x="167" y="2902"/>
                    <a:pt x="67" y="3002"/>
                    <a:pt x="0" y="3069"/>
                  </a:cubicBezTo>
                  <a:cubicBezTo>
                    <a:pt x="0" y="3071"/>
                    <a:pt x="2" y="3072"/>
                    <a:pt x="5" y="3072"/>
                  </a:cubicBezTo>
                  <a:cubicBezTo>
                    <a:pt x="54" y="3072"/>
                    <a:pt x="511" y="2817"/>
                    <a:pt x="1235" y="2502"/>
                  </a:cubicBezTo>
                  <a:cubicBezTo>
                    <a:pt x="2269" y="2035"/>
                    <a:pt x="3336" y="1701"/>
                    <a:pt x="4437" y="1468"/>
                  </a:cubicBezTo>
                  <a:cubicBezTo>
                    <a:pt x="5037" y="1368"/>
                    <a:pt x="5671" y="1301"/>
                    <a:pt x="6271" y="1234"/>
                  </a:cubicBezTo>
                  <a:cubicBezTo>
                    <a:pt x="6805" y="1234"/>
                    <a:pt x="7306" y="1101"/>
                    <a:pt x="7773" y="934"/>
                  </a:cubicBezTo>
                  <a:cubicBezTo>
                    <a:pt x="8106" y="801"/>
                    <a:pt x="8406" y="601"/>
                    <a:pt x="8606" y="334"/>
                  </a:cubicBezTo>
                  <a:cubicBezTo>
                    <a:pt x="8707" y="234"/>
                    <a:pt x="8773" y="100"/>
                    <a:pt x="88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2322675" y="1188800"/>
              <a:ext cx="256875" cy="422825"/>
            </a:xfrm>
            <a:custGeom>
              <a:avLst/>
              <a:gdLst/>
              <a:ahLst/>
              <a:cxnLst/>
              <a:rect l="l" t="t" r="r" b="b"/>
              <a:pathLst>
                <a:path w="10275" h="16913" extrusionOk="0">
                  <a:moveTo>
                    <a:pt x="2835" y="0"/>
                  </a:moveTo>
                  <a:cubicBezTo>
                    <a:pt x="0" y="534"/>
                    <a:pt x="834" y="6972"/>
                    <a:pt x="2302" y="10041"/>
                  </a:cubicBezTo>
                  <a:cubicBezTo>
                    <a:pt x="3269" y="11975"/>
                    <a:pt x="5337" y="15678"/>
                    <a:pt x="8773" y="16912"/>
                  </a:cubicBezTo>
                  <a:cubicBezTo>
                    <a:pt x="9707" y="13777"/>
                    <a:pt x="10274" y="10041"/>
                    <a:pt x="9440" y="6838"/>
                  </a:cubicBezTo>
                  <a:cubicBezTo>
                    <a:pt x="9073" y="5171"/>
                    <a:pt x="8306" y="3636"/>
                    <a:pt x="7239" y="2302"/>
                  </a:cubicBezTo>
                  <a:cubicBezTo>
                    <a:pt x="6138" y="968"/>
                    <a:pt x="4537" y="134"/>
                    <a:pt x="28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645400" y="1578250"/>
              <a:ext cx="110925" cy="404475"/>
            </a:xfrm>
            <a:custGeom>
              <a:avLst/>
              <a:gdLst/>
              <a:ahLst/>
              <a:cxnLst/>
              <a:rect l="l" t="t" r="r" b="b"/>
              <a:pathLst>
                <a:path w="4437" h="16179" extrusionOk="0">
                  <a:moveTo>
                    <a:pt x="4437" y="0"/>
                  </a:moveTo>
                  <a:cubicBezTo>
                    <a:pt x="4370" y="33"/>
                    <a:pt x="4337" y="67"/>
                    <a:pt x="4270" y="100"/>
                  </a:cubicBezTo>
                  <a:cubicBezTo>
                    <a:pt x="4137" y="167"/>
                    <a:pt x="4003" y="267"/>
                    <a:pt x="3870" y="400"/>
                  </a:cubicBezTo>
                  <a:cubicBezTo>
                    <a:pt x="3369" y="767"/>
                    <a:pt x="2902" y="1234"/>
                    <a:pt x="2535" y="1735"/>
                  </a:cubicBezTo>
                  <a:cubicBezTo>
                    <a:pt x="1268" y="3402"/>
                    <a:pt x="467" y="5371"/>
                    <a:pt x="234" y="7439"/>
                  </a:cubicBezTo>
                  <a:cubicBezTo>
                    <a:pt x="0" y="9507"/>
                    <a:pt x="67" y="11575"/>
                    <a:pt x="367" y="13643"/>
                  </a:cubicBezTo>
                  <a:cubicBezTo>
                    <a:pt x="467" y="14410"/>
                    <a:pt x="567" y="15044"/>
                    <a:pt x="667" y="15478"/>
                  </a:cubicBezTo>
                  <a:cubicBezTo>
                    <a:pt x="667" y="15711"/>
                    <a:pt x="734" y="15945"/>
                    <a:pt x="801" y="16178"/>
                  </a:cubicBezTo>
                  <a:cubicBezTo>
                    <a:pt x="801" y="15945"/>
                    <a:pt x="767" y="15711"/>
                    <a:pt x="734" y="15478"/>
                  </a:cubicBezTo>
                  <a:cubicBezTo>
                    <a:pt x="667" y="15011"/>
                    <a:pt x="601" y="14377"/>
                    <a:pt x="534" y="13610"/>
                  </a:cubicBezTo>
                  <a:cubicBezTo>
                    <a:pt x="267" y="11575"/>
                    <a:pt x="234" y="9507"/>
                    <a:pt x="434" y="7472"/>
                  </a:cubicBezTo>
                  <a:cubicBezTo>
                    <a:pt x="701" y="5437"/>
                    <a:pt x="1435" y="3469"/>
                    <a:pt x="2635" y="1801"/>
                  </a:cubicBezTo>
                  <a:cubicBezTo>
                    <a:pt x="3169" y="1134"/>
                    <a:pt x="3770" y="534"/>
                    <a:pt x="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2420225" y="1309725"/>
              <a:ext cx="256050" cy="677175"/>
            </a:xfrm>
            <a:custGeom>
              <a:avLst/>
              <a:gdLst/>
              <a:ahLst/>
              <a:cxnLst/>
              <a:rect l="l" t="t" r="r" b="b"/>
              <a:pathLst>
                <a:path w="10242" h="2708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00"/>
                    <a:pt x="68" y="200"/>
                    <a:pt x="101" y="300"/>
                  </a:cubicBezTo>
                  <a:cubicBezTo>
                    <a:pt x="168" y="500"/>
                    <a:pt x="268" y="734"/>
                    <a:pt x="401" y="1067"/>
                  </a:cubicBezTo>
                  <a:lnTo>
                    <a:pt x="1569" y="3936"/>
                  </a:lnTo>
                  <a:cubicBezTo>
                    <a:pt x="2536" y="6405"/>
                    <a:pt x="3870" y="9740"/>
                    <a:pt x="5271" y="13476"/>
                  </a:cubicBezTo>
                  <a:cubicBezTo>
                    <a:pt x="6706" y="17212"/>
                    <a:pt x="7906" y="20615"/>
                    <a:pt x="8807" y="23083"/>
                  </a:cubicBezTo>
                  <a:cubicBezTo>
                    <a:pt x="9241" y="24317"/>
                    <a:pt x="9574" y="25285"/>
                    <a:pt x="9841" y="26019"/>
                  </a:cubicBezTo>
                  <a:cubicBezTo>
                    <a:pt x="9941" y="26352"/>
                    <a:pt x="10041" y="26619"/>
                    <a:pt x="10108" y="26819"/>
                  </a:cubicBezTo>
                  <a:cubicBezTo>
                    <a:pt x="10141" y="26886"/>
                    <a:pt x="10175" y="26986"/>
                    <a:pt x="10241" y="27086"/>
                  </a:cubicBezTo>
                  <a:cubicBezTo>
                    <a:pt x="10208" y="26986"/>
                    <a:pt x="10208" y="26886"/>
                    <a:pt x="10175" y="26786"/>
                  </a:cubicBezTo>
                  <a:cubicBezTo>
                    <a:pt x="10108" y="26586"/>
                    <a:pt x="10008" y="26319"/>
                    <a:pt x="9908" y="25985"/>
                  </a:cubicBezTo>
                  <a:cubicBezTo>
                    <a:pt x="9708" y="25285"/>
                    <a:pt x="9374" y="24284"/>
                    <a:pt x="8941" y="23050"/>
                  </a:cubicBezTo>
                  <a:cubicBezTo>
                    <a:pt x="8107" y="20548"/>
                    <a:pt x="6906" y="17146"/>
                    <a:pt x="5471" y="13410"/>
                  </a:cubicBezTo>
                  <a:cubicBezTo>
                    <a:pt x="4070" y="9674"/>
                    <a:pt x="2703" y="6305"/>
                    <a:pt x="1702" y="3903"/>
                  </a:cubicBezTo>
                  <a:cubicBezTo>
                    <a:pt x="1202" y="2669"/>
                    <a:pt x="768" y="1701"/>
                    <a:pt x="468" y="1034"/>
                  </a:cubicBezTo>
                  <a:cubicBezTo>
                    <a:pt x="334" y="734"/>
                    <a:pt x="234" y="467"/>
                    <a:pt x="134" y="267"/>
                  </a:cubicBezTo>
                  <a:cubicBezTo>
                    <a:pt x="101" y="167"/>
                    <a:pt x="68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365200" y="1712150"/>
              <a:ext cx="306900" cy="248875"/>
            </a:xfrm>
            <a:custGeom>
              <a:avLst/>
              <a:gdLst/>
              <a:ahLst/>
              <a:cxnLst/>
              <a:rect l="l" t="t" r="r" b="b"/>
              <a:pathLst>
                <a:path w="12276" h="9955" extrusionOk="0">
                  <a:moveTo>
                    <a:pt x="198" y="1"/>
                  </a:moveTo>
                  <a:cubicBezTo>
                    <a:pt x="134" y="1"/>
                    <a:pt x="69" y="5"/>
                    <a:pt x="0" y="15"/>
                  </a:cubicBezTo>
                  <a:cubicBezTo>
                    <a:pt x="0" y="48"/>
                    <a:pt x="968" y="115"/>
                    <a:pt x="2402" y="515"/>
                  </a:cubicBezTo>
                  <a:lnTo>
                    <a:pt x="2969" y="682"/>
                  </a:lnTo>
                  <a:cubicBezTo>
                    <a:pt x="3136" y="748"/>
                    <a:pt x="3369" y="848"/>
                    <a:pt x="3569" y="915"/>
                  </a:cubicBezTo>
                  <a:cubicBezTo>
                    <a:pt x="3970" y="1049"/>
                    <a:pt x="4403" y="1282"/>
                    <a:pt x="4837" y="1482"/>
                  </a:cubicBezTo>
                  <a:cubicBezTo>
                    <a:pt x="6772" y="2450"/>
                    <a:pt x="8473" y="3817"/>
                    <a:pt x="9841" y="5518"/>
                  </a:cubicBezTo>
                  <a:cubicBezTo>
                    <a:pt x="10141" y="5885"/>
                    <a:pt x="10408" y="6286"/>
                    <a:pt x="10675" y="6686"/>
                  </a:cubicBezTo>
                  <a:cubicBezTo>
                    <a:pt x="10775" y="6853"/>
                    <a:pt x="10908" y="7020"/>
                    <a:pt x="11008" y="7220"/>
                  </a:cubicBezTo>
                  <a:cubicBezTo>
                    <a:pt x="11108" y="7386"/>
                    <a:pt x="11208" y="7553"/>
                    <a:pt x="11275" y="7720"/>
                  </a:cubicBezTo>
                  <a:cubicBezTo>
                    <a:pt x="11975" y="9054"/>
                    <a:pt x="12242" y="9955"/>
                    <a:pt x="12276" y="9955"/>
                  </a:cubicBezTo>
                  <a:cubicBezTo>
                    <a:pt x="12242" y="9755"/>
                    <a:pt x="12176" y="9521"/>
                    <a:pt x="12109" y="9321"/>
                  </a:cubicBezTo>
                  <a:cubicBezTo>
                    <a:pt x="12042" y="9088"/>
                    <a:pt x="11942" y="8821"/>
                    <a:pt x="11842" y="8587"/>
                  </a:cubicBezTo>
                  <a:cubicBezTo>
                    <a:pt x="11742" y="8320"/>
                    <a:pt x="11609" y="7987"/>
                    <a:pt x="11442" y="7653"/>
                  </a:cubicBezTo>
                  <a:lnTo>
                    <a:pt x="11142" y="7120"/>
                  </a:lnTo>
                  <a:cubicBezTo>
                    <a:pt x="11041" y="6953"/>
                    <a:pt x="10941" y="6753"/>
                    <a:pt x="10808" y="6586"/>
                  </a:cubicBezTo>
                  <a:cubicBezTo>
                    <a:pt x="10574" y="6186"/>
                    <a:pt x="10274" y="5819"/>
                    <a:pt x="9974" y="5385"/>
                  </a:cubicBezTo>
                  <a:cubicBezTo>
                    <a:pt x="8640" y="3650"/>
                    <a:pt x="6905" y="2249"/>
                    <a:pt x="4937" y="1282"/>
                  </a:cubicBezTo>
                  <a:cubicBezTo>
                    <a:pt x="4503" y="1082"/>
                    <a:pt x="4070" y="915"/>
                    <a:pt x="3636" y="748"/>
                  </a:cubicBezTo>
                  <a:cubicBezTo>
                    <a:pt x="3436" y="682"/>
                    <a:pt x="3203" y="582"/>
                    <a:pt x="3002" y="515"/>
                  </a:cubicBezTo>
                  <a:lnTo>
                    <a:pt x="2435" y="381"/>
                  </a:lnTo>
                  <a:cubicBezTo>
                    <a:pt x="2102" y="281"/>
                    <a:pt x="1768" y="215"/>
                    <a:pt x="1435" y="148"/>
                  </a:cubicBezTo>
                  <a:cubicBezTo>
                    <a:pt x="1168" y="81"/>
                    <a:pt x="934" y="48"/>
                    <a:pt x="667" y="48"/>
                  </a:cubicBezTo>
                  <a:cubicBezTo>
                    <a:pt x="502" y="24"/>
                    <a:pt x="354" y="1"/>
                    <a:pt x="1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505300" y="1905975"/>
              <a:ext cx="205175" cy="109275"/>
            </a:xfrm>
            <a:custGeom>
              <a:avLst/>
              <a:gdLst/>
              <a:ahLst/>
              <a:cxnLst/>
              <a:rect l="l" t="t" r="r" b="b"/>
              <a:pathLst>
                <a:path w="8207" h="4371" extrusionOk="0">
                  <a:moveTo>
                    <a:pt x="8206" y="0"/>
                  </a:moveTo>
                  <a:lnTo>
                    <a:pt x="8206" y="0"/>
                  </a:lnTo>
                  <a:cubicBezTo>
                    <a:pt x="8173" y="0"/>
                    <a:pt x="7939" y="501"/>
                    <a:pt x="7406" y="1201"/>
                  </a:cubicBezTo>
                  <a:cubicBezTo>
                    <a:pt x="5971" y="3036"/>
                    <a:pt x="3803" y="4170"/>
                    <a:pt x="1468" y="4237"/>
                  </a:cubicBezTo>
                  <a:cubicBezTo>
                    <a:pt x="1365" y="4241"/>
                    <a:pt x="1266" y="4242"/>
                    <a:pt x="1172" y="4242"/>
                  </a:cubicBezTo>
                  <a:cubicBezTo>
                    <a:pt x="614" y="4242"/>
                    <a:pt x="222" y="4184"/>
                    <a:pt x="70" y="4184"/>
                  </a:cubicBezTo>
                  <a:cubicBezTo>
                    <a:pt x="24" y="4184"/>
                    <a:pt x="0" y="4190"/>
                    <a:pt x="0" y="4203"/>
                  </a:cubicBezTo>
                  <a:cubicBezTo>
                    <a:pt x="134" y="4237"/>
                    <a:pt x="267" y="4270"/>
                    <a:pt x="401" y="4304"/>
                  </a:cubicBezTo>
                  <a:cubicBezTo>
                    <a:pt x="734" y="4337"/>
                    <a:pt x="1101" y="4370"/>
                    <a:pt x="1468" y="4370"/>
                  </a:cubicBezTo>
                  <a:cubicBezTo>
                    <a:pt x="1501" y="4371"/>
                    <a:pt x="1535" y="4371"/>
                    <a:pt x="1568" y="4371"/>
                  </a:cubicBezTo>
                  <a:cubicBezTo>
                    <a:pt x="3933" y="4371"/>
                    <a:pt x="6157" y="3209"/>
                    <a:pt x="7539" y="1268"/>
                  </a:cubicBezTo>
                  <a:cubicBezTo>
                    <a:pt x="7739" y="1001"/>
                    <a:pt x="7906" y="701"/>
                    <a:pt x="8073" y="367"/>
                  </a:cubicBezTo>
                  <a:cubicBezTo>
                    <a:pt x="8139" y="267"/>
                    <a:pt x="8206" y="134"/>
                    <a:pt x="820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692925" y="1906800"/>
              <a:ext cx="115100" cy="207675"/>
            </a:xfrm>
            <a:custGeom>
              <a:avLst/>
              <a:gdLst/>
              <a:ahLst/>
              <a:cxnLst/>
              <a:rect l="l" t="t" r="r" b="b"/>
              <a:pathLst>
                <a:path w="4604" h="8307" extrusionOk="0">
                  <a:moveTo>
                    <a:pt x="1735" y="1"/>
                  </a:moveTo>
                  <a:cubicBezTo>
                    <a:pt x="1602" y="101"/>
                    <a:pt x="1535" y="201"/>
                    <a:pt x="1468" y="334"/>
                  </a:cubicBezTo>
                  <a:cubicBezTo>
                    <a:pt x="1235" y="635"/>
                    <a:pt x="1068" y="968"/>
                    <a:pt x="935" y="1302"/>
                  </a:cubicBezTo>
                  <a:cubicBezTo>
                    <a:pt x="1" y="3737"/>
                    <a:pt x="935" y="6472"/>
                    <a:pt x="3170" y="7773"/>
                  </a:cubicBezTo>
                  <a:cubicBezTo>
                    <a:pt x="3503" y="7940"/>
                    <a:pt x="3837" y="8107"/>
                    <a:pt x="4170" y="8240"/>
                  </a:cubicBezTo>
                  <a:cubicBezTo>
                    <a:pt x="4304" y="8273"/>
                    <a:pt x="4470" y="8307"/>
                    <a:pt x="4604" y="8307"/>
                  </a:cubicBezTo>
                  <a:cubicBezTo>
                    <a:pt x="4137" y="8107"/>
                    <a:pt x="3703" y="7873"/>
                    <a:pt x="3236" y="7640"/>
                  </a:cubicBezTo>
                  <a:cubicBezTo>
                    <a:pt x="1168" y="6305"/>
                    <a:pt x="267" y="3703"/>
                    <a:pt x="1101" y="1368"/>
                  </a:cubicBezTo>
                  <a:cubicBezTo>
                    <a:pt x="1268" y="901"/>
                    <a:pt x="1468" y="434"/>
                    <a:pt x="17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501125" y="2050350"/>
              <a:ext cx="229350" cy="155875"/>
            </a:xfrm>
            <a:custGeom>
              <a:avLst/>
              <a:gdLst/>
              <a:ahLst/>
              <a:cxnLst/>
              <a:rect l="l" t="t" r="r" b="b"/>
              <a:pathLst>
                <a:path w="9174" h="6235" extrusionOk="0">
                  <a:moveTo>
                    <a:pt x="2900" y="0"/>
                  </a:moveTo>
                  <a:cubicBezTo>
                    <a:pt x="2533" y="0"/>
                    <a:pt x="2165" y="32"/>
                    <a:pt x="1802" y="96"/>
                  </a:cubicBezTo>
                  <a:cubicBezTo>
                    <a:pt x="1335" y="163"/>
                    <a:pt x="901" y="263"/>
                    <a:pt x="467" y="430"/>
                  </a:cubicBezTo>
                  <a:cubicBezTo>
                    <a:pt x="301" y="463"/>
                    <a:pt x="134" y="530"/>
                    <a:pt x="0" y="630"/>
                  </a:cubicBezTo>
                  <a:cubicBezTo>
                    <a:pt x="601" y="463"/>
                    <a:pt x="1201" y="330"/>
                    <a:pt x="1835" y="230"/>
                  </a:cubicBezTo>
                  <a:cubicBezTo>
                    <a:pt x="2133" y="189"/>
                    <a:pt x="2432" y="169"/>
                    <a:pt x="2730" y="169"/>
                  </a:cubicBezTo>
                  <a:cubicBezTo>
                    <a:pt x="3903" y="169"/>
                    <a:pt x="5068" y="479"/>
                    <a:pt x="6105" y="1064"/>
                  </a:cubicBezTo>
                  <a:cubicBezTo>
                    <a:pt x="6805" y="1464"/>
                    <a:pt x="7439" y="1998"/>
                    <a:pt x="7939" y="2631"/>
                  </a:cubicBezTo>
                  <a:cubicBezTo>
                    <a:pt x="8340" y="3165"/>
                    <a:pt x="8640" y="3766"/>
                    <a:pt x="8840" y="4399"/>
                  </a:cubicBezTo>
                  <a:cubicBezTo>
                    <a:pt x="9007" y="5000"/>
                    <a:pt x="9107" y="5600"/>
                    <a:pt x="9107" y="6234"/>
                  </a:cubicBezTo>
                  <a:cubicBezTo>
                    <a:pt x="9140" y="6067"/>
                    <a:pt x="9174" y="5900"/>
                    <a:pt x="9174" y="5734"/>
                  </a:cubicBezTo>
                  <a:cubicBezTo>
                    <a:pt x="9174" y="5267"/>
                    <a:pt x="9107" y="4833"/>
                    <a:pt x="9007" y="4366"/>
                  </a:cubicBezTo>
                  <a:cubicBezTo>
                    <a:pt x="8807" y="3699"/>
                    <a:pt x="8507" y="3098"/>
                    <a:pt x="8106" y="2531"/>
                  </a:cubicBezTo>
                  <a:cubicBezTo>
                    <a:pt x="7573" y="1864"/>
                    <a:pt x="6939" y="1297"/>
                    <a:pt x="6205" y="864"/>
                  </a:cubicBezTo>
                  <a:cubicBezTo>
                    <a:pt x="5194" y="307"/>
                    <a:pt x="4049" y="0"/>
                    <a:pt x="29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800625" y="2214525"/>
              <a:ext cx="972375" cy="2822050"/>
            </a:xfrm>
            <a:custGeom>
              <a:avLst/>
              <a:gdLst/>
              <a:ahLst/>
              <a:cxnLst/>
              <a:rect l="l" t="t" r="r" b="b"/>
              <a:pathLst>
                <a:path w="38895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38895" y="112881"/>
                  </a:lnTo>
                  <a:lnTo>
                    <a:pt x="388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230100" y="2214525"/>
              <a:ext cx="1064950" cy="2822050"/>
            </a:xfrm>
            <a:custGeom>
              <a:avLst/>
              <a:gdLst/>
              <a:ahLst/>
              <a:cxnLst/>
              <a:rect l="l" t="t" r="r" b="b"/>
              <a:pathLst>
                <a:path w="42598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42597" y="112881"/>
                  </a:lnTo>
                  <a:lnTo>
                    <a:pt x="425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2298475" y="301510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618700" y="4391075"/>
              <a:ext cx="324425" cy="37550"/>
            </a:xfrm>
            <a:custGeom>
              <a:avLst/>
              <a:gdLst/>
              <a:ahLst/>
              <a:cxnLst/>
              <a:rect l="l" t="t" r="r" b="b"/>
              <a:pathLst>
                <a:path w="12977" h="1502" extrusionOk="0">
                  <a:moveTo>
                    <a:pt x="1" y="1"/>
                  </a:moveTo>
                  <a:lnTo>
                    <a:pt x="1" y="34"/>
                  </a:lnTo>
                  <a:lnTo>
                    <a:pt x="1" y="601"/>
                  </a:lnTo>
                  <a:cubicBezTo>
                    <a:pt x="1" y="1102"/>
                    <a:pt x="401" y="1502"/>
                    <a:pt x="901" y="1502"/>
                  </a:cubicBezTo>
                  <a:lnTo>
                    <a:pt x="12076" y="1502"/>
                  </a:lnTo>
                  <a:cubicBezTo>
                    <a:pt x="12576" y="1502"/>
                    <a:pt x="12977" y="1102"/>
                    <a:pt x="12977" y="601"/>
                  </a:cubicBezTo>
                  <a:lnTo>
                    <a:pt x="129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292650" y="4389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45"/>
                    <a:pt x="38094" y="10408"/>
                    <a:pt x="38094" y="6338"/>
                  </a:cubicBezTo>
                  <a:lnTo>
                    <a:pt x="38094" y="1701"/>
                  </a:ln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94" y="200"/>
                    <a:pt x="38027" y="434"/>
                  </a:cubicBezTo>
                  <a:lnTo>
                    <a:pt x="38027" y="1635"/>
                  </a:lnTo>
                  <a:cubicBezTo>
                    <a:pt x="37994" y="2735"/>
                    <a:pt x="37994" y="4303"/>
                    <a:pt x="37994" y="6338"/>
                  </a:cubicBezTo>
                  <a:cubicBezTo>
                    <a:pt x="37994" y="10355"/>
                    <a:pt x="37961" y="16124"/>
                    <a:pt x="37961" y="23217"/>
                  </a:cubicBezTo>
                  <a:lnTo>
                    <a:pt x="200" y="23217"/>
                  </a:lnTo>
                  <a:lnTo>
                    <a:pt x="200" y="133"/>
                  </a:lnTo>
                  <a:lnTo>
                    <a:pt x="200" y="133"/>
                  </a:lnTo>
                  <a:lnTo>
                    <a:pt x="27420" y="67"/>
                  </a:lnTo>
                  <a:lnTo>
                    <a:pt x="35259" y="34"/>
                  </a:lnTo>
                  <a:lnTo>
                    <a:pt x="27486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647900" y="4533700"/>
              <a:ext cx="282725" cy="75900"/>
            </a:xfrm>
            <a:custGeom>
              <a:avLst/>
              <a:gdLst/>
              <a:ahLst/>
              <a:cxnLst/>
              <a:rect l="l" t="t" r="r" b="b"/>
              <a:pathLst>
                <a:path w="11309" h="3036" extrusionOk="0">
                  <a:moveTo>
                    <a:pt x="0" y="0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298475" y="3663900"/>
              <a:ext cx="949050" cy="582100"/>
            </a:xfrm>
            <a:custGeom>
              <a:avLst/>
              <a:gdLst/>
              <a:ahLst/>
              <a:cxnLst/>
              <a:rect l="l" t="t" r="r" b="b"/>
              <a:pathLst>
                <a:path w="37962" h="23284" extrusionOk="0">
                  <a:moveTo>
                    <a:pt x="1" y="0"/>
                  </a:moveTo>
                  <a:lnTo>
                    <a:pt x="1" y="23284"/>
                  </a:lnTo>
                  <a:lnTo>
                    <a:pt x="37961" y="23284"/>
                  </a:lnTo>
                  <a:lnTo>
                    <a:pt x="379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617050" y="3738950"/>
              <a:ext cx="325250" cy="37550"/>
            </a:xfrm>
            <a:custGeom>
              <a:avLst/>
              <a:gdLst/>
              <a:ahLst/>
              <a:cxnLst/>
              <a:rect l="l" t="t" r="r" b="b"/>
              <a:pathLst>
                <a:path w="13010" h="1502" extrusionOk="0">
                  <a:moveTo>
                    <a:pt x="0" y="1"/>
                  </a:moveTo>
                  <a:lnTo>
                    <a:pt x="0" y="601"/>
                  </a:lnTo>
                  <a:cubicBezTo>
                    <a:pt x="0" y="1101"/>
                    <a:pt x="400" y="1502"/>
                    <a:pt x="901" y="1502"/>
                  </a:cubicBezTo>
                  <a:lnTo>
                    <a:pt x="12109" y="1502"/>
                  </a:lnTo>
                  <a:cubicBezTo>
                    <a:pt x="12609" y="1502"/>
                    <a:pt x="13009" y="1101"/>
                    <a:pt x="13009" y="601"/>
                  </a:cubicBezTo>
                  <a:lnTo>
                    <a:pt x="13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302650" y="3737275"/>
              <a:ext cx="953200" cy="587125"/>
            </a:xfrm>
            <a:custGeom>
              <a:avLst/>
              <a:gdLst/>
              <a:ahLst/>
              <a:cxnLst/>
              <a:rect l="l" t="t" r="r" b="b"/>
              <a:pathLst>
                <a:path w="38128" h="23485" extrusionOk="0">
                  <a:moveTo>
                    <a:pt x="0" y="1"/>
                  </a:moveTo>
                  <a:lnTo>
                    <a:pt x="0" y="101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38128" y="23484"/>
                  </a:lnTo>
                  <a:lnTo>
                    <a:pt x="38128" y="23384"/>
                  </a:lnTo>
                  <a:cubicBezTo>
                    <a:pt x="38128" y="16246"/>
                    <a:pt x="38094" y="10408"/>
                    <a:pt x="38094" y="6372"/>
                  </a:cubicBezTo>
                  <a:cubicBezTo>
                    <a:pt x="38061" y="4337"/>
                    <a:pt x="38061" y="2770"/>
                    <a:pt x="38061" y="1702"/>
                  </a:cubicBezTo>
                  <a:lnTo>
                    <a:pt x="38061" y="501"/>
                  </a:lnTo>
                  <a:lnTo>
                    <a:pt x="38061" y="68"/>
                  </a:lnTo>
                  <a:cubicBezTo>
                    <a:pt x="38061" y="68"/>
                    <a:pt x="38061" y="234"/>
                    <a:pt x="37994" y="435"/>
                  </a:cubicBezTo>
                  <a:lnTo>
                    <a:pt x="37994" y="1669"/>
                  </a:lnTo>
                  <a:lnTo>
                    <a:pt x="37994" y="6339"/>
                  </a:lnTo>
                  <a:cubicBezTo>
                    <a:pt x="37994" y="10396"/>
                    <a:pt x="37961" y="16176"/>
                    <a:pt x="37928" y="23251"/>
                  </a:cubicBezTo>
                  <a:lnTo>
                    <a:pt x="37928" y="23251"/>
                  </a:lnTo>
                  <a:lnTo>
                    <a:pt x="201" y="23218"/>
                  </a:lnTo>
                  <a:lnTo>
                    <a:pt x="201" y="23218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7420" y="68"/>
                  </a:lnTo>
                  <a:lnTo>
                    <a:pt x="35259" y="34"/>
                  </a:lnTo>
                  <a:lnTo>
                    <a:pt x="27453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637900" y="3877375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620375" y="2292075"/>
              <a:ext cx="325250" cy="36725"/>
            </a:xfrm>
            <a:custGeom>
              <a:avLst/>
              <a:gdLst/>
              <a:ahLst/>
              <a:cxnLst/>
              <a:rect l="l" t="t" r="r" b="b"/>
              <a:pathLst>
                <a:path w="13010" h="1469" extrusionOk="0">
                  <a:moveTo>
                    <a:pt x="1" y="1"/>
                  </a:moveTo>
                  <a:lnTo>
                    <a:pt x="1" y="568"/>
                  </a:lnTo>
                  <a:cubicBezTo>
                    <a:pt x="1" y="1068"/>
                    <a:pt x="401" y="1469"/>
                    <a:pt x="901" y="1469"/>
                  </a:cubicBezTo>
                  <a:lnTo>
                    <a:pt x="12109" y="1469"/>
                  </a:lnTo>
                  <a:cubicBezTo>
                    <a:pt x="12610" y="1469"/>
                    <a:pt x="13010" y="1068"/>
                    <a:pt x="13010" y="568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295150" y="2290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50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12"/>
                    <a:pt x="38094" y="10408"/>
                    <a:pt x="38094" y="6338"/>
                  </a:cubicBezTo>
                  <a:cubicBezTo>
                    <a:pt x="38094" y="4337"/>
                    <a:pt x="38094" y="2769"/>
                    <a:pt x="38094" y="1668"/>
                  </a:cubicBez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61" y="134"/>
                    <a:pt x="38061" y="434"/>
                  </a:cubicBezTo>
                  <a:lnTo>
                    <a:pt x="38061" y="1635"/>
                  </a:lnTo>
                  <a:cubicBezTo>
                    <a:pt x="38027" y="2735"/>
                    <a:pt x="38027" y="4303"/>
                    <a:pt x="38027" y="6305"/>
                  </a:cubicBezTo>
                  <a:cubicBezTo>
                    <a:pt x="38027" y="10361"/>
                    <a:pt x="37994" y="16142"/>
                    <a:pt x="37994" y="23217"/>
                  </a:cubicBezTo>
                  <a:lnTo>
                    <a:pt x="37994" y="23217"/>
                  </a:lnTo>
                  <a:lnTo>
                    <a:pt x="234" y="23183"/>
                  </a:lnTo>
                  <a:lnTo>
                    <a:pt x="234" y="23183"/>
                  </a:lnTo>
                  <a:lnTo>
                    <a:pt x="234" y="133"/>
                  </a:lnTo>
                  <a:lnTo>
                    <a:pt x="234" y="133"/>
                  </a:lnTo>
                  <a:lnTo>
                    <a:pt x="27453" y="67"/>
                  </a:lnTo>
                  <a:lnTo>
                    <a:pt x="35259" y="33"/>
                  </a:lnTo>
                  <a:lnTo>
                    <a:pt x="27487" y="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2636225" y="2415500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361025" y="300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lnTo>
                    <a:pt x="0" y="7840"/>
                  </a:lnTo>
                  <a:lnTo>
                    <a:pt x="23651" y="7840"/>
                  </a:lnTo>
                  <a:lnTo>
                    <a:pt x="2365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435250" y="2927550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44" y="67"/>
                    <a:pt x="14277" y="500"/>
                    <a:pt x="14344" y="1034"/>
                  </a:cubicBezTo>
                  <a:lnTo>
                    <a:pt x="2002" y="967"/>
                  </a:lnTo>
                  <a:cubicBezTo>
                    <a:pt x="1985" y="967"/>
                    <a:pt x="1968" y="966"/>
                    <a:pt x="1951" y="966"/>
                  </a:cubicBezTo>
                  <a:cubicBezTo>
                    <a:pt x="1306" y="966"/>
                    <a:pt x="766" y="1589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5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620375" y="2985700"/>
              <a:ext cx="591275" cy="196200"/>
            </a:xfrm>
            <a:custGeom>
              <a:avLst/>
              <a:gdLst/>
              <a:ahLst/>
              <a:cxnLst/>
              <a:rect l="l" t="t" r="r" b="b"/>
              <a:pathLst>
                <a:path w="23651" h="7848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lnTo>
                    <a:pt x="1" y="7848"/>
                  </a:lnTo>
                  <a:lnTo>
                    <a:pt x="23651" y="7848"/>
                  </a:lnTo>
                  <a:lnTo>
                    <a:pt x="23651" y="9"/>
                  </a:ln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694600" y="2905025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77" y="34"/>
                    <a:pt x="14311" y="501"/>
                    <a:pt x="14344" y="1001"/>
                  </a:cubicBezTo>
                  <a:lnTo>
                    <a:pt x="2035" y="968"/>
                  </a:lnTo>
                  <a:cubicBezTo>
                    <a:pt x="1268" y="1034"/>
                    <a:pt x="701" y="1668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6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2981475" y="299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lnTo>
                    <a:pt x="0" y="7839"/>
                  </a:lnTo>
                  <a:lnTo>
                    <a:pt x="23650" y="7839"/>
                  </a:lnTo>
                  <a:lnTo>
                    <a:pt x="236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010650" y="2947550"/>
              <a:ext cx="596300" cy="350275"/>
            </a:xfrm>
            <a:custGeom>
              <a:avLst/>
              <a:gdLst/>
              <a:ahLst/>
              <a:cxnLst/>
              <a:rect l="l" t="t" r="r" b="b"/>
              <a:pathLst>
                <a:path w="23852" h="14011" extrusionOk="0">
                  <a:moveTo>
                    <a:pt x="1" y="1"/>
                  </a:moveTo>
                  <a:lnTo>
                    <a:pt x="1" y="14011"/>
                  </a:lnTo>
                  <a:lnTo>
                    <a:pt x="23851" y="14011"/>
                  </a:lnTo>
                  <a:lnTo>
                    <a:pt x="23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054850" y="2792450"/>
              <a:ext cx="601300" cy="372775"/>
            </a:xfrm>
            <a:custGeom>
              <a:avLst/>
              <a:gdLst/>
              <a:ahLst/>
              <a:cxnLst/>
              <a:rect l="l" t="t" r="r" b="b"/>
              <a:pathLst>
                <a:path w="24052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24051" y="14911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1624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32049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32516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2975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34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3442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33909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4376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34843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35302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34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5769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00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00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55675" y="2966725"/>
              <a:ext cx="650500" cy="227700"/>
            </a:xfrm>
            <a:custGeom>
              <a:avLst/>
              <a:gdLst/>
              <a:ahLst/>
              <a:cxnLst/>
              <a:rect l="l" t="t" r="r" b="b"/>
              <a:pathLst>
                <a:path w="26020" h="9108" extrusionOk="0">
                  <a:moveTo>
                    <a:pt x="15145" y="1"/>
                  </a:moveTo>
                  <a:cubicBezTo>
                    <a:pt x="14678" y="1"/>
                    <a:pt x="14311" y="368"/>
                    <a:pt x="14311" y="835"/>
                  </a:cubicBezTo>
                  <a:lnTo>
                    <a:pt x="2002" y="768"/>
                  </a:lnTo>
                  <a:cubicBezTo>
                    <a:pt x="1302" y="768"/>
                    <a:pt x="735" y="1302"/>
                    <a:pt x="668" y="1969"/>
                  </a:cubicBezTo>
                  <a:lnTo>
                    <a:pt x="1" y="9107"/>
                  </a:lnTo>
                  <a:lnTo>
                    <a:pt x="25319" y="9107"/>
                  </a:lnTo>
                  <a:lnTo>
                    <a:pt x="25986" y="1435"/>
                  </a:lnTo>
                  <a:cubicBezTo>
                    <a:pt x="26020" y="635"/>
                    <a:pt x="25419" y="1"/>
                    <a:pt x="2465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295975" y="308765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2870550" y="3087650"/>
              <a:ext cx="948200" cy="582950"/>
            </a:xfrm>
            <a:custGeom>
              <a:avLst/>
              <a:gdLst/>
              <a:ahLst/>
              <a:cxnLst/>
              <a:rect l="l" t="t" r="r" b="b"/>
              <a:pathLst>
                <a:path w="37928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28" y="23317"/>
                  </a:lnTo>
                  <a:lnTo>
                    <a:pt x="3792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868050" y="3086825"/>
              <a:ext cx="954050" cy="582100"/>
            </a:xfrm>
            <a:custGeom>
              <a:avLst/>
              <a:gdLst/>
              <a:ahLst/>
              <a:cxnLst/>
              <a:rect l="l" t="t" r="r" b="b"/>
              <a:pathLst>
                <a:path w="38162" h="23284" extrusionOk="0">
                  <a:moveTo>
                    <a:pt x="1" y="0"/>
                  </a:moveTo>
                  <a:lnTo>
                    <a:pt x="1" y="100"/>
                  </a:lnTo>
                  <a:lnTo>
                    <a:pt x="1" y="23250"/>
                  </a:lnTo>
                  <a:lnTo>
                    <a:pt x="1" y="23284"/>
                  </a:lnTo>
                  <a:lnTo>
                    <a:pt x="101" y="23284"/>
                  </a:lnTo>
                  <a:lnTo>
                    <a:pt x="27487" y="23250"/>
                  </a:lnTo>
                  <a:lnTo>
                    <a:pt x="35292" y="23217"/>
                  </a:lnTo>
                  <a:lnTo>
                    <a:pt x="35259" y="23217"/>
                  </a:lnTo>
                  <a:lnTo>
                    <a:pt x="27420" y="23184"/>
                  </a:lnTo>
                  <a:lnTo>
                    <a:pt x="234" y="23150"/>
                  </a:lnTo>
                  <a:lnTo>
                    <a:pt x="234" y="23150"/>
                  </a:lnTo>
                  <a:lnTo>
                    <a:pt x="234" y="200"/>
                  </a:lnTo>
                  <a:lnTo>
                    <a:pt x="37994" y="200"/>
                  </a:lnTo>
                  <a:cubicBezTo>
                    <a:pt x="37995" y="7226"/>
                    <a:pt x="38028" y="12962"/>
                    <a:pt x="38028" y="16946"/>
                  </a:cubicBezTo>
                  <a:lnTo>
                    <a:pt x="38028" y="21616"/>
                  </a:lnTo>
                  <a:lnTo>
                    <a:pt x="38028" y="22817"/>
                  </a:lnTo>
                  <a:lnTo>
                    <a:pt x="38028" y="23250"/>
                  </a:lnTo>
                  <a:cubicBezTo>
                    <a:pt x="38028" y="23250"/>
                    <a:pt x="38061" y="23083"/>
                    <a:pt x="38094" y="22817"/>
                  </a:cubicBezTo>
                  <a:lnTo>
                    <a:pt x="38094" y="21616"/>
                  </a:lnTo>
                  <a:cubicBezTo>
                    <a:pt x="38094" y="20548"/>
                    <a:pt x="38094" y="19014"/>
                    <a:pt x="38094" y="17012"/>
                  </a:cubicBezTo>
                  <a:cubicBezTo>
                    <a:pt x="38128" y="12976"/>
                    <a:pt x="38161" y="7205"/>
                    <a:pt x="38161" y="100"/>
                  </a:cubicBezTo>
                  <a:lnTo>
                    <a:pt x="38161" y="34"/>
                  </a:lnTo>
                  <a:lnTo>
                    <a:pt x="38061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211625" y="3087650"/>
              <a:ext cx="325275" cy="35050"/>
            </a:xfrm>
            <a:custGeom>
              <a:avLst/>
              <a:gdLst/>
              <a:ahLst/>
              <a:cxnLst/>
              <a:rect l="l" t="t" r="r" b="b"/>
              <a:pathLst>
                <a:path w="13011" h="1402" extrusionOk="0">
                  <a:moveTo>
                    <a:pt x="1" y="1"/>
                  </a:moveTo>
                  <a:lnTo>
                    <a:pt x="1" y="501"/>
                  </a:lnTo>
                  <a:cubicBezTo>
                    <a:pt x="1" y="1001"/>
                    <a:pt x="401" y="1402"/>
                    <a:pt x="901" y="1402"/>
                  </a:cubicBezTo>
                  <a:lnTo>
                    <a:pt x="12109" y="1402"/>
                  </a:lnTo>
                  <a:cubicBezTo>
                    <a:pt x="12610" y="1402"/>
                    <a:pt x="13010" y="1001"/>
                    <a:pt x="13010" y="5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239150" y="3218575"/>
              <a:ext cx="281900" cy="75925"/>
            </a:xfrm>
            <a:custGeom>
              <a:avLst/>
              <a:gdLst/>
              <a:ahLst/>
              <a:cxnLst/>
              <a:rect l="l" t="t" r="r" b="b"/>
              <a:pathLst>
                <a:path w="11276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1275" y="303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494325" y="2720725"/>
              <a:ext cx="113450" cy="128150"/>
            </a:xfrm>
            <a:custGeom>
              <a:avLst/>
              <a:gdLst/>
              <a:ahLst/>
              <a:cxnLst/>
              <a:rect l="l" t="t" r="r" b="b"/>
              <a:pathLst>
                <a:path w="4538" h="5126" extrusionOk="0">
                  <a:moveTo>
                    <a:pt x="4537" y="0"/>
                  </a:moveTo>
                  <a:lnTo>
                    <a:pt x="601" y="167"/>
                  </a:lnTo>
                  <a:cubicBezTo>
                    <a:pt x="268" y="1602"/>
                    <a:pt x="34" y="3103"/>
                    <a:pt x="1" y="4604"/>
                  </a:cubicBezTo>
                  <a:cubicBezTo>
                    <a:pt x="1" y="4771"/>
                    <a:pt x="1" y="5004"/>
                    <a:pt x="168" y="5104"/>
                  </a:cubicBezTo>
                  <a:cubicBezTo>
                    <a:pt x="193" y="5119"/>
                    <a:pt x="219" y="5126"/>
                    <a:pt x="247" y="5126"/>
                  </a:cubicBezTo>
                  <a:cubicBezTo>
                    <a:pt x="403" y="5126"/>
                    <a:pt x="588" y="4912"/>
                    <a:pt x="701" y="4771"/>
                  </a:cubicBezTo>
                  <a:cubicBezTo>
                    <a:pt x="968" y="4470"/>
                    <a:pt x="1969" y="2736"/>
                    <a:pt x="1969" y="2736"/>
                  </a:cubicBezTo>
                  <a:cubicBezTo>
                    <a:pt x="3403" y="2602"/>
                    <a:pt x="4504" y="1435"/>
                    <a:pt x="4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490175" y="2720725"/>
              <a:ext cx="117600" cy="130950"/>
            </a:xfrm>
            <a:custGeom>
              <a:avLst/>
              <a:gdLst/>
              <a:ahLst/>
              <a:cxnLst/>
              <a:rect l="l" t="t" r="r" b="b"/>
              <a:pathLst>
                <a:path w="4704" h="5238" extrusionOk="0">
                  <a:moveTo>
                    <a:pt x="4670" y="0"/>
                  </a:moveTo>
                  <a:cubicBezTo>
                    <a:pt x="4603" y="367"/>
                    <a:pt x="4503" y="734"/>
                    <a:pt x="4370" y="1101"/>
                  </a:cubicBezTo>
                  <a:cubicBezTo>
                    <a:pt x="4170" y="1468"/>
                    <a:pt x="3903" y="1802"/>
                    <a:pt x="3569" y="2069"/>
                  </a:cubicBezTo>
                  <a:cubicBezTo>
                    <a:pt x="3136" y="2402"/>
                    <a:pt x="2635" y="2602"/>
                    <a:pt x="2102" y="2636"/>
                  </a:cubicBezTo>
                  <a:lnTo>
                    <a:pt x="2035" y="2636"/>
                  </a:lnTo>
                  <a:lnTo>
                    <a:pt x="2001" y="2702"/>
                  </a:lnTo>
                  <a:cubicBezTo>
                    <a:pt x="1701" y="3236"/>
                    <a:pt x="1334" y="3803"/>
                    <a:pt x="967" y="4404"/>
                  </a:cubicBezTo>
                  <a:cubicBezTo>
                    <a:pt x="901" y="4504"/>
                    <a:pt x="834" y="4570"/>
                    <a:pt x="767" y="4670"/>
                  </a:cubicBezTo>
                  <a:lnTo>
                    <a:pt x="600" y="4904"/>
                  </a:lnTo>
                  <a:cubicBezTo>
                    <a:pt x="534" y="4937"/>
                    <a:pt x="467" y="5004"/>
                    <a:pt x="400" y="5037"/>
                  </a:cubicBezTo>
                  <a:cubicBezTo>
                    <a:pt x="367" y="5037"/>
                    <a:pt x="300" y="5004"/>
                    <a:pt x="267" y="4937"/>
                  </a:cubicBezTo>
                  <a:cubicBezTo>
                    <a:pt x="234" y="4771"/>
                    <a:pt x="200" y="4570"/>
                    <a:pt x="234" y="4404"/>
                  </a:cubicBezTo>
                  <a:lnTo>
                    <a:pt x="267" y="3837"/>
                  </a:lnTo>
                  <a:cubicBezTo>
                    <a:pt x="334" y="3136"/>
                    <a:pt x="400" y="2469"/>
                    <a:pt x="500" y="1935"/>
                  </a:cubicBezTo>
                  <a:cubicBezTo>
                    <a:pt x="567" y="1368"/>
                    <a:pt x="634" y="934"/>
                    <a:pt x="701" y="634"/>
                  </a:cubicBezTo>
                  <a:cubicBezTo>
                    <a:pt x="734" y="467"/>
                    <a:pt x="767" y="301"/>
                    <a:pt x="767" y="134"/>
                  </a:cubicBezTo>
                  <a:lnTo>
                    <a:pt x="767" y="134"/>
                  </a:lnTo>
                  <a:cubicBezTo>
                    <a:pt x="701" y="301"/>
                    <a:pt x="667" y="434"/>
                    <a:pt x="634" y="601"/>
                  </a:cubicBezTo>
                  <a:cubicBezTo>
                    <a:pt x="534" y="901"/>
                    <a:pt x="434" y="1335"/>
                    <a:pt x="334" y="1902"/>
                  </a:cubicBezTo>
                  <a:cubicBezTo>
                    <a:pt x="200" y="2536"/>
                    <a:pt x="133" y="3169"/>
                    <a:pt x="67" y="3837"/>
                  </a:cubicBezTo>
                  <a:cubicBezTo>
                    <a:pt x="67" y="4003"/>
                    <a:pt x="33" y="4203"/>
                    <a:pt x="33" y="4404"/>
                  </a:cubicBezTo>
                  <a:cubicBezTo>
                    <a:pt x="0" y="4604"/>
                    <a:pt x="0" y="4837"/>
                    <a:pt x="67" y="5037"/>
                  </a:cubicBezTo>
                  <a:cubicBezTo>
                    <a:pt x="133" y="5171"/>
                    <a:pt x="267" y="5238"/>
                    <a:pt x="434" y="5238"/>
                  </a:cubicBezTo>
                  <a:cubicBezTo>
                    <a:pt x="534" y="5204"/>
                    <a:pt x="667" y="5137"/>
                    <a:pt x="734" y="5037"/>
                  </a:cubicBezTo>
                  <a:cubicBezTo>
                    <a:pt x="834" y="4971"/>
                    <a:pt x="867" y="4904"/>
                    <a:pt x="934" y="4804"/>
                  </a:cubicBezTo>
                  <a:cubicBezTo>
                    <a:pt x="1034" y="4704"/>
                    <a:pt x="1067" y="4637"/>
                    <a:pt x="1134" y="4537"/>
                  </a:cubicBezTo>
                  <a:cubicBezTo>
                    <a:pt x="1529" y="3945"/>
                    <a:pt x="1859" y="3353"/>
                    <a:pt x="2188" y="2825"/>
                  </a:cubicBezTo>
                  <a:lnTo>
                    <a:pt x="2188" y="2825"/>
                  </a:lnTo>
                  <a:cubicBezTo>
                    <a:pt x="2726" y="2748"/>
                    <a:pt x="3258" y="2550"/>
                    <a:pt x="3669" y="2202"/>
                  </a:cubicBezTo>
                  <a:cubicBezTo>
                    <a:pt x="4003" y="1902"/>
                    <a:pt x="4303" y="1568"/>
                    <a:pt x="4470" y="1135"/>
                  </a:cubicBezTo>
                  <a:cubicBezTo>
                    <a:pt x="4570" y="868"/>
                    <a:pt x="4670" y="601"/>
                    <a:pt x="4670" y="301"/>
                  </a:cubicBezTo>
                  <a:cubicBezTo>
                    <a:pt x="4703" y="201"/>
                    <a:pt x="4703" y="100"/>
                    <a:pt x="467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65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8"/>
          <p:cNvSpPr txBox="1">
            <a:spLocks noGrp="1"/>
          </p:cNvSpPr>
          <p:nvPr>
            <p:ph type="title" idx="8"/>
          </p:nvPr>
        </p:nvSpPr>
        <p:spPr>
          <a:xfrm>
            <a:off x="463489" y="143833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sp>
        <p:nvSpPr>
          <p:cNvPr id="23" name="Google Shape;1609;p48">
            <a:extLst>
              <a:ext uri="{FF2B5EF4-FFF2-40B4-BE49-F238E27FC236}">
                <a16:creationId xmlns:a16="http://schemas.microsoft.com/office/drawing/2014/main" id="{AA0B7CF2-6DEA-C044-8DE2-4C3CEA1360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920359" y="3624494"/>
            <a:ext cx="4575364" cy="1865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Batch Size: 128</a:t>
            </a:r>
          </a:p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Learning </a:t>
            </a:r>
            <a:r>
              <a:rPr lang="en-HK" sz="1000" dirty="0" err="1"/>
              <a:t>RateL</a:t>
            </a:r>
            <a:r>
              <a:rPr lang="en-HK" sz="1000" dirty="0"/>
              <a:t> 0.0002</a:t>
            </a:r>
          </a:p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Leaky </a:t>
            </a:r>
            <a:r>
              <a:rPr lang="en-HK" sz="1000" dirty="0" err="1"/>
              <a:t>ReLU</a:t>
            </a:r>
            <a:r>
              <a:rPr lang="en-HK" sz="1000" dirty="0"/>
              <a:t>: 0.2</a:t>
            </a:r>
          </a:p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Adam optimizer </a:t>
            </a:r>
            <a:r>
              <a:rPr lang="en-HK" sz="1000" dirty="0" err="1"/>
              <a:t>betal</a:t>
            </a:r>
            <a:r>
              <a:rPr lang="en-HK" sz="1000" dirty="0"/>
              <a:t>: 0.5</a:t>
            </a:r>
          </a:p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Dataset normalization (range: -1 ~ 1 | pixels value -0.5)/0.5)</a:t>
            </a:r>
          </a:p>
          <a:p>
            <a:pPr marL="228600" lvl="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HK" sz="1000" dirty="0"/>
              <a:t>Weight </a:t>
            </a:r>
            <a:r>
              <a:rPr lang="en-HK" sz="1000" dirty="0" err="1"/>
              <a:t>init</a:t>
            </a:r>
            <a:r>
              <a:rPr lang="en-HK" sz="1000" dirty="0"/>
              <a:t> normal: mean -0, std 0.02)</a:t>
            </a:r>
            <a:endParaRPr sz="1000" dirty="0"/>
          </a:p>
        </p:txBody>
      </p:sp>
      <p:sp>
        <p:nvSpPr>
          <p:cNvPr id="24" name="Google Shape;1608;p48">
            <a:extLst>
              <a:ext uri="{FF2B5EF4-FFF2-40B4-BE49-F238E27FC236}">
                <a16:creationId xmlns:a16="http://schemas.microsoft.com/office/drawing/2014/main" id="{88F1BA19-7344-E44A-90D5-D4B20E337F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855536" y="3990706"/>
            <a:ext cx="30648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DETAILS:</a:t>
            </a:r>
            <a:endParaRPr dirty="0"/>
          </a:p>
        </p:txBody>
      </p:sp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779380-FBB4-0C47-9DD3-2D9B5CF6C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9"/>
          <a:stretch/>
        </p:blipFill>
        <p:spPr>
          <a:xfrm>
            <a:off x="0" y="835650"/>
            <a:ext cx="9144000" cy="29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LOSS FUNCTION</a:t>
            </a:r>
            <a:endParaRPr dirty="0"/>
          </a:p>
        </p:txBody>
      </p:sp>
      <p:sp>
        <p:nvSpPr>
          <p:cNvPr id="164" name="Google Shape;1609;p48">
            <a:extLst>
              <a:ext uri="{FF2B5EF4-FFF2-40B4-BE49-F238E27FC236}">
                <a16:creationId xmlns:a16="http://schemas.microsoft.com/office/drawing/2014/main" id="{996462A2-60C8-7742-8021-74B3DB13DB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24000" y="909025"/>
            <a:ext cx="3532708" cy="366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HK" b="1" dirty="0"/>
              <a:t>Loss Function of Discriminator D:</a:t>
            </a:r>
          </a:p>
          <a:p>
            <a:pPr marL="0" lvl="0" indent="0" algn="l"/>
            <a:r>
              <a:rPr lang="en-HK" dirty="0"/>
              <a:t>max ( log D(x) + log(1 − D(G(z))))</a:t>
            </a:r>
          </a:p>
          <a:p>
            <a:pPr marL="0" lvl="0" indent="0" algn="l"/>
            <a:endParaRPr lang="en-HK" dirty="0"/>
          </a:p>
          <a:p>
            <a:pPr marL="0" lvl="0" indent="0" algn="l"/>
            <a:r>
              <a:rPr lang="en-HK" b="1" dirty="0"/>
              <a:t>Loss Function of Generator G:</a:t>
            </a:r>
          </a:p>
          <a:p>
            <a:pPr marL="0" lvl="0" indent="0" algn="l"/>
            <a:r>
              <a:rPr lang="en-HK" dirty="0"/>
              <a:t>max (log(D(G(z))))</a:t>
            </a:r>
          </a:p>
          <a:p>
            <a:pPr marL="0" lvl="0" indent="0" algn="l"/>
            <a:endParaRPr lang="en-HK" dirty="0"/>
          </a:p>
          <a:p>
            <a:pPr marL="0" lvl="0" indent="0" algn="l"/>
            <a:r>
              <a:rPr lang="en-HK" b="1" dirty="0"/>
              <a:t>D (x = real data ):</a:t>
            </a:r>
          </a:p>
          <a:p>
            <a:pPr marL="0" lvl="0" indent="0" algn="l"/>
            <a:r>
              <a:rPr lang="en-HK" dirty="0"/>
              <a:t>D’s estimate of the probability that real icon x is real</a:t>
            </a:r>
          </a:p>
          <a:p>
            <a:pPr marL="0" lvl="0" indent="0" algn="l"/>
            <a:endParaRPr lang="en-HK" dirty="0"/>
          </a:p>
          <a:p>
            <a:pPr marL="0" lvl="0" indent="0" algn="l"/>
            <a:r>
              <a:rPr lang="en-HK" b="1" dirty="0"/>
              <a:t>G (z = random noise):</a:t>
            </a:r>
          </a:p>
          <a:p>
            <a:pPr marL="0" lvl="0" indent="0" algn="l"/>
            <a:r>
              <a:rPr lang="en-HK" dirty="0"/>
              <a:t>G's output when given noise z</a:t>
            </a:r>
          </a:p>
          <a:p>
            <a:pPr marL="0" lvl="0" indent="0" algn="l"/>
            <a:endParaRPr lang="en-HK" dirty="0"/>
          </a:p>
          <a:p>
            <a:pPr marL="0" lvl="0" indent="0" algn="l"/>
            <a:r>
              <a:rPr lang="en-HK" b="1" dirty="0"/>
              <a:t>D(G(z)):</a:t>
            </a:r>
          </a:p>
          <a:p>
            <a:pPr marL="0" lvl="0" indent="0" algn="l"/>
            <a:r>
              <a:rPr lang="en-HK" dirty="0"/>
              <a:t>D’s estimate of the probability that fake icon generated by G is real</a:t>
            </a:r>
            <a:endParaRPr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B35F40E4-8934-414C-A59D-652CF506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658" y="394636"/>
            <a:ext cx="4012755" cy="158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2CD9268B-BE24-B54C-9A60-E9C7F627F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/>
          <a:stretch/>
        </p:blipFill>
        <p:spPr bwMode="auto">
          <a:xfrm>
            <a:off x="4970658" y="2098614"/>
            <a:ext cx="4333928" cy="263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4" name="GAMESGIF.mp4" descr="GAMESGIF.mp4">
            <a:hlinkClick r:id="" action="ppaction://media"/>
            <a:extLst>
              <a:ext uri="{FF2B5EF4-FFF2-40B4-BE49-F238E27FC236}">
                <a16:creationId xmlns:a16="http://schemas.microsoft.com/office/drawing/2014/main" id="{3CBE8A61-B71B-694C-96E0-CC40106CFA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6021" y="842481"/>
            <a:ext cx="3458538" cy="34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(LARGE LOGO DATASET)</a:t>
            </a:r>
            <a:endParaRPr dirty="0"/>
          </a:p>
        </p:txBody>
      </p:sp>
      <p:sp>
        <p:nvSpPr>
          <p:cNvPr id="1453" name="Google Shape;1453;p47"/>
          <p:cNvSpPr txBox="1">
            <a:spLocks noGrp="1"/>
          </p:cNvSpPr>
          <p:nvPr>
            <p:ph type="ctrTitle"/>
          </p:nvPr>
        </p:nvSpPr>
        <p:spPr>
          <a:xfrm flipH="1">
            <a:off x="1413668" y="4251817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Logos</a:t>
            </a:r>
            <a:endParaRPr dirty="0"/>
          </a:p>
        </p:txBody>
      </p:sp>
      <p:sp>
        <p:nvSpPr>
          <p:cNvPr id="1454" name="Google Shape;1454;p47"/>
          <p:cNvSpPr txBox="1">
            <a:spLocks noGrp="1"/>
          </p:cNvSpPr>
          <p:nvPr>
            <p:ph type="ctrTitle" idx="2"/>
          </p:nvPr>
        </p:nvSpPr>
        <p:spPr>
          <a:xfrm flipH="1">
            <a:off x="6017413" y="4248998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Logos</a:t>
            </a:r>
            <a:endParaRPr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F4F9F8D-CB7B-9C48-B238-09930BC6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8" y="866670"/>
            <a:ext cx="3776040" cy="37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23AC054-6C02-B947-9A5F-EA3C736B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16" y="772384"/>
            <a:ext cx="3964611" cy="396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11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77581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(IOS APPS: Business Category)</a:t>
            </a:r>
            <a:endParaRPr dirty="0"/>
          </a:p>
        </p:txBody>
      </p:sp>
      <p:sp>
        <p:nvSpPr>
          <p:cNvPr id="1453" name="Google Shape;1453;p47"/>
          <p:cNvSpPr txBox="1">
            <a:spLocks noGrp="1"/>
          </p:cNvSpPr>
          <p:nvPr>
            <p:ph type="ctrTitle"/>
          </p:nvPr>
        </p:nvSpPr>
        <p:spPr>
          <a:xfrm flipH="1">
            <a:off x="1413668" y="4251817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Logos</a:t>
            </a:r>
            <a:endParaRPr dirty="0"/>
          </a:p>
        </p:txBody>
      </p:sp>
      <p:sp>
        <p:nvSpPr>
          <p:cNvPr id="1454" name="Google Shape;1454;p47"/>
          <p:cNvSpPr txBox="1">
            <a:spLocks noGrp="1"/>
          </p:cNvSpPr>
          <p:nvPr>
            <p:ph type="ctrTitle" idx="2"/>
          </p:nvPr>
        </p:nvSpPr>
        <p:spPr>
          <a:xfrm flipH="1">
            <a:off x="6017413" y="4248998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Logos</a:t>
            </a:r>
            <a:endParaRPr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EF36EBC-7929-DE47-A009-77391582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2452" b="2452"/>
          <a:stretch/>
        </p:blipFill>
        <p:spPr bwMode="auto">
          <a:xfrm>
            <a:off x="859143" y="1026086"/>
            <a:ext cx="3295459" cy="32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B68E68-68B6-804C-8D95-C8B4C5D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74" b="174"/>
          <a:stretch/>
        </p:blipFill>
        <p:spPr bwMode="auto">
          <a:xfrm>
            <a:off x="4897194" y="721288"/>
            <a:ext cx="4057621" cy="4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9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77581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(IOS APPS: Education Category)</a:t>
            </a:r>
            <a:endParaRPr dirty="0"/>
          </a:p>
        </p:txBody>
      </p:sp>
      <p:sp>
        <p:nvSpPr>
          <p:cNvPr id="1453" name="Google Shape;1453;p47"/>
          <p:cNvSpPr txBox="1">
            <a:spLocks noGrp="1"/>
          </p:cNvSpPr>
          <p:nvPr>
            <p:ph type="ctrTitle"/>
          </p:nvPr>
        </p:nvSpPr>
        <p:spPr>
          <a:xfrm flipH="1">
            <a:off x="1413668" y="4251817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Logos</a:t>
            </a:r>
            <a:endParaRPr dirty="0"/>
          </a:p>
        </p:txBody>
      </p:sp>
      <p:sp>
        <p:nvSpPr>
          <p:cNvPr id="1454" name="Google Shape;1454;p47"/>
          <p:cNvSpPr txBox="1">
            <a:spLocks noGrp="1"/>
          </p:cNvSpPr>
          <p:nvPr>
            <p:ph type="ctrTitle" idx="2"/>
          </p:nvPr>
        </p:nvSpPr>
        <p:spPr>
          <a:xfrm flipH="1">
            <a:off x="6017413" y="4248998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Logos</a:t>
            </a:r>
            <a:endParaRPr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EF36EBC-7929-DE47-A009-77391582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2138" b="2138"/>
          <a:stretch/>
        </p:blipFill>
        <p:spPr bwMode="auto">
          <a:xfrm>
            <a:off x="859143" y="1026086"/>
            <a:ext cx="3295459" cy="32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B68E68-68B6-804C-8D95-C8B4C5D5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74" b="174"/>
          <a:stretch/>
        </p:blipFill>
        <p:spPr bwMode="auto">
          <a:xfrm>
            <a:off x="4897194" y="721288"/>
            <a:ext cx="4057621" cy="4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89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77581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(IOS APPS: Entertainment Category)</a:t>
            </a:r>
            <a:endParaRPr dirty="0"/>
          </a:p>
        </p:txBody>
      </p:sp>
      <p:sp>
        <p:nvSpPr>
          <p:cNvPr id="1453" name="Google Shape;1453;p47"/>
          <p:cNvSpPr txBox="1">
            <a:spLocks noGrp="1"/>
          </p:cNvSpPr>
          <p:nvPr>
            <p:ph type="ctrTitle"/>
          </p:nvPr>
        </p:nvSpPr>
        <p:spPr>
          <a:xfrm flipH="1">
            <a:off x="1413668" y="4251817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Logos</a:t>
            </a:r>
            <a:endParaRPr dirty="0"/>
          </a:p>
        </p:txBody>
      </p:sp>
      <p:sp>
        <p:nvSpPr>
          <p:cNvPr id="1454" name="Google Shape;1454;p47"/>
          <p:cNvSpPr txBox="1">
            <a:spLocks noGrp="1"/>
          </p:cNvSpPr>
          <p:nvPr>
            <p:ph type="ctrTitle" idx="2"/>
          </p:nvPr>
        </p:nvSpPr>
        <p:spPr>
          <a:xfrm flipH="1">
            <a:off x="6017413" y="4248998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Logos</a:t>
            </a:r>
            <a:endParaRPr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EF36EBC-7929-DE47-A009-77391582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1"/>
          <a:stretch/>
        </p:blipFill>
        <p:spPr bwMode="auto">
          <a:xfrm>
            <a:off x="859143" y="1026086"/>
            <a:ext cx="3295459" cy="32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B68E68-68B6-804C-8D95-C8B4C5D5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8" t="11198"/>
          <a:stretch/>
        </p:blipFill>
        <p:spPr bwMode="auto">
          <a:xfrm>
            <a:off x="5296583" y="1026086"/>
            <a:ext cx="3732130" cy="37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2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7"/>
          <p:cNvSpPr txBox="1">
            <a:spLocks noGrp="1"/>
          </p:cNvSpPr>
          <p:nvPr>
            <p:ph type="title" idx="4"/>
          </p:nvPr>
        </p:nvSpPr>
        <p:spPr>
          <a:xfrm>
            <a:off x="524000" y="336325"/>
            <a:ext cx="77581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(IOS APPS: Games Category)</a:t>
            </a:r>
            <a:endParaRPr dirty="0"/>
          </a:p>
        </p:txBody>
      </p:sp>
      <p:sp>
        <p:nvSpPr>
          <p:cNvPr id="1453" name="Google Shape;1453;p47"/>
          <p:cNvSpPr txBox="1">
            <a:spLocks noGrp="1"/>
          </p:cNvSpPr>
          <p:nvPr>
            <p:ph type="ctrTitle"/>
          </p:nvPr>
        </p:nvSpPr>
        <p:spPr>
          <a:xfrm flipH="1">
            <a:off x="1413668" y="4251817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Logos</a:t>
            </a:r>
            <a:endParaRPr dirty="0"/>
          </a:p>
        </p:txBody>
      </p:sp>
      <p:sp>
        <p:nvSpPr>
          <p:cNvPr id="1454" name="Google Shape;1454;p47"/>
          <p:cNvSpPr txBox="1">
            <a:spLocks noGrp="1"/>
          </p:cNvSpPr>
          <p:nvPr>
            <p:ph type="ctrTitle" idx="2"/>
          </p:nvPr>
        </p:nvSpPr>
        <p:spPr>
          <a:xfrm flipH="1">
            <a:off x="6017413" y="4248998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Logos</a:t>
            </a:r>
            <a:endParaRPr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2C158A5-7B6C-6A4B-BD69-F824292EC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1"/>
          <a:stretch/>
        </p:blipFill>
        <p:spPr bwMode="auto">
          <a:xfrm>
            <a:off x="860388" y="1026086"/>
            <a:ext cx="3208360" cy="33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163C5CF-B24E-B54E-A949-3023F0CB1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 t="9228"/>
          <a:stretch/>
        </p:blipFill>
        <p:spPr bwMode="auto">
          <a:xfrm>
            <a:off x="5402318" y="909025"/>
            <a:ext cx="3615885" cy="384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6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9"/>
          <p:cNvSpPr txBox="1">
            <a:spLocks noGrp="1"/>
          </p:cNvSpPr>
          <p:nvPr>
            <p:ph type="body" idx="1"/>
          </p:nvPr>
        </p:nvSpPr>
        <p:spPr>
          <a:xfrm>
            <a:off x="5482291" y="3246868"/>
            <a:ext cx="30633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next? </a:t>
            </a:r>
            <a:endParaRPr dirty="0"/>
          </a:p>
        </p:txBody>
      </p:sp>
      <p:pic>
        <p:nvPicPr>
          <p:cNvPr id="1662" name="Google Shape;1662;p49"/>
          <p:cNvPicPr preferRelativeResize="0"/>
          <p:nvPr/>
        </p:nvPicPr>
        <p:blipFill rotWithShape="1">
          <a:blip r:embed="rId3">
            <a:alphaModFix/>
          </a:blip>
          <a:srcRect l="12726" t="1867" r="27184" b="1867"/>
          <a:stretch/>
        </p:blipFill>
        <p:spPr>
          <a:xfrm>
            <a:off x="0" y="0"/>
            <a:ext cx="48089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49"/>
          <p:cNvSpPr txBox="1">
            <a:spLocks noGrp="1"/>
          </p:cNvSpPr>
          <p:nvPr>
            <p:ph type="title"/>
          </p:nvPr>
        </p:nvSpPr>
        <p:spPr>
          <a:xfrm>
            <a:off x="4883883" y="2571750"/>
            <a:ext cx="4260117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dirty="0"/>
              <a:t>Challenges &amp; Extensions</a:t>
            </a:r>
            <a:endParaRPr dirty="0"/>
          </a:p>
        </p:txBody>
      </p:sp>
      <p:sp>
        <p:nvSpPr>
          <p:cNvPr id="6" name="Google Shape;656;p36">
            <a:extLst>
              <a:ext uri="{FF2B5EF4-FFF2-40B4-BE49-F238E27FC236}">
                <a16:creationId xmlns:a16="http://schemas.microsoft.com/office/drawing/2014/main" id="{CA18A9D6-0DF1-2F4D-BCB6-264E266CA11A}"/>
              </a:ext>
            </a:extLst>
          </p:cNvPr>
          <p:cNvSpPr txBox="1">
            <a:spLocks/>
          </p:cNvSpPr>
          <p:nvPr/>
        </p:nvSpPr>
        <p:spPr>
          <a:xfrm>
            <a:off x="4641093" y="488932"/>
            <a:ext cx="2652300" cy="18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Oswald Regular"/>
              <a:buNone/>
              <a:defRPr sz="141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>
            <a:spLocks noGrp="1"/>
          </p:cNvSpPr>
          <p:nvPr>
            <p:ph type="ctrTitle"/>
          </p:nvPr>
        </p:nvSpPr>
        <p:spPr>
          <a:xfrm>
            <a:off x="5939875" y="1617000"/>
            <a:ext cx="27657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55" name="Google Shape;655;p36"/>
          <p:cNvSpPr txBox="1">
            <a:spLocks noGrp="1"/>
          </p:cNvSpPr>
          <p:nvPr>
            <p:ph type="subTitle" idx="1"/>
          </p:nvPr>
        </p:nvSpPr>
        <p:spPr>
          <a:xfrm>
            <a:off x="5939874" y="2749100"/>
            <a:ext cx="320412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Aims &amp; Business Value</a:t>
            </a:r>
            <a:endParaRPr dirty="0"/>
          </a:p>
        </p:txBody>
      </p:sp>
      <p:sp>
        <p:nvSpPr>
          <p:cNvPr id="656" name="Google Shape;656;p36"/>
          <p:cNvSpPr txBox="1">
            <a:spLocks noGrp="1"/>
          </p:cNvSpPr>
          <p:nvPr>
            <p:ph type="title" idx="2"/>
          </p:nvPr>
        </p:nvSpPr>
        <p:spPr>
          <a:xfrm>
            <a:off x="3755650" y="1452100"/>
            <a:ext cx="26523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57" name="Google Shape;657;p36"/>
          <p:cNvGrpSpPr/>
          <p:nvPr/>
        </p:nvGrpSpPr>
        <p:grpSpPr>
          <a:xfrm>
            <a:off x="405481" y="1162768"/>
            <a:ext cx="3531237" cy="3272943"/>
            <a:chOff x="1405350" y="580850"/>
            <a:chExt cx="4810950" cy="4459050"/>
          </a:xfrm>
        </p:grpSpPr>
        <p:sp>
          <p:nvSpPr>
            <p:cNvPr id="658" name="Google Shape;658;p36"/>
            <p:cNvSpPr/>
            <p:nvPr/>
          </p:nvSpPr>
          <p:spPr>
            <a:xfrm>
              <a:off x="4058900" y="652575"/>
              <a:ext cx="1465250" cy="2632750"/>
            </a:xfrm>
            <a:custGeom>
              <a:avLst/>
              <a:gdLst/>
              <a:ahLst/>
              <a:cxnLst/>
              <a:rect l="l" t="t" r="r" b="b"/>
              <a:pathLst>
                <a:path w="58610" h="105310" extrusionOk="0">
                  <a:moveTo>
                    <a:pt x="1" y="1"/>
                  </a:moveTo>
                  <a:lnTo>
                    <a:pt x="1" y="105309"/>
                  </a:lnTo>
                  <a:lnTo>
                    <a:pt x="58609" y="105309"/>
                  </a:lnTo>
                  <a:lnTo>
                    <a:pt x="5860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7275" y="728475"/>
              <a:ext cx="1333475" cy="2477625"/>
            </a:xfrm>
            <a:custGeom>
              <a:avLst/>
              <a:gdLst/>
              <a:ahLst/>
              <a:cxnLst/>
              <a:rect l="l" t="t" r="r" b="b"/>
              <a:pathLst>
                <a:path w="53339" h="99105" extrusionOk="0">
                  <a:moveTo>
                    <a:pt x="1" y="0"/>
                  </a:moveTo>
                  <a:lnTo>
                    <a:pt x="1" y="99104"/>
                  </a:lnTo>
                  <a:lnTo>
                    <a:pt x="53339" y="99104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17275" y="728475"/>
              <a:ext cx="1333475" cy="1725425"/>
            </a:xfrm>
            <a:custGeom>
              <a:avLst/>
              <a:gdLst/>
              <a:ahLst/>
              <a:cxnLst/>
              <a:rect l="l" t="t" r="r" b="b"/>
              <a:pathLst>
                <a:path w="53339" h="69017" extrusionOk="0">
                  <a:moveTo>
                    <a:pt x="1" y="0"/>
                  </a:moveTo>
                  <a:lnTo>
                    <a:pt x="1" y="69016"/>
                  </a:lnTo>
                  <a:lnTo>
                    <a:pt x="53339" y="1168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17275" y="14414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17275" y="20310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7"/>
                  </a:lnTo>
                  <a:lnTo>
                    <a:pt x="54506" y="1067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17275" y="2621475"/>
              <a:ext cx="1362675" cy="26725"/>
            </a:xfrm>
            <a:custGeom>
              <a:avLst/>
              <a:gdLst/>
              <a:ahLst/>
              <a:cxnLst/>
              <a:rect l="l" t="t" r="r" b="b"/>
              <a:pathLst>
                <a:path w="54507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750225" y="1454825"/>
              <a:ext cx="67575" cy="1822150"/>
            </a:xfrm>
            <a:custGeom>
              <a:avLst/>
              <a:gdLst/>
              <a:ahLst/>
              <a:cxnLst/>
              <a:rect l="l" t="t" r="r" b="b"/>
              <a:pathLst>
                <a:path w="2703" h="72886" extrusionOk="0">
                  <a:moveTo>
                    <a:pt x="1" y="0"/>
                  </a:moveTo>
                  <a:lnTo>
                    <a:pt x="1" y="72886"/>
                  </a:lnTo>
                  <a:lnTo>
                    <a:pt x="2703" y="7288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374125" y="728475"/>
              <a:ext cx="30875" cy="726375"/>
            </a:xfrm>
            <a:custGeom>
              <a:avLst/>
              <a:gdLst/>
              <a:ahLst/>
              <a:cxnLst/>
              <a:rect l="l" t="t" r="r" b="b"/>
              <a:pathLst>
                <a:path w="1235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637650" y="728475"/>
              <a:ext cx="30050" cy="726375"/>
            </a:xfrm>
            <a:custGeom>
              <a:avLst/>
              <a:gdLst/>
              <a:ahLst/>
              <a:cxnLst/>
              <a:rect l="l" t="t" r="r" b="b"/>
              <a:pathLst>
                <a:path w="1202" h="29055" extrusionOk="0">
                  <a:moveTo>
                    <a:pt x="0" y="0"/>
                  </a:moveTo>
                  <a:lnTo>
                    <a:pt x="0" y="29054"/>
                  </a:lnTo>
                  <a:lnTo>
                    <a:pt x="1201" y="2905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900325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163850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3997200" y="607550"/>
              <a:ext cx="61725" cy="2693625"/>
            </a:xfrm>
            <a:custGeom>
              <a:avLst/>
              <a:gdLst/>
              <a:ahLst/>
              <a:cxnLst/>
              <a:rect l="l" t="t" r="r" b="b"/>
              <a:pathLst>
                <a:path w="2469" h="107745" extrusionOk="0">
                  <a:moveTo>
                    <a:pt x="0" y="0"/>
                  </a:moveTo>
                  <a:lnTo>
                    <a:pt x="0" y="107744"/>
                  </a:lnTo>
                  <a:lnTo>
                    <a:pt x="2469" y="107744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5524125" y="607550"/>
              <a:ext cx="62550" cy="2701125"/>
            </a:xfrm>
            <a:custGeom>
              <a:avLst/>
              <a:gdLst/>
              <a:ahLst/>
              <a:cxnLst/>
              <a:rect l="l" t="t" r="r" b="b"/>
              <a:pathLst>
                <a:path w="2502" h="108045" extrusionOk="0">
                  <a:moveTo>
                    <a:pt x="0" y="0"/>
                  </a:moveTo>
                  <a:lnTo>
                    <a:pt x="0" y="107077"/>
                  </a:lnTo>
                  <a:lnTo>
                    <a:pt x="2502" y="1080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997200" y="580850"/>
              <a:ext cx="1589475" cy="71750"/>
            </a:xfrm>
            <a:custGeom>
              <a:avLst/>
              <a:gdLst/>
              <a:ahLst/>
              <a:cxnLst/>
              <a:rect l="l" t="t" r="r" b="b"/>
              <a:pathLst>
                <a:path w="6357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63579" y="2870"/>
                  </a:lnTo>
                  <a:lnTo>
                    <a:pt x="6357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953000" y="3316975"/>
              <a:ext cx="1675375" cy="67575"/>
            </a:xfrm>
            <a:custGeom>
              <a:avLst/>
              <a:gdLst/>
              <a:ahLst/>
              <a:cxnLst/>
              <a:rect l="l" t="t" r="r" b="b"/>
              <a:pathLst>
                <a:path w="67015" h="2703" extrusionOk="0">
                  <a:moveTo>
                    <a:pt x="0" y="1"/>
                  </a:moveTo>
                  <a:lnTo>
                    <a:pt x="0" y="2703"/>
                  </a:lnTo>
                  <a:lnTo>
                    <a:pt x="67015" y="2703"/>
                  </a:lnTo>
                  <a:lnTo>
                    <a:pt x="670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953000" y="3284450"/>
              <a:ext cx="1675375" cy="32550"/>
            </a:xfrm>
            <a:custGeom>
              <a:avLst/>
              <a:gdLst/>
              <a:ahLst/>
              <a:cxnLst/>
              <a:rect l="l" t="t" r="r" b="b"/>
              <a:pathLst>
                <a:path w="67015" h="1302" extrusionOk="0">
                  <a:moveTo>
                    <a:pt x="4237" y="1"/>
                  </a:moveTo>
                  <a:lnTo>
                    <a:pt x="0" y="1302"/>
                  </a:lnTo>
                  <a:lnTo>
                    <a:pt x="67015" y="1302"/>
                  </a:lnTo>
                  <a:lnTo>
                    <a:pt x="628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429275" y="3824000"/>
              <a:ext cx="876500" cy="1208425"/>
            </a:xfrm>
            <a:custGeom>
              <a:avLst/>
              <a:gdLst/>
              <a:ahLst/>
              <a:cxnLst/>
              <a:rect l="l" t="t" r="r" b="b"/>
              <a:pathLst>
                <a:path w="35060" h="48337" extrusionOk="0">
                  <a:moveTo>
                    <a:pt x="4537" y="1"/>
                  </a:moveTo>
                  <a:cubicBezTo>
                    <a:pt x="2853" y="1"/>
                    <a:pt x="1114" y="975"/>
                    <a:pt x="601" y="2603"/>
                  </a:cubicBezTo>
                  <a:cubicBezTo>
                    <a:pt x="1" y="4371"/>
                    <a:pt x="935" y="6306"/>
                    <a:pt x="1969" y="7873"/>
                  </a:cubicBezTo>
                  <a:cubicBezTo>
                    <a:pt x="3537" y="10175"/>
                    <a:pt x="5438" y="12243"/>
                    <a:pt x="7606" y="14011"/>
                  </a:cubicBezTo>
                  <a:cubicBezTo>
                    <a:pt x="8007" y="14278"/>
                    <a:pt x="8340" y="14678"/>
                    <a:pt x="8507" y="15145"/>
                  </a:cubicBezTo>
                  <a:cubicBezTo>
                    <a:pt x="8741" y="16046"/>
                    <a:pt x="7873" y="16813"/>
                    <a:pt x="7006" y="17047"/>
                  </a:cubicBezTo>
                  <a:cubicBezTo>
                    <a:pt x="6538" y="17171"/>
                    <a:pt x="6064" y="17201"/>
                    <a:pt x="5588" y="17201"/>
                  </a:cubicBezTo>
                  <a:cubicBezTo>
                    <a:pt x="5147" y="17201"/>
                    <a:pt x="4705" y="17175"/>
                    <a:pt x="4268" y="17175"/>
                  </a:cubicBezTo>
                  <a:cubicBezTo>
                    <a:pt x="4169" y="17175"/>
                    <a:pt x="4069" y="17177"/>
                    <a:pt x="3970" y="17180"/>
                  </a:cubicBezTo>
                  <a:cubicBezTo>
                    <a:pt x="2936" y="17213"/>
                    <a:pt x="1836" y="17614"/>
                    <a:pt x="1369" y="18514"/>
                  </a:cubicBezTo>
                  <a:cubicBezTo>
                    <a:pt x="768" y="19815"/>
                    <a:pt x="1769" y="21283"/>
                    <a:pt x="2803" y="22250"/>
                  </a:cubicBezTo>
                  <a:cubicBezTo>
                    <a:pt x="4838" y="24218"/>
                    <a:pt x="7206" y="25819"/>
                    <a:pt x="9808" y="26987"/>
                  </a:cubicBezTo>
                  <a:cubicBezTo>
                    <a:pt x="10742" y="27387"/>
                    <a:pt x="11709" y="27754"/>
                    <a:pt x="12443" y="28488"/>
                  </a:cubicBezTo>
                  <a:cubicBezTo>
                    <a:pt x="13144" y="29189"/>
                    <a:pt x="13511" y="30389"/>
                    <a:pt x="13010" y="31290"/>
                  </a:cubicBezTo>
                  <a:cubicBezTo>
                    <a:pt x="12611" y="31939"/>
                    <a:pt x="11839" y="32214"/>
                    <a:pt x="11056" y="32214"/>
                  </a:cubicBezTo>
                  <a:cubicBezTo>
                    <a:pt x="10792" y="32214"/>
                    <a:pt x="10527" y="32183"/>
                    <a:pt x="10275" y="32124"/>
                  </a:cubicBezTo>
                  <a:cubicBezTo>
                    <a:pt x="9308" y="31857"/>
                    <a:pt x="8440" y="31257"/>
                    <a:pt x="7540" y="30823"/>
                  </a:cubicBezTo>
                  <a:cubicBezTo>
                    <a:pt x="6790" y="30477"/>
                    <a:pt x="5934" y="30274"/>
                    <a:pt x="5104" y="30274"/>
                  </a:cubicBezTo>
                  <a:cubicBezTo>
                    <a:pt x="4014" y="30274"/>
                    <a:pt x="2970" y="30624"/>
                    <a:pt x="2269" y="31457"/>
                  </a:cubicBezTo>
                  <a:cubicBezTo>
                    <a:pt x="1469" y="32458"/>
                    <a:pt x="1235" y="33792"/>
                    <a:pt x="1569" y="35026"/>
                  </a:cubicBezTo>
                  <a:cubicBezTo>
                    <a:pt x="1902" y="36260"/>
                    <a:pt x="2503" y="37394"/>
                    <a:pt x="3303" y="38362"/>
                  </a:cubicBezTo>
                  <a:cubicBezTo>
                    <a:pt x="5872" y="41931"/>
                    <a:pt x="9374" y="44766"/>
                    <a:pt x="13377" y="46568"/>
                  </a:cubicBezTo>
                  <a:cubicBezTo>
                    <a:pt x="15989" y="47668"/>
                    <a:pt x="18502" y="48336"/>
                    <a:pt x="21081" y="48336"/>
                  </a:cubicBezTo>
                  <a:cubicBezTo>
                    <a:pt x="22488" y="48336"/>
                    <a:pt x="23914" y="48137"/>
                    <a:pt x="25386" y="47702"/>
                  </a:cubicBezTo>
                  <a:cubicBezTo>
                    <a:pt x="32391" y="43499"/>
                    <a:pt x="34492" y="34959"/>
                    <a:pt x="34759" y="27154"/>
                  </a:cubicBezTo>
                  <a:cubicBezTo>
                    <a:pt x="34826" y="25853"/>
                    <a:pt x="35059" y="24485"/>
                    <a:pt x="34526" y="23318"/>
                  </a:cubicBezTo>
                  <a:cubicBezTo>
                    <a:pt x="34063" y="22366"/>
                    <a:pt x="33068" y="21591"/>
                    <a:pt x="32065" y="21591"/>
                  </a:cubicBezTo>
                  <a:cubicBezTo>
                    <a:pt x="31839" y="21591"/>
                    <a:pt x="31612" y="21630"/>
                    <a:pt x="31390" y="21717"/>
                  </a:cubicBezTo>
                  <a:cubicBezTo>
                    <a:pt x="30389" y="22117"/>
                    <a:pt x="29889" y="23184"/>
                    <a:pt x="29289" y="24085"/>
                  </a:cubicBezTo>
                  <a:cubicBezTo>
                    <a:pt x="28488" y="25286"/>
                    <a:pt x="27354" y="26220"/>
                    <a:pt x="26053" y="26787"/>
                  </a:cubicBezTo>
                  <a:cubicBezTo>
                    <a:pt x="25555" y="26997"/>
                    <a:pt x="25003" y="27153"/>
                    <a:pt x="24478" y="27153"/>
                  </a:cubicBezTo>
                  <a:cubicBezTo>
                    <a:pt x="24087" y="27153"/>
                    <a:pt x="23711" y="27067"/>
                    <a:pt x="23384" y="26854"/>
                  </a:cubicBezTo>
                  <a:cubicBezTo>
                    <a:pt x="22284" y="26153"/>
                    <a:pt x="22284" y="24585"/>
                    <a:pt x="22350" y="23318"/>
                  </a:cubicBezTo>
                  <a:cubicBezTo>
                    <a:pt x="22550" y="20883"/>
                    <a:pt x="22717" y="18481"/>
                    <a:pt x="22917" y="16079"/>
                  </a:cubicBezTo>
                  <a:cubicBezTo>
                    <a:pt x="23084" y="14812"/>
                    <a:pt x="23051" y="13511"/>
                    <a:pt x="22784" y="12210"/>
                  </a:cubicBezTo>
                  <a:cubicBezTo>
                    <a:pt x="22484" y="10976"/>
                    <a:pt x="21650" y="9775"/>
                    <a:pt x="20449" y="9341"/>
                  </a:cubicBezTo>
                  <a:cubicBezTo>
                    <a:pt x="20187" y="9246"/>
                    <a:pt x="19908" y="9201"/>
                    <a:pt x="19627" y="9201"/>
                  </a:cubicBezTo>
                  <a:cubicBezTo>
                    <a:pt x="18623" y="9201"/>
                    <a:pt x="17608" y="9784"/>
                    <a:pt x="17347" y="10775"/>
                  </a:cubicBezTo>
                  <a:cubicBezTo>
                    <a:pt x="17247" y="11276"/>
                    <a:pt x="17213" y="11843"/>
                    <a:pt x="17180" y="12377"/>
                  </a:cubicBezTo>
                  <a:cubicBezTo>
                    <a:pt x="17113" y="12910"/>
                    <a:pt x="16813" y="13477"/>
                    <a:pt x="16313" y="13577"/>
                  </a:cubicBezTo>
                  <a:cubicBezTo>
                    <a:pt x="16241" y="13595"/>
                    <a:pt x="16170" y="13604"/>
                    <a:pt x="16100" y="13604"/>
                  </a:cubicBezTo>
                  <a:cubicBezTo>
                    <a:pt x="15647" y="13604"/>
                    <a:pt x="15229" y="13257"/>
                    <a:pt x="14912" y="12910"/>
                  </a:cubicBezTo>
                  <a:cubicBezTo>
                    <a:pt x="13677" y="11509"/>
                    <a:pt x="12910" y="9775"/>
                    <a:pt x="12176" y="8040"/>
                  </a:cubicBezTo>
                  <a:cubicBezTo>
                    <a:pt x="11442" y="6306"/>
                    <a:pt x="10742" y="4538"/>
                    <a:pt x="9608" y="3037"/>
                  </a:cubicBezTo>
                  <a:cubicBezTo>
                    <a:pt x="8507" y="1502"/>
                    <a:pt x="6906" y="268"/>
                    <a:pt x="5071" y="34"/>
                  </a:cubicBezTo>
                  <a:cubicBezTo>
                    <a:pt x="4895" y="12"/>
                    <a:pt x="4716" y="1"/>
                    <a:pt x="45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493500" y="3847375"/>
              <a:ext cx="550425" cy="1178350"/>
            </a:xfrm>
            <a:custGeom>
              <a:avLst/>
              <a:gdLst/>
              <a:ahLst/>
              <a:cxnLst/>
              <a:rect l="l" t="t" r="r" b="b"/>
              <a:pathLst>
                <a:path w="22017" h="47134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134" y="133"/>
                  </a:cubicBezTo>
                  <a:cubicBezTo>
                    <a:pt x="101" y="100"/>
                    <a:pt x="67" y="33"/>
                    <a:pt x="0" y="0"/>
                  </a:cubicBezTo>
                  <a:close/>
                  <a:moveTo>
                    <a:pt x="134" y="133"/>
                  </a:moveTo>
                  <a:lnTo>
                    <a:pt x="501" y="500"/>
                  </a:lnTo>
                  <a:cubicBezTo>
                    <a:pt x="801" y="834"/>
                    <a:pt x="1268" y="1301"/>
                    <a:pt x="1868" y="1935"/>
                  </a:cubicBezTo>
                  <a:cubicBezTo>
                    <a:pt x="3503" y="3703"/>
                    <a:pt x="5037" y="5604"/>
                    <a:pt x="6405" y="7605"/>
                  </a:cubicBezTo>
                  <a:cubicBezTo>
                    <a:pt x="7306" y="8840"/>
                    <a:pt x="8206" y="10307"/>
                    <a:pt x="9140" y="11842"/>
                  </a:cubicBezTo>
                  <a:cubicBezTo>
                    <a:pt x="10074" y="13376"/>
                    <a:pt x="11075" y="15044"/>
                    <a:pt x="12076" y="16845"/>
                  </a:cubicBezTo>
                  <a:cubicBezTo>
                    <a:pt x="13110" y="18713"/>
                    <a:pt x="14044" y="20615"/>
                    <a:pt x="14878" y="22583"/>
                  </a:cubicBezTo>
                  <a:cubicBezTo>
                    <a:pt x="15278" y="23617"/>
                    <a:pt x="15678" y="24684"/>
                    <a:pt x="16045" y="25752"/>
                  </a:cubicBezTo>
                  <a:lnTo>
                    <a:pt x="17213" y="29054"/>
                  </a:lnTo>
                  <a:cubicBezTo>
                    <a:pt x="18680" y="33224"/>
                    <a:pt x="19948" y="37494"/>
                    <a:pt x="20949" y="41797"/>
                  </a:cubicBezTo>
                  <a:cubicBezTo>
                    <a:pt x="21849" y="45799"/>
                    <a:pt x="21316" y="44065"/>
                    <a:pt x="21382" y="47134"/>
                  </a:cubicBezTo>
                  <a:lnTo>
                    <a:pt x="21549" y="47134"/>
                  </a:lnTo>
                  <a:cubicBezTo>
                    <a:pt x="21482" y="44032"/>
                    <a:pt x="22016" y="45766"/>
                    <a:pt x="21116" y="41763"/>
                  </a:cubicBezTo>
                  <a:cubicBezTo>
                    <a:pt x="20148" y="37427"/>
                    <a:pt x="18881" y="33157"/>
                    <a:pt x="17413" y="28987"/>
                  </a:cubicBezTo>
                  <a:cubicBezTo>
                    <a:pt x="17013" y="27853"/>
                    <a:pt x="16612" y="26753"/>
                    <a:pt x="16245" y="25685"/>
                  </a:cubicBezTo>
                  <a:cubicBezTo>
                    <a:pt x="15878" y="24584"/>
                    <a:pt x="15478" y="23517"/>
                    <a:pt x="15078" y="22483"/>
                  </a:cubicBezTo>
                  <a:cubicBezTo>
                    <a:pt x="14211" y="20515"/>
                    <a:pt x="13277" y="18613"/>
                    <a:pt x="12243" y="16745"/>
                  </a:cubicBezTo>
                  <a:cubicBezTo>
                    <a:pt x="11242" y="14944"/>
                    <a:pt x="10241" y="13276"/>
                    <a:pt x="9307" y="11742"/>
                  </a:cubicBezTo>
                  <a:cubicBezTo>
                    <a:pt x="8373" y="10174"/>
                    <a:pt x="7439" y="8773"/>
                    <a:pt x="6538" y="7505"/>
                  </a:cubicBezTo>
                  <a:cubicBezTo>
                    <a:pt x="5171" y="5504"/>
                    <a:pt x="3603" y="3636"/>
                    <a:pt x="1935" y="1868"/>
                  </a:cubicBezTo>
                  <a:cubicBezTo>
                    <a:pt x="1335" y="1268"/>
                    <a:pt x="834" y="801"/>
                    <a:pt x="534" y="467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68775" y="4057525"/>
              <a:ext cx="71725" cy="351925"/>
            </a:xfrm>
            <a:custGeom>
              <a:avLst/>
              <a:gdLst/>
              <a:ahLst/>
              <a:cxnLst/>
              <a:rect l="l" t="t" r="r" b="b"/>
              <a:pathLst>
                <a:path w="2869" h="14077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2769" y="167"/>
                    <a:pt x="2702" y="334"/>
                    <a:pt x="2669" y="534"/>
                  </a:cubicBezTo>
                  <a:cubicBezTo>
                    <a:pt x="2535" y="867"/>
                    <a:pt x="2402" y="1368"/>
                    <a:pt x="2235" y="2001"/>
                  </a:cubicBezTo>
                  <a:cubicBezTo>
                    <a:pt x="1902" y="3269"/>
                    <a:pt x="1535" y="5037"/>
                    <a:pt x="1201" y="6972"/>
                  </a:cubicBezTo>
                  <a:cubicBezTo>
                    <a:pt x="867" y="8940"/>
                    <a:pt x="567" y="10674"/>
                    <a:pt x="334" y="11975"/>
                  </a:cubicBezTo>
                  <a:cubicBezTo>
                    <a:pt x="234" y="12576"/>
                    <a:pt x="134" y="13109"/>
                    <a:pt x="67" y="13510"/>
                  </a:cubicBezTo>
                  <a:cubicBezTo>
                    <a:pt x="34" y="13676"/>
                    <a:pt x="0" y="13877"/>
                    <a:pt x="0" y="14077"/>
                  </a:cubicBezTo>
                  <a:cubicBezTo>
                    <a:pt x="67" y="13910"/>
                    <a:pt x="134" y="13710"/>
                    <a:pt x="167" y="13543"/>
                  </a:cubicBezTo>
                  <a:cubicBezTo>
                    <a:pt x="267" y="13176"/>
                    <a:pt x="367" y="12676"/>
                    <a:pt x="501" y="12042"/>
                  </a:cubicBezTo>
                  <a:cubicBezTo>
                    <a:pt x="767" y="10741"/>
                    <a:pt x="1101" y="8973"/>
                    <a:pt x="1435" y="7038"/>
                  </a:cubicBezTo>
                  <a:cubicBezTo>
                    <a:pt x="1768" y="5070"/>
                    <a:pt x="2102" y="3302"/>
                    <a:pt x="2402" y="2035"/>
                  </a:cubicBezTo>
                  <a:cubicBezTo>
                    <a:pt x="2535" y="1401"/>
                    <a:pt x="2669" y="901"/>
                    <a:pt x="2769" y="534"/>
                  </a:cubicBezTo>
                  <a:cubicBezTo>
                    <a:pt x="2802" y="367"/>
                    <a:pt x="2836" y="167"/>
                    <a:pt x="28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459300" y="4303525"/>
              <a:ext cx="409500" cy="106775"/>
            </a:xfrm>
            <a:custGeom>
              <a:avLst/>
              <a:gdLst/>
              <a:ahLst/>
              <a:cxnLst/>
              <a:rect l="l" t="t" r="r" b="b"/>
              <a:pathLst>
                <a:path w="16380" h="4271" extrusionOk="0">
                  <a:moveTo>
                    <a:pt x="1" y="0"/>
                  </a:moveTo>
                  <a:cubicBezTo>
                    <a:pt x="201" y="67"/>
                    <a:pt x="434" y="100"/>
                    <a:pt x="635" y="134"/>
                  </a:cubicBezTo>
                  <a:cubicBezTo>
                    <a:pt x="1068" y="201"/>
                    <a:pt x="1669" y="301"/>
                    <a:pt x="2436" y="434"/>
                  </a:cubicBezTo>
                  <a:cubicBezTo>
                    <a:pt x="3937" y="701"/>
                    <a:pt x="6005" y="1135"/>
                    <a:pt x="8273" y="1735"/>
                  </a:cubicBezTo>
                  <a:cubicBezTo>
                    <a:pt x="10542" y="2335"/>
                    <a:pt x="12576" y="2969"/>
                    <a:pt x="14011" y="3470"/>
                  </a:cubicBezTo>
                  <a:cubicBezTo>
                    <a:pt x="14745" y="3703"/>
                    <a:pt x="15312" y="3903"/>
                    <a:pt x="15745" y="4037"/>
                  </a:cubicBezTo>
                  <a:cubicBezTo>
                    <a:pt x="15946" y="4137"/>
                    <a:pt x="16146" y="4203"/>
                    <a:pt x="16379" y="4270"/>
                  </a:cubicBezTo>
                  <a:cubicBezTo>
                    <a:pt x="16179" y="4137"/>
                    <a:pt x="15979" y="4037"/>
                    <a:pt x="15779" y="3970"/>
                  </a:cubicBezTo>
                  <a:cubicBezTo>
                    <a:pt x="15378" y="3803"/>
                    <a:pt x="14778" y="3536"/>
                    <a:pt x="14078" y="3303"/>
                  </a:cubicBezTo>
                  <a:cubicBezTo>
                    <a:pt x="12610" y="2769"/>
                    <a:pt x="10608" y="2102"/>
                    <a:pt x="8340" y="1501"/>
                  </a:cubicBezTo>
                  <a:cubicBezTo>
                    <a:pt x="6405" y="1001"/>
                    <a:pt x="4437" y="567"/>
                    <a:pt x="2469" y="267"/>
                  </a:cubicBezTo>
                  <a:cubicBezTo>
                    <a:pt x="1702" y="134"/>
                    <a:pt x="1068" y="67"/>
                    <a:pt x="635" y="34"/>
                  </a:cubicBezTo>
                  <a:cubicBezTo>
                    <a:pt x="434" y="0"/>
                    <a:pt x="2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017200" y="4367725"/>
              <a:ext cx="246050" cy="515400"/>
            </a:xfrm>
            <a:custGeom>
              <a:avLst/>
              <a:gdLst/>
              <a:ahLst/>
              <a:cxnLst/>
              <a:rect l="l" t="t" r="r" b="b"/>
              <a:pathLst>
                <a:path w="9842" h="20616" extrusionOk="0">
                  <a:moveTo>
                    <a:pt x="9841" y="1"/>
                  </a:moveTo>
                  <a:lnTo>
                    <a:pt x="9841" y="1"/>
                  </a:lnTo>
                  <a:cubicBezTo>
                    <a:pt x="9774" y="34"/>
                    <a:pt x="9741" y="101"/>
                    <a:pt x="9708" y="201"/>
                  </a:cubicBezTo>
                  <a:lnTo>
                    <a:pt x="9374" y="768"/>
                  </a:lnTo>
                  <a:cubicBezTo>
                    <a:pt x="9107" y="1268"/>
                    <a:pt x="8707" y="2002"/>
                    <a:pt x="8240" y="2936"/>
                  </a:cubicBezTo>
                  <a:cubicBezTo>
                    <a:pt x="7306" y="4771"/>
                    <a:pt x="6105" y="7373"/>
                    <a:pt x="4804" y="10242"/>
                  </a:cubicBezTo>
                  <a:cubicBezTo>
                    <a:pt x="3537" y="13144"/>
                    <a:pt x="2336" y="15746"/>
                    <a:pt x="1435" y="17580"/>
                  </a:cubicBezTo>
                  <a:lnTo>
                    <a:pt x="368" y="19815"/>
                  </a:lnTo>
                  <a:lnTo>
                    <a:pt x="101" y="20416"/>
                  </a:lnTo>
                  <a:cubicBezTo>
                    <a:pt x="67" y="20482"/>
                    <a:pt x="34" y="20549"/>
                    <a:pt x="1" y="20616"/>
                  </a:cubicBezTo>
                  <a:cubicBezTo>
                    <a:pt x="67" y="20549"/>
                    <a:pt x="101" y="20482"/>
                    <a:pt x="134" y="20416"/>
                  </a:cubicBezTo>
                  <a:lnTo>
                    <a:pt x="468" y="19848"/>
                  </a:lnTo>
                  <a:cubicBezTo>
                    <a:pt x="735" y="19348"/>
                    <a:pt x="1135" y="18581"/>
                    <a:pt x="1602" y="17680"/>
                  </a:cubicBezTo>
                  <a:cubicBezTo>
                    <a:pt x="2536" y="15812"/>
                    <a:pt x="3737" y="13244"/>
                    <a:pt x="5038" y="10342"/>
                  </a:cubicBezTo>
                  <a:cubicBezTo>
                    <a:pt x="6339" y="7473"/>
                    <a:pt x="7506" y="4871"/>
                    <a:pt x="8407" y="3003"/>
                  </a:cubicBezTo>
                  <a:lnTo>
                    <a:pt x="9474" y="801"/>
                  </a:lnTo>
                  <a:lnTo>
                    <a:pt x="9741" y="201"/>
                  </a:lnTo>
                  <a:cubicBezTo>
                    <a:pt x="9808" y="134"/>
                    <a:pt x="9808" y="68"/>
                    <a:pt x="9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478500" y="4667125"/>
              <a:ext cx="538725" cy="216000"/>
            </a:xfrm>
            <a:custGeom>
              <a:avLst/>
              <a:gdLst/>
              <a:ahLst/>
              <a:cxnLst/>
              <a:rect l="l" t="t" r="r" b="b"/>
              <a:pathLst>
                <a:path w="21549" h="8640" extrusionOk="0">
                  <a:moveTo>
                    <a:pt x="0" y="0"/>
                  </a:moveTo>
                  <a:cubicBezTo>
                    <a:pt x="67" y="34"/>
                    <a:pt x="133" y="67"/>
                    <a:pt x="200" y="100"/>
                  </a:cubicBezTo>
                  <a:lnTo>
                    <a:pt x="834" y="367"/>
                  </a:lnTo>
                  <a:lnTo>
                    <a:pt x="3136" y="1301"/>
                  </a:lnTo>
                  <a:cubicBezTo>
                    <a:pt x="5070" y="2102"/>
                    <a:pt x="7739" y="3202"/>
                    <a:pt x="10708" y="4437"/>
                  </a:cubicBezTo>
                  <a:cubicBezTo>
                    <a:pt x="13676" y="5671"/>
                    <a:pt x="16378" y="6772"/>
                    <a:pt x="18346" y="7506"/>
                  </a:cubicBezTo>
                  <a:cubicBezTo>
                    <a:pt x="19314" y="7872"/>
                    <a:pt x="20114" y="8173"/>
                    <a:pt x="20681" y="8373"/>
                  </a:cubicBezTo>
                  <a:lnTo>
                    <a:pt x="21315" y="8573"/>
                  </a:lnTo>
                  <a:cubicBezTo>
                    <a:pt x="21382" y="8606"/>
                    <a:pt x="21449" y="8640"/>
                    <a:pt x="21549" y="8640"/>
                  </a:cubicBezTo>
                  <a:cubicBezTo>
                    <a:pt x="21482" y="8606"/>
                    <a:pt x="21415" y="8573"/>
                    <a:pt x="21315" y="8540"/>
                  </a:cubicBezTo>
                  <a:lnTo>
                    <a:pt x="20715" y="8273"/>
                  </a:lnTo>
                  <a:lnTo>
                    <a:pt x="18380" y="7339"/>
                  </a:lnTo>
                  <a:cubicBezTo>
                    <a:pt x="16445" y="6572"/>
                    <a:pt x="13777" y="5437"/>
                    <a:pt x="10808" y="4203"/>
                  </a:cubicBezTo>
                  <a:cubicBezTo>
                    <a:pt x="7839" y="2969"/>
                    <a:pt x="5137" y="1902"/>
                    <a:pt x="3169" y="1134"/>
                  </a:cubicBezTo>
                  <a:cubicBezTo>
                    <a:pt x="2202" y="767"/>
                    <a:pt x="1401" y="467"/>
                    <a:pt x="834" y="300"/>
                  </a:cubicBezTo>
                  <a:lnTo>
                    <a:pt x="200" y="67"/>
                  </a:lnTo>
                  <a:cubicBezTo>
                    <a:pt x="133" y="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852200" y="980300"/>
              <a:ext cx="393650" cy="126800"/>
            </a:xfrm>
            <a:custGeom>
              <a:avLst/>
              <a:gdLst/>
              <a:ahLst/>
              <a:cxnLst/>
              <a:rect l="l" t="t" r="r" b="b"/>
              <a:pathLst>
                <a:path w="15746" h="5072" extrusionOk="0">
                  <a:moveTo>
                    <a:pt x="1" y="1"/>
                  </a:moveTo>
                  <a:lnTo>
                    <a:pt x="1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221650" y="123382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008150" y="1104500"/>
              <a:ext cx="390300" cy="131025"/>
            </a:xfrm>
            <a:custGeom>
              <a:avLst/>
              <a:gdLst/>
              <a:ahLst/>
              <a:cxnLst/>
              <a:rect l="l" t="t" r="r" b="b"/>
              <a:pathLst>
                <a:path w="15612" h="5241" extrusionOk="0">
                  <a:moveTo>
                    <a:pt x="117" y="203"/>
                  </a:move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lnTo>
                    <a:pt x="117" y="203"/>
                  </a:lnTo>
                  <a:close/>
                  <a:moveTo>
                    <a:pt x="15245" y="5140"/>
                  </a:moveTo>
                  <a:cubicBezTo>
                    <a:pt x="15278" y="5157"/>
                    <a:pt x="15320" y="5165"/>
                    <a:pt x="15366" y="5165"/>
                  </a:cubicBezTo>
                  <a:cubicBezTo>
                    <a:pt x="15412" y="5165"/>
                    <a:pt x="15462" y="5157"/>
                    <a:pt x="15512" y="5140"/>
                  </a:cubicBezTo>
                  <a:close/>
                  <a:moveTo>
                    <a:pt x="113" y="1"/>
                  </a:moveTo>
                  <a:cubicBezTo>
                    <a:pt x="112" y="1"/>
                    <a:pt x="111" y="1"/>
                    <a:pt x="108" y="3"/>
                  </a:cubicBezTo>
                  <a:lnTo>
                    <a:pt x="108" y="3"/>
                  </a:lnTo>
                  <a:lnTo>
                    <a:pt x="101" y="3"/>
                  </a:lnTo>
                  <a:cubicBezTo>
                    <a:pt x="99" y="7"/>
                    <a:pt x="98" y="10"/>
                    <a:pt x="97" y="12"/>
                  </a:cubicBezTo>
                  <a:lnTo>
                    <a:pt x="97" y="12"/>
                  </a:lnTo>
                  <a:cubicBezTo>
                    <a:pt x="81" y="25"/>
                    <a:pt x="51" y="52"/>
                    <a:pt x="1" y="103"/>
                  </a:cubicBezTo>
                  <a:lnTo>
                    <a:pt x="1" y="1371"/>
                  </a:lnTo>
                  <a:lnTo>
                    <a:pt x="1" y="2638"/>
                  </a:lnTo>
                  <a:lnTo>
                    <a:pt x="1" y="5240"/>
                  </a:lnTo>
                  <a:lnTo>
                    <a:pt x="101" y="5240"/>
                  </a:lnTo>
                  <a:lnTo>
                    <a:pt x="11175" y="5174"/>
                  </a:lnTo>
                  <a:lnTo>
                    <a:pt x="14411" y="5140"/>
                  </a:lnTo>
                  <a:lnTo>
                    <a:pt x="11109" y="5140"/>
                  </a:lnTo>
                  <a:lnTo>
                    <a:pt x="201" y="5074"/>
                  </a:lnTo>
                  <a:lnTo>
                    <a:pt x="201" y="5074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5478" y="170"/>
                  </a:lnTo>
                  <a:lnTo>
                    <a:pt x="15478" y="170"/>
                  </a:lnTo>
                  <a:cubicBezTo>
                    <a:pt x="15479" y="1707"/>
                    <a:pt x="15512" y="2951"/>
                    <a:pt x="15512" y="3806"/>
                  </a:cubicBezTo>
                  <a:lnTo>
                    <a:pt x="15512" y="4840"/>
                  </a:lnTo>
                  <a:lnTo>
                    <a:pt x="15512" y="5073"/>
                  </a:lnTo>
                  <a:cubicBezTo>
                    <a:pt x="15512" y="5107"/>
                    <a:pt x="15512" y="5140"/>
                    <a:pt x="15512" y="5174"/>
                  </a:cubicBezTo>
                  <a:cubicBezTo>
                    <a:pt x="15512" y="5174"/>
                    <a:pt x="15578" y="5107"/>
                    <a:pt x="15578" y="4873"/>
                  </a:cubicBezTo>
                  <a:lnTo>
                    <a:pt x="15578" y="3873"/>
                  </a:lnTo>
                  <a:cubicBezTo>
                    <a:pt x="15578" y="2972"/>
                    <a:pt x="15612" y="1704"/>
                    <a:pt x="15612" y="103"/>
                  </a:cubicBezTo>
                  <a:lnTo>
                    <a:pt x="15612" y="37"/>
                  </a:lnTo>
                  <a:lnTo>
                    <a:pt x="15545" y="37"/>
                  </a:lnTo>
                  <a:lnTo>
                    <a:pt x="113" y="3"/>
                  </a:lnTo>
                  <a:lnTo>
                    <a:pt x="113" y="3"/>
                  </a:lnTo>
                  <a:cubicBezTo>
                    <a:pt x="114" y="2"/>
                    <a:pt x="114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5687575" y="2063575"/>
              <a:ext cx="394475" cy="126800"/>
            </a:xfrm>
            <a:custGeom>
              <a:avLst/>
              <a:gdLst/>
              <a:ahLst/>
              <a:cxnLst/>
              <a:rect l="l" t="t" r="r" b="b"/>
              <a:pathLst>
                <a:path w="15779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826000" y="1930150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67" y="218"/>
                  </a:moveTo>
                  <a:cubicBezTo>
                    <a:pt x="149" y="232"/>
                    <a:pt x="142" y="237"/>
                    <a:pt x="141" y="237"/>
                  </a:cubicBezTo>
                  <a:cubicBezTo>
                    <a:pt x="138" y="237"/>
                    <a:pt x="158" y="220"/>
                    <a:pt x="167" y="218"/>
                  </a:cubicBezTo>
                  <a:close/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0" y="34"/>
                    <a:pt x="66" y="68"/>
                    <a:pt x="0" y="134"/>
                  </a:cubicBezTo>
                  <a:lnTo>
                    <a:pt x="0" y="1435"/>
                  </a:lnTo>
                  <a:lnTo>
                    <a:pt x="0" y="2703"/>
                  </a:lnTo>
                  <a:lnTo>
                    <a:pt x="0" y="5305"/>
                  </a:lnTo>
                  <a:lnTo>
                    <a:pt x="134" y="5305"/>
                  </a:lnTo>
                  <a:lnTo>
                    <a:pt x="11275" y="5205"/>
                  </a:lnTo>
                  <a:lnTo>
                    <a:pt x="14477" y="5171"/>
                  </a:lnTo>
                  <a:lnTo>
                    <a:pt x="14411" y="5171"/>
                  </a:lnTo>
                  <a:lnTo>
                    <a:pt x="11175" y="5138"/>
                  </a:lnTo>
                  <a:lnTo>
                    <a:pt x="267" y="5072"/>
                  </a:lnTo>
                  <a:lnTo>
                    <a:pt x="267" y="5072"/>
                  </a:lnTo>
                  <a:lnTo>
                    <a:pt x="267" y="234"/>
                  </a:lnTo>
                  <a:lnTo>
                    <a:pt x="267" y="234"/>
                  </a:lnTo>
                  <a:lnTo>
                    <a:pt x="15512" y="201"/>
                  </a:lnTo>
                  <a:lnTo>
                    <a:pt x="15512" y="201"/>
                  </a:lnTo>
                  <a:cubicBezTo>
                    <a:pt x="15512" y="1737"/>
                    <a:pt x="15545" y="2949"/>
                    <a:pt x="15545" y="3837"/>
                  </a:cubicBezTo>
                  <a:lnTo>
                    <a:pt x="15545" y="4838"/>
                  </a:lnTo>
                  <a:lnTo>
                    <a:pt x="15545" y="5104"/>
                  </a:lnTo>
                  <a:cubicBezTo>
                    <a:pt x="15545" y="5138"/>
                    <a:pt x="15545" y="5171"/>
                    <a:pt x="15545" y="5205"/>
                  </a:cubicBezTo>
                  <a:cubicBezTo>
                    <a:pt x="15545" y="5205"/>
                    <a:pt x="15578" y="5104"/>
                    <a:pt x="15578" y="4871"/>
                  </a:cubicBezTo>
                  <a:lnTo>
                    <a:pt x="15578" y="3870"/>
                  </a:lnTo>
                  <a:cubicBezTo>
                    <a:pt x="15612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521625" y="3492100"/>
              <a:ext cx="394450" cy="126800"/>
            </a:xfrm>
            <a:custGeom>
              <a:avLst/>
              <a:gdLst/>
              <a:ahLst/>
              <a:cxnLst/>
              <a:rect l="l" t="t" r="r" b="b"/>
              <a:pathLst>
                <a:path w="15778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5659200" y="3614700"/>
              <a:ext cx="394475" cy="126775"/>
            </a:xfrm>
            <a:custGeom>
              <a:avLst/>
              <a:gdLst/>
              <a:ahLst/>
              <a:cxnLst/>
              <a:rect l="l" t="t" r="r" b="b"/>
              <a:pathLst>
                <a:path w="15779" h="5071" extrusionOk="0">
                  <a:moveTo>
                    <a:pt x="1" y="0"/>
                  </a:moveTo>
                  <a:lnTo>
                    <a:pt x="1" y="5071"/>
                  </a:lnTo>
                  <a:lnTo>
                    <a:pt x="15779" y="5071"/>
                  </a:lnTo>
                  <a:lnTo>
                    <a:pt x="15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415700" y="3734775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1" y="34"/>
                    <a:pt x="67" y="68"/>
                    <a:pt x="1" y="134"/>
                  </a:cubicBezTo>
                  <a:lnTo>
                    <a:pt x="1" y="1435"/>
                  </a:lnTo>
                  <a:lnTo>
                    <a:pt x="1" y="2703"/>
                  </a:lnTo>
                  <a:lnTo>
                    <a:pt x="1" y="5305"/>
                  </a:lnTo>
                  <a:lnTo>
                    <a:pt x="101" y="5305"/>
                  </a:lnTo>
                  <a:lnTo>
                    <a:pt x="11209" y="5238"/>
                  </a:lnTo>
                  <a:lnTo>
                    <a:pt x="14411" y="5205"/>
                  </a:lnTo>
                  <a:lnTo>
                    <a:pt x="14344" y="5205"/>
                  </a:lnTo>
                  <a:lnTo>
                    <a:pt x="11109" y="5171"/>
                  </a:lnTo>
                  <a:lnTo>
                    <a:pt x="201" y="5138"/>
                  </a:lnTo>
                  <a:lnTo>
                    <a:pt x="201" y="5138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6" y="235"/>
                  </a:lnTo>
                  <a:lnTo>
                    <a:pt x="15446" y="235"/>
                  </a:lnTo>
                  <a:cubicBezTo>
                    <a:pt x="15479" y="1771"/>
                    <a:pt x="15512" y="3015"/>
                    <a:pt x="15512" y="3870"/>
                  </a:cubicBezTo>
                  <a:lnTo>
                    <a:pt x="15512" y="4871"/>
                  </a:lnTo>
                  <a:lnTo>
                    <a:pt x="15512" y="5138"/>
                  </a:lnTo>
                  <a:cubicBezTo>
                    <a:pt x="15478" y="5171"/>
                    <a:pt x="15478" y="5205"/>
                    <a:pt x="15512" y="5238"/>
                  </a:cubicBezTo>
                  <a:cubicBezTo>
                    <a:pt x="15512" y="5241"/>
                    <a:pt x="15512" y="5242"/>
                    <a:pt x="15513" y="5242"/>
                  </a:cubicBezTo>
                  <a:cubicBezTo>
                    <a:pt x="15523" y="5242"/>
                    <a:pt x="15578" y="5084"/>
                    <a:pt x="15578" y="4871"/>
                  </a:cubicBezTo>
                  <a:lnTo>
                    <a:pt x="15578" y="3870"/>
                  </a:lnTo>
                  <a:cubicBezTo>
                    <a:pt x="15578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547950" y="177337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28900" y="1642450"/>
              <a:ext cx="389475" cy="131775"/>
            </a:xfrm>
            <a:custGeom>
              <a:avLst/>
              <a:gdLst/>
              <a:ahLst/>
              <a:cxnLst/>
              <a:rect l="l" t="t" r="r" b="b"/>
              <a:pathLst>
                <a:path w="15579" h="5271" extrusionOk="0">
                  <a:moveTo>
                    <a:pt x="101" y="1"/>
                  </a:moveTo>
                  <a:cubicBezTo>
                    <a:pt x="82" y="20"/>
                    <a:pt x="50" y="51"/>
                    <a:pt x="1" y="101"/>
                  </a:cubicBezTo>
                  <a:lnTo>
                    <a:pt x="1" y="2702"/>
                  </a:lnTo>
                  <a:lnTo>
                    <a:pt x="1" y="5171"/>
                  </a:lnTo>
                  <a:lnTo>
                    <a:pt x="1" y="5271"/>
                  </a:lnTo>
                  <a:lnTo>
                    <a:pt x="101" y="5271"/>
                  </a:lnTo>
                  <a:lnTo>
                    <a:pt x="11209" y="5238"/>
                  </a:lnTo>
                  <a:lnTo>
                    <a:pt x="14411" y="5204"/>
                  </a:lnTo>
                  <a:lnTo>
                    <a:pt x="14344" y="5204"/>
                  </a:lnTo>
                  <a:lnTo>
                    <a:pt x="11109" y="5171"/>
                  </a:lnTo>
                  <a:lnTo>
                    <a:pt x="201" y="5105"/>
                  </a:lnTo>
                  <a:lnTo>
                    <a:pt x="201" y="5105"/>
                  </a:lnTo>
                  <a:lnTo>
                    <a:pt x="201" y="2736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7" y="234"/>
                  </a:lnTo>
                  <a:lnTo>
                    <a:pt x="15447" y="234"/>
                  </a:lnTo>
                  <a:cubicBezTo>
                    <a:pt x="15478" y="1787"/>
                    <a:pt x="15478" y="2988"/>
                    <a:pt x="15478" y="3870"/>
                  </a:cubicBezTo>
                  <a:lnTo>
                    <a:pt x="15478" y="4871"/>
                  </a:lnTo>
                  <a:lnTo>
                    <a:pt x="15478" y="5138"/>
                  </a:lnTo>
                  <a:lnTo>
                    <a:pt x="15478" y="5188"/>
                  </a:lnTo>
                  <a:lnTo>
                    <a:pt x="15478" y="5188"/>
                  </a:lnTo>
                  <a:cubicBezTo>
                    <a:pt x="15446" y="5182"/>
                    <a:pt x="15412" y="5179"/>
                    <a:pt x="15378" y="5179"/>
                  </a:cubicBezTo>
                  <a:cubicBezTo>
                    <a:pt x="15320" y="5179"/>
                    <a:pt x="15262" y="5188"/>
                    <a:pt x="15212" y="5204"/>
                  </a:cubicBezTo>
                  <a:lnTo>
                    <a:pt x="15478" y="5204"/>
                  </a:lnTo>
                  <a:lnTo>
                    <a:pt x="15478" y="5238"/>
                  </a:lnTo>
                  <a:cubicBezTo>
                    <a:pt x="15481" y="5227"/>
                    <a:pt x="15484" y="5215"/>
                    <a:pt x="15486" y="5204"/>
                  </a:cubicBezTo>
                  <a:lnTo>
                    <a:pt x="15545" y="5204"/>
                  </a:lnTo>
                  <a:cubicBezTo>
                    <a:pt x="15527" y="5198"/>
                    <a:pt x="15509" y="5193"/>
                    <a:pt x="15489" y="5190"/>
                  </a:cubicBezTo>
                  <a:lnTo>
                    <a:pt x="15489" y="5190"/>
                  </a:lnTo>
                  <a:cubicBezTo>
                    <a:pt x="15512" y="5072"/>
                    <a:pt x="15512" y="4955"/>
                    <a:pt x="15512" y="4837"/>
                  </a:cubicBezTo>
                  <a:lnTo>
                    <a:pt x="15512" y="3837"/>
                  </a:lnTo>
                  <a:cubicBezTo>
                    <a:pt x="15545" y="2969"/>
                    <a:pt x="15579" y="1668"/>
                    <a:pt x="15579" y="101"/>
                  </a:cubicBezTo>
                  <a:lnTo>
                    <a:pt x="15579" y="34"/>
                  </a:lnTo>
                  <a:lnTo>
                    <a:pt x="1554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405350" y="5033200"/>
              <a:ext cx="4760925" cy="5875"/>
            </a:xfrm>
            <a:custGeom>
              <a:avLst/>
              <a:gdLst/>
              <a:ahLst/>
              <a:cxnLst/>
              <a:rect l="l" t="t" r="r" b="b"/>
              <a:pathLst>
                <a:path w="190437" h="235" extrusionOk="0">
                  <a:moveTo>
                    <a:pt x="95235" y="1"/>
                  </a:moveTo>
                  <a:cubicBezTo>
                    <a:pt x="42631" y="1"/>
                    <a:pt x="0" y="68"/>
                    <a:pt x="0" y="134"/>
                  </a:cubicBezTo>
                  <a:cubicBezTo>
                    <a:pt x="0" y="201"/>
                    <a:pt x="42631" y="234"/>
                    <a:pt x="95235" y="234"/>
                  </a:cubicBezTo>
                  <a:cubicBezTo>
                    <a:pt x="147806" y="234"/>
                    <a:pt x="190436" y="201"/>
                    <a:pt x="190436" y="134"/>
                  </a:cubicBezTo>
                  <a:cubicBezTo>
                    <a:pt x="190436" y="68"/>
                    <a:pt x="147806" y="1"/>
                    <a:pt x="95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267275" y="4517850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1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1" y="12142"/>
                  </a:lnTo>
                  <a:lnTo>
                    <a:pt x="202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233900" y="4532025"/>
              <a:ext cx="582125" cy="343600"/>
            </a:xfrm>
            <a:custGeom>
              <a:avLst/>
              <a:gdLst/>
              <a:ahLst/>
              <a:cxnLst/>
              <a:rect l="l" t="t" r="r" b="b"/>
              <a:pathLst>
                <a:path w="23285" h="13744" extrusionOk="0">
                  <a:moveTo>
                    <a:pt x="22817" y="0"/>
                  </a:moveTo>
                  <a:lnTo>
                    <a:pt x="468" y="167"/>
                  </a:lnTo>
                  <a:cubicBezTo>
                    <a:pt x="201" y="167"/>
                    <a:pt x="1" y="401"/>
                    <a:pt x="34" y="667"/>
                  </a:cubicBezTo>
                  <a:lnTo>
                    <a:pt x="1135" y="13310"/>
                  </a:lnTo>
                  <a:cubicBezTo>
                    <a:pt x="1135" y="13543"/>
                    <a:pt x="1335" y="13743"/>
                    <a:pt x="1569" y="13743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6"/>
                  </a:cubicBezTo>
                  <a:lnTo>
                    <a:pt x="23251" y="501"/>
                  </a:lnTo>
                  <a:cubicBezTo>
                    <a:pt x="23284" y="234"/>
                    <a:pt x="23084" y="0"/>
                    <a:pt x="228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404025" y="446947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2" y="0"/>
                  </a:moveTo>
                  <a:lnTo>
                    <a:pt x="1" y="134"/>
                  </a:lnTo>
                  <a:lnTo>
                    <a:pt x="67" y="12276"/>
                  </a:lnTo>
                  <a:lnTo>
                    <a:pt x="20382" y="12109"/>
                  </a:lnTo>
                  <a:lnTo>
                    <a:pt x="202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557475" y="4503675"/>
              <a:ext cx="516225" cy="296050"/>
            </a:xfrm>
            <a:custGeom>
              <a:avLst/>
              <a:gdLst/>
              <a:ahLst/>
              <a:cxnLst/>
              <a:rect l="l" t="t" r="r" b="b"/>
              <a:pathLst>
                <a:path w="20649" h="11842" extrusionOk="0">
                  <a:moveTo>
                    <a:pt x="19915" y="0"/>
                  </a:moveTo>
                  <a:lnTo>
                    <a:pt x="15078" y="33"/>
                  </a:lnTo>
                  <a:cubicBezTo>
                    <a:pt x="14911" y="33"/>
                    <a:pt x="14744" y="100"/>
                    <a:pt x="14611" y="234"/>
                  </a:cubicBezTo>
                  <a:lnTo>
                    <a:pt x="12643" y="2202"/>
                  </a:lnTo>
                  <a:cubicBezTo>
                    <a:pt x="12509" y="2335"/>
                    <a:pt x="12309" y="2402"/>
                    <a:pt x="12142" y="2402"/>
                  </a:cubicBezTo>
                  <a:lnTo>
                    <a:pt x="701" y="2402"/>
                  </a:lnTo>
                  <a:cubicBezTo>
                    <a:pt x="334" y="2402"/>
                    <a:pt x="0" y="2735"/>
                    <a:pt x="34" y="3102"/>
                  </a:cubicBezTo>
                  <a:lnTo>
                    <a:pt x="100" y="11141"/>
                  </a:lnTo>
                  <a:cubicBezTo>
                    <a:pt x="100" y="11542"/>
                    <a:pt x="401" y="11842"/>
                    <a:pt x="801" y="11842"/>
                  </a:cubicBezTo>
                  <a:lnTo>
                    <a:pt x="19381" y="11709"/>
                  </a:lnTo>
                  <a:cubicBezTo>
                    <a:pt x="19748" y="11709"/>
                    <a:pt x="20048" y="11408"/>
                    <a:pt x="20048" y="11041"/>
                  </a:cubicBezTo>
                  <a:lnTo>
                    <a:pt x="20615" y="734"/>
                  </a:lnTo>
                  <a:cubicBezTo>
                    <a:pt x="20649" y="300"/>
                    <a:pt x="20315" y="0"/>
                    <a:pt x="1991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557475" y="452952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315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2" y="12142"/>
                  </a:lnTo>
                  <a:lnTo>
                    <a:pt x="2031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524950" y="454370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0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7"/>
                  </a:cubicBezTo>
                  <a:lnTo>
                    <a:pt x="1101" y="13310"/>
                  </a:lnTo>
                  <a:cubicBezTo>
                    <a:pt x="1135" y="13543"/>
                    <a:pt x="1301" y="13710"/>
                    <a:pt x="1568" y="13710"/>
                  </a:cubicBezTo>
                  <a:lnTo>
                    <a:pt x="21349" y="13577"/>
                  </a:lnTo>
                  <a:cubicBezTo>
                    <a:pt x="21549" y="13577"/>
                    <a:pt x="21749" y="13410"/>
                    <a:pt x="21783" y="13176"/>
                  </a:cubicBezTo>
                  <a:lnTo>
                    <a:pt x="23250" y="534"/>
                  </a:lnTo>
                  <a:cubicBezTo>
                    <a:pt x="23284" y="234"/>
                    <a:pt x="23050" y="0"/>
                    <a:pt x="227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5524950" y="4599575"/>
              <a:ext cx="633800" cy="439500"/>
            </a:xfrm>
            <a:custGeom>
              <a:avLst/>
              <a:gdLst/>
              <a:ahLst/>
              <a:cxnLst/>
              <a:rect l="l" t="t" r="r" b="b"/>
              <a:pathLst>
                <a:path w="25352" h="17580" extrusionOk="0">
                  <a:moveTo>
                    <a:pt x="15873" y="1866"/>
                  </a:moveTo>
                  <a:cubicBezTo>
                    <a:pt x="17581" y="1866"/>
                    <a:pt x="17581" y="4473"/>
                    <a:pt x="15873" y="4473"/>
                  </a:cubicBezTo>
                  <a:cubicBezTo>
                    <a:pt x="15842" y="4473"/>
                    <a:pt x="15811" y="4472"/>
                    <a:pt x="15778" y="4470"/>
                  </a:cubicBezTo>
                  <a:lnTo>
                    <a:pt x="9574" y="4470"/>
                  </a:lnTo>
                  <a:cubicBezTo>
                    <a:pt x="8873" y="4470"/>
                    <a:pt x="8273" y="3870"/>
                    <a:pt x="8273" y="3169"/>
                  </a:cubicBezTo>
                  <a:cubicBezTo>
                    <a:pt x="8273" y="2469"/>
                    <a:pt x="8873" y="1868"/>
                    <a:pt x="9574" y="1868"/>
                  </a:cubicBezTo>
                  <a:lnTo>
                    <a:pt x="15778" y="1868"/>
                  </a:lnTo>
                  <a:cubicBezTo>
                    <a:pt x="15811" y="1866"/>
                    <a:pt x="15842" y="1866"/>
                    <a:pt x="15873" y="1866"/>
                  </a:cubicBezTo>
                  <a:close/>
                  <a:moveTo>
                    <a:pt x="0" y="0"/>
                  </a:moveTo>
                  <a:lnTo>
                    <a:pt x="0" y="17579"/>
                  </a:lnTo>
                  <a:lnTo>
                    <a:pt x="25352" y="17579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183875" y="4599575"/>
              <a:ext cx="341100" cy="439500"/>
            </a:xfrm>
            <a:custGeom>
              <a:avLst/>
              <a:gdLst/>
              <a:ahLst/>
              <a:cxnLst/>
              <a:rect l="l" t="t" r="r" b="b"/>
              <a:pathLst>
                <a:path w="13644" h="17580" extrusionOk="0">
                  <a:moveTo>
                    <a:pt x="0" y="0"/>
                  </a:moveTo>
                  <a:lnTo>
                    <a:pt x="0" y="17579"/>
                  </a:lnTo>
                  <a:lnTo>
                    <a:pt x="13643" y="17579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742850" y="4707150"/>
              <a:ext cx="430325" cy="332750"/>
            </a:xfrm>
            <a:custGeom>
              <a:avLst/>
              <a:gdLst/>
              <a:ahLst/>
              <a:cxnLst/>
              <a:rect l="l" t="t" r="r" b="b"/>
              <a:pathLst>
                <a:path w="17213" h="13310" extrusionOk="0">
                  <a:moveTo>
                    <a:pt x="9874" y="0"/>
                  </a:moveTo>
                  <a:lnTo>
                    <a:pt x="8573" y="7639"/>
                  </a:lnTo>
                  <a:cubicBezTo>
                    <a:pt x="8573" y="7639"/>
                    <a:pt x="367" y="8840"/>
                    <a:pt x="0" y="10241"/>
                  </a:cubicBezTo>
                  <a:lnTo>
                    <a:pt x="14677" y="13310"/>
                  </a:lnTo>
                  <a:lnTo>
                    <a:pt x="17213" y="153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050575" y="4903825"/>
              <a:ext cx="33375" cy="29125"/>
            </a:xfrm>
            <a:custGeom>
              <a:avLst/>
              <a:gdLst/>
              <a:ahLst/>
              <a:cxnLst/>
              <a:rect l="l" t="t" r="r" b="b"/>
              <a:pathLst>
                <a:path w="1335" h="1165" extrusionOk="0">
                  <a:moveTo>
                    <a:pt x="661" y="0"/>
                  </a:moveTo>
                  <a:cubicBezTo>
                    <a:pt x="461" y="0"/>
                    <a:pt x="273" y="102"/>
                    <a:pt x="167" y="272"/>
                  </a:cubicBezTo>
                  <a:cubicBezTo>
                    <a:pt x="0" y="606"/>
                    <a:pt x="133" y="973"/>
                    <a:pt x="434" y="1106"/>
                  </a:cubicBezTo>
                  <a:cubicBezTo>
                    <a:pt x="521" y="1145"/>
                    <a:pt x="612" y="1164"/>
                    <a:pt x="699" y="1164"/>
                  </a:cubicBezTo>
                  <a:cubicBezTo>
                    <a:pt x="912" y="1164"/>
                    <a:pt x="1106" y="1052"/>
                    <a:pt x="1201" y="840"/>
                  </a:cubicBezTo>
                  <a:cubicBezTo>
                    <a:pt x="1334" y="539"/>
                    <a:pt x="1201" y="239"/>
                    <a:pt x="934" y="72"/>
                  </a:cubicBezTo>
                  <a:lnTo>
                    <a:pt x="934" y="72"/>
                  </a:lnTo>
                  <a:lnTo>
                    <a:pt x="1001" y="106"/>
                  </a:lnTo>
                  <a:cubicBezTo>
                    <a:pt x="892" y="33"/>
                    <a:pt x="774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742000" y="4947325"/>
              <a:ext cx="372800" cy="92575"/>
            </a:xfrm>
            <a:custGeom>
              <a:avLst/>
              <a:gdLst/>
              <a:ahLst/>
              <a:cxnLst/>
              <a:rect l="l" t="t" r="r" b="b"/>
              <a:pathLst>
                <a:path w="14912" h="3703" extrusionOk="0">
                  <a:moveTo>
                    <a:pt x="735" y="0"/>
                  </a:moveTo>
                  <a:cubicBezTo>
                    <a:pt x="735" y="0"/>
                    <a:pt x="34" y="167"/>
                    <a:pt x="1" y="634"/>
                  </a:cubicBezTo>
                  <a:lnTo>
                    <a:pt x="14711" y="3703"/>
                  </a:lnTo>
                  <a:lnTo>
                    <a:pt x="14912" y="2502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951325" y="4893925"/>
              <a:ext cx="30875" cy="28450"/>
            </a:xfrm>
            <a:custGeom>
              <a:avLst/>
              <a:gdLst/>
              <a:ahLst/>
              <a:cxnLst/>
              <a:rect l="l" t="t" r="r" b="b"/>
              <a:pathLst>
                <a:path w="1235" h="1138" extrusionOk="0">
                  <a:moveTo>
                    <a:pt x="104" y="1"/>
                  </a:moveTo>
                  <a:cubicBezTo>
                    <a:pt x="39" y="1"/>
                    <a:pt x="1" y="15"/>
                    <a:pt x="1" y="35"/>
                  </a:cubicBezTo>
                  <a:cubicBezTo>
                    <a:pt x="1" y="101"/>
                    <a:pt x="334" y="201"/>
                    <a:pt x="634" y="502"/>
                  </a:cubicBezTo>
                  <a:cubicBezTo>
                    <a:pt x="954" y="789"/>
                    <a:pt x="1059" y="1138"/>
                    <a:pt x="1126" y="1138"/>
                  </a:cubicBezTo>
                  <a:cubicBezTo>
                    <a:pt x="1129" y="1138"/>
                    <a:pt x="1132" y="1137"/>
                    <a:pt x="1135" y="1135"/>
                  </a:cubicBezTo>
                  <a:cubicBezTo>
                    <a:pt x="1235" y="1135"/>
                    <a:pt x="1201" y="702"/>
                    <a:pt x="834" y="335"/>
                  </a:cubicBezTo>
                  <a:cubicBezTo>
                    <a:pt x="554" y="78"/>
                    <a:pt x="257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908800" y="4901825"/>
              <a:ext cx="22300" cy="33050"/>
            </a:xfrm>
            <a:custGeom>
              <a:avLst/>
              <a:gdLst/>
              <a:ahLst/>
              <a:cxnLst/>
              <a:rect l="l" t="t" r="r" b="b"/>
              <a:pathLst>
                <a:path w="892" h="1322" extrusionOk="0">
                  <a:moveTo>
                    <a:pt x="71" y="0"/>
                  </a:moveTo>
                  <a:cubicBezTo>
                    <a:pt x="47" y="0"/>
                    <a:pt x="34" y="7"/>
                    <a:pt x="34" y="19"/>
                  </a:cubicBezTo>
                  <a:cubicBezTo>
                    <a:pt x="0" y="86"/>
                    <a:pt x="301" y="286"/>
                    <a:pt x="434" y="619"/>
                  </a:cubicBezTo>
                  <a:cubicBezTo>
                    <a:pt x="601" y="986"/>
                    <a:pt x="634" y="1320"/>
                    <a:pt x="701" y="1320"/>
                  </a:cubicBezTo>
                  <a:cubicBezTo>
                    <a:pt x="703" y="1321"/>
                    <a:pt x="706" y="1322"/>
                    <a:pt x="709" y="1322"/>
                  </a:cubicBezTo>
                  <a:cubicBezTo>
                    <a:pt x="777" y="1322"/>
                    <a:pt x="892" y="935"/>
                    <a:pt x="667" y="486"/>
                  </a:cubicBezTo>
                  <a:cubicBezTo>
                    <a:pt x="477" y="132"/>
                    <a:pt x="175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869600" y="4910350"/>
              <a:ext cx="14075" cy="33725"/>
            </a:xfrm>
            <a:custGeom>
              <a:avLst/>
              <a:gdLst/>
              <a:ahLst/>
              <a:cxnLst/>
              <a:rect l="l" t="t" r="r" b="b"/>
              <a:pathLst>
                <a:path w="563" h="1349" extrusionOk="0">
                  <a:moveTo>
                    <a:pt x="46" y="0"/>
                  </a:moveTo>
                  <a:cubicBezTo>
                    <a:pt x="38" y="0"/>
                    <a:pt x="34" y="4"/>
                    <a:pt x="34" y="11"/>
                  </a:cubicBezTo>
                  <a:cubicBezTo>
                    <a:pt x="1" y="45"/>
                    <a:pt x="134" y="312"/>
                    <a:pt x="234" y="645"/>
                  </a:cubicBezTo>
                  <a:cubicBezTo>
                    <a:pt x="301" y="1012"/>
                    <a:pt x="267" y="1312"/>
                    <a:pt x="334" y="1346"/>
                  </a:cubicBezTo>
                  <a:cubicBezTo>
                    <a:pt x="337" y="1347"/>
                    <a:pt x="340" y="1348"/>
                    <a:pt x="344" y="1348"/>
                  </a:cubicBezTo>
                  <a:cubicBezTo>
                    <a:pt x="416" y="1348"/>
                    <a:pt x="563" y="1025"/>
                    <a:pt x="468" y="612"/>
                  </a:cubicBezTo>
                  <a:cubicBezTo>
                    <a:pt x="379" y="227"/>
                    <a:pt x="106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3963225" y="4848500"/>
              <a:ext cx="39000" cy="14100"/>
            </a:xfrm>
            <a:custGeom>
              <a:avLst/>
              <a:gdLst/>
              <a:ahLst/>
              <a:cxnLst/>
              <a:rect l="l" t="t" r="r" b="b"/>
              <a:pathLst>
                <a:path w="1560" h="564" extrusionOk="0">
                  <a:moveTo>
                    <a:pt x="486" y="0"/>
                  </a:moveTo>
                  <a:cubicBezTo>
                    <a:pt x="189" y="0"/>
                    <a:pt x="1" y="102"/>
                    <a:pt x="25" y="150"/>
                  </a:cubicBezTo>
                  <a:cubicBezTo>
                    <a:pt x="25" y="217"/>
                    <a:pt x="392" y="184"/>
                    <a:pt x="792" y="284"/>
                  </a:cubicBezTo>
                  <a:cubicBezTo>
                    <a:pt x="1138" y="399"/>
                    <a:pt x="1409" y="564"/>
                    <a:pt x="1498" y="564"/>
                  </a:cubicBezTo>
                  <a:cubicBezTo>
                    <a:pt x="1512" y="564"/>
                    <a:pt x="1521" y="560"/>
                    <a:pt x="1526" y="551"/>
                  </a:cubicBezTo>
                  <a:cubicBezTo>
                    <a:pt x="1559" y="484"/>
                    <a:pt x="1326" y="184"/>
                    <a:pt x="859" y="50"/>
                  </a:cubicBezTo>
                  <a:cubicBezTo>
                    <a:pt x="723" y="14"/>
                    <a:pt x="597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3977175" y="4744675"/>
              <a:ext cx="187650" cy="70900"/>
            </a:xfrm>
            <a:custGeom>
              <a:avLst/>
              <a:gdLst/>
              <a:ahLst/>
              <a:cxnLst/>
              <a:rect l="l" t="t" r="r" b="b"/>
              <a:pathLst>
                <a:path w="7506" h="2836" extrusionOk="0">
                  <a:moveTo>
                    <a:pt x="234" y="0"/>
                  </a:moveTo>
                  <a:lnTo>
                    <a:pt x="1" y="1368"/>
                  </a:lnTo>
                  <a:lnTo>
                    <a:pt x="7239" y="2836"/>
                  </a:lnTo>
                  <a:lnTo>
                    <a:pt x="7506" y="160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971350" y="4793050"/>
              <a:ext cx="61725" cy="24425"/>
            </a:xfrm>
            <a:custGeom>
              <a:avLst/>
              <a:gdLst/>
              <a:ahLst/>
              <a:cxnLst/>
              <a:rect l="l" t="t" r="r" b="b"/>
              <a:pathLst>
                <a:path w="2469" h="977" extrusionOk="0">
                  <a:moveTo>
                    <a:pt x="1835" y="267"/>
                  </a:moveTo>
                  <a:cubicBezTo>
                    <a:pt x="2002" y="267"/>
                    <a:pt x="2135" y="300"/>
                    <a:pt x="2168" y="367"/>
                  </a:cubicBezTo>
                  <a:cubicBezTo>
                    <a:pt x="2202" y="434"/>
                    <a:pt x="2168" y="400"/>
                    <a:pt x="2135" y="434"/>
                  </a:cubicBezTo>
                  <a:cubicBezTo>
                    <a:pt x="2068" y="467"/>
                    <a:pt x="2002" y="500"/>
                    <a:pt x="1935" y="534"/>
                  </a:cubicBezTo>
                  <a:cubicBezTo>
                    <a:pt x="1801" y="601"/>
                    <a:pt x="1668" y="634"/>
                    <a:pt x="1535" y="667"/>
                  </a:cubicBezTo>
                  <a:cubicBezTo>
                    <a:pt x="1268" y="734"/>
                    <a:pt x="1001" y="767"/>
                    <a:pt x="734" y="801"/>
                  </a:cubicBezTo>
                  <a:cubicBezTo>
                    <a:pt x="551" y="801"/>
                    <a:pt x="347" y="801"/>
                    <a:pt x="155" y="817"/>
                  </a:cubicBezTo>
                  <a:lnTo>
                    <a:pt x="155" y="817"/>
                  </a:lnTo>
                  <a:cubicBezTo>
                    <a:pt x="269" y="749"/>
                    <a:pt x="441" y="647"/>
                    <a:pt x="667" y="534"/>
                  </a:cubicBezTo>
                  <a:cubicBezTo>
                    <a:pt x="901" y="434"/>
                    <a:pt x="1134" y="334"/>
                    <a:pt x="1401" y="300"/>
                  </a:cubicBezTo>
                  <a:cubicBezTo>
                    <a:pt x="1535" y="267"/>
                    <a:pt x="1701" y="267"/>
                    <a:pt x="1835" y="267"/>
                  </a:cubicBezTo>
                  <a:close/>
                  <a:moveTo>
                    <a:pt x="1835" y="0"/>
                  </a:moveTo>
                  <a:cubicBezTo>
                    <a:pt x="1668" y="33"/>
                    <a:pt x="1501" y="33"/>
                    <a:pt x="1334" y="67"/>
                  </a:cubicBezTo>
                  <a:cubicBezTo>
                    <a:pt x="1068" y="134"/>
                    <a:pt x="801" y="234"/>
                    <a:pt x="567" y="367"/>
                  </a:cubicBezTo>
                  <a:cubicBezTo>
                    <a:pt x="280" y="559"/>
                    <a:pt x="113" y="733"/>
                    <a:pt x="41" y="829"/>
                  </a:cubicBezTo>
                  <a:lnTo>
                    <a:pt x="41" y="829"/>
                  </a:lnTo>
                  <a:cubicBezTo>
                    <a:pt x="28" y="830"/>
                    <a:pt x="14" y="832"/>
                    <a:pt x="0" y="834"/>
                  </a:cubicBezTo>
                  <a:cubicBezTo>
                    <a:pt x="10" y="838"/>
                    <a:pt x="19" y="842"/>
                    <a:pt x="29" y="846"/>
                  </a:cubicBezTo>
                  <a:lnTo>
                    <a:pt x="29" y="846"/>
                  </a:lnTo>
                  <a:cubicBezTo>
                    <a:pt x="9" y="874"/>
                    <a:pt x="0" y="893"/>
                    <a:pt x="0" y="901"/>
                  </a:cubicBezTo>
                  <a:cubicBezTo>
                    <a:pt x="9" y="901"/>
                    <a:pt x="34" y="888"/>
                    <a:pt x="74" y="865"/>
                  </a:cubicBezTo>
                  <a:lnTo>
                    <a:pt x="74" y="865"/>
                  </a:lnTo>
                  <a:cubicBezTo>
                    <a:pt x="242" y="931"/>
                    <a:pt x="411" y="976"/>
                    <a:pt x="595" y="976"/>
                  </a:cubicBezTo>
                  <a:cubicBezTo>
                    <a:pt x="640" y="976"/>
                    <a:pt x="687" y="973"/>
                    <a:pt x="734" y="967"/>
                  </a:cubicBezTo>
                  <a:cubicBezTo>
                    <a:pt x="1001" y="967"/>
                    <a:pt x="1301" y="967"/>
                    <a:pt x="1568" y="901"/>
                  </a:cubicBezTo>
                  <a:cubicBezTo>
                    <a:pt x="1735" y="867"/>
                    <a:pt x="1868" y="834"/>
                    <a:pt x="2035" y="767"/>
                  </a:cubicBezTo>
                  <a:cubicBezTo>
                    <a:pt x="2135" y="734"/>
                    <a:pt x="2202" y="701"/>
                    <a:pt x="2268" y="634"/>
                  </a:cubicBezTo>
                  <a:cubicBezTo>
                    <a:pt x="2402" y="567"/>
                    <a:pt x="2469" y="400"/>
                    <a:pt x="2402" y="267"/>
                  </a:cubicBezTo>
                  <a:cubicBezTo>
                    <a:pt x="2335" y="134"/>
                    <a:pt x="2235" y="67"/>
                    <a:pt x="2102" y="33"/>
                  </a:cubicBezTo>
                  <a:cubicBezTo>
                    <a:pt x="2035" y="0"/>
                    <a:pt x="1935" y="0"/>
                    <a:pt x="1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956325" y="4755200"/>
              <a:ext cx="28375" cy="61225"/>
            </a:xfrm>
            <a:custGeom>
              <a:avLst/>
              <a:gdLst/>
              <a:ahLst/>
              <a:cxnLst/>
              <a:rect l="l" t="t" r="r" b="b"/>
              <a:pathLst>
                <a:path w="1135" h="2449" extrusionOk="0">
                  <a:moveTo>
                    <a:pt x="508" y="1"/>
                  </a:moveTo>
                  <a:cubicBezTo>
                    <a:pt x="408" y="1"/>
                    <a:pt x="319" y="45"/>
                    <a:pt x="268" y="146"/>
                  </a:cubicBezTo>
                  <a:cubicBezTo>
                    <a:pt x="201" y="213"/>
                    <a:pt x="167" y="313"/>
                    <a:pt x="134" y="380"/>
                  </a:cubicBezTo>
                  <a:cubicBezTo>
                    <a:pt x="67" y="547"/>
                    <a:pt x="34" y="714"/>
                    <a:pt x="34" y="880"/>
                  </a:cubicBezTo>
                  <a:cubicBezTo>
                    <a:pt x="1" y="1181"/>
                    <a:pt x="67" y="1447"/>
                    <a:pt x="167" y="1714"/>
                  </a:cubicBezTo>
                  <a:cubicBezTo>
                    <a:pt x="379" y="2137"/>
                    <a:pt x="617" y="2286"/>
                    <a:pt x="661" y="2286"/>
                  </a:cubicBezTo>
                  <a:cubicBezTo>
                    <a:pt x="665" y="2286"/>
                    <a:pt x="668" y="2284"/>
                    <a:pt x="668" y="2281"/>
                  </a:cubicBezTo>
                  <a:cubicBezTo>
                    <a:pt x="701" y="2281"/>
                    <a:pt x="501" y="2081"/>
                    <a:pt x="334" y="1648"/>
                  </a:cubicBezTo>
                  <a:cubicBezTo>
                    <a:pt x="268" y="1414"/>
                    <a:pt x="234" y="1181"/>
                    <a:pt x="268" y="914"/>
                  </a:cubicBezTo>
                  <a:cubicBezTo>
                    <a:pt x="268" y="780"/>
                    <a:pt x="301" y="613"/>
                    <a:pt x="368" y="513"/>
                  </a:cubicBezTo>
                  <a:cubicBezTo>
                    <a:pt x="434" y="347"/>
                    <a:pt x="501" y="247"/>
                    <a:pt x="568" y="247"/>
                  </a:cubicBezTo>
                  <a:cubicBezTo>
                    <a:pt x="601" y="280"/>
                    <a:pt x="735" y="413"/>
                    <a:pt x="768" y="547"/>
                  </a:cubicBezTo>
                  <a:cubicBezTo>
                    <a:pt x="801" y="714"/>
                    <a:pt x="835" y="847"/>
                    <a:pt x="868" y="980"/>
                  </a:cubicBezTo>
                  <a:cubicBezTo>
                    <a:pt x="901" y="1247"/>
                    <a:pt x="901" y="1514"/>
                    <a:pt x="868" y="1748"/>
                  </a:cubicBezTo>
                  <a:cubicBezTo>
                    <a:pt x="768" y="2181"/>
                    <a:pt x="634" y="2448"/>
                    <a:pt x="701" y="2448"/>
                  </a:cubicBezTo>
                  <a:cubicBezTo>
                    <a:pt x="868" y="2281"/>
                    <a:pt x="968" y="2048"/>
                    <a:pt x="1035" y="1781"/>
                  </a:cubicBezTo>
                  <a:cubicBezTo>
                    <a:pt x="1101" y="1514"/>
                    <a:pt x="1135" y="1247"/>
                    <a:pt x="1101" y="947"/>
                  </a:cubicBezTo>
                  <a:cubicBezTo>
                    <a:pt x="1068" y="780"/>
                    <a:pt x="1035" y="613"/>
                    <a:pt x="1001" y="480"/>
                  </a:cubicBezTo>
                  <a:cubicBezTo>
                    <a:pt x="968" y="247"/>
                    <a:pt x="801" y="80"/>
                    <a:pt x="601" y="13"/>
                  </a:cubicBezTo>
                  <a:cubicBezTo>
                    <a:pt x="570" y="5"/>
                    <a:pt x="538" y="1"/>
                    <a:pt x="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5018750" y="4602075"/>
              <a:ext cx="316925" cy="430325"/>
            </a:xfrm>
            <a:custGeom>
              <a:avLst/>
              <a:gdLst/>
              <a:ahLst/>
              <a:cxnLst/>
              <a:rect l="l" t="t" r="r" b="b"/>
              <a:pathLst>
                <a:path w="12677" h="17213" extrusionOk="0">
                  <a:moveTo>
                    <a:pt x="5405" y="0"/>
                  </a:moveTo>
                  <a:lnTo>
                    <a:pt x="1" y="4037"/>
                  </a:lnTo>
                  <a:lnTo>
                    <a:pt x="5004" y="9540"/>
                  </a:lnTo>
                  <a:lnTo>
                    <a:pt x="4804" y="15111"/>
                  </a:lnTo>
                  <a:cubicBezTo>
                    <a:pt x="2035" y="15845"/>
                    <a:pt x="1602" y="17213"/>
                    <a:pt x="1602" y="17213"/>
                  </a:cubicBezTo>
                  <a:lnTo>
                    <a:pt x="7406" y="17213"/>
                  </a:lnTo>
                  <a:lnTo>
                    <a:pt x="12676" y="7072"/>
                  </a:lnTo>
                  <a:lnTo>
                    <a:pt x="8740" y="4370"/>
                  </a:lnTo>
                  <a:lnTo>
                    <a:pt x="5571" y="234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058775" y="4764675"/>
              <a:ext cx="276900" cy="267725"/>
            </a:xfrm>
            <a:custGeom>
              <a:avLst/>
              <a:gdLst/>
              <a:ahLst/>
              <a:cxnLst/>
              <a:rect l="l" t="t" r="r" b="b"/>
              <a:pathLst>
                <a:path w="11076" h="10709" extrusionOk="0">
                  <a:moveTo>
                    <a:pt x="10241" y="1"/>
                  </a:moveTo>
                  <a:lnTo>
                    <a:pt x="5371" y="9574"/>
                  </a:lnTo>
                  <a:lnTo>
                    <a:pt x="668" y="9841"/>
                  </a:lnTo>
                  <a:lnTo>
                    <a:pt x="1" y="10709"/>
                  </a:lnTo>
                  <a:lnTo>
                    <a:pt x="5805" y="10709"/>
                  </a:lnTo>
                  <a:lnTo>
                    <a:pt x="11075" y="568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138850" y="4906450"/>
              <a:ext cx="44225" cy="10375"/>
            </a:xfrm>
            <a:custGeom>
              <a:avLst/>
              <a:gdLst/>
              <a:ahLst/>
              <a:cxnLst/>
              <a:rect l="l" t="t" r="r" b="b"/>
              <a:pathLst>
                <a:path w="1769" h="415" extrusionOk="0">
                  <a:moveTo>
                    <a:pt x="901" y="1"/>
                  </a:moveTo>
                  <a:cubicBezTo>
                    <a:pt x="334" y="1"/>
                    <a:pt x="0" y="334"/>
                    <a:pt x="67" y="368"/>
                  </a:cubicBezTo>
                  <a:cubicBezTo>
                    <a:pt x="72" y="377"/>
                    <a:pt x="83" y="381"/>
                    <a:pt x="100" y="381"/>
                  </a:cubicBezTo>
                  <a:cubicBezTo>
                    <a:pt x="190" y="381"/>
                    <a:pt x="448" y="264"/>
                    <a:pt x="794" y="264"/>
                  </a:cubicBezTo>
                  <a:cubicBezTo>
                    <a:pt x="829" y="264"/>
                    <a:pt x="864" y="265"/>
                    <a:pt x="901" y="268"/>
                  </a:cubicBezTo>
                  <a:cubicBezTo>
                    <a:pt x="1272" y="268"/>
                    <a:pt x="1571" y="415"/>
                    <a:pt x="1690" y="415"/>
                  </a:cubicBezTo>
                  <a:cubicBezTo>
                    <a:pt x="1710" y="415"/>
                    <a:pt x="1725" y="410"/>
                    <a:pt x="1735" y="401"/>
                  </a:cubicBezTo>
                  <a:cubicBezTo>
                    <a:pt x="1768" y="334"/>
                    <a:pt x="1434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5142175" y="4865000"/>
              <a:ext cx="42550" cy="16525"/>
            </a:xfrm>
            <a:custGeom>
              <a:avLst/>
              <a:gdLst/>
              <a:ahLst/>
              <a:cxnLst/>
              <a:rect l="l" t="t" r="r" b="b"/>
              <a:pathLst>
                <a:path w="1702" h="661" extrusionOk="0">
                  <a:moveTo>
                    <a:pt x="956" y="0"/>
                  </a:moveTo>
                  <a:cubicBezTo>
                    <a:pt x="646" y="0"/>
                    <a:pt x="349" y="133"/>
                    <a:pt x="134" y="391"/>
                  </a:cubicBezTo>
                  <a:cubicBezTo>
                    <a:pt x="1" y="525"/>
                    <a:pt x="1" y="625"/>
                    <a:pt x="34" y="658"/>
                  </a:cubicBezTo>
                  <a:cubicBezTo>
                    <a:pt x="35" y="660"/>
                    <a:pt x="38" y="660"/>
                    <a:pt x="40" y="660"/>
                  </a:cubicBezTo>
                  <a:cubicBezTo>
                    <a:pt x="93" y="660"/>
                    <a:pt x="356" y="353"/>
                    <a:pt x="801" y="258"/>
                  </a:cubicBezTo>
                  <a:cubicBezTo>
                    <a:pt x="886" y="240"/>
                    <a:pt x="967" y="232"/>
                    <a:pt x="1044" y="232"/>
                  </a:cubicBezTo>
                  <a:cubicBezTo>
                    <a:pt x="1336" y="232"/>
                    <a:pt x="1560" y="337"/>
                    <a:pt x="1640" y="337"/>
                  </a:cubicBezTo>
                  <a:cubicBezTo>
                    <a:pt x="1654" y="337"/>
                    <a:pt x="1664" y="333"/>
                    <a:pt x="1668" y="324"/>
                  </a:cubicBezTo>
                  <a:cubicBezTo>
                    <a:pt x="1702" y="258"/>
                    <a:pt x="1635" y="191"/>
                    <a:pt x="1468" y="124"/>
                  </a:cubicBezTo>
                  <a:cubicBezTo>
                    <a:pt x="1302" y="41"/>
                    <a:pt x="1127" y="0"/>
                    <a:pt x="9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141350" y="4818600"/>
              <a:ext cx="37550" cy="18725"/>
            </a:xfrm>
            <a:custGeom>
              <a:avLst/>
              <a:gdLst/>
              <a:ahLst/>
              <a:cxnLst/>
              <a:rect l="l" t="t" r="r" b="b"/>
              <a:pathLst>
                <a:path w="1502" h="749" extrusionOk="0">
                  <a:moveTo>
                    <a:pt x="951" y="0"/>
                  </a:moveTo>
                  <a:cubicBezTo>
                    <a:pt x="598" y="0"/>
                    <a:pt x="273" y="170"/>
                    <a:pt x="67" y="479"/>
                  </a:cubicBezTo>
                  <a:cubicBezTo>
                    <a:pt x="0" y="613"/>
                    <a:pt x="0" y="713"/>
                    <a:pt x="0" y="746"/>
                  </a:cubicBezTo>
                  <a:cubicBezTo>
                    <a:pt x="3" y="748"/>
                    <a:pt x="7" y="748"/>
                    <a:pt x="11" y="748"/>
                  </a:cubicBezTo>
                  <a:cubicBezTo>
                    <a:pt x="86" y="748"/>
                    <a:pt x="286" y="438"/>
                    <a:pt x="667" y="279"/>
                  </a:cubicBezTo>
                  <a:cubicBezTo>
                    <a:pt x="815" y="230"/>
                    <a:pt x="959" y="217"/>
                    <a:pt x="1082" y="217"/>
                  </a:cubicBezTo>
                  <a:cubicBezTo>
                    <a:pt x="1217" y="217"/>
                    <a:pt x="1329" y="232"/>
                    <a:pt x="1397" y="232"/>
                  </a:cubicBezTo>
                  <a:cubicBezTo>
                    <a:pt x="1436" y="232"/>
                    <a:pt x="1460" y="227"/>
                    <a:pt x="1468" y="212"/>
                  </a:cubicBezTo>
                  <a:cubicBezTo>
                    <a:pt x="1501" y="146"/>
                    <a:pt x="1401" y="112"/>
                    <a:pt x="1268" y="46"/>
                  </a:cubicBezTo>
                  <a:cubicBezTo>
                    <a:pt x="1161" y="15"/>
                    <a:pt x="1055" y="0"/>
                    <a:pt x="9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5101325" y="4778750"/>
              <a:ext cx="34200" cy="24325"/>
            </a:xfrm>
            <a:custGeom>
              <a:avLst/>
              <a:gdLst/>
              <a:ahLst/>
              <a:cxnLst/>
              <a:rect l="l" t="t" r="r" b="b"/>
              <a:pathLst>
                <a:path w="1368" h="973" extrusionOk="0">
                  <a:moveTo>
                    <a:pt x="1131" y="1"/>
                  </a:moveTo>
                  <a:cubicBezTo>
                    <a:pt x="971" y="1"/>
                    <a:pt x="745" y="48"/>
                    <a:pt x="500" y="205"/>
                  </a:cubicBezTo>
                  <a:cubicBezTo>
                    <a:pt x="67" y="505"/>
                    <a:pt x="0" y="939"/>
                    <a:pt x="67" y="972"/>
                  </a:cubicBezTo>
                  <a:cubicBezTo>
                    <a:pt x="133" y="972"/>
                    <a:pt x="300" y="639"/>
                    <a:pt x="667" y="405"/>
                  </a:cubicBezTo>
                  <a:cubicBezTo>
                    <a:pt x="1001" y="172"/>
                    <a:pt x="1368" y="138"/>
                    <a:pt x="1368" y="72"/>
                  </a:cubicBezTo>
                  <a:cubicBezTo>
                    <a:pt x="1368" y="40"/>
                    <a:pt x="1277" y="1"/>
                    <a:pt x="1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5074625" y="4714650"/>
              <a:ext cx="41725" cy="58400"/>
            </a:xfrm>
            <a:custGeom>
              <a:avLst/>
              <a:gdLst/>
              <a:ahLst/>
              <a:cxnLst/>
              <a:rect l="l" t="t" r="r" b="b"/>
              <a:pathLst>
                <a:path w="1669" h="2336" extrusionOk="0">
                  <a:moveTo>
                    <a:pt x="1235" y="1"/>
                  </a:moveTo>
                  <a:cubicBezTo>
                    <a:pt x="1035" y="34"/>
                    <a:pt x="868" y="134"/>
                    <a:pt x="701" y="301"/>
                  </a:cubicBezTo>
                  <a:cubicBezTo>
                    <a:pt x="568" y="401"/>
                    <a:pt x="434" y="568"/>
                    <a:pt x="334" y="701"/>
                  </a:cubicBezTo>
                  <a:cubicBezTo>
                    <a:pt x="201" y="968"/>
                    <a:pt x="101" y="1235"/>
                    <a:pt x="34" y="1535"/>
                  </a:cubicBezTo>
                  <a:cubicBezTo>
                    <a:pt x="1" y="1802"/>
                    <a:pt x="34" y="2102"/>
                    <a:pt x="167" y="2336"/>
                  </a:cubicBezTo>
                  <a:cubicBezTo>
                    <a:pt x="167" y="2069"/>
                    <a:pt x="201" y="1835"/>
                    <a:pt x="234" y="1568"/>
                  </a:cubicBezTo>
                  <a:cubicBezTo>
                    <a:pt x="301" y="1135"/>
                    <a:pt x="534" y="768"/>
                    <a:pt x="868" y="501"/>
                  </a:cubicBezTo>
                  <a:cubicBezTo>
                    <a:pt x="968" y="367"/>
                    <a:pt x="1135" y="301"/>
                    <a:pt x="1268" y="267"/>
                  </a:cubicBezTo>
                  <a:cubicBezTo>
                    <a:pt x="1335" y="267"/>
                    <a:pt x="1368" y="267"/>
                    <a:pt x="1402" y="334"/>
                  </a:cubicBezTo>
                  <a:cubicBezTo>
                    <a:pt x="1402" y="367"/>
                    <a:pt x="1402" y="434"/>
                    <a:pt x="1402" y="501"/>
                  </a:cubicBezTo>
                  <a:cubicBezTo>
                    <a:pt x="1335" y="634"/>
                    <a:pt x="1268" y="768"/>
                    <a:pt x="1168" y="901"/>
                  </a:cubicBezTo>
                  <a:lnTo>
                    <a:pt x="734" y="1635"/>
                  </a:lnTo>
                  <a:cubicBezTo>
                    <a:pt x="568" y="1835"/>
                    <a:pt x="434" y="2069"/>
                    <a:pt x="368" y="2336"/>
                  </a:cubicBezTo>
                  <a:cubicBezTo>
                    <a:pt x="568" y="2135"/>
                    <a:pt x="734" y="1935"/>
                    <a:pt x="868" y="1702"/>
                  </a:cubicBezTo>
                  <a:lnTo>
                    <a:pt x="1368" y="1001"/>
                  </a:lnTo>
                  <a:cubicBezTo>
                    <a:pt x="1468" y="868"/>
                    <a:pt x="1568" y="701"/>
                    <a:pt x="1635" y="534"/>
                  </a:cubicBezTo>
                  <a:cubicBezTo>
                    <a:pt x="1668" y="434"/>
                    <a:pt x="1668" y="301"/>
                    <a:pt x="1602" y="201"/>
                  </a:cubicBezTo>
                  <a:cubicBezTo>
                    <a:pt x="1535" y="67"/>
                    <a:pt x="1402" y="1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5025425" y="4749000"/>
              <a:ext cx="54225" cy="30375"/>
            </a:xfrm>
            <a:custGeom>
              <a:avLst/>
              <a:gdLst/>
              <a:ahLst/>
              <a:cxnLst/>
              <a:rect l="l" t="t" r="r" b="b"/>
              <a:pathLst>
                <a:path w="2169" h="1215" extrusionOk="0">
                  <a:moveTo>
                    <a:pt x="807" y="247"/>
                  </a:moveTo>
                  <a:cubicBezTo>
                    <a:pt x="913" y="247"/>
                    <a:pt x="1007" y="271"/>
                    <a:pt x="1101" y="294"/>
                  </a:cubicBezTo>
                  <a:cubicBezTo>
                    <a:pt x="1335" y="328"/>
                    <a:pt x="1535" y="428"/>
                    <a:pt x="1735" y="595"/>
                  </a:cubicBezTo>
                  <a:cubicBezTo>
                    <a:pt x="1923" y="806"/>
                    <a:pt x="2029" y="1002"/>
                    <a:pt x="2086" y="1087"/>
                  </a:cubicBezTo>
                  <a:lnTo>
                    <a:pt x="2086" y="1087"/>
                  </a:lnTo>
                  <a:cubicBezTo>
                    <a:pt x="1978" y="1069"/>
                    <a:pt x="1770" y="1062"/>
                    <a:pt x="1502" y="995"/>
                  </a:cubicBezTo>
                  <a:cubicBezTo>
                    <a:pt x="1235" y="962"/>
                    <a:pt x="1035" y="861"/>
                    <a:pt x="801" y="761"/>
                  </a:cubicBezTo>
                  <a:cubicBezTo>
                    <a:pt x="668" y="695"/>
                    <a:pt x="568" y="628"/>
                    <a:pt x="468" y="528"/>
                  </a:cubicBezTo>
                  <a:cubicBezTo>
                    <a:pt x="401" y="495"/>
                    <a:pt x="334" y="461"/>
                    <a:pt x="301" y="394"/>
                  </a:cubicBezTo>
                  <a:cubicBezTo>
                    <a:pt x="267" y="361"/>
                    <a:pt x="267" y="361"/>
                    <a:pt x="301" y="361"/>
                  </a:cubicBezTo>
                  <a:cubicBezTo>
                    <a:pt x="367" y="328"/>
                    <a:pt x="401" y="294"/>
                    <a:pt x="468" y="294"/>
                  </a:cubicBezTo>
                  <a:cubicBezTo>
                    <a:pt x="534" y="261"/>
                    <a:pt x="601" y="261"/>
                    <a:pt x="668" y="261"/>
                  </a:cubicBezTo>
                  <a:cubicBezTo>
                    <a:pt x="717" y="251"/>
                    <a:pt x="763" y="247"/>
                    <a:pt x="807" y="247"/>
                  </a:cubicBezTo>
                  <a:close/>
                  <a:moveTo>
                    <a:pt x="748" y="1"/>
                  </a:moveTo>
                  <a:cubicBezTo>
                    <a:pt x="528" y="1"/>
                    <a:pt x="305" y="53"/>
                    <a:pt x="101" y="161"/>
                  </a:cubicBezTo>
                  <a:cubicBezTo>
                    <a:pt x="34" y="228"/>
                    <a:pt x="1" y="294"/>
                    <a:pt x="1" y="361"/>
                  </a:cubicBezTo>
                  <a:cubicBezTo>
                    <a:pt x="1" y="428"/>
                    <a:pt x="34" y="495"/>
                    <a:pt x="67" y="561"/>
                  </a:cubicBezTo>
                  <a:cubicBezTo>
                    <a:pt x="134" y="628"/>
                    <a:pt x="201" y="695"/>
                    <a:pt x="267" y="728"/>
                  </a:cubicBezTo>
                  <a:cubicBezTo>
                    <a:pt x="401" y="828"/>
                    <a:pt x="534" y="895"/>
                    <a:pt x="701" y="962"/>
                  </a:cubicBezTo>
                  <a:cubicBezTo>
                    <a:pt x="935" y="1095"/>
                    <a:pt x="1201" y="1162"/>
                    <a:pt x="1468" y="1195"/>
                  </a:cubicBezTo>
                  <a:cubicBezTo>
                    <a:pt x="1554" y="1207"/>
                    <a:pt x="1639" y="1215"/>
                    <a:pt x="1725" y="1215"/>
                  </a:cubicBezTo>
                  <a:cubicBezTo>
                    <a:pt x="1873" y="1215"/>
                    <a:pt x="2021" y="1192"/>
                    <a:pt x="2169" y="1128"/>
                  </a:cubicBezTo>
                  <a:cubicBezTo>
                    <a:pt x="2169" y="1114"/>
                    <a:pt x="2156" y="1104"/>
                    <a:pt x="2133" y="1097"/>
                  </a:cubicBezTo>
                  <a:lnTo>
                    <a:pt x="2133" y="1097"/>
                  </a:lnTo>
                  <a:cubicBezTo>
                    <a:pt x="2123" y="1011"/>
                    <a:pt x="2071" y="758"/>
                    <a:pt x="1802" y="461"/>
                  </a:cubicBezTo>
                  <a:cubicBezTo>
                    <a:pt x="1525" y="163"/>
                    <a:pt x="1139" y="1"/>
                    <a:pt x="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5220575" y="4757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cubicBezTo>
                    <a:pt x="0" y="1068"/>
                    <a:pt x="300" y="1368"/>
                    <a:pt x="667" y="1368"/>
                  </a:cubicBezTo>
                  <a:cubicBezTo>
                    <a:pt x="1068" y="1368"/>
                    <a:pt x="1368" y="1068"/>
                    <a:pt x="1368" y="701"/>
                  </a:cubicBezTo>
                  <a:cubicBezTo>
                    <a:pt x="1368" y="301"/>
                    <a:pt x="1068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5031275" y="4610400"/>
              <a:ext cx="145125" cy="136800"/>
            </a:xfrm>
            <a:custGeom>
              <a:avLst/>
              <a:gdLst/>
              <a:ahLst/>
              <a:cxnLst/>
              <a:rect l="l" t="t" r="r" b="b"/>
              <a:pathLst>
                <a:path w="5805" h="5472" extrusionOk="0">
                  <a:moveTo>
                    <a:pt x="5137" y="1"/>
                  </a:moveTo>
                  <a:lnTo>
                    <a:pt x="0" y="4271"/>
                  </a:lnTo>
                  <a:lnTo>
                    <a:pt x="1101" y="5471"/>
                  </a:lnTo>
                  <a:lnTo>
                    <a:pt x="5804" y="83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923800" y="2825800"/>
              <a:ext cx="964875" cy="1976450"/>
            </a:xfrm>
            <a:custGeom>
              <a:avLst/>
              <a:gdLst/>
              <a:ahLst/>
              <a:cxnLst/>
              <a:rect l="l" t="t" r="r" b="b"/>
              <a:pathLst>
                <a:path w="38595" h="79058" extrusionOk="0">
                  <a:moveTo>
                    <a:pt x="37794" y="0"/>
                  </a:moveTo>
                  <a:lnTo>
                    <a:pt x="15979" y="968"/>
                  </a:lnTo>
                  <a:cubicBezTo>
                    <a:pt x="15979" y="968"/>
                    <a:pt x="10542" y="19348"/>
                    <a:pt x="5705" y="40163"/>
                  </a:cubicBezTo>
                  <a:cubicBezTo>
                    <a:pt x="2803" y="52772"/>
                    <a:pt x="1" y="76222"/>
                    <a:pt x="1" y="76222"/>
                  </a:cubicBezTo>
                  <a:lnTo>
                    <a:pt x="12877" y="79057"/>
                  </a:lnTo>
                  <a:lnTo>
                    <a:pt x="18414" y="48902"/>
                  </a:lnTo>
                  <a:lnTo>
                    <a:pt x="24285" y="31056"/>
                  </a:lnTo>
                  <a:cubicBezTo>
                    <a:pt x="26320" y="25419"/>
                    <a:pt x="29222" y="21282"/>
                    <a:pt x="32757" y="18247"/>
                  </a:cubicBezTo>
                  <a:cubicBezTo>
                    <a:pt x="36594" y="12810"/>
                    <a:pt x="38595" y="6605"/>
                    <a:pt x="377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296575" y="2833300"/>
              <a:ext cx="940700" cy="1916400"/>
            </a:xfrm>
            <a:custGeom>
              <a:avLst/>
              <a:gdLst/>
              <a:ahLst/>
              <a:cxnLst/>
              <a:rect l="l" t="t" r="r" b="b"/>
              <a:pathLst>
                <a:path w="37628" h="76656" extrusionOk="0">
                  <a:moveTo>
                    <a:pt x="20582" y="1"/>
                  </a:moveTo>
                  <a:lnTo>
                    <a:pt x="401" y="3436"/>
                  </a:lnTo>
                  <a:lnTo>
                    <a:pt x="0" y="3603"/>
                  </a:lnTo>
                  <a:lnTo>
                    <a:pt x="4804" y="43198"/>
                  </a:lnTo>
                  <a:cubicBezTo>
                    <a:pt x="5271" y="47034"/>
                    <a:pt x="5938" y="50704"/>
                    <a:pt x="8506" y="53539"/>
                  </a:cubicBezTo>
                  <a:lnTo>
                    <a:pt x="27987" y="76656"/>
                  </a:lnTo>
                  <a:lnTo>
                    <a:pt x="37627" y="67983"/>
                  </a:lnTo>
                  <a:lnTo>
                    <a:pt x="17013" y="39762"/>
                  </a:lnTo>
                  <a:lnTo>
                    <a:pt x="205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651000" y="3819650"/>
              <a:ext cx="76750" cy="77800"/>
            </a:xfrm>
            <a:custGeom>
              <a:avLst/>
              <a:gdLst/>
              <a:ahLst/>
              <a:cxnLst/>
              <a:rect l="l" t="t" r="r" b="b"/>
              <a:pathLst>
                <a:path w="3070" h="3112" extrusionOk="0">
                  <a:moveTo>
                    <a:pt x="2985" y="1"/>
                  </a:moveTo>
                  <a:cubicBezTo>
                    <a:pt x="2851" y="1"/>
                    <a:pt x="1938" y="377"/>
                    <a:pt x="1168" y="1209"/>
                  </a:cubicBezTo>
                  <a:cubicBezTo>
                    <a:pt x="300" y="2110"/>
                    <a:pt x="0" y="3077"/>
                    <a:pt x="67" y="3110"/>
                  </a:cubicBezTo>
                  <a:cubicBezTo>
                    <a:pt x="68" y="3111"/>
                    <a:pt x="69" y="3111"/>
                    <a:pt x="71" y="3111"/>
                  </a:cubicBezTo>
                  <a:cubicBezTo>
                    <a:pt x="147" y="3111"/>
                    <a:pt x="516" y="2228"/>
                    <a:pt x="1334" y="1376"/>
                  </a:cubicBezTo>
                  <a:cubicBezTo>
                    <a:pt x="2168" y="542"/>
                    <a:pt x="3069" y="108"/>
                    <a:pt x="3002" y="8"/>
                  </a:cubicBezTo>
                  <a:cubicBezTo>
                    <a:pt x="3002" y="3"/>
                    <a:pt x="2997" y="1"/>
                    <a:pt x="2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634325" y="3823950"/>
              <a:ext cx="85075" cy="12150"/>
            </a:xfrm>
            <a:custGeom>
              <a:avLst/>
              <a:gdLst/>
              <a:ahLst/>
              <a:cxnLst/>
              <a:rect l="l" t="t" r="r" b="b"/>
              <a:pathLst>
                <a:path w="3403" h="486" extrusionOk="0">
                  <a:moveTo>
                    <a:pt x="2364" y="0"/>
                  </a:moveTo>
                  <a:cubicBezTo>
                    <a:pt x="2151" y="0"/>
                    <a:pt x="1916" y="11"/>
                    <a:pt x="1668" y="36"/>
                  </a:cubicBezTo>
                  <a:cubicBezTo>
                    <a:pt x="1067" y="36"/>
                    <a:pt x="500" y="203"/>
                    <a:pt x="0" y="470"/>
                  </a:cubicBezTo>
                  <a:cubicBezTo>
                    <a:pt x="5" y="481"/>
                    <a:pt x="28" y="485"/>
                    <a:pt x="67" y="485"/>
                  </a:cubicBezTo>
                  <a:cubicBezTo>
                    <a:pt x="272" y="485"/>
                    <a:pt x="916" y="354"/>
                    <a:pt x="1701" y="270"/>
                  </a:cubicBezTo>
                  <a:cubicBezTo>
                    <a:pt x="2602" y="203"/>
                    <a:pt x="3402" y="237"/>
                    <a:pt x="3402" y="136"/>
                  </a:cubicBezTo>
                  <a:cubicBezTo>
                    <a:pt x="3402" y="87"/>
                    <a:pt x="2979" y="0"/>
                    <a:pt x="23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80800" y="3050950"/>
              <a:ext cx="473700" cy="1008250"/>
            </a:xfrm>
            <a:custGeom>
              <a:avLst/>
              <a:gdLst/>
              <a:ahLst/>
              <a:cxnLst/>
              <a:rect l="l" t="t" r="r" b="b"/>
              <a:pathLst>
                <a:path w="18948" h="40330" extrusionOk="0">
                  <a:moveTo>
                    <a:pt x="18947" y="1"/>
                  </a:moveTo>
                  <a:lnTo>
                    <a:pt x="18947" y="1"/>
                  </a:lnTo>
                  <a:cubicBezTo>
                    <a:pt x="18881" y="134"/>
                    <a:pt x="18847" y="301"/>
                    <a:pt x="18814" y="435"/>
                  </a:cubicBezTo>
                  <a:cubicBezTo>
                    <a:pt x="18781" y="601"/>
                    <a:pt x="18747" y="768"/>
                    <a:pt x="18680" y="968"/>
                  </a:cubicBezTo>
                  <a:cubicBezTo>
                    <a:pt x="18614" y="1168"/>
                    <a:pt x="18547" y="1435"/>
                    <a:pt x="18447" y="1702"/>
                  </a:cubicBezTo>
                  <a:cubicBezTo>
                    <a:pt x="17913" y="3203"/>
                    <a:pt x="17179" y="4638"/>
                    <a:pt x="16245" y="5938"/>
                  </a:cubicBezTo>
                  <a:cubicBezTo>
                    <a:pt x="15111" y="7640"/>
                    <a:pt x="13543" y="9474"/>
                    <a:pt x="11876" y="11576"/>
                  </a:cubicBezTo>
                  <a:cubicBezTo>
                    <a:pt x="10975" y="12677"/>
                    <a:pt x="10174" y="13844"/>
                    <a:pt x="9441" y="15045"/>
                  </a:cubicBezTo>
                  <a:cubicBezTo>
                    <a:pt x="8640" y="16346"/>
                    <a:pt x="7939" y="17680"/>
                    <a:pt x="7306" y="19048"/>
                  </a:cubicBezTo>
                  <a:cubicBezTo>
                    <a:pt x="6005" y="21883"/>
                    <a:pt x="4937" y="24685"/>
                    <a:pt x="4070" y="27220"/>
                  </a:cubicBezTo>
                  <a:cubicBezTo>
                    <a:pt x="3203" y="29756"/>
                    <a:pt x="2469" y="32091"/>
                    <a:pt x="1868" y="34025"/>
                  </a:cubicBezTo>
                  <a:lnTo>
                    <a:pt x="501" y="38629"/>
                  </a:lnTo>
                  <a:lnTo>
                    <a:pt x="101" y="39896"/>
                  </a:lnTo>
                  <a:cubicBezTo>
                    <a:pt x="67" y="40030"/>
                    <a:pt x="34" y="40196"/>
                    <a:pt x="0" y="40330"/>
                  </a:cubicBezTo>
                  <a:cubicBezTo>
                    <a:pt x="67" y="40196"/>
                    <a:pt x="134" y="40063"/>
                    <a:pt x="167" y="39929"/>
                  </a:cubicBezTo>
                  <a:cubicBezTo>
                    <a:pt x="267" y="39596"/>
                    <a:pt x="401" y="39196"/>
                    <a:pt x="601" y="38662"/>
                  </a:cubicBezTo>
                  <a:cubicBezTo>
                    <a:pt x="934" y="37561"/>
                    <a:pt x="1435" y="36027"/>
                    <a:pt x="2069" y="34092"/>
                  </a:cubicBezTo>
                  <a:cubicBezTo>
                    <a:pt x="2702" y="32157"/>
                    <a:pt x="3436" y="29856"/>
                    <a:pt x="4304" y="27287"/>
                  </a:cubicBezTo>
                  <a:cubicBezTo>
                    <a:pt x="5204" y="24752"/>
                    <a:pt x="6238" y="21983"/>
                    <a:pt x="7539" y="19181"/>
                  </a:cubicBezTo>
                  <a:cubicBezTo>
                    <a:pt x="8173" y="17814"/>
                    <a:pt x="8873" y="16479"/>
                    <a:pt x="9641" y="15178"/>
                  </a:cubicBezTo>
                  <a:cubicBezTo>
                    <a:pt x="10375" y="13978"/>
                    <a:pt x="11208" y="12843"/>
                    <a:pt x="12076" y="11743"/>
                  </a:cubicBezTo>
                  <a:cubicBezTo>
                    <a:pt x="13744" y="9641"/>
                    <a:pt x="15311" y="7773"/>
                    <a:pt x="16412" y="6039"/>
                  </a:cubicBezTo>
                  <a:cubicBezTo>
                    <a:pt x="17346" y="4704"/>
                    <a:pt x="18047" y="3270"/>
                    <a:pt x="18547" y="1735"/>
                  </a:cubicBezTo>
                  <a:cubicBezTo>
                    <a:pt x="18647" y="1469"/>
                    <a:pt x="18714" y="1202"/>
                    <a:pt x="18781" y="1002"/>
                  </a:cubicBezTo>
                  <a:cubicBezTo>
                    <a:pt x="18814" y="801"/>
                    <a:pt x="18847" y="601"/>
                    <a:pt x="18881" y="435"/>
                  </a:cubicBezTo>
                  <a:cubicBezTo>
                    <a:pt x="18914" y="301"/>
                    <a:pt x="18947" y="168"/>
                    <a:pt x="189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383425" y="2563950"/>
              <a:ext cx="378625" cy="230175"/>
            </a:xfrm>
            <a:custGeom>
              <a:avLst/>
              <a:gdLst/>
              <a:ahLst/>
              <a:cxnLst/>
              <a:rect l="l" t="t" r="r" b="b"/>
              <a:pathLst>
                <a:path w="15145" h="9207" extrusionOk="0">
                  <a:moveTo>
                    <a:pt x="12342" y="0"/>
                  </a:moveTo>
                  <a:lnTo>
                    <a:pt x="8973" y="1768"/>
                  </a:lnTo>
                  <a:lnTo>
                    <a:pt x="3103" y="4637"/>
                  </a:lnTo>
                  <a:cubicBezTo>
                    <a:pt x="2702" y="4770"/>
                    <a:pt x="2369" y="5037"/>
                    <a:pt x="2169" y="5404"/>
                  </a:cubicBezTo>
                  <a:lnTo>
                    <a:pt x="0" y="9207"/>
                  </a:lnTo>
                  <a:lnTo>
                    <a:pt x="4137" y="9207"/>
                  </a:lnTo>
                  <a:lnTo>
                    <a:pt x="5204" y="7339"/>
                  </a:lnTo>
                  <a:cubicBezTo>
                    <a:pt x="5600" y="7477"/>
                    <a:pt x="6006" y="7544"/>
                    <a:pt x="6407" y="7544"/>
                  </a:cubicBezTo>
                  <a:cubicBezTo>
                    <a:pt x="7458" y="7544"/>
                    <a:pt x="8473" y="7083"/>
                    <a:pt x="9174" y="6238"/>
                  </a:cubicBezTo>
                  <a:lnTo>
                    <a:pt x="15144" y="4170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674350" y="1363650"/>
              <a:ext cx="177650" cy="166950"/>
            </a:xfrm>
            <a:custGeom>
              <a:avLst/>
              <a:gdLst/>
              <a:ahLst/>
              <a:cxnLst/>
              <a:rect l="l" t="t" r="r" b="b"/>
              <a:pathLst>
                <a:path w="7106" h="6678" extrusionOk="0">
                  <a:moveTo>
                    <a:pt x="2390" y="0"/>
                  </a:moveTo>
                  <a:cubicBezTo>
                    <a:pt x="1436" y="0"/>
                    <a:pt x="479" y="497"/>
                    <a:pt x="0" y="1546"/>
                  </a:cubicBezTo>
                  <a:lnTo>
                    <a:pt x="267" y="2880"/>
                  </a:lnTo>
                  <a:cubicBezTo>
                    <a:pt x="667" y="4114"/>
                    <a:pt x="1134" y="5448"/>
                    <a:pt x="2235" y="6149"/>
                  </a:cubicBezTo>
                  <a:cubicBezTo>
                    <a:pt x="2854" y="6541"/>
                    <a:pt x="3600" y="6678"/>
                    <a:pt x="4356" y="6678"/>
                  </a:cubicBezTo>
                  <a:cubicBezTo>
                    <a:pt x="4822" y="6678"/>
                    <a:pt x="5292" y="6626"/>
                    <a:pt x="5738" y="6549"/>
                  </a:cubicBezTo>
                  <a:cubicBezTo>
                    <a:pt x="6004" y="6549"/>
                    <a:pt x="6238" y="6449"/>
                    <a:pt x="6438" y="6349"/>
                  </a:cubicBezTo>
                  <a:cubicBezTo>
                    <a:pt x="6672" y="6216"/>
                    <a:pt x="6772" y="5949"/>
                    <a:pt x="6738" y="5715"/>
                  </a:cubicBezTo>
                  <a:cubicBezTo>
                    <a:pt x="6692" y="5528"/>
                    <a:pt x="6530" y="5423"/>
                    <a:pt x="6368" y="5423"/>
                  </a:cubicBezTo>
                  <a:cubicBezTo>
                    <a:pt x="6323" y="5423"/>
                    <a:pt x="6278" y="5431"/>
                    <a:pt x="6235" y="5448"/>
                  </a:cubicBezTo>
                  <a:lnTo>
                    <a:pt x="6235" y="5448"/>
                  </a:lnTo>
                  <a:cubicBezTo>
                    <a:pt x="6604" y="5245"/>
                    <a:pt x="6884" y="4926"/>
                    <a:pt x="7105" y="4548"/>
                  </a:cubicBezTo>
                  <a:lnTo>
                    <a:pt x="7105" y="4548"/>
                  </a:lnTo>
                  <a:cubicBezTo>
                    <a:pt x="6980" y="4576"/>
                    <a:pt x="6854" y="4590"/>
                    <a:pt x="6729" y="4590"/>
                  </a:cubicBezTo>
                  <a:cubicBezTo>
                    <a:pt x="6123" y="4590"/>
                    <a:pt x="5553" y="4262"/>
                    <a:pt x="5304" y="3681"/>
                  </a:cubicBezTo>
                  <a:cubicBezTo>
                    <a:pt x="5137" y="3180"/>
                    <a:pt x="5070" y="2646"/>
                    <a:pt x="5004" y="2146"/>
                  </a:cubicBezTo>
                  <a:cubicBezTo>
                    <a:pt x="4728" y="749"/>
                    <a:pt x="3561" y="0"/>
                    <a:pt x="2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169825" y="1315550"/>
              <a:ext cx="393625" cy="499725"/>
            </a:xfrm>
            <a:custGeom>
              <a:avLst/>
              <a:gdLst/>
              <a:ahLst/>
              <a:cxnLst/>
              <a:rect l="l" t="t" r="r" b="b"/>
              <a:pathLst>
                <a:path w="15745" h="19989" extrusionOk="0">
                  <a:moveTo>
                    <a:pt x="8773" y="1"/>
                  </a:moveTo>
                  <a:cubicBezTo>
                    <a:pt x="7539" y="134"/>
                    <a:pt x="6505" y="1035"/>
                    <a:pt x="5771" y="2069"/>
                  </a:cubicBezTo>
                  <a:cubicBezTo>
                    <a:pt x="5037" y="3103"/>
                    <a:pt x="4537" y="4270"/>
                    <a:pt x="3769" y="5271"/>
                  </a:cubicBezTo>
                  <a:cubicBezTo>
                    <a:pt x="3202" y="6005"/>
                    <a:pt x="2502" y="6705"/>
                    <a:pt x="2202" y="7573"/>
                  </a:cubicBezTo>
                  <a:cubicBezTo>
                    <a:pt x="1768" y="9007"/>
                    <a:pt x="2535" y="10641"/>
                    <a:pt x="1935" y="12009"/>
                  </a:cubicBezTo>
                  <a:cubicBezTo>
                    <a:pt x="1568" y="12776"/>
                    <a:pt x="834" y="13310"/>
                    <a:pt x="467" y="14044"/>
                  </a:cubicBezTo>
                  <a:cubicBezTo>
                    <a:pt x="0" y="15011"/>
                    <a:pt x="200" y="16145"/>
                    <a:pt x="500" y="17146"/>
                  </a:cubicBezTo>
                  <a:cubicBezTo>
                    <a:pt x="634" y="17847"/>
                    <a:pt x="1001" y="18514"/>
                    <a:pt x="1501" y="19047"/>
                  </a:cubicBezTo>
                  <a:cubicBezTo>
                    <a:pt x="2002" y="19348"/>
                    <a:pt x="2535" y="19548"/>
                    <a:pt x="3102" y="19648"/>
                  </a:cubicBezTo>
                  <a:cubicBezTo>
                    <a:pt x="4366" y="19875"/>
                    <a:pt x="5642" y="19988"/>
                    <a:pt x="6914" y="19988"/>
                  </a:cubicBezTo>
                  <a:cubicBezTo>
                    <a:pt x="9941" y="19988"/>
                    <a:pt x="12950" y="19348"/>
                    <a:pt x="15745" y="18080"/>
                  </a:cubicBezTo>
                  <a:lnTo>
                    <a:pt x="87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309925" y="1335325"/>
              <a:ext cx="323575" cy="672400"/>
            </a:xfrm>
            <a:custGeom>
              <a:avLst/>
              <a:gdLst/>
              <a:ahLst/>
              <a:cxnLst/>
              <a:rect l="l" t="t" r="r" b="b"/>
              <a:pathLst>
                <a:path w="12943" h="26896" extrusionOk="0">
                  <a:moveTo>
                    <a:pt x="6499" y="0"/>
                  </a:moveTo>
                  <a:cubicBezTo>
                    <a:pt x="6379" y="0"/>
                    <a:pt x="6259" y="3"/>
                    <a:pt x="6138" y="10"/>
                  </a:cubicBezTo>
                  <a:cubicBezTo>
                    <a:pt x="2669" y="177"/>
                    <a:pt x="0" y="3179"/>
                    <a:pt x="0" y="6648"/>
                  </a:cubicBezTo>
                  <a:cubicBezTo>
                    <a:pt x="0" y="9684"/>
                    <a:pt x="33" y="12753"/>
                    <a:pt x="200" y="13820"/>
                  </a:cubicBezTo>
                  <a:cubicBezTo>
                    <a:pt x="734" y="17122"/>
                    <a:pt x="2835" y="18123"/>
                    <a:pt x="3669" y="18390"/>
                  </a:cubicBezTo>
                  <a:cubicBezTo>
                    <a:pt x="3970" y="18457"/>
                    <a:pt x="4270" y="18490"/>
                    <a:pt x="4570" y="18490"/>
                  </a:cubicBezTo>
                  <a:lnTo>
                    <a:pt x="4603" y="18490"/>
                  </a:lnTo>
                  <a:lnTo>
                    <a:pt x="4403" y="22393"/>
                  </a:lnTo>
                  <a:cubicBezTo>
                    <a:pt x="4437" y="24895"/>
                    <a:pt x="6138" y="26896"/>
                    <a:pt x="8673" y="26896"/>
                  </a:cubicBezTo>
                  <a:cubicBezTo>
                    <a:pt x="11175" y="26896"/>
                    <a:pt x="12843" y="24728"/>
                    <a:pt x="12876" y="22193"/>
                  </a:cubicBezTo>
                  <a:lnTo>
                    <a:pt x="12943" y="6348"/>
                  </a:lnTo>
                  <a:cubicBezTo>
                    <a:pt x="12878" y="2800"/>
                    <a:pt x="10006" y="0"/>
                    <a:pt x="64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340775" y="15315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0"/>
                  </a:moveTo>
                  <a:cubicBezTo>
                    <a:pt x="267" y="0"/>
                    <a:pt x="0" y="200"/>
                    <a:pt x="0" y="500"/>
                  </a:cubicBezTo>
                  <a:cubicBezTo>
                    <a:pt x="0" y="767"/>
                    <a:pt x="234" y="1001"/>
                    <a:pt x="501" y="1034"/>
                  </a:cubicBezTo>
                  <a:cubicBezTo>
                    <a:pt x="801" y="1034"/>
                    <a:pt x="1034" y="834"/>
                    <a:pt x="1034" y="567"/>
                  </a:cubicBezTo>
                  <a:cubicBezTo>
                    <a:pt x="1068" y="267"/>
                    <a:pt x="834" y="33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331600" y="1507200"/>
              <a:ext cx="54225" cy="13800"/>
            </a:xfrm>
            <a:custGeom>
              <a:avLst/>
              <a:gdLst/>
              <a:ahLst/>
              <a:cxnLst/>
              <a:rect l="l" t="t" r="r" b="b"/>
              <a:pathLst>
                <a:path w="2169" h="552" extrusionOk="0">
                  <a:moveTo>
                    <a:pt x="922" y="0"/>
                  </a:moveTo>
                  <a:cubicBezTo>
                    <a:pt x="666" y="0"/>
                    <a:pt x="434" y="99"/>
                    <a:pt x="201" y="274"/>
                  </a:cubicBezTo>
                  <a:cubicBezTo>
                    <a:pt x="34" y="407"/>
                    <a:pt x="0" y="540"/>
                    <a:pt x="34" y="540"/>
                  </a:cubicBezTo>
                  <a:cubicBezTo>
                    <a:pt x="41" y="548"/>
                    <a:pt x="53" y="551"/>
                    <a:pt x="68" y="551"/>
                  </a:cubicBezTo>
                  <a:cubicBezTo>
                    <a:pt x="191" y="551"/>
                    <a:pt x="564" y="340"/>
                    <a:pt x="1068" y="340"/>
                  </a:cubicBezTo>
                  <a:cubicBezTo>
                    <a:pt x="1572" y="340"/>
                    <a:pt x="1944" y="551"/>
                    <a:pt x="2068" y="551"/>
                  </a:cubicBezTo>
                  <a:cubicBezTo>
                    <a:pt x="2083" y="551"/>
                    <a:pt x="2094" y="548"/>
                    <a:pt x="2102" y="540"/>
                  </a:cubicBezTo>
                  <a:cubicBezTo>
                    <a:pt x="2169" y="474"/>
                    <a:pt x="2069" y="374"/>
                    <a:pt x="1868" y="240"/>
                  </a:cubicBezTo>
                  <a:cubicBezTo>
                    <a:pt x="1635" y="73"/>
                    <a:pt x="1335" y="7"/>
                    <a:pt x="1034" y="7"/>
                  </a:cubicBezTo>
                  <a:cubicBezTo>
                    <a:pt x="996" y="2"/>
                    <a:pt x="959" y="0"/>
                    <a:pt x="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479200" y="1531550"/>
              <a:ext cx="26725" cy="25875"/>
            </a:xfrm>
            <a:custGeom>
              <a:avLst/>
              <a:gdLst/>
              <a:ahLst/>
              <a:cxnLst/>
              <a:rect l="l" t="t" r="r" b="b"/>
              <a:pathLst>
                <a:path w="1069" h="1035" extrusionOk="0">
                  <a:moveTo>
                    <a:pt x="568" y="0"/>
                  </a:moveTo>
                  <a:cubicBezTo>
                    <a:pt x="267" y="0"/>
                    <a:pt x="34" y="200"/>
                    <a:pt x="34" y="500"/>
                  </a:cubicBezTo>
                  <a:cubicBezTo>
                    <a:pt x="1" y="767"/>
                    <a:pt x="234" y="1034"/>
                    <a:pt x="534" y="1034"/>
                  </a:cubicBezTo>
                  <a:cubicBezTo>
                    <a:pt x="801" y="1034"/>
                    <a:pt x="1068" y="834"/>
                    <a:pt x="1068" y="567"/>
                  </a:cubicBezTo>
                  <a:cubicBezTo>
                    <a:pt x="1068" y="267"/>
                    <a:pt x="835" y="33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470875" y="1509850"/>
              <a:ext cx="54225" cy="14275"/>
            </a:xfrm>
            <a:custGeom>
              <a:avLst/>
              <a:gdLst/>
              <a:ahLst/>
              <a:cxnLst/>
              <a:rect l="l" t="t" r="r" b="b"/>
              <a:pathLst>
                <a:path w="2169" h="571" extrusionOk="0">
                  <a:moveTo>
                    <a:pt x="1067" y="1"/>
                  </a:moveTo>
                  <a:cubicBezTo>
                    <a:pt x="767" y="1"/>
                    <a:pt x="467" y="101"/>
                    <a:pt x="234" y="268"/>
                  </a:cubicBezTo>
                  <a:cubicBezTo>
                    <a:pt x="67" y="401"/>
                    <a:pt x="0" y="534"/>
                    <a:pt x="33" y="568"/>
                  </a:cubicBezTo>
                  <a:cubicBezTo>
                    <a:pt x="37" y="570"/>
                    <a:pt x="42" y="571"/>
                    <a:pt x="49" y="571"/>
                  </a:cubicBezTo>
                  <a:cubicBezTo>
                    <a:pt x="148" y="571"/>
                    <a:pt x="534" y="334"/>
                    <a:pt x="1067" y="334"/>
                  </a:cubicBezTo>
                  <a:cubicBezTo>
                    <a:pt x="1572" y="334"/>
                    <a:pt x="1970" y="545"/>
                    <a:pt x="2099" y="545"/>
                  </a:cubicBezTo>
                  <a:cubicBezTo>
                    <a:pt x="2116" y="545"/>
                    <a:pt x="2127" y="542"/>
                    <a:pt x="2135" y="534"/>
                  </a:cubicBezTo>
                  <a:cubicBezTo>
                    <a:pt x="2168" y="468"/>
                    <a:pt x="2102" y="368"/>
                    <a:pt x="1901" y="268"/>
                  </a:cubicBezTo>
                  <a:cubicBezTo>
                    <a:pt x="1668" y="67"/>
                    <a:pt x="1368" y="1"/>
                    <a:pt x="1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383300" y="1510700"/>
              <a:ext cx="45050" cy="119050"/>
            </a:xfrm>
            <a:custGeom>
              <a:avLst/>
              <a:gdLst/>
              <a:ahLst/>
              <a:cxnLst/>
              <a:rect l="l" t="t" r="r" b="b"/>
              <a:pathLst>
                <a:path w="1802" h="4762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235" y="901"/>
                    <a:pt x="868" y="1868"/>
                    <a:pt x="534" y="2802"/>
                  </a:cubicBezTo>
                  <a:cubicBezTo>
                    <a:pt x="401" y="3202"/>
                    <a:pt x="267" y="3569"/>
                    <a:pt x="101" y="3936"/>
                  </a:cubicBezTo>
                  <a:cubicBezTo>
                    <a:pt x="34" y="4103"/>
                    <a:pt x="1" y="4303"/>
                    <a:pt x="34" y="4503"/>
                  </a:cubicBezTo>
                  <a:cubicBezTo>
                    <a:pt x="67" y="4603"/>
                    <a:pt x="167" y="4670"/>
                    <a:pt x="267" y="4703"/>
                  </a:cubicBezTo>
                  <a:cubicBezTo>
                    <a:pt x="367" y="4737"/>
                    <a:pt x="434" y="4737"/>
                    <a:pt x="534" y="4737"/>
                  </a:cubicBezTo>
                  <a:cubicBezTo>
                    <a:pt x="684" y="4754"/>
                    <a:pt x="843" y="4762"/>
                    <a:pt x="1001" y="4762"/>
                  </a:cubicBezTo>
                  <a:cubicBezTo>
                    <a:pt x="1160" y="4762"/>
                    <a:pt x="1318" y="4754"/>
                    <a:pt x="1468" y="4737"/>
                  </a:cubicBezTo>
                  <a:cubicBezTo>
                    <a:pt x="1168" y="4637"/>
                    <a:pt x="868" y="4570"/>
                    <a:pt x="568" y="4570"/>
                  </a:cubicBezTo>
                  <a:cubicBezTo>
                    <a:pt x="401" y="4570"/>
                    <a:pt x="267" y="4503"/>
                    <a:pt x="234" y="4437"/>
                  </a:cubicBezTo>
                  <a:cubicBezTo>
                    <a:pt x="234" y="4270"/>
                    <a:pt x="267" y="4136"/>
                    <a:pt x="334" y="4003"/>
                  </a:cubicBezTo>
                  <a:lnTo>
                    <a:pt x="768" y="2902"/>
                  </a:lnTo>
                  <a:cubicBezTo>
                    <a:pt x="1368" y="1334"/>
                    <a:pt x="1802" y="33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423325" y="1760025"/>
              <a:ext cx="125125" cy="63675"/>
            </a:xfrm>
            <a:custGeom>
              <a:avLst/>
              <a:gdLst/>
              <a:ahLst/>
              <a:cxnLst/>
              <a:rect l="l" t="t" r="r" b="b"/>
              <a:pathLst>
                <a:path w="5005" h="2547" extrusionOk="0">
                  <a:moveTo>
                    <a:pt x="5004" y="1"/>
                  </a:moveTo>
                  <a:cubicBezTo>
                    <a:pt x="2725" y="1391"/>
                    <a:pt x="816" y="1507"/>
                    <a:pt x="243" y="1507"/>
                  </a:cubicBezTo>
                  <a:cubicBezTo>
                    <a:pt x="129" y="1507"/>
                    <a:pt x="67" y="1502"/>
                    <a:pt x="67" y="1502"/>
                  </a:cubicBezTo>
                  <a:lnTo>
                    <a:pt x="1" y="2503"/>
                  </a:lnTo>
                  <a:cubicBezTo>
                    <a:pt x="285" y="2533"/>
                    <a:pt x="554" y="2546"/>
                    <a:pt x="809" y="2546"/>
                  </a:cubicBezTo>
                  <a:cubicBezTo>
                    <a:pt x="4252" y="2546"/>
                    <a:pt x="5004" y="1"/>
                    <a:pt x="50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424175" y="1653750"/>
              <a:ext cx="45875" cy="31550"/>
            </a:xfrm>
            <a:custGeom>
              <a:avLst/>
              <a:gdLst/>
              <a:ahLst/>
              <a:cxnLst/>
              <a:rect l="l" t="t" r="r" b="b"/>
              <a:pathLst>
                <a:path w="1835" h="1262" extrusionOk="0">
                  <a:moveTo>
                    <a:pt x="839" y="1"/>
                  </a:moveTo>
                  <a:cubicBezTo>
                    <a:pt x="537" y="1"/>
                    <a:pt x="270" y="155"/>
                    <a:pt x="100" y="382"/>
                  </a:cubicBezTo>
                  <a:lnTo>
                    <a:pt x="67" y="416"/>
                  </a:lnTo>
                  <a:cubicBezTo>
                    <a:pt x="0" y="483"/>
                    <a:pt x="0" y="549"/>
                    <a:pt x="67" y="616"/>
                  </a:cubicBezTo>
                  <a:cubicBezTo>
                    <a:pt x="100" y="683"/>
                    <a:pt x="167" y="749"/>
                    <a:pt x="234" y="783"/>
                  </a:cubicBezTo>
                  <a:cubicBezTo>
                    <a:pt x="434" y="983"/>
                    <a:pt x="667" y="1116"/>
                    <a:pt x="934" y="1216"/>
                  </a:cubicBezTo>
                  <a:cubicBezTo>
                    <a:pt x="1014" y="1246"/>
                    <a:pt x="1097" y="1261"/>
                    <a:pt x="1180" y="1261"/>
                  </a:cubicBezTo>
                  <a:cubicBezTo>
                    <a:pt x="1372" y="1261"/>
                    <a:pt x="1561" y="1180"/>
                    <a:pt x="1701" y="1016"/>
                  </a:cubicBezTo>
                  <a:cubicBezTo>
                    <a:pt x="1835" y="816"/>
                    <a:pt x="1801" y="549"/>
                    <a:pt x="1635" y="349"/>
                  </a:cubicBezTo>
                  <a:cubicBezTo>
                    <a:pt x="1501" y="149"/>
                    <a:pt x="1268" y="16"/>
                    <a:pt x="1001" y="16"/>
                  </a:cubicBezTo>
                  <a:cubicBezTo>
                    <a:pt x="946" y="6"/>
                    <a:pt x="892" y="1"/>
                    <a:pt x="8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416650" y="1639125"/>
              <a:ext cx="48400" cy="40875"/>
            </a:xfrm>
            <a:custGeom>
              <a:avLst/>
              <a:gdLst/>
              <a:ahLst/>
              <a:cxnLst/>
              <a:rect l="l" t="t" r="r" b="b"/>
              <a:pathLst>
                <a:path w="1936" h="1635" extrusionOk="0">
                  <a:moveTo>
                    <a:pt x="1802" y="0"/>
                  </a:moveTo>
                  <a:cubicBezTo>
                    <a:pt x="1735" y="0"/>
                    <a:pt x="1735" y="601"/>
                    <a:pt x="1202" y="1034"/>
                  </a:cubicBezTo>
                  <a:cubicBezTo>
                    <a:pt x="668" y="1468"/>
                    <a:pt x="1" y="1401"/>
                    <a:pt x="1" y="1501"/>
                  </a:cubicBezTo>
                  <a:cubicBezTo>
                    <a:pt x="1" y="1568"/>
                    <a:pt x="168" y="1601"/>
                    <a:pt x="434" y="1635"/>
                  </a:cubicBezTo>
                  <a:cubicBezTo>
                    <a:pt x="768" y="1635"/>
                    <a:pt x="1135" y="1501"/>
                    <a:pt x="1402" y="1268"/>
                  </a:cubicBezTo>
                  <a:cubicBezTo>
                    <a:pt x="1669" y="1068"/>
                    <a:pt x="1869" y="734"/>
                    <a:pt x="1902" y="400"/>
                  </a:cubicBezTo>
                  <a:cubicBezTo>
                    <a:pt x="1936" y="134"/>
                    <a:pt x="1869" y="0"/>
                    <a:pt x="1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465025" y="1488100"/>
              <a:ext cx="65900" cy="18875"/>
            </a:xfrm>
            <a:custGeom>
              <a:avLst/>
              <a:gdLst/>
              <a:ahLst/>
              <a:cxnLst/>
              <a:rect l="l" t="t" r="r" b="b"/>
              <a:pathLst>
                <a:path w="2636" h="755" extrusionOk="0">
                  <a:moveTo>
                    <a:pt x="1139" y="1"/>
                  </a:moveTo>
                  <a:cubicBezTo>
                    <a:pt x="876" y="1"/>
                    <a:pt x="614" y="46"/>
                    <a:pt x="367" y="137"/>
                  </a:cubicBezTo>
                  <a:cubicBezTo>
                    <a:pt x="101" y="237"/>
                    <a:pt x="1" y="337"/>
                    <a:pt x="34" y="437"/>
                  </a:cubicBezTo>
                  <a:cubicBezTo>
                    <a:pt x="67" y="571"/>
                    <a:pt x="634" y="504"/>
                    <a:pt x="1301" y="604"/>
                  </a:cubicBezTo>
                  <a:cubicBezTo>
                    <a:pt x="1788" y="653"/>
                    <a:pt x="2203" y="754"/>
                    <a:pt x="2431" y="754"/>
                  </a:cubicBezTo>
                  <a:cubicBezTo>
                    <a:pt x="2516" y="754"/>
                    <a:pt x="2575" y="740"/>
                    <a:pt x="2602" y="704"/>
                  </a:cubicBezTo>
                  <a:cubicBezTo>
                    <a:pt x="2636" y="637"/>
                    <a:pt x="2536" y="504"/>
                    <a:pt x="2336" y="337"/>
                  </a:cubicBezTo>
                  <a:cubicBezTo>
                    <a:pt x="1969" y="113"/>
                    <a:pt x="1552" y="1"/>
                    <a:pt x="1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336600" y="1477200"/>
              <a:ext cx="50050" cy="15825"/>
            </a:xfrm>
            <a:custGeom>
              <a:avLst/>
              <a:gdLst/>
              <a:ahLst/>
              <a:cxnLst/>
              <a:rect l="l" t="t" r="r" b="b"/>
              <a:pathLst>
                <a:path w="2002" h="633" extrusionOk="0">
                  <a:moveTo>
                    <a:pt x="1036" y="0"/>
                  </a:moveTo>
                  <a:cubicBezTo>
                    <a:pt x="743" y="0"/>
                    <a:pt x="453" y="93"/>
                    <a:pt x="201" y="273"/>
                  </a:cubicBezTo>
                  <a:cubicBezTo>
                    <a:pt x="34" y="406"/>
                    <a:pt x="1" y="540"/>
                    <a:pt x="34" y="573"/>
                  </a:cubicBezTo>
                  <a:cubicBezTo>
                    <a:pt x="67" y="617"/>
                    <a:pt x="134" y="632"/>
                    <a:pt x="225" y="632"/>
                  </a:cubicBezTo>
                  <a:cubicBezTo>
                    <a:pt x="408" y="632"/>
                    <a:pt x="690" y="573"/>
                    <a:pt x="1001" y="573"/>
                  </a:cubicBezTo>
                  <a:cubicBezTo>
                    <a:pt x="1281" y="573"/>
                    <a:pt x="1538" y="609"/>
                    <a:pt x="1719" y="609"/>
                  </a:cubicBezTo>
                  <a:cubicBezTo>
                    <a:pt x="1841" y="609"/>
                    <a:pt x="1929" y="593"/>
                    <a:pt x="1969" y="540"/>
                  </a:cubicBezTo>
                  <a:cubicBezTo>
                    <a:pt x="2002" y="473"/>
                    <a:pt x="1969" y="339"/>
                    <a:pt x="1768" y="206"/>
                  </a:cubicBezTo>
                  <a:cubicBezTo>
                    <a:pt x="1538" y="68"/>
                    <a:pt x="1286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275725" y="1287825"/>
              <a:ext cx="299400" cy="205875"/>
            </a:xfrm>
            <a:custGeom>
              <a:avLst/>
              <a:gdLst/>
              <a:ahLst/>
              <a:cxnLst/>
              <a:rect l="l" t="t" r="r" b="b"/>
              <a:pathLst>
                <a:path w="11976" h="8235" extrusionOk="0">
                  <a:moveTo>
                    <a:pt x="6998" y="1"/>
                  </a:moveTo>
                  <a:cubicBezTo>
                    <a:pt x="4359" y="1"/>
                    <a:pt x="1919" y="1479"/>
                    <a:pt x="768" y="3878"/>
                  </a:cubicBezTo>
                  <a:cubicBezTo>
                    <a:pt x="201" y="5079"/>
                    <a:pt x="0" y="6580"/>
                    <a:pt x="601" y="7814"/>
                  </a:cubicBezTo>
                  <a:lnTo>
                    <a:pt x="601" y="7848"/>
                  </a:lnTo>
                  <a:cubicBezTo>
                    <a:pt x="845" y="8121"/>
                    <a:pt x="1198" y="8235"/>
                    <a:pt x="1605" y="8235"/>
                  </a:cubicBezTo>
                  <a:cubicBezTo>
                    <a:pt x="2586" y="8235"/>
                    <a:pt x="3878" y="7574"/>
                    <a:pt x="4704" y="6914"/>
                  </a:cubicBezTo>
                  <a:cubicBezTo>
                    <a:pt x="5117" y="7102"/>
                    <a:pt x="5552" y="7192"/>
                    <a:pt x="5982" y="7192"/>
                  </a:cubicBezTo>
                  <a:cubicBezTo>
                    <a:pt x="7147" y="7192"/>
                    <a:pt x="8271" y="6534"/>
                    <a:pt x="8807" y="5413"/>
                  </a:cubicBezTo>
                  <a:cubicBezTo>
                    <a:pt x="9110" y="5693"/>
                    <a:pt x="9477" y="5819"/>
                    <a:pt x="9847" y="5819"/>
                  </a:cubicBezTo>
                  <a:cubicBezTo>
                    <a:pt x="10575" y="5819"/>
                    <a:pt x="11310" y="5331"/>
                    <a:pt x="11575" y="4579"/>
                  </a:cubicBezTo>
                  <a:cubicBezTo>
                    <a:pt x="11976" y="3445"/>
                    <a:pt x="11442" y="2010"/>
                    <a:pt x="10541" y="1176"/>
                  </a:cubicBezTo>
                  <a:cubicBezTo>
                    <a:pt x="9641" y="409"/>
                    <a:pt x="8507" y="9"/>
                    <a:pt x="7339" y="9"/>
                  </a:cubicBezTo>
                  <a:cubicBezTo>
                    <a:pt x="7225" y="3"/>
                    <a:pt x="7112" y="1"/>
                    <a:pt x="6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497550" y="1310850"/>
              <a:ext cx="294400" cy="462275"/>
            </a:xfrm>
            <a:custGeom>
              <a:avLst/>
              <a:gdLst/>
              <a:ahLst/>
              <a:cxnLst/>
              <a:rect l="l" t="t" r="r" b="b"/>
              <a:pathLst>
                <a:path w="11776" h="18491" extrusionOk="0">
                  <a:moveTo>
                    <a:pt x="2589" y="0"/>
                  </a:moveTo>
                  <a:cubicBezTo>
                    <a:pt x="2214" y="0"/>
                    <a:pt x="1837" y="59"/>
                    <a:pt x="1468" y="189"/>
                  </a:cubicBezTo>
                  <a:lnTo>
                    <a:pt x="1435" y="222"/>
                  </a:lnTo>
                  <a:cubicBezTo>
                    <a:pt x="0" y="1656"/>
                    <a:pt x="1035" y="4892"/>
                    <a:pt x="1301" y="5826"/>
                  </a:cubicBezTo>
                  <a:cubicBezTo>
                    <a:pt x="1568" y="6727"/>
                    <a:pt x="3203" y="7894"/>
                    <a:pt x="3336" y="8861"/>
                  </a:cubicBezTo>
                  <a:cubicBezTo>
                    <a:pt x="3636" y="10663"/>
                    <a:pt x="2269" y="10930"/>
                    <a:pt x="2135" y="12764"/>
                  </a:cubicBezTo>
                  <a:cubicBezTo>
                    <a:pt x="2035" y="14132"/>
                    <a:pt x="3169" y="14766"/>
                    <a:pt x="3536" y="16067"/>
                  </a:cubicBezTo>
                  <a:cubicBezTo>
                    <a:pt x="3670" y="16534"/>
                    <a:pt x="3103" y="17734"/>
                    <a:pt x="3503" y="18001"/>
                  </a:cubicBezTo>
                  <a:cubicBezTo>
                    <a:pt x="3937" y="18268"/>
                    <a:pt x="4437" y="18402"/>
                    <a:pt x="4937" y="18435"/>
                  </a:cubicBezTo>
                  <a:cubicBezTo>
                    <a:pt x="5318" y="18475"/>
                    <a:pt x="5769" y="18491"/>
                    <a:pt x="6247" y="18491"/>
                  </a:cubicBezTo>
                  <a:cubicBezTo>
                    <a:pt x="8160" y="18491"/>
                    <a:pt x="10508" y="18235"/>
                    <a:pt x="10508" y="18235"/>
                  </a:cubicBezTo>
                  <a:cubicBezTo>
                    <a:pt x="10508" y="18235"/>
                    <a:pt x="11375" y="15433"/>
                    <a:pt x="11575" y="14432"/>
                  </a:cubicBezTo>
                  <a:cubicBezTo>
                    <a:pt x="11776" y="13265"/>
                    <a:pt x="11509" y="11497"/>
                    <a:pt x="10842" y="10529"/>
                  </a:cubicBezTo>
                  <a:cubicBezTo>
                    <a:pt x="10208" y="9629"/>
                    <a:pt x="8840" y="8861"/>
                    <a:pt x="8340" y="7961"/>
                  </a:cubicBezTo>
                  <a:cubicBezTo>
                    <a:pt x="7573" y="6593"/>
                    <a:pt x="7906" y="6159"/>
                    <a:pt x="7039" y="3191"/>
                  </a:cubicBezTo>
                  <a:cubicBezTo>
                    <a:pt x="6616" y="1726"/>
                    <a:pt x="4624" y="0"/>
                    <a:pt x="2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674350" y="1390600"/>
              <a:ext cx="16700" cy="66750"/>
            </a:xfrm>
            <a:custGeom>
              <a:avLst/>
              <a:gdLst/>
              <a:ahLst/>
              <a:cxnLst/>
              <a:rect l="l" t="t" r="r" b="b"/>
              <a:pathLst>
                <a:path w="668" h="2670" extrusionOk="0">
                  <a:moveTo>
                    <a:pt x="34" y="1"/>
                  </a:moveTo>
                  <a:cubicBezTo>
                    <a:pt x="0" y="1"/>
                    <a:pt x="200" y="601"/>
                    <a:pt x="334" y="1302"/>
                  </a:cubicBezTo>
                  <a:cubicBezTo>
                    <a:pt x="434" y="2035"/>
                    <a:pt x="400" y="2669"/>
                    <a:pt x="467" y="2669"/>
                  </a:cubicBezTo>
                  <a:cubicBezTo>
                    <a:pt x="634" y="2202"/>
                    <a:pt x="667" y="1735"/>
                    <a:pt x="534" y="1268"/>
                  </a:cubicBezTo>
                  <a:cubicBezTo>
                    <a:pt x="501" y="801"/>
                    <a:pt x="334" y="368"/>
                    <a:pt x="34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531750" y="1367250"/>
              <a:ext cx="148450" cy="68750"/>
            </a:xfrm>
            <a:custGeom>
              <a:avLst/>
              <a:gdLst/>
              <a:ahLst/>
              <a:cxnLst/>
              <a:rect l="l" t="t" r="r" b="b"/>
              <a:pathLst>
                <a:path w="5938" h="2750" extrusionOk="0">
                  <a:moveTo>
                    <a:pt x="267" y="1"/>
                  </a:moveTo>
                  <a:cubicBezTo>
                    <a:pt x="167" y="1"/>
                    <a:pt x="67" y="34"/>
                    <a:pt x="0" y="67"/>
                  </a:cubicBezTo>
                  <a:cubicBezTo>
                    <a:pt x="300" y="101"/>
                    <a:pt x="634" y="167"/>
                    <a:pt x="967" y="234"/>
                  </a:cubicBezTo>
                  <a:cubicBezTo>
                    <a:pt x="1301" y="334"/>
                    <a:pt x="1601" y="501"/>
                    <a:pt x="1901" y="701"/>
                  </a:cubicBezTo>
                  <a:cubicBezTo>
                    <a:pt x="2235" y="968"/>
                    <a:pt x="2535" y="1302"/>
                    <a:pt x="2802" y="1635"/>
                  </a:cubicBezTo>
                  <a:cubicBezTo>
                    <a:pt x="3102" y="2002"/>
                    <a:pt x="3469" y="2302"/>
                    <a:pt x="3870" y="2469"/>
                  </a:cubicBezTo>
                  <a:cubicBezTo>
                    <a:pt x="4203" y="2636"/>
                    <a:pt x="4570" y="2736"/>
                    <a:pt x="4970" y="2736"/>
                  </a:cubicBezTo>
                  <a:cubicBezTo>
                    <a:pt x="5033" y="2745"/>
                    <a:pt x="5095" y="2749"/>
                    <a:pt x="5159" y="2749"/>
                  </a:cubicBezTo>
                  <a:cubicBezTo>
                    <a:pt x="5331" y="2749"/>
                    <a:pt x="5509" y="2718"/>
                    <a:pt x="5704" y="2669"/>
                  </a:cubicBezTo>
                  <a:cubicBezTo>
                    <a:pt x="5871" y="2636"/>
                    <a:pt x="5938" y="2569"/>
                    <a:pt x="5938" y="2569"/>
                  </a:cubicBezTo>
                  <a:lnTo>
                    <a:pt x="5938" y="2569"/>
                  </a:lnTo>
                  <a:cubicBezTo>
                    <a:pt x="5788" y="2586"/>
                    <a:pt x="5629" y="2594"/>
                    <a:pt x="5467" y="2594"/>
                  </a:cubicBezTo>
                  <a:cubicBezTo>
                    <a:pt x="5304" y="2594"/>
                    <a:pt x="5137" y="2586"/>
                    <a:pt x="4970" y="2569"/>
                  </a:cubicBezTo>
                  <a:cubicBezTo>
                    <a:pt x="4170" y="2502"/>
                    <a:pt x="3469" y="2102"/>
                    <a:pt x="2969" y="1502"/>
                  </a:cubicBezTo>
                  <a:cubicBezTo>
                    <a:pt x="2702" y="1135"/>
                    <a:pt x="2368" y="801"/>
                    <a:pt x="2002" y="534"/>
                  </a:cubicBezTo>
                  <a:cubicBezTo>
                    <a:pt x="1701" y="334"/>
                    <a:pt x="1368" y="167"/>
                    <a:pt x="1001" y="67"/>
                  </a:cubicBezTo>
                  <a:cubicBezTo>
                    <a:pt x="767" y="34"/>
                    <a:pt x="500" y="1"/>
                    <a:pt x="2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693525" y="1405225"/>
              <a:ext cx="150125" cy="102800"/>
            </a:xfrm>
            <a:custGeom>
              <a:avLst/>
              <a:gdLst/>
              <a:ahLst/>
              <a:cxnLst/>
              <a:rect l="l" t="t" r="r" b="b"/>
              <a:pathLst>
                <a:path w="6005" h="4112" extrusionOk="0">
                  <a:moveTo>
                    <a:pt x="1503" y="0"/>
                  </a:moveTo>
                  <a:cubicBezTo>
                    <a:pt x="1308" y="0"/>
                    <a:pt x="1115" y="27"/>
                    <a:pt x="934" y="83"/>
                  </a:cubicBezTo>
                  <a:cubicBezTo>
                    <a:pt x="634" y="183"/>
                    <a:pt x="367" y="350"/>
                    <a:pt x="167" y="583"/>
                  </a:cubicBezTo>
                  <a:cubicBezTo>
                    <a:pt x="100" y="683"/>
                    <a:pt x="34" y="783"/>
                    <a:pt x="0" y="883"/>
                  </a:cubicBezTo>
                  <a:cubicBezTo>
                    <a:pt x="267" y="583"/>
                    <a:pt x="601" y="350"/>
                    <a:pt x="968" y="250"/>
                  </a:cubicBezTo>
                  <a:cubicBezTo>
                    <a:pt x="1127" y="201"/>
                    <a:pt x="1286" y="179"/>
                    <a:pt x="1442" y="179"/>
                  </a:cubicBezTo>
                  <a:cubicBezTo>
                    <a:pt x="1711" y="179"/>
                    <a:pt x="1970" y="244"/>
                    <a:pt x="2202" y="350"/>
                  </a:cubicBezTo>
                  <a:cubicBezTo>
                    <a:pt x="2669" y="617"/>
                    <a:pt x="3003" y="1017"/>
                    <a:pt x="3203" y="1517"/>
                  </a:cubicBezTo>
                  <a:cubicBezTo>
                    <a:pt x="3436" y="2018"/>
                    <a:pt x="3603" y="2551"/>
                    <a:pt x="3836" y="2985"/>
                  </a:cubicBezTo>
                  <a:cubicBezTo>
                    <a:pt x="4037" y="3419"/>
                    <a:pt x="4370" y="3752"/>
                    <a:pt x="4770" y="3952"/>
                  </a:cubicBezTo>
                  <a:cubicBezTo>
                    <a:pt x="4990" y="4050"/>
                    <a:pt x="5228" y="4112"/>
                    <a:pt x="5457" y="4112"/>
                  </a:cubicBezTo>
                  <a:cubicBezTo>
                    <a:pt x="5541" y="4112"/>
                    <a:pt x="5624" y="4104"/>
                    <a:pt x="5704" y="4086"/>
                  </a:cubicBezTo>
                  <a:cubicBezTo>
                    <a:pt x="5805" y="4052"/>
                    <a:pt x="5905" y="4019"/>
                    <a:pt x="6005" y="3919"/>
                  </a:cubicBezTo>
                  <a:lnTo>
                    <a:pt x="6005" y="3919"/>
                  </a:lnTo>
                  <a:cubicBezTo>
                    <a:pt x="5971" y="3919"/>
                    <a:pt x="5871" y="3986"/>
                    <a:pt x="5671" y="3986"/>
                  </a:cubicBezTo>
                  <a:cubicBezTo>
                    <a:pt x="5625" y="3991"/>
                    <a:pt x="5579" y="3994"/>
                    <a:pt x="5531" y="3994"/>
                  </a:cubicBezTo>
                  <a:cubicBezTo>
                    <a:pt x="5302" y="3994"/>
                    <a:pt x="5058" y="3929"/>
                    <a:pt x="4837" y="3819"/>
                  </a:cubicBezTo>
                  <a:cubicBezTo>
                    <a:pt x="4470" y="3619"/>
                    <a:pt x="4203" y="3285"/>
                    <a:pt x="4003" y="2885"/>
                  </a:cubicBezTo>
                  <a:cubicBezTo>
                    <a:pt x="3803" y="2485"/>
                    <a:pt x="3636" y="1951"/>
                    <a:pt x="3369" y="1417"/>
                  </a:cubicBezTo>
                  <a:cubicBezTo>
                    <a:pt x="3169" y="883"/>
                    <a:pt x="2802" y="450"/>
                    <a:pt x="2302" y="150"/>
                  </a:cubicBezTo>
                  <a:cubicBezTo>
                    <a:pt x="2049" y="52"/>
                    <a:pt x="1774" y="0"/>
                    <a:pt x="15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530075" y="1334300"/>
              <a:ext cx="150975" cy="89075"/>
            </a:xfrm>
            <a:custGeom>
              <a:avLst/>
              <a:gdLst/>
              <a:ahLst/>
              <a:cxnLst/>
              <a:rect l="l" t="t" r="r" b="b"/>
              <a:pathLst>
                <a:path w="6039" h="3563" extrusionOk="0">
                  <a:moveTo>
                    <a:pt x="1383" y="0"/>
                  </a:moveTo>
                  <a:cubicBezTo>
                    <a:pt x="1278" y="0"/>
                    <a:pt x="1173" y="6"/>
                    <a:pt x="1068" y="18"/>
                  </a:cubicBezTo>
                  <a:cubicBezTo>
                    <a:pt x="768" y="51"/>
                    <a:pt x="501" y="118"/>
                    <a:pt x="267" y="251"/>
                  </a:cubicBezTo>
                  <a:cubicBezTo>
                    <a:pt x="67" y="318"/>
                    <a:pt x="0" y="385"/>
                    <a:pt x="0" y="385"/>
                  </a:cubicBezTo>
                  <a:cubicBezTo>
                    <a:pt x="334" y="285"/>
                    <a:pt x="701" y="218"/>
                    <a:pt x="1068" y="185"/>
                  </a:cubicBezTo>
                  <a:cubicBezTo>
                    <a:pt x="1141" y="179"/>
                    <a:pt x="1214" y="176"/>
                    <a:pt x="1286" y="176"/>
                  </a:cubicBezTo>
                  <a:cubicBezTo>
                    <a:pt x="2074" y="176"/>
                    <a:pt x="2820" y="505"/>
                    <a:pt x="3369" y="1085"/>
                  </a:cubicBezTo>
                  <a:cubicBezTo>
                    <a:pt x="3703" y="1452"/>
                    <a:pt x="3937" y="1852"/>
                    <a:pt x="4170" y="2286"/>
                  </a:cubicBezTo>
                  <a:cubicBezTo>
                    <a:pt x="4370" y="2653"/>
                    <a:pt x="4637" y="2987"/>
                    <a:pt x="4971" y="3220"/>
                  </a:cubicBezTo>
                  <a:cubicBezTo>
                    <a:pt x="5171" y="3420"/>
                    <a:pt x="5438" y="3520"/>
                    <a:pt x="5738" y="3554"/>
                  </a:cubicBezTo>
                  <a:cubicBezTo>
                    <a:pt x="5778" y="3560"/>
                    <a:pt x="5814" y="3563"/>
                    <a:pt x="5846" y="3563"/>
                  </a:cubicBezTo>
                  <a:cubicBezTo>
                    <a:pt x="5974" y="3563"/>
                    <a:pt x="6038" y="3520"/>
                    <a:pt x="6038" y="3520"/>
                  </a:cubicBezTo>
                  <a:cubicBezTo>
                    <a:pt x="5671" y="3487"/>
                    <a:pt x="5338" y="3353"/>
                    <a:pt x="5071" y="3120"/>
                  </a:cubicBezTo>
                  <a:cubicBezTo>
                    <a:pt x="4770" y="2853"/>
                    <a:pt x="4537" y="2553"/>
                    <a:pt x="4370" y="2186"/>
                  </a:cubicBezTo>
                  <a:cubicBezTo>
                    <a:pt x="4137" y="1752"/>
                    <a:pt x="3870" y="1319"/>
                    <a:pt x="3570" y="952"/>
                  </a:cubicBezTo>
                  <a:cubicBezTo>
                    <a:pt x="2980" y="333"/>
                    <a:pt x="2182" y="0"/>
                    <a:pt x="13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4533400" y="1400825"/>
              <a:ext cx="217700" cy="375925"/>
            </a:xfrm>
            <a:custGeom>
              <a:avLst/>
              <a:gdLst/>
              <a:ahLst/>
              <a:cxnLst/>
              <a:rect l="l" t="t" r="r" b="b"/>
              <a:pathLst>
                <a:path w="8708" h="15037" extrusionOk="0">
                  <a:moveTo>
                    <a:pt x="485" y="0"/>
                  </a:moveTo>
                  <a:cubicBezTo>
                    <a:pt x="393" y="0"/>
                    <a:pt x="301" y="9"/>
                    <a:pt x="201" y="25"/>
                  </a:cubicBezTo>
                  <a:cubicBezTo>
                    <a:pt x="68" y="25"/>
                    <a:pt x="1" y="59"/>
                    <a:pt x="1" y="59"/>
                  </a:cubicBezTo>
                  <a:cubicBezTo>
                    <a:pt x="268" y="59"/>
                    <a:pt x="501" y="59"/>
                    <a:pt x="735" y="125"/>
                  </a:cubicBezTo>
                  <a:cubicBezTo>
                    <a:pt x="1402" y="326"/>
                    <a:pt x="1936" y="793"/>
                    <a:pt x="2202" y="1426"/>
                  </a:cubicBezTo>
                  <a:cubicBezTo>
                    <a:pt x="2403" y="1860"/>
                    <a:pt x="2569" y="2294"/>
                    <a:pt x="2703" y="2761"/>
                  </a:cubicBezTo>
                  <a:cubicBezTo>
                    <a:pt x="2836" y="3294"/>
                    <a:pt x="3003" y="3828"/>
                    <a:pt x="3236" y="4328"/>
                  </a:cubicBezTo>
                  <a:cubicBezTo>
                    <a:pt x="3503" y="4929"/>
                    <a:pt x="3937" y="5396"/>
                    <a:pt x="4471" y="5696"/>
                  </a:cubicBezTo>
                  <a:cubicBezTo>
                    <a:pt x="5038" y="6063"/>
                    <a:pt x="5638" y="6263"/>
                    <a:pt x="6205" y="6597"/>
                  </a:cubicBezTo>
                  <a:cubicBezTo>
                    <a:pt x="7273" y="7264"/>
                    <a:pt x="8007" y="8331"/>
                    <a:pt x="8307" y="9532"/>
                  </a:cubicBezTo>
                  <a:cubicBezTo>
                    <a:pt x="8507" y="10533"/>
                    <a:pt x="8474" y="11534"/>
                    <a:pt x="8207" y="12534"/>
                  </a:cubicBezTo>
                  <a:cubicBezTo>
                    <a:pt x="8007" y="13168"/>
                    <a:pt x="7706" y="13802"/>
                    <a:pt x="7373" y="14402"/>
                  </a:cubicBezTo>
                  <a:cubicBezTo>
                    <a:pt x="7106" y="14803"/>
                    <a:pt x="6939" y="15036"/>
                    <a:pt x="6939" y="15036"/>
                  </a:cubicBezTo>
                  <a:cubicBezTo>
                    <a:pt x="6939" y="15036"/>
                    <a:pt x="7006" y="15003"/>
                    <a:pt x="7073" y="14903"/>
                  </a:cubicBezTo>
                  <a:cubicBezTo>
                    <a:pt x="7206" y="14769"/>
                    <a:pt x="7306" y="14602"/>
                    <a:pt x="7406" y="14436"/>
                  </a:cubicBezTo>
                  <a:cubicBezTo>
                    <a:pt x="7806" y="13869"/>
                    <a:pt x="8107" y="13235"/>
                    <a:pt x="8307" y="12568"/>
                  </a:cubicBezTo>
                  <a:cubicBezTo>
                    <a:pt x="8640" y="11567"/>
                    <a:pt x="8707" y="10499"/>
                    <a:pt x="8474" y="9465"/>
                  </a:cubicBezTo>
                  <a:cubicBezTo>
                    <a:pt x="8207" y="8198"/>
                    <a:pt x="7406" y="7097"/>
                    <a:pt x="6305" y="6397"/>
                  </a:cubicBezTo>
                  <a:cubicBezTo>
                    <a:pt x="5738" y="6063"/>
                    <a:pt x="5104" y="5829"/>
                    <a:pt x="4571" y="5496"/>
                  </a:cubicBezTo>
                  <a:cubicBezTo>
                    <a:pt x="4070" y="5229"/>
                    <a:pt x="3670" y="4762"/>
                    <a:pt x="3403" y="4228"/>
                  </a:cubicBezTo>
                  <a:cubicBezTo>
                    <a:pt x="3170" y="3728"/>
                    <a:pt x="3003" y="3228"/>
                    <a:pt x="2870" y="2694"/>
                  </a:cubicBezTo>
                  <a:cubicBezTo>
                    <a:pt x="2736" y="2227"/>
                    <a:pt x="2569" y="1793"/>
                    <a:pt x="2336" y="1326"/>
                  </a:cubicBezTo>
                  <a:cubicBezTo>
                    <a:pt x="2036" y="692"/>
                    <a:pt x="1469" y="192"/>
                    <a:pt x="768" y="25"/>
                  </a:cubicBezTo>
                  <a:cubicBezTo>
                    <a:pt x="668" y="9"/>
                    <a:pt x="576" y="0"/>
                    <a:pt x="4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229850" y="1437300"/>
              <a:ext cx="75925" cy="365300"/>
            </a:xfrm>
            <a:custGeom>
              <a:avLst/>
              <a:gdLst/>
              <a:ahLst/>
              <a:cxnLst/>
              <a:rect l="l" t="t" r="r" b="b"/>
              <a:pathLst>
                <a:path w="3037" h="14612" extrusionOk="0">
                  <a:moveTo>
                    <a:pt x="3036" y="1"/>
                  </a:moveTo>
                  <a:cubicBezTo>
                    <a:pt x="3003" y="34"/>
                    <a:pt x="2936" y="67"/>
                    <a:pt x="2903" y="101"/>
                  </a:cubicBezTo>
                  <a:cubicBezTo>
                    <a:pt x="2769" y="167"/>
                    <a:pt x="2669" y="268"/>
                    <a:pt x="2536" y="401"/>
                  </a:cubicBezTo>
                  <a:cubicBezTo>
                    <a:pt x="2136" y="768"/>
                    <a:pt x="1802" y="1268"/>
                    <a:pt x="1569" y="1802"/>
                  </a:cubicBezTo>
                  <a:cubicBezTo>
                    <a:pt x="1268" y="2569"/>
                    <a:pt x="1168" y="3436"/>
                    <a:pt x="1268" y="4304"/>
                  </a:cubicBezTo>
                  <a:cubicBezTo>
                    <a:pt x="1335" y="5238"/>
                    <a:pt x="1835" y="6238"/>
                    <a:pt x="1735" y="7273"/>
                  </a:cubicBezTo>
                  <a:cubicBezTo>
                    <a:pt x="1702" y="7806"/>
                    <a:pt x="1502" y="8273"/>
                    <a:pt x="1202" y="8707"/>
                  </a:cubicBezTo>
                  <a:cubicBezTo>
                    <a:pt x="935" y="9107"/>
                    <a:pt x="668" y="9541"/>
                    <a:pt x="468" y="10008"/>
                  </a:cubicBezTo>
                  <a:cubicBezTo>
                    <a:pt x="101" y="10775"/>
                    <a:pt x="1" y="11642"/>
                    <a:pt x="134" y="12510"/>
                  </a:cubicBezTo>
                  <a:cubicBezTo>
                    <a:pt x="201" y="13077"/>
                    <a:pt x="401" y="13610"/>
                    <a:pt x="701" y="14111"/>
                  </a:cubicBezTo>
                  <a:cubicBezTo>
                    <a:pt x="768" y="14244"/>
                    <a:pt x="835" y="14378"/>
                    <a:pt x="935" y="14478"/>
                  </a:cubicBezTo>
                  <a:cubicBezTo>
                    <a:pt x="1002" y="14578"/>
                    <a:pt x="1068" y="14611"/>
                    <a:pt x="1068" y="14611"/>
                  </a:cubicBezTo>
                  <a:cubicBezTo>
                    <a:pt x="1068" y="14578"/>
                    <a:pt x="935" y="14411"/>
                    <a:pt x="768" y="14044"/>
                  </a:cubicBezTo>
                  <a:cubicBezTo>
                    <a:pt x="535" y="13544"/>
                    <a:pt x="368" y="13010"/>
                    <a:pt x="301" y="12476"/>
                  </a:cubicBezTo>
                  <a:cubicBezTo>
                    <a:pt x="201" y="11642"/>
                    <a:pt x="301" y="10808"/>
                    <a:pt x="668" y="10075"/>
                  </a:cubicBezTo>
                  <a:cubicBezTo>
                    <a:pt x="868" y="9641"/>
                    <a:pt x="1135" y="9207"/>
                    <a:pt x="1402" y="8807"/>
                  </a:cubicBezTo>
                  <a:cubicBezTo>
                    <a:pt x="1735" y="8373"/>
                    <a:pt x="1902" y="7840"/>
                    <a:pt x="1969" y="7306"/>
                  </a:cubicBezTo>
                  <a:cubicBezTo>
                    <a:pt x="2002" y="6772"/>
                    <a:pt x="1936" y="6205"/>
                    <a:pt x="1769" y="5705"/>
                  </a:cubicBezTo>
                  <a:cubicBezTo>
                    <a:pt x="1635" y="5238"/>
                    <a:pt x="1535" y="4737"/>
                    <a:pt x="1469" y="4270"/>
                  </a:cubicBezTo>
                  <a:cubicBezTo>
                    <a:pt x="1368" y="3436"/>
                    <a:pt x="1469" y="2636"/>
                    <a:pt x="1735" y="1835"/>
                  </a:cubicBezTo>
                  <a:cubicBezTo>
                    <a:pt x="1936" y="1335"/>
                    <a:pt x="2236" y="868"/>
                    <a:pt x="2636" y="434"/>
                  </a:cubicBezTo>
                  <a:cubicBezTo>
                    <a:pt x="2868" y="169"/>
                    <a:pt x="3034" y="3"/>
                    <a:pt x="30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301575" y="1297700"/>
              <a:ext cx="145975" cy="195500"/>
            </a:xfrm>
            <a:custGeom>
              <a:avLst/>
              <a:gdLst/>
              <a:ahLst/>
              <a:cxnLst/>
              <a:rect l="l" t="t" r="r" b="b"/>
              <a:pathLst>
                <a:path w="5839" h="7820" extrusionOk="0">
                  <a:moveTo>
                    <a:pt x="5522" y="0"/>
                  </a:moveTo>
                  <a:cubicBezTo>
                    <a:pt x="5483" y="0"/>
                    <a:pt x="5443" y="4"/>
                    <a:pt x="5404" y="14"/>
                  </a:cubicBezTo>
                  <a:cubicBezTo>
                    <a:pt x="5004" y="14"/>
                    <a:pt x="4604" y="81"/>
                    <a:pt x="4204" y="181"/>
                  </a:cubicBezTo>
                  <a:cubicBezTo>
                    <a:pt x="2936" y="548"/>
                    <a:pt x="1835" y="1348"/>
                    <a:pt x="1068" y="2449"/>
                  </a:cubicBezTo>
                  <a:cubicBezTo>
                    <a:pt x="367" y="3583"/>
                    <a:pt x="1" y="4884"/>
                    <a:pt x="34" y="6218"/>
                  </a:cubicBezTo>
                  <a:cubicBezTo>
                    <a:pt x="34" y="6619"/>
                    <a:pt x="67" y="7019"/>
                    <a:pt x="167" y="7386"/>
                  </a:cubicBezTo>
                  <a:cubicBezTo>
                    <a:pt x="201" y="7553"/>
                    <a:pt x="267" y="7686"/>
                    <a:pt x="334" y="7820"/>
                  </a:cubicBezTo>
                  <a:cubicBezTo>
                    <a:pt x="234" y="7286"/>
                    <a:pt x="201" y="6752"/>
                    <a:pt x="167" y="6218"/>
                  </a:cubicBezTo>
                  <a:cubicBezTo>
                    <a:pt x="201" y="4951"/>
                    <a:pt x="568" y="3683"/>
                    <a:pt x="1268" y="2583"/>
                  </a:cubicBezTo>
                  <a:cubicBezTo>
                    <a:pt x="1969" y="1548"/>
                    <a:pt x="3036" y="748"/>
                    <a:pt x="4270" y="348"/>
                  </a:cubicBezTo>
                  <a:cubicBezTo>
                    <a:pt x="4771" y="214"/>
                    <a:pt x="5304" y="114"/>
                    <a:pt x="5838" y="47"/>
                  </a:cubicBezTo>
                  <a:cubicBezTo>
                    <a:pt x="5720" y="24"/>
                    <a:pt x="5619" y="0"/>
                    <a:pt x="5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4372450" y="1300350"/>
              <a:ext cx="154300" cy="131975"/>
            </a:xfrm>
            <a:custGeom>
              <a:avLst/>
              <a:gdLst/>
              <a:ahLst/>
              <a:cxnLst/>
              <a:rect l="l" t="t" r="r" b="b"/>
              <a:pathLst>
                <a:path w="6172" h="5279" extrusionOk="0">
                  <a:moveTo>
                    <a:pt x="4245" y="0"/>
                  </a:moveTo>
                  <a:cubicBezTo>
                    <a:pt x="2085" y="0"/>
                    <a:pt x="218" y="1644"/>
                    <a:pt x="34" y="3878"/>
                  </a:cubicBezTo>
                  <a:cubicBezTo>
                    <a:pt x="1" y="4211"/>
                    <a:pt x="34" y="4578"/>
                    <a:pt x="68" y="4912"/>
                  </a:cubicBezTo>
                  <a:cubicBezTo>
                    <a:pt x="101" y="5045"/>
                    <a:pt x="134" y="5178"/>
                    <a:pt x="201" y="5279"/>
                  </a:cubicBezTo>
                  <a:cubicBezTo>
                    <a:pt x="134" y="4812"/>
                    <a:pt x="134" y="4345"/>
                    <a:pt x="201" y="3911"/>
                  </a:cubicBezTo>
                  <a:cubicBezTo>
                    <a:pt x="420" y="1754"/>
                    <a:pt x="2251" y="153"/>
                    <a:pt x="4374" y="153"/>
                  </a:cubicBezTo>
                  <a:cubicBezTo>
                    <a:pt x="4517" y="153"/>
                    <a:pt x="4660" y="160"/>
                    <a:pt x="4804" y="175"/>
                  </a:cubicBezTo>
                  <a:cubicBezTo>
                    <a:pt x="5271" y="242"/>
                    <a:pt x="5705" y="342"/>
                    <a:pt x="6172" y="475"/>
                  </a:cubicBezTo>
                  <a:cubicBezTo>
                    <a:pt x="6072" y="408"/>
                    <a:pt x="5938" y="342"/>
                    <a:pt x="5838" y="308"/>
                  </a:cubicBezTo>
                  <a:cubicBezTo>
                    <a:pt x="5505" y="175"/>
                    <a:pt x="5171" y="75"/>
                    <a:pt x="4838" y="41"/>
                  </a:cubicBezTo>
                  <a:cubicBezTo>
                    <a:pt x="4639" y="14"/>
                    <a:pt x="4441" y="0"/>
                    <a:pt x="42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640275" y="1845925"/>
              <a:ext cx="1211725" cy="1068300"/>
            </a:xfrm>
            <a:custGeom>
              <a:avLst/>
              <a:gdLst/>
              <a:ahLst/>
              <a:cxnLst/>
              <a:rect l="l" t="t" r="r" b="b"/>
              <a:pathLst>
                <a:path w="48469" h="42732" extrusionOk="0">
                  <a:moveTo>
                    <a:pt x="39996" y="1"/>
                  </a:moveTo>
                  <a:lnTo>
                    <a:pt x="30856" y="334"/>
                  </a:lnTo>
                  <a:lnTo>
                    <a:pt x="30656" y="2769"/>
                  </a:lnTo>
                  <a:cubicBezTo>
                    <a:pt x="27920" y="3436"/>
                    <a:pt x="25585" y="5271"/>
                    <a:pt x="24251" y="7773"/>
                  </a:cubicBezTo>
                  <a:lnTo>
                    <a:pt x="17780" y="19982"/>
                  </a:lnTo>
                  <a:lnTo>
                    <a:pt x="0" y="28888"/>
                  </a:lnTo>
                  <a:lnTo>
                    <a:pt x="2335" y="34392"/>
                  </a:lnTo>
                  <a:cubicBezTo>
                    <a:pt x="2335" y="34392"/>
                    <a:pt x="20181" y="27654"/>
                    <a:pt x="21682" y="26987"/>
                  </a:cubicBezTo>
                  <a:cubicBezTo>
                    <a:pt x="22683" y="26553"/>
                    <a:pt x="23784" y="24685"/>
                    <a:pt x="24718" y="22717"/>
                  </a:cubicBezTo>
                  <a:cubicBezTo>
                    <a:pt x="25452" y="26119"/>
                    <a:pt x="26186" y="28821"/>
                    <a:pt x="26186" y="28821"/>
                  </a:cubicBezTo>
                  <a:lnTo>
                    <a:pt x="26019" y="42198"/>
                  </a:lnTo>
                  <a:lnTo>
                    <a:pt x="48468" y="42731"/>
                  </a:lnTo>
                  <a:lnTo>
                    <a:pt x="43965" y="25285"/>
                  </a:lnTo>
                  <a:lnTo>
                    <a:pt x="45499" y="18481"/>
                  </a:lnTo>
                  <a:lnTo>
                    <a:pt x="47768" y="5671"/>
                  </a:lnTo>
                  <a:cubicBezTo>
                    <a:pt x="47768" y="5671"/>
                    <a:pt x="45700" y="2869"/>
                    <a:pt x="40362" y="2603"/>
                  </a:cubicBezTo>
                  <a:lnTo>
                    <a:pt x="39996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244875" y="2013850"/>
              <a:ext cx="407800" cy="58925"/>
            </a:xfrm>
            <a:custGeom>
              <a:avLst/>
              <a:gdLst/>
              <a:ahLst/>
              <a:cxnLst/>
              <a:rect l="l" t="t" r="r" b="b"/>
              <a:pathLst>
                <a:path w="16312" h="2357" extrusionOk="0">
                  <a:moveTo>
                    <a:pt x="3463" y="0"/>
                  </a:moveTo>
                  <a:cubicBezTo>
                    <a:pt x="3097" y="0"/>
                    <a:pt x="2730" y="30"/>
                    <a:pt x="2369" y="89"/>
                  </a:cubicBezTo>
                  <a:cubicBezTo>
                    <a:pt x="1735" y="155"/>
                    <a:pt x="1134" y="355"/>
                    <a:pt x="567" y="589"/>
                  </a:cubicBezTo>
                  <a:cubicBezTo>
                    <a:pt x="434" y="656"/>
                    <a:pt x="267" y="722"/>
                    <a:pt x="134" y="822"/>
                  </a:cubicBezTo>
                  <a:cubicBezTo>
                    <a:pt x="100" y="856"/>
                    <a:pt x="34" y="889"/>
                    <a:pt x="0" y="923"/>
                  </a:cubicBezTo>
                  <a:cubicBezTo>
                    <a:pt x="767" y="589"/>
                    <a:pt x="1568" y="355"/>
                    <a:pt x="2369" y="222"/>
                  </a:cubicBezTo>
                  <a:cubicBezTo>
                    <a:pt x="2647" y="191"/>
                    <a:pt x="2926" y="176"/>
                    <a:pt x="3204" y="176"/>
                  </a:cubicBezTo>
                  <a:cubicBezTo>
                    <a:pt x="3824" y="176"/>
                    <a:pt x="4438" y="251"/>
                    <a:pt x="5037" y="389"/>
                  </a:cubicBezTo>
                  <a:cubicBezTo>
                    <a:pt x="5538" y="522"/>
                    <a:pt x="6038" y="722"/>
                    <a:pt x="6505" y="956"/>
                  </a:cubicBezTo>
                  <a:cubicBezTo>
                    <a:pt x="7005" y="1189"/>
                    <a:pt x="7506" y="1523"/>
                    <a:pt x="8006" y="1790"/>
                  </a:cubicBezTo>
                  <a:cubicBezTo>
                    <a:pt x="8540" y="2090"/>
                    <a:pt x="9107" y="2290"/>
                    <a:pt x="9674" y="2357"/>
                  </a:cubicBezTo>
                  <a:cubicBezTo>
                    <a:pt x="10241" y="2357"/>
                    <a:pt x="10775" y="2324"/>
                    <a:pt x="11308" y="2190"/>
                  </a:cubicBezTo>
                  <a:cubicBezTo>
                    <a:pt x="12309" y="1957"/>
                    <a:pt x="13176" y="1623"/>
                    <a:pt x="13910" y="1390"/>
                  </a:cubicBezTo>
                  <a:cubicBezTo>
                    <a:pt x="14644" y="1123"/>
                    <a:pt x="15244" y="956"/>
                    <a:pt x="15645" y="822"/>
                  </a:cubicBezTo>
                  <a:cubicBezTo>
                    <a:pt x="16078" y="689"/>
                    <a:pt x="16312" y="622"/>
                    <a:pt x="16312" y="622"/>
                  </a:cubicBezTo>
                  <a:cubicBezTo>
                    <a:pt x="16245" y="622"/>
                    <a:pt x="16178" y="622"/>
                    <a:pt x="16112" y="656"/>
                  </a:cubicBezTo>
                  <a:cubicBezTo>
                    <a:pt x="16012" y="656"/>
                    <a:pt x="15845" y="689"/>
                    <a:pt x="15611" y="756"/>
                  </a:cubicBezTo>
                  <a:cubicBezTo>
                    <a:pt x="15211" y="822"/>
                    <a:pt x="14611" y="1023"/>
                    <a:pt x="13843" y="1256"/>
                  </a:cubicBezTo>
                  <a:cubicBezTo>
                    <a:pt x="13110" y="1456"/>
                    <a:pt x="12242" y="1756"/>
                    <a:pt x="11242" y="1990"/>
                  </a:cubicBezTo>
                  <a:cubicBezTo>
                    <a:pt x="10741" y="2090"/>
                    <a:pt x="10208" y="2157"/>
                    <a:pt x="9707" y="2157"/>
                  </a:cubicBezTo>
                  <a:cubicBezTo>
                    <a:pt x="9140" y="2057"/>
                    <a:pt x="8606" y="1890"/>
                    <a:pt x="8106" y="1590"/>
                  </a:cubicBezTo>
                  <a:cubicBezTo>
                    <a:pt x="7606" y="1323"/>
                    <a:pt x="7105" y="1023"/>
                    <a:pt x="6605" y="756"/>
                  </a:cubicBezTo>
                  <a:cubicBezTo>
                    <a:pt x="5632" y="257"/>
                    <a:pt x="4548" y="0"/>
                    <a:pt x="34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25625" y="2245725"/>
              <a:ext cx="595450" cy="92575"/>
            </a:xfrm>
            <a:custGeom>
              <a:avLst/>
              <a:gdLst/>
              <a:ahLst/>
              <a:cxnLst/>
              <a:rect l="l" t="t" r="r" b="b"/>
              <a:pathLst>
                <a:path w="23818" h="3703" extrusionOk="0">
                  <a:moveTo>
                    <a:pt x="22293" y="0"/>
                  </a:moveTo>
                  <a:cubicBezTo>
                    <a:pt x="21556" y="0"/>
                    <a:pt x="20835" y="107"/>
                    <a:pt x="20115" y="320"/>
                  </a:cubicBezTo>
                  <a:cubicBezTo>
                    <a:pt x="18814" y="721"/>
                    <a:pt x="17579" y="1221"/>
                    <a:pt x="16379" y="1821"/>
                  </a:cubicBezTo>
                  <a:cubicBezTo>
                    <a:pt x="14911" y="2555"/>
                    <a:pt x="13343" y="3089"/>
                    <a:pt x="11742" y="3423"/>
                  </a:cubicBezTo>
                  <a:cubicBezTo>
                    <a:pt x="11308" y="3456"/>
                    <a:pt x="10875" y="3489"/>
                    <a:pt x="10474" y="3489"/>
                  </a:cubicBezTo>
                  <a:cubicBezTo>
                    <a:pt x="10041" y="3456"/>
                    <a:pt x="9640" y="3389"/>
                    <a:pt x="9240" y="3289"/>
                  </a:cubicBezTo>
                  <a:cubicBezTo>
                    <a:pt x="8473" y="3089"/>
                    <a:pt x="7739" y="2755"/>
                    <a:pt x="7105" y="2322"/>
                  </a:cubicBezTo>
                  <a:cubicBezTo>
                    <a:pt x="5804" y="1521"/>
                    <a:pt x="4704" y="687"/>
                    <a:pt x="3569" y="354"/>
                  </a:cubicBezTo>
                  <a:cubicBezTo>
                    <a:pt x="3102" y="174"/>
                    <a:pt x="2605" y="81"/>
                    <a:pt x="2110" y="81"/>
                  </a:cubicBezTo>
                  <a:cubicBezTo>
                    <a:pt x="1688" y="81"/>
                    <a:pt x="1267" y="149"/>
                    <a:pt x="867" y="287"/>
                  </a:cubicBezTo>
                  <a:cubicBezTo>
                    <a:pt x="634" y="387"/>
                    <a:pt x="400" y="487"/>
                    <a:pt x="200" y="654"/>
                  </a:cubicBezTo>
                  <a:cubicBezTo>
                    <a:pt x="134" y="687"/>
                    <a:pt x="67" y="754"/>
                    <a:pt x="0" y="821"/>
                  </a:cubicBezTo>
                  <a:cubicBezTo>
                    <a:pt x="267" y="621"/>
                    <a:pt x="567" y="487"/>
                    <a:pt x="901" y="354"/>
                  </a:cubicBezTo>
                  <a:cubicBezTo>
                    <a:pt x="1270" y="254"/>
                    <a:pt x="1646" y="203"/>
                    <a:pt x="2023" y="203"/>
                  </a:cubicBezTo>
                  <a:cubicBezTo>
                    <a:pt x="2530" y="203"/>
                    <a:pt x="3038" y="296"/>
                    <a:pt x="3536" y="487"/>
                  </a:cubicBezTo>
                  <a:cubicBezTo>
                    <a:pt x="4603" y="821"/>
                    <a:pt x="5704" y="1655"/>
                    <a:pt x="7005" y="2489"/>
                  </a:cubicBezTo>
                  <a:cubicBezTo>
                    <a:pt x="7672" y="2956"/>
                    <a:pt x="8406" y="3289"/>
                    <a:pt x="9173" y="3523"/>
                  </a:cubicBezTo>
                  <a:cubicBezTo>
                    <a:pt x="9607" y="3623"/>
                    <a:pt x="10007" y="3689"/>
                    <a:pt x="10441" y="3689"/>
                  </a:cubicBezTo>
                  <a:cubicBezTo>
                    <a:pt x="10557" y="3698"/>
                    <a:pt x="10676" y="3703"/>
                    <a:pt x="10795" y="3703"/>
                  </a:cubicBezTo>
                  <a:cubicBezTo>
                    <a:pt x="11122" y="3703"/>
                    <a:pt x="11458" y="3672"/>
                    <a:pt x="11775" y="3623"/>
                  </a:cubicBezTo>
                  <a:cubicBezTo>
                    <a:pt x="13410" y="3323"/>
                    <a:pt x="14978" y="2755"/>
                    <a:pt x="16445" y="1988"/>
                  </a:cubicBezTo>
                  <a:cubicBezTo>
                    <a:pt x="17646" y="1388"/>
                    <a:pt x="18880" y="887"/>
                    <a:pt x="20181" y="454"/>
                  </a:cubicBezTo>
                  <a:cubicBezTo>
                    <a:pt x="20942" y="220"/>
                    <a:pt x="21728" y="114"/>
                    <a:pt x="22517" y="114"/>
                  </a:cubicBezTo>
                  <a:cubicBezTo>
                    <a:pt x="22628" y="114"/>
                    <a:pt x="22739" y="116"/>
                    <a:pt x="22850" y="120"/>
                  </a:cubicBezTo>
                  <a:cubicBezTo>
                    <a:pt x="23363" y="147"/>
                    <a:pt x="23679" y="196"/>
                    <a:pt x="23781" y="196"/>
                  </a:cubicBezTo>
                  <a:cubicBezTo>
                    <a:pt x="23805" y="196"/>
                    <a:pt x="23817" y="193"/>
                    <a:pt x="23817" y="187"/>
                  </a:cubicBezTo>
                  <a:cubicBezTo>
                    <a:pt x="23750" y="154"/>
                    <a:pt x="23650" y="154"/>
                    <a:pt x="23584" y="120"/>
                  </a:cubicBezTo>
                  <a:cubicBezTo>
                    <a:pt x="23317" y="87"/>
                    <a:pt x="23083" y="54"/>
                    <a:pt x="22850" y="20"/>
                  </a:cubicBezTo>
                  <a:cubicBezTo>
                    <a:pt x="22663" y="7"/>
                    <a:pt x="22478" y="0"/>
                    <a:pt x="222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237375" y="2098600"/>
              <a:ext cx="66725" cy="433675"/>
            </a:xfrm>
            <a:custGeom>
              <a:avLst/>
              <a:gdLst/>
              <a:ahLst/>
              <a:cxnLst/>
              <a:rect l="l" t="t" r="r" b="b"/>
              <a:pathLst>
                <a:path w="2669" h="1734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569" y="201"/>
                    <a:pt x="2468" y="435"/>
                    <a:pt x="2368" y="668"/>
                  </a:cubicBezTo>
                  <a:cubicBezTo>
                    <a:pt x="2202" y="1068"/>
                    <a:pt x="1935" y="1669"/>
                    <a:pt x="1635" y="2436"/>
                  </a:cubicBezTo>
                  <a:cubicBezTo>
                    <a:pt x="1301" y="3170"/>
                    <a:pt x="934" y="4071"/>
                    <a:pt x="600" y="5105"/>
                  </a:cubicBezTo>
                  <a:cubicBezTo>
                    <a:pt x="400" y="5638"/>
                    <a:pt x="267" y="6172"/>
                    <a:pt x="167" y="6739"/>
                  </a:cubicBezTo>
                  <a:cubicBezTo>
                    <a:pt x="33" y="7340"/>
                    <a:pt x="0" y="7940"/>
                    <a:pt x="33" y="8574"/>
                  </a:cubicBezTo>
                  <a:cubicBezTo>
                    <a:pt x="100" y="9741"/>
                    <a:pt x="267" y="10909"/>
                    <a:pt x="534" y="12043"/>
                  </a:cubicBezTo>
                  <a:cubicBezTo>
                    <a:pt x="767" y="13077"/>
                    <a:pt x="1034" y="14011"/>
                    <a:pt x="1234" y="14812"/>
                  </a:cubicBezTo>
                  <a:lnTo>
                    <a:pt x="1735" y="16646"/>
                  </a:lnTo>
                  <a:cubicBezTo>
                    <a:pt x="1801" y="16880"/>
                    <a:pt x="1868" y="17113"/>
                    <a:pt x="1968" y="17347"/>
                  </a:cubicBezTo>
                  <a:cubicBezTo>
                    <a:pt x="1968" y="17280"/>
                    <a:pt x="1935" y="17213"/>
                    <a:pt x="1935" y="17147"/>
                  </a:cubicBezTo>
                  <a:cubicBezTo>
                    <a:pt x="1901" y="17046"/>
                    <a:pt x="1868" y="16846"/>
                    <a:pt x="1835" y="16646"/>
                  </a:cubicBezTo>
                  <a:cubicBezTo>
                    <a:pt x="1735" y="16179"/>
                    <a:pt x="1568" y="15545"/>
                    <a:pt x="1401" y="14745"/>
                  </a:cubicBezTo>
                  <a:cubicBezTo>
                    <a:pt x="1201" y="13978"/>
                    <a:pt x="967" y="13044"/>
                    <a:pt x="734" y="11976"/>
                  </a:cubicBezTo>
                  <a:cubicBezTo>
                    <a:pt x="500" y="10842"/>
                    <a:pt x="334" y="9708"/>
                    <a:pt x="234" y="8540"/>
                  </a:cubicBezTo>
                  <a:cubicBezTo>
                    <a:pt x="200" y="7940"/>
                    <a:pt x="267" y="7340"/>
                    <a:pt x="367" y="6772"/>
                  </a:cubicBezTo>
                  <a:cubicBezTo>
                    <a:pt x="467" y="6205"/>
                    <a:pt x="634" y="5672"/>
                    <a:pt x="801" y="5138"/>
                  </a:cubicBezTo>
                  <a:cubicBezTo>
                    <a:pt x="1134" y="4137"/>
                    <a:pt x="1501" y="3237"/>
                    <a:pt x="1801" y="2469"/>
                  </a:cubicBezTo>
                  <a:cubicBezTo>
                    <a:pt x="2102" y="1736"/>
                    <a:pt x="2335" y="1102"/>
                    <a:pt x="2468" y="668"/>
                  </a:cubicBezTo>
                  <a:cubicBezTo>
                    <a:pt x="2535" y="468"/>
                    <a:pt x="2602" y="301"/>
                    <a:pt x="2635" y="168"/>
                  </a:cubicBezTo>
                  <a:cubicBezTo>
                    <a:pt x="2669" y="68"/>
                    <a:pt x="2669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3933825" y="2424300"/>
              <a:ext cx="115925" cy="148000"/>
            </a:xfrm>
            <a:custGeom>
              <a:avLst/>
              <a:gdLst/>
              <a:ahLst/>
              <a:cxnLst/>
              <a:rect l="l" t="t" r="r" b="b"/>
              <a:pathLst>
                <a:path w="4637" h="5920" extrusionOk="0">
                  <a:moveTo>
                    <a:pt x="133" y="1"/>
                  </a:moveTo>
                  <a:cubicBezTo>
                    <a:pt x="45" y="1"/>
                    <a:pt x="0" y="16"/>
                    <a:pt x="0" y="16"/>
                  </a:cubicBezTo>
                  <a:cubicBezTo>
                    <a:pt x="367" y="82"/>
                    <a:pt x="701" y="249"/>
                    <a:pt x="1001" y="516"/>
                  </a:cubicBezTo>
                  <a:cubicBezTo>
                    <a:pt x="1301" y="783"/>
                    <a:pt x="1534" y="1150"/>
                    <a:pt x="1701" y="1517"/>
                  </a:cubicBezTo>
                  <a:cubicBezTo>
                    <a:pt x="1868" y="2017"/>
                    <a:pt x="2001" y="2484"/>
                    <a:pt x="2102" y="3018"/>
                  </a:cubicBezTo>
                  <a:cubicBezTo>
                    <a:pt x="2202" y="3518"/>
                    <a:pt x="2402" y="4052"/>
                    <a:pt x="2669" y="4485"/>
                  </a:cubicBezTo>
                  <a:cubicBezTo>
                    <a:pt x="2902" y="4852"/>
                    <a:pt x="3202" y="5186"/>
                    <a:pt x="3536" y="5453"/>
                  </a:cubicBezTo>
                  <a:cubicBezTo>
                    <a:pt x="3769" y="5653"/>
                    <a:pt x="4036" y="5786"/>
                    <a:pt x="4303" y="5886"/>
                  </a:cubicBezTo>
                  <a:cubicBezTo>
                    <a:pt x="4403" y="5920"/>
                    <a:pt x="4537" y="5920"/>
                    <a:pt x="4637" y="5920"/>
                  </a:cubicBezTo>
                  <a:cubicBezTo>
                    <a:pt x="4637" y="5886"/>
                    <a:pt x="4537" y="5886"/>
                    <a:pt x="4370" y="5820"/>
                  </a:cubicBezTo>
                  <a:cubicBezTo>
                    <a:pt x="4103" y="5686"/>
                    <a:pt x="3869" y="5520"/>
                    <a:pt x="3669" y="5353"/>
                  </a:cubicBezTo>
                  <a:cubicBezTo>
                    <a:pt x="3336" y="5053"/>
                    <a:pt x="3069" y="4752"/>
                    <a:pt x="2869" y="4385"/>
                  </a:cubicBezTo>
                  <a:cubicBezTo>
                    <a:pt x="2602" y="3952"/>
                    <a:pt x="2435" y="3451"/>
                    <a:pt x="2335" y="2951"/>
                  </a:cubicBezTo>
                  <a:cubicBezTo>
                    <a:pt x="2235" y="2451"/>
                    <a:pt x="2068" y="1917"/>
                    <a:pt x="1868" y="1450"/>
                  </a:cubicBezTo>
                  <a:cubicBezTo>
                    <a:pt x="1701" y="1050"/>
                    <a:pt x="1434" y="683"/>
                    <a:pt x="1101" y="383"/>
                  </a:cubicBezTo>
                  <a:cubicBezTo>
                    <a:pt x="867" y="182"/>
                    <a:pt x="600" y="49"/>
                    <a:pt x="300" y="16"/>
                  </a:cubicBezTo>
                  <a:cubicBezTo>
                    <a:pt x="234" y="4"/>
                    <a:pt x="178" y="1"/>
                    <a:pt x="1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3733675" y="2522250"/>
              <a:ext cx="63400" cy="147625"/>
            </a:xfrm>
            <a:custGeom>
              <a:avLst/>
              <a:gdLst/>
              <a:ahLst/>
              <a:cxnLst/>
              <a:rect l="l" t="t" r="r" b="b"/>
              <a:pathLst>
                <a:path w="2536" h="5905" extrusionOk="0">
                  <a:moveTo>
                    <a:pt x="0" y="0"/>
                  </a:moveTo>
                  <a:cubicBezTo>
                    <a:pt x="0" y="34"/>
                    <a:pt x="267" y="301"/>
                    <a:pt x="634" y="768"/>
                  </a:cubicBezTo>
                  <a:cubicBezTo>
                    <a:pt x="1101" y="1368"/>
                    <a:pt x="1468" y="2035"/>
                    <a:pt x="1768" y="2736"/>
                  </a:cubicBezTo>
                  <a:cubicBezTo>
                    <a:pt x="2068" y="3436"/>
                    <a:pt x="2269" y="4170"/>
                    <a:pt x="2369" y="4937"/>
                  </a:cubicBezTo>
                  <a:cubicBezTo>
                    <a:pt x="2469" y="5538"/>
                    <a:pt x="2402" y="5905"/>
                    <a:pt x="2469" y="5905"/>
                  </a:cubicBezTo>
                  <a:cubicBezTo>
                    <a:pt x="2535" y="5571"/>
                    <a:pt x="2535" y="5237"/>
                    <a:pt x="2502" y="4937"/>
                  </a:cubicBezTo>
                  <a:cubicBezTo>
                    <a:pt x="2435" y="4137"/>
                    <a:pt x="2269" y="3369"/>
                    <a:pt x="1968" y="2636"/>
                  </a:cubicBezTo>
                  <a:cubicBezTo>
                    <a:pt x="1668" y="1935"/>
                    <a:pt x="1268" y="1235"/>
                    <a:pt x="734" y="668"/>
                  </a:cubicBezTo>
                  <a:cubicBezTo>
                    <a:pt x="534" y="401"/>
                    <a:pt x="301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286575" y="2473250"/>
              <a:ext cx="453675" cy="64625"/>
            </a:xfrm>
            <a:custGeom>
              <a:avLst/>
              <a:gdLst/>
              <a:ahLst/>
              <a:cxnLst/>
              <a:rect l="l" t="t" r="r" b="b"/>
              <a:pathLst>
                <a:path w="18147" h="2585" extrusionOk="0">
                  <a:moveTo>
                    <a:pt x="17713" y="1"/>
                  </a:moveTo>
                  <a:cubicBezTo>
                    <a:pt x="17621" y="1"/>
                    <a:pt x="17529" y="9"/>
                    <a:pt x="17446" y="26"/>
                  </a:cubicBezTo>
                  <a:cubicBezTo>
                    <a:pt x="16745" y="59"/>
                    <a:pt x="16078" y="159"/>
                    <a:pt x="15444" y="326"/>
                  </a:cubicBezTo>
                  <a:cubicBezTo>
                    <a:pt x="14611" y="526"/>
                    <a:pt x="13643" y="860"/>
                    <a:pt x="12576" y="1227"/>
                  </a:cubicBezTo>
                  <a:cubicBezTo>
                    <a:pt x="11442" y="1660"/>
                    <a:pt x="10274" y="1994"/>
                    <a:pt x="9073" y="2194"/>
                  </a:cubicBezTo>
                  <a:cubicBezTo>
                    <a:pt x="8339" y="2305"/>
                    <a:pt x="7602" y="2361"/>
                    <a:pt x="6867" y="2361"/>
                  </a:cubicBezTo>
                  <a:cubicBezTo>
                    <a:pt x="5397" y="2361"/>
                    <a:pt x="3936" y="2138"/>
                    <a:pt x="2535" y="1694"/>
                  </a:cubicBezTo>
                  <a:cubicBezTo>
                    <a:pt x="1901" y="1493"/>
                    <a:pt x="1268" y="1260"/>
                    <a:pt x="667" y="960"/>
                  </a:cubicBezTo>
                  <a:cubicBezTo>
                    <a:pt x="434" y="860"/>
                    <a:pt x="200" y="760"/>
                    <a:pt x="0" y="659"/>
                  </a:cubicBezTo>
                  <a:lnTo>
                    <a:pt x="0" y="659"/>
                  </a:lnTo>
                  <a:cubicBezTo>
                    <a:pt x="0" y="660"/>
                    <a:pt x="34" y="726"/>
                    <a:pt x="134" y="793"/>
                  </a:cubicBezTo>
                  <a:cubicBezTo>
                    <a:pt x="267" y="826"/>
                    <a:pt x="400" y="926"/>
                    <a:pt x="634" y="1060"/>
                  </a:cubicBezTo>
                  <a:cubicBezTo>
                    <a:pt x="1234" y="1360"/>
                    <a:pt x="1835" y="1627"/>
                    <a:pt x="2502" y="1860"/>
                  </a:cubicBezTo>
                  <a:cubicBezTo>
                    <a:pt x="3940" y="2340"/>
                    <a:pt x="5457" y="2585"/>
                    <a:pt x="6976" y="2585"/>
                  </a:cubicBezTo>
                  <a:cubicBezTo>
                    <a:pt x="7677" y="2585"/>
                    <a:pt x="8378" y="2533"/>
                    <a:pt x="9073" y="2427"/>
                  </a:cubicBezTo>
                  <a:cubicBezTo>
                    <a:pt x="10307" y="2194"/>
                    <a:pt x="11475" y="1860"/>
                    <a:pt x="12642" y="1427"/>
                  </a:cubicBezTo>
                  <a:cubicBezTo>
                    <a:pt x="13677" y="1026"/>
                    <a:pt x="14611" y="693"/>
                    <a:pt x="15444" y="459"/>
                  </a:cubicBezTo>
                  <a:cubicBezTo>
                    <a:pt x="16112" y="293"/>
                    <a:pt x="16745" y="159"/>
                    <a:pt x="17413" y="92"/>
                  </a:cubicBezTo>
                  <a:cubicBezTo>
                    <a:pt x="17913" y="59"/>
                    <a:pt x="18146" y="59"/>
                    <a:pt x="18146" y="59"/>
                  </a:cubicBezTo>
                  <a:cubicBezTo>
                    <a:pt x="18113" y="26"/>
                    <a:pt x="18046" y="26"/>
                    <a:pt x="17980" y="26"/>
                  </a:cubicBezTo>
                  <a:cubicBezTo>
                    <a:pt x="17896" y="9"/>
                    <a:pt x="17805" y="1"/>
                    <a:pt x="177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421650" y="1915150"/>
              <a:ext cx="198500" cy="26075"/>
            </a:xfrm>
            <a:custGeom>
              <a:avLst/>
              <a:gdLst/>
              <a:ahLst/>
              <a:cxnLst/>
              <a:rect l="l" t="t" r="r" b="b"/>
              <a:pathLst>
                <a:path w="7940" h="1043" extrusionOk="0">
                  <a:moveTo>
                    <a:pt x="68" y="0"/>
                  </a:moveTo>
                  <a:lnTo>
                    <a:pt x="1" y="67"/>
                  </a:lnTo>
                  <a:cubicBezTo>
                    <a:pt x="68" y="70"/>
                    <a:pt x="135" y="72"/>
                    <a:pt x="203" y="74"/>
                  </a:cubicBezTo>
                  <a:lnTo>
                    <a:pt x="203" y="74"/>
                  </a:lnTo>
                  <a:cubicBezTo>
                    <a:pt x="157" y="50"/>
                    <a:pt x="112" y="26"/>
                    <a:pt x="68" y="0"/>
                  </a:cubicBezTo>
                  <a:close/>
                  <a:moveTo>
                    <a:pt x="7940" y="34"/>
                  </a:moveTo>
                  <a:cubicBezTo>
                    <a:pt x="6528" y="105"/>
                    <a:pt x="5116" y="138"/>
                    <a:pt x="3698" y="138"/>
                  </a:cubicBezTo>
                  <a:cubicBezTo>
                    <a:pt x="2537" y="138"/>
                    <a:pt x="1373" y="116"/>
                    <a:pt x="203" y="74"/>
                  </a:cubicBezTo>
                  <a:lnTo>
                    <a:pt x="203" y="74"/>
                  </a:lnTo>
                  <a:cubicBezTo>
                    <a:pt x="1400" y="718"/>
                    <a:pt x="2728" y="1043"/>
                    <a:pt x="4054" y="1043"/>
                  </a:cubicBezTo>
                  <a:cubicBezTo>
                    <a:pt x="5396" y="1043"/>
                    <a:pt x="6737" y="709"/>
                    <a:pt x="794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405825" y="1909175"/>
              <a:ext cx="241850" cy="12650"/>
            </a:xfrm>
            <a:custGeom>
              <a:avLst/>
              <a:gdLst/>
              <a:ahLst/>
              <a:cxnLst/>
              <a:rect l="l" t="t" r="r" b="b"/>
              <a:pathLst>
                <a:path w="9674" h="506" extrusionOk="0">
                  <a:moveTo>
                    <a:pt x="9656" y="1"/>
                  </a:moveTo>
                  <a:cubicBezTo>
                    <a:pt x="9556" y="1"/>
                    <a:pt x="9047" y="117"/>
                    <a:pt x="8273" y="206"/>
                  </a:cubicBezTo>
                  <a:cubicBezTo>
                    <a:pt x="7540" y="271"/>
                    <a:pt x="6808" y="307"/>
                    <a:pt x="6076" y="307"/>
                  </a:cubicBezTo>
                  <a:cubicBezTo>
                    <a:pt x="5674" y="307"/>
                    <a:pt x="5272" y="296"/>
                    <a:pt x="4870" y="273"/>
                  </a:cubicBezTo>
                  <a:cubicBezTo>
                    <a:pt x="3754" y="218"/>
                    <a:pt x="2748" y="164"/>
                    <a:pt x="1945" y="164"/>
                  </a:cubicBezTo>
                  <a:cubicBezTo>
                    <a:pt x="1764" y="164"/>
                    <a:pt x="1594" y="167"/>
                    <a:pt x="1435" y="173"/>
                  </a:cubicBezTo>
                  <a:cubicBezTo>
                    <a:pt x="968" y="206"/>
                    <a:pt x="634" y="206"/>
                    <a:pt x="367" y="239"/>
                  </a:cubicBezTo>
                  <a:cubicBezTo>
                    <a:pt x="267" y="273"/>
                    <a:pt x="134" y="273"/>
                    <a:pt x="0" y="306"/>
                  </a:cubicBezTo>
                  <a:cubicBezTo>
                    <a:pt x="0" y="317"/>
                    <a:pt x="59" y="321"/>
                    <a:pt x="172" y="321"/>
                  </a:cubicBezTo>
                  <a:cubicBezTo>
                    <a:pt x="397" y="321"/>
                    <a:pt x="834" y="306"/>
                    <a:pt x="1435" y="306"/>
                  </a:cubicBezTo>
                  <a:cubicBezTo>
                    <a:pt x="2302" y="339"/>
                    <a:pt x="3503" y="406"/>
                    <a:pt x="4837" y="473"/>
                  </a:cubicBezTo>
                  <a:cubicBezTo>
                    <a:pt x="5207" y="494"/>
                    <a:pt x="5573" y="505"/>
                    <a:pt x="5937" y="505"/>
                  </a:cubicBezTo>
                  <a:cubicBezTo>
                    <a:pt x="6723" y="505"/>
                    <a:pt x="7498" y="453"/>
                    <a:pt x="8273" y="339"/>
                  </a:cubicBezTo>
                  <a:cubicBezTo>
                    <a:pt x="8640" y="306"/>
                    <a:pt x="8973" y="239"/>
                    <a:pt x="9307" y="139"/>
                  </a:cubicBezTo>
                  <a:cubicBezTo>
                    <a:pt x="9440" y="106"/>
                    <a:pt x="9540" y="73"/>
                    <a:pt x="9674" y="6"/>
                  </a:cubicBezTo>
                  <a:cubicBezTo>
                    <a:pt x="9674" y="2"/>
                    <a:pt x="9668" y="1"/>
                    <a:pt x="9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214850" y="2389650"/>
              <a:ext cx="779750" cy="742875"/>
            </a:xfrm>
            <a:custGeom>
              <a:avLst/>
              <a:gdLst/>
              <a:ahLst/>
              <a:cxnLst/>
              <a:rect l="l" t="t" r="r" b="b"/>
              <a:pathLst>
                <a:path w="31190" h="29715" extrusionOk="0">
                  <a:moveTo>
                    <a:pt x="11709" y="1"/>
                  </a:moveTo>
                  <a:lnTo>
                    <a:pt x="534" y="12810"/>
                  </a:lnTo>
                  <a:cubicBezTo>
                    <a:pt x="0" y="13410"/>
                    <a:pt x="67" y="14344"/>
                    <a:pt x="701" y="14811"/>
                  </a:cubicBezTo>
                  <a:lnTo>
                    <a:pt x="19147" y="29422"/>
                  </a:lnTo>
                  <a:cubicBezTo>
                    <a:pt x="19401" y="29619"/>
                    <a:pt x="19702" y="29715"/>
                    <a:pt x="20001" y="29715"/>
                  </a:cubicBezTo>
                  <a:cubicBezTo>
                    <a:pt x="20409" y="29715"/>
                    <a:pt x="20812" y="29535"/>
                    <a:pt x="21082" y="29188"/>
                  </a:cubicBezTo>
                  <a:lnTo>
                    <a:pt x="30722" y="17246"/>
                  </a:lnTo>
                  <a:cubicBezTo>
                    <a:pt x="31189" y="16646"/>
                    <a:pt x="31089" y="15779"/>
                    <a:pt x="30489" y="15278"/>
                  </a:cubicBezTo>
                  <a:cubicBezTo>
                    <a:pt x="26353" y="12009"/>
                    <a:pt x="11942" y="501"/>
                    <a:pt x="1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204850" y="2338775"/>
              <a:ext cx="788075" cy="747800"/>
            </a:xfrm>
            <a:custGeom>
              <a:avLst/>
              <a:gdLst/>
              <a:ahLst/>
              <a:cxnLst/>
              <a:rect l="l" t="t" r="r" b="b"/>
              <a:pathLst>
                <a:path w="31523" h="29912" extrusionOk="0">
                  <a:moveTo>
                    <a:pt x="11875" y="1"/>
                  </a:moveTo>
                  <a:lnTo>
                    <a:pt x="334" y="13177"/>
                  </a:lnTo>
                  <a:cubicBezTo>
                    <a:pt x="0" y="13577"/>
                    <a:pt x="67" y="14144"/>
                    <a:pt x="467" y="14478"/>
                  </a:cubicBezTo>
                  <a:lnTo>
                    <a:pt x="19714" y="29722"/>
                  </a:lnTo>
                  <a:cubicBezTo>
                    <a:pt x="19870" y="29850"/>
                    <a:pt x="20063" y="29911"/>
                    <a:pt x="20255" y="29911"/>
                  </a:cubicBezTo>
                  <a:cubicBezTo>
                    <a:pt x="20515" y="29911"/>
                    <a:pt x="20776" y="29799"/>
                    <a:pt x="20948" y="29589"/>
                  </a:cubicBezTo>
                  <a:lnTo>
                    <a:pt x="31222" y="16846"/>
                  </a:lnTo>
                  <a:cubicBezTo>
                    <a:pt x="31523" y="16446"/>
                    <a:pt x="31456" y="15912"/>
                    <a:pt x="31089" y="15612"/>
                  </a:cubicBezTo>
                  <a:cubicBezTo>
                    <a:pt x="27586" y="12810"/>
                    <a:pt x="12142" y="501"/>
                    <a:pt x="1187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4204000" y="2338775"/>
              <a:ext cx="789750" cy="749175"/>
            </a:xfrm>
            <a:custGeom>
              <a:avLst/>
              <a:gdLst/>
              <a:ahLst/>
              <a:cxnLst/>
              <a:rect l="l" t="t" r="r" b="b"/>
              <a:pathLst>
                <a:path w="31590" h="29967" extrusionOk="0">
                  <a:moveTo>
                    <a:pt x="11909" y="1"/>
                  </a:moveTo>
                  <a:lnTo>
                    <a:pt x="268" y="13277"/>
                  </a:lnTo>
                  <a:cubicBezTo>
                    <a:pt x="1" y="13611"/>
                    <a:pt x="34" y="14111"/>
                    <a:pt x="401" y="14378"/>
                  </a:cubicBezTo>
                  <a:lnTo>
                    <a:pt x="19815" y="29789"/>
                  </a:lnTo>
                  <a:cubicBezTo>
                    <a:pt x="19963" y="29907"/>
                    <a:pt x="20138" y="29967"/>
                    <a:pt x="20309" y="29967"/>
                  </a:cubicBezTo>
                  <a:cubicBezTo>
                    <a:pt x="20524" y="29967"/>
                    <a:pt x="20734" y="29874"/>
                    <a:pt x="20882" y="29689"/>
                  </a:cubicBezTo>
                  <a:lnTo>
                    <a:pt x="31323" y="16746"/>
                  </a:lnTo>
                  <a:cubicBezTo>
                    <a:pt x="31590" y="16413"/>
                    <a:pt x="31523" y="15946"/>
                    <a:pt x="31190" y="15679"/>
                  </a:cubicBezTo>
                  <a:cubicBezTo>
                    <a:pt x="27887" y="13043"/>
                    <a:pt x="12176" y="501"/>
                    <a:pt x="119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4208175" y="2330575"/>
              <a:ext cx="786425" cy="713450"/>
            </a:xfrm>
            <a:custGeom>
              <a:avLst/>
              <a:gdLst/>
              <a:ahLst/>
              <a:cxnLst/>
              <a:rect l="l" t="t" r="r" b="b"/>
              <a:pathLst>
                <a:path w="31457" h="28538" extrusionOk="0">
                  <a:moveTo>
                    <a:pt x="11764" y="1"/>
                  </a:moveTo>
                  <a:cubicBezTo>
                    <a:pt x="11087" y="1"/>
                    <a:pt x="10418" y="279"/>
                    <a:pt x="9941" y="829"/>
                  </a:cubicBezTo>
                  <a:lnTo>
                    <a:pt x="668" y="11470"/>
                  </a:lnTo>
                  <a:cubicBezTo>
                    <a:pt x="1" y="12237"/>
                    <a:pt x="101" y="13405"/>
                    <a:pt x="901" y="14072"/>
                  </a:cubicBezTo>
                  <a:lnTo>
                    <a:pt x="18681" y="28149"/>
                  </a:lnTo>
                  <a:cubicBezTo>
                    <a:pt x="19027" y="28409"/>
                    <a:pt x="19430" y="28537"/>
                    <a:pt x="19824" y="28537"/>
                  </a:cubicBezTo>
                  <a:cubicBezTo>
                    <a:pt x="20341" y="28537"/>
                    <a:pt x="20842" y="28317"/>
                    <a:pt x="21182" y="27882"/>
                  </a:cubicBezTo>
                  <a:lnTo>
                    <a:pt x="31456" y="15139"/>
                  </a:lnTo>
                  <a:cubicBezTo>
                    <a:pt x="31456" y="15139"/>
                    <a:pt x="18214" y="4632"/>
                    <a:pt x="13343" y="562"/>
                  </a:cubicBezTo>
                  <a:cubicBezTo>
                    <a:pt x="12878" y="187"/>
                    <a:pt x="12318" y="1"/>
                    <a:pt x="117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847800" y="2592300"/>
              <a:ext cx="146800" cy="145125"/>
            </a:xfrm>
            <a:custGeom>
              <a:avLst/>
              <a:gdLst/>
              <a:ahLst/>
              <a:cxnLst/>
              <a:rect l="l" t="t" r="r" b="b"/>
              <a:pathLst>
                <a:path w="5872" h="5805" extrusionOk="0">
                  <a:moveTo>
                    <a:pt x="0" y="0"/>
                  </a:moveTo>
                  <a:lnTo>
                    <a:pt x="267" y="1802"/>
                  </a:lnTo>
                  <a:lnTo>
                    <a:pt x="4937" y="5805"/>
                  </a:lnTo>
                  <a:lnTo>
                    <a:pt x="5871" y="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354950" y="2816625"/>
              <a:ext cx="261050" cy="228225"/>
            </a:xfrm>
            <a:custGeom>
              <a:avLst/>
              <a:gdLst/>
              <a:ahLst/>
              <a:cxnLst/>
              <a:rect l="l" t="t" r="r" b="b"/>
              <a:pathLst>
                <a:path w="10442" h="9129" extrusionOk="0">
                  <a:moveTo>
                    <a:pt x="8273" y="1"/>
                  </a:moveTo>
                  <a:lnTo>
                    <a:pt x="5304" y="2702"/>
                  </a:lnTo>
                  <a:cubicBezTo>
                    <a:pt x="4604" y="2869"/>
                    <a:pt x="3903" y="3003"/>
                    <a:pt x="3169" y="3069"/>
                  </a:cubicBezTo>
                  <a:cubicBezTo>
                    <a:pt x="3078" y="3078"/>
                    <a:pt x="2986" y="3082"/>
                    <a:pt x="2894" y="3082"/>
                  </a:cubicBezTo>
                  <a:cubicBezTo>
                    <a:pt x="2619" y="3082"/>
                    <a:pt x="2344" y="3044"/>
                    <a:pt x="2069" y="2969"/>
                  </a:cubicBezTo>
                  <a:cubicBezTo>
                    <a:pt x="1602" y="2903"/>
                    <a:pt x="1168" y="2736"/>
                    <a:pt x="768" y="2536"/>
                  </a:cubicBezTo>
                  <a:cubicBezTo>
                    <a:pt x="675" y="2468"/>
                    <a:pt x="578" y="2439"/>
                    <a:pt x="487" y="2439"/>
                  </a:cubicBezTo>
                  <a:cubicBezTo>
                    <a:pt x="218" y="2439"/>
                    <a:pt x="1" y="2695"/>
                    <a:pt x="100" y="2969"/>
                  </a:cubicBezTo>
                  <a:cubicBezTo>
                    <a:pt x="234" y="3336"/>
                    <a:pt x="1201" y="4003"/>
                    <a:pt x="2536" y="4204"/>
                  </a:cubicBezTo>
                  <a:cubicBezTo>
                    <a:pt x="3736" y="4404"/>
                    <a:pt x="2369" y="5304"/>
                    <a:pt x="1602" y="5771"/>
                  </a:cubicBezTo>
                  <a:cubicBezTo>
                    <a:pt x="1468" y="5871"/>
                    <a:pt x="1401" y="6038"/>
                    <a:pt x="1468" y="6205"/>
                  </a:cubicBezTo>
                  <a:cubicBezTo>
                    <a:pt x="1799" y="6949"/>
                    <a:pt x="2950" y="9129"/>
                    <a:pt x="4770" y="9129"/>
                  </a:cubicBezTo>
                  <a:cubicBezTo>
                    <a:pt x="5153" y="9129"/>
                    <a:pt x="5565" y="9033"/>
                    <a:pt x="6005" y="8807"/>
                  </a:cubicBezTo>
                  <a:lnTo>
                    <a:pt x="10441" y="5104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85050" y="1960925"/>
              <a:ext cx="627125" cy="1036725"/>
            </a:xfrm>
            <a:custGeom>
              <a:avLst/>
              <a:gdLst/>
              <a:ahLst/>
              <a:cxnLst/>
              <a:rect l="l" t="t" r="r" b="b"/>
              <a:pathLst>
                <a:path w="25085" h="41469" extrusionOk="0">
                  <a:moveTo>
                    <a:pt x="12038" y="1"/>
                  </a:moveTo>
                  <a:cubicBezTo>
                    <a:pt x="9828" y="1"/>
                    <a:pt x="7559" y="3440"/>
                    <a:pt x="7806" y="6842"/>
                  </a:cubicBezTo>
                  <a:lnTo>
                    <a:pt x="7806" y="6942"/>
                  </a:lnTo>
                  <a:cubicBezTo>
                    <a:pt x="8139" y="10378"/>
                    <a:pt x="14010" y="21086"/>
                    <a:pt x="14444" y="21886"/>
                  </a:cubicBezTo>
                  <a:cubicBezTo>
                    <a:pt x="14444" y="21920"/>
                    <a:pt x="14444" y="21953"/>
                    <a:pt x="14444" y="21986"/>
                  </a:cubicBezTo>
                  <a:lnTo>
                    <a:pt x="1134" y="34996"/>
                  </a:lnTo>
                  <a:cubicBezTo>
                    <a:pt x="1134" y="35029"/>
                    <a:pt x="0" y="36163"/>
                    <a:pt x="33" y="36197"/>
                  </a:cubicBezTo>
                  <a:lnTo>
                    <a:pt x="4703" y="41033"/>
                  </a:lnTo>
                  <a:cubicBezTo>
                    <a:pt x="4703" y="41065"/>
                    <a:pt x="5013" y="41469"/>
                    <a:pt x="5066" y="41469"/>
                  </a:cubicBezTo>
                  <a:cubicBezTo>
                    <a:pt x="5068" y="41469"/>
                    <a:pt x="5069" y="41468"/>
                    <a:pt x="5070" y="41467"/>
                  </a:cubicBezTo>
                  <a:cubicBezTo>
                    <a:pt x="6205" y="40533"/>
                    <a:pt x="25085" y="25522"/>
                    <a:pt x="24418" y="22387"/>
                  </a:cubicBezTo>
                  <a:cubicBezTo>
                    <a:pt x="22916" y="15615"/>
                    <a:pt x="16946" y="5675"/>
                    <a:pt x="14244" y="1438"/>
                  </a:cubicBezTo>
                  <a:cubicBezTo>
                    <a:pt x="13591" y="429"/>
                    <a:pt x="12818" y="1"/>
                    <a:pt x="120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840300" y="2494725"/>
              <a:ext cx="102600" cy="13925"/>
            </a:xfrm>
            <a:custGeom>
              <a:avLst/>
              <a:gdLst/>
              <a:ahLst/>
              <a:cxnLst/>
              <a:rect l="l" t="t" r="r" b="b"/>
              <a:pathLst>
                <a:path w="4104" h="557" extrusionOk="0">
                  <a:moveTo>
                    <a:pt x="2102" y="1"/>
                  </a:moveTo>
                  <a:cubicBezTo>
                    <a:pt x="901" y="1"/>
                    <a:pt x="0" y="334"/>
                    <a:pt x="34" y="434"/>
                  </a:cubicBezTo>
                  <a:cubicBezTo>
                    <a:pt x="38" y="444"/>
                    <a:pt x="61" y="448"/>
                    <a:pt x="100" y="448"/>
                  </a:cubicBezTo>
                  <a:cubicBezTo>
                    <a:pt x="311" y="448"/>
                    <a:pt x="987" y="330"/>
                    <a:pt x="1815" y="330"/>
                  </a:cubicBezTo>
                  <a:cubicBezTo>
                    <a:pt x="1898" y="330"/>
                    <a:pt x="1983" y="332"/>
                    <a:pt x="2068" y="334"/>
                  </a:cubicBezTo>
                  <a:cubicBezTo>
                    <a:pt x="3025" y="362"/>
                    <a:pt x="3792" y="557"/>
                    <a:pt x="4029" y="557"/>
                  </a:cubicBezTo>
                  <a:cubicBezTo>
                    <a:pt x="4072" y="557"/>
                    <a:pt x="4098" y="550"/>
                    <a:pt x="4103" y="534"/>
                  </a:cubicBezTo>
                  <a:cubicBezTo>
                    <a:pt x="4103" y="468"/>
                    <a:pt x="3269" y="34"/>
                    <a:pt x="2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843625" y="2503400"/>
              <a:ext cx="80075" cy="41525"/>
            </a:xfrm>
            <a:custGeom>
              <a:avLst/>
              <a:gdLst/>
              <a:ahLst/>
              <a:cxnLst/>
              <a:rect l="l" t="t" r="r" b="b"/>
              <a:pathLst>
                <a:path w="3203" h="1661" extrusionOk="0">
                  <a:moveTo>
                    <a:pt x="261" y="1"/>
                  </a:moveTo>
                  <a:cubicBezTo>
                    <a:pt x="118" y="1"/>
                    <a:pt x="34" y="22"/>
                    <a:pt x="34" y="54"/>
                  </a:cubicBezTo>
                  <a:cubicBezTo>
                    <a:pt x="1" y="154"/>
                    <a:pt x="801" y="254"/>
                    <a:pt x="1669" y="688"/>
                  </a:cubicBezTo>
                  <a:cubicBezTo>
                    <a:pt x="2491" y="1099"/>
                    <a:pt x="3014" y="1660"/>
                    <a:pt x="3122" y="1660"/>
                  </a:cubicBezTo>
                  <a:cubicBezTo>
                    <a:pt x="3128" y="1660"/>
                    <a:pt x="3133" y="1658"/>
                    <a:pt x="3136" y="1655"/>
                  </a:cubicBezTo>
                  <a:cubicBezTo>
                    <a:pt x="3203" y="1622"/>
                    <a:pt x="2736" y="921"/>
                    <a:pt x="1802" y="421"/>
                  </a:cubicBezTo>
                  <a:cubicBezTo>
                    <a:pt x="1164" y="102"/>
                    <a:pt x="572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47650" y="1939025"/>
              <a:ext cx="198500" cy="571575"/>
            </a:xfrm>
            <a:custGeom>
              <a:avLst/>
              <a:gdLst/>
              <a:ahLst/>
              <a:cxnLst/>
              <a:rect l="l" t="t" r="r" b="b"/>
              <a:pathLst>
                <a:path w="7940" h="22863" extrusionOk="0">
                  <a:moveTo>
                    <a:pt x="3764" y="1"/>
                  </a:moveTo>
                  <a:cubicBezTo>
                    <a:pt x="3434" y="1"/>
                    <a:pt x="3109" y="44"/>
                    <a:pt x="2803" y="146"/>
                  </a:cubicBezTo>
                  <a:cubicBezTo>
                    <a:pt x="2236" y="346"/>
                    <a:pt x="1735" y="647"/>
                    <a:pt x="1368" y="1080"/>
                  </a:cubicBezTo>
                  <a:cubicBezTo>
                    <a:pt x="468" y="2014"/>
                    <a:pt x="1" y="3582"/>
                    <a:pt x="101" y="5250"/>
                  </a:cubicBezTo>
                  <a:cubicBezTo>
                    <a:pt x="234" y="7084"/>
                    <a:pt x="768" y="8852"/>
                    <a:pt x="1669" y="10454"/>
                  </a:cubicBezTo>
                  <a:cubicBezTo>
                    <a:pt x="3370" y="13856"/>
                    <a:pt x="4938" y="16958"/>
                    <a:pt x="6072" y="19260"/>
                  </a:cubicBezTo>
                  <a:lnTo>
                    <a:pt x="7406" y="21895"/>
                  </a:lnTo>
                  <a:lnTo>
                    <a:pt x="7773" y="22629"/>
                  </a:lnTo>
                  <a:cubicBezTo>
                    <a:pt x="7840" y="22696"/>
                    <a:pt x="7873" y="22796"/>
                    <a:pt x="7940" y="22862"/>
                  </a:cubicBezTo>
                  <a:cubicBezTo>
                    <a:pt x="7906" y="22762"/>
                    <a:pt x="7873" y="22696"/>
                    <a:pt x="7840" y="22596"/>
                  </a:cubicBezTo>
                  <a:lnTo>
                    <a:pt x="7473" y="21862"/>
                  </a:lnTo>
                  <a:cubicBezTo>
                    <a:pt x="7173" y="21228"/>
                    <a:pt x="6739" y="20294"/>
                    <a:pt x="6205" y="19193"/>
                  </a:cubicBezTo>
                  <a:cubicBezTo>
                    <a:pt x="5071" y="16891"/>
                    <a:pt x="3570" y="13789"/>
                    <a:pt x="1869" y="10353"/>
                  </a:cubicBezTo>
                  <a:cubicBezTo>
                    <a:pt x="968" y="8786"/>
                    <a:pt x="434" y="7051"/>
                    <a:pt x="268" y="5250"/>
                  </a:cubicBezTo>
                  <a:cubicBezTo>
                    <a:pt x="168" y="3615"/>
                    <a:pt x="635" y="2114"/>
                    <a:pt x="1468" y="1180"/>
                  </a:cubicBezTo>
                  <a:cubicBezTo>
                    <a:pt x="1835" y="780"/>
                    <a:pt x="2302" y="446"/>
                    <a:pt x="2836" y="280"/>
                  </a:cubicBezTo>
                  <a:cubicBezTo>
                    <a:pt x="3170" y="141"/>
                    <a:pt x="3503" y="71"/>
                    <a:pt x="3856" y="71"/>
                  </a:cubicBezTo>
                  <a:cubicBezTo>
                    <a:pt x="3927" y="71"/>
                    <a:pt x="3998" y="74"/>
                    <a:pt x="4070" y="79"/>
                  </a:cubicBezTo>
                  <a:cubicBezTo>
                    <a:pt x="4437" y="113"/>
                    <a:pt x="4804" y="213"/>
                    <a:pt x="5104" y="346"/>
                  </a:cubicBezTo>
                  <a:cubicBezTo>
                    <a:pt x="5138" y="346"/>
                    <a:pt x="5104" y="313"/>
                    <a:pt x="5071" y="313"/>
                  </a:cubicBezTo>
                  <a:cubicBezTo>
                    <a:pt x="5004" y="280"/>
                    <a:pt x="4971" y="246"/>
                    <a:pt x="4871" y="213"/>
                  </a:cubicBezTo>
                  <a:cubicBezTo>
                    <a:pt x="4637" y="79"/>
                    <a:pt x="4371" y="13"/>
                    <a:pt x="4070" y="13"/>
                  </a:cubicBezTo>
                  <a:cubicBezTo>
                    <a:pt x="3968" y="5"/>
                    <a:pt x="3866" y="1"/>
                    <a:pt x="37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635150" y="2066925"/>
              <a:ext cx="132625" cy="457850"/>
            </a:xfrm>
            <a:custGeom>
              <a:avLst/>
              <a:gdLst/>
              <a:ahLst/>
              <a:cxnLst/>
              <a:rect l="l" t="t" r="r" b="b"/>
              <a:pathLst>
                <a:path w="5305" h="18314" extrusionOk="0">
                  <a:moveTo>
                    <a:pt x="834" y="0"/>
                  </a:moveTo>
                  <a:cubicBezTo>
                    <a:pt x="367" y="4070"/>
                    <a:pt x="0" y="8173"/>
                    <a:pt x="367" y="12276"/>
                  </a:cubicBezTo>
                  <a:cubicBezTo>
                    <a:pt x="567" y="14411"/>
                    <a:pt x="2836" y="17113"/>
                    <a:pt x="4637" y="18313"/>
                  </a:cubicBezTo>
                  <a:lnTo>
                    <a:pt x="4170" y="16445"/>
                  </a:lnTo>
                  <a:cubicBezTo>
                    <a:pt x="4437" y="15245"/>
                    <a:pt x="5304" y="11475"/>
                    <a:pt x="5304" y="11475"/>
                  </a:cubicBezTo>
                  <a:cubicBezTo>
                    <a:pt x="5304" y="11475"/>
                    <a:pt x="3670" y="8240"/>
                    <a:pt x="3003" y="7072"/>
                  </a:cubicBezTo>
                  <a:cubicBezTo>
                    <a:pt x="1768" y="4904"/>
                    <a:pt x="1034" y="2502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826950" y="2418850"/>
              <a:ext cx="235200" cy="59550"/>
            </a:xfrm>
            <a:custGeom>
              <a:avLst/>
              <a:gdLst/>
              <a:ahLst/>
              <a:cxnLst/>
              <a:rect l="l" t="t" r="r" b="b"/>
              <a:pathLst>
                <a:path w="9408" h="2382" extrusionOk="0">
                  <a:moveTo>
                    <a:pt x="9407" y="0"/>
                  </a:moveTo>
                  <a:cubicBezTo>
                    <a:pt x="9374" y="0"/>
                    <a:pt x="8940" y="334"/>
                    <a:pt x="8140" y="734"/>
                  </a:cubicBezTo>
                  <a:cubicBezTo>
                    <a:pt x="7673" y="1001"/>
                    <a:pt x="7206" y="1201"/>
                    <a:pt x="6739" y="1401"/>
                  </a:cubicBezTo>
                  <a:cubicBezTo>
                    <a:pt x="6138" y="1601"/>
                    <a:pt x="5504" y="1801"/>
                    <a:pt x="4904" y="1935"/>
                  </a:cubicBezTo>
                  <a:cubicBezTo>
                    <a:pt x="4270" y="2068"/>
                    <a:pt x="3636" y="2135"/>
                    <a:pt x="3003" y="2168"/>
                  </a:cubicBezTo>
                  <a:cubicBezTo>
                    <a:pt x="2782" y="2182"/>
                    <a:pt x="2566" y="2190"/>
                    <a:pt x="2352" y="2190"/>
                  </a:cubicBezTo>
                  <a:cubicBezTo>
                    <a:pt x="2049" y="2190"/>
                    <a:pt x="1748" y="2174"/>
                    <a:pt x="1435" y="2135"/>
                  </a:cubicBezTo>
                  <a:cubicBezTo>
                    <a:pt x="645" y="2074"/>
                    <a:pt x="104" y="1930"/>
                    <a:pt x="14" y="1930"/>
                  </a:cubicBezTo>
                  <a:cubicBezTo>
                    <a:pt x="5" y="1930"/>
                    <a:pt x="1" y="1932"/>
                    <a:pt x="1" y="1935"/>
                  </a:cubicBezTo>
                  <a:cubicBezTo>
                    <a:pt x="134" y="2002"/>
                    <a:pt x="234" y="2068"/>
                    <a:pt x="367" y="2068"/>
                  </a:cubicBezTo>
                  <a:cubicBezTo>
                    <a:pt x="534" y="2135"/>
                    <a:pt x="668" y="2168"/>
                    <a:pt x="834" y="2202"/>
                  </a:cubicBezTo>
                  <a:cubicBezTo>
                    <a:pt x="1035" y="2235"/>
                    <a:pt x="1235" y="2268"/>
                    <a:pt x="1435" y="2302"/>
                  </a:cubicBezTo>
                  <a:cubicBezTo>
                    <a:pt x="1801" y="2351"/>
                    <a:pt x="2185" y="2382"/>
                    <a:pt x="2574" y="2382"/>
                  </a:cubicBezTo>
                  <a:cubicBezTo>
                    <a:pt x="2717" y="2382"/>
                    <a:pt x="2860" y="2377"/>
                    <a:pt x="3003" y="2368"/>
                  </a:cubicBezTo>
                  <a:cubicBezTo>
                    <a:pt x="3670" y="2368"/>
                    <a:pt x="4304" y="2268"/>
                    <a:pt x="4937" y="2135"/>
                  </a:cubicBezTo>
                  <a:cubicBezTo>
                    <a:pt x="5571" y="2002"/>
                    <a:pt x="6205" y="1801"/>
                    <a:pt x="6805" y="1568"/>
                  </a:cubicBezTo>
                  <a:cubicBezTo>
                    <a:pt x="7306" y="1368"/>
                    <a:pt x="7773" y="1134"/>
                    <a:pt x="8240" y="867"/>
                  </a:cubicBezTo>
                  <a:cubicBezTo>
                    <a:pt x="8407" y="767"/>
                    <a:pt x="8573" y="667"/>
                    <a:pt x="8740" y="567"/>
                  </a:cubicBezTo>
                  <a:cubicBezTo>
                    <a:pt x="8874" y="434"/>
                    <a:pt x="9007" y="367"/>
                    <a:pt x="9107" y="267"/>
                  </a:cubicBezTo>
                  <a:cubicBezTo>
                    <a:pt x="9307" y="134"/>
                    <a:pt x="9407" y="0"/>
                    <a:pt x="94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759400" y="2594800"/>
              <a:ext cx="108450" cy="173475"/>
            </a:xfrm>
            <a:custGeom>
              <a:avLst/>
              <a:gdLst/>
              <a:ahLst/>
              <a:cxnLst/>
              <a:rect l="l" t="t" r="r" b="b"/>
              <a:pathLst>
                <a:path w="4338" h="6939" extrusionOk="0">
                  <a:moveTo>
                    <a:pt x="1" y="0"/>
                  </a:moveTo>
                  <a:cubicBezTo>
                    <a:pt x="1" y="34"/>
                    <a:pt x="434" y="201"/>
                    <a:pt x="1035" y="668"/>
                  </a:cubicBezTo>
                  <a:cubicBezTo>
                    <a:pt x="1402" y="934"/>
                    <a:pt x="1702" y="1268"/>
                    <a:pt x="1969" y="1602"/>
                  </a:cubicBezTo>
                  <a:cubicBezTo>
                    <a:pt x="2302" y="2035"/>
                    <a:pt x="2602" y="2502"/>
                    <a:pt x="2836" y="3003"/>
                  </a:cubicBezTo>
                  <a:cubicBezTo>
                    <a:pt x="3270" y="3903"/>
                    <a:pt x="3637" y="4804"/>
                    <a:pt x="3937" y="5771"/>
                  </a:cubicBezTo>
                  <a:cubicBezTo>
                    <a:pt x="4037" y="6172"/>
                    <a:pt x="4170" y="6572"/>
                    <a:pt x="4337" y="6939"/>
                  </a:cubicBezTo>
                  <a:cubicBezTo>
                    <a:pt x="4304" y="6538"/>
                    <a:pt x="4204" y="6138"/>
                    <a:pt x="4070" y="5738"/>
                  </a:cubicBezTo>
                  <a:cubicBezTo>
                    <a:pt x="3837" y="4737"/>
                    <a:pt x="3470" y="3803"/>
                    <a:pt x="3036" y="2903"/>
                  </a:cubicBezTo>
                  <a:cubicBezTo>
                    <a:pt x="2769" y="2402"/>
                    <a:pt x="2469" y="1935"/>
                    <a:pt x="2135" y="1468"/>
                  </a:cubicBezTo>
                  <a:cubicBezTo>
                    <a:pt x="1835" y="1135"/>
                    <a:pt x="1502" y="801"/>
                    <a:pt x="1135" y="534"/>
                  </a:cubicBezTo>
                  <a:cubicBezTo>
                    <a:pt x="868" y="367"/>
                    <a:pt x="601" y="201"/>
                    <a:pt x="334" y="101"/>
                  </a:cubicBezTo>
                  <a:cubicBezTo>
                    <a:pt x="234" y="34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599300" y="2755750"/>
              <a:ext cx="145950" cy="127625"/>
            </a:xfrm>
            <a:custGeom>
              <a:avLst/>
              <a:gdLst/>
              <a:ahLst/>
              <a:cxnLst/>
              <a:rect l="l" t="t" r="r" b="b"/>
              <a:pathLst>
                <a:path w="5838" h="5105" extrusionOk="0">
                  <a:moveTo>
                    <a:pt x="0" y="0"/>
                  </a:moveTo>
                  <a:cubicBezTo>
                    <a:pt x="133" y="367"/>
                    <a:pt x="300" y="734"/>
                    <a:pt x="534" y="1034"/>
                  </a:cubicBezTo>
                  <a:cubicBezTo>
                    <a:pt x="1067" y="1835"/>
                    <a:pt x="1668" y="2536"/>
                    <a:pt x="2402" y="3169"/>
                  </a:cubicBezTo>
                  <a:cubicBezTo>
                    <a:pt x="3102" y="3770"/>
                    <a:pt x="3869" y="4304"/>
                    <a:pt x="4737" y="4704"/>
                  </a:cubicBezTo>
                  <a:cubicBezTo>
                    <a:pt x="5070" y="4904"/>
                    <a:pt x="5437" y="5037"/>
                    <a:pt x="5838" y="5104"/>
                  </a:cubicBezTo>
                  <a:cubicBezTo>
                    <a:pt x="5838" y="5071"/>
                    <a:pt x="5404" y="4904"/>
                    <a:pt x="4803" y="4570"/>
                  </a:cubicBezTo>
                  <a:cubicBezTo>
                    <a:pt x="3169" y="3703"/>
                    <a:pt x="1768" y="2436"/>
                    <a:pt x="667" y="934"/>
                  </a:cubicBezTo>
                  <a:cubicBezTo>
                    <a:pt x="234" y="367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661000" y="2030925"/>
              <a:ext cx="201000" cy="61875"/>
            </a:xfrm>
            <a:custGeom>
              <a:avLst/>
              <a:gdLst/>
              <a:ahLst/>
              <a:cxnLst/>
              <a:rect l="l" t="t" r="r" b="b"/>
              <a:pathLst>
                <a:path w="8040" h="2475" extrusionOk="0">
                  <a:moveTo>
                    <a:pt x="8014" y="1"/>
                  </a:moveTo>
                  <a:cubicBezTo>
                    <a:pt x="7903" y="1"/>
                    <a:pt x="7454" y="117"/>
                    <a:pt x="6739" y="206"/>
                  </a:cubicBezTo>
                  <a:cubicBezTo>
                    <a:pt x="6527" y="225"/>
                    <a:pt x="6289" y="230"/>
                    <a:pt x="6030" y="230"/>
                  </a:cubicBezTo>
                  <a:cubicBezTo>
                    <a:pt x="5610" y="230"/>
                    <a:pt x="5132" y="215"/>
                    <a:pt x="4612" y="215"/>
                  </a:cubicBezTo>
                  <a:cubicBezTo>
                    <a:pt x="4291" y="215"/>
                    <a:pt x="3953" y="221"/>
                    <a:pt x="3603" y="240"/>
                  </a:cubicBezTo>
                  <a:cubicBezTo>
                    <a:pt x="3036" y="273"/>
                    <a:pt x="2436" y="406"/>
                    <a:pt x="1902" y="573"/>
                  </a:cubicBezTo>
                  <a:cubicBezTo>
                    <a:pt x="1435" y="773"/>
                    <a:pt x="1035" y="1007"/>
                    <a:pt x="668" y="1340"/>
                  </a:cubicBezTo>
                  <a:cubicBezTo>
                    <a:pt x="434" y="1574"/>
                    <a:pt x="234" y="1841"/>
                    <a:pt x="101" y="2141"/>
                  </a:cubicBezTo>
                  <a:cubicBezTo>
                    <a:pt x="34" y="2241"/>
                    <a:pt x="0" y="2341"/>
                    <a:pt x="0" y="2474"/>
                  </a:cubicBezTo>
                  <a:cubicBezTo>
                    <a:pt x="201" y="2074"/>
                    <a:pt x="467" y="1741"/>
                    <a:pt x="768" y="1474"/>
                  </a:cubicBezTo>
                  <a:cubicBezTo>
                    <a:pt x="1135" y="1174"/>
                    <a:pt x="1535" y="940"/>
                    <a:pt x="1969" y="773"/>
                  </a:cubicBezTo>
                  <a:cubicBezTo>
                    <a:pt x="2502" y="606"/>
                    <a:pt x="3069" y="473"/>
                    <a:pt x="3636" y="473"/>
                  </a:cubicBezTo>
                  <a:cubicBezTo>
                    <a:pt x="4837" y="406"/>
                    <a:pt x="5971" y="473"/>
                    <a:pt x="6772" y="340"/>
                  </a:cubicBezTo>
                  <a:cubicBezTo>
                    <a:pt x="7072" y="306"/>
                    <a:pt x="7406" y="240"/>
                    <a:pt x="7706" y="139"/>
                  </a:cubicBezTo>
                  <a:cubicBezTo>
                    <a:pt x="7806" y="106"/>
                    <a:pt x="7939" y="73"/>
                    <a:pt x="8040" y="6"/>
                  </a:cubicBezTo>
                  <a:cubicBezTo>
                    <a:pt x="8036" y="2"/>
                    <a:pt x="8027" y="1"/>
                    <a:pt x="80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749400" y="2225375"/>
              <a:ext cx="220175" cy="76800"/>
            </a:xfrm>
            <a:custGeom>
              <a:avLst/>
              <a:gdLst/>
              <a:ahLst/>
              <a:cxnLst/>
              <a:rect l="l" t="t" r="r" b="b"/>
              <a:pathLst>
                <a:path w="8807" h="3072" extrusionOk="0">
                  <a:moveTo>
                    <a:pt x="8807" y="0"/>
                  </a:moveTo>
                  <a:lnTo>
                    <a:pt x="8807" y="0"/>
                  </a:lnTo>
                  <a:cubicBezTo>
                    <a:pt x="8540" y="367"/>
                    <a:pt x="8173" y="634"/>
                    <a:pt x="7739" y="801"/>
                  </a:cubicBezTo>
                  <a:cubicBezTo>
                    <a:pt x="6972" y="1101"/>
                    <a:pt x="5738" y="968"/>
                    <a:pt x="4403" y="1268"/>
                  </a:cubicBezTo>
                  <a:cubicBezTo>
                    <a:pt x="3303" y="1468"/>
                    <a:pt x="2202" y="1835"/>
                    <a:pt x="1201" y="2335"/>
                  </a:cubicBezTo>
                  <a:cubicBezTo>
                    <a:pt x="868" y="2502"/>
                    <a:pt x="567" y="2669"/>
                    <a:pt x="301" y="2869"/>
                  </a:cubicBezTo>
                  <a:cubicBezTo>
                    <a:pt x="167" y="2902"/>
                    <a:pt x="67" y="3002"/>
                    <a:pt x="0" y="3069"/>
                  </a:cubicBezTo>
                  <a:cubicBezTo>
                    <a:pt x="0" y="3071"/>
                    <a:pt x="2" y="3072"/>
                    <a:pt x="5" y="3072"/>
                  </a:cubicBezTo>
                  <a:cubicBezTo>
                    <a:pt x="54" y="3072"/>
                    <a:pt x="511" y="2817"/>
                    <a:pt x="1235" y="2502"/>
                  </a:cubicBezTo>
                  <a:cubicBezTo>
                    <a:pt x="2269" y="2035"/>
                    <a:pt x="3336" y="1701"/>
                    <a:pt x="4437" y="1468"/>
                  </a:cubicBezTo>
                  <a:cubicBezTo>
                    <a:pt x="5037" y="1368"/>
                    <a:pt x="5671" y="1301"/>
                    <a:pt x="6271" y="1234"/>
                  </a:cubicBezTo>
                  <a:cubicBezTo>
                    <a:pt x="6805" y="1234"/>
                    <a:pt x="7306" y="1101"/>
                    <a:pt x="7773" y="934"/>
                  </a:cubicBezTo>
                  <a:cubicBezTo>
                    <a:pt x="8106" y="801"/>
                    <a:pt x="8406" y="601"/>
                    <a:pt x="8606" y="334"/>
                  </a:cubicBezTo>
                  <a:cubicBezTo>
                    <a:pt x="8707" y="234"/>
                    <a:pt x="8773" y="100"/>
                    <a:pt x="88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2322675" y="1188800"/>
              <a:ext cx="256875" cy="422825"/>
            </a:xfrm>
            <a:custGeom>
              <a:avLst/>
              <a:gdLst/>
              <a:ahLst/>
              <a:cxnLst/>
              <a:rect l="l" t="t" r="r" b="b"/>
              <a:pathLst>
                <a:path w="10275" h="16913" extrusionOk="0">
                  <a:moveTo>
                    <a:pt x="2835" y="0"/>
                  </a:moveTo>
                  <a:cubicBezTo>
                    <a:pt x="0" y="534"/>
                    <a:pt x="834" y="6972"/>
                    <a:pt x="2302" y="10041"/>
                  </a:cubicBezTo>
                  <a:cubicBezTo>
                    <a:pt x="3269" y="11975"/>
                    <a:pt x="5337" y="15678"/>
                    <a:pt x="8773" y="16912"/>
                  </a:cubicBezTo>
                  <a:cubicBezTo>
                    <a:pt x="9707" y="13777"/>
                    <a:pt x="10274" y="10041"/>
                    <a:pt x="9440" y="6838"/>
                  </a:cubicBezTo>
                  <a:cubicBezTo>
                    <a:pt x="9073" y="5171"/>
                    <a:pt x="8306" y="3636"/>
                    <a:pt x="7239" y="2302"/>
                  </a:cubicBezTo>
                  <a:cubicBezTo>
                    <a:pt x="6138" y="968"/>
                    <a:pt x="4537" y="134"/>
                    <a:pt x="28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645400" y="1578250"/>
              <a:ext cx="110925" cy="404475"/>
            </a:xfrm>
            <a:custGeom>
              <a:avLst/>
              <a:gdLst/>
              <a:ahLst/>
              <a:cxnLst/>
              <a:rect l="l" t="t" r="r" b="b"/>
              <a:pathLst>
                <a:path w="4437" h="16179" extrusionOk="0">
                  <a:moveTo>
                    <a:pt x="4437" y="0"/>
                  </a:moveTo>
                  <a:cubicBezTo>
                    <a:pt x="4370" y="33"/>
                    <a:pt x="4337" y="67"/>
                    <a:pt x="4270" y="100"/>
                  </a:cubicBezTo>
                  <a:cubicBezTo>
                    <a:pt x="4137" y="167"/>
                    <a:pt x="4003" y="267"/>
                    <a:pt x="3870" y="400"/>
                  </a:cubicBezTo>
                  <a:cubicBezTo>
                    <a:pt x="3369" y="767"/>
                    <a:pt x="2902" y="1234"/>
                    <a:pt x="2535" y="1735"/>
                  </a:cubicBezTo>
                  <a:cubicBezTo>
                    <a:pt x="1268" y="3402"/>
                    <a:pt x="467" y="5371"/>
                    <a:pt x="234" y="7439"/>
                  </a:cubicBezTo>
                  <a:cubicBezTo>
                    <a:pt x="0" y="9507"/>
                    <a:pt x="67" y="11575"/>
                    <a:pt x="367" y="13643"/>
                  </a:cubicBezTo>
                  <a:cubicBezTo>
                    <a:pt x="467" y="14410"/>
                    <a:pt x="567" y="15044"/>
                    <a:pt x="667" y="15478"/>
                  </a:cubicBezTo>
                  <a:cubicBezTo>
                    <a:pt x="667" y="15711"/>
                    <a:pt x="734" y="15945"/>
                    <a:pt x="801" y="16178"/>
                  </a:cubicBezTo>
                  <a:cubicBezTo>
                    <a:pt x="801" y="15945"/>
                    <a:pt x="767" y="15711"/>
                    <a:pt x="734" y="15478"/>
                  </a:cubicBezTo>
                  <a:cubicBezTo>
                    <a:pt x="667" y="15011"/>
                    <a:pt x="601" y="14377"/>
                    <a:pt x="534" y="13610"/>
                  </a:cubicBezTo>
                  <a:cubicBezTo>
                    <a:pt x="267" y="11575"/>
                    <a:pt x="234" y="9507"/>
                    <a:pt x="434" y="7472"/>
                  </a:cubicBezTo>
                  <a:cubicBezTo>
                    <a:pt x="701" y="5437"/>
                    <a:pt x="1435" y="3469"/>
                    <a:pt x="2635" y="1801"/>
                  </a:cubicBezTo>
                  <a:cubicBezTo>
                    <a:pt x="3169" y="1134"/>
                    <a:pt x="3770" y="534"/>
                    <a:pt x="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2420225" y="1309725"/>
              <a:ext cx="256050" cy="677175"/>
            </a:xfrm>
            <a:custGeom>
              <a:avLst/>
              <a:gdLst/>
              <a:ahLst/>
              <a:cxnLst/>
              <a:rect l="l" t="t" r="r" b="b"/>
              <a:pathLst>
                <a:path w="10242" h="2708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00"/>
                    <a:pt x="68" y="200"/>
                    <a:pt x="101" y="300"/>
                  </a:cubicBezTo>
                  <a:cubicBezTo>
                    <a:pt x="168" y="500"/>
                    <a:pt x="268" y="734"/>
                    <a:pt x="401" y="1067"/>
                  </a:cubicBezTo>
                  <a:lnTo>
                    <a:pt x="1569" y="3936"/>
                  </a:lnTo>
                  <a:cubicBezTo>
                    <a:pt x="2536" y="6405"/>
                    <a:pt x="3870" y="9740"/>
                    <a:pt x="5271" y="13476"/>
                  </a:cubicBezTo>
                  <a:cubicBezTo>
                    <a:pt x="6706" y="17212"/>
                    <a:pt x="7906" y="20615"/>
                    <a:pt x="8807" y="23083"/>
                  </a:cubicBezTo>
                  <a:cubicBezTo>
                    <a:pt x="9241" y="24317"/>
                    <a:pt x="9574" y="25285"/>
                    <a:pt x="9841" y="26019"/>
                  </a:cubicBezTo>
                  <a:cubicBezTo>
                    <a:pt x="9941" y="26352"/>
                    <a:pt x="10041" y="26619"/>
                    <a:pt x="10108" y="26819"/>
                  </a:cubicBezTo>
                  <a:cubicBezTo>
                    <a:pt x="10141" y="26886"/>
                    <a:pt x="10175" y="26986"/>
                    <a:pt x="10241" y="27086"/>
                  </a:cubicBezTo>
                  <a:cubicBezTo>
                    <a:pt x="10208" y="26986"/>
                    <a:pt x="10208" y="26886"/>
                    <a:pt x="10175" y="26786"/>
                  </a:cubicBezTo>
                  <a:cubicBezTo>
                    <a:pt x="10108" y="26586"/>
                    <a:pt x="10008" y="26319"/>
                    <a:pt x="9908" y="25985"/>
                  </a:cubicBezTo>
                  <a:cubicBezTo>
                    <a:pt x="9708" y="25285"/>
                    <a:pt x="9374" y="24284"/>
                    <a:pt x="8941" y="23050"/>
                  </a:cubicBezTo>
                  <a:cubicBezTo>
                    <a:pt x="8107" y="20548"/>
                    <a:pt x="6906" y="17146"/>
                    <a:pt x="5471" y="13410"/>
                  </a:cubicBezTo>
                  <a:cubicBezTo>
                    <a:pt x="4070" y="9674"/>
                    <a:pt x="2703" y="6305"/>
                    <a:pt x="1702" y="3903"/>
                  </a:cubicBezTo>
                  <a:cubicBezTo>
                    <a:pt x="1202" y="2669"/>
                    <a:pt x="768" y="1701"/>
                    <a:pt x="468" y="1034"/>
                  </a:cubicBezTo>
                  <a:cubicBezTo>
                    <a:pt x="334" y="734"/>
                    <a:pt x="234" y="467"/>
                    <a:pt x="134" y="267"/>
                  </a:cubicBezTo>
                  <a:cubicBezTo>
                    <a:pt x="101" y="167"/>
                    <a:pt x="68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365200" y="1712150"/>
              <a:ext cx="306900" cy="248875"/>
            </a:xfrm>
            <a:custGeom>
              <a:avLst/>
              <a:gdLst/>
              <a:ahLst/>
              <a:cxnLst/>
              <a:rect l="l" t="t" r="r" b="b"/>
              <a:pathLst>
                <a:path w="12276" h="9955" extrusionOk="0">
                  <a:moveTo>
                    <a:pt x="198" y="1"/>
                  </a:moveTo>
                  <a:cubicBezTo>
                    <a:pt x="134" y="1"/>
                    <a:pt x="69" y="5"/>
                    <a:pt x="0" y="15"/>
                  </a:cubicBezTo>
                  <a:cubicBezTo>
                    <a:pt x="0" y="48"/>
                    <a:pt x="968" y="115"/>
                    <a:pt x="2402" y="515"/>
                  </a:cubicBezTo>
                  <a:lnTo>
                    <a:pt x="2969" y="682"/>
                  </a:lnTo>
                  <a:cubicBezTo>
                    <a:pt x="3136" y="748"/>
                    <a:pt x="3369" y="848"/>
                    <a:pt x="3569" y="915"/>
                  </a:cubicBezTo>
                  <a:cubicBezTo>
                    <a:pt x="3970" y="1049"/>
                    <a:pt x="4403" y="1282"/>
                    <a:pt x="4837" y="1482"/>
                  </a:cubicBezTo>
                  <a:cubicBezTo>
                    <a:pt x="6772" y="2450"/>
                    <a:pt x="8473" y="3817"/>
                    <a:pt x="9841" y="5518"/>
                  </a:cubicBezTo>
                  <a:cubicBezTo>
                    <a:pt x="10141" y="5885"/>
                    <a:pt x="10408" y="6286"/>
                    <a:pt x="10675" y="6686"/>
                  </a:cubicBezTo>
                  <a:cubicBezTo>
                    <a:pt x="10775" y="6853"/>
                    <a:pt x="10908" y="7020"/>
                    <a:pt x="11008" y="7220"/>
                  </a:cubicBezTo>
                  <a:cubicBezTo>
                    <a:pt x="11108" y="7386"/>
                    <a:pt x="11208" y="7553"/>
                    <a:pt x="11275" y="7720"/>
                  </a:cubicBezTo>
                  <a:cubicBezTo>
                    <a:pt x="11975" y="9054"/>
                    <a:pt x="12242" y="9955"/>
                    <a:pt x="12276" y="9955"/>
                  </a:cubicBezTo>
                  <a:cubicBezTo>
                    <a:pt x="12242" y="9755"/>
                    <a:pt x="12176" y="9521"/>
                    <a:pt x="12109" y="9321"/>
                  </a:cubicBezTo>
                  <a:cubicBezTo>
                    <a:pt x="12042" y="9088"/>
                    <a:pt x="11942" y="8821"/>
                    <a:pt x="11842" y="8587"/>
                  </a:cubicBezTo>
                  <a:cubicBezTo>
                    <a:pt x="11742" y="8320"/>
                    <a:pt x="11609" y="7987"/>
                    <a:pt x="11442" y="7653"/>
                  </a:cubicBezTo>
                  <a:lnTo>
                    <a:pt x="11142" y="7120"/>
                  </a:lnTo>
                  <a:cubicBezTo>
                    <a:pt x="11041" y="6953"/>
                    <a:pt x="10941" y="6753"/>
                    <a:pt x="10808" y="6586"/>
                  </a:cubicBezTo>
                  <a:cubicBezTo>
                    <a:pt x="10574" y="6186"/>
                    <a:pt x="10274" y="5819"/>
                    <a:pt x="9974" y="5385"/>
                  </a:cubicBezTo>
                  <a:cubicBezTo>
                    <a:pt x="8640" y="3650"/>
                    <a:pt x="6905" y="2249"/>
                    <a:pt x="4937" y="1282"/>
                  </a:cubicBezTo>
                  <a:cubicBezTo>
                    <a:pt x="4503" y="1082"/>
                    <a:pt x="4070" y="915"/>
                    <a:pt x="3636" y="748"/>
                  </a:cubicBezTo>
                  <a:cubicBezTo>
                    <a:pt x="3436" y="682"/>
                    <a:pt x="3203" y="582"/>
                    <a:pt x="3002" y="515"/>
                  </a:cubicBezTo>
                  <a:lnTo>
                    <a:pt x="2435" y="381"/>
                  </a:lnTo>
                  <a:cubicBezTo>
                    <a:pt x="2102" y="281"/>
                    <a:pt x="1768" y="215"/>
                    <a:pt x="1435" y="148"/>
                  </a:cubicBezTo>
                  <a:cubicBezTo>
                    <a:pt x="1168" y="81"/>
                    <a:pt x="934" y="48"/>
                    <a:pt x="667" y="48"/>
                  </a:cubicBezTo>
                  <a:cubicBezTo>
                    <a:pt x="502" y="24"/>
                    <a:pt x="354" y="1"/>
                    <a:pt x="1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505300" y="1905975"/>
              <a:ext cx="205175" cy="109275"/>
            </a:xfrm>
            <a:custGeom>
              <a:avLst/>
              <a:gdLst/>
              <a:ahLst/>
              <a:cxnLst/>
              <a:rect l="l" t="t" r="r" b="b"/>
              <a:pathLst>
                <a:path w="8207" h="4371" extrusionOk="0">
                  <a:moveTo>
                    <a:pt x="8206" y="0"/>
                  </a:moveTo>
                  <a:lnTo>
                    <a:pt x="8206" y="0"/>
                  </a:lnTo>
                  <a:cubicBezTo>
                    <a:pt x="8173" y="0"/>
                    <a:pt x="7939" y="501"/>
                    <a:pt x="7406" y="1201"/>
                  </a:cubicBezTo>
                  <a:cubicBezTo>
                    <a:pt x="5971" y="3036"/>
                    <a:pt x="3803" y="4170"/>
                    <a:pt x="1468" y="4237"/>
                  </a:cubicBezTo>
                  <a:cubicBezTo>
                    <a:pt x="1365" y="4241"/>
                    <a:pt x="1266" y="4242"/>
                    <a:pt x="1172" y="4242"/>
                  </a:cubicBezTo>
                  <a:cubicBezTo>
                    <a:pt x="614" y="4242"/>
                    <a:pt x="222" y="4184"/>
                    <a:pt x="70" y="4184"/>
                  </a:cubicBezTo>
                  <a:cubicBezTo>
                    <a:pt x="24" y="4184"/>
                    <a:pt x="0" y="4190"/>
                    <a:pt x="0" y="4203"/>
                  </a:cubicBezTo>
                  <a:cubicBezTo>
                    <a:pt x="134" y="4237"/>
                    <a:pt x="267" y="4270"/>
                    <a:pt x="401" y="4304"/>
                  </a:cubicBezTo>
                  <a:cubicBezTo>
                    <a:pt x="734" y="4337"/>
                    <a:pt x="1101" y="4370"/>
                    <a:pt x="1468" y="4370"/>
                  </a:cubicBezTo>
                  <a:cubicBezTo>
                    <a:pt x="1501" y="4371"/>
                    <a:pt x="1535" y="4371"/>
                    <a:pt x="1568" y="4371"/>
                  </a:cubicBezTo>
                  <a:cubicBezTo>
                    <a:pt x="3933" y="4371"/>
                    <a:pt x="6157" y="3209"/>
                    <a:pt x="7539" y="1268"/>
                  </a:cubicBezTo>
                  <a:cubicBezTo>
                    <a:pt x="7739" y="1001"/>
                    <a:pt x="7906" y="701"/>
                    <a:pt x="8073" y="367"/>
                  </a:cubicBezTo>
                  <a:cubicBezTo>
                    <a:pt x="8139" y="267"/>
                    <a:pt x="8206" y="134"/>
                    <a:pt x="820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692925" y="1906800"/>
              <a:ext cx="115100" cy="207675"/>
            </a:xfrm>
            <a:custGeom>
              <a:avLst/>
              <a:gdLst/>
              <a:ahLst/>
              <a:cxnLst/>
              <a:rect l="l" t="t" r="r" b="b"/>
              <a:pathLst>
                <a:path w="4604" h="8307" extrusionOk="0">
                  <a:moveTo>
                    <a:pt x="1735" y="1"/>
                  </a:moveTo>
                  <a:cubicBezTo>
                    <a:pt x="1602" y="101"/>
                    <a:pt x="1535" y="201"/>
                    <a:pt x="1468" y="334"/>
                  </a:cubicBezTo>
                  <a:cubicBezTo>
                    <a:pt x="1235" y="635"/>
                    <a:pt x="1068" y="968"/>
                    <a:pt x="935" y="1302"/>
                  </a:cubicBezTo>
                  <a:cubicBezTo>
                    <a:pt x="1" y="3737"/>
                    <a:pt x="935" y="6472"/>
                    <a:pt x="3170" y="7773"/>
                  </a:cubicBezTo>
                  <a:cubicBezTo>
                    <a:pt x="3503" y="7940"/>
                    <a:pt x="3837" y="8107"/>
                    <a:pt x="4170" y="8240"/>
                  </a:cubicBezTo>
                  <a:cubicBezTo>
                    <a:pt x="4304" y="8273"/>
                    <a:pt x="4470" y="8307"/>
                    <a:pt x="4604" y="8307"/>
                  </a:cubicBezTo>
                  <a:cubicBezTo>
                    <a:pt x="4137" y="8107"/>
                    <a:pt x="3703" y="7873"/>
                    <a:pt x="3236" y="7640"/>
                  </a:cubicBezTo>
                  <a:cubicBezTo>
                    <a:pt x="1168" y="6305"/>
                    <a:pt x="267" y="3703"/>
                    <a:pt x="1101" y="1368"/>
                  </a:cubicBezTo>
                  <a:cubicBezTo>
                    <a:pt x="1268" y="901"/>
                    <a:pt x="1468" y="434"/>
                    <a:pt x="17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501125" y="2050350"/>
              <a:ext cx="229350" cy="155875"/>
            </a:xfrm>
            <a:custGeom>
              <a:avLst/>
              <a:gdLst/>
              <a:ahLst/>
              <a:cxnLst/>
              <a:rect l="l" t="t" r="r" b="b"/>
              <a:pathLst>
                <a:path w="9174" h="6235" extrusionOk="0">
                  <a:moveTo>
                    <a:pt x="2900" y="0"/>
                  </a:moveTo>
                  <a:cubicBezTo>
                    <a:pt x="2533" y="0"/>
                    <a:pt x="2165" y="32"/>
                    <a:pt x="1802" y="96"/>
                  </a:cubicBezTo>
                  <a:cubicBezTo>
                    <a:pt x="1335" y="163"/>
                    <a:pt x="901" y="263"/>
                    <a:pt x="467" y="430"/>
                  </a:cubicBezTo>
                  <a:cubicBezTo>
                    <a:pt x="301" y="463"/>
                    <a:pt x="134" y="530"/>
                    <a:pt x="0" y="630"/>
                  </a:cubicBezTo>
                  <a:cubicBezTo>
                    <a:pt x="601" y="463"/>
                    <a:pt x="1201" y="330"/>
                    <a:pt x="1835" y="230"/>
                  </a:cubicBezTo>
                  <a:cubicBezTo>
                    <a:pt x="2133" y="189"/>
                    <a:pt x="2432" y="169"/>
                    <a:pt x="2730" y="169"/>
                  </a:cubicBezTo>
                  <a:cubicBezTo>
                    <a:pt x="3903" y="169"/>
                    <a:pt x="5068" y="479"/>
                    <a:pt x="6105" y="1064"/>
                  </a:cubicBezTo>
                  <a:cubicBezTo>
                    <a:pt x="6805" y="1464"/>
                    <a:pt x="7439" y="1998"/>
                    <a:pt x="7939" y="2631"/>
                  </a:cubicBezTo>
                  <a:cubicBezTo>
                    <a:pt x="8340" y="3165"/>
                    <a:pt x="8640" y="3766"/>
                    <a:pt x="8840" y="4399"/>
                  </a:cubicBezTo>
                  <a:cubicBezTo>
                    <a:pt x="9007" y="5000"/>
                    <a:pt x="9107" y="5600"/>
                    <a:pt x="9107" y="6234"/>
                  </a:cubicBezTo>
                  <a:cubicBezTo>
                    <a:pt x="9140" y="6067"/>
                    <a:pt x="9174" y="5900"/>
                    <a:pt x="9174" y="5734"/>
                  </a:cubicBezTo>
                  <a:cubicBezTo>
                    <a:pt x="9174" y="5267"/>
                    <a:pt x="9107" y="4833"/>
                    <a:pt x="9007" y="4366"/>
                  </a:cubicBezTo>
                  <a:cubicBezTo>
                    <a:pt x="8807" y="3699"/>
                    <a:pt x="8507" y="3098"/>
                    <a:pt x="8106" y="2531"/>
                  </a:cubicBezTo>
                  <a:cubicBezTo>
                    <a:pt x="7573" y="1864"/>
                    <a:pt x="6939" y="1297"/>
                    <a:pt x="6205" y="864"/>
                  </a:cubicBezTo>
                  <a:cubicBezTo>
                    <a:pt x="5194" y="307"/>
                    <a:pt x="4049" y="0"/>
                    <a:pt x="29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800625" y="2214525"/>
              <a:ext cx="972375" cy="2822050"/>
            </a:xfrm>
            <a:custGeom>
              <a:avLst/>
              <a:gdLst/>
              <a:ahLst/>
              <a:cxnLst/>
              <a:rect l="l" t="t" r="r" b="b"/>
              <a:pathLst>
                <a:path w="38895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38895" y="112881"/>
                  </a:lnTo>
                  <a:lnTo>
                    <a:pt x="388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230100" y="2214525"/>
              <a:ext cx="1064950" cy="2822050"/>
            </a:xfrm>
            <a:custGeom>
              <a:avLst/>
              <a:gdLst/>
              <a:ahLst/>
              <a:cxnLst/>
              <a:rect l="l" t="t" r="r" b="b"/>
              <a:pathLst>
                <a:path w="42598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42597" y="112881"/>
                  </a:lnTo>
                  <a:lnTo>
                    <a:pt x="425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2298475" y="301510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618700" y="4391075"/>
              <a:ext cx="324425" cy="37550"/>
            </a:xfrm>
            <a:custGeom>
              <a:avLst/>
              <a:gdLst/>
              <a:ahLst/>
              <a:cxnLst/>
              <a:rect l="l" t="t" r="r" b="b"/>
              <a:pathLst>
                <a:path w="12977" h="1502" extrusionOk="0">
                  <a:moveTo>
                    <a:pt x="1" y="1"/>
                  </a:moveTo>
                  <a:lnTo>
                    <a:pt x="1" y="34"/>
                  </a:lnTo>
                  <a:lnTo>
                    <a:pt x="1" y="601"/>
                  </a:lnTo>
                  <a:cubicBezTo>
                    <a:pt x="1" y="1102"/>
                    <a:pt x="401" y="1502"/>
                    <a:pt x="901" y="1502"/>
                  </a:cubicBezTo>
                  <a:lnTo>
                    <a:pt x="12076" y="1502"/>
                  </a:lnTo>
                  <a:cubicBezTo>
                    <a:pt x="12576" y="1502"/>
                    <a:pt x="12977" y="1102"/>
                    <a:pt x="12977" y="601"/>
                  </a:cubicBezTo>
                  <a:lnTo>
                    <a:pt x="129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292650" y="4389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45"/>
                    <a:pt x="38094" y="10408"/>
                    <a:pt x="38094" y="6338"/>
                  </a:cubicBezTo>
                  <a:lnTo>
                    <a:pt x="38094" y="1701"/>
                  </a:ln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94" y="200"/>
                    <a:pt x="38027" y="434"/>
                  </a:cubicBezTo>
                  <a:lnTo>
                    <a:pt x="38027" y="1635"/>
                  </a:lnTo>
                  <a:cubicBezTo>
                    <a:pt x="37994" y="2735"/>
                    <a:pt x="37994" y="4303"/>
                    <a:pt x="37994" y="6338"/>
                  </a:cubicBezTo>
                  <a:cubicBezTo>
                    <a:pt x="37994" y="10355"/>
                    <a:pt x="37961" y="16124"/>
                    <a:pt x="37961" y="23217"/>
                  </a:cubicBezTo>
                  <a:lnTo>
                    <a:pt x="200" y="23217"/>
                  </a:lnTo>
                  <a:lnTo>
                    <a:pt x="200" y="133"/>
                  </a:lnTo>
                  <a:lnTo>
                    <a:pt x="200" y="133"/>
                  </a:lnTo>
                  <a:lnTo>
                    <a:pt x="27420" y="67"/>
                  </a:lnTo>
                  <a:lnTo>
                    <a:pt x="35259" y="34"/>
                  </a:lnTo>
                  <a:lnTo>
                    <a:pt x="27486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647900" y="4533700"/>
              <a:ext cx="282725" cy="75900"/>
            </a:xfrm>
            <a:custGeom>
              <a:avLst/>
              <a:gdLst/>
              <a:ahLst/>
              <a:cxnLst/>
              <a:rect l="l" t="t" r="r" b="b"/>
              <a:pathLst>
                <a:path w="11309" h="3036" extrusionOk="0">
                  <a:moveTo>
                    <a:pt x="0" y="0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298475" y="3663900"/>
              <a:ext cx="949050" cy="582100"/>
            </a:xfrm>
            <a:custGeom>
              <a:avLst/>
              <a:gdLst/>
              <a:ahLst/>
              <a:cxnLst/>
              <a:rect l="l" t="t" r="r" b="b"/>
              <a:pathLst>
                <a:path w="37962" h="23284" extrusionOk="0">
                  <a:moveTo>
                    <a:pt x="1" y="0"/>
                  </a:moveTo>
                  <a:lnTo>
                    <a:pt x="1" y="23284"/>
                  </a:lnTo>
                  <a:lnTo>
                    <a:pt x="37961" y="23284"/>
                  </a:lnTo>
                  <a:lnTo>
                    <a:pt x="379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617050" y="3738950"/>
              <a:ext cx="325250" cy="37550"/>
            </a:xfrm>
            <a:custGeom>
              <a:avLst/>
              <a:gdLst/>
              <a:ahLst/>
              <a:cxnLst/>
              <a:rect l="l" t="t" r="r" b="b"/>
              <a:pathLst>
                <a:path w="13010" h="1502" extrusionOk="0">
                  <a:moveTo>
                    <a:pt x="0" y="1"/>
                  </a:moveTo>
                  <a:lnTo>
                    <a:pt x="0" y="601"/>
                  </a:lnTo>
                  <a:cubicBezTo>
                    <a:pt x="0" y="1101"/>
                    <a:pt x="400" y="1502"/>
                    <a:pt x="901" y="1502"/>
                  </a:cubicBezTo>
                  <a:lnTo>
                    <a:pt x="12109" y="1502"/>
                  </a:lnTo>
                  <a:cubicBezTo>
                    <a:pt x="12609" y="1502"/>
                    <a:pt x="13009" y="1101"/>
                    <a:pt x="13009" y="601"/>
                  </a:cubicBezTo>
                  <a:lnTo>
                    <a:pt x="13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302650" y="3737275"/>
              <a:ext cx="953200" cy="587125"/>
            </a:xfrm>
            <a:custGeom>
              <a:avLst/>
              <a:gdLst/>
              <a:ahLst/>
              <a:cxnLst/>
              <a:rect l="l" t="t" r="r" b="b"/>
              <a:pathLst>
                <a:path w="38128" h="23485" extrusionOk="0">
                  <a:moveTo>
                    <a:pt x="0" y="1"/>
                  </a:moveTo>
                  <a:lnTo>
                    <a:pt x="0" y="101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38128" y="23484"/>
                  </a:lnTo>
                  <a:lnTo>
                    <a:pt x="38128" y="23384"/>
                  </a:lnTo>
                  <a:cubicBezTo>
                    <a:pt x="38128" y="16246"/>
                    <a:pt x="38094" y="10408"/>
                    <a:pt x="38094" y="6372"/>
                  </a:cubicBezTo>
                  <a:cubicBezTo>
                    <a:pt x="38061" y="4337"/>
                    <a:pt x="38061" y="2770"/>
                    <a:pt x="38061" y="1702"/>
                  </a:cubicBezTo>
                  <a:lnTo>
                    <a:pt x="38061" y="501"/>
                  </a:lnTo>
                  <a:lnTo>
                    <a:pt x="38061" y="68"/>
                  </a:lnTo>
                  <a:cubicBezTo>
                    <a:pt x="38061" y="68"/>
                    <a:pt x="38061" y="234"/>
                    <a:pt x="37994" y="435"/>
                  </a:cubicBezTo>
                  <a:lnTo>
                    <a:pt x="37994" y="1669"/>
                  </a:lnTo>
                  <a:lnTo>
                    <a:pt x="37994" y="6339"/>
                  </a:lnTo>
                  <a:cubicBezTo>
                    <a:pt x="37994" y="10396"/>
                    <a:pt x="37961" y="16176"/>
                    <a:pt x="37928" y="23251"/>
                  </a:cubicBezTo>
                  <a:lnTo>
                    <a:pt x="37928" y="23251"/>
                  </a:lnTo>
                  <a:lnTo>
                    <a:pt x="201" y="23218"/>
                  </a:lnTo>
                  <a:lnTo>
                    <a:pt x="201" y="23218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7420" y="68"/>
                  </a:lnTo>
                  <a:lnTo>
                    <a:pt x="35259" y="34"/>
                  </a:lnTo>
                  <a:lnTo>
                    <a:pt x="27453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637900" y="3877375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620375" y="2292075"/>
              <a:ext cx="325250" cy="36725"/>
            </a:xfrm>
            <a:custGeom>
              <a:avLst/>
              <a:gdLst/>
              <a:ahLst/>
              <a:cxnLst/>
              <a:rect l="l" t="t" r="r" b="b"/>
              <a:pathLst>
                <a:path w="13010" h="1469" extrusionOk="0">
                  <a:moveTo>
                    <a:pt x="1" y="1"/>
                  </a:moveTo>
                  <a:lnTo>
                    <a:pt x="1" y="568"/>
                  </a:lnTo>
                  <a:cubicBezTo>
                    <a:pt x="1" y="1068"/>
                    <a:pt x="401" y="1469"/>
                    <a:pt x="901" y="1469"/>
                  </a:cubicBezTo>
                  <a:lnTo>
                    <a:pt x="12109" y="1469"/>
                  </a:lnTo>
                  <a:cubicBezTo>
                    <a:pt x="12610" y="1469"/>
                    <a:pt x="13010" y="1068"/>
                    <a:pt x="13010" y="568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295150" y="2290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50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12"/>
                    <a:pt x="38094" y="10408"/>
                    <a:pt x="38094" y="6338"/>
                  </a:cubicBezTo>
                  <a:cubicBezTo>
                    <a:pt x="38094" y="4337"/>
                    <a:pt x="38094" y="2769"/>
                    <a:pt x="38094" y="1668"/>
                  </a:cubicBez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61" y="134"/>
                    <a:pt x="38061" y="434"/>
                  </a:cubicBezTo>
                  <a:lnTo>
                    <a:pt x="38061" y="1635"/>
                  </a:lnTo>
                  <a:cubicBezTo>
                    <a:pt x="38027" y="2735"/>
                    <a:pt x="38027" y="4303"/>
                    <a:pt x="38027" y="6305"/>
                  </a:cubicBezTo>
                  <a:cubicBezTo>
                    <a:pt x="38027" y="10361"/>
                    <a:pt x="37994" y="16142"/>
                    <a:pt x="37994" y="23217"/>
                  </a:cubicBezTo>
                  <a:lnTo>
                    <a:pt x="37994" y="23217"/>
                  </a:lnTo>
                  <a:lnTo>
                    <a:pt x="234" y="23183"/>
                  </a:lnTo>
                  <a:lnTo>
                    <a:pt x="234" y="23183"/>
                  </a:lnTo>
                  <a:lnTo>
                    <a:pt x="234" y="133"/>
                  </a:lnTo>
                  <a:lnTo>
                    <a:pt x="234" y="133"/>
                  </a:lnTo>
                  <a:lnTo>
                    <a:pt x="27453" y="67"/>
                  </a:lnTo>
                  <a:lnTo>
                    <a:pt x="35259" y="33"/>
                  </a:lnTo>
                  <a:lnTo>
                    <a:pt x="27487" y="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2636225" y="2415500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361025" y="300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lnTo>
                    <a:pt x="0" y="7840"/>
                  </a:lnTo>
                  <a:lnTo>
                    <a:pt x="23651" y="7840"/>
                  </a:lnTo>
                  <a:lnTo>
                    <a:pt x="2365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435250" y="2927550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44" y="67"/>
                    <a:pt x="14277" y="500"/>
                    <a:pt x="14344" y="1034"/>
                  </a:cubicBezTo>
                  <a:lnTo>
                    <a:pt x="2002" y="967"/>
                  </a:lnTo>
                  <a:cubicBezTo>
                    <a:pt x="1985" y="967"/>
                    <a:pt x="1968" y="966"/>
                    <a:pt x="1951" y="966"/>
                  </a:cubicBezTo>
                  <a:cubicBezTo>
                    <a:pt x="1306" y="966"/>
                    <a:pt x="766" y="1589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5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620375" y="2985700"/>
              <a:ext cx="591275" cy="196200"/>
            </a:xfrm>
            <a:custGeom>
              <a:avLst/>
              <a:gdLst/>
              <a:ahLst/>
              <a:cxnLst/>
              <a:rect l="l" t="t" r="r" b="b"/>
              <a:pathLst>
                <a:path w="23651" h="7848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lnTo>
                    <a:pt x="1" y="7848"/>
                  </a:lnTo>
                  <a:lnTo>
                    <a:pt x="23651" y="7848"/>
                  </a:lnTo>
                  <a:lnTo>
                    <a:pt x="23651" y="9"/>
                  </a:ln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694600" y="2905025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77" y="34"/>
                    <a:pt x="14311" y="501"/>
                    <a:pt x="14344" y="1001"/>
                  </a:cubicBezTo>
                  <a:lnTo>
                    <a:pt x="2035" y="968"/>
                  </a:lnTo>
                  <a:cubicBezTo>
                    <a:pt x="1268" y="1034"/>
                    <a:pt x="701" y="1668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6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2981475" y="299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lnTo>
                    <a:pt x="0" y="7839"/>
                  </a:lnTo>
                  <a:lnTo>
                    <a:pt x="23650" y="7839"/>
                  </a:lnTo>
                  <a:lnTo>
                    <a:pt x="236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010650" y="2947550"/>
              <a:ext cx="596300" cy="350275"/>
            </a:xfrm>
            <a:custGeom>
              <a:avLst/>
              <a:gdLst/>
              <a:ahLst/>
              <a:cxnLst/>
              <a:rect l="l" t="t" r="r" b="b"/>
              <a:pathLst>
                <a:path w="23852" h="14011" extrusionOk="0">
                  <a:moveTo>
                    <a:pt x="1" y="1"/>
                  </a:moveTo>
                  <a:lnTo>
                    <a:pt x="1" y="14011"/>
                  </a:lnTo>
                  <a:lnTo>
                    <a:pt x="23851" y="14011"/>
                  </a:lnTo>
                  <a:lnTo>
                    <a:pt x="23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054850" y="2792450"/>
              <a:ext cx="601300" cy="372775"/>
            </a:xfrm>
            <a:custGeom>
              <a:avLst/>
              <a:gdLst/>
              <a:ahLst/>
              <a:cxnLst/>
              <a:rect l="l" t="t" r="r" b="b"/>
              <a:pathLst>
                <a:path w="24052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24051" y="14911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1624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32049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32516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2975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34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3442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33909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4376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34843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35302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34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5769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00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00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55675" y="2966725"/>
              <a:ext cx="650500" cy="227700"/>
            </a:xfrm>
            <a:custGeom>
              <a:avLst/>
              <a:gdLst/>
              <a:ahLst/>
              <a:cxnLst/>
              <a:rect l="l" t="t" r="r" b="b"/>
              <a:pathLst>
                <a:path w="26020" h="9108" extrusionOk="0">
                  <a:moveTo>
                    <a:pt x="15145" y="1"/>
                  </a:moveTo>
                  <a:cubicBezTo>
                    <a:pt x="14678" y="1"/>
                    <a:pt x="14311" y="368"/>
                    <a:pt x="14311" y="835"/>
                  </a:cubicBezTo>
                  <a:lnTo>
                    <a:pt x="2002" y="768"/>
                  </a:lnTo>
                  <a:cubicBezTo>
                    <a:pt x="1302" y="768"/>
                    <a:pt x="735" y="1302"/>
                    <a:pt x="668" y="1969"/>
                  </a:cubicBezTo>
                  <a:lnTo>
                    <a:pt x="1" y="9107"/>
                  </a:lnTo>
                  <a:lnTo>
                    <a:pt x="25319" y="9107"/>
                  </a:lnTo>
                  <a:lnTo>
                    <a:pt x="25986" y="1435"/>
                  </a:lnTo>
                  <a:cubicBezTo>
                    <a:pt x="26020" y="635"/>
                    <a:pt x="25419" y="1"/>
                    <a:pt x="2465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295975" y="308765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2870550" y="3087650"/>
              <a:ext cx="948200" cy="582950"/>
            </a:xfrm>
            <a:custGeom>
              <a:avLst/>
              <a:gdLst/>
              <a:ahLst/>
              <a:cxnLst/>
              <a:rect l="l" t="t" r="r" b="b"/>
              <a:pathLst>
                <a:path w="37928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28" y="23317"/>
                  </a:lnTo>
                  <a:lnTo>
                    <a:pt x="3792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868050" y="3086825"/>
              <a:ext cx="954050" cy="582100"/>
            </a:xfrm>
            <a:custGeom>
              <a:avLst/>
              <a:gdLst/>
              <a:ahLst/>
              <a:cxnLst/>
              <a:rect l="l" t="t" r="r" b="b"/>
              <a:pathLst>
                <a:path w="38162" h="23284" extrusionOk="0">
                  <a:moveTo>
                    <a:pt x="1" y="0"/>
                  </a:moveTo>
                  <a:lnTo>
                    <a:pt x="1" y="100"/>
                  </a:lnTo>
                  <a:lnTo>
                    <a:pt x="1" y="23250"/>
                  </a:lnTo>
                  <a:lnTo>
                    <a:pt x="1" y="23284"/>
                  </a:lnTo>
                  <a:lnTo>
                    <a:pt x="101" y="23284"/>
                  </a:lnTo>
                  <a:lnTo>
                    <a:pt x="27487" y="23250"/>
                  </a:lnTo>
                  <a:lnTo>
                    <a:pt x="35292" y="23217"/>
                  </a:lnTo>
                  <a:lnTo>
                    <a:pt x="35259" y="23217"/>
                  </a:lnTo>
                  <a:lnTo>
                    <a:pt x="27420" y="23184"/>
                  </a:lnTo>
                  <a:lnTo>
                    <a:pt x="234" y="23150"/>
                  </a:lnTo>
                  <a:lnTo>
                    <a:pt x="234" y="23150"/>
                  </a:lnTo>
                  <a:lnTo>
                    <a:pt x="234" y="200"/>
                  </a:lnTo>
                  <a:lnTo>
                    <a:pt x="37994" y="200"/>
                  </a:lnTo>
                  <a:cubicBezTo>
                    <a:pt x="37995" y="7226"/>
                    <a:pt x="38028" y="12962"/>
                    <a:pt x="38028" y="16946"/>
                  </a:cubicBezTo>
                  <a:lnTo>
                    <a:pt x="38028" y="21616"/>
                  </a:lnTo>
                  <a:lnTo>
                    <a:pt x="38028" y="22817"/>
                  </a:lnTo>
                  <a:lnTo>
                    <a:pt x="38028" y="23250"/>
                  </a:lnTo>
                  <a:cubicBezTo>
                    <a:pt x="38028" y="23250"/>
                    <a:pt x="38061" y="23083"/>
                    <a:pt x="38094" y="22817"/>
                  </a:cubicBezTo>
                  <a:lnTo>
                    <a:pt x="38094" y="21616"/>
                  </a:lnTo>
                  <a:cubicBezTo>
                    <a:pt x="38094" y="20548"/>
                    <a:pt x="38094" y="19014"/>
                    <a:pt x="38094" y="17012"/>
                  </a:cubicBezTo>
                  <a:cubicBezTo>
                    <a:pt x="38128" y="12976"/>
                    <a:pt x="38161" y="7205"/>
                    <a:pt x="38161" y="100"/>
                  </a:cubicBezTo>
                  <a:lnTo>
                    <a:pt x="38161" y="34"/>
                  </a:lnTo>
                  <a:lnTo>
                    <a:pt x="38061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211625" y="3087650"/>
              <a:ext cx="325275" cy="35050"/>
            </a:xfrm>
            <a:custGeom>
              <a:avLst/>
              <a:gdLst/>
              <a:ahLst/>
              <a:cxnLst/>
              <a:rect l="l" t="t" r="r" b="b"/>
              <a:pathLst>
                <a:path w="13011" h="1402" extrusionOk="0">
                  <a:moveTo>
                    <a:pt x="1" y="1"/>
                  </a:moveTo>
                  <a:lnTo>
                    <a:pt x="1" y="501"/>
                  </a:lnTo>
                  <a:cubicBezTo>
                    <a:pt x="1" y="1001"/>
                    <a:pt x="401" y="1402"/>
                    <a:pt x="901" y="1402"/>
                  </a:cubicBezTo>
                  <a:lnTo>
                    <a:pt x="12109" y="1402"/>
                  </a:lnTo>
                  <a:cubicBezTo>
                    <a:pt x="12610" y="1402"/>
                    <a:pt x="13010" y="1001"/>
                    <a:pt x="13010" y="5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239150" y="3218575"/>
              <a:ext cx="281900" cy="75925"/>
            </a:xfrm>
            <a:custGeom>
              <a:avLst/>
              <a:gdLst/>
              <a:ahLst/>
              <a:cxnLst/>
              <a:rect l="l" t="t" r="r" b="b"/>
              <a:pathLst>
                <a:path w="11276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1275" y="303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494325" y="2720725"/>
              <a:ext cx="113450" cy="128150"/>
            </a:xfrm>
            <a:custGeom>
              <a:avLst/>
              <a:gdLst/>
              <a:ahLst/>
              <a:cxnLst/>
              <a:rect l="l" t="t" r="r" b="b"/>
              <a:pathLst>
                <a:path w="4538" h="5126" extrusionOk="0">
                  <a:moveTo>
                    <a:pt x="4537" y="0"/>
                  </a:moveTo>
                  <a:lnTo>
                    <a:pt x="601" y="167"/>
                  </a:lnTo>
                  <a:cubicBezTo>
                    <a:pt x="268" y="1602"/>
                    <a:pt x="34" y="3103"/>
                    <a:pt x="1" y="4604"/>
                  </a:cubicBezTo>
                  <a:cubicBezTo>
                    <a:pt x="1" y="4771"/>
                    <a:pt x="1" y="5004"/>
                    <a:pt x="168" y="5104"/>
                  </a:cubicBezTo>
                  <a:cubicBezTo>
                    <a:pt x="193" y="5119"/>
                    <a:pt x="219" y="5126"/>
                    <a:pt x="247" y="5126"/>
                  </a:cubicBezTo>
                  <a:cubicBezTo>
                    <a:pt x="403" y="5126"/>
                    <a:pt x="588" y="4912"/>
                    <a:pt x="701" y="4771"/>
                  </a:cubicBezTo>
                  <a:cubicBezTo>
                    <a:pt x="968" y="4470"/>
                    <a:pt x="1969" y="2736"/>
                    <a:pt x="1969" y="2736"/>
                  </a:cubicBezTo>
                  <a:cubicBezTo>
                    <a:pt x="3403" y="2602"/>
                    <a:pt x="4504" y="1435"/>
                    <a:pt x="4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490175" y="2720725"/>
              <a:ext cx="117600" cy="130950"/>
            </a:xfrm>
            <a:custGeom>
              <a:avLst/>
              <a:gdLst/>
              <a:ahLst/>
              <a:cxnLst/>
              <a:rect l="l" t="t" r="r" b="b"/>
              <a:pathLst>
                <a:path w="4704" h="5238" extrusionOk="0">
                  <a:moveTo>
                    <a:pt x="4670" y="0"/>
                  </a:moveTo>
                  <a:cubicBezTo>
                    <a:pt x="4603" y="367"/>
                    <a:pt x="4503" y="734"/>
                    <a:pt x="4370" y="1101"/>
                  </a:cubicBezTo>
                  <a:cubicBezTo>
                    <a:pt x="4170" y="1468"/>
                    <a:pt x="3903" y="1802"/>
                    <a:pt x="3569" y="2069"/>
                  </a:cubicBezTo>
                  <a:cubicBezTo>
                    <a:pt x="3136" y="2402"/>
                    <a:pt x="2635" y="2602"/>
                    <a:pt x="2102" y="2636"/>
                  </a:cubicBezTo>
                  <a:lnTo>
                    <a:pt x="2035" y="2636"/>
                  </a:lnTo>
                  <a:lnTo>
                    <a:pt x="2001" y="2702"/>
                  </a:lnTo>
                  <a:cubicBezTo>
                    <a:pt x="1701" y="3236"/>
                    <a:pt x="1334" y="3803"/>
                    <a:pt x="967" y="4404"/>
                  </a:cubicBezTo>
                  <a:cubicBezTo>
                    <a:pt x="901" y="4504"/>
                    <a:pt x="834" y="4570"/>
                    <a:pt x="767" y="4670"/>
                  </a:cubicBezTo>
                  <a:lnTo>
                    <a:pt x="600" y="4904"/>
                  </a:lnTo>
                  <a:cubicBezTo>
                    <a:pt x="534" y="4937"/>
                    <a:pt x="467" y="5004"/>
                    <a:pt x="400" y="5037"/>
                  </a:cubicBezTo>
                  <a:cubicBezTo>
                    <a:pt x="367" y="5037"/>
                    <a:pt x="300" y="5004"/>
                    <a:pt x="267" y="4937"/>
                  </a:cubicBezTo>
                  <a:cubicBezTo>
                    <a:pt x="234" y="4771"/>
                    <a:pt x="200" y="4570"/>
                    <a:pt x="234" y="4404"/>
                  </a:cubicBezTo>
                  <a:lnTo>
                    <a:pt x="267" y="3837"/>
                  </a:lnTo>
                  <a:cubicBezTo>
                    <a:pt x="334" y="3136"/>
                    <a:pt x="400" y="2469"/>
                    <a:pt x="500" y="1935"/>
                  </a:cubicBezTo>
                  <a:cubicBezTo>
                    <a:pt x="567" y="1368"/>
                    <a:pt x="634" y="934"/>
                    <a:pt x="701" y="634"/>
                  </a:cubicBezTo>
                  <a:cubicBezTo>
                    <a:pt x="734" y="467"/>
                    <a:pt x="767" y="301"/>
                    <a:pt x="767" y="134"/>
                  </a:cubicBezTo>
                  <a:lnTo>
                    <a:pt x="767" y="134"/>
                  </a:lnTo>
                  <a:cubicBezTo>
                    <a:pt x="701" y="301"/>
                    <a:pt x="667" y="434"/>
                    <a:pt x="634" y="601"/>
                  </a:cubicBezTo>
                  <a:cubicBezTo>
                    <a:pt x="534" y="901"/>
                    <a:pt x="434" y="1335"/>
                    <a:pt x="334" y="1902"/>
                  </a:cubicBezTo>
                  <a:cubicBezTo>
                    <a:pt x="200" y="2536"/>
                    <a:pt x="133" y="3169"/>
                    <a:pt x="67" y="3837"/>
                  </a:cubicBezTo>
                  <a:cubicBezTo>
                    <a:pt x="67" y="4003"/>
                    <a:pt x="33" y="4203"/>
                    <a:pt x="33" y="4404"/>
                  </a:cubicBezTo>
                  <a:cubicBezTo>
                    <a:pt x="0" y="4604"/>
                    <a:pt x="0" y="4837"/>
                    <a:pt x="67" y="5037"/>
                  </a:cubicBezTo>
                  <a:cubicBezTo>
                    <a:pt x="133" y="5171"/>
                    <a:pt x="267" y="5238"/>
                    <a:pt x="434" y="5238"/>
                  </a:cubicBezTo>
                  <a:cubicBezTo>
                    <a:pt x="534" y="5204"/>
                    <a:pt x="667" y="5137"/>
                    <a:pt x="734" y="5037"/>
                  </a:cubicBezTo>
                  <a:cubicBezTo>
                    <a:pt x="834" y="4971"/>
                    <a:pt x="867" y="4904"/>
                    <a:pt x="934" y="4804"/>
                  </a:cubicBezTo>
                  <a:cubicBezTo>
                    <a:pt x="1034" y="4704"/>
                    <a:pt x="1067" y="4637"/>
                    <a:pt x="1134" y="4537"/>
                  </a:cubicBezTo>
                  <a:cubicBezTo>
                    <a:pt x="1529" y="3945"/>
                    <a:pt x="1859" y="3353"/>
                    <a:pt x="2188" y="2825"/>
                  </a:cubicBezTo>
                  <a:lnTo>
                    <a:pt x="2188" y="2825"/>
                  </a:lnTo>
                  <a:cubicBezTo>
                    <a:pt x="2726" y="2748"/>
                    <a:pt x="3258" y="2550"/>
                    <a:pt x="3669" y="2202"/>
                  </a:cubicBezTo>
                  <a:cubicBezTo>
                    <a:pt x="4003" y="1902"/>
                    <a:pt x="4303" y="1568"/>
                    <a:pt x="4470" y="1135"/>
                  </a:cubicBezTo>
                  <a:cubicBezTo>
                    <a:pt x="4570" y="868"/>
                    <a:pt x="4670" y="601"/>
                    <a:pt x="4670" y="301"/>
                  </a:cubicBezTo>
                  <a:cubicBezTo>
                    <a:pt x="4703" y="201"/>
                    <a:pt x="4703" y="100"/>
                    <a:pt x="467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9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840152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accent5"/>
              </a:buClr>
              <a:buSzPts val="1100"/>
              <a:buNone/>
            </a:pPr>
            <a:r>
              <a:rPr lang="en-HK" sz="1600" b="1" dirty="0"/>
              <a:t>1. GANs are difficult to train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ts val="1100"/>
            </a:pPr>
            <a:r>
              <a:rPr lang="en-HK" sz="1600" dirty="0"/>
              <a:t>In general, because we are not simply minimizing one loss function, but maintaining the equilibrium of both</a:t>
            </a:r>
            <a:endParaRPr sz="1600" dirty="0"/>
          </a:p>
        </p:txBody>
      </p:sp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grpSp>
        <p:nvGrpSpPr>
          <p:cNvPr id="928" name="Google Shape;928;p39"/>
          <p:cNvGrpSpPr/>
          <p:nvPr/>
        </p:nvGrpSpPr>
        <p:grpSpPr>
          <a:xfrm>
            <a:off x="5431536" y="1586496"/>
            <a:ext cx="3556244" cy="3557004"/>
            <a:chOff x="4971334" y="1106366"/>
            <a:chExt cx="3760604" cy="3761407"/>
          </a:xfrm>
        </p:grpSpPr>
        <p:sp>
          <p:nvSpPr>
            <p:cNvPr id="929" name="Google Shape;929;p39"/>
            <p:cNvSpPr/>
            <p:nvPr/>
          </p:nvSpPr>
          <p:spPr>
            <a:xfrm>
              <a:off x="6394434" y="2766769"/>
              <a:ext cx="368527" cy="474380"/>
            </a:xfrm>
            <a:custGeom>
              <a:avLst/>
              <a:gdLst/>
              <a:ahLst/>
              <a:cxnLst/>
              <a:rect l="l" t="t" r="r" b="b"/>
              <a:pathLst>
                <a:path w="17881" h="23017" extrusionOk="0">
                  <a:moveTo>
                    <a:pt x="17880" y="0"/>
                  </a:moveTo>
                  <a:lnTo>
                    <a:pt x="17880" y="0"/>
                  </a:lnTo>
                  <a:cubicBezTo>
                    <a:pt x="17780" y="67"/>
                    <a:pt x="17714" y="134"/>
                    <a:pt x="17647" y="234"/>
                  </a:cubicBezTo>
                  <a:cubicBezTo>
                    <a:pt x="17513" y="401"/>
                    <a:pt x="17347" y="634"/>
                    <a:pt x="17146" y="901"/>
                  </a:cubicBezTo>
                  <a:lnTo>
                    <a:pt x="15278" y="3403"/>
                  </a:lnTo>
                  <a:cubicBezTo>
                    <a:pt x="13744" y="5538"/>
                    <a:pt x="11576" y="8473"/>
                    <a:pt x="9107" y="11676"/>
                  </a:cubicBezTo>
                  <a:cubicBezTo>
                    <a:pt x="6672" y="14878"/>
                    <a:pt x="4404" y="17747"/>
                    <a:pt x="2736" y="19748"/>
                  </a:cubicBezTo>
                  <a:cubicBezTo>
                    <a:pt x="1902" y="20782"/>
                    <a:pt x="1202" y="21583"/>
                    <a:pt x="735" y="22150"/>
                  </a:cubicBezTo>
                  <a:lnTo>
                    <a:pt x="168" y="22783"/>
                  </a:lnTo>
                  <a:cubicBezTo>
                    <a:pt x="101" y="22850"/>
                    <a:pt x="34" y="22950"/>
                    <a:pt x="1" y="23017"/>
                  </a:cubicBezTo>
                  <a:cubicBezTo>
                    <a:pt x="68" y="22950"/>
                    <a:pt x="134" y="22884"/>
                    <a:pt x="201" y="22817"/>
                  </a:cubicBezTo>
                  <a:lnTo>
                    <a:pt x="801" y="22216"/>
                  </a:lnTo>
                  <a:cubicBezTo>
                    <a:pt x="1335" y="21649"/>
                    <a:pt x="2036" y="20849"/>
                    <a:pt x="2870" y="19848"/>
                  </a:cubicBezTo>
                  <a:cubicBezTo>
                    <a:pt x="4604" y="17847"/>
                    <a:pt x="6872" y="15011"/>
                    <a:pt x="9308" y="11809"/>
                  </a:cubicBezTo>
                  <a:cubicBezTo>
                    <a:pt x="11743" y="8607"/>
                    <a:pt x="13911" y="5638"/>
                    <a:pt x="15445" y="3503"/>
                  </a:cubicBezTo>
                  <a:cubicBezTo>
                    <a:pt x="16212" y="2436"/>
                    <a:pt x="16813" y="1568"/>
                    <a:pt x="17247" y="934"/>
                  </a:cubicBezTo>
                  <a:lnTo>
                    <a:pt x="17714" y="234"/>
                  </a:lnTo>
                  <a:cubicBezTo>
                    <a:pt x="17780" y="167"/>
                    <a:pt x="17814" y="67"/>
                    <a:pt x="1788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77429" y="1735527"/>
              <a:ext cx="30956" cy="205585"/>
            </a:xfrm>
            <a:custGeom>
              <a:avLst/>
              <a:gdLst/>
              <a:ahLst/>
              <a:cxnLst/>
              <a:rect l="l" t="t" r="r" b="b"/>
              <a:pathLst>
                <a:path w="1502" h="9975" extrusionOk="0">
                  <a:moveTo>
                    <a:pt x="1468" y="1"/>
                  </a:moveTo>
                  <a:cubicBezTo>
                    <a:pt x="1402" y="1"/>
                    <a:pt x="1035" y="2202"/>
                    <a:pt x="635" y="4971"/>
                  </a:cubicBezTo>
                  <a:cubicBezTo>
                    <a:pt x="268" y="7740"/>
                    <a:pt x="1" y="9974"/>
                    <a:pt x="67" y="9974"/>
                  </a:cubicBezTo>
                  <a:cubicBezTo>
                    <a:pt x="134" y="9974"/>
                    <a:pt x="468" y="7773"/>
                    <a:pt x="868" y="5004"/>
                  </a:cubicBezTo>
                  <a:cubicBezTo>
                    <a:pt x="1235" y="2269"/>
                    <a:pt x="1502" y="1"/>
                    <a:pt x="146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278562" y="1675717"/>
              <a:ext cx="589199" cy="459273"/>
            </a:xfrm>
            <a:custGeom>
              <a:avLst/>
              <a:gdLst/>
              <a:ahLst/>
              <a:cxnLst/>
              <a:rect l="l" t="t" r="r" b="b"/>
              <a:pathLst>
                <a:path w="28588" h="22284" extrusionOk="0">
                  <a:moveTo>
                    <a:pt x="28587" y="1"/>
                  </a:moveTo>
                  <a:lnTo>
                    <a:pt x="28587" y="1"/>
                  </a:lnTo>
                  <a:cubicBezTo>
                    <a:pt x="28487" y="67"/>
                    <a:pt x="28387" y="167"/>
                    <a:pt x="28320" y="234"/>
                  </a:cubicBezTo>
                  <a:lnTo>
                    <a:pt x="27486" y="868"/>
                  </a:lnTo>
                  <a:lnTo>
                    <a:pt x="24384" y="3203"/>
                  </a:lnTo>
                  <a:lnTo>
                    <a:pt x="14277" y="11075"/>
                  </a:lnTo>
                  <a:lnTo>
                    <a:pt x="4170" y="18947"/>
                  </a:lnTo>
                  <a:lnTo>
                    <a:pt x="1134" y="21383"/>
                  </a:lnTo>
                  <a:lnTo>
                    <a:pt x="300" y="22016"/>
                  </a:lnTo>
                  <a:cubicBezTo>
                    <a:pt x="200" y="22116"/>
                    <a:pt x="100" y="22183"/>
                    <a:pt x="0" y="22283"/>
                  </a:cubicBezTo>
                  <a:cubicBezTo>
                    <a:pt x="134" y="22216"/>
                    <a:pt x="234" y="22150"/>
                    <a:pt x="334" y="22083"/>
                  </a:cubicBezTo>
                  <a:lnTo>
                    <a:pt x="1168" y="21449"/>
                  </a:lnTo>
                  <a:lnTo>
                    <a:pt x="4237" y="19081"/>
                  </a:lnTo>
                  <a:lnTo>
                    <a:pt x="14344" y="11242"/>
                  </a:lnTo>
                  <a:lnTo>
                    <a:pt x="24451" y="3336"/>
                  </a:lnTo>
                  <a:lnTo>
                    <a:pt x="27486" y="935"/>
                  </a:lnTo>
                  <a:cubicBezTo>
                    <a:pt x="27853" y="634"/>
                    <a:pt x="28120" y="434"/>
                    <a:pt x="28320" y="267"/>
                  </a:cubicBezTo>
                  <a:cubicBezTo>
                    <a:pt x="28420" y="167"/>
                    <a:pt x="28521" y="101"/>
                    <a:pt x="28587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342494" y="2241503"/>
              <a:ext cx="941197" cy="73681"/>
            </a:xfrm>
            <a:custGeom>
              <a:avLst/>
              <a:gdLst/>
              <a:ahLst/>
              <a:cxnLst/>
              <a:rect l="l" t="t" r="r" b="b"/>
              <a:pathLst>
                <a:path w="45667" h="3575" extrusionOk="0">
                  <a:moveTo>
                    <a:pt x="45652" y="0"/>
                  </a:moveTo>
                  <a:cubicBezTo>
                    <a:pt x="45218" y="0"/>
                    <a:pt x="35183" y="723"/>
                    <a:pt x="22850" y="1669"/>
                  </a:cubicBezTo>
                  <a:cubicBezTo>
                    <a:pt x="10241" y="2670"/>
                    <a:pt x="0" y="3504"/>
                    <a:pt x="34" y="3571"/>
                  </a:cubicBezTo>
                  <a:cubicBezTo>
                    <a:pt x="34" y="3574"/>
                    <a:pt x="52" y="3575"/>
                    <a:pt x="88" y="3575"/>
                  </a:cubicBezTo>
                  <a:cubicBezTo>
                    <a:pt x="901" y="3575"/>
                    <a:pt x="10774" y="2861"/>
                    <a:pt x="22850" y="1903"/>
                  </a:cubicBezTo>
                  <a:cubicBezTo>
                    <a:pt x="35459" y="936"/>
                    <a:pt x="45666" y="68"/>
                    <a:pt x="45666" y="2"/>
                  </a:cubicBezTo>
                  <a:cubicBezTo>
                    <a:pt x="45666" y="1"/>
                    <a:pt x="45661" y="0"/>
                    <a:pt x="4565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304675" y="2556382"/>
              <a:ext cx="398082" cy="202885"/>
            </a:xfrm>
            <a:custGeom>
              <a:avLst/>
              <a:gdLst/>
              <a:ahLst/>
              <a:cxnLst/>
              <a:rect l="l" t="t" r="r" b="b"/>
              <a:pathLst>
                <a:path w="19315" h="9844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68"/>
                    <a:pt x="4304" y="2303"/>
                    <a:pt x="9608" y="5005"/>
                  </a:cubicBezTo>
                  <a:cubicBezTo>
                    <a:pt x="14832" y="7699"/>
                    <a:pt x="19117" y="9843"/>
                    <a:pt x="19277" y="9843"/>
                  </a:cubicBezTo>
                  <a:cubicBezTo>
                    <a:pt x="19279" y="9843"/>
                    <a:pt x="19281" y="9843"/>
                    <a:pt x="19281" y="9842"/>
                  </a:cubicBezTo>
                  <a:cubicBezTo>
                    <a:pt x="19315" y="9775"/>
                    <a:pt x="15011" y="7573"/>
                    <a:pt x="9708" y="4838"/>
                  </a:cubicBezTo>
                  <a:cubicBezTo>
                    <a:pt x="4412" y="2124"/>
                    <a:pt x="68" y="1"/>
                    <a:pt x="2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255564" y="1485961"/>
              <a:ext cx="381574" cy="558284"/>
            </a:xfrm>
            <a:custGeom>
              <a:avLst/>
              <a:gdLst/>
              <a:ahLst/>
              <a:cxnLst/>
              <a:rect l="l" t="t" r="r" b="b"/>
              <a:pathLst>
                <a:path w="18514" h="27088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7" y="201"/>
                    <a:pt x="134" y="301"/>
                  </a:cubicBezTo>
                  <a:cubicBezTo>
                    <a:pt x="268" y="501"/>
                    <a:pt x="434" y="768"/>
                    <a:pt x="668" y="1102"/>
                  </a:cubicBezTo>
                  <a:cubicBezTo>
                    <a:pt x="1102" y="1802"/>
                    <a:pt x="1735" y="2836"/>
                    <a:pt x="2536" y="4071"/>
                  </a:cubicBezTo>
                  <a:cubicBezTo>
                    <a:pt x="4137" y="6572"/>
                    <a:pt x="6405" y="10008"/>
                    <a:pt x="8974" y="13744"/>
                  </a:cubicBezTo>
                  <a:cubicBezTo>
                    <a:pt x="11509" y="17480"/>
                    <a:pt x="13877" y="20816"/>
                    <a:pt x="15645" y="23218"/>
                  </a:cubicBezTo>
                  <a:cubicBezTo>
                    <a:pt x="16513" y="24418"/>
                    <a:pt x="17213" y="25386"/>
                    <a:pt x="17713" y="26053"/>
                  </a:cubicBezTo>
                  <a:lnTo>
                    <a:pt x="18314" y="26820"/>
                  </a:lnTo>
                  <a:cubicBezTo>
                    <a:pt x="18381" y="26920"/>
                    <a:pt x="18447" y="26987"/>
                    <a:pt x="18514" y="27087"/>
                  </a:cubicBezTo>
                  <a:cubicBezTo>
                    <a:pt x="18481" y="26987"/>
                    <a:pt x="18414" y="26887"/>
                    <a:pt x="18347" y="26787"/>
                  </a:cubicBezTo>
                  <a:lnTo>
                    <a:pt x="17813" y="25986"/>
                  </a:lnTo>
                  <a:lnTo>
                    <a:pt x="15779" y="23118"/>
                  </a:lnTo>
                  <a:cubicBezTo>
                    <a:pt x="14077" y="20716"/>
                    <a:pt x="11709" y="17347"/>
                    <a:pt x="9141" y="13611"/>
                  </a:cubicBezTo>
                  <a:cubicBezTo>
                    <a:pt x="6572" y="9875"/>
                    <a:pt x="4304" y="6472"/>
                    <a:pt x="2669" y="3971"/>
                  </a:cubicBezTo>
                  <a:cubicBezTo>
                    <a:pt x="1869" y="2770"/>
                    <a:pt x="1202" y="1769"/>
                    <a:pt x="735" y="1068"/>
                  </a:cubicBezTo>
                  <a:lnTo>
                    <a:pt x="201" y="268"/>
                  </a:lnTo>
                  <a:cubicBezTo>
                    <a:pt x="134" y="168"/>
                    <a:pt x="67" y="101"/>
                    <a:pt x="1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263829" y="2084084"/>
              <a:ext cx="259892" cy="122444"/>
            </a:xfrm>
            <a:custGeom>
              <a:avLst/>
              <a:gdLst/>
              <a:ahLst/>
              <a:cxnLst/>
              <a:rect l="l" t="t" r="r" b="b"/>
              <a:pathLst>
                <a:path w="12610" h="594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7"/>
                    <a:pt x="2769" y="1468"/>
                    <a:pt x="6271" y="3070"/>
                  </a:cubicBezTo>
                  <a:cubicBezTo>
                    <a:pt x="9655" y="4664"/>
                    <a:pt x="12436" y="5941"/>
                    <a:pt x="12602" y="5941"/>
                  </a:cubicBezTo>
                  <a:cubicBezTo>
                    <a:pt x="12606" y="5941"/>
                    <a:pt x="12608" y="5940"/>
                    <a:pt x="12609" y="5938"/>
                  </a:cubicBezTo>
                  <a:cubicBezTo>
                    <a:pt x="12609" y="5905"/>
                    <a:pt x="9807" y="4504"/>
                    <a:pt x="6338" y="2869"/>
                  </a:cubicBezTo>
                  <a:cubicBezTo>
                    <a:pt x="2913" y="1256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5609338" y="2286886"/>
              <a:ext cx="880686" cy="79184"/>
            </a:xfrm>
            <a:custGeom>
              <a:avLst/>
              <a:gdLst/>
              <a:ahLst/>
              <a:cxnLst/>
              <a:rect l="l" t="t" r="r" b="b"/>
              <a:pathLst>
                <a:path w="42731" h="3842" extrusionOk="0">
                  <a:moveTo>
                    <a:pt x="12" y="0"/>
                  </a:moveTo>
                  <a:cubicBezTo>
                    <a:pt x="4" y="0"/>
                    <a:pt x="0" y="0"/>
                    <a:pt x="0" y="1"/>
                  </a:cubicBezTo>
                  <a:cubicBezTo>
                    <a:pt x="0" y="68"/>
                    <a:pt x="9574" y="969"/>
                    <a:pt x="21349" y="2036"/>
                  </a:cubicBezTo>
                  <a:cubicBezTo>
                    <a:pt x="32697" y="3062"/>
                    <a:pt x="41981" y="3841"/>
                    <a:pt x="42687" y="3841"/>
                  </a:cubicBezTo>
                  <a:cubicBezTo>
                    <a:pt x="42716" y="3841"/>
                    <a:pt x="42731" y="3840"/>
                    <a:pt x="42731" y="3837"/>
                  </a:cubicBezTo>
                  <a:cubicBezTo>
                    <a:pt x="42731" y="3771"/>
                    <a:pt x="33157" y="2870"/>
                    <a:pt x="21382" y="1836"/>
                  </a:cubicBezTo>
                  <a:cubicBezTo>
                    <a:pt x="9811" y="790"/>
                    <a:pt x="387" y="0"/>
                    <a:pt x="1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034893" y="2601766"/>
              <a:ext cx="525947" cy="223495"/>
            </a:xfrm>
            <a:custGeom>
              <a:avLst/>
              <a:gdLst/>
              <a:ahLst/>
              <a:cxnLst/>
              <a:rect l="l" t="t" r="r" b="b"/>
              <a:pathLst>
                <a:path w="25519" h="10844" extrusionOk="0">
                  <a:moveTo>
                    <a:pt x="25517" y="0"/>
                  </a:moveTo>
                  <a:cubicBezTo>
                    <a:pt x="25404" y="0"/>
                    <a:pt x="19731" y="2324"/>
                    <a:pt x="12743" y="5305"/>
                  </a:cubicBezTo>
                  <a:cubicBezTo>
                    <a:pt x="5704" y="8307"/>
                    <a:pt x="0" y="10775"/>
                    <a:pt x="33" y="10842"/>
                  </a:cubicBezTo>
                  <a:cubicBezTo>
                    <a:pt x="34" y="10843"/>
                    <a:pt x="35" y="10843"/>
                    <a:pt x="38" y="10843"/>
                  </a:cubicBezTo>
                  <a:cubicBezTo>
                    <a:pt x="224" y="10843"/>
                    <a:pt x="5868" y="8499"/>
                    <a:pt x="12809" y="5538"/>
                  </a:cubicBezTo>
                  <a:cubicBezTo>
                    <a:pt x="19848" y="2536"/>
                    <a:pt x="25518" y="67"/>
                    <a:pt x="25518" y="1"/>
                  </a:cubicBezTo>
                  <a:cubicBezTo>
                    <a:pt x="25518" y="1"/>
                    <a:pt x="25518" y="0"/>
                    <a:pt x="25517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683881" y="2136763"/>
              <a:ext cx="398762" cy="381161"/>
            </a:xfrm>
            <a:custGeom>
              <a:avLst/>
              <a:gdLst/>
              <a:ahLst/>
              <a:cxnLst/>
              <a:rect l="l" t="t" r="r" b="b"/>
              <a:pathLst>
                <a:path w="19348" h="18494" extrusionOk="0">
                  <a:moveTo>
                    <a:pt x="10525" y="0"/>
                  </a:moveTo>
                  <a:cubicBezTo>
                    <a:pt x="8237" y="0"/>
                    <a:pt x="5925" y="939"/>
                    <a:pt x="4237" y="2949"/>
                  </a:cubicBezTo>
                  <a:cubicBezTo>
                    <a:pt x="0" y="7919"/>
                    <a:pt x="2936" y="15591"/>
                    <a:pt x="9407" y="16492"/>
                  </a:cubicBezTo>
                  <a:lnTo>
                    <a:pt x="10041" y="18493"/>
                  </a:lnTo>
                  <a:lnTo>
                    <a:pt x="16946" y="16325"/>
                  </a:lnTo>
                  <a:cubicBezTo>
                    <a:pt x="16946" y="16325"/>
                    <a:pt x="16645" y="15191"/>
                    <a:pt x="16345" y="14190"/>
                  </a:cubicBezTo>
                  <a:cubicBezTo>
                    <a:pt x="18547" y="11989"/>
                    <a:pt x="19347" y="8786"/>
                    <a:pt x="18447" y="5817"/>
                  </a:cubicBezTo>
                  <a:cubicBezTo>
                    <a:pt x="17289" y="2085"/>
                    <a:pt x="13934" y="0"/>
                    <a:pt x="1052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6828934" y="2305208"/>
              <a:ext cx="181512" cy="194146"/>
            </a:xfrm>
            <a:custGeom>
              <a:avLst/>
              <a:gdLst/>
              <a:ahLst/>
              <a:cxnLst/>
              <a:rect l="l" t="t" r="r" b="b"/>
              <a:pathLst>
                <a:path w="8807" h="9420" extrusionOk="0">
                  <a:moveTo>
                    <a:pt x="5475" y="71"/>
                  </a:moveTo>
                  <a:cubicBezTo>
                    <a:pt x="5584" y="71"/>
                    <a:pt x="5689" y="131"/>
                    <a:pt x="5771" y="213"/>
                  </a:cubicBezTo>
                  <a:cubicBezTo>
                    <a:pt x="5905" y="313"/>
                    <a:pt x="5972" y="480"/>
                    <a:pt x="5972" y="613"/>
                  </a:cubicBezTo>
                  <a:cubicBezTo>
                    <a:pt x="5972" y="947"/>
                    <a:pt x="5871" y="1247"/>
                    <a:pt x="5671" y="1514"/>
                  </a:cubicBezTo>
                  <a:cubicBezTo>
                    <a:pt x="5599" y="1626"/>
                    <a:pt x="5519" y="1731"/>
                    <a:pt x="5431" y="1829"/>
                  </a:cubicBezTo>
                  <a:lnTo>
                    <a:pt x="5431" y="1829"/>
                  </a:lnTo>
                  <a:cubicBezTo>
                    <a:pt x="5362" y="1752"/>
                    <a:pt x="5297" y="1669"/>
                    <a:pt x="5238" y="1581"/>
                  </a:cubicBezTo>
                  <a:cubicBezTo>
                    <a:pt x="5038" y="1347"/>
                    <a:pt x="4937" y="1047"/>
                    <a:pt x="4904" y="747"/>
                  </a:cubicBezTo>
                  <a:cubicBezTo>
                    <a:pt x="4904" y="613"/>
                    <a:pt x="4971" y="446"/>
                    <a:pt x="5038" y="346"/>
                  </a:cubicBezTo>
                  <a:cubicBezTo>
                    <a:pt x="5104" y="213"/>
                    <a:pt x="5238" y="113"/>
                    <a:pt x="5404" y="80"/>
                  </a:cubicBezTo>
                  <a:cubicBezTo>
                    <a:pt x="5428" y="74"/>
                    <a:pt x="5452" y="71"/>
                    <a:pt x="5475" y="71"/>
                  </a:cubicBezTo>
                  <a:close/>
                  <a:moveTo>
                    <a:pt x="8221" y="905"/>
                  </a:moveTo>
                  <a:cubicBezTo>
                    <a:pt x="8261" y="905"/>
                    <a:pt x="8301" y="908"/>
                    <a:pt x="8340" y="913"/>
                  </a:cubicBezTo>
                  <a:cubicBezTo>
                    <a:pt x="8607" y="980"/>
                    <a:pt x="8774" y="1214"/>
                    <a:pt x="8707" y="1481"/>
                  </a:cubicBezTo>
                  <a:cubicBezTo>
                    <a:pt x="8673" y="1747"/>
                    <a:pt x="8507" y="1981"/>
                    <a:pt x="8307" y="2148"/>
                  </a:cubicBezTo>
                  <a:cubicBezTo>
                    <a:pt x="7938" y="2406"/>
                    <a:pt x="7515" y="2532"/>
                    <a:pt x="7095" y="2540"/>
                  </a:cubicBezTo>
                  <a:lnTo>
                    <a:pt x="7095" y="2540"/>
                  </a:lnTo>
                  <a:cubicBezTo>
                    <a:pt x="7144" y="2269"/>
                    <a:pt x="7208" y="2002"/>
                    <a:pt x="7306" y="1747"/>
                  </a:cubicBezTo>
                  <a:cubicBezTo>
                    <a:pt x="7373" y="1481"/>
                    <a:pt x="7473" y="1280"/>
                    <a:pt x="7673" y="1114"/>
                  </a:cubicBezTo>
                  <a:cubicBezTo>
                    <a:pt x="7812" y="975"/>
                    <a:pt x="8020" y="905"/>
                    <a:pt x="8221" y="905"/>
                  </a:cubicBezTo>
                  <a:close/>
                  <a:moveTo>
                    <a:pt x="2464" y="601"/>
                  </a:moveTo>
                  <a:cubicBezTo>
                    <a:pt x="2500" y="601"/>
                    <a:pt x="2536" y="605"/>
                    <a:pt x="2569" y="613"/>
                  </a:cubicBezTo>
                  <a:cubicBezTo>
                    <a:pt x="2869" y="680"/>
                    <a:pt x="3103" y="913"/>
                    <a:pt x="3203" y="1214"/>
                  </a:cubicBezTo>
                  <a:cubicBezTo>
                    <a:pt x="3303" y="1514"/>
                    <a:pt x="3370" y="1814"/>
                    <a:pt x="3370" y="2114"/>
                  </a:cubicBezTo>
                  <a:cubicBezTo>
                    <a:pt x="3361" y="2263"/>
                    <a:pt x="3341" y="2409"/>
                    <a:pt x="3308" y="2552"/>
                  </a:cubicBezTo>
                  <a:lnTo>
                    <a:pt x="3308" y="2552"/>
                  </a:lnTo>
                  <a:cubicBezTo>
                    <a:pt x="2917" y="2461"/>
                    <a:pt x="2555" y="2255"/>
                    <a:pt x="2269" y="1948"/>
                  </a:cubicBezTo>
                  <a:cubicBezTo>
                    <a:pt x="2069" y="1714"/>
                    <a:pt x="1935" y="1414"/>
                    <a:pt x="1969" y="1080"/>
                  </a:cubicBezTo>
                  <a:cubicBezTo>
                    <a:pt x="1969" y="947"/>
                    <a:pt x="2035" y="780"/>
                    <a:pt x="2135" y="713"/>
                  </a:cubicBezTo>
                  <a:cubicBezTo>
                    <a:pt x="2236" y="638"/>
                    <a:pt x="2354" y="601"/>
                    <a:pt x="2464" y="601"/>
                  </a:cubicBezTo>
                  <a:close/>
                  <a:moveTo>
                    <a:pt x="642" y="3365"/>
                  </a:moveTo>
                  <a:cubicBezTo>
                    <a:pt x="684" y="3365"/>
                    <a:pt x="726" y="3370"/>
                    <a:pt x="768" y="3382"/>
                  </a:cubicBezTo>
                  <a:cubicBezTo>
                    <a:pt x="1001" y="3415"/>
                    <a:pt x="1201" y="3549"/>
                    <a:pt x="1368" y="3749"/>
                  </a:cubicBezTo>
                  <a:cubicBezTo>
                    <a:pt x="1535" y="3916"/>
                    <a:pt x="1694" y="4091"/>
                    <a:pt x="1844" y="4270"/>
                  </a:cubicBezTo>
                  <a:lnTo>
                    <a:pt x="1844" y="4270"/>
                  </a:lnTo>
                  <a:cubicBezTo>
                    <a:pt x="1629" y="4361"/>
                    <a:pt x="1401" y="4422"/>
                    <a:pt x="1168" y="4449"/>
                  </a:cubicBezTo>
                  <a:cubicBezTo>
                    <a:pt x="1122" y="4455"/>
                    <a:pt x="1077" y="4458"/>
                    <a:pt x="1031" y="4458"/>
                  </a:cubicBezTo>
                  <a:cubicBezTo>
                    <a:pt x="811" y="4458"/>
                    <a:pt x="594" y="4393"/>
                    <a:pt x="401" y="4283"/>
                  </a:cubicBezTo>
                  <a:cubicBezTo>
                    <a:pt x="167" y="4149"/>
                    <a:pt x="67" y="3882"/>
                    <a:pt x="167" y="3649"/>
                  </a:cubicBezTo>
                  <a:cubicBezTo>
                    <a:pt x="250" y="3484"/>
                    <a:pt x="445" y="3365"/>
                    <a:pt x="642" y="3365"/>
                  </a:cubicBezTo>
                  <a:close/>
                  <a:moveTo>
                    <a:pt x="5493" y="1"/>
                  </a:moveTo>
                  <a:cubicBezTo>
                    <a:pt x="5452" y="1"/>
                    <a:pt x="5410" y="5"/>
                    <a:pt x="5371" y="13"/>
                  </a:cubicBezTo>
                  <a:cubicBezTo>
                    <a:pt x="5038" y="80"/>
                    <a:pt x="4804" y="413"/>
                    <a:pt x="4837" y="780"/>
                  </a:cubicBezTo>
                  <a:cubicBezTo>
                    <a:pt x="4837" y="1080"/>
                    <a:pt x="4971" y="1414"/>
                    <a:pt x="5171" y="1681"/>
                  </a:cubicBezTo>
                  <a:cubicBezTo>
                    <a:pt x="5225" y="1762"/>
                    <a:pt x="5286" y="1840"/>
                    <a:pt x="5352" y="1914"/>
                  </a:cubicBezTo>
                  <a:lnTo>
                    <a:pt x="5352" y="1914"/>
                  </a:lnTo>
                  <a:cubicBezTo>
                    <a:pt x="5008" y="2266"/>
                    <a:pt x="4567" y="2507"/>
                    <a:pt x="4070" y="2581"/>
                  </a:cubicBezTo>
                  <a:cubicBezTo>
                    <a:pt x="3969" y="2597"/>
                    <a:pt x="3867" y="2604"/>
                    <a:pt x="3766" y="2604"/>
                  </a:cubicBezTo>
                  <a:cubicBezTo>
                    <a:pt x="3650" y="2604"/>
                    <a:pt x="3535" y="2594"/>
                    <a:pt x="3423" y="2575"/>
                  </a:cubicBezTo>
                  <a:lnTo>
                    <a:pt x="3423" y="2575"/>
                  </a:lnTo>
                  <a:cubicBezTo>
                    <a:pt x="3454" y="2425"/>
                    <a:pt x="3470" y="2270"/>
                    <a:pt x="3470" y="2114"/>
                  </a:cubicBezTo>
                  <a:cubicBezTo>
                    <a:pt x="3470" y="1814"/>
                    <a:pt x="3436" y="1481"/>
                    <a:pt x="3303" y="1180"/>
                  </a:cubicBezTo>
                  <a:cubicBezTo>
                    <a:pt x="3236" y="1014"/>
                    <a:pt x="3170" y="880"/>
                    <a:pt x="3036" y="747"/>
                  </a:cubicBezTo>
                  <a:cubicBezTo>
                    <a:pt x="2936" y="647"/>
                    <a:pt x="2769" y="547"/>
                    <a:pt x="2602" y="513"/>
                  </a:cubicBezTo>
                  <a:cubicBezTo>
                    <a:pt x="2564" y="506"/>
                    <a:pt x="2526" y="503"/>
                    <a:pt x="2489" y="503"/>
                  </a:cubicBezTo>
                  <a:cubicBezTo>
                    <a:pt x="2163" y="503"/>
                    <a:pt x="1869" y="751"/>
                    <a:pt x="1869" y="1080"/>
                  </a:cubicBezTo>
                  <a:cubicBezTo>
                    <a:pt x="1835" y="1447"/>
                    <a:pt x="1969" y="1781"/>
                    <a:pt x="2202" y="2014"/>
                  </a:cubicBezTo>
                  <a:cubicBezTo>
                    <a:pt x="2505" y="2337"/>
                    <a:pt x="2880" y="2550"/>
                    <a:pt x="3285" y="2646"/>
                  </a:cubicBezTo>
                  <a:lnTo>
                    <a:pt x="3285" y="2646"/>
                  </a:lnTo>
                  <a:cubicBezTo>
                    <a:pt x="3177" y="3045"/>
                    <a:pt x="2972" y="3413"/>
                    <a:pt x="2669" y="3715"/>
                  </a:cubicBezTo>
                  <a:cubicBezTo>
                    <a:pt x="2456" y="3928"/>
                    <a:pt x="2206" y="4103"/>
                    <a:pt x="1933" y="4231"/>
                  </a:cubicBezTo>
                  <a:lnTo>
                    <a:pt x="1933" y="4231"/>
                  </a:lnTo>
                  <a:cubicBezTo>
                    <a:pt x="1786" y="4051"/>
                    <a:pt x="1636" y="3866"/>
                    <a:pt x="1468" y="3682"/>
                  </a:cubicBezTo>
                  <a:cubicBezTo>
                    <a:pt x="1302" y="3482"/>
                    <a:pt x="1068" y="3349"/>
                    <a:pt x="801" y="3282"/>
                  </a:cubicBezTo>
                  <a:cubicBezTo>
                    <a:pt x="765" y="3273"/>
                    <a:pt x="730" y="3269"/>
                    <a:pt x="694" y="3269"/>
                  </a:cubicBezTo>
                  <a:cubicBezTo>
                    <a:pt x="596" y="3269"/>
                    <a:pt x="499" y="3300"/>
                    <a:pt x="401" y="3349"/>
                  </a:cubicBezTo>
                  <a:cubicBezTo>
                    <a:pt x="267" y="3382"/>
                    <a:pt x="134" y="3482"/>
                    <a:pt x="101" y="3615"/>
                  </a:cubicBezTo>
                  <a:cubicBezTo>
                    <a:pt x="1" y="3916"/>
                    <a:pt x="101" y="4216"/>
                    <a:pt x="368" y="4349"/>
                  </a:cubicBezTo>
                  <a:cubicBezTo>
                    <a:pt x="574" y="4479"/>
                    <a:pt x="781" y="4528"/>
                    <a:pt x="1004" y="4528"/>
                  </a:cubicBezTo>
                  <a:cubicBezTo>
                    <a:pt x="1068" y="4528"/>
                    <a:pt x="1134" y="4524"/>
                    <a:pt x="1201" y="4516"/>
                  </a:cubicBezTo>
                  <a:cubicBezTo>
                    <a:pt x="1452" y="4502"/>
                    <a:pt x="1691" y="4448"/>
                    <a:pt x="1916" y="4357"/>
                  </a:cubicBezTo>
                  <a:lnTo>
                    <a:pt x="1916" y="4357"/>
                  </a:lnTo>
                  <a:cubicBezTo>
                    <a:pt x="2039" y="4509"/>
                    <a:pt x="2157" y="4662"/>
                    <a:pt x="2269" y="4816"/>
                  </a:cubicBezTo>
                  <a:cubicBezTo>
                    <a:pt x="3403" y="6184"/>
                    <a:pt x="4270" y="7351"/>
                    <a:pt x="4871" y="8185"/>
                  </a:cubicBezTo>
                  <a:lnTo>
                    <a:pt x="5571" y="9086"/>
                  </a:lnTo>
                  <a:lnTo>
                    <a:pt x="5771" y="9353"/>
                  </a:lnTo>
                  <a:lnTo>
                    <a:pt x="5605" y="9086"/>
                  </a:lnTo>
                  <a:cubicBezTo>
                    <a:pt x="5438" y="8886"/>
                    <a:pt x="5238" y="8552"/>
                    <a:pt x="4937" y="8152"/>
                  </a:cubicBezTo>
                  <a:cubicBezTo>
                    <a:pt x="4337" y="7318"/>
                    <a:pt x="3503" y="6151"/>
                    <a:pt x="2369" y="4750"/>
                  </a:cubicBezTo>
                  <a:cubicBezTo>
                    <a:pt x="2244" y="4611"/>
                    <a:pt x="2125" y="4467"/>
                    <a:pt x="2005" y="4319"/>
                  </a:cubicBezTo>
                  <a:lnTo>
                    <a:pt x="2005" y="4319"/>
                  </a:lnTo>
                  <a:cubicBezTo>
                    <a:pt x="2284" y="4193"/>
                    <a:pt x="2541" y="4011"/>
                    <a:pt x="2769" y="3782"/>
                  </a:cubicBezTo>
                  <a:cubicBezTo>
                    <a:pt x="3073" y="3478"/>
                    <a:pt x="3295" y="3092"/>
                    <a:pt x="3401" y="2670"/>
                  </a:cubicBezTo>
                  <a:lnTo>
                    <a:pt x="3401" y="2670"/>
                  </a:lnTo>
                  <a:cubicBezTo>
                    <a:pt x="3528" y="2693"/>
                    <a:pt x="3657" y="2704"/>
                    <a:pt x="3787" y="2704"/>
                  </a:cubicBezTo>
                  <a:cubicBezTo>
                    <a:pt x="3892" y="2704"/>
                    <a:pt x="3998" y="2696"/>
                    <a:pt x="4104" y="2681"/>
                  </a:cubicBezTo>
                  <a:cubicBezTo>
                    <a:pt x="4622" y="2607"/>
                    <a:pt x="5085" y="2369"/>
                    <a:pt x="5440" y="2007"/>
                  </a:cubicBezTo>
                  <a:lnTo>
                    <a:pt x="5440" y="2007"/>
                  </a:lnTo>
                  <a:cubicBezTo>
                    <a:pt x="5771" y="2338"/>
                    <a:pt x="6212" y="2571"/>
                    <a:pt x="6672" y="2648"/>
                  </a:cubicBezTo>
                  <a:cubicBezTo>
                    <a:pt x="6778" y="2666"/>
                    <a:pt x="6884" y="2675"/>
                    <a:pt x="6989" y="2677"/>
                  </a:cubicBezTo>
                  <a:lnTo>
                    <a:pt x="6989" y="2677"/>
                  </a:lnTo>
                  <a:cubicBezTo>
                    <a:pt x="6966" y="2822"/>
                    <a:pt x="6949" y="2969"/>
                    <a:pt x="6939" y="3115"/>
                  </a:cubicBezTo>
                  <a:cubicBezTo>
                    <a:pt x="6839" y="3916"/>
                    <a:pt x="6839" y="4750"/>
                    <a:pt x="6906" y="5550"/>
                  </a:cubicBezTo>
                  <a:cubicBezTo>
                    <a:pt x="6939" y="6251"/>
                    <a:pt x="7039" y="6851"/>
                    <a:pt x="7106" y="7351"/>
                  </a:cubicBezTo>
                  <a:cubicBezTo>
                    <a:pt x="7206" y="7852"/>
                    <a:pt x="7272" y="8219"/>
                    <a:pt x="7306" y="8486"/>
                  </a:cubicBezTo>
                  <a:cubicBezTo>
                    <a:pt x="7339" y="8619"/>
                    <a:pt x="7373" y="8719"/>
                    <a:pt x="7373" y="8786"/>
                  </a:cubicBezTo>
                  <a:lnTo>
                    <a:pt x="7406" y="8886"/>
                  </a:lnTo>
                  <a:lnTo>
                    <a:pt x="7373" y="8752"/>
                  </a:lnTo>
                  <a:cubicBezTo>
                    <a:pt x="7373" y="8686"/>
                    <a:pt x="7339" y="8586"/>
                    <a:pt x="7339" y="8452"/>
                  </a:cubicBezTo>
                  <a:cubicBezTo>
                    <a:pt x="7306" y="8185"/>
                    <a:pt x="7239" y="7818"/>
                    <a:pt x="7172" y="7318"/>
                  </a:cubicBezTo>
                  <a:cubicBezTo>
                    <a:pt x="7106" y="6818"/>
                    <a:pt x="7006" y="6217"/>
                    <a:pt x="6972" y="5517"/>
                  </a:cubicBezTo>
                  <a:cubicBezTo>
                    <a:pt x="6906" y="4716"/>
                    <a:pt x="6906" y="3916"/>
                    <a:pt x="7006" y="3115"/>
                  </a:cubicBezTo>
                  <a:cubicBezTo>
                    <a:pt x="7027" y="2968"/>
                    <a:pt x="7047" y="2822"/>
                    <a:pt x="7072" y="2676"/>
                  </a:cubicBezTo>
                  <a:lnTo>
                    <a:pt x="7072" y="2676"/>
                  </a:lnTo>
                  <a:cubicBezTo>
                    <a:pt x="7533" y="2666"/>
                    <a:pt x="7977" y="2507"/>
                    <a:pt x="8340" y="2248"/>
                  </a:cubicBezTo>
                  <a:cubicBezTo>
                    <a:pt x="8573" y="2081"/>
                    <a:pt x="8740" y="1814"/>
                    <a:pt x="8807" y="1514"/>
                  </a:cubicBezTo>
                  <a:cubicBezTo>
                    <a:pt x="8807" y="1380"/>
                    <a:pt x="8774" y="1247"/>
                    <a:pt x="8707" y="1114"/>
                  </a:cubicBezTo>
                  <a:cubicBezTo>
                    <a:pt x="8640" y="980"/>
                    <a:pt x="8507" y="913"/>
                    <a:pt x="8373" y="880"/>
                  </a:cubicBezTo>
                  <a:cubicBezTo>
                    <a:pt x="8298" y="863"/>
                    <a:pt x="8225" y="855"/>
                    <a:pt x="8155" y="855"/>
                  </a:cubicBezTo>
                  <a:cubicBezTo>
                    <a:pt x="7944" y="855"/>
                    <a:pt x="7756" y="930"/>
                    <a:pt x="7606" y="1080"/>
                  </a:cubicBezTo>
                  <a:cubicBezTo>
                    <a:pt x="7406" y="1280"/>
                    <a:pt x="7272" y="1481"/>
                    <a:pt x="7206" y="1747"/>
                  </a:cubicBezTo>
                  <a:cubicBezTo>
                    <a:pt x="7127" y="2002"/>
                    <a:pt x="7060" y="2268"/>
                    <a:pt x="7012" y="2540"/>
                  </a:cubicBezTo>
                  <a:lnTo>
                    <a:pt x="7012" y="2540"/>
                  </a:lnTo>
                  <a:cubicBezTo>
                    <a:pt x="6462" y="2529"/>
                    <a:pt x="5922" y="2314"/>
                    <a:pt x="5520" y="1921"/>
                  </a:cubicBezTo>
                  <a:lnTo>
                    <a:pt x="5520" y="1921"/>
                  </a:lnTo>
                  <a:cubicBezTo>
                    <a:pt x="5613" y="1816"/>
                    <a:pt x="5697" y="1703"/>
                    <a:pt x="5771" y="1581"/>
                  </a:cubicBezTo>
                  <a:cubicBezTo>
                    <a:pt x="5972" y="1314"/>
                    <a:pt x="6072" y="980"/>
                    <a:pt x="6072" y="613"/>
                  </a:cubicBezTo>
                  <a:cubicBezTo>
                    <a:pt x="6072" y="446"/>
                    <a:pt x="5972" y="280"/>
                    <a:pt x="5871" y="146"/>
                  </a:cubicBezTo>
                  <a:cubicBezTo>
                    <a:pt x="5770" y="44"/>
                    <a:pt x="5629" y="1"/>
                    <a:pt x="5493" y="1"/>
                  </a:cubicBezTo>
                  <a:close/>
                  <a:moveTo>
                    <a:pt x="5771" y="9353"/>
                  </a:moveTo>
                  <a:cubicBezTo>
                    <a:pt x="5771" y="9386"/>
                    <a:pt x="5805" y="9420"/>
                    <a:pt x="5805" y="9420"/>
                  </a:cubicBezTo>
                  <a:lnTo>
                    <a:pt x="5771" y="9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6894247" y="2484206"/>
              <a:ext cx="143714" cy="57440"/>
            </a:xfrm>
            <a:custGeom>
              <a:avLst/>
              <a:gdLst/>
              <a:ahLst/>
              <a:cxnLst/>
              <a:rect l="l" t="t" r="r" b="b"/>
              <a:pathLst>
                <a:path w="6973" h="2787" extrusionOk="0">
                  <a:moveTo>
                    <a:pt x="6499" y="1"/>
                  </a:moveTo>
                  <a:cubicBezTo>
                    <a:pt x="6445" y="1"/>
                    <a:pt x="6391" y="11"/>
                    <a:pt x="6338" y="34"/>
                  </a:cubicBezTo>
                  <a:lnTo>
                    <a:pt x="367" y="1869"/>
                  </a:lnTo>
                  <a:cubicBezTo>
                    <a:pt x="134" y="1935"/>
                    <a:pt x="1" y="2202"/>
                    <a:pt x="67" y="2469"/>
                  </a:cubicBezTo>
                  <a:cubicBezTo>
                    <a:pt x="150" y="2662"/>
                    <a:pt x="324" y="2786"/>
                    <a:pt x="532" y="2786"/>
                  </a:cubicBezTo>
                  <a:cubicBezTo>
                    <a:pt x="576" y="2786"/>
                    <a:pt x="621" y="2781"/>
                    <a:pt x="668" y="2769"/>
                  </a:cubicBezTo>
                  <a:lnTo>
                    <a:pt x="6605" y="901"/>
                  </a:lnTo>
                  <a:cubicBezTo>
                    <a:pt x="6839" y="835"/>
                    <a:pt x="6972" y="568"/>
                    <a:pt x="6905" y="334"/>
                  </a:cubicBezTo>
                  <a:cubicBezTo>
                    <a:pt x="6854" y="127"/>
                    <a:pt x="6682" y="1"/>
                    <a:pt x="64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02491" y="2510669"/>
              <a:ext cx="144394" cy="84769"/>
            </a:xfrm>
            <a:custGeom>
              <a:avLst/>
              <a:gdLst/>
              <a:ahLst/>
              <a:cxnLst/>
              <a:rect l="l" t="t" r="r" b="b"/>
              <a:pathLst>
                <a:path w="7006" h="4113" extrusionOk="0">
                  <a:moveTo>
                    <a:pt x="6463" y="0"/>
                  </a:moveTo>
                  <a:cubicBezTo>
                    <a:pt x="6421" y="0"/>
                    <a:pt x="6379" y="6"/>
                    <a:pt x="6339" y="18"/>
                  </a:cubicBezTo>
                  <a:lnTo>
                    <a:pt x="368" y="1852"/>
                  </a:lnTo>
                  <a:cubicBezTo>
                    <a:pt x="134" y="1952"/>
                    <a:pt x="1" y="2219"/>
                    <a:pt x="68" y="2453"/>
                  </a:cubicBezTo>
                  <a:cubicBezTo>
                    <a:pt x="123" y="2645"/>
                    <a:pt x="314" y="2770"/>
                    <a:pt x="530" y="2770"/>
                  </a:cubicBezTo>
                  <a:cubicBezTo>
                    <a:pt x="575" y="2770"/>
                    <a:pt x="621" y="2765"/>
                    <a:pt x="668" y="2753"/>
                  </a:cubicBezTo>
                  <a:lnTo>
                    <a:pt x="1302" y="2553"/>
                  </a:lnTo>
                  <a:lnTo>
                    <a:pt x="2703" y="3920"/>
                  </a:lnTo>
                  <a:cubicBezTo>
                    <a:pt x="2802" y="4044"/>
                    <a:pt x="2956" y="4113"/>
                    <a:pt x="3124" y="4113"/>
                  </a:cubicBezTo>
                  <a:cubicBezTo>
                    <a:pt x="3183" y="4113"/>
                    <a:pt x="3243" y="4104"/>
                    <a:pt x="3303" y="4087"/>
                  </a:cubicBezTo>
                  <a:lnTo>
                    <a:pt x="5405" y="3420"/>
                  </a:lnTo>
                  <a:cubicBezTo>
                    <a:pt x="5638" y="3353"/>
                    <a:pt x="5805" y="3187"/>
                    <a:pt x="5838" y="2953"/>
                  </a:cubicBezTo>
                  <a:lnTo>
                    <a:pt x="6172" y="1052"/>
                  </a:lnTo>
                  <a:lnTo>
                    <a:pt x="6606" y="918"/>
                  </a:lnTo>
                  <a:cubicBezTo>
                    <a:pt x="6872" y="818"/>
                    <a:pt x="7006" y="551"/>
                    <a:pt x="6906" y="318"/>
                  </a:cubicBezTo>
                  <a:cubicBezTo>
                    <a:pt x="6851" y="125"/>
                    <a:pt x="6659" y="0"/>
                    <a:pt x="6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45752" y="2186989"/>
              <a:ext cx="79081" cy="210840"/>
            </a:xfrm>
            <a:custGeom>
              <a:avLst/>
              <a:gdLst/>
              <a:ahLst/>
              <a:cxnLst/>
              <a:rect l="l" t="t" r="r" b="b"/>
              <a:pathLst>
                <a:path w="3837" h="10230" extrusionOk="0">
                  <a:moveTo>
                    <a:pt x="3647" y="1"/>
                  </a:moveTo>
                  <a:cubicBezTo>
                    <a:pt x="3553" y="1"/>
                    <a:pt x="3412" y="33"/>
                    <a:pt x="3236" y="111"/>
                  </a:cubicBezTo>
                  <a:cubicBezTo>
                    <a:pt x="2836" y="312"/>
                    <a:pt x="2469" y="545"/>
                    <a:pt x="2135" y="845"/>
                  </a:cubicBezTo>
                  <a:cubicBezTo>
                    <a:pt x="1635" y="1279"/>
                    <a:pt x="1235" y="1813"/>
                    <a:pt x="901" y="2380"/>
                  </a:cubicBezTo>
                  <a:lnTo>
                    <a:pt x="100" y="4715"/>
                  </a:lnTo>
                  <a:cubicBezTo>
                    <a:pt x="0" y="5549"/>
                    <a:pt x="34" y="6383"/>
                    <a:pt x="234" y="7183"/>
                  </a:cubicBezTo>
                  <a:cubicBezTo>
                    <a:pt x="401" y="7817"/>
                    <a:pt x="701" y="8451"/>
                    <a:pt x="1068" y="8984"/>
                  </a:cubicBezTo>
                  <a:cubicBezTo>
                    <a:pt x="1301" y="9385"/>
                    <a:pt x="1602" y="9718"/>
                    <a:pt x="1935" y="9985"/>
                  </a:cubicBezTo>
                  <a:cubicBezTo>
                    <a:pt x="2120" y="10170"/>
                    <a:pt x="2263" y="10230"/>
                    <a:pt x="2348" y="10230"/>
                  </a:cubicBezTo>
                  <a:cubicBezTo>
                    <a:pt x="2370" y="10230"/>
                    <a:pt x="2388" y="10226"/>
                    <a:pt x="2402" y="10219"/>
                  </a:cubicBezTo>
                  <a:cubicBezTo>
                    <a:pt x="2536" y="10119"/>
                    <a:pt x="2102" y="9585"/>
                    <a:pt x="1702" y="8651"/>
                  </a:cubicBezTo>
                  <a:cubicBezTo>
                    <a:pt x="567" y="6249"/>
                    <a:pt x="934" y="3380"/>
                    <a:pt x="2669" y="1346"/>
                  </a:cubicBezTo>
                  <a:cubicBezTo>
                    <a:pt x="3303" y="545"/>
                    <a:pt x="3836" y="145"/>
                    <a:pt x="3770" y="45"/>
                  </a:cubicBezTo>
                  <a:cubicBezTo>
                    <a:pt x="3756" y="17"/>
                    <a:pt x="3714" y="1"/>
                    <a:pt x="3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839940" y="2160815"/>
              <a:ext cx="42642" cy="23969"/>
            </a:xfrm>
            <a:custGeom>
              <a:avLst/>
              <a:gdLst/>
              <a:ahLst/>
              <a:cxnLst/>
              <a:rect l="l" t="t" r="r" b="b"/>
              <a:pathLst>
                <a:path w="2069" h="1163" extrusionOk="0">
                  <a:moveTo>
                    <a:pt x="1342" y="1"/>
                  </a:moveTo>
                  <a:cubicBezTo>
                    <a:pt x="1195" y="1"/>
                    <a:pt x="1048" y="25"/>
                    <a:pt x="901" y="80"/>
                  </a:cubicBezTo>
                  <a:cubicBezTo>
                    <a:pt x="634" y="147"/>
                    <a:pt x="401" y="281"/>
                    <a:pt x="200" y="481"/>
                  </a:cubicBezTo>
                  <a:cubicBezTo>
                    <a:pt x="67" y="648"/>
                    <a:pt x="0" y="814"/>
                    <a:pt x="67" y="948"/>
                  </a:cubicBezTo>
                  <a:cubicBezTo>
                    <a:pt x="142" y="1097"/>
                    <a:pt x="331" y="1163"/>
                    <a:pt x="570" y="1163"/>
                  </a:cubicBezTo>
                  <a:cubicBezTo>
                    <a:pt x="759" y="1163"/>
                    <a:pt x="980" y="1121"/>
                    <a:pt x="1201" y="1048"/>
                  </a:cubicBezTo>
                  <a:lnTo>
                    <a:pt x="2068" y="347"/>
                  </a:lnTo>
                  <a:cubicBezTo>
                    <a:pt x="2068" y="214"/>
                    <a:pt x="1902" y="80"/>
                    <a:pt x="1702" y="47"/>
                  </a:cubicBezTo>
                  <a:cubicBezTo>
                    <a:pt x="1582" y="17"/>
                    <a:pt x="1462" y="1"/>
                    <a:pt x="1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963683" y="2573592"/>
              <a:ext cx="57770" cy="21331"/>
            </a:xfrm>
            <a:custGeom>
              <a:avLst/>
              <a:gdLst/>
              <a:ahLst/>
              <a:cxnLst/>
              <a:rect l="l" t="t" r="r" b="b"/>
              <a:pathLst>
                <a:path w="2803" h="1035" extrusionOk="0">
                  <a:moveTo>
                    <a:pt x="2336" y="0"/>
                  </a:moveTo>
                  <a:cubicBezTo>
                    <a:pt x="1969" y="0"/>
                    <a:pt x="1602" y="33"/>
                    <a:pt x="1268" y="167"/>
                  </a:cubicBezTo>
                  <a:cubicBezTo>
                    <a:pt x="901" y="267"/>
                    <a:pt x="601" y="467"/>
                    <a:pt x="301" y="701"/>
                  </a:cubicBezTo>
                  <a:cubicBezTo>
                    <a:pt x="201" y="801"/>
                    <a:pt x="101" y="901"/>
                    <a:pt x="1" y="1034"/>
                  </a:cubicBezTo>
                  <a:cubicBezTo>
                    <a:pt x="134" y="934"/>
                    <a:pt x="234" y="834"/>
                    <a:pt x="368" y="767"/>
                  </a:cubicBezTo>
                  <a:cubicBezTo>
                    <a:pt x="634" y="534"/>
                    <a:pt x="968" y="367"/>
                    <a:pt x="1302" y="267"/>
                  </a:cubicBezTo>
                  <a:cubicBezTo>
                    <a:pt x="1635" y="134"/>
                    <a:pt x="2002" y="67"/>
                    <a:pt x="2336" y="67"/>
                  </a:cubicBezTo>
                  <a:lnTo>
                    <a:pt x="2803" y="67"/>
                  </a:lnTo>
                  <a:cubicBezTo>
                    <a:pt x="2636" y="33"/>
                    <a:pt x="2502" y="0"/>
                    <a:pt x="23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930686" y="2532331"/>
              <a:ext cx="99010" cy="31018"/>
            </a:xfrm>
            <a:custGeom>
              <a:avLst/>
              <a:gdLst/>
              <a:ahLst/>
              <a:cxnLst/>
              <a:rect l="l" t="t" r="r" b="b"/>
              <a:pathLst>
                <a:path w="4804" h="1505" extrusionOk="0">
                  <a:moveTo>
                    <a:pt x="4804" y="1"/>
                  </a:moveTo>
                  <a:cubicBezTo>
                    <a:pt x="4804" y="1"/>
                    <a:pt x="3736" y="301"/>
                    <a:pt x="2402" y="701"/>
                  </a:cubicBezTo>
                  <a:cubicBezTo>
                    <a:pt x="1068" y="1135"/>
                    <a:pt x="0" y="1468"/>
                    <a:pt x="0" y="1502"/>
                  </a:cubicBezTo>
                  <a:cubicBezTo>
                    <a:pt x="2" y="1503"/>
                    <a:pt x="7" y="1504"/>
                    <a:pt x="13" y="1504"/>
                  </a:cubicBezTo>
                  <a:cubicBezTo>
                    <a:pt x="143" y="1504"/>
                    <a:pt x="1169" y="1213"/>
                    <a:pt x="2436" y="801"/>
                  </a:cubicBezTo>
                  <a:cubicBezTo>
                    <a:pt x="3736" y="401"/>
                    <a:pt x="4804" y="34"/>
                    <a:pt x="48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944433" y="2549519"/>
              <a:ext cx="82522" cy="26834"/>
            </a:xfrm>
            <a:custGeom>
              <a:avLst/>
              <a:gdLst/>
              <a:ahLst/>
              <a:cxnLst/>
              <a:rect l="l" t="t" r="r" b="b"/>
              <a:pathLst>
                <a:path w="4004" h="1302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803" y="34"/>
                    <a:pt x="3603" y="101"/>
                    <a:pt x="3403" y="167"/>
                  </a:cubicBezTo>
                  <a:lnTo>
                    <a:pt x="2002" y="634"/>
                  </a:lnTo>
                  <a:lnTo>
                    <a:pt x="568" y="1068"/>
                  </a:lnTo>
                  <a:cubicBezTo>
                    <a:pt x="368" y="1135"/>
                    <a:pt x="201" y="1201"/>
                    <a:pt x="1" y="1302"/>
                  </a:cubicBezTo>
                  <a:cubicBezTo>
                    <a:pt x="201" y="1268"/>
                    <a:pt x="401" y="1201"/>
                    <a:pt x="601" y="1135"/>
                  </a:cubicBezTo>
                  <a:cubicBezTo>
                    <a:pt x="968" y="1068"/>
                    <a:pt x="1468" y="901"/>
                    <a:pt x="2035" y="734"/>
                  </a:cubicBezTo>
                  <a:cubicBezTo>
                    <a:pt x="2602" y="568"/>
                    <a:pt x="3069" y="368"/>
                    <a:pt x="3436" y="234"/>
                  </a:cubicBezTo>
                  <a:cubicBezTo>
                    <a:pt x="3603" y="167"/>
                    <a:pt x="3803" y="101"/>
                    <a:pt x="40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5918694" y="1106366"/>
              <a:ext cx="427637" cy="425555"/>
            </a:xfrm>
            <a:custGeom>
              <a:avLst/>
              <a:gdLst/>
              <a:ahLst/>
              <a:cxnLst/>
              <a:rect l="l" t="t" r="r" b="b"/>
              <a:pathLst>
                <a:path w="20749" h="20648" extrusionOk="0">
                  <a:moveTo>
                    <a:pt x="10476" y="0"/>
                  </a:moveTo>
                  <a:cubicBezTo>
                    <a:pt x="9317" y="0"/>
                    <a:pt x="8144" y="197"/>
                    <a:pt x="7006" y="606"/>
                  </a:cubicBezTo>
                  <a:cubicBezTo>
                    <a:pt x="6539" y="773"/>
                    <a:pt x="6072" y="973"/>
                    <a:pt x="5638" y="1207"/>
                  </a:cubicBezTo>
                  <a:cubicBezTo>
                    <a:pt x="5204" y="1440"/>
                    <a:pt x="4804" y="1707"/>
                    <a:pt x="4404" y="2007"/>
                  </a:cubicBezTo>
                  <a:cubicBezTo>
                    <a:pt x="3970" y="2341"/>
                    <a:pt x="3603" y="2674"/>
                    <a:pt x="3236" y="3008"/>
                  </a:cubicBezTo>
                  <a:cubicBezTo>
                    <a:pt x="2869" y="3408"/>
                    <a:pt x="2503" y="3809"/>
                    <a:pt x="2202" y="4209"/>
                  </a:cubicBezTo>
                  <a:cubicBezTo>
                    <a:pt x="1569" y="5076"/>
                    <a:pt x="1068" y="6043"/>
                    <a:pt x="735" y="7078"/>
                  </a:cubicBezTo>
                  <a:cubicBezTo>
                    <a:pt x="1" y="9179"/>
                    <a:pt x="1" y="11481"/>
                    <a:pt x="735" y="13582"/>
                  </a:cubicBezTo>
                  <a:cubicBezTo>
                    <a:pt x="1068" y="14616"/>
                    <a:pt x="1569" y="15584"/>
                    <a:pt x="2202" y="16451"/>
                  </a:cubicBezTo>
                  <a:cubicBezTo>
                    <a:pt x="2503" y="16885"/>
                    <a:pt x="2869" y="17285"/>
                    <a:pt x="3236" y="17652"/>
                  </a:cubicBezTo>
                  <a:cubicBezTo>
                    <a:pt x="3603" y="18019"/>
                    <a:pt x="3970" y="18352"/>
                    <a:pt x="4404" y="18652"/>
                  </a:cubicBezTo>
                  <a:cubicBezTo>
                    <a:pt x="4804" y="18953"/>
                    <a:pt x="5204" y="19220"/>
                    <a:pt x="5638" y="19453"/>
                  </a:cubicBezTo>
                  <a:cubicBezTo>
                    <a:pt x="6072" y="19687"/>
                    <a:pt x="6539" y="19887"/>
                    <a:pt x="7006" y="20054"/>
                  </a:cubicBezTo>
                  <a:cubicBezTo>
                    <a:pt x="8123" y="20440"/>
                    <a:pt x="9297" y="20647"/>
                    <a:pt x="10472" y="20647"/>
                  </a:cubicBezTo>
                  <a:cubicBezTo>
                    <a:pt x="11120" y="20647"/>
                    <a:pt x="11769" y="20584"/>
                    <a:pt x="12410" y="20454"/>
                  </a:cubicBezTo>
                  <a:cubicBezTo>
                    <a:pt x="15312" y="19920"/>
                    <a:pt x="17847" y="18119"/>
                    <a:pt x="19348" y="15584"/>
                  </a:cubicBezTo>
                  <a:cubicBezTo>
                    <a:pt x="19882" y="14716"/>
                    <a:pt x="20249" y="13782"/>
                    <a:pt x="20482" y="12815"/>
                  </a:cubicBezTo>
                  <a:cubicBezTo>
                    <a:pt x="20582" y="12481"/>
                    <a:pt x="20615" y="12114"/>
                    <a:pt x="20682" y="11748"/>
                  </a:cubicBezTo>
                  <a:cubicBezTo>
                    <a:pt x="20682" y="11614"/>
                    <a:pt x="20716" y="11481"/>
                    <a:pt x="20716" y="11347"/>
                  </a:cubicBezTo>
                  <a:lnTo>
                    <a:pt x="20716" y="10980"/>
                  </a:lnTo>
                  <a:lnTo>
                    <a:pt x="20716" y="10480"/>
                  </a:lnTo>
                  <a:cubicBezTo>
                    <a:pt x="20716" y="10613"/>
                    <a:pt x="20682" y="10780"/>
                    <a:pt x="20682" y="10980"/>
                  </a:cubicBezTo>
                  <a:lnTo>
                    <a:pt x="20682" y="11347"/>
                  </a:lnTo>
                  <a:cubicBezTo>
                    <a:pt x="20649" y="11447"/>
                    <a:pt x="20615" y="11614"/>
                    <a:pt x="20615" y="11748"/>
                  </a:cubicBezTo>
                  <a:cubicBezTo>
                    <a:pt x="20549" y="12114"/>
                    <a:pt x="20482" y="12448"/>
                    <a:pt x="20382" y="12815"/>
                  </a:cubicBezTo>
                  <a:cubicBezTo>
                    <a:pt x="20148" y="13749"/>
                    <a:pt x="19748" y="14683"/>
                    <a:pt x="19248" y="15517"/>
                  </a:cubicBezTo>
                  <a:cubicBezTo>
                    <a:pt x="17747" y="18019"/>
                    <a:pt x="15245" y="19753"/>
                    <a:pt x="12376" y="20287"/>
                  </a:cubicBezTo>
                  <a:cubicBezTo>
                    <a:pt x="11773" y="20401"/>
                    <a:pt x="11159" y="20456"/>
                    <a:pt x="10543" y="20456"/>
                  </a:cubicBezTo>
                  <a:cubicBezTo>
                    <a:pt x="9353" y="20456"/>
                    <a:pt x="8160" y="20249"/>
                    <a:pt x="7039" y="19853"/>
                  </a:cubicBezTo>
                  <a:cubicBezTo>
                    <a:pt x="6605" y="19687"/>
                    <a:pt x="6172" y="19486"/>
                    <a:pt x="5738" y="19253"/>
                  </a:cubicBezTo>
                  <a:cubicBezTo>
                    <a:pt x="5305" y="19019"/>
                    <a:pt x="4871" y="18753"/>
                    <a:pt x="4471" y="18452"/>
                  </a:cubicBezTo>
                  <a:cubicBezTo>
                    <a:pt x="4070" y="18152"/>
                    <a:pt x="3703" y="17819"/>
                    <a:pt x="3336" y="17485"/>
                  </a:cubicBezTo>
                  <a:cubicBezTo>
                    <a:pt x="2970" y="17118"/>
                    <a:pt x="2636" y="16718"/>
                    <a:pt x="2336" y="16317"/>
                  </a:cubicBezTo>
                  <a:cubicBezTo>
                    <a:pt x="1702" y="15450"/>
                    <a:pt x="1235" y="14516"/>
                    <a:pt x="901" y="13515"/>
                  </a:cubicBezTo>
                  <a:cubicBezTo>
                    <a:pt x="201" y="11447"/>
                    <a:pt x="201" y="9179"/>
                    <a:pt x="901" y="7111"/>
                  </a:cubicBezTo>
                  <a:cubicBezTo>
                    <a:pt x="1235" y="6110"/>
                    <a:pt x="1702" y="5176"/>
                    <a:pt x="2336" y="4342"/>
                  </a:cubicBezTo>
                  <a:cubicBezTo>
                    <a:pt x="2636" y="3909"/>
                    <a:pt x="2970" y="3508"/>
                    <a:pt x="3336" y="3141"/>
                  </a:cubicBezTo>
                  <a:cubicBezTo>
                    <a:pt x="3703" y="2808"/>
                    <a:pt x="4070" y="2474"/>
                    <a:pt x="4504" y="2174"/>
                  </a:cubicBezTo>
                  <a:cubicBezTo>
                    <a:pt x="4904" y="1874"/>
                    <a:pt x="5305" y="1607"/>
                    <a:pt x="5738" y="1373"/>
                  </a:cubicBezTo>
                  <a:cubicBezTo>
                    <a:pt x="6172" y="1173"/>
                    <a:pt x="6605" y="973"/>
                    <a:pt x="7072" y="806"/>
                  </a:cubicBezTo>
                  <a:cubicBezTo>
                    <a:pt x="8216" y="389"/>
                    <a:pt x="9394" y="189"/>
                    <a:pt x="10556" y="189"/>
                  </a:cubicBezTo>
                  <a:cubicBezTo>
                    <a:pt x="14034" y="189"/>
                    <a:pt x="17372" y="1984"/>
                    <a:pt x="19248" y="5109"/>
                  </a:cubicBezTo>
                  <a:cubicBezTo>
                    <a:pt x="19782" y="5977"/>
                    <a:pt x="20148" y="6877"/>
                    <a:pt x="20415" y="7845"/>
                  </a:cubicBezTo>
                  <a:cubicBezTo>
                    <a:pt x="20482" y="8178"/>
                    <a:pt x="20582" y="8545"/>
                    <a:pt x="20615" y="8879"/>
                  </a:cubicBezTo>
                  <a:cubicBezTo>
                    <a:pt x="20649" y="9046"/>
                    <a:pt x="20682" y="9179"/>
                    <a:pt x="20682" y="9312"/>
                  </a:cubicBezTo>
                  <a:lnTo>
                    <a:pt x="20716" y="9679"/>
                  </a:lnTo>
                  <a:cubicBezTo>
                    <a:pt x="20749" y="9880"/>
                    <a:pt x="20749" y="10013"/>
                    <a:pt x="20749" y="10146"/>
                  </a:cubicBezTo>
                  <a:lnTo>
                    <a:pt x="20749" y="9679"/>
                  </a:lnTo>
                  <a:cubicBezTo>
                    <a:pt x="20749" y="9546"/>
                    <a:pt x="20749" y="9413"/>
                    <a:pt x="20749" y="9312"/>
                  </a:cubicBezTo>
                  <a:cubicBezTo>
                    <a:pt x="20716" y="9179"/>
                    <a:pt x="20716" y="9046"/>
                    <a:pt x="20682" y="8879"/>
                  </a:cubicBezTo>
                  <a:cubicBezTo>
                    <a:pt x="20649" y="8512"/>
                    <a:pt x="20582" y="8178"/>
                    <a:pt x="20482" y="7811"/>
                  </a:cubicBezTo>
                  <a:cubicBezTo>
                    <a:pt x="20249" y="6844"/>
                    <a:pt x="19882" y="5910"/>
                    <a:pt x="19381" y="5076"/>
                  </a:cubicBezTo>
                  <a:cubicBezTo>
                    <a:pt x="17469" y="1855"/>
                    <a:pt x="14037" y="0"/>
                    <a:pt x="1047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043817" y="1229779"/>
              <a:ext cx="137531" cy="133594"/>
            </a:xfrm>
            <a:custGeom>
              <a:avLst/>
              <a:gdLst/>
              <a:ahLst/>
              <a:cxnLst/>
              <a:rect l="l" t="t" r="r" b="b"/>
              <a:pathLst>
                <a:path w="6673" h="6482" extrusionOk="0">
                  <a:moveTo>
                    <a:pt x="3451" y="1"/>
                  </a:moveTo>
                  <a:cubicBezTo>
                    <a:pt x="3081" y="1"/>
                    <a:pt x="2711" y="61"/>
                    <a:pt x="2369" y="189"/>
                  </a:cubicBezTo>
                  <a:cubicBezTo>
                    <a:pt x="2069" y="289"/>
                    <a:pt x="1769" y="456"/>
                    <a:pt x="1535" y="623"/>
                  </a:cubicBezTo>
                  <a:cubicBezTo>
                    <a:pt x="1402" y="723"/>
                    <a:pt x="1268" y="823"/>
                    <a:pt x="1168" y="956"/>
                  </a:cubicBezTo>
                  <a:cubicBezTo>
                    <a:pt x="1035" y="1056"/>
                    <a:pt x="935" y="1190"/>
                    <a:pt x="835" y="1323"/>
                  </a:cubicBezTo>
                  <a:cubicBezTo>
                    <a:pt x="1" y="2457"/>
                    <a:pt x="1" y="4025"/>
                    <a:pt x="835" y="5159"/>
                  </a:cubicBezTo>
                  <a:cubicBezTo>
                    <a:pt x="935" y="5293"/>
                    <a:pt x="1035" y="5426"/>
                    <a:pt x="1168" y="5559"/>
                  </a:cubicBezTo>
                  <a:cubicBezTo>
                    <a:pt x="1268" y="5659"/>
                    <a:pt x="1402" y="5760"/>
                    <a:pt x="1535" y="5860"/>
                  </a:cubicBezTo>
                  <a:cubicBezTo>
                    <a:pt x="1769" y="6060"/>
                    <a:pt x="2069" y="6193"/>
                    <a:pt x="2369" y="6293"/>
                  </a:cubicBezTo>
                  <a:cubicBezTo>
                    <a:pt x="2711" y="6422"/>
                    <a:pt x="3081" y="6481"/>
                    <a:pt x="3451" y="6481"/>
                  </a:cubicBezTo>
                  <a:cubicBezTo>
                    <a:pt x="3659" y="6481"/>
                    <a:pt x="3867" y="6463"/>
                    <a:pt x="4070" y="6427"/>
                  </a:cubicBezTo>
                  <a:cubicBezTo>
                    <a:pt x="4971" y="6260"/>
                    <a:pt x="5772" y="5693"/>
                    <a:pt x="6239" y="4892"/>
                  </a:cubicBezTo>
                  <a:cubicBezTo>
                    <a:pt x="6405" y="4625"/>
                    <a:pt x="6505" y="4325"/>
                    <a:pt x="6605" y="4025"/>
                  </a:cubicBezTo>
                  <a:cubicBezTo>
                    <a:pt x="6605" y="3925"/>
                    <a:pt x="6639" y="3825"/>
                    <a:pt x="6639" y="3691"/>
                  </a:cubicBezTo>
                  <a:cubicBezTo>
                    <a:pt x="6672" y="3625"/>
                    <a:pt x="6672" y="3525"/>
                    <a:pt x="6639" y="3458"/>
                  </a:cubicBezTo>
                  <a:lnTo>
                    <a:pt x="6639" y="3291"/>
                  </a:lnTo>
                  <a:lnTo>
                    <a:pt x="6639" y="3258"/>
                  </a:lnTo>
                  <a:cubicBezTo>
                    <a:pt x="6639" y="3491"/>
                    <a:pt x="6605" y="3758"/>
                    <a:pt x="6539" y="4025"/>
                  </a:cubicBezTo>
                  <a:cubicBezTo>
                    <a:pt x="6439" y="4325"/>
                    <a:pt x="6339" y="4592"/>
                    <a:pt x="6172" y="4859"/>
                  </a:cubicBezTo>
                  <a:cubicBezTo>
                    <a:pt x="5599" y="5831"/>
                    <a:pt x="4561" y="6393"/>
                    <a:pt x="3474" y="6393"/>
                  </a:cubicBezTo>
                  <a:cubicBezTo>
                    <a:pt x="3106" y="6393"/>
                    <a:pt x="2732" y="6328"/>
                    <a:pt x="2369" y="6193"/>
                  </a:cubicBezTo>
                  <a:cubicBezTo>
                    <a:pt x="2069" y="6093"/>
                    <a:pt x="1802" y="5960"/>
                    <a:pt x="1569" y="5793"/>
                  </a:cubicBezTo>
                  <a:cubicBezTo>
                    <a:pt x="1435" y="5693"/>
                    <a:pt x="1335" y="5593"/>
                    <a:pt x="1202" y="5493"/>
                  </a:cubicBezTo>
                  <a:cubicBezTo>
                    <a:pt x="1102" y="5359"/>
                    <a:pt x="1001" y="5226"/>
                    <a:pt x="901" y="5126"/>
                  </a:cubicBezTo>
                  <a:cubicBezTo>
                    <a:pt x="67" y="3992"/>
                    <a:pt x="67" y="2491"/>
                    <a:pt x="901" y="1356"/>
                  </a:cubicBezTo>
                  <a:cubicBezTo>
                    <a:pt x="1001" y="1223"/>
                    <a:pt x="1102" y="1123"/>
                    <a:pt x="1202" y="989"/>
                  </a:cubicBezTo>
                  <a:cubicBezTo>
                    <a:pt x="1335" y="889"/>
                    <a:pt x="1435" y="789"/>
                    <a:pt x="1569" y="689"/>
                  </a:cubicBezTo>
                  <a:cubicBezTo>
                    <a:pt x="1802" y="522"/>
                    <a:pt x="2069" y="356"/>
                    <a:pt x="2369" y="289"/>
                  </a:cubicBezTo>
                  <a:cubicBezTo>
                    <a:pt x="2717" y="161"/>
                    <a:pt x="3081" y="98"/>
                    <a:pt x="3444" y="98"/>
                  </a:cubicBezTo>
                  <a:cubicBezTo>
                    <a:pt x="4126" y="98"/>
                    <a:pt x="4805" y="321"/>
                    <a:pt x="5371" y="756"/>
                  </a:cubicBezTo>
                  <a:cubicBezTo>
                    <a:pt x="5671" y="989"/>
                    <a:pt x="5972" y="1290"/>
                    <a:pt x="6172" y="1657"/>
                  </a:cubicBezTo>
                  <a:cubicBezTo>
                    <a:pt x="6339" y="1890"/>
                    <a:pt x="6439" y="2190"/>
                    <a:pt x="6539" y="2491"/>
                  </a:cubicBezTo>
                  <a:cubicBezTo>
                    <a:pt x="6605" y="2724"/>
                    <a:pt x="6639" y="2991"/>
                    <a:pt x="6639" y="3258"/>
                  </a:cubicBezTo>
                  <a:lnTo>
                    <a:pt x="6639" y="3191"/>
                  </a:lnTo>
                  <a:lnTo>
                    <a:pt x="6639" y="3024"/>
                  </a:lnTo>
                  <a:cubicBezTo>
                    <a:pt x="6672" y="2958"/>
                    <a:pt x="6672" y="2891"/>
                    <a:pt x="6639" y="2791"/>
                  </a:cubicBezTo>
                  <a:cubicBezTo>
                    <a:pt x="6639" y="2691"/>
                    <a:pt x="6605" y="2557"/>
                    <a:pt x="6605" y="2457"/>
                  </a:cubicBezTo>
                  <a:cubicBezTo>
                    <a:pt x="6505" y="2157"/>
                    <a:pt x="6405" y="1857"/>
                    <a:pt x="6239" y="1590"/>
                  </a:cubicBezTo>
                  <a:cubicBezTo>
                    <a:pt x="5772" y="789"/>
                    <a:pt x="4971" y="222"/>
                    <a:pt x="4070" y="55"/>
                  </a:cubicBezTo>
                  <a:cubicBezTo>
                    <a:pt x="3867" y="20"/>
                    <a:pt x="3659" y="1"/>
                    <a:pt x="3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160016" y="1345030"/>
              <a:ext cx="63252" cy="62613"/>
            </a:xfrm>
            <a:custGeom>
              <a:avLst/>
              <a:gdLst/>
              <a:ahLst/>
              <a:cxnLst/>
              <a:rect l="l" t="t" r="r" b="b"/>
              <a:pathLst>
                <a:path w="3069" h="3038" extrusionOk="0">
                  <a:moveTo>
                    <a:pt x="0" y="1"/>
                  </a:moveTo>
                  <a:cubicBezTo>
                    <a:pt x="0" y="34"/>
                    <a:pt x="667" y="735"/>
                    <a:pt x="1501" y="1569"/>
                  </a:cubicBezTo>
                  <a:cubicBezTo>
                    <a:pt x="2315" y="2382"/>
                    <a:pt x="3002" y="3037"/>
                    <a:pt x="3065" y="3037"/>
                  </a:cubicBezTo>
                  <a:cubicBezTo>
                    <a:pt x="3067" y="3037"/>
                    <a:pt x="3068" y="3037"/>
                    <a:pt x="3069" y="3036"/>
                  </a:cubicBezTo>
                  <a:cubicBezTo>
                    <a:pt x="3069" y="3036"/>
                    <a:pt x="2402" y="2336"/>
                    <a:pt x="1568" y="1502"/>
                  </a:cubicBezTo>
                  <a:cubicBezTo>
                    <a:pt x="734" y="635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5044892" y="1970646"/>
              <a:ext cx="564467" cy="564467"/>
            </a:xfrm>
            <a:custGeom>
              <a:avLst/>
              <a:gdLst/>
              <a:ahLst/>
              <a:cxnLst/>
              <a:rect l="l" t="t" r="r" b="b"/>
              <a:pathLst>
                <a:path w="27388" h="27388" extrusionOk="0">
                  <a:moveTo>
                    <a:pt x="13677" y="1"/>
                  </a:moveTo>
                  <a:cubicBezTo>
                    <a:pt x="6139" y="1"/>
                    <a:pt x="1" y="6139"/>
                    <a:pt x="1" y="13711"/>
                  </a:cubicBezTo>
                  <a:cubicBezTo>
                    <a:pt x="1" y="21283"/>
                    <a:pt x="6139" y="27387"/>
                    <a:pt x="13677" y="27387"/>
                  </a:cubicBezTo>
                  <a:cubicBezTo>
                    <a:pt x="21249" y="27387"/>
                    <a:pt x="27387" y="21283"/>
                    <a:pt x="27387" y="13711"/>
                  </a:cubicBezTo>
                  <a:cubicBezTo>
                    <a:pt x="27387" y="6139"/>
                    <a:pt x="21249" y="1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5037328" y="1968585"/>
              <a:ext cx="572031" cy="568589"/>
            </a:xfrm>
            <a:custGeom>
              <a:avLst/>
              <a:gdLst/>
              <a:ahLst/>
              <a:cxnLst/>
              <a:rect l="l" t="t" r="r" b="b"/>
              <a:pathLst>
                <a:path w="27755" h="27588" extrusionOk="0">
                  <a:moveTo>
                    <a:pt x="27721" y="13207"/>
                  </a:moveTo>
                  <a:lnTo>
                    <a:pt x="27721" y="13577"/>
                  </a:lnTo>
                  <a:cubicBezTo>
                    <a:pt x="27721" y="13744"/>
                    <a:pt x="27754" y="13811"/>
                    <a:pt x="27754" y="13811"/>
                  </a:cubicBezTo>
                  <a:lnTo>
                    <a:pt x="27754" y="13577"/>
                  </a:lnTo>
                  <a:cubicBezTo>
                    <a:pt x="27754" y="13490"/>
                    <a:pt x="27740" y="13360"/>
                    <a:pt x="27721" y="13207"/>
                  </a:cubicBezTo>
                  <a:close/>
                  <a:moveTo>
                    <a:pt x="13944" y="1"/>
                  </a:moveTo>
                  <a:lnTo>
                    <a:pt x="13044" y="67"/>
                  </a:lnTo>
                  <a:cubicBezTo>
                    <a:pt x="12877" y="67"/>
                    <a:pt x="12743" y="67"/>
                    <a:pt x="12577" y="101"/>
                  </a:cubicBezTo>
                  <a:lnTo>
                    <a:pt x="12110" y="168"/>
                  </a:lnTo>
                  <a:cubicBezTo>
                    <a:pt x="11809" y="201"/>
                    <a:pt x="11509" y="234"/>
                    <a:pt x="11209" y="301"/>
                  </a:cubicBezTo>
                  <a:cubicBezTo>
                    <a:pt x="10575" y="434"/>
                    <a:pt x="9941" y="635"/>
                    <a:pt x="9341" y="835"/>
                  </a:cubicBezTo>
                  <a:cubicBezTo>
                    <a:pt x="8740" y="1068"/>
                    <a:pt x="8140" y="1335"/>
                    <a:pt x="7540" y="1635"/>
                  </a:cubicBezTo>
                  <a:cubicBezTo>
                    <a:pt x="7273" y="1769"/>
                    <a:pt x="6973" y="1969"/>
                    <a:pt x="6706" y="2136"/>
                  </a:cubicBezTo>
                  <a:cubicBezTo>
                    <a:pt x="6405" y="2302"/>
                    <a:pt x="6139" y="2503"/>
                    <a:pt x="5872" y="2703"/>
                  </a:cubicBezTo>
                  <a:cubicBezTo>
                    <a:pt x="5305" y="3103"/>
                    <a:pt x="4771" y="3570"/>
                    <a:pt x="4304" y="4037"/>
                  </a:cubicBezTo>
                  <a:cubicBezTo>
                    <a:pt x="3804" y="4537"/>
                    <a:pt x="3370" y="5071"/>
                    <a:pt x="2936" y="5638"/>
                  </a:cubicBezTo>
                  <a:cubicBezTo>
                    <a:pt x="2069" y="6806"/>
                    <a:pt x="1402" y="8073"/>
                    <a:pt x="968" y="9441"/>
                  </a:cubicBezTo>
                  <a:cubicBezTo>
                    <a:pt x="1" y="12276"/>
                    <a:pt x="1" y="15345"/>
                    <a:pt x="968" y="18180"/>
                  </a:cubicBezTo>
                  <a:cubicBezTo>
                    <a:pt x="1402" y="19515"/>
                    <a:pt x="2069" y="20816"/>
                    <a:pt x="2936" y="21983"/>
                  </a:cubicBezTo>
                  <a:cubicBezTo>
                    <a:pt x="3370" y="22517"/>
                    <a:pt x="3804" y="23051"/>
                    <a:pt x="4304" y="23551"/>
                  </a:cubicBezTo>
                  <a:cubicBezTo>
                    <a:pt x="4804" y="24051"/>
                    <a:pt x="5338" y="24485"/>
                    <a:pt x="5872" y="24885"/>
                  </a:cubicBezTo>
                  <a:cubicBezTo>
                    <a:pt x="6139" y="25085"/>
                    <a:pt x="6439" y="25286"/>
                    <a:pt x="6706" y="25452"/>
                  </a:cubicBezTo>
                  <a:cubicBezTo>
                    <a:pt x="7006" y="25619"/>
                    <a:pt x="7273" y="25819"/>
                    <a:pt x="7573" y="25986"/>
                  </a:cubicBezTo>
                  <a:cubicBezTo>
                    <a:pt x="8140" y="26286"/>
                    <a:pt x="8740" y="26553"/>
                    <a:pt x="9341" y="26753"/>
                  </a:cubicBezTo>
                  <a:cubicBezTo>
                    <a:pt x="9941" y="26987"/>
                    <a:pt x="10575" y="27154"/>
                    <a:pt x="11209" y="27287"/>
                  </a:cubicBezTo>
                  <a:cubicBezTo>
                    <a:pt x="11509" y="27354"/>
                    <a:pt x="11809" y="27387"/>
                    <a:pt x="12110" y="27454"/>
                  </a:cubicBezTo>
                  <a:lnTo>
                    <a:pt x="12577" y="27520"/>
                  </a:lnTo>
                  <a:cubicBezTo>
                    <a:pt x="12743" y="27554"/>
                    <a:pt x="12877" y="27554"/>
                    <a:pt x="13044" y="27554"/>
                  </a:cubicBezTo>
                  <a:lnTo>
                    <a:pt x="13944" y="27587"/>
                  </a:lnTo>
                  <a:cubicBezTo>
                    <a:pt x="14244" y="27587"/>
                    <a:pt x="14545" y="27554"/>
                    <a:pt x="14845" y="27554"/>
                  </a:cubicBezTo>
                  <a:cubicBezTo>
                    <a:pt x="15445" y="27520"/>
                    <a:pt x="16012" y="27454"/>
                    <a:pt x="16613" y="27354"/>
                  </a:cubicBezTo>
                  <a:cubicBezTo>
                    <a:pt x="20482" y="26620"/>
                    <a:pt x="23885" y="24251"/>
                    <a:pt x="25919" y="20849"/>
                  </a:cubicBezTo>
                  <a:cubicBezTo>
                    <a:pt x="26587" y="19715"/>
                    <a:pt x="27087" y="18481"/>
                    <a:pt x="27387" y="17180"/>
                  </a:cubicBezTo>
                  <a:cubicBezTo>
                    <a:pt x="27521" y="16713"/>
                    <a:pt x="27621" y="16246"/>
                    <a:pt x="27654" y="15745"/>
                  </a:cubicBezTo>
                  <a:cubicBezTo>
                    <a:pt x="27687" y="15545"/>
                    <a:pt x="27754" y="15345"/>
                    <a:pt x="27754" y="15178"/>
                  </a:cubicBezTo>
                  <a:lnTo>
                    <a:pt x="27754" y="14711"/>
                  </a:lnTo>
                  <a:lnTo>
                    <a:pt x="27754" y="14044"/>
                  </a:lnTo>
                  <a:cubicBezTo>
                    <a:pt x="27721" y="14211"/>
                    <a:pt x="27687" y="14411"/>
                    <a:pt x="27687" y="14711"/>
                  </a:cubicBezTo>
                  <a:cubicBezTo>
                    <a:pt x="27654" y="14845"/>
                    <a:pt x="27687" y="15012"/>
                    <a:pt x="27654" y="15178"/>
                  </a:cubicBezTo>
                  <a:cubicBezTo>
                    <a:pt x="27654" y="15345"/>
                    <a:pt x="27621" y="15545"/>
                    <a:pt x="27587" y="15745"/>
                  </a:cubicBezTo>
                  <a:cubicBezTo>
                    <a:pt x="27521" y="16212"/>
                    <a:pt x="27420" y="16713"/>
                    <a:pt x="27287" y="17146"/>
                  </a:cubicBezTo>
                  <a:cubicBezTo>
                    <a:pt x="26987" y="18447"/>
                    <a:pt x="26453" y="19648"/>
                    <a:pt x="25786" y="20782"/>
                  </a:cubicBezTo>
                  <a:cubicBezTo>
                    <a:pt x="23785" y="24151"/>
                    <a:pt x="20415" y="26453"/>
                    <a:pt x="16579" y="27187"/>
                  </a:cubicBezTo>
                  <a:cubicBezTo>
                    <a:pt x="16012" y="27287"/>
                    <a:pt x="15445" y="27354"/>
                    <a:pt x="14878" y="27387"/>
                  </a:cubicBezTo>
                  <a:cubicBezTo>
                    <a:pt x="14578" y="27387"/>
                    <a:pt x="14278" y="27420"/>
                    <a:pt x="13978" y="27420"/>
                  </a:cubicBezTo>
                  <a:lnTo>
                    <a:pt x="13077" y="27387"/>
                  </a:lnTo>
                  <a:cubicBezTo>
                    <a:pt x="12910" y="27354"/>
                    <a:pt x="12777" y="27354"/>
                    <a:pt x="12610" y="27354"/>
                  </a:cubicBezTo>
                  <a:lnTo>
                    <a:pt x="12176" y="27287"/>
                  </a:lnTo>
                  <a:cubicBezTo>
                    <a:pt x="11876" y="27220"/>
                    <a:pt x="11542" y="27187"/>
                    <a:pt x="11242" y="27120"/>
                  </a:cubicBezTo>
                  <a:cubicBezTo>
                    <a:pt x="10642" y="26987"/>
                    <a:pt x="10041" y="26820"/>
                    <a:pt x="9441" y="26586"/>
                  </a:cubicBezTo>
                  <a:cubicBezTo>
                    <a:pt x="8841" y="26386"/>
                    <a:pt x="8240" y="26119"/>
                    <a:pt x="7673" y="25819"/>
                  </a:cubicBezTo>
                  <a:cubicBezTo>
                    <a:pt x="7406" y="25652"/>
                    <a:pt x="7106" y="25486"/>
                    <a:pt x="6839" y="25319"/>
                  </a:cubicBezTo>
                  <a:cubicBezTo>
                    <a:pt x="6539" y="25152"/>
                    <a:pt x="6272" y="24952"/>
                    <a:pt x="6005" y="24752"/>
                  </a:cubicBezTo>
                  <a:cubicBezTo>
                    <a:pt x="5471" y="24352"/>
                    <a:pt x="4938" y="23918"/>
                    <a:pt x="4471" y="23451"/>
                  </a:cubicBezTo>
                  <a:cubicBezTo>
                    <a:pt x="3970" y="22951"/>
                    <a:pt x="3537" y="22417"/>
                    <a:pt x="3136" y="21850"/>
                  </a:cubicBezTo>
                  <a:cubicBezTo>
                    <a:pt x="2269" y="20716"/>
                    <a:pt x="1635" y="19448"/>
                    <a:pt x="1168" y="18114"/>
                  </a:cubicBezTo>
                  <a:cubicBezTo>
                    <a:pt x="234" y="15312"/>
                    <a:pt x="234" y="12310"/>
                    <a:pt x="1168" y="9541"/>
                  </a:cubicBezTo>
                  <a:cubicBezTo>
                    <a:pt x="1635" y="8173"/>
                    <a:pt x="2269" y="6906"/>
                    <a:pt x="3136" y="5772"/>
                  </a:cubicBezTo>
                  <a:cubicBezTo>
                    <a:pt x="3537" y="5204"/>
                    <a:pt x="3970" y="4704"/>
                    <a:pt x="4471" y="4204"/>
                  </a:cubicBezTo>
                  <a:cubicBezTo>
                    <a:pt x="4938" y="3737"/>
                    <a:pt x="5471" y="3303"/>
                    <a:pt x="6005" y="2903"/>
                  </a:cubicBezTo>
                  <a:cubicBezTo>
                    <a:pt x="6272" y="2669"/>
                    <a:pt x="6539" y="2503"/>
                    <a:pt x="6839" y="2336"/>
                  </a:cubicBezTo>
                  <a:cubicBezTo>
                    <a:pt x="7106" y="2169"/>
                    <a:pt x="7373" y="1969"/>
                    <a:pt x="7673" y="1835"/>
                  </a:cubicBezTo>
                  <a:cubicBezTo>
                    <a:pt x="8807" y="1235"/>
                    <a:pt x="10008" y="801"/>
                    <a:pt x="11242" y="501"/>
                  </a:cubicBezTo>
                  <a:cubicBezTo>
                    <a:pt x="11576" y="434"/>
                    <a:pt x="11876" y="401"/>
                    <a:pt x="12176" y="368"/>
                  </a:cubicBezTo>
                  <a:lnTo>
                    <a:pt x="12610" y="301"/>
                  </a:lnTo>
                  <a:cubicBezTo>
                    <a:pt x="12777" y="268"/>
                    <a:pt x="12943" y="268"/>
                    <a:pt x="13077" y="268"/>
                  </a:cubicBezTo>
                  <a:lnTo>
                    <a:pt x="13978" y="201"/>
                  </a:lnTo>
                  <a:cubicBezTo>
                    <a:pt x="14278" y="201"/>
                    <a:pt x="14578" y="234"/>
                    <a:pt x="14878" y="234"/>
                  </a:cubicBezTo>
                  <a:cubicBezTo>
                    <a:pt x="15445" y="268"/>
                    <a:pt x="16012" y="334"/>
                    <a:pt x="16579" y="434"/>
                  </a:cubicBezTo>
                  <a:cubicBezTo>
                    <a:pt x="20415" y="1168"/>
                    <a:pt x="23785" y="3503"/>
                    <a:pt x="25786" y="6839"/>
                  </a:cubicBezTo>
                  <a:cubicBezTo>
                    <a:pt x="26453" y="7973"/>
                    <a:pt x="26987" y="9207"/>
                    <a:pt x="27287" y="10475"/>
                  </a:cubicBezTo>
                  <a:cubicBezTo>
                    <a:pt x="27420" y="10942"/>
                    <a:pt x="27521" y="11409"/>
                    <a:pt x="27587" y="11876"/>
                  </a:cubicBezTo>
                  <a:cubicBezTo>
                    <a:pt x="27621" y="12109"/>
                    <a:pt x="27654" y="12276"/>
                    <a:pt x="27687" y="12443"/>
                  </a:cubicBezTo>
                  <a:cubicBezTo>
                    <a:pt x="27687" y="12643"/>
                    <a:pt x="27687" y="12777"/>
                    <a:pt x="27687" y="12943"/>
                  </a:cubicBezTo>
                  <a:cubicBezTo>
                    <a:pt x="27699" y="13036"/>
                    <a:pt x="27710" y="13125"/>
                    <a:pt x="27721" y="13207"/>
                  </a:cubicBezTo>
                  <a:lnTo>
                    <a:pt x="27721" y="13207"/>
                  </a:lnTo>
                  <a:lnTo>
                    <a:pt x="27721" y="12910"/>
                  </a:lnTo>
                  <a:cubicBezTo>
                    <a:pt x="27721" y="12777"/>
                    <a:pt x="27721" y="12610"/>
                    <a:pt x="27721" y="12443"/>
                  </a:cubicBezTo>
                  <a:cubicBezTo>
                    <a:pt x="27687" y="12276"/>
                    <a:pt x="27654" y="12076"/>
                    <a:pt x="27621" y="11876"/>
                  </a:cubicBezTo>
                  <a:cubicBezTo>
                    <a:pt x="27587" y="11376"/>
                    <a:pt x="27487" y="10909"/>
                    <a:pt x="27354" y="10442"/>
                  </a:cubicBezTo>
                  <a:cubicBezTo>
                    <a:pt x="27054" y="9141"/>
                    <a:pt x="26553" y="7906"/>
                    <a:pt x="25853" y="6772"/>
                  </a:cubicBezTo>
                  <a:cubicBezTo>
                    <a:pt x="23851" y="3370"/>
                    <a:pt x="20482" y="1001"/>
                    <a:pt x="16579" y="268"/>
                  </a:cubicBezTo>
                  <a:cubicBezTo>
                    <a:pt x="16012" y="134"/>
                    <a:pt x="15445" y="67"/>
                    <a:pt x="14845" y="34"/>
                  </a:cubicBezTo>
                  <a:cubicBezTo>
                    <a:pt x="14545" y="34"/>
                    <a:pt x="14244" y="1"/>
                    <a:pt x="13944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5156969" y="2109599"/>
              <a:ext cx="341693" cy="300988"/>
            </a:xfrm>
            <a:custGeom>
              <a:avLst/>
              <a:gdLst/>
              <a:ahLst/>
              <a:cxnLst/>
              <a:rect l="l" t="t" r="r" b="b"/>
              <a:pathLst>
                <a:path w="16579" h="14604" extrusionOk="0">
                  <a:moveTo>
                    <a:pt x="8292" y="1"/>
                  </a:moveTo>
                  <a:cubicBezTo>
                    <a:pt x="7330" y="1"/>
                    <a:pt x="6350" y="192"/>
                    <a:pt x="5404" y="597"/>
                  </a:cubicBezTo>
                  <a:cubicBezTo>
                    <a:pt x="1701" y="2165"/>
                    <a:pt x="0" y="6468"/>
                    <a:pt x="1568" y="10171"/>
                  </a:cubicBezTo>
                  <a:cubicBezTo>
                    <a:pt x="2764" y="12936"/>
                    <a:pt x="5448" y="14604"/>
                    <a:pt x="8287" y="14604"/>
                  </a:cubicBezTo>
                  <a:cubicBezTo>
                    <a:pt x="9249" y="14604"/>
                    <a:pt x="10229" y="14412"/>
                    <a:pt x="11175" y="14007"/>
                  </a:cubicBezTo>
                  <a:cubicBezTo>
                    <a:pt x="14877" y="12439"/>
                    <a:pt x="16579" y="8136"/>
                    <a:pt x="15011" y="4433"/>
                  </a:cubicBezTo>
                  <a:cubicBezTo>
                    <a:pt x="13815" y="1668"/>
                    <a:pt x="11131" y="1"/>
                    <a:pt x="82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5167274" y="2109455"/>
              <a:ext cx="311458" cy="301648"/>
            </a:xfrm>
            <a:custGeom>
              <a:avLst/>
              <a:gdLst/>
              <a:ahLst/>
              <a:cxnLst/>
              <a:rect l="l" t="t" r="r" b="b"/>
              <a:pathLst>
                <a:path w="15112" h="14636" extrusionOk="0">
                  <a:moveTo>
                    <a:pt x="14992" y="6155"/>
                  </a:moveTo>
                  <a:cubicBezTo>
                    <a:pt x="14998" y="6206"/>
                    <a:pt x="15005" y="6257"/>
                    <a:pt x="15011" y="6309"/>
                  </a:cubicBezTo>
                  <a:cubicBezTo>
                    <a:pt x="15017" y="6337"/>
                    <a:pt x="15022" y="6366"/>
                    <a:pt x="15028" y="6395"/>
                  </a:cubicBezTo>
                  <a:lnTo>
                    <a:pt x="15028" y="6395"/>
                  </a:lnTo>
                  <a:cubicBezTo>
                    <a:pt x="15023" y="6356"/>
                    <a:pt x="15018" y="6316"/>
                    <a:pt x="15011" y="6275"/>
                  </a:cubicBezTo>
                  <a:cubicBezTo>
                    <a:pt x="15006" y="6236"/>
                    <a:pt x="14999" y="6196"/>
                    <a:pt x="14992" y="6155"/>
                  </a:cubicBezTo>
                  <a:close/>
                  <a:moveTo>
                    <a:pt x="15028" y="6395"/>
                  </a:moveTo>
                  <a:cubicBezTo>
                    <a:pt x="15044" y="6546"/>
                    <a:pt x="15044" y="6683"/>
                    <a:pt x="15044" y="6842"/>
                  </a:cubicBezTo>
                  <a:cubicBezTo>
                    <a:pt x="15078" y="7142"/>
                    <a:pt x="15078" y="7309"/>
                    <a:pt x="15078" y="7309"/>
                  </a:cubicBezTo>
                  <a:cubicBezTo>
                    <a:pt x="15078" y="7309"/>
                    <a:pt x="15078" y="7142"/>
                    <a:pt x="15078" y="6876"/>
                  </a:cubicBezTo>
                  <a:cubicBezTo>
                    <a:pt x="15078" y="6709"/>
                    <a:pt x="15055" y="6543"/>
                    <a:pt x="15028" y="6395"/>
                  </a:cubicBezTo>
                  <a:close/>
                  <a:moveTo>
                    <a:pt x="7807" y="0"/>
                  </a:moveTo>
                  <a:cubicBezTo>
                    <a:pt x="6955" y="0"/>
                    <a:pt x="6108" y="155"/>
                    <a:pt x="5304" y="438"/>
                  </a:cubicBezTo>
                  <a:cubicBezTo>
                    <a:pt x="4637" y="671"/>
                    <a:pt x="4037" y="1005"/>
                    <a:pt x="3470" y="1438"/>
                  </a:cubicBezTo>
                  <a:cubicBezTo>
                    <a:pt x="3169" y="1638"/>
                    <a:pt x="2869" y="1872"/>
                    <a:pt x="2636" y="2139"/>
                  </a:cubicBezTo>
                  <a:cubicBezTo>
                    <a:pt x="2369" y="2406"/>
                    <a:pt x="2135" y="2673"/>
                    <a:pt x="1902" y="2973"/>
                  </a:cubicBezTo>
                  <a:cubicBezTo>
                    <a:pt x="0" y="5541"/>
                    <a:pt x="0" y="9077"/>
                    <a:pt x="1902" y="11646"/>
                  </a:cubicBezTo>
                  <a:cubicBezTo>
                    <a:pt x="2135" y="11946"/>
                    <a:pt x="2369" y="12246"/>
                    <a:pt x="2636" y="12480"/>
                  </a:cubicBezTo>
                  <a:cubicBezTo>
                    <a:pt x="2869" y="12746"/>
                    <a:pt x="3169" y="12980"/>
                    <a:pt x="3470" y="13213"/>
                  </a:cubicBezTo>
                  <a:cubicBezTo>
                    <a:pt x="4037" y="13614"/>
                    <a:pt x="4637" y="13947"/>
                    <a:pt x="5304" y="14181"/>
                  </a:cubicBezTo>
                  <a:cubicBezTo>
                    <a:pt x="6114" y="14487"/>
                    <a:pt x="6966" y="14636"/>
                    <a:pt x="7824" y="14636"/>
                  </a:cubicBezTo>
                  <a:cubicBezTo>
                    <a:pt x="8274" y="14636"/>
                    <a:pt x="8726" y="14595"/>
                    <a:pt x="9174" y="14514"/>
                  </a:cubicBezTo>
                  <a:cubicBezTo>
                    <a:pt x="11242" y="14114"/>
                    <a:pt x="13043" y="12847"/>
                    <a:pt x="14110" y="11045"/>
                  </a:cubicBezTo>
                  <a:cubicBezTo>
                    <a:pt x="14477" y="10445"/>
                    <a:pt x="14744" y="9778"/>
                    <a:pt x="14911" y="9077"/>
                  </a:cubicBezTo>
                  <a:cubicBezTo>
                    <a:pt x="14978" y="8844"/>
                    <a:pt x="15011" y="8577"/>
                    <a:pt x="15044" y="8343"/>
                  </a:cubicBezTo>
                  <a:cubicBezTo>
                    <a:pt x="15078" y="8143"/>
                    <a:pt x="15111" y="7943"/>
                    <a:pt x="15111" y="7776"/>
                  </a:cubicBezTo>
                  <a:lnTo>
                    <a:pt x="15111" y="7309"/>
                  </a:lnTo>
                  <a:cubicBezTo>
                    <a:pt x="15111" y="7309"/>
                    <a:pt x="15078" y="7476"/>
                    <a:pt x="15078" y="7776"/>
                  </a:cubicBezTo>
                  <a:cubicBezTo>
                    <a:pt x="15078" y="7943"/>
                    <a:pt x="15044" y="8143"/>
                    <a:pt x="15011" y="8310"/>
                  </a:cubicBezTo>
                  <a:cubicBezTo>
                    <a:pt x="14978" y="8577"/>
                    <a:pt x="14911" y="8844"/>
                    <a:pt x="14844" y="9077"/>
                  </a:cubicBezTo>
                  <a:cubicBezTo>
                    <a:pt x="14678" y="9744"/>
                    <a:pt x="14411" y="10411"/>
                    <a:pt x="14044" y="11012"/>
                  </a:cubicBezTo>
                  <a:cubicBezTo>
                    <a:pt x="12718" y="13263"/>
                    <a:pt x="10322" y="14558"/>
                    <a:pt x="7828" y="14558"/>
                  </a:cubicBezTo>
                  <a:cubicBezTo>
                    <a:pt x="6997" y="14558"/>
                    <a:pt x="6155" y="14414"/>
                    <a:pt x="5338" y="14114"/>
                  </a:cubicBezTo>
                  <a:cubicBezTo>
                    <a:pt x="4670" y="13881"/>
                    <a:pt x="4037" y="13547"/>
                    <a:pt x="3503" y="13147"/>
                  </a:cubicBezTo>
                  <a:cubicBezTo>
                    <a:pt x="3203" y="12913"/>
                    <a:pt x="2936" y="12680"/>
                    <a:pt x="2669" y="12446"/>
                  </a:cubicBezTo>
                  <a:cubicBezTo>
                    <a:pt x="2402" y="12179"/>
                    <a:pt x="2169" y="11879"/>
                    <a:pt x="1935" y="11612"/>
                  </a:cubicBezTo>
                  <a:cubicBezTo>
                    <a:pt x="67" y="9044"/>
                    <a:pt x="67" y="5575"/>
                    <a:pt x="1935" y="3006"/>
                  </a:cubicBezTo>
                  <a:cubicBezTo>
                    <a:pt x="2369" y="2406"/>
                    <a:pt x="2869" y="1905"/>
                    <a:pt x="3470" y="1472"/>
                  </a:cubicBezTo>
                  <a:cubicBezTo>
                    <a:pt x="4037" y="1071"/>
                    <a:pt x="4670" y="738"/>
                    <a:pt x="5304" y="504"/>
                  </a:cubicBezTo>
                  <a:cubicBezTo>
                    <a:pt x="6114" y="198"/>
                    <a:pt x="6952" y="50"/>
                    <a:pt x="7800" y="50"/>
                  </a:cubicBezTo>
                  <a:cubicBezTo>
                    <a:pt x="8245" y="50"/>
                    <a:pt x="8693" y="90"/>
                    <a:pt x="9140" y="171"/>
                  </a:cubicBezTo>
                  <a:cubicBezTo>
                    <a:pt x="11175" y="571"/>
                    <a:pt x="12976" y="1805"/>
                    <a:pt x="14044" y="3607"/>
                  </a:cubicBezTo>
                  <a:cubicBezTo>
                    <a:pt x="14411" y="4207"/>
                    <a:pt x="14678" y="4841"/>
                    <a:pt x="14844" y="5541"/>
                  </a:cubicBezTo>
                  <a:cubicBezTo>
                    <a:pt x="14900" y="5736"/>
                    <a:pt x="14955" y="5953"/>
                    <a:pt x="14992" y="6155"/>
                  </a:cubicBezTo>
                  <a:lnTo>
                    <a:pt x="14992" y="6155"/>
                  </a:lnTo>
                  <a:cubicBezTo>
                    <a:pt x="14964" y="5941"/>
                    <a:pt x="14932" y="5730"/>
                    <a:pt x="14878" y="5541"/>
                  </a:cubicBezTo>
                  <a:cubicBezTo>
                    <a:pt x="14711" y="4841"/>
                    <a:pt x="14477" y="4207"/>
                    <a:pt x="14110" y="3607"/>
                  </a:cubicBezTo>
                  <a:cubicBezTo>
                    <a:pt x="13043" y="1772"/>
                    <a:pt x="11242" y="504"/>
                    <a:pt x="9174" y="137"/>
                  </a:cubicBezTo>
                  <a:cubicBezTo>
                    <a:pt x="8720" y="44"/>
                    <a:pt x="8263" y="0"/>
                    <a:pt x="7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5214017" y="2161083"/>
              <a:ext cx="219332" cy="199752"/>
            </a:xfrm>
            <a:custGeom>
              <a:avLst/>
              <a:gdLst/>
              <a:ahLst/>
              <a:cxnLst/>
              <a:rect l="l" t="t" r="r" b="b"/>
              <a:pathLst>
                <a:path w="10642" h="9692" extrusionOk="0">
                  <a:moveTo>
                    <a:pt x="5538" y="1"/>
                  </a:moveTo>
                  <a:cubicBezTo>
                    <a:pt x="5138" y="1"/>
                    <a:pt x="4737" y="34"/>
                    <a:pt x="4370" y="134"/>
                  </a:cubicBezTo>
                  <a:cubicBezTo>
                    <a:pt x="1568" y="801"/>
                    <a:pt x="1" y="3737"/>
                    <a:pt x="968" y="6439"/>
                  </a:cubicBezTo>
                  <a:cubicBezTo>
                    <a:pt x="1135" y="6906"/>
                    <a:pt x="1335" y="7306"/>
                    <a:pt x="1635" y="7706"/>
                  </a:cubicBezTo>
                  <a:cubicBezTo>
                    <a:pt x="1902" y="8107"/>
                    <a:pt x="2269" y="8440"/>
                    <a:pt x="2669" y="8740"/>
                  </a:cubicBezTo>
                  <a:cubicBezTo>
                    <a:pt x="3520" y="9374"/>
                    <a:pt x="4529" y="9691"/>
                    <a:pt x="5542" y="9691"/>
                  </a:cubicBezTo>
                  <a:cubicBezTo>
                    <a:pt x="6555" y="9691"/>
                    <a:pt x="7573" y="9374"/>
                    <a:pt x="8440" y="8740"/>
                  </a:cubicBezTo>
                  <a:cubicBezTo>
                    <a:pt x="9174" y="8140"/>
                    <a:pt x="9774" y="7373"/>
                    <a:pt x="10108" y="6472"/>
                  </a:cubicBezTo>
                  <a:cubicBezTo>
                    <a:pt x="10642" y="4904"/>
                    <a:pt x="10375" y="3170"/>
                    <a:pt x="9374" y="1869"/>
                  </a:cubicBezTo>
                  <a:cubicBezTo>
                    <a:pt x="8707" y="1001"/>
                    <a:pt x="7773" y="401"/>
                    <a:pt x="6705" y="134"/>
                  </a:cubicBezTo>
                  <a:cubicBezTo>
                    <a:pt x="6405" y="59"/>
                    <a:pt x="6105" y="22"/>
                    <a:pt x="5819" y="22"/>
                  </a:cubicBezTo>
                  <a:cubicBezTo>
                    <a:pt x="5723" y="22"/>
                    <a:pt x="5630" y="26"/>
                    <a:pt x="5538" y="34"/>
                  </a:cubicBezTo>
                  <a:cubicBezTo>
                    <a:pt x="5905" y="67"/>
                    <a:pt x="6272" y="134"/>
                    <a:pt x="6672" y="234"/>
                  </a:cubicBezTo>
                  <a:cubicBezTo>
                    <a:pt x="7706" y="501"/>
                    <a:pt x="8607" y="1102"/>
                    <a:pt x="9241" y="1969"/>
                  </a:cubicBezTo>
                  <a:cubicBezTo>
                    <a:pt x="10208" y="3236"/>
                    <a:pt x="10441" y="4904"/>
                    <a:pt x="9908" y="6405"/>
                  </a:cubicBezTo>
                  <a:cubicBezTo>
                    <a:pt x="9741" y="6806"/>
                    <a:pt x="9541" y="7206"/>
                    <a:pt x="9241" y="7573"/>
                  </a:cubicBezTo>
                  <a:cubicBezTo>
                    <a:pt x="8974" y="7940"/>
                    <a:pt x="8640" y="8273"/>
                    <a:pt x="8273" y="8574"/>
                  </a:cubicBezTo>
                  <a:cubicBezTo>
                    <a:pt x="7456" y="9174"/>
                    <a:pt x="6489" y="9474"/>
                    <a:pt x="5521" y="9474"/>
                  </a:cubicBezTo>
                  <a:cubicBezTo>
                    <a:pt x="4554" y="9474"/>
                    <a:pt x="3587" y="9174"/>
                    <a:pt x="2769" y="8574"/>
                  </a:cubicBezTo>
                  <a:cubicBezTo>
                    <a:pt x="2369" y="8273"/>
                    <a:pt x="2069" y="7940"/>
                    <a:pt x="1802" y="7540"/>
                  </a:cubicBezTo>
                  <a:cubicBezTo>
                    <a:pt x="1535" y="7206"/>
                    <a:pt x="1302" y="6806"/>
                    <a:pt x="1168" y="6372"/>
                  </a:cubicBezTo>
                  <a:cubicBezTo>
                    <a:pt x="868" y="5605"/>
                    <a:pt x="801" y="4738"/>
                    <a:pt x="935" y="3937"/>
                  </a:cubicBezTo>
                  <a:cubicBezTo>
                    <a:pt x="1268" y="2136"/>
                    <a:pt x="2603" y="668"/>
                    <a:pt x="4404" y="201"/>
                  </a:cubicBezTo>
                  <a:cubicBezTo>
                    <a:pt x="4771" y="101"/>
                    <a:pt x="5138" y="67"/>
                    <a:pt x="5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5289635" y="2228642"/>
              <a:ext cx="76339" cy="64633"/>
            </a:xfrm>
            <a:custGeom>
              <a:avLst/>
              <a:gdLst/>
              <a:ahLst/>
              <a:cxnLst/>
              <a:rect l="l" t="t" r="r" b="b"/>
              <a:pathLst>
                <a:path w="3704" h="3136" extrusionOk="0">
                  <a:moveTo>
                    <a:pt x="1669" y="0"/>
                  </a:moveTo>
                  <a:cubicBezTo>
                    <a:pt x="1602" y="0"/>
                    <a:pt x="1535" y="8"/>
                    <a:pt x="1469" y="25"/>
                  </a:cubicBezTo>
                  <a:cubicBezTo>
                    <a:pt x="1135" y="92"/>
                    <a:pt x="802" y="292"/>
                    <a:pt x="601" y="559"/>
                  </a:cubicBezTo>
                  <a:cubicBezTo>
                    <a:pt x="234" y="993"/>
                    <a:pt x="168" y="1560"/>
                    <a:pt x="335" y="2060"/>
                  </a:cubicBezTo>
                  <a:cubicBezTo>
                    <a:pt x="585" y="2777"/>
                    <a:pt x="1218" y="3136"/>
                    <a:pt x="1852" y="3136"/>
                  </a:cubicBezTo>
                  <a:cubicBezTo>
                    <a:pt x="2486" y="3136"/>
                    <a:pt x="3120" y="2777"/>
                    <a:pt x="3370" y="2060"/>
                  </a:cubicBezTo>
                  <a:cubicBezTo>
                    <a:pt x="3537" y="1560"/>
                    <a:pt x="3470" y="993"/>
                    <a:pt x="3103" y="559"/>
                  </a:cubicBezTo>
                  <a:cubicBezTo>
                    <a:pt x="2903" y="292"/>
                    <a:pt x="2569" y="92"/>
                    <a:pt x="2236" y="25"/>
                  </a:cubicBezTo>
                  <a:cubicBezTo>
                    <a:pt x="2169" y="8"/>
                    <a:pt x="2102" y="0"/>
                    <a:pt x="2040" y="0"/>
                  </a:cubicBezTo>
                  <a:cubicBezTo>
                    <a:pt x="1977" y="0"/>
                    <a:pt x="1919" y="8"/>
                    <a:pt x="1869" y="25"/>
                  </a:cubicBezTo>
                  <a:cubicBezTo>
                    <a:pt x="1869" y="25"/>
                    <a:pt x="2002" y="25"/>
                    <a:pt x="2203" y="92"/>
                  </a:cubicBezTo>
                  <a:cubicBezTo>
                    <a:pt x="2536" y="192"/>
                    <a:pt x="2803" y="392"/>
                    <a:pt x="3003" y="659"/>
                  </a:cubicBezTo>
                  <a:cubicBezTo>
                    <a:pt x="3704" y="1593"/>
                    <a:pt x="3036" y="2927"/>
                    <a:pt x="1869" y="2927"/>
                  </a:cubicBezTo>
                  <a:cubicBezTo>
                    <a:pt x="668" y="2927"/>
                    <a:pt x="1" y="1593"/>
                    <a:pt x="701" y="659"/>
                  </a:cubicBezTo>
                  <a:cubicBezTo>
                    <a:pt x="902" y="392"/>
                    <a:pt x="1168" y="192"/>
                    <a:pt x="1502" y="92"/>
                  </a:cubicBezTo>
                  <a:cubicBezTo>
                    <a:pt x="1702" y="25"/>
                    <a:pt x="1869" y="25"/>
                    <a:pt x="1869" y="25"/>
                  </a:cubicBezTo>
                  <a:cubicBezTo>
                    <a:pt x="1802" y="8"/>
                    <a:pt x="1736" y="0"/>
                    <a:pt x="166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5167954" y="2260093"/>
              <a:ext cx="160202" cy="108635"/>
            </a:xfrm>
            <a:custGeom>
              <a:avLst/>
              <a:gdLst/>
              <a:ahLst/>
              <a:cxnLst/>
              <a:rect l="l" t="t" r="r" b="b"/>
              <a:pathLst>
                <a:path w="7773" h="5271" extrusionOk="0">
                  <a:moveTo>
                    <a:pt x="7773" y="0"/>
                  </a:moveTo>
                  <a:lnTo>
                    <a:pt x="4616" y="2141"/>
                  </a:lnTo>
                  <a:lnTo>
                    <a:pt x="4616" y="2141"/>
                  </a:lnTo>
                  <a:cubicBezTo>
                    <a:pt x="5682" y="1430"/>
                    <a:pt x="6744" y="718"/>
                    <a:pt x="7773" y="0"/>
                  </a:cubicBezTo>
                  <a:close/>
                  <a:moveTo>
                    <a:pt x="4616" y="2141"/>
                  </a:moveTo>
                  <a:cubicBezTo>
                    <a:pt x="3055" y="3182"/>
                    <a:pt x="1487" y="4220"/>
                    <a:pt x="1" y="5271"/>
                  </a:cubicBezTo>
                  <a:lnTo>
                    <a:pt x="4616" y="214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5167954" y="2260072"/>
              <a:ext cx="160202" cy="108656"/>
            </a:xfrm>
            <a:custGeom>
              <a:avLst/>
              <a:gdLst/>
              <a:ahLst/>
              <a:cxnLst/>
              <a:rect l="l" t="t" r="r" b="b"/>
              <a:pathLst>
                <a:path w="7773" h="5272" extrusionOk="0">
                  <a:moveTo>
                    <a:pt x="7771" y="1"/>
                  </a:moveTo>
                  <a:cubicBezTo>
                    <a:pt x="7691" y="1"/>
                    <a:pt x="5975" y="1156"/>
                    <a:pt x="3837" y="2603"/>
                  </a:cubicBezTo>
                  <a:cubicBezTo>
                    <a:pt x="1702" y="4037"/>
                    <a:pt x="1" y="5238"/>
                    <a:pt x="1" y="5272"/>
                  </a:cubicBezTo>
                  <a:cubicBezTo>
                    <a:pt x="1" y="5272"/>
                    <a:pt x="1735" y="4138"/>
                    <a:pt x="3904" y="2670"/>
                  </a:cubicBezTo>
                  <a:cubicBezTo>
                    <a:pt x="6038" y="1202"/>
                    <a:pt x="7773" y="1"/>
                    <a:pt x="7773" y="1"/>
                  </a:cubicBezTo>
                  <a:cubicBezTo>
                    <a:pt x="7772" y="1"/>
                    <a:pt x="7772" y="1"/>
                    <a:pt x="7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5148024" y="2355827"/>
              <a:ext cx="37139" cy="2597"/>
            </a:xfrm>
            <a:custGeom>
              <a:avLst/>
              <a:gdLst/>
              <a:ahLst/>
              <a:cxnLst/>
              <a:rect l="l" t="t" r="r" b="b"/>
              <a:pathLst>
                <a:path w="1802" h="126" extrusionOk="0">
                  <a:moveTo>
                    <a:pt x="438" y="0"/>
                  </a:moveTo>
                  <a:cubicBezTo>
                    <a:pt x="284" y="0"/>
                    <a:pt x="134" y="9"/>
                    <a:pt x="0" y="25"/>
                  </a:cubicBezTo>
                  <a:cubicBezTo>
                    <a:pt x="267" y="92"/>
                    <a:pt x="567" y="125"/>
                    <a:pt x="901" y="125"/>
                  </a:cubicBezTo>
                  <a:lnTo>
                    <a:pt x="1802" y="125"/>
                  </a:lnTo>
                  <a:cubicBezTo>
                    <a:pt x="1501" y="59"/>
                    <a:pt x="1201" y="25"/>
                    <a:pt x="901" y="25"/>
                  </a:cubicBezTo>
                  <a:cubicBezTo>
                    <a:pt x="751" y="9"/>
                    <a:pt x="592" y="0"/>
                    <a:pt x="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5178960" y="2357702"/>
              <a:ext cx="5523" cy="24773"/>
            </a:xfrm>
            <a:custGeom>
              <a:avLst/>
              <a:gdLst/>
              <a:ahLst/>
              <a:cxnLst/>
              <a:rect l="l" t="t" r="r" b="b"/>
              <a:pathLst>
                <a:path w="268" h="1202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67" y="168"/>
                    <a:pt x="101" y="368"/>
                    <a:pt x="67" y="601"/>
                  </a:cubicBezTo>
                  <a:cubicBezTo>
                    <a:pt x="34" y="802"/>
                    <a:pt x="0" y="1002"/>
                    <a:pt x="0" y="1202"/>
                  </a:cubicBezTo>
                  <a:cubicBezTo>
                    <a:pt x="67" y="1002"/>
                    <a:pt x="134" y="802"/>
                    <a:pt x="167" y="601"/>
                  </a:cubicBezTo>
                  <a:cubicBezTo>
                    <a:pt x="234" y="401"/>
                    <a:pt x="267" y="20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5187904" y="2353580"/>
              <a:ext cx="4823" cy="26154"/>
            </a:xfrm>
            <a:custGeom>
              <a:avLst/>
              <a:gdLst/>
              <a:ahLst/>
              <a:cxnLst/>
              <a:rect l="l" t="t" r="r" b="b"/>
              <a:pathLst>
                <a:path w="234" h="1269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34" y="201"/>
                    <a:pt x="100" y="401"/>
                    <a:pt x="67" y="635"/>
                  </a:cubicBezTo>
                  <a:cubicBezTo>
                    <a:pt x="33" y="835"/>
                    <a:pt x="0" y="1035"/>
                    <a:pt x="0" y="1268"/>
                  </a:cubicBezTo>
                  <a:cubicBezTo>
                    <a:pt x="67" y="1068"/>
                    <a:pt x="134" y="835"/>
                    <a:pt x="167" y="635"/>
                  </a:cubicBezTo>
                  <a:cubicBezTo>
                    <a:pt x="200" y="434"/>
                    <a:pt x="234" y="20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5166594" y="2347397"/>
              <a:ext cx="25453" cy="6204"/>
            </a:xfrm>
            <a:custGeom>
              <a:avLst/>
              <a:gdLst/>
              <a:ahLst/>
              <a:cxnLst/>
              <a:rect l="l" t="t" r="r" b="b"/>
              <a:pathLst>
                <a:path w="1235" h="301" extrusionOk="0">
                  <a:moveTo>
                    <a:pt x="0" y="1"/>
                  </a:moveTo>
                  <a:cubicBezTo>
                    <a:pt x="200" y="101"/>
                    <a:pt x="400" y="134"/>
                    <a:pt x="600" y="167"/>
                  </a:cubicBezTo>
                  <a:cubicBezTo>
                    <a:pt x="801" y="234"/>
                    <a:pt x="1034" y="301"/>
                    <a:pt x="1234" y="301"/>
                  </a:cubicBezTo>
                  <a:cubicBezTo>
                    <a:pt x="1034" y="201"/>
                    <a:pt x="834" y="134"/>
                    <a:pt x="634" y="101"/>
                  </a:cubicBezTo>
                  <a:cubicBezTo>
                    <a:pt x="434" y="34"/>
                    <a:pt x="2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5955833" y="1813248"/>
              <a:ext cx="371248" cy="327204"/>
            </a:xfrm>
            <a:custGeom>
              <a:avLst/>
              <a:gdLst/>
              <a:ahLst/>
              <a:cxnLst/>
              <a:rect l="l" t="t" r="r" b="b"/>
              <a:pathLst>
                <a:path w="18013" h="15876" extrusionOk="0">
                  <a:moveTo>
                    <a:pt x="9027" y="1"/>
                  </a:moveTo>
                  <a:cubicBezTo>
                    <a:pt x="8020" y="1"/>
                    <a:pt x="6996" y="193"/>
                    <a:pt x="6004" y="599"/>
                  </a:cubicBezTo>
                  <a:cubicBezTo>
                    <a:pt x="1935" y="2234"/>
                    <a:pt x="0" y="6871"/>
                    <a:pt x="1668" y="10940"/>
                  </a:cubicBezTo>
                  <a:cubicBezTo>
                    <a:pt x="2904" y="14019"/>
                    <a:pt x="5858" y="15875"/>
                    <a:pt x="8986" y="15875"/>
                  </a:cubicBezTo>
                  <a:cubicBezTo>
                    <a:pt x="9993" y="15875"/>
                    <a:pt x="11017" y="15683"/>
                    <a:pt x="12009" y="15277"/>
                  </a:cubicBezTo>
                  <a:cubicBezTo>
                    <a:pt x="16078" y="13642"/>
                    <a:pt x="18013" y="9005"/>
                    <a:pt x="16345" y="4936"/>
                  </a:cubicBezTo>
                  <a:cubicBezTo>
                    <a:pt x="15109" y="1858"/>
                    <a:pt x="12154" y="1"/>
                    <a:pt x="90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964077" y="1811619"/>
              <a:ext cx="341013" cy="330770"/>
            </a:xfrm>
            <a:custGeom>
              <a:avLst/>
              <a:gdLst/>
              <a:ahLst/>
              <a:cxnLst/>
              <a:rect l="l" t="t" r="r" b="b"/>
              <a:pathLst>
                <a:path w="16546" h="16049" extrusionOk="0">
                  <a:moveTo>
                    <a:pt x="16512" y="7517"/>
                  </a:moveTo>
                  <a:lnTo>
                    <a:pt x="16512" y="7884"/>
                  </a:lnTo>
                  <a:cubicBezTo>
                    <a:pt x="16512" y="7950"/>
                    <a:pt x="16545" y="7984"/>
                    <a:pt x="16545" y="8017"/>
                  </a:cubicBezTo>
                  <a:cubicBezTo>
                    <a:pt x="16545" y="7984"/>
                    <a:pt x="16545" y="7950"/>
                    <a:pt x="16545" y="7884"/>
                  </a:cubicBezTo>
                  <a:cubicBezTo>
                    <a:pt x="16545" y="7784"/>
                    <a:pt x="16512" y="7683"/>
                    <a:pt x="16512" y="7517"/>
                  </a:cubicBezTo>
                  <a:close/>
                  <a:moveTo>
                    <a:pt x="8538" y="1"/>
                  </a:moveTo>
                  <a:cubicBezTo>
                    <a:pt x="7622" y="1"/>
                    <a:pt x="6716" y="157"/>
                    <a:pt x="5838" y="478"/>
                  </a:cubicBezTo>
                  <a:cubicBezTo>
                    <a:pt x="5104" y="745"/>
                    <a:pt x="4437" y="1112"/>
                    <a:pt x="3803" y="1546"/>
                  </a:cubicBezTo>
                  <a:cubicBezTo>
                    <a:pt x="3503" y="1813"/>
                    <a:pt x="3169" y="2046"/>
                    <a:pt x="2902" y="2346"/>
                  </a:cubicBezTo>
                  <a:cubicBezTo>
                    <a:pt x="2602" y="2613"/>
                    <a:pt x="2335" y="2947"/>
                    <a:pt x="2102" y="3280"/>
                  </a:cubicBezTo>
                  <a:cubicBezTo>
                    <a:pt x="0" y="6082"/>
                    <a:pt x="0" y="9952"/>
                    <a:pt x="2102" y="12787"/>
                  </a:cubicBezTo>
                  <a:cubicBezTo>
                    <a:pt x="2335" y="13087"/>
                    <a:pt x="2602" y="13421"/>
                    <a:pt x="2902" y="13721"/>
                  </a:cubicBezTo>
                  <a:cubicBezTo>
                    <a:pt x="3169" y="13988"/>
                    <a:pt x="3469" y="14255"/>
                    <a:pt x="3803" y="14488"/>
                  </a:cubicBezTo>
                  <a:cubicBezTo>
                    <a:pt x="4437" y="14955"/>
                    <a:pt x="5104" y="15322"/>
                    <a:pt x="5838" y="15556"/>
                  </a:cubicBezTo>
                  <a:cubicBezTo>
                    <a:pt x="6719" y="15878"/>
                    <a:pt x="7627" y="16048"/>
                    <a:pt x="8546" y="16048"/>
                  </a:cubicBezTo>
                  <a:cubicBezTo>
                    <a:pt x="9053" y="16048"/>
                    <a:pt x="9564" y="15996"/>
                    <a:pt x="10074" y="15889"/>
                  </a:cubicBezTo>
                  <a:cubicBezTo>
                    <a:pt x="12309" y="15489"/>
                    <a:pt x="14277" y="14088"/>
                    <a:pt x="15445" y="12120"/>
                  </a:cubicBezTo>
                  <a:cubicBezTo>
                    <a:pt x="15845" y="11453"/>
                    <a:pt x="16145" y="10719"/>
                    <a:pt x="16312" y="9952"/>
                  </a:cubicBezTo>
                  <a:cubicBezTo>
                    <a:pt x="16379" y="9685"/>
                    <a:pt x="16445" y="9418"/>
                    <a:pt x="16479" y="9118"/>
                  </a:cubicBezTo>
                  <a:cubicBezTo>
                    <a:pt x="16512" y="8918"/>
                    <a:pt x="16512" y="8718"/>
                    <a:pt x="16512" y="8517"/>
                  </a:cubicBezTo>
                  <a:lnTo>
                    <a:pt x="16512" y="8150"/>
                  </a:lnTo>
                  <a:cubicBezTo>
                    <a:pt x="16512" y="8251"/>
                    <a:pt x="16479" y="8351"/>
                    <a:pt x="16479" y="8517"/>
                  </a:cubicBezTo>
                  <a:cubicBezTo>
                    <a:pt x="16479" y="8718"/>
                    <a:pt x="16445" y="8918"/>
                    <a:pt x="16412" y="9118"/>
                  </a:cubicBezTo>
                  <a:cubicBezTo>
                    <a:pt x="16379" y="9418"/>
                    <a:pt x="16312" y="9685"/>
                    <a:pt x="16245" y="9952"/>
                  </a:cubicBezTo>
                  <a:cubicBezTo>
                    <a:pt x="16045" y="10686"/>
                    <a:pt x="15745" y="11386"/>
                    <a:pt x="15345" y="12053"/>
                  </a:cubicBezTo>
                  <a:cubicBezTo>
                    <a:pt x="13889" y="14463"/>
                    <a:pt x="11299" y="15853"/>
                    <a:pt x="8600" y="15853"/>
                  </a:cubicBezTo>
                  <a:cubicBezTo>
                    <a:pt x="7712" y="15853"/>
                    <a:pt x="6813" y="15703"/>
                    <a:pt x="5938" y="15389"/>
                  </a:cubicBezTo>
                  <a:cubicBezTo>
                    <a:pt x="5204" y="15122"/>
                    <a:pt x="4537" y="14755"/>
                    <a:pt x="3936" y="14322"/>
                  </a:cubicBezTo>
                  <a:cubicBezTo>
                    <a:pt x="3636" y="14088"/>
                    <a:pt x="3336" y="13821"/>
                    <a:pt x="3069" y="13554"/>
                  </a:cubicBezTo>
                  <a:cubicBezTo>
                    <a:pt x="2769" y="13254"/>
                    <a:pt x="2535" y="12954"/>
                    <a:pt x="2302" y="12654"/>
                  </a:cubicBezTo>
                  <a:cubicBezTo>
                    <a:pt x="267" y="9885"/>
                    <a:pt x="267" y="6149"/>
                    <a:pt x="2302" y="3380"/>
                  </a:cubicBezTo>
                  <a:cubicBezTo>
                    <a:pt x="2535" y="3080"/>
                    <a:pt x="2769" y="2780"/>
                    <a:pt x="3069" y="2480"/>
                  </a:cubicBezTo>
                  <a:cubicBezTo>
                    <a:pt x="3336" y="2213"/>
                    <a:pt x="3636" y="1946"/>
                    <a:pt x="3970" y="1713"/>
                  </a:cubicBezTo>
                  <a:cubicBezTo>
                    <a:pt x="4570" y="1279"/>
                    <a:pt x="5237" y="912"/>
                    <a:pt x="5938" y="645"/>
                  </a:cubicBezTo>
                  <a:cubicBezTo>
                    <a:pt x="6820" y="329"/>
                    <a:pt x="7730" y="177"/>
                    <a:pt x="8628" y="177"/>
                  </a:cubicBezTo>
                  <a:cubicBezTo>
                    <a:pt x="11328" y="177"/>
                    <a:pt x="13926" y="1553"/>
                    <a:pt x="15378" y="3981"/>
                  </a:cubicBezTo>
                  <a:cubicBezTo>
                    <a:pt x="15778" y="4648"/>
                    <a:pt x="16078" y="5348"/>
                    <a:pt x="16279" y="6082"/>
                  </a:cubicBezTo>
                  <a:cubicBezTo>
                    <a:pt x="16345" y="6349"/>
                    <a:pt x="16412" y="6616"/>
                    <a:pt x="16445" y="6916"/>
                  </a:cubicBezTo>
                  <a:cubicBezTo>
                    <a:pt x="16479" y="7116"/>
                    <a:pt x="16512" y="7317"/>
                    <a:pt x="16512" y="7517"/>
                  </a:cubicBezTo>
                  <a:cubicBezTo>
                    <a:pt x="16512" y="7317"/>
                    <a:pt x="16512" y="7116"/>
                    <a:pt x="16479" y="6916"/>
                  </a:cubicBezTo>
                  <a:cubicBezTo>
                    <a:pt x="16445" y="6616"/>
                    <a:pt x="16379" y="6349"/>
                    <a:pt x="16312" y="6082"/>
                  </a:cubicBezTo>
                  <a:cubicBezTo>
                    <a:pt x="16145" y="5315"/>
                    <a:pt x="15845" y="4615"/>
                    <a:pt x="15445" y="3947"/>
                  </a:cubicBezTo>
                  <a:cubicBezTo>
                    <a:pt x="14277" y="1946"/>
                    <a:pt x="12309" y="578"/>
                    <a:pt x="10074" y="145"/>
                  </a:cubicBezTo>
                  <a:cubicBezTo>
                    <a:pt x="9561" y="49"/>
                    <a:pt x="9048" y="1"/>
                    <a:pt x="8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073392" y="1905684"/>
              <a:ext cx="136129" cy="142683"/>
            </a:xfrm>
            <a:custGeom>
              <a:avLst/>
              <a:gdLst/>
              <a:ahLst/>
              <a:cxnLst/>
              <a:rect l="l" t="t" r="r" b="b"/>
              <a:pathLst>
                <a:path w="6605" h="6923" extrusionOk="0">
                  <a:moveTo>
                    <a:pt x="3319" y="1"/>
                  </a:moveTo>
                  <a:cubicBezTo>
                    <a:pt x="2402" y="1"/>
                    <a:pt x="1484" y="618"/>
                    <a:pt x="1568" y="1852"/>
                  </a:cubicBezTo>
                  <a:cubicBezTo>
                    <a:pt x="1568" y="2619"/>
                    <a:pt x="2002" y="3286"/>
                    <a:pt x="2702" y="3586"/>
                  </a:cubicBezTo>
                  <a:cubicBezTo>
                    <a:pt x="0" y="4020"/>
                    <a:pt x="134" y="6922"/>
                    <a:pt x="134" y="6922"/>
                  </a:cubicBezTo>
                  <a:lnTo>
                    <a:pt x="6471" y="6922"/>
                  </a:lnTo>
                  <a:cubicBezTo>
                    <a:pt x="6471" y="6922"/>
                    <a:pt x="6605" y="3987"/>
                    <a:pt x="3970" y="3586"/>
                  </a:cubicBezTo>
                  <a:cubicBezTo>
                    <a:pt x="4637" y="3286"/>
                    <a:pt x="5070" y="2619"/>
                    <a:pt x="5070" y="1852"/>
                  </a:cubicBezTo>
                  <a:cubicBezTo>
                    <a:pt x="5154" y="618"/>
                    <a:pt x="4236" y="1"/>
                    <a:pt x="331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075453" y="1905436"/>
              <a:ext cx="132007" cy="143610"/>
            </a:xfrm>
            <a:custGeom>
              <a:avLst/>
              <a:gdLst/>
              <a:ahLst/>
              <a:cxnLst/>
              <a:rect l="l" t="t" r="r" b="b"/>
              <a:pathLst>
                <a:path w="6405" h="6968" extrusionOk="0">
                  <a:moveTo>
                    <a:pt x="4071" y="3531"/>
                  </a:moveTo>
                  <a:lnTo>
                    <a:pt x="4071" y="3531"/>
                  </a:lnTo>
                  <a:cubicBezTo>
                    <a:pt x="4071" y="3531"/>
                    <a:pt x="4070" y="3532"/>
                    <a:pt x="4070" y="3532"/>
                  </a:cubicBezTo>
                  <a:cubicBezTo>
                    <a:pt x="4069" y="3532"/>
                    <a:pt x="4069" y="3532"/>
                    <a:pt x="4069" y="3533"/>
                  </a:cubicBezTo>
                  <a:lnTo>
                    <a:pt x="4069" y="3533"/>
                  </a:lnTo>
                  <a:cubicBezTo>
                    <a:pt x="4070" y="3532"/>
                    <a:pt x="4070" y="3532"/>
                    <a:pt x="4071" y="3531"/>
                  </a:cubicBezTo>
                  <a:close/>
                  <a:moveTo>
                    <a:pt x="3215" y="0"/>
                  </a:moveTo>
                  <a:cubicBezTo>
                    <a:pt x="2874" y="0"/>
                    <a:pt x="2531" y="112"/>
                    <a:pt x="2235" y="329"/>
                  </a:cubicBezTo>
                  <a:cubicBezTo>
                    <a:pt x="1735" y="696"/>
                    <a:pt x="1435" y="1330"/>
                    <a:pt x="1468" y="1997"/>
                  </a:cubicBezTo>
                  <a:cubicBezTo>
                    <a:pt x="1468" y="2675"/>
                    <a:pt x="1866" y="3268"/>
                    <a:pt x="2426" y="3591"/>
                  </a:cubicBezTo>
                  <a:lnTo>
                    <a:pt x="2426" y="3591"/>
                  </a:lnTo>
                  <a:cubicBezTo>
                    <a:pt x="2041" y="3670"/>
                    <a:pt x="1658" y="3828"/>
                    <a:pt x="1301" y="4065"/>
                  </a:cubicBezTo>
                  <a:cubicBezTo>
                    <a:pt x="901" y="4332"/>
                    <a:pt x="601" y="4699"/>
                    <a:pt x="400" y="5133"/>
                  </a:cubicBezTo>
                  <a:cubicBezTo>
                    <a:pt x="134" y="5700"/>
                    <a:pt x="0" y="6300"/>
                    <a:pt x="0" y="6934"/>
                  </a:cubicBezTo>
                  <a:lnTo>
                    <a:pt x="0" y="6968"/>
                  </a:lnTo>
                  <a:lnTo>
                    <a:pt x="6405" y="6968"/>
                  </a:lnTo>
                  <a:lnTo>
                    <a:pt x="6405" y="6934"/>
                  </a:lnTo>
                  <a:cubicBezTo>
                    <a:pt x="6405" y="6300"/>
                    <a:pt x="6271" y="5667"/>
                    <a:pt x="5971" y="5100"/>
                  </a:cubicBezTo>
                  <a:cubicBezTo>
                    <a:pt x="5771" y="4633"/>
                    <a:pt x="5437" y="4266"/>
                    <a:pt x="5037" y="3999"/>
                  </a:cubicBezTo>
                  <a:cubicBezTo>
                    <a:pt x="4695" y="3812"/>
                    <a:pt x="4325" y="3655"/>
                    <a:pt x="3952" y="3607"/>
                  </a:cubicBezTo>
                  <a:lnTo>
                    <a:pt x="3952" y="3607"/>
                  </a:lnTo>
                  <a:cubicBezTo>
                    <a:pt x="4000" y="3582"/>
                    <a:pt x="4044" y="3557"/>
                    <a:pt x="4069" y="3533"/>
                  </a:cubicBezTo>
                  <a:lnTo>
                    <a:pt x="4069" y="3533"/>
                  </a:lnTo>
                  <a:cubicBezTo>
                    <a:pt x="4029" y="3558"/>
                    <a:pt x="3989" y="3582"/>
                    <a:pt x="3947" y="3607"/>
                  </a:cubicBezTo>
                  <a:lnTo>
                    <a:pt x="3947" y="3607"/>
                  </a:lnTo>
                  <a:cubicBezTo>
                    <a:pt x="3921" y="3603"/>
                    <a:pt x="3895" y="3601"/>
                    <a:pt x="3870" y="3598"/>
                  </a:cubicBezTo>
                  <a:lnTo>
                    <a:pt x="3870" y="3598"/>
                  </a:lnTo>
                  <a:lnTo>
                    <a:pt x="3930" y="3616"/>
                  </a:lnTo>
                  <a:lnTo>
                    <a:pt x="3930" y="3616"/>
                  </a:lnTo>
                  <a:cubicBezTo>
                    <a:pt x="3921" y="3622"/>
                    <a:pt x="3912" y="3627"/>
                    <a:pt x="3903" y="3632"/>
                  </a:cubicBezTo>
                  <a:cubicBezTo>
                    <a:pt x="3913" y="3627"/>
                    <a:pt x="3922" y="3622"/>
                    <a:pt x="3932" y="3617"/>
                  </a:cubicBezTo>
                  <a:lnTo>
                    <a:pt x="3932" y="3617"/>
                  </a:lnTo>
                  <a:lnTo>
                    <a:pt x="4203" y="3699"/>
                  </a:lnTo>
                  <a:cubicBezTo>
                    <a:pt x="4337" y="3732"/>
                    <a:pt x="4437" y="3765"/>
                    <a:pt x="4570" y="3832"/>
                  </a:cubicBezTo>
                  <a:cubicBezTo>
                    <a:pt x="4737" y="3899"/>
                    <a:pt x="4904" y="3965"/>
                    <a:pt x="5037" y="4065"/>
                  </a:cubicBezTo>
                  <a:cubicBezTo>
                    <a:pt x="5437" y="4332"/>
                    <a:pt x="5771" y="4699"/>
                    <a:pt x="5971" y="5133"/>
                  </a:cubicBezTo>
                  <a:cubicBezTo>
                    <a:pt x="6233" y="5690"/>
                    <a:pt x="6367" y="6311"/>
                    <a:pt x="6371" y="6934"/>
                  </a:cubicBezTo>
                  <a:lnTo>
                    <a:pt x="6371" y="6934"/>
                  </a:lnTo>
                  <a:lnTo>
                    <a:pt x="100" y="6901"/>
                  </a:lnTo>
                  <a:lnTo>
                    <a:pt x="100" y="6901"/>
                  </a:lnTo>
                  <a:cubicBezTo>
                    <a:pt x="105" y="6312"/>
                    <a:pt x="239" y="5724"/>
                    <a:pt x="501" y="5200"/>
                  </a:cubicBezTo>
                  <a:cubicBezTo>
                    <a:pt x="701" y="4766"/>
                    <a:pt x="1001" y="4399"/>
                    <a:pt x="1401" y="4132"/>
                  </a:cubicBezTo>
                  <a:cubicBezTo>
                    <a:pt x="1768" y="3899"/>
                    <a:pt x="2202" y="3732"/>
                    <a:pt x="2635" y="3665"/>
                  </a:cubicBezTo>
                  <a:lnTo>
                    <a:pt x="2769" y="3632"/>
                  </a:lnTo>
                  <a:lnTo>
                    <a:pt x="2635" y="3598"/>
                  </a:lnTo>
                  <a:cubicBezTo>
                    <a:pt x="2613" y="3588"/>
                    <a:pt x="2591" y="3577"/>
                    <a:pt x="2569" y="3565"/>
                  </a:cubicBezTo>
                  <a:lnTo>
                    <a:pt x="2569" y="3565"/>
                  </a:lnTo>
                  <a:lnTo>
                    <a:pt x="2569" y="3565"/>
                  </a:lnTo>
                  <a:cubicBezTo>
                    <a:pt x="2569" y="3565"/>
                    <a:pt x="2568" y="3565"/>
                    <a:pt x="2568" y="3565"/>
                  </a:cubicBezTo>
                  <a:lnTo>
                    <a:pt x="2568" y="3565"/>
                  </a:lnTo>
                  <a:cubicBezTo>
                    <a:pt x="1973" y="3255"/>
                    <a:pt x="1600" y="2673"/>
                    <a:pt x="1568" y="1997"/>
                  </a:cubicBezTo>
                  <a:cubicBezTo>
                    <a:pt x="1535" y="1364"/>
                    <a:pt x="1801" y="763"/>
                    <a:pt x="2335" y="396"/>
                  </a:cubicBezTo>
                  <a:cubicBezTo>
                    <a:pt x="2616" y="195"/>
                    <a:pt x="2946" y="91"/>
                    <a:pt x="3273" y="91"/>
                  </a:cubicBezTo>
                  <a:cubicBezTo>
                    <a:pt x="3489" y="91"/>
                    <a:pt x="3704" y="137"/>
                    <a:pt x="3903" y="229"/>
                  </a:cubicBezTo>
                  <a:cubicBezTo>
                    <a:pt x="4370" y="396"/>
                    <a:pt x="4704" y="796"/>
                    <a:pt x="4870" y="1230"/>
                  </a:cubicBezTo>
                  <a:cubicBezTo>
                    <a:pt x="5004" y="1630"/>
                    <a:pt x="5004" y="2031"/>
                    <a:pt x="4904" y="2398"/>
                  </a:cubicBezTo>
                  <a:cubicBezTo>
                    <a:pt x="4837" y="2698"/>
                    <a:pt x="4704" y="2965"/>
                    <a:pt x="4503" y="3165"/>
                  </a:cubicBezTo>
                  <a:cubicBezTo>
                    <a:pt x="4378" y="3315"/>
                    <a:pt x="4234" y="3428"/>
                    <a:pt x="4071" y="3531"/>
                  </a:cubicBezTo>
                  <a:lnTo>
                    <a:pt x="4071" y="3531"/>
                  </a:lnTo>
                  <a:cubicBezTo>
                    <a:pt x="4237" y="3464"/>
                    <a:pt x="4404" y="3331"/>
                    <a:pt x="4537" y="3198"/>
                  </a:cubicBezTo>
                  <a:cubicBezTo>
                    <a:pt x="4737" y="2965"/>
                    <a:pt x="4870" y="2698"/>
                    <a:pt x="4937" y="2431"/>
                  </a:cubicBezTo>
                  <a:cubicBezTo>
                    <a:pt x="5037" y="2031"/>
                    <a:pt x="5037" y="1597"/>
                    <a:pt x="4904" y="1230"/>
                  </a:cubicBezTo>
                  <a:cubicBezTo>
                    <a:pt x="4737" y="763"/>
                    <a:pt x="4370" y="363"/>
                    <a:pt x="3903" y="163"/>
                  </a:cubicBezTo>
                  <a:cubicBezTo>
                    <a:pt x="3685" y="54"/>
                    <a:pt x="345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5464264" y="2634329"/>
              <a:ext cx="611890" cy="570835"/>
            </a:xfrm>
            <a:custGeom>
              <a:avLst/>
              <a:gdLst/>
              <a:ahLst/>
              <a:cxnLst/>
              <a:rect l="l" t="t" r="r" b="b"/>
              <a:pathLst>
                <a:path w="29689" h="27697" extrusionOk="0">
                  <a:moveTo>
                    <a:pt x="14837" y="0"/>
                  </a:moveTo>
                  <a:cubicBezTo>
                    <a:pt x="8093" y="0"/>
                    <a:pt x="2195" y="4920"/>
                    <a:pt x="1135" y="11764"/>
                  </a:cubicBezTo>
                  <a:cubicBezTo>
                    <a:pt x="1" y="19336"/>
                    <a:pt x="5204" y="26407"/>
                    <a:pt x="12776" y="27542"/>
                  </a:cubicBezTo>
                  <a:cubicBezTo>
                    <a:pt x="13471" y="27646"/>
                    <a:pt x="14162" y="27697"/>
                    <a:pt x="14844" y="27697"/>
                  </a:cubicBezTo>
                  <a:cubicBezTo>
                    <a:pt x="21568" y="27697"/>
                    <a:pt x="27491" y="22777"/>
                    <a:pt x="28521" y="15933"/>
                  </a:cubicBezTo>
                  <a:cubicBezTo>
                    <a:pt x="29689" y="8361"/>
                    <a:pt x="24485" y="1289"/>
                    <a:pt x="16913" y="155"/>
                  </a:cubicBezTo>
                  <a:cubicBezTo>
                    <a:pt x="16215" y="51"/>
                    <a:pt x="15522" y="0"/>
                    <a:pt x="1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5478011" y="2642326"/>
              <a:ext cx="577513" cy="574092"/>
            </a:xfrm>
            <a:custGeom>
              <a:avLst/>
              <a:gdLst/>
              <a:ahLst/>
              <a:cxnLst/>
              <a:rect l="l" t="t" r="r" b="b"/>
              <a:pathLst>
                <a:path w="28021" h="27855" extrusionOk="0">
                  <a:moveTo>
                    <a:pt x="14078" y="1"/>
                  </a:moveTo>
                  <a:lnTo>
                    <a:pt x="13144" y="68"/>
                  </a:lnTo>
                  <a:cubicBezTo>
                    <a:pt x="13010" y="101"/>
                    <a:pt x="12843" y="101"/>
                    <a:pt x="12677" y="101"/>
                  </a:cubicBezTo>
                  <a:lnTo>
                    <a:pt x="12210" y="168"/>
                  </a:lnTo>
                  <a:cubicBezTo>
                    <a:pt x="11909" y="201"/>
                    <a:pt x="11609" y="234"/>
                    <a:pt x="11276" y="301"/>
                  </a:cubicBezTo>
                  <a:cubicBezTo>
                    <a:pt x="10008" y="601"/>
                    <a:pt x="8774" y="1035"/>
                    <a:pt x="7606" y="1635"/>
                  </a:cubicBezTo>
                  <a:cubicBezTo>
                    <a:pt x="7306" y="1802"/>
                    <a:pt x="7039" y="2002"/>
                    <a:pt x="6739" y="2169"/>
                  </a:cubicBezTo>
                  <a:cubicBezTo>
                    <a:pt x="6439" y="2336"/>
                    <a:pt x="6172" y="2536"/>
                    <a:pt x="5905" y="2736"/>
                  </a:cubicBezTo>
                  <a:cubicBezTo>
                    <a:pt x="5338" y="3136"/>
                    <a:pt x="4804" y="3603"/>
                    <a:pt x="4337" y="4070"/>
                  </a:cubicBezTo>
                  <a:cubicBezTo>
                    <a:pt x="3837" y="4571"/>
                    <a:pt x="3370" y="5138"/>
                    <a:pt x="2970" y="5705"/>
                  </a:cubicBezTo>
                  <a:cubicBezTo>
                    <a:pt x="2102" y="6872"/>
                    <a:pt x="1402" y="8140"/>
                    <a:pt x="968" y="9541"/>
                  </a:cubicBezTo>
                  <a:cubicBezTo>
                    <a:pt x="1" y="12376"/>
                    <a:pt x="1" y="15479"/>
                    <a:pt x="968" y="18347"/>
                  </a:cubicBezTo>
                  <a:cubicBezTo>
                    <a:pt x="1402" y="19715"/>
                    <a:pt x="2102" y="21016"/>
                    <a:pt x="2970" y="22183"/>
                  </a:cubicBezTo>
                  <a:cubicBezTo>
                    <a:pt x="3770" y="23318"/>
                    <a:pt x="4771" y="24318"/>
                    <a:pt x="5905" y="25119"/>
                  </a:cubicBezTo>
                  <a:cubicBezTo>
                    <a:pt x="6172" y="25352"/>
                    <a:pt x="6439" y="25519"/>
                    <a:pt x="6739" y="25719"/>
                  </a:cubicBezTo>
                  <a:cubicBezTo>
                    <a:pt x="7039" y="25886"/>
                    <a:pt x="7306" y="26053"/>
                    <a:pt x="7606" y="26220"/>
                  </a:cubicBezTo>
                  <a:cubicBezTo>
                    <a:pt x="8207" y="26520"/>
                    <a:pt x="8807" y="26787"/>
                    <a:pt x="9441" y="27020"/>
                  </a:cubicBezTo>
                  <a:cubicBezTo>
                    <a:pt x="10041" y="27254"/>
                    <a:pt x="10642" y="27420"/>
                    <a:pt x="11276" y="27554"/>
                  </a:cubicBezTo>
                  <a:cubicBezTo>
                    <a:pt x="11609" y="27621"/>
                    <a:pt x="11909" y="27654"/>
                    <a:pt x="12210" y="27721"/>
                  </a:cubicBezTo>
                  <a:lnTo>
                    <a:pt x="12677" y="27787"/>
                  </a:lnTo>
                  <a:cubicBezTo>
                    <a:pt x="12843" y="27821"/>
                    <a:pt x="13010" y="27821"/>
                    <a:pt x="13144" y="27821"/>
                  </a:cubicBezTo>
                  <a:lnTo>
                    <a:pt x="14078" y="27854"/>
                  </a:lnTo>
                  <a:cubicBezTo>
                    <a:pt x="14378" y="27854"/>
                    <a:pt x="14678" y="27821"/>
                    <a:pt x="14978" y="27821"/>
                  </a:cubicBezTo>
                  <a:cubicBezTo>
                    <a:pt x="15579" y="27787"/>
                    <a:pt x="16146" y="27721"/>
                    <a:pt x="16746" y="27621"/>
                  </a:cubicBezTo>
                  <a:cubicBezTo>
                    <a:pt x="20649" y="26853"/>
                    <a:pt x="24051" y="24452"/>
                    <a:pt x="26086" y="21016"/>
                  </a:cubicBezTo>
                  <a:cubicBezTo>
                    <a:pt x="26787" y="19882"/>
                    <a:pt x="27287" y="18614"/>
                    <a:pt x="27621" y="17313"/>
                  </a:cubicBezTo>
                  <a:cubicBezTo>
                    <a:pt x="27721" y="16846"/>
                    <a:pt x="27821" y="16379"/>
                    <a:pt x="27887" y="15879"/>
                  </a:cubicBezTo>
                  <a:cubicBezTo>
                    <a:pt x="27921" y="15679"/>
                    <a:pt x="27954" y="15479"/>
                    <a:pt x="27954" y="15312"/>
                  </a:cubicBezTo>
                  <a:cubicBezTo>
                    <a:pt x="27987" y="15112"/>
                    <a:pt x="27987" y="14978"/>
                    <a:pt x="27987" y="14811"/>
                  </a:cubicBezTo>
                  <a:cubicBezTo>
                    <a:pt x="27987" y="14545"/>
                    <a:pt x="27987" y="14311"/>
                    <a:pt x="27987" y="14144"/>
                  </a:cubicBezTo>
                  <a:cubicBezTo>
                    <a:pt x="27954" y="14311"/>
                    <a:pt x="27921" y="14545"/>
                    <a:pt x="27921" y="14811"/>
                  </a:cubicBezTo>
                  <a:cubicBezTo>
                    <a:pt x="27921" y="14945"/>
                    <a:pt x="27921" y="15145"/>
                    <a:pt x="27921" y="15312"/>
                  </a:cubicBezTo>
                  <a:cubicBezTo>
                    <a:pt x="27887" y="15445"/>
                    <a:pt x="27854" y="15679"/>
                    <a:pt x="27821" y="15879"/>
                  </a:cubicBezTo>
                  <a:cubicBezTo>
                    <a:pt x="27754" y="16346"/>
                    <a:pt x="27654" y="16846"/>
                    <a:pt x="27520" y="17313"/>
                  </a:cubicBezTo>
                  <a:cubicBezTo>
                    <a:pt x="27220" y="18581"/>
                    <a:pt x="26687" y="19815"/>
                    <a:pt x="25986" y="20983"/>
                  </a:cubicBezTo>
                  <a:cubicBezTo>
                    <a:pt x="23951" y="24352"/>
                    <a:pt x="20582" y="26687"/>
                    <a:pt x="16713" y="27420"/>
                  </a:cubicBezTo>
                  <a:cubicBezTo>
                    <a:pt x="16146" y="27521"/>
                    <a:pt x="15579" y="27587"/>
                    <a:pt x="14978" y="27621"/>
                  </a:cubicBezTo>
                  <a:cubicBezTo>
                    <a:pt x="14678" y="27654"/>
                    <a:pt x="14378" y="27654"/>
                    <a:pt x="14078" y="27654"/>
                  </a:cubicBezTo>
                  <a:lnTo>
                    <a:pt x="13177" y="27621"/>
                  </a:lnTo>
                  <a:cubicBezTo>
                    <a:pt x="13043" y="27621"/>
                    <a:pt x="12877" y="27621"/>
                    <a:pt x="12710" y="27587"/>
                  </a:cubicBezTo>
                  <a:lnTo>
                    <a:pt x="12276" y="27521"/>
                  </a:lnTo>
                  <a:cubicBezTo>
                    <a:pt x="11976" y="27454"/>
                    <a:pt x="11642" y="27420"/>
                    <a:pt x="11342" y="27354"/>
                  </a:cubicBezTo>
                  <a:cubicBezTo>
                    <a:pt x="10708" y="27220"/>
                    <a:pt x="10108" y="27054"/>
                    <a:pt x="9508" y="26820"/>
                  </a:cubicBezTo>
                  <a:cubicBezTo>
                    <a:pt x="8907" y="26620"/>
                    <a:pt x="8307" y="26353"/>
                    <a:pt x="7706" y="26053"/>
                  </a:cubicBezTo>
                  <a:cubicBezTo>
                    <a:pt x="7439" y="25886"/>
                    <a:pt x="7173" y="25686"/>
                    <a:pt x="6872" y="25519"/>
                  </a:cubicBezTo>
                  <a:cubicBezTo>
                    <a:pt x="6606" y="25352"/>
                    <a:pt x="6305" y="25152"/>
                    <a:pt x="6038" y="24952"/>
                  </a:cubicBezTo>
                  <a:cubicBezTo>
                    <a:pt x="4938" y="24151"/>
                    <a:pt x="3937" y="23151"/>
                    <a:pt x="3136" y="22050"/>
                  </a:cubicBezTo>
                  <a:cubicBezTo>
                    <a:pt x="2269" y="20882"/>
                    <a:pt x="1635" y="19615"/>
                    <a:pt x="1168" y="18247"/>
                  </a:cubicBezTo>
                  <a:cubicBezTo>
                    <a:pt x="234" y="15445"/>
                    <a:pt x="234" y="12410"/>
                    <a:pt x="1168" y="9608"/>
                  </a:cubicBezTo>
                  <a:cubicBezTo>
                    <a:pt x="1602" y="8240"/>
                    <a:pt x="2269" y="6972"/>
                    <a:pt x="3136" y="5805"/>
                  </a:cubicBezTo>
                  <a:cubicBezTo>
                    <a:pt x="3537" y="5238"/>
                    <a:pt x="4004" y="4704"/>
                    <a:pt x="4471" y="4237"/>
                  </a:cubicBezTo>
                  <a:cubicBezTo>
                    <a:pt x="4971" y="3737"/>
                    <a:pt x="5471" y="3303"/>
                    <a:pt x="6038" y="2903"/>
                  </a:cubicBezTo>
                  <a:cubicBezTo>
                    <a:pt x="6305" y="2669"/>
                    <a:pt x="6572" y="2503"/>
                    <a:pt x="6872" y="2336"/>
                  </a:cubicBezTo>
                  <a:cubicBezTo>
                    <a:pt x="7139" y="2169"/>
                    <a:pt x="7406" y="1969"/>
                    <a:pt x="7706" y="1802"/>
                  </a:cubicBezTo>
                  <a:cubicBezTo>
                    <a:pt x="8273" y="1502"/>
                    <a:pt x="8874" y="1235"/>
                    <a:pt x="9474" y="1035"/>
                  </a:cubicBezTo>
                  <a:cubicBezTo>
                    <a:pt x="10075" y="801"/>
                    <a:pt x="10708" y="635"/>
                    <a:pt x="11309" y="501"/>
                  </a:cubicBezTo>
                  <a:cubicBezTo>
                    <a:pt x="11642" y="434"/>
                    <a:pt x="11943" y="401"/>
                    <a:pt x="12243" y="334"/>
                  </a:cubicBezTo>
                  <a:lnTo>
                    <a:pt x="12710" y="268"/>
                  </a:lnTo>
                  <a:cubicBezTo>
                    <a:pt x="12843" y="234"/>
                    <a:pt x="13010" y="234"/>
                    <a:pt x="13177" y="234"/>
                  </a:cubicBezTo>
                  <a:lnTo>
                    <a:pt x="14078" y="201"/>
                  </a:lnTo>
                  <a:cubicBezTo>
                    <a:pt x="14378" y="201"/>
                    <a:pt x="14678" y="234"/>
                    <a:pt x="14978" y="234"/>
                  </a:cubicBezTo>
                  <a:cubicBezTo>
                    <a:pt x="15545" y="268"/>
                    <a:pt x="16146" y="334"/>
                    <a:pt x="16713" y="434"/>
                  </a:cubicBezTo>
                  <a:cubicBezTo>
                    <a:pt x="18814" y="801"/>
                    <a:pt x="20782" y="1702"/>
                    <a:pt x="22484" y="3003"/>
                  </a:cubicBezTo>
                  <a:cubicBezTo>
                    <a:pt x="23885" y="4070"/>
                    <a:pt x="25085" y="5371"/>
                    <a:pt x="25986" y="6906"/>
                  </a:cubicBezTo>
                  <a:cubicBezTo>
                    <a:pt x="26687" y="8040"/>
                    <a:pt x="27220" y="9274"/>
                    <a:pt x="27520" y="10575"/>
                  </a:cubicBezTo>
                  <a:cubicBezTo>
                    <a:pt x="27654" y="11042"/>
                    <a:pt x="27754" y="11509"/>
                    <a:pt x="27821" y="11976"/>
                  </a:cubicBezTo>
                  <a:cubicBezTo>
                    <a:pt x="27854" y="12210"/>
                    <a:pt x="27887" y="12376"/>
                    <a:pt x="27921" y="12576"/>
                  </a:cubicBezTo>
                  <a:cubicBezTo>
                    <a:pt x="27921" y="12743"/>
                    <a:pt x="27921" y="12910"/>
                    <a:pt x="27921" y="13043"/>
                  </a:cubicBezTo>
                  <a:cubicBezTo>
                    <a:pt x="27954" y="13344"/>
                    <a:pt x="27954" y="13544"/>
                    <a:pt x="27987" y="13711"/>
                  </a:cubicBezTo>
                  <a:cubicBezTo>
                    <a:pt x="27987" y="13844"/>
                    <a:pt x="27987" y="13911"/>
                    <a:pt x="27987" y="13911"/>
                  </a:cubicBezTo>
                  <a:cubicBezTo>
                    <a:pt x="27987" y="13911"/>
                    <a:pt x="28021" y="13877"/>
                    <a:pt x="28021" y="13711"/>
                  </a:cubicBezTo>
                  <a:cubicBezTo>
                    <a:pt x="27987" y="13544"/>
                    <a:pt x="27987" y="13344"/>
                    <a:pt x="27987" y="13043"/>
                  </a:cubicBezTo>
                  <a:cubicBezTo>
                    <a:pt x="27954" y="12910"/>
                    <a:pt x="27987" y="12710"/>
                    <a:pt x="27954" y="12576"/>
                  </a:cubicBezTo>
                  <a:cubicBezTo>
                    <a:pt x="27954" y="12410"/>
                    <a:pt x="27921" y="12176"/>
                    <a:pt x="27887" y="11976"/>
                  </a:cubicBezTo>
                  <a:cubicBezTo>
                    <a:pt x="27821" y="11509"/>
                    <a:pt x="27754" y="11009"/>
                    <a:pt x="27621" y="10542"/>
                  </a:cubicBezTo>
                  <a:cubicBezTo>
                    <a:pt x="27287" y="9241"/>
                    <a:pt x="26787" y="8007"/>
                    <a:pt x="26119" y="6839"/>
                  </a:cubicBezTo>
                  <a:cubicBezTo>
                    <a:pt x="24085" y="3403"/>
                    <a:pt x="20649" y="1002"/>
                    <a:pt x="16746" y="268"/>
                  </a:cubicBezTo>
                  <a:cubicBezTo>
                    <a:pt x="16146" y="134"/>
                    <a:pt x="15579" y="68"/>
                    <a:pt x="14978" y="68"/>
                  </a:cubicBezTo>
                  <a:cubicBezTo>
                    <a:pt x="14678" y="34"/>
                    <a:pt x="14378" y="1"/>
                    <a:pt x="1407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5600393" y="2776188"/>
              <a:ext cx="337571" cy="302946"/>
            </a:xfrm>
            <a:custGeom>
              <a:avLst/>
              <a:gdLst/>
              <a:ahLst/>
              <a:cxnLst/>
              <a:rect l="l" t="t" r="r" b="b"/>
              <a:pathLst>
                <a:path w="16379" h="14699" extrusionOk="0">
                  <a:moveTo>
                    <a:pt x="8222" y="0"/>
                  </a:moveTo>
                  <a:cubicBezTo>
                    <a:pt x="6473" y="0"/>
                    <a:pt x="4715" y="622"/>
                    <a:pt x="3303" y="1878"/>
                  </a:cubicBezTo>
                  <a:cubicBezTo>
                    <a:pt x="267" y="4580"/>
                    <a:pt x="0" y="9217"/>
                    <a:pt x="2736" y="12253"/>
                  </a:cubicBezTo>
                  <a:cubicBezTo>
                    <a:pt x="4181" y="13876"/>
                    <a:pt x="6179" y="14698"/>
                    <a:pt x="8190" y="14698"/>
                  </a:cubicBezTo>
                  <a:cubicBezTo>
                    <a:pt x="9939" y="14698"/>
                    <a:pt x="11698" y="14076"/>
                    <a:pt x="13110" y="12820"/>
                  </a:cubicBezTo>
                  <a:cubicBezTo>
                    <a:pt x="16112" y="10118"/>
                    <a:pt x="16379" y="5481"/>
                    <a:pt x="13677" y="2446"/>
                  </a:cubicBezTo>
                  <a:cubicBezTo>
                    <a:pt x="12232" y="822"/>
                    <a:pt x="10233" y="0"/>
                    <a:pt x="822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5616881" y="2774519"/>
              <a:ext cx="305955" cy="306244"/>
            </a:xfrm>
            <a:custGeom>
              <a:avLst/>
              <a:gdLst/>
              <a:ahLst/>
              <a:cxnLst/>
              <a:rect l="l" t="t" r="r" b="b"/>
              <a:pathLst>
                <a:path w="14845" h="14859" extrusionOk="0">
                  <a:moveTo>
                    <a:pt x="7406" y="1"/>
                  </a:moveTo>
                  <a:cubicBezTo>
                    <a:pt x="7105" y="1"/>
                    <a:pt x="6804" y="20"/>
                    <a:pt x="6506" y="58"/>
                  </a:cubicBezTo>
                  <a:cubicBezTo>
                    <a:pt x="4404" y="325"/>
                    <a:pt x="2503" y="1492"/>
                    <a:pt x="1302" y="3227"/>
                  </a:cubicBezTo>
                  <a:cubicBezTo>
                    <a:pt x="902" y="3827"/>
                    <a:pt x="568" y="4461"/>
                    <a:pt x="368" y="5162"/>
                  </a:cubicBezTo>
                  <a:cubicBezTo>
                    <a:pt x="301" y="5395"/>
                    <a:pt x="234" y="5662"/>
                    <a:pt x="168" y="5929"/>
                  </a:cubicBezTo>
                  <a:cubicBezTo>
                    <a:pt x="168" y="6029"/>
                    <a:pt x="101" y="6129"/>
                    <a:pt x="101" y="6229"/>
                  </a:cubicBezTo>
                  <a:lnTo>
                    <a:pt x="101" y="6463"/>
                  </a:lnTo>
                  <a:cubicBezTo>
                    <a:pt x="68" y="6629"/>
                    <a:pt x="68" y="6730"/>
                    <a:pt x="68" y="6830"/>
                  </a:cubicBezTo>
                  <a:lnTo>
                    <a:pt x="134" y="6496"/>
                  </a:lnTo>
                  <a:cubicBezTo>
                    <a:pt x="134" y="6396"/>
                    <a:pt x="134" y="6329"/>
                    <a:pt x="168" y="6229"/>
                  </a:cubicBezTo>
                  <a:cubicBezTo>
                    <a:pt x="168" y="6129"/>
                    <a:pt x="201" y="6029"/>
                    <a:pt x="234" y="5929"/>
                  </a:cubicBezTo>
                  <a:cubicBezTo>
                    <a:pt x="268" y="5662"/>
                    <a:pt x="335" y="5429"/>
                    <a:pt x="435" y="5195"/>
                  </a:cubicBezTo>
                  <a:cubicBezTo>
                    <a:pt x="635" y="4495"/>
                    <a:pt x="968" y="3861"/>
                    <a:pt x="1369" y="3294"/>
                  </a:cubicBezTo>
                  <a:cubicBezTo>
                    <a:pt x="2772" y="1282"/>
                    <a:pt x="5029" y="172"/>
                    <a:pt x="7357" y="172"/>
                  </a:cubicBezTo>
                  <a:cubicBezTo>
                    <a:pt x="8348" y="172"/>
                    <a:pt x="9352" y="374"/>
                    <a:pt x="10308" y="792"/>
                  </a:cubicBezTo>
                  <a:cubicBezTo>
                    <a:pt x="10642" y="925"/>
                    <a:pt x="10942" y="1092"/>
                    <a:pt x="11242" y="1259"/>
                  </a:cubicBezTo>
                  <a:cubicBezTo>
                    <a:pt x="11543" y="1459"/>
                    <a:pt x="11809" y="1659"/>
                    <a:pt x="12076" y="1893"/>
                  </a:cubicBezTo>
                  <a:cubicBezTo>
                    <a:pt x="12643" y="2360"/>
                    <a:pt x="13110" y="2927"/>
                    <a:pt x="13511" y="3527"/>
                  </a:cubicBezTo>
                  <a:cubicBezTo>
                    <a:pt x="13911" y="4161"/>
                    <a:pt x="14211" y="4862"/>
                    <a:pt x="14411" y="5595"/>
                  </a:cubicBezTo>
                  <a:cubicBezTo>
                    <a:pt x="14611" y="6363"/>
                    <a:pt x="14678" y="7130"/>
                    <a:pt x="14645" y="7930"/>
                  </a:cubicBezTo>
                  <a:cubicBezTo>
                    <a:pt x="14578" y="8698"/>
                    <a:pt x="14411" y="9465"/>
                    <a:pt x="14111" y="10165"/>
                  </a:cubicBezTo>
                  <a:cubicBezTo>
                    <a:pt x="13844" y="10866"/>
                    <a:pt x="13444" y="11533"/>
                    <a:pt x="12944" y="12100"/>
                  </a:cubicBezTo>
                  <a:cubicBezTo>
                    <a:pt x="12710" y="12400"/>
                    <a:pt x="12443" y="12667"/>
                    <a:pt x="12176" y="12901"/>
                  </a:cubicBezTo>
                  <a:cubicBezTo>
                    <a:pt x="11909" y="13134"/>
                    <a:pt x="11609" y="13368"/>
                    <a:pt x="11309" y="13534"/>
                  </a:cubicBezTo>
                  <a:cubicBezTo>
                    <a:pt x="11009" y="13735"/>
                    <a:pt x="10709" y="13901"/>
                    <a:pt x="10375" y="14068"/>
                  </a:cubicBezTo>
                  <a:cubicBezTo>
                    <a:pt x="10075" y="14202"/>
                    <a:pt x="9741" y="14335"/>
                    <a:pt x="9408" y="14435"/>
                  </a:cubicBezTo>
                  <a:cubicBezTo>
                    <a:pt x="8738" y="14629"/>
                    <a:pt x="8057" y="14723"/>
                    <a:pt x="7384" y="14723"/>
                  </a:cubicBezTo>
                  <a:cubicBezTo>
                    <a:pt x="4707" y="14723"/>
                    <a:pt x="2154" y="13245"/>
                    <a:pt x="902" y="10766"/>
                  </a:cubicBezTo>
                  <a:cubicBezTo>
                    <a:pt x="568" y="10132"/>
                    <a:pt x="335" y="9465"/>
                    <a:pt x="201" y="8764"/>
                  </a:cubicBezTo>
                  <a:cubicBezTo>
                    <a:pt x="134" y="8498"/>
                    <a:pt x="101" y="8264"/>
                    <a:pt x="101" y="7997"/>
                  </a:cubicBezTo>
                  <a:cubicBezTo>
                    <a:pt x="68" y="7864"/>
                    <a:pt x="68" y="7764"/>
                    <a:pt x="68" y="7697"/>
                  </a:cubicBezTo>
                  <a:lnTo>
                    <a:pt x="68" y="7096"/>
                  </a:lnTo>
                  <a:cubicBezTo>
                    <a:pt x="68" y="7030"/>
                    <a:pt x="68" y="6996"/>
                    <a:pt x="68" y="6963"/>
                  </a:cubicBezTo>
                  <a:cubicBezTo>
                    <a:pt x="34" y="6996"/>
                    <a:pt x="34" y="7030"/>
                    <a:pt x="34" y="7096"/>
                  </a:cubicBezTo>
                  <a:lnTo>
                    <a:pt x="34" y="7430"/>
                  </a:lnTo>
                  <a:cubicBezTo>
                    <a:pt x="34" y="7497"/>
                    <a:pt x="1" y="7597"/>
                    <a:pt x="34" y="7697"/>
                  </a:cubicBezTo>
                  <a:cubicBezTo>
                    <a:pt x="68" y="7797"/>
                    <a:pt x="68" y="7897"/>
                    <a:pt x="68" y="7997"/>
                  </a:cubicBezTo>
                  <a:cubicBezTo>
                    <a:pt x="68" y="8264"/>
                    <a:pt x="101" y="8531"/>
                    <a:pt x="134" y="8764"/>
                  </a:cubicBezTo>
                  <a:cubicBezTo>
                    <a:pt x="268" y="9465"/>
                    <a:pt x="501" y="10165"/>
                    <a:pt x="802" y="10799"/>
                  </a:cubicBezTo>
                  <a:cubicBezTo>
                    <a:pt x="1769" y="12701"/>
                    <a:pt x="3503" y="14102"/>
                    <a:pt x="5538" y="14635"/>
                  </a:cubicBezTo>
                  <a:cubicBezTo>
                    <a:pt x="6144" y="14784"/>
                    <a:pt x="6764" y="14859"/>
                    <a:pt x="7382" y="14859"/>
                  </a:cubicBezTo>
                  <a:cubicBezTo>
                    <a:pt x="8431" y="14859"/>
                    <a:pt x="9476" y="14642"/>
                    <a:pt x="10442" y="14202"/>
                  </a:cubicBezTo>
                  <a:cubicBezTo>
                    <a:pt x="10775" y="14068"/>
                    <a:pt x="11109" y="13868"/>
                    <a:pt x="11409" y="13668"/>
                  </a:cubicBezTo>
                  <a:cubicBezTo>
                    <a:pt x="11709" y="13468"/>
                    <a:pt x="12010" y="13268"/>
                    <a:pt x="12276" y="13034"/>
                  </a:cubicBezTo>
                  <a:cubicBezTo>
                    <a:pt x="12577" y="12767"/>
                    <a:pt x="12843" y="12500"/>
                    <a:pt x="13077" y="12200"/>
                  </a:cubicBezTo>
                  <a:cubicBezTo>
                    <a:pt x="13577" y="11600"/>
                    <a:pt x="13978" y="10933"/>
                    <a:pt x="14278" y="10232"/>
                  </a:cubicBezTo>
                  <a:cubicBezTo>
                    <a:pt x="14578" y="9465"/>
                    <a:pt x="14745" y="8698"/>
                    <a:pt x="14812" y="7897"/>
                  </a:cubicBezTo>
                  <a:cubicBezTo>
                    <a:pt x="14845" y="7096"/>
                    <a:pt x="14778" y="6296"/>
                    <a:pt x="14578" y="5529"/>
                  </a:cubicBezTo>
                  <a:cubicBezTo>
                    <a:pt x="14378" y="4795"/>
                    <a:pt x="14078" y="4061"/>
                    <a:pt x="13644" y="3427"/>
                  </a:cubicBezTo>
                  <a:cubicBezTo>
                    <a:pt x="13244" y="2793"/>
                    <a:pt x="12743" y="2226"/>
                    <a:pt x="12176" y="1759"/>
                  </a:cubicBezTo>
                  <a:cubicBezTo>
                    <a:pt x="11909" y="1526"/>
                    <a:pt x="11609" y="1292"/>
                    <a:pt x="11309" y="1126"/>
                  </a:cubicBezTo>
                  <a:cubicBezTo>
                    <a:pt x="11009" y="925"/>
                    <a:pt x="10709" y="759"/>
                    <a:pt x="10375" y="625"/>
                  </a:cubicBezTo>
                  <a:cubicBezTo>
                    <a:pt x="9424" y="214"/>
                    <a:pt x="8414" y="1"/>
                    <a:pt x="7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5766077" y="2930392"/>
              <a:ext cx="72197" cy="2082"/>
            </a:xfrm>
            <a:custGeom>
              <a:avLst/>
              <a:gdLst/>
              <a:ahLst/>
              <a:cxnLst/>
              <a:rect l="l" t="t" r="r" b="b"/>
              <a:pathLst>
                <a:path w="3503" h="101" extrusionOk="0">
                  <a:moveTo>
                    <a:pt x="0" y="0"/>
                  </a:moveTo>
                  <a:lnTo>
                    <a:pt x="67" y="67"/>
                  </a:lnTo>
                  <a:lnTo>
                    <a:pt x="67" y="101"/>
                  </a:lnTo>
                  <a:lnTo>
                    <a:pt x="3503" y="101"/>
                  </a:lnTo>
                  <a:cubicBezTo>
                    <a:pt x="3370" y="67"/>
                    <a:pt x="3236" y="34"/>
                    <a:pt x="3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5767458" y="2801147"/>
              <a:ext cx="2762" cy="26133"/>
            </a:xfrm>
            <a:custGeom>
              <a:avLst/>
              <a:gdLst/>
              <a:ahLst/>
              <a:cxnLst/>
              <a:rect l="l" t="t" r="r" b="b"/>
              <a:pathLst>
                <a:path w="134" h="1268" extrusionOk="0">
                  <a:moveTo>
                    <a:pt x="100" y="0"/>
                  </a:moveTo>
                  <a:cubicBezTo>
                    <a:pt x="0" y="434"/>
                    <a:pt x="0" y="834"/>
                    <a:pt x="100" y="1268"/>
                  </a:cubicBezTo>
                  <a:cubicBezTo>
                    <a:pt x="134" y="834"/>
                    <a:pt x="134" y="4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5820384" y="2821777"/>
              <a:ext cx="17889" cy="17889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4" y="234"/>
                    <a:pt x="234" y="534"/>
                    <a:pt x="1" y="867"/>
                  </a:cubicBezTo>
                  <a:cubicBezTo>
                    <a:pt x="334" y="600"/>
                    <a:pt x="601" y="334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5856823" y="2865759"/>
              <a:ext cx="21331" cy="13087"/>
            </a:xfrm>
            <a:custGeom>
              <a:avLst/>
              <a:gdLst/>
              <a:ahLst/>
              <a:cxnLst/>
              <a:rect l="l" t="t" r="r" b="b"/>
              <a:pathLst>
                <a:path w="1035" h="635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835" y="34"/>
                    <a:pt x="668" y="134"/>
                    <a:pt x="501" y="268"/>
                  </a:cubicBezTo>
                  <a:cubicBezTo>
                    <a:pt x="301" y="368"/>
                    <a:pt x="134" y="468"/>
                    <a:pt x="1" y="635"/>
                  </a:cubicBezTo>
                  <a:cubicBezTo>
                    <a:pt x="201" y="568"/>
                    <a:pt x="368" y="468"/>
                    <a:pt x="534" y="334"/>
                  </a:cubicBezTo>
                  <a:cubicBezTo>
                    <a:pt x="734" y="234"/>
                    <a:pt x="901" y="134"/>
                    <a:pt x="1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5867828" y="2930042"/>
              <a:ext cx="34398" cy="2082"/>
            </a:xfrm>
            <a:custGeom>
              <a:avLst/>
              <a:gdLst/>
              <a:ahLst/>
              <a:cxnLst/>
              <a:rect l="l" t="t" r="r" b="b"/>
              <a:pathLst>
                <a:path w="1669" h="101" extrusionOk="0">
                  <a:moveTo>
                    <a:pt x="822" y="1"/>
                  </a:moveTo>
                  <a:cubicBezTo>
                    <a:pt x="542" y="1"/>
                    <a:pt x="267" y="17"/>
                    <a:pt x="0" y="51"/>
                  </a:cubicBezTo>
                  <a:cubicBezTo>
                    <a:pt x="267" y="84"/>
                    <a:pt x="542" y="101"/>
                    <a:pt x="822" y="101"/>
                  </a:cubicBezTo>
                  <a:cubicBezTo>
                    <a:pt x="1101" y="101"/>
                    <a:pt x="1385" y="84"/>
                    <a:pt x="1668" y="51"/>
                  </a:cubicBezTo>
                  <a:cubicBezTo>
                    <a:pt x="1385" y="17"/>
                    <a:pt x="1101" y="1"/>
                    <a:pt x="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5628587" y="2927981"/>
              <a:ext cx="33017" cy="2082"/>
            </a:xfrm>
            <a:custGeom>
              <a:avLst/>
              <a:gdLst/>
              <a:ahLst/>
              <a:cxnLst/>
              <a:rect l="l" t="t" r="r" b="b"/>
              <a:pathLst>
                <a:path w="1602" h="101" extrusionOk="0">
                  <a:moveTo>
                    <a:pt x="801" y="1"/>
                  </a:moveTo>
                  <a:cubicBezTo>
                    <a:pt x="534" y="1"/>
                    <a:pt x="267" y="17"/>
                    <a:pt x="0" y="51"/>
                  </a:cubicBezTo>
                  <a:cubicBezTo>
                    <a:pt x="267" y="84"/>
                    <a:pt x="534" y="101"/>
                    <a:pt x="801" y="101"/>
                  </a:cubicBezTo>
                  <a:cubicBezTo>
                    <a:pt x="1067" y="101"/>
                    <a:pt x="1334" y="84"/>
                    <a:pt x="1601" y="51"/>
                  </a:cubicBezTo>
                  <a:cubicBezTo>
                    <a:pt x="1334" y="17"/>
                    <a:pt x="1067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5652639" y="2977836"/>
              <a:ext cx="26154" cy="20631"/>
            </a:xfrm>
            <a:custGeom>
              <a:avLst/>
              <a:gdLst/>
              <a:ahLst/>
              <a:cxnLst/>
              <a:rect l="l" t="t" r="r" b="b"/>
              <a:pathLst>
                <a:path w="1269" h="1001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01" y="100"/>
                    <a:pt x="801" y="267"/>
                    <a:pt x="601" y="434"/>
                  </a:cubicBezTo>
                  <a:cubicBezTo>
                    <a:pt x="367" y="601"/>
                    <a:pt x="167" y="801"/>
                    <a:pt x="1" y="1001"/>
                  </a:cubicBezTo>
                  <a:cubicBezTo>
                    <a:pt x="234" y="867"/>
                    <a:pt x="434" y="701"/>
                    <a:pt x="668" y="534"/>
                  </a:cubicBezTo>
                  <a:cubicBezTo>
                    <a:pt x="868" y="367"/>
                    <a:pt x="1068" y="200"/>
                    <a:pt x="1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5703505" y="3015635"/>
              <a:ext cx="17209" cy="28895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5" y="168"/>
                    <a:pt x="468" y="401"/>
                    <a:pt x="335" y="635"/>
                  </a:cubicBezTo>
                  <a:cubicBezTo>
                    <a:pt x="168" y="868"/>
                    <a:pt x="68" y="1135"/>
                    <a:pt x="1" y="1402"/>
                  </a:cubicBezTo>
                  <a:cubicBezTo>
                    <a:pt x="134" y="1168"/>
                    <a:pt x="268" y="935"/>
                    <a:pt x="401" y="701"/>
                  </a:cubicBezTo>
                  <a:cubicBezTo>
                    <a:pt x="568" y="468"/>
                    <a:pt x="701" y="234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768138" y="3029382"/>
              <a:ext cx="2082" cy="34398"/>
            </a:xfrm>
            <a:custGeom>
              <a:avLst/>
              <a:gdLst/>
              <a:ahLst/>
              <a:cxnLst/>
              <a:rect l="l" t="t" r="r" b="b"/>
              <a:pathLst>
                <a:path w="101" h="1669" extrusionOk="0">
                  <a:moveTo>
                    <a:pt x="67" y="1"/>
                  </a:moveTo>
                  <a:cubicBezTo>
                    <a:pt x="1" y="568"/>
                    <a:pt x="1" y="1135"/>
                    <a:pt x="67" y="1669"/>
                  </a:cubicBezTo>
                  <a:cubicBezTo>
                    <a:pt x="101" y="1135"/>
                    <a:pt x="101" y="56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818323" y="3018397"/>
              <a:ext cx="25453" cy="22712"/>
            </a:xfrm>
            <a:custGeom>
              <a:avLst/>
              <a:gdLst/>
              <a:ahLst/>
              <a:cxnLst/>
              <a:rect l="l" t="t" r="r" b="b"/>
              <a:pathLst>
                <a:path w="1235" h="1102" extrusionOk="0">
                  <a:moveTo>
                    <a:pt x="1" y="0"/>
                  </a:moveTo>
                  <a:cubicBezTo>
                    <a:pt x="301" y="434"/>
                    <a:pt x="734" y="834"/>
                    <a:pt x="1235" y="1101"/>
                  </a:cubicBezTo>
                  <a:cubicBezTo>
                    <a:pt x="1035" y="901"/>
                    <a:pt x="835" y="701"/>
                    <a:pt x="601" y="534"/>
                  </a:cubicBezTo>
                  <a:cubicBezTo>
                    <a:pt x="401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5857503" y="2981258"/>
              <a:ext cx="21352" cy="22032"/>
            </a:xfrm>
            <a:custGeom>
              <a:avLst/>
              <a:gdLst/>
              <a:ahLst/>
              <a:cxnLst/>
              <a:rect l="l" t="t" r="r" b="b"/>
              <a:pathLst>
                <a:path w="1036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01"/>
                    <a:pt x="301" y="401"/>
                    <a:pt x="468" y="568"/>
                  </a:cubicBezTo>
                  <a:cubicBezTo>
                    <a:pt x="635" y="735"/>
                    <a:pt x="835" y="902"/>
                    <a:pt x="1035" y="1068"/>
                  </a:cubicBezTo>
                  <a:cubicBezTo>
                    <a:pt x="902" y="835"/>
                    <a:pt x="735" y="668"/>
                    <a:pt x="535" y="501"/>
                  </a:cubicBezTo>
                  <a:cubicBezTo>
                    <a:pt x="368" y="301"/>
                    <a:pt x="2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5658142" y="2863698"/>
              <a:ext cx="18590" cy="1859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168"/>
                    <a:pt x="267" y="334"/>
                    <a:pt x="401" y="468"/>
                  </a:cubicBezTo>
                  <a:cubicBezTo>
                    <a:pt x="567" y="635"/>
                    <a:pt x="734" y="768"/>
                    <a:pt x="901" y="901"/>
                  </a:cubicBezTo>
                  <a:cubicBezTo>
                    <a:pt x="801" y="701"/>
                    <a:pt x="634" y="535"/>
                    <a:pt x="501" y="401"/>
                  </a:cubicBezTo>
                  <a:cubicBezTo>
                    <a:pt x="334" y="234"/>
                    <a:pt x="1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5701444" y="2818336"/>
              <a:ext cx="18590" cy="18570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68" y="334"/>
                    <a:pt x="435" y="467"/>
                  </a:cubicBezTo>
                  <a:cubicBezTo>
                    <a:pt x="568" y="634"/>
                    <a:pt x="735" y="767"/>
                    <a:pt x="902" y="901"/>
                  </a:cubicBezTo>
                  <a:cubicBezTo>
                    <a:pt x="801" y="701"/>
                    <a:pt x="668" y="534"/>
                    <a:pt x="501" y="401"/>
                  </a:cubicBezTo>
                  <a:cubicBezTo>
                    <a:pt x="334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183388" y="3217057"/>
              <a:ext cx="268136" cy="260799"/>
            </a:xfrm>
            <a:custGeom>
              <a:avLst/>
              <a:gdLst/>
              <a:ahLst/>
              <a:cxnLst/>
              <a:rect l="l" t="t" r="r" b="b"/>
              <a:pathLst>
                <a:path w="13010" h="12654" extrusionOk="0">
                  <a:moveTo>
                    <a:pt x="6786" y="0"/>
                  </a:moveTo>
                  <a:cubicBezTo>
                    <a:pt x="6042" y="0"/>
                    <a:pt x="5308" y="126"/>
                    <a:pt x="4604" y="368"/>
                  </a:cubicBezTo>
                  <a:cubicBezTo>
                    <a:pt x="3436" y="802"/>
                    <a:pt x="2402" y="1569"/>
                    <a:pt x="1668" y="2570"/>
                  </a:cubicBezTo>
                  <a:cubicBezTo>
                    <a:pt x="0" y="4805"/>
                    <a:pt x="0" y="7840"/>
                    <a:pt x="1668" y="10075"/>
                  </a:cubicBezTo>
                  <a:cubicBezTo>
                    <a:pt x="2402" y="11076"/>
                    <a:pt x="3436" y="11843"/>
                    <a:pt x="4604" y="12277"/>
                  </a:cubicBezTo>
                  <a:cubicBezTo>
                    <a:pt x="5288" y="12534"/>
                    <a:pt x="6000" y="12653"/>
                    <a:pt x="6721" y="12653"/>
                  </a:cubicBezTo>
                  <a:cubicBezTo>
                    <a:pt x="7125" y="12653"/>
                    <a:pt x="7532" y="12616"/>
                    <a:pt x="7939" y="12544"/>
                  </a:cubicBezTo>
                  <a:cubicBezTo>
                    <a:pt x="9707" y="12210"/>
                    <a:pt x="11275" y="11109"/>
                    <a:pt x="12176" y="9542"/>
                  </a:cubicBezTo>
                  <a:cubicBezTo>
                    <a:pt x="12476" y="9041"/>
                    <a:pt x="12709" y="8474"/>
                    <a:pt x="12843" y="7874"/>
                  </a:cubicBezTo>
                  <a:cubicBezTo>
                    <a:pt x="12909" y="7674"/>
                    <a:pt x="12943" y="7440"/>
                    <a:pt x="12976" y="7240"/>
                  </a:cubicBezTo>
                  <a:cubicBezTo>
                    <a:pt x="12976" y="7073"/>
                    <a:pt x="13010" y="6906"/>
                    <a:pt x="13010" y="6740"/>
                  </a:cubicBezTo>
                  <a:lnTo>
                    <a:pt x="13010" y="6439"/>
                  </a:lnTo>
                  <a:cubicBezTo>
                    <a:pt x="13010" y="6406"/>
                    <a:pt x="13010" y="6373"/>
                    <a:pt x="13010" y="6339"/>
                  </a:cubicBezTo>
                  <a:cubicBezTo>
                    <a:pt x="12976" y="6840"/>
                    <a:pt x="12876" y="7373"/>
                    <a:pt x="12776" y="7874"/>
                  </a:cubicBezTo>
                  <a:cubicBezTo>
                    <a:pt x="12609" y="8441"/>
                    <a:pt x="12376" y="8975"/>
                    <a:pt x="12076" y="9508"/>
                  </a:cubicBezTo>
                  <a:cubicBezTo>
                    <a:pt x="11142" y="11009"/>
                    <a:pt x="9640" y="12043"/>
                    <a:pt x="7906" y="12377"/>
                  </a:cubicBezTo>
                  <a:cubicBezTo>
                    <a:pt x="7532" y="12445"/>
                    <a:pt x="7158" y="12478"/>
                    <a:pt x="6787" y="12478"/>
                  </a:cubicBezTo>
                  <a:cubicBezTo>
                    <a:pt x="6065" y="12478"/>
                    <a:pt x="5353" y="12352"/>
                    <a:pt x="4670" y="12110"/>
                  </a:cubicBezTo>
                  <a:cubicBezTo>
                    <a:pt x="4103" y="11910"/>
                    <a:pt x="3603" y="11643"/>
                    <a:pt x="3136" y="11276"/>
                  </a:cubicBezTo>
                  <a:cubicBezTo>
                    <a:pt x="2635" y="10909"/>
                    <a:pt x="2202" y="10476"/>
                    <a:pt x="1835" y="9975"/>
                  </a:cubicBezTo>
                  <a:cubicBezTo>
                    <a:pt x="234" y="7807"/>
                    <a:pt x="234" y="4872"/>
                    <a:pt x="1835" y="2737"/>
                  </a:cubicBezTo>
                  <a:cubicBezTo>
                    <a:pt x="2202" y="2236"/>
                    <a:pt x="2635" y="1769"/>
                    <a:pt x="3136" y="1436"/>
                  </a:cubicBezTo>
                  <a:cubicBezTo>
                    <a:pt x="3603" y="1069"/>
                    <a:pt x="4103" y="769"/>
                    <a:pt x="4670" y="602"/>
                  </a:cubicBezTo>
                  <a:cubicBezTo>
                    <a:pt x="5370" y="341"/>
                    <a:pt x="6091" y="216"/>
                    <a:pt x="6802" y="216"/>
                  </a:cubicBezTo>
                  <a:cubicBezTo>
                    <a:pt x="8906" y="216"/>
                    <a:pt x="10929" y="1309"/>
                    <a:pt x="12076" y="3204"/>
                  </a:cubicBezTo>
                  <a:cubicBezTo>
                    <a:pt x="12376" y="3704"/>
                    <a:pt x="12609" y="4271"/>
                    <a:pt x="12776" y="4838"/>
                  </a:cubicBezTo>
                  <a:cubicBezTo>
                    <a:pt x="12876" y="5339"/>
                    <a:pt x="12976" y="5839"/>
                    <a:pt x="13010" y="6339"/>
                  </a:cubicBezTo>
                  <a:cubicBezTo>
                    <a:pt x="13010" y="6306"/>
                    <a:pt x="13010" y="6239"/>
                    <a:pt x="13010" y="6206"/>
                  </a:cubicBezTo>
                  <a:lnTo>
                    <a:pt x="13010" y="5906"/>
                  </a:lnTo>
                  <a:cubicBezTo>
                    <a:pt x="13010" y="5739"/>
                    <a:pt x="12976" y="5605"/>
                    <a:pt x="12976" y="5439"/>
                  </a:cubicBezTo>
                  <a:cubicBezTo>
                    <a:pt x="12943" y="5205"/>
                    <a:pt x="12909" y="5005"/>
                    <a:pt x="12843" y="4772"/>
                  </a:cubicBezTo>
                  <a:cubicBezTo>
                    <a:pt x="12709" y="4204"/>
                    <a:pt x="12476" y="3637"/>
                    <a:pt x="12176" y="3104"/>
                  </a:cubicBezTo>
                  <a:cubicBezTo>
                    <a:pt x="11242" y="1536"/>
                    <a:pt x="9707" y="468"/>
                    <a:pt x="7939" y="102"/>
                  </a:cubicBezTo>
                  <a:cubicBezTo>
                    <a:pt x="7554" y="34"/>
                    <a:pt x="7169" y="0"/>
                    <a:pt x="678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264509" y="3291088"/>
              <a:ext cx="110634" cy="128524"/>
            </a:xfrm>
            <a:custGeom>
              <a:avLst/>
              <a:gdLst/>
              <a:ahLst/>
              <a:cxnLst/>
              <a:rect l="l" t="t" r="r" b="b"/>
              <a:pathLst>
                <a:path w="5368" h="6236" extrusionOk="0">
                  <a:moveTo>
                    <a:pt x="4037" y="4182"/>
                  </a:moveTo>
                  <a:cubicBezTo>
                    <a:pt x="4042" y="4182"/>
                    <a:pt x="4048" y="4182"/>
                    <a:pt x="4054" y="4182"/>
                  </a:cubicBezTo>
                  <a:lnTo>
                    <a:pt x="4054" y="4182"/>
                  </a:lnTo>
                  <a:cubicBezTo>
                    <a:pt x="4059" y="4182"/>
                    <a:pt x="4065" y="4182"/>
                    <a:pt x="4070" y="4182"/>
                  </a:cubicBezTo>
                  <a:close/>
                  <a:moveTo>
                    <a:pt x="4053" y="0"/>
                  </a:moveTo>
                  <a:cubicBezTo>
                    <a:pt x="3545" y="0"/>
                    <a:pt x="3036" y="361"/>
                    <a:pt x="3036" y="1013"/>
                  </a:cubicBezTo>
                  <a:cubicBezTo>
                    <a:pt x="3036" y="1146"/>
                    <a:pt x="3036" y="1246"/>
                    <a:pt x="3069" y="1346"/>
                  </a:cubicBezTo>
                  <a:cubicBezTo>
                    <a:pt x="2902" y="1480"/>
                    <a:pt x="2702" y="1647"/>
                    <a:pt x="2502" y="1813"/>
                  </a:cubicBezTo>
                  <a:cubicBezTo>
                    <a:pt x="2269" y="1980"/>
                    <a:pt x="2069" y="2147"/>
                    <a:pt x="1868" y="2314"/>
                  </a:cubicBezTo>
                  <a:cubicBezTo>
                    <a:pt x="1665" y="2123"/>
                    <a:pt x="1418" y="2034"/>
                    <a:pt x="1175" y="2034"/>
                  </a:cubicBezTo>
                  <a:cubicBezTo>
                    <a:pt x="781" y="2034"/>
                    <a:pt x="399" y="2268"/>
                    <a:pt x="234" y="2681"/>
                  </a:cubicBezTo>
                  <a:cubicBezTo>
                    <a:pt x="0" y="3348"/>
                    <a:pt x="467" y="4048"/>
                    <a:pt x="1201" y="4048"/>
                  </a:cubicBezTo>
                  <a:cubicBezTo>
                    <a:pt x="1368" y="4048"/>
                    <a:pt x="1535" y="4015"/>
                    <a:pt x="1668" y="3948"/>
                  </a:cubicBezTo>
                  <a:lnTo>
                    <a:pt x="2235" y="4315"/>
                  </a:lnTo>
                  <a:cubicBezTo>
                    <a:pt x="2569" y="4549"/>
                    <a:pt x="2869" y="4749"/>
                    <a:pt x="3103" y="4882"/>
                  </a:cubicBezTo>
                  <a:cubicBezTo>
                    <a:pt x="3036" y="5016"/>
                    <a:pt x="3036" y="5149"/>
                    <a:pt x="3036" y="5316"/>
                  </a:cubicBezTo>
                  <a:cubicBezTo>
                    <a:pt x="3079" y="5882"/>
                    <a:pt x="3564" y="6235"/>
                    <a:pt x="4053" y="6235"/>
                  </a:cubicBezTo>
                  <a:cubicBezTo>
                    <a:pt x="4313" y="6235"/>
                    <a:pt x="4574" y="6136"/>
                    <a:pt x="4770" y="5916"/>
                  </a:cubicBezTo>
                  <a:cubicBezTo>
                    <a:pt x="5367" y="5253"/>
                    <a:pt x="4943" y="4195"/>
                    <a:pt x="4054" y="4182"/>
                  </a:cubicBezTo>
                  <a:lnTo>
                    <a:pt x="4054" y="4182"/>
                  </a:lnTo>
                  <a:cubicBezTo>
                    <a:pt x="3694" y="4188"/>
                    <a:pt x="3400" y="4386"/>
                    <a:pt x="3236" y="4649"/>
                  </a:cubicBezTo>
                  <a:cubicBezTo>
                    <a:pt x="3003" y="4482"/>
                    <a:pt x="2736" y="4282"/>
                    <a:pt x="2402" y="4082"/>
                  </a:cubicBezTo>
                  <a:lnTo>
                    <a:pt x="1902" y="3748"/>
                  </a:lnTo>
                  <a:cubicBezTo>
                    <a:pt x="2269" y="3414"/>
                    <a:pt x="2302" y="2881"/>
                    <a:pt x="2035" y="2480"/>
                  </a:cubicBezTo>
                  <a:cubicBezTo>
                    <a:pt x="2235" y="2347"/>
                    <a:pt x="2469" y="2180"/>
                    <a:pt x="2669" y="2013"/>
                  </a:cubicBezTo>
                  <a:cubicBezTo>
                    <a:pt x="2869" y="1813"/>
                    <a:pt x="3036" y="1713"/>
                    <a:pt x="3203" y="1580"/>
                  </a:cubicBezTo>
                  <a:cubicBezTo>
                    <a:pt x="3412" y="1899"/>
                    <a:pt x="3716" y="2037"/>
                    <a:pt x="4017" y="2037"/>
                  </a:cubicBezTo>
                  <a:cubicBezTo>
                    <a:pt x="4628" y="2037"/>
                    <a:pt x="5227" y="1472"/>
                    <a:pt x="5004" y="713"/>
                  </a:cubicBezTo>
                  <a:cubicBezTo>
                    <a:pt x="4857" y="226"/>
                    <a:pt x="4455" y="0"/>
                    <a:pt x="405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6269641" y="3290634"/>
              <a:ext cx="104451" cy="132790"/>
            </a:xfrm>
            <a:custGeom>
              <a:avLst/>
              <a:gdLst/>
              <a:ahLst/>
              <a:cxnLst/>
              <a:rect l="l" t="t" r="r" b="b"/>
              <a:pathLst>
                <a:path w="5068" h="6443" extrusionOk="0">
                  <a:moveTo>
                    <a:pt x="873" y="2114"/>
                  </a:moveTo>
                  <a:cubicBezTo>
                    <a:pt x="449" y="2155"/>
                    <a:pt x="60" y="2472"/>
                    <a:pt x="18" y="2969"/>
                  </a:cubicBezTo>
                  <a:cubicBezTo>
                    <a:pt x="1" y="3102"/>
                    <a:pt x="12" y="3228"/>
                    <a:pt x="44" y="3345"/>
                  </a:cubicBezTo>
                  <a:lnTo>
                    <a:pt x="44" y="3345"/>
                  </a:lnTo>
                  <a:cubicBezTo>
                    <a:pt x="28" y="2867"/>
                    <a:pt x="422" y="2300"/>
                    <a:pt x="873" y="2114"/>
                  </a:cubicBezTo>
                  <a:close/>
                  <a:moveTo>
                    <a:pt x="3795" y="1"/>
                  </a:moveTo>
                  <a:cubicBezTo>
                    <a:pt x="3702" y="1"/>
                    <a:pt x="3610" y="12"/>
                    <a:pt x="3521" y="34"/>
                  </a:cubicBezTo>
                  <a:cubicBezTo>
                    <a:pt x="3221" y="101"/>
                    <a:pt x="2987" y="301"/>
                    <a:pt x="2887" y="568"/>
                  </a:cubicBezTo>
                  <a:cubicBezTo>
                    <a:pt x="2730" y="787"/>
                    <a:pt x="2721" y="1066"/>
                    <a:pt x="2803" y="1348"/>
                  </a:cubicBezTo>
                  <a:lnTo>
                    <a:pt x="2803" y="1348"/>
                  </a:lnTo>
                  <a:lnTo>
                    <a:pt x="2220" y="1802"/>
                  </a:lnTo>
                  <a:lnTo>
                    <a:pt x="1638" y="2254"/>
                  </a:lnTo>
                  <a:lnTo>
                    <a:pt x="1638" y="2254"/>
                  </a:lnTo>
                  <a:cubicBezTo>
                    <a:pt x="1495" y="2112"/>
                    <a:pt x="1334" y="2051"/>
                    <a:pt x="1170" y="2051"/>
                  </a:cubicBezTo>
                  <a:cubicBezTo>
                    <a:pt x="1071" y="2051"/>
                    <a:pt x="971" y="2074"/>
                    <a:pt x="873" y="2114"/>
                  </a:cubicBezTo>
                  <a:lnTo>
                    <a:pt x="873" y="2114"/>
                  </a:lnTo>
                  <a:cubicBezTo>
                    <a:pt x="904" y="2111"/>
                    <a:pt x="936" y="2110"/>
                    <a:pt x="967" y="2110"/>
                  </a:cubicBezTo>
                  <a:cubicBezTo>
                    <a:pt x="1197" y="2110"/>
                    <a:pt x="1430" y="2191"/>
                    <a:pt x="1619" y="2369"/>
                  </a:cubicBezTo>
                  <a:lnTo>
                    <a:pt x="1653" y="2402"/>
                  </a:lnTo>
                  <a:lnTo>
                    <a:pt x="1686" y="2369"/>
                  </a:lnTo>
                  <a:lnTo>
                    <a:pt x="2287" y="1869"/>
                  </a:lnTo>
                  <a:lnTo>
                    <a:pt x="2887" y="1435"/>
                  </a:lnTo>
                  <a:lnTo>
                    <a:pt x="2920" y="1435"/>
                  </a:lnTo>
                  <a:lnTo>
                    <a:pt x="2920" y="1402"/>
                  </a:lnTo>
                  <a:cubicBezTo>
                    <a:pt x="2820" y="1135"/>
                    <a:pt x="2820" y="868"/>
                    <a:pt x="2954" y="634"/>
                  </a:cubicBezTo>
                  <a:cubicBezTo>
                    <a:pt x="3145" y="265"/>
                    <a:pt x="3482" y="98"/>
                    <a:pt x="3818" y="98"/>
                  </a:cubicBezTo>
                  <a:cubicBezTo>
                    <a:pt x="4302" y="98"/>
                    <a:pt x="4782" y="444"/>
                    <a:pt x="4822" y="1035"/>
                  </a:cubicBezTo>
                  <a:cubicBezTo>
                    <a:pt x="4843" y="1662"/>
                    <a:pt x="4340" y="2053"/>
                    <a:pt x="3830" y="2053"/>
                  </a:cubicBezTo>
                  <a:cubicBezTo>
                    <a:pt x="3526" y="2053"/>
                    <a:pt x="3220" y="1913"/>
                    <a:pt x="3020" y="1602"/>
                  </a:cubicBezTo>
                  <a:lnTo>
                    <a:pt x="3020" y="1568"/>
                  </a:lnTo>
                  <a:lnTo>
                    <a:pt x="2987" y="1602"/>
                  </a:lnTo>
                  <a:cubicBezTo>
                    <a:pt x="2592" y="1931"/>
                    <a:pt x="2197" y="2227"/>
                    <a:pt x="1835" y="2491"/>
                  </a:cubicBezTo>
                  <a:lnTo>
                    <a:pt x="1835" y="2491"/>
                  </a:lnTo>
                  <a:cubicBezTo>
                    <a:pt x="1830" y="2484"/>
                    <a:pt x="1825" y="2477"/>
                    <a:pt x="1820" y="2469"/>
                  </a:cubicBezTo>
                  <a:lnTo>
                    <a:pt x="1820" y="2469"/>
                  </a:lnTo>
                  <a:lnTo>
                    <a:pt x="1820" y="2536"/>
                  </a:lnTo>
                  <a:cubicBezTo>
                    <a:pt x="2053" y="2936"/>
                    <a:pt x="2020" y="3470"/>
                    <a:pt x="1686" y="3770"/>
                  </a:cubicBezTo>
                  <a:lnTo>
                    <a:pt x="1653" y="3803"/>
                  </a:lnTo>
                  <a:lnTo>
                    <a:pt x="1686" y="3803"/>
                  </a:lnTo>
                  <a:cubicBezTo>
                    <a:pt x="2220" y="4170"/>
                    <a:pt x="2653" y="4471"/>
                    <a:pt x="2987" y="4704"/>
                  </a:cubicBezTo>
                  <a:cubicBezTo>
                    <a:pt x="3120" y="4504"/>
                    <a:pt x="3321" y="4337"/>
                    <a:pt x="3554" y="4270"/>
                  </a:cubicBezTo>
                  <a:cubicBezTo>
                    <a:pt x="3621" y="4237"/>
                    <a:pt x="3721" y="4237"/>
                    <a:pt x="3821" y="4237"/>
                  </a:cubicBezTo>
                  <a:cubicBezTo>
                    <a:pt x="3788" y="4226"/>
                    <a:pt x="3754" y="4222"/>
                    <a:pt x="3722" y="4222"/>
                  </a:cubicBezTo>
                  <a:cubicBezTo>
                    <a:pt x="3658" y="4222"/>
                    <a:pt x="3599" y="4237"/>
                    <a:pt x="3554" y="4237"/>
                  </a:cubicBezTo>
                  <a:cubicBezTo>
                    <a:pt x="3327" y="4302"/>
                    <a:pt x="3099" y="4462"/>
                    <a:pt x="2964" y="4655"/>
                  </a:cubicBezTo>
                  <a:lnTo>
                    <a:pt x="2964" y="4655"/>
                  </a:lnTo>
                  <a:cubicBezTo>
                    <a:pt x="2639" y="4425"/>
                    <a:pt x="2220" y="4105"/>
                    <a:pt x="1707" y="3783"/>
                  </a:cubicBezTo>
                  <a:lnTo>
                    <a:pt x="1707" y="3783"/>
                  </a:lnTo>
                  <a:cubicBezTo>
                    <a:pt x="2043" y="3459"/>
                    <a:pt x="2109" y="2933"/>
                    <a:pt x="1849" y="2514"/>
                  </a:cubicBezTo>
                  <a:lnTo>
                    <a:pt x="1849" y="2514"/>
                  </a:lnTo>
                  <a:cubicBezTo>
                    <a:pt x="2201" y="2258"/>
                    <a:pt x="2583" y="1970"/>
                    <a:pt x="2966" y="1653"/>
                  </a:cubicBezTo>
                  <a:lnTo>
                    <a:pt x="2966" y="1653"/>
                  </a:lnTo>
                  <a:cubicBezTo>
                    <a:pt x="3185" y="1970"/>
                    <a:pt x="3496" y="2106"/>
                    <a:pt x="3804" y="2106"/>
                  </a:cubicBezTo>
                  <a:cubicBezTo>
                    <a:pt x="4443" y="2106"/>
                    <a:pt x="5068" y="1518"/>
                    <a:pt x="4822" y="735"/>
                  </a:cubicBezTo>
                  <a:cubicBezTo>
                    <a:pt x="4722" y="501"/>
                    <a:pt x="4555" y="268"/>
                    <a:pt x="4321" y="134"/>
                  </a:cubicBezTo>
                  <a:cubicBezTo>
                    <a:pt x="4166" y="45"/>
                    <a:pt x="3980" y="1"/>
                    <a:pt x="3795" y="1"/>
                  </a:cubicBezTo>
                  <a:close/>
                  <a:moveTo>
                    <a:pt x="44" y="3345"/>
                  </a:moveTo>
                  <a:cubicBezTo>
                    <a:pt x="52" y="3584"/>
                    <a:pt x="162" y="3801"/>
                    <a:pt x="419" y="3937"/>
                  </a:cubicBezTo>
                  <a:cubicBezTo>
                    <a:pt x="569" y="4037"/>
                    <a:pt x="744" y="4087"/>
                    <a:pt x="923" y="4087"/>
                  </a:cubicBezTo>
                  <a:cubicBezTo>
                    <a:pt x="1096" y="4087"/>
                    <a:pt x="1272" y="4041"/>
                    <a:pt x="1434" y="3948"/>
                  </a:cubicBezTo>
                  <a:lnTo>
                    <a:pt x="1434" y="3948"/>
                  </a:lnTo>
                  <a:cubicBezTo>
                    <a:pt x="1893" y="4307"/>
                    <a:pt x="2383" y="4602"/>
                    <a:pt x="2842" y="4897"/>
                  </a:cubicBezTo>
                  <a:lnTo>
                    <a:pt x="2842" y="4897"/>
                  </a:lnTo>
                  <a:cubicBezTo>
                    <a:pt x="2690" y="5258"/>
                    <a:pt x="2759" y="5679"/>
                    <a:pt x="2987" y="6005"/>
                  </a:cubicBezTo>
                  <a:cubicBezTo>
                    <a:pt x="3201" y="6280"/>
                    <a:pt x="3526" y="6443"/>
                    <a:pt x="3861" y="6443"/>
                  </a:cubicBezTo>
                  <a:cubicBezTo>
                    <a:pt x="3892" y="6443"/>
                    <a:pt x="3923" y="6441"/>
                    <a:pt x="3954" y="6439"/>
                  </a:cubicBezTo>
                  <a:cubicBezTo>
                    <a:pt x="4255" y="6372"/>
                    <a:pt x="4555" y="6172"/>
                    <a:pt x="4688" y="5905"/>
                  </a:cubicBezTo>
                  <a:cubicBezTo>
                    <a:pt x="4822" y="5671"/>
                    <a:pt x="4855" y="5371"/>
                    <a:pt x="4822" y="5104"/>
                  </a:cubicBezTo>
                  <a:cubicBezTo>
                    <a:pt x="4755" y="4737"/>
                    <a:pt x="4521" y="4437"/>
                    <a:pt x="4188" y="4270"/>
                  </a:cubicBezTo>
                  <a:cubicBezTo>
                    <a:pt x="4054" y="4237"/>
                    <a:pt x="3954" y="4204"/>
                    <a:pt x="3821" y="4204"/>
                  </a:cubicBezTo>
                  <a:cubicBezTo>
                    <a:pt x="3954" y="4237"/>
                    <a:pt x="4088" y="4270"/>
                    <a:pt x="4188" y="4337"/>
                  </a:cubicBezTo>
                  <a:cubicBezTo>
                    <a:pt x="4521" y="4471"/>
                    <a:pt x="4755" y="4804"/>
                    <a:pt x="4822" y="5171"/>
                  </a:cubicBezTo>
                  <a:cubicBezTo>
                    <a:pt x="4855" y="5405"/>
                    <a:pt x="4788" y="5671"/>
                    <a:pt x="4655" y="5905"/>
                  </a:cubicBezTo>
                  <a:cubicBezTo>
                    <a:pt x="4521" y="6172"/>
                    <a:pt x="4255" y="6339"/>
                    <a:pt x="3954" y="6405"/>
                  </a:cubicBezTo>
                  <a:cubicBezTo>
                    <a:pt x="3926" y="6408"/>
                    <a:pt x="3897" y="6409"/>
                    <a:pt x="3869" y="6409"/>
                  </a:cubicBezTo>
                  <a:cubicBezTo>
                    <a:pt x="3560" y="6409"/>
                    <a:pt x="3237" y="6249"/>
                    <a:pt x="3054" y="6005"/>
                  </a:cubicBezTo>
                  <a:cubicBezTo>
                    <a:pt x="2854" y="5671"/>
                    <a:pt x="2787" y="5271"/>
                    <a:pt x="2920" y="4904"/>
                  </a:cubicBezTo>
                  <a:lnTo>
                    <a:pt x="2920" y="4871"/>
                  </a:lnTo>
                  <a:lnTo>
                    <a:pt x="2887" y="4871"/>
                  </a:lnTo>
                  <a:cubicBezTo>
                    <a:pt x="2453" y="4604"/>
                    <a:pt x="1953" y="4304"/>
                    <a:pt x="1486" y="3937"/>
                  </a:cubicBezTo>
                  <a:lnTo>
                    <a:pt x="1419" y="3937"/>
                  </a:lnTo>
                  <a:cubicBezTo>
                    <a:pt x="1276" y="4016"/>
                    <a:pt x="1125" y="4051"/>
                    <a:pt x="978" y="4051"/>
                  </a:cubicBezTo>
                  <a:cubicBezTo>
                    <a:pt x="556" y="4051"/>
                    <a:pt x="160" y="3760"/>
                    <a:pt x="44" y="33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655993" y="2612091"/>
              <a:ext cx="600885" cy="596062"/>
            </a:xfrm>
            <a:custGeom>
              <a:avLst/>
              <a:gdLst/>
              <a:ahLst/>
              <a:cxnLst/>
              <a:rect l="l" t="t" r="r" b="b"/>
              <a:pathLst>
                <a:path w="29155" h="28921" extrusionOk="0">
                  <a:moveTo>
                    <a:pt x="29121" y="14210"/>
                  </a:moveTo>
                  <a:cubicBezTo>
                    <a:pt x="29121" y="14353"/>
                    <a:pt x="29121" y="14410"/>
                    <a:pt x="29121" y="14410"/>
                  </a:cubicBezTo>
                  <a:cubicBezTo>
                    <a:pt x="29121" y="14410"/>
                    <a:pt x="29154" y="14377"/>
                    <a:pt x="29121" y="14210"/>
                  </a:cubicBezTo>
                  <a:close/>
                  <a:moveTo>
                    <a:pt x="14644" y="0"/>
                  </a:moveTo>
                  <a:lnTo>
                    <a:pt x="13710" y="33"/>
                  </a:lnTo>
                  <a:cubicBezTo>
                    <a:pt x="13543" y="67"/>
                    <a:pt x="13376" y="67"/>
                    <a:pt x="13210" y="67"/>
                  </a:cubicBezTo>
                  <a:lnTo>
                    <a:pt x="12743" y="134"/>
                  </a:lnTo>
                  <a:cubicBezTo>
                    <a:pt x="12409" y="200"/>
                    <a:pt x="12076" y="234"/>
                    <a:pt x="11775" y="300"/>
                  </a:cubicBezTo>
                  <a:cubicBezTo>
                    <a:pt x="10441" y="601"/>
                    <a:pt x="9140" y="1068"/>
                    <a:pt x="7939" y="1668"/>
                  </a:cubicBezTo>
                  <a:cubicBezTo>
                    <a:pt x="7639" y="1835"/>
                    <a:pt x="7339" y="2035"/>
                    <a:pt x="7039" y="2235"/>
                  </a:cubicBezTo>
                  <a:cubicBezTo>
                    <a:pt x="6738" y="2402"/>
                    <a:pt x="6438" y="2602"/>
                    <a:pt x="6171" y="2835"/>
                  </a:cubicBezTo>
                  <a:cubicBezTo>
                    <a:pt x="4970" y="3669"/>
                    <a:pt x="3936" y="4703"/>
                    <a:pt x="3102" y="5904"/>
                  </a:cubicBezTo>
                  <a:cubicBezTo>
                    <a:pt x="2202" y="7105"/>
                    <a:pt x="1501" y="8439"/>
                    <a:pt x="1001" y="9874"/>
                  </a:cubicBezTo>
                  <a:cubicBezTo>
                    <a:pt x="0" y="12843"/>
                    <a:pt x="0" y="16045"/>
                    <a:pt x="1001" y="19014"/>
                  </a:cubicBezTo>
                  <a:cubicBezTo>
                    <a:pt x="1501" y="20448"/>
                    <a:pt x="2202" y="21782"/>
                    <a:pt x="3102" y="23017"/>
                  </a:cubicBezTo>
                  <a:cubicBezTo>
                    <a:pt x="3936" y="24184"/>
                    <a:pt x="4970" y="25218"/>
                    <a:pt x="6171" y="26085"/>
                  </a:cubicBezTo>
                  <a:cubicBezTo>
                    <a:pt x="6438" y="26286"/>
                    <a:pt x="6738" y="26486"/>
                    <a:pt x="7039" y="26686"/>
                  </a:cubicBezTo>
                  <a:cubicBezTo>
                    <a:pt x="7339" y="26853"/>
                    <a:pt x="7639" y="27053"/>
                    <a:pt x="7939" y="27220"/>
                  </a:cubicBezTo>
                  <a:cubicBezTo>
                    <a:pt x="8540" y="27520"/>
                    <a:pt x="9173" y="27820"/>
                    <a:pt x="9841" y="28054"/>
                  </a:cubicBezTo>
                  <a:cubicBezTo>
                    <a:pt x="10474" y="28287"/>
                    <a:pt x="11108" y="28454"/>
                    <a:pt x="11775" y="28587"/>
                  </a:cubicBezTo>
                  <a:cubicBezTo>
                    <a:pt x="12076" y="28654"/>
                    <a:pt x="12409" y="28721"/>
                    <a:pt x="12743" y="28754"/>
                  </a:cubicBezTo>
                  <a:lnTo>
                    <a:pt x="13210" y="28821"/>
                  </a:lnTo>
                  <a:cubicBezTo>
                    <a:pt x="13376" y="28854"/>
                    <a:pt x="13543" y="28854"/>
                    <a:pt x="13710" y="28854"/>
                  </a:cubicBezTo>
                  <a:lnTo>
                    <a:pt x="14644" y="28921"/>
                  </a:lnTo>
                  <a:cubicBezTo>
                    <a:pt x="14978" y="28921"/>
                    <a:pt x="15278" y="28887"/>
                    <a:pt x="15611" y="28887"/>
                  </a:cubicBezTo>
                  <a:cubicBezTo>
                    <a:pt x="16212" y="28854"/>
                    <a:pt x="16812" y="28787"/>
                    <a:pt x="17413" y="28654"/>
                  </a:cubicBezTo>
                  <a:cubicBezTo>
                    <a:pt x="21482" y="27887"/>
                    <a:pt x="25051" y="25385"/>
                    <a:pt x="27153" y="21816"/>
                  </a:cubicBezTo>
                  <a:cubicBezTo>
                    <a:pt x="27853" y="20615"/>
                    <a:pt x="28387" y="19314"/>
                    <a:pt x="28721" y="17980"/>
                  </a:cubicBezTo>
                  <a:cubicBezTo>
                    <a:pt x="28854" y="17479"/>
                    <a:pt x="28954" y="16979"/>
                    <a:pt x="28988" y="16479"/>
                  </a:cubicBezTo>
                  <a:cubicBezTo>
                    <a:pt x="29021" y="16245"/>
                    <a:pt x="29054" y="16078"/>
                    <a:pt x="29088" y="15878"/>
                  </a:cubicBezTo>
                  <a:cubicBezTo>
                    <a:pt x="29088" y="15678"/>
                    <a:pt x="29088" y="15511"/>
                    <a:pt x="29088" y="15378"/>
                  </a:cubicBezTo>
                  <a:cubicBezTo>
                    <a:pt x="29121" y="15078"/>
                    <a:pt x="29121" y="14844"/>
                    <a:pt x="29121" y="14677"/>
                  </a:cubicBezTo>
                  <a:lnTo>
                    <a:pt x="29121" y="14444"/>
                  </a:lnTo>
                  <a:cubicBezTo>
                    <a:pt x="29121" y="14444"/>
                    <a:pt x="29121" y="14544"/>
                    <a:pt x="29088" y="14677"/>
                  </a:cubicBezTo>
                  <a:cubicBezTo>
                    <a:pt x="29088" y="14844"/>
                    <a:pt x="29054" y="15078"/>
                    <a:pt x="29054" y="15378"/>
                  </a:cubicBezTo>
                  <a:cubicBezTo>
                    <a:pt x="29054" y="15511"/>
                    <a:pt x="29054" y="15678"/>
                    <a:pt x="29021" y="15878"/>
                  </a:cubicBezTo>
                  <a:cubicBezTo>
                    <a:pt x="29021" y="16045"/>
                    <a:pt x="28954" y="16245"/>
                    <a:pt x="28921" y="16479"/>
                  </a:cubicBezTo>
                  <a:cubicBezTo>
                    <a:pt x="28888" y="16979"/>
                    <a:pt x="28787" y="17479"/>
                    <a:pt x="28621" y="17946"/>
                  </a:cubicBezTo>
                  <a:cubicBezTo>
                    <a:pt x="28287" y="19281"/>
                    <a:pt x="27753" y="20582"/>
                    <a:pt x="27053" y="21749"/>
                  </a:cubicBezTo>
                  <a:cubicBezTo>
                    <a:pt x="24951" y="25285"/>
                    <a:pt x="21416" y="27720"/>
                    <a:pt x="17379" y="28487"/>
                  </a:cubicBezTo>
                  <a:cubicBezTo>
                    <a:pt x="16779" y="28587"/>
                    <a:pt x="16178" y="28654"/>
                    <a:pt x="15578" y="28687"/>
                  </a:cubicBezTo>
                  <a:cubicBezTo>
                    <a:pt x="15278" y="28687"/>
                    <a:pt x="14978" y="28721"/>
                    <a:pt x="14644" y="28721"/>
                  </a:cubicBezTo>
                  <a:lnTo>
                    <a:pt x="13710" y="28687"/>
                  </a:lnTo>
                  <a:cubicBezTo>
                    <a:pt x="13543" y="28654"/>
                    <a:pt x="13376" y="28654"/>
                    <a:pt x="13243" y="28654"/>
                  </a:cubicBezTo>
                  <a:lnTo>
                    <a:pt x="12776" y="28587"/>
                  </a:lnTo>
                  <a:cubicBezTo>
                    <a:pt x="12442" y="28521"/>
                    <a:pt x="12109" y="28487"/>
                    <a:pt x="11809" y="28420"/>
                  </a:cubicBezTo>
                  <a:cubicBezTo>
                    <a:pt x="11142" y="28254"/>
                    <a:pt x="10508" y="28087"/>
                    <a:pt x="9907" y="27853"/>
                  </a:cubicBezTo>
                  <a:cubicBezTo>
                    <a:pt x="9240" y="27620"/>
                    <a:pt x="8640" y="27353"/>
                    <a:pt x="8039" y="27019"/>
                  </a:cubicBezTo>
                  <a:cubicBezTo>
                    <a:pt x="7739" y="26853"/>
                    <a:pt x="7439" y="26653"/>
                    <a:pt x="7139" y="26486"/>
                  </a:cubicBezTo>
                  <a:cubicBezTo>
                    <a:pt x="6838" y="26319"/>
                    <a:pt x="6572" y="26119"/>
                    <a:pt x="6271" y="25885"/>
                  </a:cubicBezTo>
                  <a:cubicBezTo>
                    <a:pt x="5704" y="25485"/>
                    <a:pt x="5171" y="25018"/>
                    <a:pt x="4670" y="24518"/>
                  </a:cubicBezTo>
                  <a:cubicBezTo>
                    <a:pt x="4170" y="23984"/>
                    <a:pt x="3703" y="23450"/>
                    <a:pt x="3269" y="22850"/>
                  </a:cubicBezTo>
                  <a:cubicBezTo>
                    <a:pt x="2369" y="21682"/>
                    <a:pt x="1701" y="20348"/>
                    <a:pt x="1234" y="18947"/>
                  </a:cubicBezTo>
                  <a:cubicBezTo>
                    <a:pt x="234" y="16045"/>
                    <a:pt x="234" y="12876"/>
                    <a:pt x="1234" y="9941"/>
                  </a:cubicBezTo>
                  <a:cubicBezTo>
                    <a:pt x="1701" y="8540"/>
                    <a:pt x="2369" y="7205"/>
                    <a:pt x="3269" y="6038"/>
                  </a:cubicBezTo>
                  <a:cubicBezTo>
                    <a:pt x="3703" y="5437"/>
                    <a:pt x="4170" y="4870"/>
                    <a:pt x="4670" y="4370"/>
                  </a:cubicBezTo>
                  <a:cubicBezTo>
                    <a:pt x="5171" y="3870"/>
                    <a:pt x="5704" y="3403"/>
                    <a:pt x="6271" y="2969"/>
                  </a:cubicBezTo>
                  <a:cubicBezTo>
                    <a:pt x="6572" y="2769"/>
                    <a:pt x="6838" y="2569"/>
                    <a:pt x="7139" y="2402"/>
                  </a:cubicBezTo>
                  <a:cubicBezTo>
                    <a:pt x="7439" y="2202"/>
                    <a:pt x="7739" y="2035"/>
                    <a:pt x="8039" y="1868"/>
                  </a:cubicBezTo>
                  <a:cubicBezTo>
                    <a:pt x="8640" y="1535"/>
                    <a:pt x="9240" y="1268"/>
                    <a:pt x="9907" y="1034"/>
                  </a:cubicBezTo>
                  <a:cubicBezTo>
                    <a:pt x="10508" y="801"/>
                    <a:pt x="11142" y="601"/>
                    <a:pt x="11809" y="467"/>
                  </a:cubicBezTo>
                  <a:cubicBezTo>
                    <a:pt x="12109" y="400"/>
                    <a:pt x="12442" y="367"/>
                    <a:pt x="12776" y="300"/>
                  </a:cubicBezTo>
                  <a:lnTo>
                    <a:pt x="13243" y="234"/>
                  </a:lnTo>
                  <a:cubicBezTo>
                    <a:pt x="13410" y="200"/>
                    <a:pt x="13543" y="200"/>
                    <a:pt x="13710" y="200"/>
                  </a:cubicBezTo>
                  <a:lnTo>
                    <a:pt x="14644" y="134"/>
                  </a:lnTo>
                  <a:cubicBezTo>
                    <a:pt x="14978" y="134"/>
                    <a:pt x="15278" y="200"/>
                    <a:pt x="15578" y="200"/>
                  </a:cubicBezTo>
                  <a:cubicBezTo>
                    <a:pt x="16178" y="200"/>
                    <a:pt x="16779" y="267"/>
                    <a:pt x="17379" y="400"/>
                  </a:cubicBezTo>
                  <a:cubicBezTo>
                    <a:pt x="21416" y="1168"/>
                    <a:pt x="24918" y="3603"/>
                    <a:pt x="27053" y="7105"/>
                  </a:cubicBezTo>
                  <a:cubicBezTo>
                    <a:pt x="27753" y="8306"/>
                    <a:pt x="28287" y="9574"/>
                    <a:pt x="28621" y="10941"/>
                  </a:cubicBezTo>
                  <a:cubicBezTo>
                    <a:pt x="28787" y="11408"/>
                    <a:pt x="28888" y="11909"/>
                    <a:pt x="28954" y="12409"/>
                  </a:cubicBezTo>
                  <a:cubicBezTo>
                    <a:pt x="28988" y="12609"/>
                    <a:pt x="29021" y="12809"/>
                    <a:pt x="29021" y="13009"/>
                  </a:cubicBezTo>
                  <a:lnTo>
                    <a:pt x="29054" y="13510"/>
                  </a:lnTo>
                  <a:cubicBezTo>
                    <a:pt x="29088" y="13810"/>
                    <a:pt x="29088" y="14043"/>
                    <a:pt x="29121" y="14177"/>
                  </a:cubicBezTo>
                  <a:cubicBezTo>
                    <a:pt x="29121" y="14013"/>
                    <a:pt x="29121" y="13793"/>
                    <a:pt x="29121" y="13543"/>
                  </a:cubicBezTo>
                  <a:cubicBezTo>
                    <a:pt x="29088" y="13376"/>
                    <a:pt x="29088" y="13210"/>
                    <a:pt x="29088" y="13043"/>
                  </a:cubicBezTo>
                  <a:cubicBezTo>
                    <a:pt x="29054" y="12843"/>
                    <a:pt x="29021" y="12642"/>
                    <a:pt x="29021" y="12409"/>
                  </a:cubicBezTo>
                  <a:cubicBezTo>
                    <a:pt x="28954" y="11909"/>
                    <a:pt x="28854" y="11408"/>
                    <a:pt x="28721" y="10941"/>
                  </a:cubicBezTo>
                  <a:cubicBezTo>
                    <a:pt x="28387" y="9574"/>
                    <a:pt x="27853" y="8273"/>
                    <a:pt x="27153" y="7072"/>
                  </a:cubicBezTo>
                  <a:cubicBezTo>
                    <a:pt x="25051" y="3503"/>
                    <a:pt x="21482" y="1001"/>
                    <a:pt x="17413" y="234"/>
                  </a:cubicBezTo>
                  <a:cubicBezTo>
                    <a:pt x="16812" y="134"/>
                    <a:pt x="16212" y="67"/>
                    <a:pt x="15611" y="33"/>
                  </a:cubicBezTo>
                  <a:cubicBezTo>
                    <a:pt x="15278" y="0"/>
                    <a:pt x="14978" y="0"/>
                    <a:pt x="14644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802427" y="2755083"/>
              <a:ext cx="339632" cy="308016"/>
            </a:xfrm>
            <a:custGeom>
              <a:avLst/>
              <a:gdLst/>
              <a:ahLst/>
              <a:cxnLst/>
              <a:rect l="l" t="t" r="r" b="b"/>
              <a:pathLst>
                <a:path w="16479" h="14945" extrusionOk="0">
                  <a:moveTo>
                    <a:pt x="100" y="0"/>
                  </a:moveTo>
                  <a:cubicBezTo>
                    <a:pt x="67" y="100"/>
                    <a:pt x="67" y="201"/>
                    <a:pt x="67" y="301"/>
                  </a:cubicBezTo>
                  <a:cubicBezTo>
                    <a:pt x="67" y="501"/>
                    <a:pt x="67" y="801"/>
                    <a:pt x="67" y="1168"/>
                  </a:cubicBezTo>
                  <a:cubicBezTo>
                    <a:pt x="34" y="1935"/>
                    <a:pt x="34" y="3003"/>
                    <a:pt x="34" y="4303"/>
                  </a:cubicBezTo>
                  <a:cubicBezTo>
                    <a:pt x="0" y="7005"/>
                    <a:pt x="0" y="10708"/>
                    <a:pt x="0" y="14811"/>
                  </a:cubicBezTo>
                  <a:lnTo>
                    <a:pt x="0" y="14944"/>
                  </a:lnTo>
                  <a:lnTo>
                    <a:pt x="868" y="14944"/>
                  </a:lnTo>
                  <a:lnTo>
                    <a:pt x="11909" y="14911"/>
                  </a:lnTo>
                  <a:lnTo>
                    <a:pt x="15245" y="14878"/>
                  </a:lnTo>
                  <a:lnTo>
                    <a:pt x="16179" y="14844"/>
                  </a:lnTo>
                  <a:cubicBezTo>
                    <a:pt x="16279" y="14844"/>
                    <a:pt x="16379" y="14844"/>
                    <a:pt x="16479" y="14811"/>
                  </a:cubicBezTo>
                  <a:cubicBezTo>
                    <a:pt x="16345" y="14811"/>
                    <a:pt x="16245" y="14811"/>
                    <a:pt x="16112" y="14778"/>
                  </a:cubicBezTo>
                  <a:lnTo>
                    <a:pt x="15211" y="14778"/>
                  </a:lnTo>
                  <a:lnTo>
                    <a:pt x="11875" y="14744"/>
                  </a:lnTo>
                  <a:lnTo>
                    <a:pt x="834" y="14711"/>
                  </a:lnTo>
                  <a:lnTo>
                    <a:pt x="166" y="14711"/>
                  </a:lnTo>
                  <a:cubicBezTo>
                    <a:pt x="134" y="10648"/>
                    <a:pt x="134" y="6983"/>
                    <a:pt x="134" y="4303"/>
                  </a:cubicBezTo>
                  <a:cubicBezTo>
                    <a:pt x="100" y="3003"/>
                    <a:pt x="100" y="1935"/>
                    <a:pt x="100" y="1168"/>
                  </a:cubicBezTo>
                  <a:lnTo>
                    <a:pt x="100" y="301"/>
                  </a:lnTo>
                  <a:cubicBezTo>
                    <a:pt x="100" y="201"/>
                    <a:pt x="100" y="10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835424" y="2829321"/>
              <a:ext cx="268837" cy="151958"/>
            </a:xfrm>
            <a:custGeom>
              <a:avLst/>
              <a:gdLst/>
              <a:ahLst/>
              <a:cxnLst/>
              <a:rect l="l" t="t" r="r" b="b"/>
              <a:pathLst>
                <a:path w="13044" h="7373" extrusionOk="0">
                  <a:moveTo>
                    <a:pt x="13043" y="1"/>
                  </a:moveTo>
                  <a:lnTo>
                    <a:pt x="13043" y="1"/>
                  </a:lnTo>
                  <a:cubicBezTo>
                    <a:pt x="12876" y="134"/>
                    <a:pt x="12676" y="268"/>
                    <a:pt x="12509" y="401"/>
                  </a:cubicBezTo>
                  <a:lnTo>
                    <a:pt x="11075" y="1569"/>
                  </a:lnTo>
                  <a:cubicBezTo>
                    <a:pt x="9874" y="2569"/>
                    <a:pt x="8240" y="3937"/>
                    <a:pt x="6438" y="5472"/>
                  </a:cubicBezTo>
                  <a:lnTo>
                    <a:pt x="6211" y="5648"/>
                  </a:lnTo>
                  <a:lnTo>
                    <a:pt x="6211" y="5648"/>
                  </a:lnTo>
                  <a:lnTo>
                    <a:pt x="4237" y="3804"/>
                  </a:lnTo>
                  <a:lnTo>
                    <a:pt x="4170" y="3770"/>
                  </a:lnTo>
                  <a:lnTo>
                    <a:pt x="4103" y="3804"/>
                  </a:lnTo>
                  <a:lnTo>
                    <a:pt x="1135" y="6372"/>
                  </a:lnTo>
                  <a:lnTo>
                    <a:pt x="301" y="7106"/>
                  </a:lnTo>
                  <a:cubicBezTo>
                    <a:pt x="201" y="7173"/>
                    <a:pt x="101" y="7273"/>
                    <a:pt x="0" y="7373"/>
                  </a:cubicBezTo>
                  <a:cubicBezTo>
                    <a:pt x="134" y="7306"/>
                    <a:pt x="234" y="7240"/>
                    <a:pt x="334" y="7139"/>
                  </a:cubicBezTo>
                  <a:lnTo>
                    <a:pt x="1201" y="6439"/>
                  </a:lnTo>
                  <a:lnTo>
                    <a:pt x="4166" y="3996"/>
                  </a:lnTo>
                  <a:lnTo>
                    <a:pt x="4166" y="3996"/>
                  </a:lnTo>
                  <a:cubicBezTo>
                    <a:pt x="4783" y="4579"/>
                    <a:pt x="5461" y="5194"/>
                    <a:pt x="6138" y="5872"/>
                  </a:cubicBezTo>
                  <a:lnTo>
                    <a:pt x="6205" y="5905"/>
                  </a:lnTo>
                  <a:lnTo>
                    <a:pt x="6305" y="5872"/>
                  </a:lnTo>
                  <a:lnTo>
                    <a:pt x="6572" y="5638"/>
                  </a:lnTo>
                  <a:cubicBezTo>
                    <a:pt x="8373" y="4104"/>
                    <a:pt x="10008" y="2703"/>
                    <a:pt x="11175" y="1669"/>
                  </a:cubicBezTo>
                  <a:lnTo>
                    <a:pt x="12576" y="468"/>
                  </a:lnTo>
                  <a:cubicBezTo>
                    <a:pt x="12743" y="335"/>
                    <a:pt x="12910" y="168"/>
                    <a:pt x="130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8024479" y="2825199"/>
              <a:ext cx="82522" cy="74959"/>
            </a:xfrm>
            <a:custGeom>
              <a:avLst/>
              <a:gdLst/>
              <a:ahLst/>
              <a:cxnLst/>
              <a:rect l="l" t="t" r="r" b="b"/>
              <a:pathLst>
                <a:path w="4004" h="3637" extrusionOk="0">
                  <a:moveTo>
                    <a:pt x="3703" y="1"/>
                  </a:moveTo>
                  <a:cubicBezTo>
                    <a:pt x="2703" y="1"/>
                    <a:pt x="1769" y="34"/>
                    <a:pt x="1101" y="34"/>
                  </a:cubicBezTo>
                  <a:cubicBezTo>
                    <a:pt x="735" y="34"/>
                    <a:pt x="368" y="34"/>
                    <a:pt x="1" y="101"/>
                  </a:cubicBezTo>
                  <a:cubicBezTo>
                    <a:pt x="269" y="150"/>
                    <a:pt x="538" y="181"/>
                    <a:pt x="807" y="181"/>
                  </a:cubicBezTo>
                  <a:cubicBezTo>
                    <a:pt x="905" y="181"/>
                    <a:pt x="1003" y="177"/>
                    <a:pt x="1101" y="168"/>
                  </a:cubicBezTo>
                  <a:cubicBezTo>
                    <a:pt x="1769" y="201"/>
                    <a:pt x="2703" y="201"/>
                    <a:pt x="3703" y="201"/>
                  </a:cubicBezTo>
                  <a:lnTo>
                    <a:pt x="3770" y="201"/>
                  </a:lnTo>
                  <a:cubicBezTo>
                    <a:pt x="3772" y="1159"/>
                    <a:pt x="3803" y="1990"/>
                    <a:pt x="3803" y="2603"/>
                  </a:cubicBezTo>
                  <a:cubicBezTo>
                    <a:pt x="3803" y="2970"/>
                    <a:pt x="3837" y="3303"/>
                    <a:pt x="3870" y="3637"/>
                  </a:cubicBezTo>
                  <a:cubicBezTo>
                    <a:pt x="3937" y="3303"/>
                    <a:pt x="3970" y="2970"/>
                    <a:pt x="3970" y="2603"/>
                  </a:cubicBezTo>
                  <a:cubicBezTo>
                    <a:pt x="4004" y="1969"/>
                    <a:pt x="4004" y="1102"/>
                    <a:pt x="4004" y="101"/>
                  </a:cubicBezTo>
                  <a:lnTo>
                    <a:pt x="40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8279549" y="2010341"/>
              <a:ext cx="452390" cy="449319"/>
            </a:xfrm>
            <a:custGeom>
              <a:avLst/>
              <a:gdLst/>
              <a:ahLst/>
              <a:cxnLst/>
              <a:rect l="l" t="t" r="r" b="b"/>
              <a:pathLst>
                <a:path w="21950" h="21801" extrusionOk="0">
                  <a:moveTo>
                    <a:pt x="11115" y="1"/>
                  </a:moveTo>
                  <a:cubicBezTo>
                    <a:pt x="9853" y="1"/>
                    <a:pt x="8601" y="209"/>
                    <a:pt x="7405" y="643"/>
                  </a:cubicBezTo>
                  <a:cubicBezTo>
                    <a:pt x="6905" y="810"/>
                    <a:pt x="6438" y="1044"/>
                    <a:pt x="5971" y="1277"/>
                  </a:cubicBezTo>
                  <a:cubicBezTo>
                    <a:pt x="5504" y="1544"/>
                    <a:pt x="5070" y="1811"/>
                    <a:pt x="4637" y="2144"/>
                  </a:cubicBezTo>
                  <a:cubicBezTo>
                    <a:pt x="4203" y="2445"/>
                    <a:pt x="3770" y="2812"/>
                    <a:pt x="3403" y="3178"/>
                  </a:cubicBezTo>
                  <a:cubicBezTo>
                    <a:pt x="3002" y="3579"/>
                    <a:pt x="2635" y="3979"/>
                    <a:pt x="2335" y="4446"/>
                  </a:cubicBezTo>
                  <a:cubicBezTo>
                    <a:pt x="1635" y="5347"/>
                    <a:pt x="1101" y="6347"/>
                    <a:pt x="767" y="7448"/>
                  </a:cubicBezTo>
                  <a:cubicBezTo>
                    <a:pt x="0" y="9683"/>
                    <a:pt x="0" y="12118"/>
                    <a:pt x="767" y="14353"/>
                  </a:cubicBezTo>
                  <a:cubicBezTo>
                    <a:pt x="1101" y="15421"/>
                    <a:pt x="1635" y="16455"/>
                    <a:pt x="2302" y="17355"/>
                  </a:cubicBezTo>
                  <a:cubicBezTo>
                    <a:pt x="2635" y="17789"/>
                    <a:pt x="3002" y="18223"/>
                    <a:pt x="3403" y="18623"/>
                  </a:cubicBezTo>
                  <a:cubicBezTo>
                    <a:pt x="3770" y="18990"/>
                    <a:pt x="4203" y="19357"/>
                    <a:pt x="4637" y="19657"/>
                  </a:cubicBezTo>
                  <a:cubicBezTo>
                    <a:pt x="5070" y="19991"/>
                    <a:pt x="5504" y="20257"/>
                    <a:pt x="5971" y="20524"/>
                  </a:cubicBezTo>
                  <a:cubicBezTo>
                    <a:pt x="6438" y="20758"/>
                    <a:pt x="6905" y="20958"/>
                    <a:pt x="7405" y="21158"/>
                  </a:cubicBezTo>
                  <a:cubicBezTo>
                    <a:pt x="8601" y="21593"/>
                    <a:pt x="9867" y="21801"/>
                    <a:pt x="11130" y="21801"/>
                  </a:cubicBezTo>
                  <a:cubicBezTo>
                    <a:pt x="11806" y="21801"/>
                    <a:pt x="12480" y="21741"/>
                    <a:pt x="13143" y="21625"/>
                  </a:cubicBezTo>
                  <a:cubicBezTo>
                    <a:pt x="16212" y="21025"/>
                    <a:pt x="18880" y="19123"/>
                    <a:pt x="20482" y="16455"/>
                  </a:cubicBezTo>
                  <a:cubicBezTo>
                    <a:pt x="21015" y="15521"/>
                    <a:pt x="21416" y="14553"/>
                    <a:pt x="21649" y="13519"/>
                  </a:cubicBezTo>
                  <a:cubicBezTo>
                    <a:pt x="21749" y="13152"/>
                    <a:pt x="21816" y="12785"/>
                    <a:pt x="21883" y="12385"/>
                  </a:cubicBezTo>
                  <a:cubicBezTo>
                    <a:pt x="21883" y="12252"/>
                    <a:pt x="21949" y="12085"/>
                    <a:pt x="21949" y="11951"/>
                  </a:cubicBezTo>
                  <a:lnTo>
                    <a:pt x="21949" y="11551"/>
                  </a:lnTo>
                  <a:lnTo>
                    <a:pt x="21949" y="11051"/>
                  </a:lnTo>
                  <a:cubicBezTo>
                    <a:pt x="21949" y="10984"/>
                    <a:pt x="21949" y="10917"/>
                    <a:pt x="21949" y="10884"/>
                  </a:cubicBezTo>
                  <a:cubicBezTo>
                    <a:pt x="21946" y="10888"/>
                    <a:pt x="21942" y="10892"/>
                    <a:pt x="21940" y="10896"/>
                  </a:cubicBezTo>
                  <a:lnTo>
                    <a:pt x="21940" y="10896"/>
                  </a:lnTo>
                  <a:cubicBezTo>
                    <a:pt x="21916" y="10836"/>
                    <a:pt x="21916" y="10777"/>
                    <a:pt x="21916" y="10717"/>
                  </a:cubicBezTo>
                  <a:lnTo>
                    <a:pt x="21916" y="10751"/>
                  </a:lnTo>
                  <a:cubicBezTo>
                    <a:pt x="21916" y="10780"/>
                    <a:pt x="21916" y="10837"/>
                    <a:pt x="21940" y="10896"/>
                  </a:cubicBezTo>
                  <a:lnTo>
                    <a:pt x="21940" y="10896"/>
                  </a:lnTo>
                  <a:cubicBezTo>
                    <a:pt x="21940" y="10896"/>
                    <a:pt x="21940" y="10896"/>
                    <a:pt x="21940" y="10896"/>
                  </a:cubicBezTo>
                  <a:lnTo>
                    <a:pt x="21940" y="10896"/>
                  </a:lnTo>
                  <a:cubicBezTo>
                    <a:pt x="21942" y="10903"/>
                    <a:pt x="21946" y="10910"/>
                    <a:pt x="21949" y="10917"/>
                  </a:cubicBezTo>
                  <a:lnTo>
                    <a:pt x="21949" y="10917"/>
                  </a:lnTo>
                  <a:cubicBezTo>
                    <a:pt x="21946" y="10910"/>
                    <a:pt x="21942" y="10903"/>
                    <a:pt x="21940" y="10896"/>
                  </a:cubicBezTo>
                  <a:lnTo>
                    <a:pt x="21940" y="10896"/>
                  </a:lnTo>
                  <a:cubicBezTo>
                    <a:pt x="21916" y="10932"/>
                    <a:pt x="21916" y="10991"/>
                    <a:pt x="21916" y="11051"/>
                  </a:cubicBezTo>
                  <a:cubicBezTo>
                    <a:pt x="21916" y="11184"/>
                    <a:pt x="21883" y="11351"/>
                    <a:pt x="21883" y="11551"/>
                  </a:cubicBezTo>
                  <a:cubicBezTo>
                    <a:pt x="21849" y="11685"/>
                    <a:pt x="21849" y="11818"/>
                    <a:pt x="21849" y="11951"/>
                  </a:cubicBezTo>
                  <a:cubicBezTo>
                    <a:pt x="21849" y="12085"/>
                    <a:pt x="21816" y="12218"/>
                    <a:pt x="21782" y="12385"/>
                  </a:cubicBezTo>
                  <a:cubicBezTo>
                    <a:pt x="21716" y="12752"/>
                    <a:pt x="21649" y="13152"/>
                    <a:pt x="21549" y="13519"/>
                  </a:cubicBezTo>
                  <a:cubicBezTo>
                    <a:pt x="21282" y="14520"/>
                    <a:pt x="20882" y="15487"/>
                    <a:pt x="20348" y="16355"/>
                  </a:cubicBezTo>
                  <a:cubicBezTo>
                    <a:pt x="18366" y="19692"/>
                    <a:pt x="14817" y="21594"/>
                    <a:pt x="11108" y="21594"/>
                  </a:cubicBezTo>
                  <a:cubicBezTo>
                    <a:pt x="9886" y="21594"/>
                    <a:pt x="8646" y="21388"/>
                    <a:pt x="7439" y="20958"/>
                  </a:cubicBezTo>
                  <a:cubicBezTo>
                    <a:pt x="6972" y="20791"/>
                    <a:pt x="6505" y="20591"/>
                    <a:pt x="6038" y="20357"/>
                  </a:cubicBezTo>
                  <a:cubicBezTo>
                    <a:pt x="5604" y="20091"/>
                    <a:pt x="5171" y="19824"/>
                    <a:pt x="4737" y="19524"/>
                  </a:cubicBezTo>
                  <a:cubicBezTo>
                    <a:pt x="4303" y="19190"/>
                    <a:pt x="3903" y="18856"/>
                    <a:pt x="3536" y="18489"/>
                  </a:cubicBezTo>
                  <a:cubicBezTo>
                    <a:pt x="3136" y="18089"/>
                    <a:pt x="2802" y="17656"/>
                    <a:pt x="2469" y="17222"/>
                  </a:cubicBezTo>
                  <a:cubicBezTo>
                    <a:pt x="1801" y="16321"/>
                    <a:pt x="1301" y="15321"/>
                    <a:pt x="934" y="14286"/>
                  </a:cubicBezTo>
                  <a:cubicBezTo>
                    <a:pt x="200" y="12085"/>
                    <a:pt x="200" y="9683"/>
                    <a:pt x="934" y="7515"/>
                  </a:cubicBezTo>
                  <a:cubicBezTo>
                    <a:pt x="1301" y="6447"/>
                    <a:pt x="1801" y="5447"/>
                    <a:pt x="2469" y="4546"/>
                  </a:cubicBezTo>
                  <a:cubicBezTo>
                    <a:pt x="2802" y="4112"/>
                    <a:pt x="3136" y="3679"/>
                    <a:pt x="3536" y="3312"/>
                  </a:cubicBezTo>
                  <a:cubicBezTo>
                    <a:pt x="3903" y="2945"/>
                    <a:pt x="4303" y="2578"/>
                    <a:pt x="4737" y="2278"/>
                  </a:cubicBezTo>
                  <a:cubicBezTo>
                    <a:pt x="5171" y="1944"/>
                    <a:pt x="5604" y="1677"/>
                    <a:pt x="6038" y="1444"/>
                  </a:cubicBezTo>
                  <a:cubicBezTo>
                    <a:pt x="6505" y="1210"/>
                    <a:pt x="6972" y="977"/>
                    <a:pt x="7439" y="810"/>
                  </a:cubicBezTo>
                  <a:cubicBezTo>
                    <a:pt x="8650" y="370"/>
                    <a:pt x="9895" y="160"/>
                    <a:pt x="11122" y="160"/>
                  </a:cubicBezTo>
                  <a:cubicBezTo>
                    <a:pt x="14826" y="160"/>
                    <a:pt x="18368" y="2081"/>
                    <a:pt x="20348" y="5413"/>
                  </a:cubicBezTo>
                  <a:cubicBezTo>
                    <a:pt x="20882" y="6281"/>
                    <a:pt x="21282" y="7248"/>
                    <a:pt x="21549" y="8282"/>
                  </a:cubicBezTo>
                  <a:cubicBezTo>
                    <a:pt x="21649" y="8649"/>
                    <a:pt x="21716" y="9016"/>
                    <a:pt x="21782" y="9383"/>
                  </a:cubicBezTo>
                  <a:cubicBezTo>
                    <a:pt x="21816" y="9550"/>
                    <a:pt x="21816" y="9716"/>
                    <a:pt x="21849" y="9850"/>
                  </a:cubicBezTo>
                  <a:cubicBezTo>
                    <a:pt x="21883" y="9983"/>
                    <a:pt x="21883" y="10117"/>
                    <a:pt x="21883" y="10217"/>
                  </a:cubicBezTo>
                  <a:cubicBezTo>
                    <a:pt x="21916" y="10450"/>
                    <a:pt x="21916" y="10617"/>
                    <a:pt x="21916" y="10717"/>
                  </a:cubicBezTo>
                  <a:lnTo>
                    <a:pt x="21916" y="10217"/>
                  </a:lnTo>
                  <a:cubicBezTo>
                    <a:pt x="21916" y="10117"/>
                    <a:pt x="21916" y="9983"/>
                    <a:pt x="21916" y="9850"/>
                  </a:cubicBezTo>
                  <a:cubicBezTo>
                    <a:pt x="21883" y="9716"/>
                    <a:pt x="21883" y="9550"/>
                    <a:pt x="21849" y="9383"/>
                  </a:cubicBezTo>
                  <a:cubicBezTo>
                    <a:pt x="21816" y="9016"/>
                    <a:pt x="21716" y="8649"/>
                    <a:pt x="21649" y="8282"/>
                  </a:cubicBezTo>
                  <a:cubicBezTo>
                    <a:pt x="21382" y="7248"/>
                    <a:pt x="20982" y="6247"/>
                    <a:pt x="20448" y="5347"/>
                  </a:cubicBezTo>
                  <a:cubicBezTo>
                    <a:pt x="18880" y="2645"/>
                    <a:pt x="16212" y="777"/>
                    <a:pt x="13143" y="176"/>
                  </a:cubicBezTo>
                  <a:cubicBezTo>
                    <a:pt x="12469" y="60"/>
                    <a:pt x="11791" y="1"/>
                    <a:pt x="11115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8390224" y="2111680"/>
              <a:ext cx="236520" cy="221681"/>
            </a:xfrm>
            <a:custGeom>
              <a:avLst/>
              <a:gdLst/>
              <a:ahLst/>
              <a:cxnLst/>
              <a:rect l="l" t="t" r="r" b="b"/>
              <a:pathLst>
                <a:path w="11476" h="10756" extrusionOk="0">
                  <a:moveTo>
                    <a:pt x="5750" y="0"/>
                  </a:moveTo>
                  <a:cubicBezTo>
                    <a:pt x="5613" y="0"/>
                    <a:pt x="5473" y="75"/>
                    <a:pt x="5405" y="230"/>
                  </a:cubicBezTo>
                  <a:lnTo>
                    <a:pt x="3937" y="3132"/>
                  </a:lnTo>
                  <a:cubicBezTo>
                    <a:pt x="3903" y="3232"/>
                    <a:pt x="3803" y="3332"/>
                    <a:pt x="3670" y="3332"/>
                  </a:cubicBezTo>
                  <a:lnTo>
                    <a:pt x="434" y="3799"/>
                  </a:lnTo>
                  <a:cubicBezTo>
                    <a:pt x="134" y="3865"/>
                    <a:pt x="1" y="4232"/>
                    <a:pt x="234" y="4466"/>
                  </a:cubicBezTo>
                  <a:lnTo>
                    <a:pt x="2569" y="6734"/>
                  </a:lnTo>
                  <a:cubicBezTo>
                    <a:pt x="2669" y="6834"/>
                    <a:pt x="2703" y="6934"/>
                    <a:pt x="2669" y="7068"/>
                  </a:cubicBezTo>
                  <a:lnTo>
                    <a:pt x="2136" y="10303"/>
                  </a:lnTo>
                  <a:cubicBezTo>
                    <a:pt x="2057" y="10540"/>
                    <a:pt x="2246" y="10755"/>
                    <a:pt x="2477" y="10755"/>
                  </a:cubicBezTo>
                  <a:cubicBezTo>
                    <a:pt x="2540" y="10755"/>
                    <a:pt x="2605" y="10739"/>
                    <a:pt x="2669" y="10704"/>
                  </a:cubicBezTo>
                  <a:lnTo>
                    <a:pt x="5571" y="9203"/>
                  </a:lnTo>
                  <a:cubicBezTo>
                    <a:pt x="5621" y="9169"/>
                    <a:pt x="5680" y="9153"/>
                    <a:pt x="5738" y="9153"/>
                  </a:cubicBezTo>
                  <a:cubicBezTo>
                    <a:pt x="5797" y="9153"/>
                    <a:pt x="5855" y="9169"/>
                    <a:pt x="5905" y="9203"/>
                  </a:cubicBezTo>
                  <a:lnTo>
                    <a:pt x="8807" y="10704"/>
                  </a:lnTo>
                  <a:cubicBezTo>
                    <a:pt x="8866" y="10730"/>
                    <a:pt x="8926" y="10742"/>
                    <a:pt x="8984" y="10742"/>
                  </a:cubicBezTo>
                  <a:cubicBezTo>
                    <a:pt x="9221" y="10742"/>
                    <a:pt x="9421" y="10538"/>
                    <a:pt x="9341" y="10270"/>
                  </a:cubicBezTo>
                  <a:lnTo>
                    <a:pt x="8807" y="7034"/>
                  </a:lnTo>
                  <a:cubicBezTo>
                    <a:pt x="8774" y="6934"/>
                    <a:pt x="8807" y="6801"/>
                    <a:pt x="8907" y="6734"/>
                  </a:cubicBezTo>
                  <a:lnTo>
                    <a:pt x="11242" y="4433"/>
                  </a:lnTo>
                  <a:cubicBezTo>
                    <a:pt x="11476" y="4232"/>
                    <a:pt x="11342" y="3832"/>
                    <a:pt x="11042" y="3799"/>
                  </a:cubicBezTo>
                  <a:lnTo>
                    <a:pt x="7806" y="3332"/>
                  </a:lnTo>
                  <a:cubicBezTo>
                    <a:pt x="7673" y="3298"/>
                    <a:pt x="7573" y="3232"/>
                    <a:pt x="7539" y="3132"/>
                  </a:cubicBezTo>
                  <a:lnTo>
                    <a:pt x="6072" y="196"/>
                  </a:lnTo>
                  <a:cubicBezTo>
                    <a:pt x="6007" y="67"/>
                    <a:pt x="5879" y="0"/>
                    <a:pt x="57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8390925" y="2111454"/>
              <a:ext cx="237881" cy="222959"/>
            </a:xfrm>
            <a:custGeom>
              <a:avLst/>
              <a:gdLst/>
              <a:ahLst/>
              <a:cxnLst/>
              <a:rect l="l" t="t" r="r" b="b"/>
              <a:pathLst>
                <a:path w="11542" h="10818" extrusionOk="0">
                  <a:moveTo>
                    <a:pt x="6071" y="207"/>
                  </a:moveTo>
                  <a:cubicBezTo>
                    <a:pt x="6071" y="224"/>
                    <a:pt x="6079" y="241"/>
                    <a:pt x="6088" y="257"/>
                  </a:cubicBezTo>
                  <a:lnTo>
                    <a:pt x="6071" y="207"/>
                  </a:lnTo>
                  <a:close/>
                  <a:moveTo>
                    <a:pt x="6088" y="257"/>
                  </a:moveTo>
                  <a:lnTo>
                    <a:pt x="6104" y="307"/>
                  </a:lnTo>
                  <a:cubicBezTo>
                    <a:pt x="6104" y="291"/>
                    <a:pt x="6096" y="274"/>
                    <a:pt x="6088" y="257"/>
                  </a:cubicBezTo>
                  <a:close/>
                  <a:moveTo>
                    <a:pt x="6104" y="307"/>
                  </a:moveTo>
                  <a:cubicBezTo>
                    <a:pt x="6138" y="374"/>
                    <a:pt x="6171" y="474"/>
                    <a:pt x="6238" y="574"/>
                  </a:cubicBezTo>
                  <a:lnTo>
                    <a:pt x="6104" y="307"/>
                  </a:lnTo>
                  <a:close/>
                  <a:moveTo>
                    <a:pt x="5706" y="1"/>
                  </a:moveTo>
                  <a:cubicBezTo>
                    <a:pt x="5562" y="1"/>
                    <a:pt x="5424" y="95"/>
                    <a:pt x="5337" y="241"/>
                  </a:cubicBezTo>
                  <a:cubicBezTo>
                    <a:pt x="5270" y="407"/>
                    <a:pt x="5170" y="607"/>
                    <a:pt x="5070" y="841"/>
                  </a:cubicBezTo>
                  <a:lnTo>
                    <a:pt x="4270" y="2409"/>
                  </a:lnTo>
                  <a:lnTo>
                    <a:pt x="4003" y="2909"/>
                  </a:lnTo>
                  <a:lnTo>
                    <a:pt x="3903" y="3143"/>
                  </a:lnTo>
                  <a:cubicBezTo>
                    <a:pt x="3836" y="3243"/>
                    <a:pt x="3769" y="3276"/>
                    <a:pt x="3703" y="3309"/>
                  </a:cubicBezTo>
                  <a:lnTo>
                    <a:pt x="2468" y="3476"/>
                  </a:lnTo>
                  <a:lnTo>
                    <a:pt x="1101" y="3676"/>
                  </a:lnTo>
                  <a:lnTo>
                    <a:pt x="367" y="3776"/>
                  </a:lnTo>
                  <a:cubicBezTo>
                    <a:pt x="234" y="3810"/>
                    <a:pt x="100" y="3910"/>
                    <a:pt x="67" y="4077"/>
                  </a:cubicBezTo>
                  <a:cubicBezTo>
                    <a:pt x="0" y="4210"/>
                    <a:pt x="33" y="4377"/>
                    <a:pt x="133" y="4477"/>
                  </a:cubicBezTo>
                  <a:lnTo>
                    <a:pt x="2468" y="6779"/>
                  </a:lnTo>
                  <a:cubicBezTo>
                    <a:pt x="2569" y="6879"/>
                    <a:pt x="2602" y="7012"/>
                    <a:pt x="2569" y="7112"/>
                  </a:cubicBezTo>
                  <a:lnTo>
                    <a:pt x="2502" y="7546"/>
                  </a:lnTo>
                  <a:cubicBezTo>
                    <a:pt x="2468" y="7846"/>
                    <a:pt x="2402" y="8113"/>
                    <a:pt x="2335" y="8413"/>
                  </a:cubicBezTo>
                  <a:cubicBezTo>
                    <a:pt x="2235" y="9014"/>
                    <a:pt x="2135" y="9647"/>
                    <a:pt x="2035" y="10248"/>
                  </a:cubicBezTo>
                  <a:cubicBezTo>
                    <a:pt x="1972" y="10533"/>
                    <a:pt x="2178" y="10817"/>
                    <a:pt x="2456" y="10817"/>
                  </a:cubicBezTo>
                  <a:cubicBezTo>
                    <a:pt x="2471" y="10817"/>
                    <a:pt x="2486" y="10817"/>
                    <a:pt x="2502" y="10815"/>
                  </a:cubicBezTo>
                  <a:cubicBezTo>
                    <a:pt x="2602" y="10815"/>
                    <a:pt x="2702" y="10781"/>
                    <a:pt x="2769" y="10715"/>
                  </a:cubicBezTo>
                  <a:lnTo>
                    <a:pt x="3603" y="10281"/>
                  </a:lnTo>
                  <a:lnTo>
                    <a:pt x="5371" y="9347"/>
                  </a:lnTo>
                  <a:lnTo>
                    <a:pt x="5571" y="9247"/>
                  </a:lnTo>
                  <a:cubicBezTo>
                    <a:pt x="5637" y="9214"/>
                    <a:pt x="5704" y="9214"/>
                    <a:pt x="5771" y="9214"/>
                  </a:cubicBezTo>
                  <a:cubicBezTo>
                    <a:pt x="5838" y="9247"/>
                    <a:pt x="5904" y="9280"/>
                    <a:pt x="5971" y="9314"/>
                  </a:cubicBezTo>
                  <a:lnTo>
                    <a:pt x="6204" y="9414"/>
                  </a:lnTo>
                  <a:lnTo>
                    <a:pt x="7072" y="9881"/>
                  </a:lnTo>
                  <a:lnTo>
                    <a:pt x="8773" y="10781"/>
                  </a:lnTo>
                  <a:cubicBezTo>
                    <a:pt x="8826" y="10803"/>
                    <a:pt x="8882" y="10814"/>
                    <a:pt x="8938" y="10814"/>
                  </a:cubicBezTo>
                  <a:cubicBezTo>
                    <a:pt x="9060" y="10814"/>
                    <a:pt x="9182" y="10762"/>
                    <a:pt x="9273" y="10648"/>
                  </a:cubicBezTo>
                  <a:cubicBezTo>
                    <a:pt x="9340" y="10581"/>
                    <a:pt x="9407" y="10515"/>
                    <a:pt x="9407" y="10415"/>
                  </a:cubicBezTo>
                  <a:cubicBezTo>
                    <a:pt x="9407" y="10314"/>
                    <a:pt x="9407" y="10248"/>
                    <a:pt x="9373" y="10148"/>
                  </a:cubicBezTo>
                  <a:cubicBezTo>
                    <a:pt x="9307" y="9847"/>
                    <a:pt x="9273" y="9547"/>
                    <a:pt x="9207" y="9247"/>
                  </a:cubicBezTo>
                  <a:cubicBezTo>
                    <a:pt x="9107" y="8647"/>
                    <a:pt x="9007" y="8080"/>
                    <a:pt x="8906" y="7512"/>
                  </a:cubicBezTo>
                  <a:cubicBezTo>
                    <a:pt x="8873" y="7379"/>
                    <a:pt x="8873" y="7212"/>
                    <a:pt x="8840" y="7079"/>
                  </a:cubicBezTo>
                  <a:cubicBezTo>
                    <a:pt x="8806" y="6979"/>
                    <a:pt x="8873" y="6845"/>
                    <a:pt x="8973" y="6779"/>
                  </a:cubicBezTo>
                  <a:lnTo>
                    <a:pt x="9574" y="6178"/>
                  </a:lnTo>
                  <a:lnTo>
                    <a:pt x="10741" y="5077"/>
                  </a:lnTo>
                  <a:lnTo>
                    <a:pt x="11275" y="4544"/>
                  </a:lnTo>
                  <a:cubicBezTo>
                    <a:pt x="11542" y="4343"/>
                    <a:pt x="11508" y="3943"/>
                    <a:pt x="11208" y="3810"/>
                  </a:cubicBezTo>
                  <a:cubicBezTo>
                    <a:pt x="11075" y="3776"/>
                    <a:pt x="10975" y="3743"/>
                    <a:pt x="10841" y="3743"/>
                  </a:cubicBezTo>
                  <a:lnTo>
                    <a:pt x="10508" y="3676"/>
                  </a:lnTo>
                  <a:lnTo>
                    <a:pt x="9840" y="3576"/>
                  </a:lnTo>
                  <a:lnTo>
                    <a:pt x="8573" y="3409"/>
                  </a:lnTo>
                  <a:lnTo>
                    <a:pt x="8006" y="3343"/>
                  </a:lnTo>
                  <a:cubicBezTo>
                    <a:pt x="7906" y="3309"/>
                    <a:pt x="7839" y="3309"/>
                    <a:pt x="7739" y="3309"/>
                  </a:cubicBezTo>
                  <a:cubicBezTo>
                    <a:pt x="7672" y="3276"/>
                    <a:pt x="7606" y="3209"/>
                    <a:pt x="7572" y="3143"/>
                  </a:cubicBezTo>
                  <a:cubicBezTo>
                    <a:pt x="7239" y="2542"/>
                    <a:pt x="6972" y="2008"/>
                    <a:pt x="6772" y="1575"/>
                  </a:cubicBezTo>
                  <a:cubicBezTo>
                    <a:pt x="6538" y="1141"/>
                    <a:pt x="6371" y="808"/>
                    <a:pt x="6238" y="574"/>
                  </a:cubicBezTo>
                  <a:lnTo>
                    <a:pt x="6238" y="574"/>
                  </a:lnTo>
                  <a:lnTo>
                    <a:pt x="6671" y="1575"/>
                  </a:lnTo>
                  <a:lnTo>
                    <a:pt x="7439" y="3176"/>
                  </a:lnTo>
                  <a:cubicBezTo>
                    <a:pt x="7505" y="3276"/>
                    <a:pt x="7572" y="3343"/>
                    <a:pt x="7672" y="3376"/>
                  </a:cubicBezTo>
                  <a:cubicBezTo>
                    <a:pt x="7772" y="3409"/>
                    <a:pt x="7839" y="3409"/>
                    <a:pt x="7939" y="3409"/>
                  </a:cubicBezTo>
                  <a:lnTo>
                    <a:pt x="8506" y="3510"/>
                  </a:lnTo>
                  <a:lnTo>
                    <a:pt x="9774" y="3676"/>
                  </a:lnTo>
                  <a:lnTo>
                    <a:pt x="10441" y="3776"/>
                  </a:lnTo>
                  <a:lnTo>
                    <a:pt x="10774" y="3843"/>
                  </a:lnTo>
                  <a:cubicBezTo>
                    <a:pt x="10875" y="3843"/>
                    <a:pt x="11008" y="3876"/>
                    <a:pt x="11108" y="3910"/>
                  </a:cubicBezTo>
                  <a:cubicBezTo>
                    <a:pt x="11308" y="4010"/>
                    <a:pt x="11308" y="4277"/>
                    <a:pt x="11141" y="4444"/>
                  </a:cubicBezTo>
                  <a:lnTo>
                    <a:pt x="10608" y="4944"/>
                  </a:lnTo>
                  <a:lnTo>
                    <a:pt x="9440" y="6078"/>
                  </a:lnTo>
                  <a:lnTo>
                    <a:pt x="8840" y="6645"/>
                  </a:lnTo>
                  <a:cubicBezTo>
                    <a:pt x="8706" y="6745"/>
                    <a:pt x="8673" y="6945"/>
                    <a:pt x="8673" y="7112"/>
                  </a:cubicBezTo>
                  <a:cubicBezTo>
                    <a:pt x="8706" y="7212"/>
                    <a:pt x="8740" y="7379"/>
                    <a:pt x="8773" y="7512"/>
                  </a:cubicBezTo>
                  <a:cubicBezTo>
                    <a:pt x="8873" y="8080"/>
                    <a:pt x="8973" y="8680"/>
                    <a:pt x="9073" y="9280"/>
                  </a:cubicBezTo>
                  <a:cubicBezTo>
                    <a:pt x="9107" y="9581"/>
                    <a:pt x="9173" y="9881"/>
                    <a:pt x="9207" y="10181"/>
                  </a:cubicBezTo>
                  <a:cubicBezTo>
                    <a:pt x="9240" y="10248"/>
                    <a:pt x="9240" y="10314"/>
                    <a:pt x="9240" y="10381"/>
                  </a:cubicBezTo>
                  <a:cubicBezTo>
                    <a:pt x="9240" y="10448"/>
                    <a:pt x="9207" y="10515"/>
                    <a:pt x="9173" y="10548"/>
                  </a:cubicBezTo>
                  <a:cubicBezTo>
                    <a:pt x="9109" y="10613"/>
                    <a:pt x="9030" y="10649"/>
                    <a:pt x="8947" y="10649"/>
                  </a:cubicBezTo>
                  <a:cubicBezTo>
                    <a:pt x="8901" y="10649"/>
                    <a:pt x="8854" y="10638"/>
                    <a:pt x="8806" y="10615"/>
                  </a:cubicBezTo>
                  <a:lnTo>
                    <a:pt x="7138" y="9747"/>
                  </a:lnTo>
                  <a:lnTo>
                    <a:pt x="6238" y="9280"/>
                  </a:lnTo>
                  <a:lnTo>
                    <a:pt x="6038" y="9147"/>
                  </a:lnTo>
                  <a:cubicBezTo>
                    <a:pt x="5971" y="9114"/>
                    <a:pt x="5871" y="9080"/>
                    <a:pt x="5771" y="9047"/>
                  </a:cubicBezTo>
                  <a:cubicBezTo>
                    <a:pt x="5704" y="9047"/>
                    <a:pt x="5571" y="9047"/>
                    <a:pt x="5504" y="9080"/>
                  </a:cubicBezTo>
                  <a:lnTo>
                    <a:pt x="5270" y="9214"/>
                  </a:lnTo>
                  <a:lnTo>
                    <a:pt x="3503" y="10114"/>
                  </a:lnTo>
                  <a:lnTo>
                    <a:pt x="2669" y="10581"/>
                  </a:lnTo>
                  <a:cubicBezTo>
                    <a:pt x="2602" y="10615"/>
                    <a:pt x="2535" y="10648"/>
                    <a:pt x="2468" y="10648"/>
                  </a:cubicBezTo>
                  <a:cubicBezTo>
                    <a:pt x="2268" y="10648"/>
                    <a:pt x="2102" y="10481"/>
                    <a:pt x="2168" y="10281"/>
                  </a:cubicBezTo>
                  <a:cubicBezTo>
                    <a:pt x="2268" y="9647"/>
                    <a:pt x="2368" y="9047"/>
                    <a:pt x="2468" y="8446"/>
                  </a:cubicBezTo>
                  <a:lnTo>
                    <a:pt x="2602" y="7546"/>
                  </a:lnTo>
                  <a:lnTo>
                    <a:pt x="2702" y="7146"/>
                  </a:lnTo>
                  <a:cubicBezTo>
                    <a:pt x="2735" y="6979"/>
                    <a:pt x="2669" y="6779"/>
                    <a:pt x="2535" y="6679"/>
                  </a:cubicBezTo>
                  <a:lnTo>
                    <a:pt x="200" y="4377"/>
                  </a:lnTo>
                  <a:cubicBezTo>
                    <a:pt x="67" y="4210"/>
                    <a:pt x="133" y="3943"/>
                    <a:pt x="367" y="3876"/>
                  </a:cubicBezTo>
                  <a:lnTo>
                    <a:pt x="1101" y="3776"/>
                  </a:lnTo>
                  <a:lnTo>
                    <a:pt x="2435" y="3576"/>
                  </a:lnTo>
                  <a:cubicBezTo>
                    <a:pt x="2902" y="3510"/>
                    <a:pt x="3269" y="3443"/>
                    <a:pt x="3703" y="3376"/>
                  </a:cubicBezTo>
                  <a:cubicBezTo>
                    <a:pt x="3803" y="3343"/>
                    <a:pt x="3903" y="3276"/>
                    <a:pt x="3936" y="3176"/>
                  </a:cubicBezTo>
                  <a:lnTo>
                    <a:pt x="4070" y="2942"/>
                  </a:lnTo>
                  <a:lnTo>
                    <a:pt x="4303" y="2442"/>
                  </a:lnTo>
                  <a:cubicBezTo>
                    <a:pt x="4603" y="1808"/>
                    <a:pt x="4870" y="1275"/>
                    <a:pt x="5104" y="841"/>
                  </a:cubicBezTo>
                  <a:cubicBezTo>
                    <a:pt x="5204" y="607"/>
                    <a:pt x="5304" y="407"/>
                    <a:pt x="5371" y="241"/>
                  </a:cubicBezTo>
                  <a:cubicBezTo>
                    <a:pt x="5437" y="107"/>
                    <a:pt x="5571" y="7"/>
                    <a:pt x="5737" y="7"/>
                  </a:cubicBezTo>
                  <a:cubicBezTo>
                    <a:pt x="5838" y="7"/>
                    <a:pt x="5904" y="74"/>
                    <a:pt x="5971" y="140"/>
                  </a:cubicBezTo>
                  <a:cubicBezTo>
                    <a:pt x="6038" y="174"/>
                    <a:pt x="6038" y="207"/>
                    <a:pt x="6038" y="207"/>
                  </a:cubicBezTo>
                  <a:cubicBezTo>
                    <a:pt x="6038" y="174"/>
                    <a:pt x="6038" y="174"/>
                    <a:pt x="6038" y="140"/>
                  </a:cubicBezTo>
                  <a:cubicBezTo>
                    <a:pt x="5971" y="74"/>
                    <a:pt x="5871" y="7"/>
                    <a:pt x="5771" y="7"/>
                  </a:cubicBezTo>
                  <a:cubicBezTo>
                    <a:pt x="5749" y="3"/>
                    <a:pt x="5728" y="1"/>
                    <a:pt x="5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7794863" y="1384168"/>
              <a:ext cx="341013" cy="330976"/>
            </a:xfrm>
            <a:custGeom>
              <a:avLst/>
              <a:gdLst/>
              <a:ahLst/>
              <a:cxnLst/>
              <a:rect l="l" t="t" r="r" b="b"/>
              <a:pathLst>
                <a:path w="16546" h="16059" extrusionOk="0">
                  <a:moveTo>
                    <a:pt x="16512" y="7909"/>
                  </a:moveTo>
                  <a:cubicBezTo>
                    <a:pt x="16512" y="7942"/>
                    <a:pt x="16512" y="7976"/>
                    <a:pt x="16546" y="8042"/>
                  </a:cubicBezTo>
                  <a:cubicBezTo>
                    <a:pt x="16546" y="7976"/>
                    <a:pt x="16512" y="7942"/>
                    <a:pt x="16512" y="7909"/>
                  </a:cubicBezTo>
                  <a:close/>
                  <a:moveTo>
                    <a:pt x="8600" y="1"/>
                  </a:moveTo>
                  <a:cubicBezTo>
                    <a:pt x="7663" y="1"/>
                    <a:pt x="6736" y="163"/>
                    <a:pt x="5838" y="470"/>
                  </a:cubicBezTo>
                  <a:cubicBezTo>
                    <a:pt x="5104" y="737"/>
                    <a:pt x="4437" y="1104"/>
                    <a:pt x="3803" y="1571"/>
                  </a:cubicBezTo>
                  <a:cubicBezTo>
                    <a:pt x="3136" y="2038"/>
                    <a:pt x="2569" y="2605"/>
                    <a:pt x="2102" y="3272"/>
                  </a:cubicBezTo>
                  <a:cubicBezTo>
                    <a:pt x="0" y="6107"/>
                    <a:pt x="0" y="9977"/>
                    <a:pt x="2102" y="12779"/>
                  </a:cubicBezTo>
                  <a:cubicBezTo>
                    <a:pt x="2335" y="13113"/>
                    <a:pt x="2602" y="13413"/>
                    <a:pt x="2902" y="13713"/>
                  </a:cubicBezTo>
                  <a:cubicBezTo>
                    <a:pt x="3169" y="14013"/>
                    <a:pt x="3470" y="14247"/>
                    <a:pt x="3803" y="14480"/>
                  </a:cubicBezTo>
                  <a:cubicBezTo>
                    <a:pt x="4437" y="14947"/>
                    <a:pt x="5104" y="15314"/>
                    <a:pt x="5838" y="15581"/>
                  </a:cubicBezTo>
                  <a:cubicBezTo>
                    <a:pt x="6716" y="15902"/>
                    <a:pt x="7622" y="16059"/>
                    <a:pt x="8538" y="16059"/>
                  </a:cubicBezTo>
                  <a:cubicBezTo>
                    <a:pt x="9048" y="16059"/>
                    <a:pt x="9561" y="16010"/>
                    <a:pt x="10074" y="15915"/>
                  </a:cubicBezTo>
                  <a:cubicBezTo>
                    <a:pt x="12309" y="15481"/>
                    <a:pt x="14277" y="14113"/>
                    <a:pt x="15445" y="12112"/>
                  </a:cubicBezTo>
                  <a:cubicBezTo>
                    <a:pt x="15845" y="11445"/>
                    <a:pt x="16145" y="10744"/>
                    <a:pt x="16312" y="9977"/>
                  </a:cubicBezTo>
                  <a:cubicBezTo>
                    <a:pt x="16379" y="9710"/>
                    <a:pt x="16445" y="9443"/>
                    <a:pt x="16479" y="9143"/>
                  </a:cubicBezTo>
                  <a:cubicBezTo>
                    <a:pt x="16512" y="8943"/>
                    <a:pt x="16512" y="8743"/>
                    <a:pt x="16512" y="8543"/>
                  </a:cubicBezTo>
                  <a:lnTo>
                    <a:pt x="16512" y="8142"/>
                  </a:lnTo>
                  <a:cubicBezTo>
                    <a:pt x="16479" y="8242"/>
                    <a:pt x="16479" y="8376"/>
                    <a:pt x="16479" y="8543"/>
                  </a:cubicBezTo>
                  <a:cubicBezTo>
                    <a:pt x="16445" y="8743"/>
                    <a:pt x="16445" y="8943"/>
                    <a:pt x="16412" y="9143"/>
                  </a:cubicBezTo>
                  <a:cubicBezTo>
                    <a:pt x="16345" y="9410"/>
                    <a:pt x="16312" y="9710"/>
                    <a:pt x="16212" y="9977"/>
                  </a:cubicBezTo>
                  <a:cubicBezTo>
                    <a:pt x="16045" y="10711"/>
                    <a:pt x="15745" y="11411"/>
                    <a:pt x="15345" y="12045"/>
                  </a:cubicBezTo>
                  <a:cubicBezTo>
                    <a:pt x="13895" y="14469"/>
                    <a:pt x="11304" y="15863"/>
                    <a:pt x="8608" y="15863"/>
                  </a:cubicBezTo>
                  <a:cubicBezTo>
                    <a:pt x="7706" y="15863"/>
                    <a:pt x="6792" y="15707"/>
                    <a:pt x="5905" y="15381"/>
                  </a:cubicBezTo>
                  <a:cubicBezTo>
                    <a:pt x="5204" y="15147"/>
                    <a:pt x="4537" y="14780"/>
                    <a:pt x="3937" y="14313"/>
                  </a:cubicBezTo>
                  <a:cubicBezTo>
                    <a:pt x="3603" y="14080"/>
                    <a:pt x="3303" y="13846"/>
                    <a:pt x="3036" y="13580"/>
                  </a:cubicBezTo>
                  <a:cubicBezTo>
                    <a:pt x="2769" y="13279"/>
                    <a:pt x="2502" y="12979"/>
                    <a:pt x="2269" y="12646"/>
                  </a:cubicBezTo>
                  <a:cubicBezTo>
                    <a:pt x="234" y="9910"/>
                    <a:pt x="234" y="6141"/>
                    <a:pt x="2269" y="3406"/>
                  </a:cubicBezTo>
                  <a:cubicBezTo>
                    <a:pt x="2502" y="3072"/>
                    <a:pt x="2769" y="2772"/>
                    <a:pt x="3036" y="2505"/>
                  </a:cubicBezTo>
                  <a:cubicBezTo>
                    <a:pt x="3336" y="2205"/>
                    <a:pt x="3636" y="1971"/>
                    <a:pt x="3937" y="1738"/>
                  </a:cubicBezTo>
                  <a:cubicBezTo>
                    <a:pt x="4537" y="1271"/>
                    <a:pt x="5204" y="904"/>
                    <a:pt x="5938" y="670"/>
                  </a:cubicBezTo>
                  <a:cubicBezTo>
                    <a:pt x="6825" y="344"/>
                    <a:pt x="7737" y="188"/>
                    <a:pt x="8636" y="188"/>
                  </a:cubicBezTo>
                  <a:cubicBezTo>
                    <a:pt x="11323" y="188"/>
                    <a:pt x="13895" y="1582"/>
                    <a:pt x="15345" y="4006"/>
                  </a:cubicBezTo>
                  <a:cubicBezTo>
                    <a:pt x="15745" y="4640"/>
                    <a:pt x="16045" y="5340"/>
                    <a:pt x="16245" y="6074"/>
                  </a:cubicBezTo>
                  <a:cubicBezTo>
                    <a:pt x="16312" y="6341"/>
                    <a:pt x="16379" y="6641"/>
                    <a:pt x="16412" y="6908"/>
                  </a:cubicBezTo>
                  <a:cubicBezTo>
                    <a:pt x="16445" y="7108"/>
                    <a:pt x="16479" y="7308"/>
                    <a:pt x="16479" y="7509"/>
                  </a:cubicBezTo>
                  <a:cubicBezTo>
                    <a:pt x="16512" y="7675"/>
                    <a:pt x="16512" y="7809"/>
                    <a:pt x="16512" y="7909"/>
                  </a:cubicBezTo>
                  <a:lnTo>
                    <a:pt x="16512" y="7542"/>
                  </a:lnTo>
                  <a:cubicBezTo>
                    <a:pt x="16512" y="7342"/>
                    <a:pt x="16512" y="7108"/>
                    <a:pt x="16479" y="6908"/>
                  </a:cubicBezTo>
                  <a:cubicBezTo>
                    <a:pt x="16445" y="6641"/>
                    <a:pt x="16379" y="6374"/>
                    <a:pt x="16312" y="6074"/>
                  </a:cubicBezTo>
                  <a:cubicBezTo>
                    <a:pt x="16145" y="5340"/>
                    <a:pt x="15845" y="4606"/>
                    <a:pt x="15445" y="3939"/>
                  </a:cubicBezTo>
                  <a:cubicBezTo>
                    <a:pt x="14277" y="1971"/>
                    <a:pt x="12309" y="570"/>
                    <a:pt x="10074" y="137"/>
                  </a:cubicBezTo>
                  <a:cubicBezTo>
                    <a:pt x="9582" y="45"/>
                    <a:pt x="9090" y="1"/>
                    <a:pt x="8600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7880807" y="1455066"/>
              <a:ext cx="163643" cy="188705"/>
            </a:xfrm>
            <a:custGeom>
              <a:avLst/>
              <a:gdLst/>
              <a:ahLst/>
              <a:cxnLst/>
              <a:rect l="l" t="t" r="r" b="b"/>
              <a:pathLst>
                <a:path w="7940" h="9156" extrusionOk="0">
                  <a:moveTo>
                    <a:pt x="4322" y="2016"/>
                  </a:moveTo>
                  <a:cubicBezTo>
                    <a:pt x="5142" y="2016"/>
                    <a:pt x="5927" y="2665"/>
                    <a:pt x="5904" y="3635"/>
                  </a:cubicBezTo>
                  <a:cubicBezTo>
                    <a:pt x="5904" y="4502"/>
                    <a:pt x="5204" y="5203"/>
                    <a:pt x="4336" y="5203"/>
                  </a:cubicBezTo>
                  <a:cubicBezTo>
                    <a:pt x="2902" y="5203"/>
                    <a:pt x="2202" y="3501"/>
                    <a:pt x="3202" y="2501"/>
                  </a:cubicBezTo>
                  <a:cubicBezTo>
                    <a:pt x="3527" y="2165"/>
                    <a:pt x="3928" y="2016"/>
                    <a:pt x="4322" y="2016"/>
                  </a:cubicBezTo>
                  <a:close/>
                  <a:moveTo>
                    <a:pt x="4334" y="1"/>
                  </a:moveTo>
                  <a:cubicBezTo>
                    <a:pt x="4017" y="1"/>
                    <a:pt x="3694" y="43"/>
                    <a:pt x="3369" y="132"/>
                  </a:cubicBezTo>
                  <a:cubicBezTo>
                    <a:pt x="1067" y="766"/>
                    <a:pt x="0" y="3401"/>
                    <a:pt x="1201" y="5470"/>
                  </a:cubicBezTo>
                  <a:cubicBezTo>
                    <a:pt x="1334" y="5703"/>
                    <a:pt x="1534" y="5870"/>
                    <a:pt x="1701" y="6103"/>
                  </a:cubicBezTo>
                  <a:lnTo>
                    <a:pt x="3769" y="8905"/>
                  </a:lnTo>
                  <a:cubicBezTo>
                    <a:pt x="3903" y="9072"/>
                    <a:pt x="4103" y="9155"/>
                    <a:pt x="4303" y="9155"/>
                  </a:cubicBezTo>
                  <a:cubicBezTo>
                    <a:pt x="4503" y="9155"/>
                    <a:pt x="4703" y="9072"/>
                    <a:pt x="4837" y="8905"/>
                  </a:cubicBezTo>
                  <a:lnTo>
                    <a:pt x="6905" y="6170"/>
                  </a:lnTo>
                  <a:cubicBezTo>
                    <a:pt x="6905" y="6170"/>
                    <a:pt x="7305" y="5703"/>
                    <a:pt x="7439" y="5470"/>
                  </a:cubicBezTo>
                  <a:cubicBezTo>
                    <a:pt x="7772" y="4902"/>
                    <a:pt x="7939" y="4269"/>
                    <a:pt x="7939" y="3635"/>
                  </a:cubicBezTo>
                  <a:cubicBezTo>
                    <a:pt x="7939" y="1572"/>
                    <a:pt x="6265" y="1"/>
                    <a:pt x="43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7928231" y="1496122"/>
              <a:ext cx="83203" cy="66488"/>
            </a:xfrm>
            <a:custGeom>
              <a:avLst/>
              <a:gdLst/>
              <a:ahLst/>
              <a:cxnLst/>
              <a:rect l="l" t="t" r="r" b="b"/>
              <a:pathLst>
                <a:path w="4037" h="3226" extrusionOk="0">
                  <a:moveTo>
                    <a:pt x="2023" y="0"/>
                  </a:moveTo>
                  <a:cubicBezTo>
                    <a:pt x="1385" y="0"/>
                    <a:pt x="751" y="359"/>
                    <a:pt x="501" y="1076"/>
                  </a:cubicBezTo>
                  <a:cubicBezTo>
                    <a:pt x="301" y="1576"/>
                    <a:pt x="401" y="2177"/>
                    <a:pt x="735" y="2610"/>
                  </a:cubicBezTo>
                  <a:cubicBezTo>
                    <a:pt x="968" y="2910"/>
                    <a:pt x="1268" y="3111"/>
                    <a:pt x="1635" y="3177"/>
                  </a:cubicBezTo>
                  <a:cubicBezTo>
                    <a:pt x="1706" y="3201"/>
                    <a:pt x="1793" y="3224"/>
                    <a:pt x="1886" y="3224"/>
                  </a:cubicBezTo>
                  <a:cubicBezTo>
                    <a:pt x="1924" y="3224"/>
                    <a:pt x="1963" y="3220"/>
                    <a:pt x="2002" y="3211"/>
                  </a:cubicBezTo>
                  <a:cubicBezTo>
                    <a:pt x="2002" y="3211"/>
                    <a:pt x="1869" y="3211"/>
                    <a:pt x="1635" y="3144"/>
                  </a:cubicBezTo>
                  <a:cubicBezTo>
                    <a:pt x="1268" y="3044"/>
                    <a:pt x="968" y="2844"/>
                    <a:pt x="768" y="2577"/>
                  </a:cubicBezTo>
                  <a:cubicBezTo>
                    <a:pt x="1" y="1543"/>
                    <a:pt x="735" y="75"/>
                    <a:pt x="2035" y="75"/>
                  </a:cubicBezTo>
                  <a:cubicBezTo>
                    <a:pt x="3303" y="75"/>
                    <a:pt x="4037" y="1543"/>
                    <a:pt x="3270" y="2577"/>
                  </a:cubicBezTo>
                  <a:cubicBezTo>
                    <a:pt x="3070" y="2844"/>
                    <a:pt x="2769" y="3044"/>
                    <a:pt x="2402" y="3144"/>
                  </a:cubicBezTo>
                  <a:cubicBezTo>
                    <a:pt x="2169" y="3211"/>
                    <a:pt x="2035" y="3211"/>
                    <a:pt x="2035" y="3211"/>
                  </a:cubicBezTo>
                  <a:cubicBezTo>
                    <a:pt x="2080" y="3222"/>
                    <a:pt x="2121" y="3225"/>
                    <a:pt x="2160" y="3225"/>
                  </a:cubicBezTo>
                  <a:cubicBezTo>
                    <a:pt x="2239" y="3225"/>
                    <a:pt x="2313" y="3211"/>
                    <a:pt x="2402" y="3211"/>
                  </a:cubicBezTo>
                  <a:cubicBezTo>
                    <a:pt x="2769" y="3111"/>
                    <a:pt x="3103" y="2910"/>
                    <a:pt x="3303" y="2610"/>
                  </a:cubicBezTo>
                  <a:cubicBezTo>
                    <a:pt x="3637" y="2177"/>
                    <a:pt x="3737" y="1576"/>
                    <a:pt x="3570" y="1076"/>
                  </a:cubicBezTo>
                  <a:cubicBezTo>
                    <a:pt x="3303" y="359"/>
                    <a:pt x="2661" y="0"/>
                    <a:pt x="20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7881611" y="1454118"/>
              <a:ext cx="164200" cy="190519"/>
            </a:xfrm>
            <a:custGeom>
              <a:avLst/>
              <a:gdLst/>
              <a:ahLst/>
              <a:cxnLst/>
              <a:rect l="l" t="t" r="r" b="b"/>
              <a:pathLst>
                <a:path w="7967" h="9244" extrusionOk="0">
                  <a:moveTo>
                    <a:pt x="4324" y="1"/>
                  </a:moveTo>
                  <a:cubicBezTo>
                    <a:pt x="2016" y="1"/>
                    <a:pt x="1" y="2292"/>
                    <a:pt x="862" y="4848"/>
                  </a:cubicBezTo>
                  <a:cubicBezTo>
                    <a:pt x="922" y="5060"/>
                    <a:pt x="1037" y="5271"/>
                    <a:pt x="1157" y="5482"/>
                  </a:cubicBezTo>
                  <a:lnTo>
                    <a:pt x="1129" y="5482"/>
                  </a:lnTo>
                  <a:lnTo>
                    <a:pt x="1162" y="5549"/>
                  </a:lnTo>
                  <a:lnTo>
                    <a:pt x="2963" y="7917"/>
                  </a:lnTo>
                  <a:cubicBezTo>
                    <a:pt x="3263" y="8318"/>
                    <a:pt x="3530" y="8684"/>
                    <a:pt x="3797" y="9051"/>
                  </a:cubicBezTo>
                  <a:cubicBezTo>
                    <a:pt x="3921" y="9175"/>
                    <a:pt x="4100" y="9244"/>
                    <a:pt x="4279" y="9244"/>
                  </a:cubicBezTo>
                  <a:cubicBezTo>
                    <a:pt x="4341" y="9244"/>
                    <a:pt x="4404" y="9235"/>
                    <a:pt x="4464" y="9218"/>
                  </a:cubicBezTo>
                  <a:cubicBezTo>
                    <a:pt x="4664" y="9185"/>
                    <a:pt x="4865" y="9018"/>
                    <a:pt x="4965" y="8851"/>
                  </a:cubicBezTo>
                  <a:lnTo>
                    <a:pt x="7433" y="5516"/>
                  </a:lnTo>
                  <a:lnTo>
                    <a:pt x="7466" y="5482"/>
                  </a:lnTo>
                  <a:lnTo>
                    <a:pt x="7455" y="5482"/>
                  </a:lnTo>
                  <a:cubicBezTo>
                    <a:pt x="7707" y="5089"/>
                    <a:pt x="7835" y="4635"/>
                    <a:pt x="7900" y="4181"/>
                  </a:cubicBezTo>
                  <a:cubicBezTo>
                    <a:pt x="7933" y="4014"/>
                    <a:pt x="7933" y="3848"/>
                    <a:pt x="7900" y="3681"/>
                  </a:cubicBezTo>
                  <a:cubicBezTo>
                    <a:pt x="7900" y="3681"/>
                    <a:pt x="7900" y="3714"/>
                    <a:pt x="7867" y="3814"/>
                  </a:cubicBezTo>
                  <a:cubicBezTo>
                    <a:pt x="7867" y="3948"/>
                    <a:pt x="7833" y="4081"/>
                    <a:pt x="7833" y="4181"/>
                  </a:cubicBezTo>
                  <a:cubicBezTo>
                    <a:pt x="7767" y="4648"/>
                    <a:pt x="7600" y="5115"/>
                    <a:pt x="7366" y="5516"/>
                  </a:cubicBezTo>
                  <a:cubicBezTo>
                    <a:pt x="7366" y="5516"/>
                    <a:pt x="7366" y="5516"/>
                    <a:pt x="7366" y="5516"/>
                  </a:cubicBezTo>
                  <a:lnTo>
                    <a:pt x="7366" y="5516"/>
                  </a:lnTo>
                  <a:lnTo>
                    <a:pt x="7333" y="5549"/>
                  </a:lnTo>
                  <a:lnTo>
                    <a:pt x="7341" y="5549"/>
                  </a:lnTo>
                  <a:cubicBezTo>
                    <a:pt x="6710" y="6380"/>
                    <a:pt x="5852" y="7501"/>
                    <a:pt x="4865" y="8785"/>
                  </a:cubicBezTo>
                  <a:cubicBezTo>
                    <a:pt x="4764" y="8985"/>
                    <a:pt x="4598" y="9118"/>
                    <a:pt x="4398" y="9151"/>
                  </a:cubicBezTo>
                  <a:cubicBezTo>
                    <a:pt x="4346" y="9169"/>
                    <a:pt x="4292" y="9177"/>
                    <a:pt x="4238" y="9177"/>
                  </a:cubicBezTo>
                  <a:cubicBezTo>
                    <a:pt x="4083" y="9177"/>
                    <a:pt x="3929" y="9108"/>
                    <a:pt x="3830" y="8985"/>
                  </a:cubicBezTo>
                  <a:lnTo>
                    <a:pt x="2997" y="7884"/>
                  </a:lnTo>
                  <a:lnTo>
                    <a:pt x="1229" y="5482"/>
                  </a:lnTo>
                  <a:lnTo>
                    <a:pt x="1222" y="5503"/>
                  </a:lnTo>
                  <a:lnTo>
                    <a:pt x="1222" y="5503"/>
                  </a:lnTo>
                  <a:cubicBezTo>
                    <a:pt x="1221" y="5502"/>
                    <a:pt x="1220" y="5501"/>
                    <a:pt x="1220" y="5500"/>
                  </a:cubicBezTo>
                  <a:lnTo>
                    <a:pt x="1220" y="5500"/>
                  </a:lnTo>
                  <a:lnTo>
                    <a:pt x="1229" y="5482"/>
                  </a:lnTo>
                  <a:lnTo>
                    <a:pt x="1210" y="5482"/>
                  </a:lnTo>
                  <a:cubicBezTo>
                    <a:pt x="1086" y="5260"/>
                    <a:pt x="992" y="5037"/>
                    <a:pt x="928" y="4815"/>
                  </a:cubicBezTo>
                  <a:cubicBezTo>
                    <a:pt x="395" y="3214"/>
                    <a:pt x="1062" y="1479"/>
                    <a:pt x="2496" y="612"/>
                  </a:cubicBezTo>
                  <a:cubicBezTo>
                    <a:pt x="3047" y="276"/>
                    <a:pt x="3681" y="107"/>
                    <a:pt x="4323" y="107"/>
                  </a:cubicBezTo>
                  <a:cubicBezTo>
                    <a:pt x="4381" y="107"/>
                    <a:pt x="4439" y="109"/>
                    <a:pt x="4498" y="112"/>
                  </a:cubicBezTo>
                  <a:cubicBezTo>
                    <a:pt x="5131" y="145"/>
                    <a:pt x="5732" y="312"/>
                    <a:pt x="6232" y="645"/>
                  </a:cubicBezTo>
                  <a:cubicBezTo>
                    <a:pt x="6999" y="1112"/>
                    <a:pt x="7566" y="1846"/>
                    <a:pt x="7800" y="2713"/>
                  </a:cubicBezTo>
                  <a:cubicBezTo>
                    <a:pt x="7900" y="3047"/>
                    <a:pt x="7933" y="3347"/>
                    <a:pt x="7967" y="3681"/>
                  </a:cubicBezTo>
                  <a:lnTo>
                    <a:pt x="7967" y="3447"/>
                  </a:lnTo>
                  <a:cubicBezTo>
                    <a:pt x="7967" y="3347"/>
                    <a:pt x="7967" y="3214"/>
                    <a:pt x="7933" y="3114"/>
                  </a:cubicBezTo>
                  <a:cubicBezTo>
                    <a:pt x="7933" y="2980"/>
                    <a:pt x="7900" y="2847"/>
                    <a:pt x="7867" y="2713"/>
                  </a:cubicBezTo>
                  <a:cubicBezTo>
                    <a:pt x="7600" y="1813"/>
                    <a:pt x="7066" y="1079"/>
                    <a:pt x="6266" y="579"/>
                  </a:cubicBezTo>
                  <a:cubicBezTo>
                    <a:pt x="5633" y="179"/>
                    <a:pt x="4967" y="1"/>
                    <a:pt x="4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6760880" y="1159416"/>
              <a:ext cx="579574" cy="581635"/>
            </a:xfrm>
            <a:custGeom>
              <a:avLst/>
              <a:gdLst/>
              <a:ahLst/>
              <a:cxnLst/>
              <a:rect l="l" t="t" r="r" b="b"/>
              <a:pathLst>
                <a:path w="28121" h="28221" extrusionOk="0">
                  <a:moveTo>
                    <a:pt x="14010" y="0"/>
                  </a:moveTo>
                  <a:lnTo>
                    <a:pt x="13076" y="67"/>
                  </a:lnTo>
                  <a:cubicBezTo>
                    <a:pt x="12909" y="67"/>
                    <a:pt x="12743" y="67"/>
                    <a:pt x="12609" y="100"/>
                  </a:cubicBezTo>
                  <a:lnTo>
                    <a:pt x="12142" y="167"/>
                  </a:lnTo>
                  <a:cubicBezTo>
                    <a:pt x="11809" y="200"/>
                    <a:pt x="11508" y="234"/>
                    <a:pt x="11175" y="301"/>
                  </a:cubicBezTo>
                  <a:cubicBezTo>
                    <a:pt x="10541" y="467"/>
                    <a:pt x="9907" y="634"/>
                    <a:pt x="9307" y="868"/>
                  </a:cubicBezTo>
                  <a:cubicBezTo>
                    <a:pt x="8673" y="1101"/>
                    <a:pt x="8039" y="1368"/>
                    <a:pt x="7439" y="1668"/>
                  </a:cubicBezTo>
                  <a:cubicBezTo>
                    <a:pt x="7172" y="1835"/>
                    <a:pt x="6872" y="2002"/>
                    <a:pt x="6572" y="2202"/>
                  </a:cubicBezTo>
                  <a:cubicBezTo>
                    <a:pt x="6271" y="2369"/>
                    <a:pt x="6005" y="2569"/>
                    <a:pt x="5738" y="2769"/>
                  </a:cubicBezTo>
                  <a:cubicBezTo>
                    <a:pt x="5171" y="3203"/>
                    <a:pt x="4637" y="3636"/>
                    <a:pt x="4137" y="4137"/>
                  </a:cubicBezTo>
                  <a:cubicBezTo>
                    <a:pt x="3636" y="4637"/>
                    <a:pt x="3169" y="5204"/>
                    <a:pt x="2769" y="5771"/>
                  </a:cubicBezTo>
                  <a:cubicBezTo>
                    <a:pt x="1868" y="6939"/>
                    <a:pt x="1201" y="8273"/>
                    <a:pt x="734" y="9674"/>
                  </a:cubicBezTo>
                  <a:cubicBezTo>
                    <a:pt x="267" y="11108"/>
                    <a:pt x="0" y="12609"/>
                    <a:pt x="0" y="14110"/>
                  </a:cubicBezTo>
                  <a:cubicBezTo>
                    <a:pt x="0" y="15611"/>
                    <a:pt x="267" y="17113"/>
                    <a:pt x="734" y="18547"/>
                  </a:cubicBezTo>
                  <a:cubicBezTo>
                    <a:pt x="1201" y="19948"/>
                    <a:pt x="1868" y="21282"/>
                    <a:pt x="2769" y="22450"/>
                  </a:cubicBezTo>
                  <a:cubicBezTo>
                    <a:pt x="3169" y="23017"/>
                    <a:pt x="3636" y="23584"/>
                    <a:pt x="4137" y="24084"/>
                  </a:cubicBezTo>
                  <a:cubicBezTo>
                    <a:pt x="4637" y="24585"/>
                    <a:pt x="5171" y="25018"/>
                    <a:pt x="5738" y="25452"/>
                  </a:cubicBezTo>
                  <a:cubicBezTo>
                    <a:pt x="6005" y="25652"/>
                    <a:pt x="6305" y="25852"/>
                    <a:pt x="6572" y="26052"/>
                  </a:cubicBezTo>
                  <a:cubicBezTo>
                    <a:pt x="6872" y="26219"/>
                    <a:pt x="7172" y="26419"/>
                    <a:pt x="7472" y="26553"/>
                  </a:cubicBezTo>
                  <a:cubicBezTo>
                    <a:pt x="8073" y="26886"/>
                    <a:pt x="8673" y="27153"/>
                    <a:pt x="9307" y="27387"/>
                  </a:cubicBezTo>
                  <a:cubicBezTo>
                    <a:pt x="9907" y="27587"/>
                    <a:pt x="10541" y="27787"/>
                    <a:pt x="11208" y="27920"/>
                  </a:cubicBezTo>
                  <a:cubicBezTo>
                    <a:pt x="11508" y="27987"/>
                    <a:pt x="11842" y="28020"/>
                    <a:pt x="12142" y="28087"/>
                  </a:cubicBezTo>
                  <a:lnTo>
                    <a:pt x="12609" y="28154"/>
                  </a:lnTo>
                  <a:cubicBezTo>
                    <a:pt x="12776" y="28187"/>
                    <a:pt x="12943" y="28187"/>
                    <a:pt x="13076" y="28187"/>
                  </a:cubicBezTo>
                  <a:lnTo>
                    <a:pt x="14010" y="28221"/>
                  </a:lnTo>
                  <a:cubicBezTo>
                    <a:pt x="14344" y="28221"/>
                    <a:pt x="14644" y="28187"/>
                    <a:pt x="14944" y="28187"/>
                  </a:cubicBezTo>
                  <a:cubicBezTo>
                    <a:pt x="15545" y="28154"/>
                    <a:pt x="16145" y="28087"/>
                    <a:pt x="16712" y="27954"/>
                  </a:cubicBezTo>
                  <a:cubicBezTo>
                    <a:pt x="20682" y="27220"/>
                    <a:pt x="24151" y="24785"/>
                    <a:pt x="26219" y="21282"/>
                  </a:cubicBezTo>
                  <a:cubicBezTo>
                    <a:pt x="26919" y="20115"/>
                    <a:pt x="27420" y="18847"/>
                    <a:pt x="27753" y="17546"/>
                  </a:cubicBezTo>
                  <a:cubicBezTo>
                    <a:pt x="27853" y="17079"/>
                    <a:pt x="27954" y="16579"/>
                    <a:pt x="28020" y="16078"/>
                  </a:cubicBezTo>
                  <a:cubicBezTo>
                    <a:pt x="28054" y="15878"/>
                    <a:pt x="28087" y="15678"/>
                    <a:pt x="28087" y="15511"/>
                  </a:cubicBezTo>
                  <a:cubicBezTo>
                    <a:pt x="28120" y="15311"/>
                    <a:pt x="28120" y="15144"/>
                    <a:pt x="28120" y="15011"/>
                  </a:cubicBezTo>
                  <a:cubicBezTo>
                    <a:pt x="28120" y="14711"/>
                    <a:pt x="28120" y="14477"/>
                    <a:pt x="28120" y="14344"/>
                  </a:cubicBezTo>
                  <a:cubicBezTo>
                    <a:pt x="28087" y="14511"/>
                    <a:pt x="28054" y="14711"/>
                    <a:pt x="28054" y="15011"/>
                  </a:cubicBezTo>
                  <a:cubicBezTo>
                    <a:pt x="28054" y="15144"/>
                    <a:pt x="28054" y="15311"/>
                    <a:pt x="28054" y="15478"/>
                  </a:cubicBezTo>
                  <a:cubicBezTo>
                    <a:pt x="28020" y="15678"/>
                    <a:pt x="27987" y="15878"/>
                    <a:pt x="27954" y="16078"/>
                  </a:cubicBezTo>
                  <a:cubicBezTo>
                    <a:pt x="27887" y="16579"/>
                    <a:pt x="27787" y="17046"/>
                    <a:pt x="27653" y="17513"/>
                  </a:cubicBezTo>
                  <a:cubicBezTo>
                    <a:pt x="27320" y="18847"/>
                    <a:pt x="26819" y="20081"/>
                    <a:pt x="26119" y="21249"/>
                  </a:cubicBezTo>
                  <a:cubicBezTo>
                    <a:pt x="24051" y="24685"/>
                    <a:pt x="20615" y="27053"/>
                    <a:pt x="16679" y="27787"/>
                  </a:cubicBezTo>
                  <a:cubicBezTo>
                    <a:pt x="16078" y="27887"/>
                    <a:pt x="15511" y="27954"/>
                    <a:pt x="14911" y="27987"/>
                  </a:cubicBezTo>
                  <a:cubicBezTo>
                    <a:pt x="14611" y="28020"/>
                    <a:pt x="14310" y="28020"/>
                    <a:pt x="14010" y="28020"/>
                  </a:cubicBezTo>
                  <a:lnTo>
                    <a:pt x="13076" y="27987"/>
                  </a:lnTo>
                  <a:cubicBezTo>
                    <a:pt x="12909" y="27954"/>
                    <a:pt x="12776" y="27954"/>
                    <a:pt x="12609" y="27954"/>
                  </a:cubicBezTo>
                  <a:lnTo>
                    <a:pt x="12142" y="27887"/>
                  </a:lnTo>
                  <a:cubicBezTo>
                    <a:pt x="11842" y="27820"/>
                    <a:pt x="11508" y="27787"/>
                    <a:pt x="11208" y="27720"/>
                  </a:cubicBezTo>
                  <a:cubicBezTo>
                    <a:pt x="10574" y="27587"/>
                    <a:pt x="9974" y="27420"/>
                    <a:pt x="9340" y="27186"/>
                  </a:cubicBezTo>
                  <a:cubicBezTo>
                    <a:pt x="8740" y="26953"/>
                    <a:pt x="8139" y="26686"/>
                    <a:pt x="7539" y="26386"/>
                  </a:cubicBezTo>
                  <a:cubicBezTo>
                    <a:pt x="7239" y="26219"/>
                    <a:pt x="6972" y="26052"/>
                    <a:pt x="6672" y="25886"/>
                  </a:cubicBezTo>
                  <a:cubicBezTo>
                    <a:pt x="6371" y="25685"/>
                    <a:pt x="6105" y="25519"/>
                    <a:pt x="5838" y="25285"/>
                  </a:cubicBezTo>
                  <a:cubicBezTo>
                    <a:pt x="4704" y="24485"/>
                    <a:pt x="3736" y="23484"/>
                    <a:pt x="2936" y="22350"/>
                  </a:cubicBezTo>
                  <a:cubicBezTo>
                    <a:pt x="2068" y="21182"/>
                    <a:pt x="1368" y="19881"/>
                    <a:pt x="934" y="18514"/>
                  </a:cubicBezTo>
                  <a:cubicBezTo>
                    <a:pt x="467" y="17079"/>
                    <a:pt x="234" y="15611"/>
                    <a:pt x="200" y="14110"/>
                  </a:cubicBezTo>
                  <a:cubicBezTo>
                    <a:pt x="234" y="12609"/>
                    <a:pt x="467" y="11142"/>
                    <a:pt x="934" y="9707"/>
                  </a:cubicBezTo>
                  <a:cubicBezTo>
                    <a:pt x="1401" y="8340"/>
                    <a:pt x="2068" y="7039"/>
                    <a:pt x="2936" y="5905"/>
                  </a:cubicBezTo>
                  <a:cubicBezTo>
                    <a:pt x="3336" y="5304"/>
                    <a:pt x="3803" y="4770"/>
                    <a:pt x="4303" y="4270"/>
                  </a:cubicBezTo>
                  <a:cubicBezTo>
                    <a:pt x="4804" y="3803"/>
                    <a:pt x="5304" y="3336"/>
                    <a:pt x="5871" y="2936"/>
                  </a:cubicBezTo>
                  <a:cubicBezTo>
                    <a:pt x="6138" y="2736"/>
                    <a:pt x="6405" y="2535"/>
                    <a:pt x="6705" y="2369"/>
                  </a:cubicBezTo>
                  <a:cubicBezTo>
                    <a:pt x="6972" y="2169"/>
                    <a:pt x="7272" y="2002"/>
                    <a:pt x="7572" y="1835"/>
                  </a:cubicBezTo>
                  <a:cubicBezTo>
                    <a:pt x="8139" y="1535"/>
                    <a:pt x="8773" y="1268"/>
                    <a:pt x="9374" y="1034"/>
                  </a:cubicBezTo>
                  <a:cubicBezTo>
                    <a:pt x="9974" y="801"/>
                    <a:pt x="10608" y="634"/>
                    <a:pt x="11242" y="501"/>
                  </a:cubicBezTo>
                  <a:cubicBezTo>
                    <a:pt x="11542" y="434"/>
                    <a:pt x="11875" y="401"/>
                    <a:pt x="12176" y="334"/>
                  </a:cubicBezTo>
                  <a:lnTo>
                    <a:pt x="12643" y="267"/>
                  </a:lnTo>
                  <a:cubicBezTo>
                    <a:pt x="12809" y="234"/>
                    <a:pt x="12943" y="234"/>
                    <a:pt x="13110" y="234"/>
                  </a:cubicBezTo>
                  <a:lnTo>
                    <a:pt x="14010" y="200"/>
                  </a:lnTo>
                  <a:cubicBezTo>
                    <a:pt x="14344" y="200"/>
                    <a:pt x="14644" y="234"/>
                    <a:pt x="14944" y="234"/>
                  </a:cubicBezTo>
                  <a:cubicBezTo>
                    <a:pt x="15511" y="267"/>
                    <a:pt x="16112" y="334"/>
                    <a:pt x="16679" y="434"/>
                  </a:cubicBezTo>
                  <a:cubicBezTo>
                    <a:pt x="20615" y="1168"/>
                    <a:pt x="24051" y="3570"/>
                    <a:pt x="26119" y="6972"/>
                  </a:cubicBezTo>
                  <a:cubicBezTo>
                    <a:pt x="26819" y="8139"/>
                    <a:pt x="27320" y="9374"/>
                    <a:pt x="27653" y="10708"/>
                  </a:cubicBezTo>
                  <a:cubicBezTo>
                    <a:pt x="27787" y="11175"/>
                    <a:pt x="27887" y="11642"/>
                    <a:pt x="27954" y="12142"/>
                  </a:cubicBezTo>
                  <a:cubicBezTo>
                    <a:pt x="27987" y="12342"/>
                    <a:pt x="28020" y="12543"/>
                    <a:pt x="28054" y="12743"/>
                  </a:cubicBezTo>
                  <a:cubicBezTo>
                    <a:pt x="28054" y="12910"/>
                    <a:pt x="28054" y="13076"/>
                    <a:pt x="28054" y="13210"/>
                  </a:cubicBezTo>
                  <a:cubicBezTo>
                    <a:pt x="28087" y="13510"/>
                    <a:pt x="28087" y="13743"/>
                    <a:pt x="28120" y="13877"/>
                  </a:cubicBezTo>
                  <a:cubicBezTo>
                    <a:pt x="28087" y="13743"/>
                    <a:pt x="28087" y="13510"/>
                    <a:pt x="28087" y="13210"/>
                  </a:cubicBezTo>
                  <a:cubicBezTo>
                    <a:pt x="28087" y="13076"/>
                    <a:pt x="28087" y="12910"/>
                    <a:pt x="28087" y="12743"/>
                  </a:cubicBezTo>
                  <a:cubicBezTo>
                    <a:pt x="28054" y="12543"/>
                    <a:pt x="28020" y="12342"/>
                    <a:pt x="27987" y="12142"/>
                  </a:cubicBezTo>
                  <a:cubicBezTo>
                    <a:pt x="27954" y="11642"/>
                    <a:pt x="27853" y="11175"/>
                    <a:pt x="27720" y="10675"/>
                  </a:cubicBezTo>
                  <a:cubicBezTo>
                    <a:pt x="27420" y="9374"/>
                    <a:pt x="26886" y="8106"/>
                    <a:pt x="26186" y="6939"/>
                  </a:cubicBezTo>
                  <a:cubicBezTo>
                    <a:pt x="24151" y="3436"/>
                    <a:pt x="20682" y="1034"/>
                    <a:pt x="16712" y="267"/>
                  </a:cubicBezTo>
                  <a:cubicBezTo>
                    <a:pt x="16112" y="134"/>
                    <a:pt x="15511" y="67"/>
                    <a:pt x="14911" y="67"/>
                  </a:cubicBezTo>
                  <a:cubicBezTo>
                    <a:pt x="14611" y="34"/>
                    <a:pt x="14310" y="0"/>
                    <a:pt x="1401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6984993" y="1390413"/>
              <a:ext cx="143940" cy="118508"/>
            </a:xfrm>
            <a:custGeom>
              <a:avLst/>
              <a:gdLst/>
              <a:ahLst/>
              <a:cxnLst/>
              <a:rect l="l" t="t" r="r" b="b"/>
              <a:pathLst>
                <a:path w="6984" h="5750" extrusionOk="0">
                  <a:moveTo>
                    <a:pt x="2836" y="0"/>
                  </a:moveTo>
                  <a:cubicBezTo>
                    <a:pt x="2736" y="34"/>
                    <a:pt x="2669" y="34"/>
                    <a:pt x="2669" y="34"/>
                  </a:cubicBezTo>
                  <a:cubicBezTo>
                    <a:pt x="2669" y="50"/>
                    <a:pt x="2736" y="50"/>
                    <a:pt x="2857" y="50"/>
                  </a:cubicBezTo>
                  <a:cubicBezTo>
                    <a:pt x="2978" y="50"/>
                    <a:pt x="3153" y="50"/>
                    <a:pt x="3370" y="67"/>
                  </a:cubicBezTo>
                  <a:cubicBezTo>
                    <a:pt x="3970" y="167"/>
                    <a:pt x="4571" y="467"/>
                    <a:pt x="4971" y="901"/>
                  </a:cubicBezTo>
                  <a:cubicBezTo>
                    <a:pt x="6572" y="2502"/>
                    <a:pt x="5638" y="5204"/>
                    <a:pt x="3403" y="5538"/>
                  </a:cubicBezTo>
                  <a:cubicBezTo>
                    <a:pt x="3296" y="5551"/>
                    <a:pt x="3189" y="5557"/>
                    <a:pt x="3082" y="5557"/>
                  </a:cubicBezTo>
                  <a:cubicBezTo>
                    <a:pt x="2088" y="5557"/>
                    <a:pt x="1116" y="5007"/>
                    <a:pt x="634" y="4103"/>
                  </a:cubicBezTo>
                  <a:cubicBezTo>
                    <a:pt x="201" y="3269"/>
                    <a:pt x="234" y="2302"/>
                    <a:pt x="668" y="1501"/>
                  </a:cubicBezTo>
                  <a:cubicBezTo>
                    <a:pt x="968" y="934"/>
                    <a:pt x="1435" y="501"/>
                    <a:pt x="2035" y="267"/>
                  </a:cubicBezTo>
                  <a:cubicBezTo>
                    <a:pt x="2436" y="100"/>
                    <a:pt x="2669" y="67"/>
                    <a:pt x="2669" y="34"/>
                  </a:cubicBezTo>
                  <a:lnTo>
                    <a:pt x="2502" y="34"/>
                  </a:lnTo>
                  <a:cubicBezTo>
                    <a:pt x="2302" y="67"/>
                    <a:pt x="2136" y="100"/>
                    <a:pt x="2002" y="167"/>
                  </a:cubicBezTo>
                  <a:cubicBezTo>
                    <a:pt x="1368" y="401"/>
                    <a:pt x="868" y="834"/>
                    <a:pt x="534" y="1401"/>
                  </a:cubicBezTo>
                  <a:cubicBezTo>
                    <a:pt x="34" y="2269"/>
                    <a:pt x="1" y="3303"/>
                    <a:pt x="468" y="4203"/>
                  </a:cubicBezTo>
                  <a:cubicBezTo>
                    <a:pt x="735" y="4704"/>
                    <a:pt x="1135" y="5137"/>
                    <a:pt x="1669" y="5404"/>
                  </a:cubicBezTo>
                  <a:cubicBezTo>
                    <a:pt x="2131" y="5643"/>
                    <a:pt x="2590" y="5750"/>
                    <a:pt x="3026" y="5750"/>
                  </a:cubicBezTo>
                  <a:cubicBezTo>
                    <a:pt x="5326" y="5750"/>
                    <a:pt x="6983" y="2792"/>
                    <a:pt x="5104" y="801"/>
                  </a:cubicBezTo>
                  <a:cubicBezTo>
                    <a:pt x="4637" y="334"/>
                    <a:pt x="4037" y="67"/>
                    <a:pt x="33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6879820" y="1285920"/>
              <a:ext cx="330007" cy="329327"/>
            </a:xfrm>
            <a:custGeom>
              <a:avLst/>
              <a:gdLst/>
              <a:ahLst/>
              <a:cxnLst/>
              <a:rect l="l" t="t" r="r" b="b"/>
              <a:pathLst>
                <a:path w="16012" h="15979" extrusionOk="0">
                  <a:moveTo>
                    <a:pt x="8623" y="956"/>
                  </a:moveTo>
                  <a:cubicBezTo>
                    <a:pt x="8643" y="1020"/>
                    <a:pt x="8659" y="1079"/>
                    <a:pt x="8673" y="1134"/>
                  </a:cubicBezTo>
                  <a:lnTo>
                    <a:pt x="8773" y="1434"/>
                  </a:lnTo>
                  <a:cubicBezTo>
                    <a:pt x="8806" y="1434"/>
                    <a:pt x="8839" y="1467"/>
                    <a:pt x="8840" y="1501"/>
                  </a:cubicBezTo>
                  <a:lnTo>
                    <a:pt x="8840" y="1501"/>
                  </a:lnTo>
                  <a:cubicBezTo>
                    <a:pt x="8839" y="1467"/>
                    <a:pt x="8806" y="1434"/>
                    <a:pt x="8806" y="1401"/>
                  </a:cubicBezTo>
                  <a:lnTo>
                    <a:pt x="8706" y="1134"/>
                  </a:lnTo>
                  <a:cubicBezTo>
                    <a:pt x="8679" y="1079"/>
                    <a:pt x="8651" y="1020"/>
                    <a:pt x="8623" y="956"/>
                  </a:cubicBezTo>
                  <a:close/>
                  <a:moveTo>
                    <a:pt x="8273" y="0"/>
                  </a:moveTo>
                  <a:lnTo>
                    <a:pt x="5637" y="334"/>
                  </a:lnTo>
                  <a:lnTo>
                    <a:pt x="5604" y="334"/>
                  </a:lnTo>
                  <a:lnTo>
                    <a:pt x="5604" y="367"/>
                  </a:lnTo>
                  <a:cubicBezTo>
                    <a:pt x="5572" y="819"/>
                    <a:pt x="5508" y="1365"/>
                    <a:pt x="5474" y="1915"/>
                  </a:cubicBezTo>
                  <a:lnTo>
                    <a:pt x="5474" y="1915"/>
                  </a:lnTo>
                  <a:cubicBezTo>
                    <a:pt x="4961" y="2141"/>
                    <a:pt x="4479" y="2399"/>
                    <a:pt x="4028" y="2749"/>
                  </a:cubicBezTo>
                  <a:lnTo>
                    <a:pt x="4028" y="2749"/>
                  </a:lnTo>
                  <a:lnTo>
                    <a:pt x="2635" y="2102"/>
                  </a:lnTo>
                  <a:lnTo>
                    <a:pt x="2569" y="2068"/>
                  </a:lnTo>
                  <a:lnTo>
                    <a:pt x="2535" y="2135"/>
                  </a:lnTo>
                  <a:lnTo>
                    <a:pt x="934" y="4203"/>
                  </a:lnTo>
                  <a:lnTo>
                    <a:pt x="901" y="4270"/>
                  </a:lnTo>
                  <a:lnTo>
                    <a:pt x="934" y="4303"/>
                  </a:lnTo>
                  <a:lnTo>
                    <a:pt x="1940" y="5503"/>
                  </a:lnTo>
                  <a:lnTo>
                    <a:pt x="1940" y="5503"/>
                  </a:lnTo>
                  <a:cubicBezTo>
                    <a:pt x="1727" y="6004"/>
                    <a:pt x="1574" y="6532"/>
                    <a:pt x="1507" y="7061"/>
                  </a:cubicBezTo>
                  <a:lnTo>
                    <a:pt x="1507" y="7061"/>
                  </a:lnTo>
                  <a:lnTo>
                    <a:pt x="100" y="7572"/>
                  </a:lnTo>
                  <a:lnTo>
                    <a:pt x="0" y="7605"/>
                  </a:lnTo>
                  <a:lnTo>
                    <a:pt x="0" y="7706"/>
                  </a:lnTo>
                  <a:cubicBezTo>
                    <a:pt x="133" y="8506"/>
                    <a:pt x="234" y="9407"/>
                    <a:pt x="367" y="10307"/>
                  </a:cubicBezTo>
                  <a:lnTo>
                    <a:pt x="367" y="10374"/>
                  </a:lnTo>
                  <a:lnTo>
                    <a:pt x="434" y="10374"/>
                  </a:lnTo>
                  <a:lnTo>
                    <a:pt x="1961" y="10533"/>
                  </a:lnTo>
                  <a:lnTo>
                    <a:pt x="1961" y="10533"/>
                  </a:lnTo>
                  <a:cubicBezTo>
                    <a:pt x="2185" y="11032"/>
                    <a:pt x="2467" y="11501"/>
                    <a:pt x="2809" y="11941"/>
                  </a:cubicBezTo>
                  <a:lnTo>
                    <a:pt x="2809" y="11941"/>
                  </a:lnTo>
                  <a:lnTo>
                    <a:pt x="2235" y="13343"/>
                  </a:lnTo>
                  <a:lnTo>
                    <a:pt x="2202" y="13443"/>
                  </a:lnTo>
                  <a:lnTo>
                    <a:pt x="2268" y="13510"/>
                  </a:lnTo>
                  <a:lnTo>
                    <a:pt x="4336" y="15078"/>
                  </a:lnTo>
                  <a:lnTo>
                    <a:pt x="4403" y="15144"/>
                  </a:lnTo>
                  <a:lnTo>
                    <a:pt x="4470" y="15078"/>
                  </a:lnTo>
                  <a:lnTo>
                    <a:pt x="5673" y="14102"/>
                  </a:lnTo>
                  <a:lnTo>
                    <a:pt x="5673" y="14102"/>
                  </a:lnTo>
                  <a:cubicBezTo>
                    <a:pt x="6156" y="14281"/>
                    <a:pt x="6642" y="14430"/>
                    <a:pt x="7179" y="14499"/>
                  </a:cubicBezTo>
                  <a:lnTo>
                    <a:pt x="7179" y="14499"/>
                  </a:lnTo>
                  <a:lnTo>
                    <a:pt x="7205" y="14577"/>
                  </a:lnTo>
                  <a:lnTo>
                    <a:pt x="7272" y="14777"/>
                  </a:lnTo>
                  <a:lnTo>
                    <a:pt x="7405" y="15144"/>
                  </a:lnTo>
                  <a:cubicBezTo>
                    <a:pt x="7505" y="15378"/>
                    <a:pt x="7605" y="15645"/>
                    <a:pt x="7672" y="15878"/>
                  </a:cubicBezTo>
                  <a:lnTo>
                    <a:pt x="7706" y="15978"/>
                  </a:lnTo>
                  <a:lnTo>
                    <a:pt x="7806" y="15978"/>
                  </a:lnTo>
                  <a:lnTo>
                    <a:pt x="10407" y="15611"/>
                  </a:lnTo>
                  <a:lnTo>
                    <a:pt x="10508" y="15611"/>
                  </a:lnTo>
                  <a:lnTo>
                    <a:pt x="10508" y="15511"/>
                  </a:lnTo>
                  <a:cubicBezTo>
                    <a:pt x="10539" y="15002"/>
                    <a:pt x="10602" y="14523"/>
                    <a:pt x="10636" y="14016"/>
                  </a:cubicBezTo>
                  <a:lnTo>
                    <a:pt x="10636" y="14016"/>
                  </a:lnTo>
                  <a:cubicBezTo>
                    <a:pt x="11133" y="13793"/>
                    <a:pt x="11600" y="13512"/>
                    <a:pt x="12038" y="13172"/>
                  </a:cubicBezTo>
                  <a:lnTo>
                    <a:pt x="12038" y="13172"/>
                  </a:lnTo>
                  <a:lnTo>
                    <a:pt x="13410" y="13810"/>
                  </a:lnTo>
                  <a:lnTo>
                    <a:pt x="13510" y="13810"/>
                  </a:lnTo>
                  <a:lnTo>
                    <a:pt x="13543" y="13743"/>
                  </a:lnTo>
                  <a:lnTo>
                    <a:pt x="15144" y="11675"/>
                  </a:lnTo>
                  <a:lnTo>
                    <a:pt x="15178" y="11608"/>
                  </a:lnTo>
                  <a:lnTo>
                    <a:pt x="15144" y="11542"/>
                  </a:lnTo>
                  <a:lnTo>
                    <a:pt x="14139" y="10341"/>
                  </a:lnTo>
                  <a:lnTo>
                    <a:pt x="14139" y="10341"/>
                  </a:lnTo>
                  <a:cubicBezTo>
                    <a:pt x="14343" y="9857"/>
                    <a:pt x="14466" y="9370"/>
                    <a:pt x="14533" y="8831"/>
                  </a:cubicBezTo>
                  <a:lnTo>
                    <a:pt x="14533" y="8831"/>
                  </a:lnTo>
                  <a:lnTo>
                    <a:pt x="15945" y="8273"/>
                  </a:lnTo>
                  <a:lnTo>
                    <a:pt x="16011" y="8239"/>
                  </a:lnTo>
                  <a:lnTo>
                    <a:pt x="16011" y="8173"/>
                  </a:lnTo>
                  <a:cubicBezTo>
                    <a:pt x="15911" y="7205"/>
                    <a:pt x="15778" y="6371"/>
                    <a:pt x="15678" y="5537"/>
                  </a:cubicBezTo>
                  <a:lnTo>
                    <a:pt x="15678" y="5471"/>
                  </a:lnTo>
                  <a:lnTo>
                    <a:pt x="15578" y="5471"/>
                  </a:lnTo>
                  <a:lnTo>
                    <a:pt x="14064" y="5374"/>
                  </a:lnTo>
                  <a:lnTo>
                    <a:pt x="14064" y="5374"/>
                  </a:lnTo>
                  <a:cubicBezTo>
                    <a:pt x="13837" y="4861"/>
                    <a:pt x="13579" y="4379"/>
                    <a:pt x="13229" y="3959"/>
                  </a:cubicBezTo>
                  <a:lnTo>
                    <a:pt x="13229" y="3959"/>
                  </a:lnTo>
                  <a:cubicBezTo>
                    <a:pt x="13456" y="3444"/>
                    <a:pt x="13682" y="2989"/>
                    <a:pt x="13877" y="2535"/>
                  </a:cubicBezTo>
                  <a:lnTo>
                    <a:pt x="13877" y="2502"/>
                  </a:lnTo>
                  <a:lnTo>
                    <a:pt x="13843" y="2468"/>
                  </a:lnTo>
                  <a:lnTo>
                    <a:pt x="11742" y="901"/>
                  </a:lnTo>
                  <a:lnTo>
                    <a:pt x="11708" y="867"/>
                  </a:lnTo>
                  <a:lnTo>
                    <a:pt x="11675" y="901"/>
                  </a:lnTo>
                  <a:lnTo>
                    <a:pt x="10485" y="1925"/>
                  </a:lnTo>
                  <a:lnTo>
                    <a:pt x="10485" y="1925"/>
                  </a:lnTo>
                  <a:cubicBezTo>
                    <a:pt x="10091" y="1763"/>
                    <a:pt x="9666" y="1633"/>
                    <a:pt x="9273" y="1568"/>
                  </a:cubicBezTo>
                  <a:cubicBezTo>
                    <a:pt x="9140" y="1534"/>
                    <a:pt x="9040" y="1534"/>
                    <a:pt x="8940" y="1534"/>
                  </a:cubicBezTo>
                  <a:lnTo>
                    <a:pt x="9240" y="1601"/>
                  </a:lnTo>
                  <a:cubicBezTo>
                    <a:pt x="9674" y="1701"/>
                    <a:pt x="10074" y="1835"/>
                    <a:pt x="10474" y="2001"/>
                  </a:cubicBezTo>
                  <a:lnTo>
                    <a:pt x="10508" y="2001"/>
                  </a:lnTo>
                  <a:cubicBezTo>
                    <a:pt x="10834" y="1740"/>
                    <a:pt x="11224" y="1416"/>
                    <a:pt x="11709" y="1027"/>
                  </a:cubicBezTo>
                  <a:lnTo>
                    <a:pt x="11709" y="1027"/>
                  </a:lnTo>
                  <a:lnTo>
                    <a:pt x="13711" y="2577"/>
                  </a:lnTo>
                  <a:lnTo>
                    <a:pt x="13711" y="2577"/>
                  </a:lnTo>
                  <a:cubicBezTo>
                    <a:pt x="13518" y="3019"/>
                    <a:pt x="13297" y="3464"/>
                    <a:pt x="13076" y="3970"/>
                  </a:cubicBezTo>
                  <a:lnTo>
                    <a:pt x="13076" y="4003"/>
                  </a:lnTo>
                  <a:lnTo>
                    <a:pt x="13109" y="4036"/>
                  </a:lnTo>
                  <a:cubicBezTo>
                    <a:pt x="13443" y="4470"/>
                    <a:pt x="13710" y="4970"/>
                    <a:pt x="13943" y="5504"/>
                  </a:cubicBezTo>
                  <a:lnTo>
                    <a:pt x="13943" y="5537"/>
                  </a:lnTo>
                  <a:lnTo>
                    <a:pt x="13977" y="5537"/>
                  </a:lnTo>
                  <a:lnTo>
                    <a:pt x="15492" y="5695"/>
                  </a:lnTo>
                  <a:lnTo>
                    <a:pt x="15492" y="5695"/>
                  </a:lnTo>
                  <a:cubicBezTo>
                    <a:pt x="15617" y="6488"/>
                    <a:pt x="15713" y="7312"/>
                    <a:pt x="15839" y="8165"/>
                  </a:cubicBezTo>
                  <a:lnTo>
                    <a:pt x="15839" y="8165"/>
                  </a:lnTo>
                  <a:lnTo>
                    <a:pt x="14410" y="8673"/>
                  </a:lnTo>
                  <a:lnTo>
                    <a:pt x="14344" y="8673"/>
                  </a:lnTo>
                  <a:lnTo>
                    <a:pt x="14344" y="8740"/>
                  </a:lnTo>
                  <a:cubicBezTo>
                    <a:pt x="14277" y="9307"/>
                    <a:pt x="14143" y="9840"/>
                    <a:pt x="13943" y="10374"/>
                  </a:cubicBezTo>
                  <a:lnTo>
                    <a:pt x="13910" y="10441"/>
                  </a:lnTo>
                  <a:lnTo>
                    <a:pt x="13943" y="10474"/>
                  </a:lnTo>
                  <a:lnTo>
                    <a:pt x="14890" y="11579"/>
                  </a:lnTo>
                  <a:lnTo>
                    <a:pt x="13397" y="13539"/>
                  </a:lnTo>
                  <a:lnTo>
                    <a:pt x="12042" y="12909"/>
                  </a:lnTo>
                  <a:lnTo>
                    <a:pt x="11975" y="12876"/>
                  </a:lnTo>
                  <a:lnTo>
                    <a:pt x="11942" y="12909"/>
                  </a:lnTo>
                  <a:cubicBezTo>
                    <a:pt x="11475" y="13276"/>
                    <a:pt x="11008" y="13543"/>
                    <a:pt x="10474" y="13743"/>
                  </a:cubicBezTo>
                  <a:lnTo>
                    <a:pt x="10407" y="13777"/>
                  </a:lnTo>
                  <a:lnTo>
                    <a:pt x="10407" y="13843"/>
                  </a:lnTo>
                  <a:lnTo>
                    <a:pt x="10281" y="15356"/>
                  </a:lnTo>
                  <a:lnTo>
                    <a:pt x="7845" y="15669"/>
                  </a:lnTo>
                  <a:lnTo>
                    <a:pt x="7845" y="15669"/>
                  </a:lnTo>
                  <a:lnTo>
                    <a:pt x="7605" y="15011"/>
                  </a:lnTo>
                  <a:lnTo>
                    <a:pt x="7472" y="14644"/>
                  </a:lnTo>
                  <a:lnTo>
                    <a:pt x="7405" y="14444"/>
                  </a:lnTo>
                  <a:lnTo>
                    <a:pt x="7372" y="14344"/>
                  </a:lnTo>
                  <a:lnTo>
                    <a:pt x="7372" y="14310"/>
                  </a:lnTo>
                  <a:lnTo>
                    <a:pt x="7372" y="14277"/>
                  </a:lnTo>
                  <a:cubicBezTo>
                    <a:pt x="7321" y="14243"/>
                    <a:pt x="7292" y="14224"/>
                    <a:pt x="7276" y="14214"/>
                  </a:cubicBezTo>
                  <a:lnTo>
                    <a:pt x="7276" y="14214"/>
                  </a:lnTo>
                  <a:cubicBezTo>
                    <a:pt x="7275" y="14213"/>
                    <a:pt x="7274" y="14212"/>
                    <a:pt x="7272" y="14210"/>
                  </a:cubicBezTo>
                  <a:cubicBezTo>
                    <a:pt x="7271" y="14210"/>
                    <a:pt x="7269" y="14210"/>
                    <a:pt x="7268" y="14210"/>
                  </a:cubicBezTo>
                  <a:lnTo>
                    <a:pt x="7268" y="14210"/>
                  </a:lnTo>
                  <a:cubicBezTo>
                    <a:pt x="7262" y="14206"/>
                    <a:pt x="7260" y="14205"/>
                    <a:pt x="7259" y="14205"/>
                  </a:cubicBezTo>
                  <a:lnTo>
                    <a:pt x="7259" y="14205"/>
                  </a:lnTo>
                  <a:cubicBezTo>
                    <a:pt x="7258" y="14205"/>
                    <a:pt x="7260" y="14207"/>
                    <a:pt x="7263" y="14209"/>
                  </a:cubicBezTo>
                  <a:lnTo>
                    <a:pt x="7263" y="14209"/>
                  </a:lnTo>
                  <a:cubicBezTo>
                    <a:pt x="6699" y="14142"/>
                    <a:pt x="6168" y="14009"/>
                    <a:pt x="5637" y="13810"/>
                  </a:cubicBezTo>
                  <a:lnTo>
                    <a:pt x="5571" y="13777"/>
                  </a:lnTo>
                  <a:lnTo>
                    <a:pt x="5537" y="13810"/>
                  </a:lnTo>
                  <a:lnTo>
                    <a:pt x="4367" y="14790"/>
                  </a:lnTo>
                  <a:lnTo>
                    <a:pt x="2438" y="13297"/>
                  </a:lnTo>
                  <a:lnTo>
                    <a:pt x="2438" y="13297"/>
                  </a:lnTo>
                  <a:cubicBezTo>
                    <a:pt x="2656" y="12823"/>
                    <a:pt x="2848" y="12353"/>
                    <a:pt x="3069" y="11942"/>
                  </a:cubicBezTo>
                  <a:lnTo>
                    <a:pt x="3069" y="11875"/>
                  </a:lnTo>
                  <a:lnTo>
                    <a:pt x="3036" y="11809"/>
                  </a:lnTo>
                  <a:cubicBezTo>
                    <a:pt x="2702" y="11375"/>
                    <a:pt x="2435" y="10874"/>
                    <a:pt x="2202" y="10374"/>
                  </a:cubicBezTo>
                  <a:lnTo>
                    <a:pt x="2168" y="10307"/>
                  </a:lnTo>
                  <a:lnTo>
                    <a:pt x="2102" y="10307"/>
                  </a:lnTo>
                  <a:lnTo>
                    <a:pt x="621" y="10181"/>
                  </a:lnTo>
                  <a:lnTo>
                    <a:pt x="621" y="10181"/>
                  </a:lnTo>
                  <a:cubicBezTo>
                    <a:pt x="497" y="9321"/>
                    <a:pt x="375" y="8517"/>
                    <a:pt x="279" y="7742"/>
                  </a:cubicBezTo>
                  <a:lnTo>
                    <a:pt x="279" y="7742"/>
                  </a:lnTo>
                  <a:lnTo>
                    <a:pt x="1701" y="7205"/>
                  </a:lnTo>
                  <a:lnTo>
                    <a:pt x="1735" y="7172"/>
                  </a:lnTo>
                  <a:lnTo>
                    <a:pt x="1735" y="7138"/>
                  </a:lnTo>
                  <a:cubicBezTo>
                    <a:pt x="1835" y="6571"/>
                    <a:pt x="1968" y="6004"/>
                    <a:pt x="2168" y="5504"/>
                  </a:cubicBezTo>
                  <a:lnTo>
                    <a:pt x="2168" y="5437"/>
                  </a:lnTo>
                  <a:lnTo>
                    <a:pt x="2135" y="5404"/>
                  </a:lnTo>
                  <a:lnTo>
                    <a:pt x="1154" y="4233"/>
                  </a:lnTo>
                  <a:lnTo>
                    <a:pt x="1154" y="4233"/>
                  </a:lnTo>
                  <a:lnTo>
                    <a:pt x="2658" y="2260"/>
                  </a:lnTo>
                  <a:lnTo>
                    <a:pt x="4036" y="2869"/>
                  </a:lnTo>
                  <a:lnTo>
                    <a:pt x="4136" y="2869"/>
                  </a:lnTo>
                  <a:cubicBezTo>
                    <a:pt x="4570" y="2502"/>
                    <a:pt x="5070" y="2202"/>
                    <a:pt x="5571" y="2001"/>
                  </a:cubicBezTo>
                  <a:lnTo>
                    <a:pt x="5637" y="2001"/>
                  </a:lnTo>
                  <a:lnTo>
                    <a:pt x="5637" y="1935"/>
                  </a:lnTo>
                  <a:cubicBezTo>
                    <a:pt x="5669" y="1423"/>
                    <a:pt x="5701" y="880"/>
                    <a:pt x="5763" y="425"/>
                  </a:cubicBezTo>
                  <a:lnTo>
                    <a:pt x="5763" y="425"/>
                  </a:lnTo>
                  <a:lnTo>
                    <a:pt x="8274" y="38"/>
                  </a:lnTo>
                  <a:lnTo>
                    <a:pt x="8274" y="38"/>
                  </a:lnTo>
                  <a:cubicBezTo>
                    <a:pt x="8406" y="407"/>
                    <a:pt x="8517" y="713"/>
                    <a:pt x="8623" y="956"/>
                  </a:cubicBezTo>
                  <a:lnTo>
                    <a:pt x="8623" y="956"/>
                  </a:lnTo>
                  <a:cubicBezTo>
                    <a:pt x="8550" y="712"/>
                    <a:pt x="8438" y="404"/>
                    <a:pt x="8306" y="33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6426071" y="3526454"/>
              <a:ext cx="1038806" cy="1336497"/>
            </a:xfrm>
            <a:custGeom>
              <a:avLst/>
              <a:gdLst/>
              <a:ahLst/>
              <a:cxnLst/>
              <a:rect l="l" t="t" r="r" b="b"/>
              <a:pathLst>
                <a:path w="50403" h="64847" extrusionOk="0">
                  <a:moveTo>
                    <a:pt x="33724" y="0"/>
                  </a:moveTo>
                  <a:lnTo>
                    <a:pt x="13276" y="3169"/>
                  </a:lnTo>
                  <a:lnTo>
                    <a:pt x="12709" y="3369"/>
                  </a:lnTo>
                  <a:cubicBezTo>
                    <a:pt x="10108" y="4237"/>
                    <a:pt x="2369" y="6805"/>
                    <a:pt x="0" y="7772"/>
                  </a:cubicBezTo>
                  <a:cubicBezTo>
                    <a:pt x="0" y="7772"/>
                    <a:pt x="4170" y="44399"/>
                    <a:pt x="4637" y="47834"/>
                  </a:cubicBezTo>
                  <a:cubicBezTo>
                    <a:pt x="5137" y="51237"/>
                    <a:pt x="5237" y="64847"/>
                    <a:pt x="5237" y="64847"/>
                  </a:cubicBezTo>
                  <a:lnTo>
                    <a:pt x="49336" y="64847"/>
                  </a:lnTo>
                  <a:cubicBezTo>
                    <a:pt x="49336" y="64847"/>
                    <a:pt x="49235" y="28120"/>
                    <a:pt x="49336" y="22416"/>
                  </a:cubicBezTo>
                  <a:cubicBezTo>
                    <a:pt x="49502" y="15044"/>
                    <a:pt x="50403" y="7772"/>
                    <a:pt x="50403" y="7772"/>
                  </a:cubicBezTo>
                  <a:lnTo>
                    <a:pt x="42731" y="4770"/>
                  </a:lnTo>
                  <a:lnTo>
                    <a:pt x="3372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6648123" y="3755390"/>
              <a:ext cx="326586" cy="972029"/>
            </a:xfrm>
            <a:custGeom>
              <a:avLst/>
              <a:gdLst/>
              <a:ahLst/>
              <a:cxnLst/>
              <a:rect l="l" t="t" r="r" b="b"/>
              <a:pathLst>
                <a:path w="15846" h="47163" extrusionOk="0">
                  <a:moveTo>
                    <a:pt x="12309" y="0"/>
                  </a:moveTo>
                  <a:cubicBezTo>
                    <a:pt x="8707" y="13343"/>
                    <a:pt x="4938" y="26653"/>
                    <a:pt x="935" y="39929"/>
                  </a:cubicBezTo>
                  <a:cubicBezTo>
                    <a:pt x="468" y="41497"/>
                    <a:pt x="1" y="43198"/>
                    <a:pt x="634" y="44699"/>
                  </a:cubicBezTo>
                  <a:cubicBezTo>
                    <a:pt x="1268" y="46066"/>
                    <a:pt x="2569" y="46967"/>
                    <a:pt x="4037" y="47134"/>
                  </a:cubicBezTo>
                  <a:cubicBezTo>
                    <a:pt x="4249" y="47153"/>
                    <a:pt x="4461" y="47163"/>
                    <a:pt x="4672" y="47163"/>
                  </a:cubicBezTo>
                  <a:cubicBezTo>
                    <a:pt x="5924" y="47163"/>
                    <a:pt x="7155" y="46828"/>
                    <a:pt x="8240" y="46200"/>
                  </a:cubicBezTo>
                  <a:cubicBezTo>
                    <a:pt x="11209" y="44532"/>
                    <a:pt x="13143" y="41396"/>
                    <a:pt x="14077" y="38094"/>
                  </a:cubicBezTo>
                  <a:cubicBezTo>
                    <a:pt x="15045" y="34825"/>
                    <a:pt x="15145" y="31389"/>
                    <a:pt x="15212" y="27953"/>
                  </a:cubicBezTo>
                  <a:lnTo>
                    <a:pt x="15845" y="667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6293384" y="3686635"/>
              <a:ext cx="416631" cy="604326"/>
            </a:xfrm>
            <a:custGeom>
              <a:avLst/>
              <a:gdLst/>
              <a:ahLst/>
              <a:cxnLst/>
              <a:rect l="l" t="t" r="r" b="b"/>
              <a:pathLst>
                <a:path w="20215" h="29322" extrusionOk="0">
                  <a:moveTo>
                    <a:pt x="6438" y="0"/>
                  </a:moveTo>
                  <a:cubicBezTo>
                    <a:pt x="6438" y="0"/>
                    <a:pt x="0" y="2836"/>
                    <a:pt x="501" y="14344"/>
                  </a:cubicBezTo>
                  <a:cubicBezTo>
                    <a:pt x="734" y="19348"/>
                    <a:pt x="1235" y="24351"/>
                    <a:pt x="2002" y="29321"/>
                  </a:cubicBezTo>
                  <a:lnTo>
                    <a:pt x="20215" y="24084"/>
                  </a:lnTo>
                  <a:lnTo>
                    <a:pt x="15578" y="4137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7295050" y="3685955"/>
              <a:ext cx="376771" cy="655192"/>
            </a:xfrm>
            <a:custGeom>
              <a:avLst/>
              <a:gdLst/>
              <a:ahLst/>
              <a:cxnLst/>
              <a:rect l="l" t="t" r="r" b="b"/>
              <a:pathLst>
                <a:path w="18281" h="31790" extrusionOk="0">
                  <a:moveTo>
                    <a:pt x="8140" y="0"/>
                  </a:moveTo>
                  <a:lnTo>
                    <a:pt x="1468" y="11442"/>
                  </a:lnTo>
                  <a:lnTo>
                    <a:pt x="968" y="18513"/>
                  </a:lnTo>
                  <a:lnTo>
                    <a:pt x="1" y="31790"/>
                  </a:lnTo>
                  <a:lnTo>
                    <a:pt x="18280" y="25852"/>
                  </a:lnTo>
                  <a:cubicBezTo>
                    <a:pt x="18280" y="25852"/>
                    <a:pt x="14378" y="2435"/>
                    <a:pt x="8140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7357622" y="3988448"/>
              <a:ext cx="21331" cy="550019"/>
            </a:xfrm>
            <a:custGeom>
              <a:avLst/>
              <a:gdLst/>
              <a:ahLst/>
              <a:cxnLst/>
              <a:rect l="l" t="t" r="r" b="b"/>
              <a:pathLst>
                <a:path w="1035" h="26687" extrusionOk="0">
                  <a:moveTo>
                    <a:pt x="34" y="0"/>
                  </a:moveTo>
                  <a:cubicBezTo>
                    <a:pt x="0" y="100"/>
                    <a:pt x="0" y="200"/>
                    <a:pt x="0" y="267"/>
                  </a:cubicBezTo>
                  <a:lnTo>
                    <a:pt x="0" y="1034"/>
                  </a:lnTo>
                  <a:cubicBezTo>
                    <a:pt x="34" y="1768"/>
                    <a:pt x="67" y="2736"/>
                    <a:pt x="100" y="3903"/>
                  </a:cubicBezTo>
                  <a:cubicBezTo>
                    <a:pt x="167" y="6338"/>
                    <a:pt x="300" y="9640"/>
                    <a:pt x="401" y="13343"/>
                  </a:cubicBezTo>
                  <a:cubicBezTo>
                    <a:pt x="534" y="17012"/>
                    <a:pt x="667" y="20348"/>
                    <a:pt x="767" y="22783"/>
                  </a:cubicBezTo>
                  <a:cubicBezTo>
                    <a:pt x="834" y="23951"/>
                    <a:pt x="901" y="24918"/>
                    <a:pt x="934" y="25619"/>
                  </a:cubicBezTo>
                  <a:cubicBezTo>
                    <a:pt x="968" y="25952"/>
                    <a:pt x="968" y="26186"/>
                    <a:pt x="968" y="26386"/>
                  </a:cubicBezTo>
                  <a:cubicBezTo>
                    <a:pt x="968" y="26486"/>
                    <a:pt x="1001" y="26586"/>
                    <a:pt x="1001" y="26686"/>
                  </a:cubicBezTo>
                  <a:cubicBezTo>
                    <a:pt x="1034" y="26586"/>
                    <a:pt x="1034" y="26486"/>
                    <a:pt x="1001" y="26386"/>
                  </a:cubicBezTo>
                  <a:lnTo>
                    <a:pt x="1001" y="25619"/>
                  </a:lnTo>
                  <a:cubicBezTo>
                    <a:pt x="1001" y="24918"/>
                    <a:pt x="968" y="23951"/>
                    <a:pt x="934" y="22750"/>
                  </a:cubicBezTo>
                  <a:cubicBezTo>
                    <a:pt x="834" y="20315"/>
                    <a:pt x="767" y="17012"/>
                    <a:pt x="634" y="13343"/>
                  </a:cubicBezTo>
                  <a:cubicBezTo>
                    <a:pt x="501" y="9640"/>
                    <a:pt x="367" y="6305"/>
                    <a:pt x="267" y="3903"/>
                  </a:cubicBezTo>
                  <a:cubicBezTo>
                    <a:pt x="200" y="2736"/>
                    <a:pt x="134" y="1768"/>
                    <a:pt x="100" y="1068"/>
                  </a:cubicBezTo>
                  <a:cubicBezTo>
                    <a:pt x="67" y="734"/>
                    <a:pt x="34" y="467"/>
                    <a:pt x="34" y="267"/>
                  </a:cubicBezTo>
                  <a:cubicBezTo>
                    <a:pt x="34" y="167"/>
                    <a:pt x="34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6443940" y="3701927"/>
              <a:ext cx="169146" cy="171723"/>
            </a:xfrm>
            <a:custGeom>
              <a:avLst/>
              <a:gdLst/>
              <a:ahLst/>
              <a:cxnLst/>
              <a:rect l="l" t="t" r="r" b="b"/>
              <a:pathLst>
                <a:path w="8207" h="8332" extrusionOk="0">
                  <a:moveTo>
                    <a:pt x="222" y="1"/>
                  </a:moveTo>
                  <a:cubicBezTo>
                    <a:pt x="142" y="1"/>
                    <a:pt x="67" y="9"/>
                    <a:pt x="1" y="26"/>
                  </a:cubicBezTo>
                  <a:cubicBezTo>
                    <a:pt x="568" y="126"/>
                    <a:pt x="1135" y="293"/>
                    <a:pt x="1702" y="493"/>
                  </a:cubicBezTo>
                  <a:cubicBezTo>
                    <a:pt x="3036" y="1060"/>
                    <a:pt x="4170" y="1960"/>
                    <a:pt x="5071" y="3061"/>
                  </a:cubicBezTo>
                  <a:cubicBezTo>
                    <a:pt x="5972" y="4195"/>
                    <a:pt x="6739" y="5430"/>
                    <a:pt x="7373" y="6730"/>
                  </a:cubicBezTo>
                  <a:cubicBezTo>
                    <a:pt x="7606" y="7197"/>
                    <a:pt x="7806" y="7598"/>
                    <a:pt x="7940" y="7931"/>
                  </a:cubicBezTo>
                  <a:cubicBezTo>
                    <a:pt x="8006" y="8065"/>
                    <a:pt x="8106" y="8198"/>
                    <a:pt x="8206" y="8332"/>
                  </a:cubicBezTo>
                  <a:cubicBezTo>
                    <a:pt x="8173" y="8165"/>
                    <a:pt x="8106" y="8031"/>
                    <a:pt x="8040" y="7865"/>
                  </a:cubicBezTo>
                  <a:cubicBezTo>
                    <a:pt x="7906" y="7598"/>
                    <a:pt x="7739" y="7197"/>
                    <a:pt x="7506" y="6664"/>
                  </a:cubicBezTo>
                  <a:cubicBezTo>
                    <a:pt x="6906" y="5329"/>
                    <a:pt x="6172" y="4062"/>
                    <a:pt x="5271" y="2928"/>
                  </a:cubicBezTo>
                  <a:cubicBezTo>
                    <a:pt x="4337" y="1760"/>
                    <a:pt x="3136" y="893"/>
                    <a:pt x="1769" y="326"/>
                  </a:cubicBezTo>
                  <a:cubicBezTo>
                    <a:pt x="1335" y="192"/>
                    <a:pt x="901" y="59"/>
                    <a:pt x="468" y="26"/>
                  </a:cubicBezTo>
                  <a:cubicBezTo>
                    <a:pt x="384" y="9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7365866" y="3674949"/>
              <a:ext cx="36459" cy="129946"/>
            </a:xfrm>
            <a:custGeom>
              <a:avLst/>
              <a:gdLst/>
              <a:ahLst/>
              <a:cxnLst/>
              <a:rect l="l" t="t" r="r" b="b"/>
              <a:pathLst>
                <a:path w="1769" h="6305" extrusionOk="0">
                  <a:moveTo>
                    <a:pt x="1768" y="0"/>
                  </a:moveTo>
                  <a:lnTo>
                    <a:pt x="1768" y="0"/>
                  </a:lnTo>
                  <a:cubicBezTo>
                    <a:pt x="1535" y="234"/>
                    <a:pt x="1368" y="534"/>
                    <a:pt x="1235" y="834"/>
                  </a:cubicBezTo>
                  <a:cubicBezTo>
                    <a:pt x="868" y="1501"/>
                    <a:pt x="601" y="2235"/>
                    <a:pt x="401" y="3003"/>
                  </a:cubicBezTo>
                  <a:cubicBezTo>
                    <a:pt x="201" y="3770"/>
                    <a:pt x="67" y="4537"/>
                    <a:pt x="34" y="5338"/>
                  </a:cubicBezTo>
                  <a:cubicBezTo>
                    <a:pt x="1" y="5638"/>
                    <a:pt x="1" y="5971"/>
                    <a:pt x="67" y="6305"/>
                  </a:cubicBezTo>
                  <a:cubicBezTo>
                    <a:pt x="167" y="5204"/>
                    <a:pt x="367" y="4137"/>
                    <a:pt x="601" y="3069"/>
                  </a:cubicBezTo>
                  <a:cubicBezTo>
                    <a:pt x="935" y="2002"/>
                    <a:pt x="1301" y="1001"/>
                    <a:pt x="1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6322258" y="3785625"/>
              <a:ext cx="242023" cy="77885"/>
            </a:xfrm>
            <a:custGeom>
              <a:avLst/>
              <a:gdLst/>
              <a:ahLst/>
              <a:cxnLst/>
              <a:rect l="l" t="t" r="r" b="b"/>
              <a:pathLst>
                <a:path w="11743" h="3779" extrusionOk="0">
                  <a:moveTo>
                    <a:pt x="6805" y="1"/>
                  </a:moveTo>
                  <a:cubicBezTo>
                    <a:pt x="6438" y="34"/>
                    <a:pt x="6138" y="234"/>
                    <a:pt x="5971" y="535"/>
                  </a:cubicBezTo>
                  <a:cubicBezTo>
                    <a:pt x="5805" y="835"/>
                    <a:pt x="5738" y="1135"/>
                    <a:pt x="5738" y="1469"/>
                  </a:cubicBezTo>
                  <a:cubicBezTo>
                    <a:pt x="5704" y="2102"/>
                    <a:pt x="5738" y="2736"/>
                    <a:pt x="5438" y="3203"/>
                  </a:cubicBezTo>
                  <a:cubicBezTo>
                    <a:pt x="5271" y="3403"/>
                    <a:pt x="5037" y="3537"/>
                    <a:pt x="4770" y="3570"/>
                  </a:cubicBezTo>
                  <a:cubicBezTo>
                    <a:pt x="4723" y="3576"/>
                    <a:pt x="4677" y="3579"/>
                    <a:pt x="4632" y="3579"/>
                  </a:cubicBezTo>
                  <a:cubicBezTo>
                    <a:pt x="4421" y="3579"/>
                    <a:pt x="4229" y="3519"/>
                    <a:pt x="4037" y="3437"/>
                  </a:cubicBezTo>
                  <a:cubicBezTo>
                    <a:pt x="3570" y="3203"/>
                    <a:pt x="3203" y="2836"/>
                    <a:pt x="2902" y="2436"/>
                  </a:cubicBezTo>
                  <a:cubicBezTo>
                    <a:pt x="2636" y="2069"/>
                    <a:pt x="2302" y="1735"/>
                    <a:pt x="1935" y="1469"/>
                  </a:cubicBezTo>
                  <a:cubicBezTo>
                    <a:pt x="1682" y="1292"/>
                    <a:pt x="1392" y="1211"/>
                    <a:pt x="1091" y="1211"/>
                  </a:cubicBezTo>
                  <a:cubicBezTo>
                    <a:pt x="995" y="1211"/>
                    <a:pt x="898" y="1219"/>
                    <a:pt x="801" y="1235"/>
                  </a:cubicBezTo>
                  <a:cubicBezTo>
                    <a:pt x="534" y="1302"/>
                    <a:pt x="267" y="1469"/>
                    <a:pt x="134" y="1735"/>
                  </a:cubicBezTo>
                  <a:cubicBezTo>
                    <a:pt x="34" y="1869"/>
                    <a:pt x="0" y="2069"/>
                    <a:pt x="0" y="2269"/>
                  </a:cubicBezTo>
                  <a:cubicBezTo>
                    <a:pt x="34" y="2303"/>
                    <a:pt x="34" y="2369"/>
                    <a:pt x="100" y="2436"/>
                  </a:cubicBezTo>
                  <a:cubicBezTo>
                    <a:pt x="100" y="2436"/>
                    <a:pt x="67" y="2369"/>
                    <a:pt x="67" y="2236"/>
                  </a:cubicBezTo>
                  <a:cubicBezTo>
                    <a:pt x="34" y="2069"/>
                    <a:pt x="100" y="1902"/>
                    <a:pt x="201" y="1769"/>
                  </a:cubicBezTo>
                  <a:cubicBezTo>
                    <a:pt x="367" y="1569"/>
                    <a:pt x="567" y="1402"/>
                    <a:pt x="834" y="1369"/>
                  </a:cubicBezTo>
                  <a:cubicBezTo>
                    <a:pt x="911" y="1355"/>
                    <a:pt x="986" y="1348"/>
                    <a:pt x="1060" y="1348"/>
                  </a:cubicBezTo>
                  <a:cubicBezTo>
                    <a:pt x="1339" y="1348"/>
                    <a:pt x="1597" y="1444"/>
                    <a:pt x="1835" y="1602"/>
                  </a:cubicBezTo>
                  <a:cubicBezTo>
                    <a:pt x="2202" y="1869"/>
                    <a:pt x="2502" y="2202"/>
                    <a:pt x="2736" y="2536"/>
                  </a:cubicBezTo>
                  <a:cubicBezTo>
                    <a:pt x="3036" y="3003"/>
                    <a:pt x="3436" y="3337"/>
                    <a:pt x="3903" y="3603"/>
                  </a:cubicBezTo>
                  <a:cubicBezTo>
                    <a:pt x="4124" y="3714"/>
                    <a:pt x="4368" y="3779"/>
                    <a:pt x="4616" y="3779"/>
                  </a:cubicBezTo>
                  <a:cubicBezTo>
                    <a:pt x="4667" y="3779"/>
                    <a:pt x="4719" y="3776"/>
                    <a:pt x="4770" y="3770"/>
                  </a:cubicBezTo>
                  <a:cubicBezTo>
                    <a:pt x="4937" y="3770"/>
                    <a:pt x="5071" y="3704"/>
                    <a:pt x="5204" y="3637"/>
                  </a:cubicBezTo>
                  <a:cubicBezTo>
                    <a:pt x="5271" y="3603"/>
                    <a:pt x="5338" y="3537"/>
                    <a:pt x="5404" y="3503"/>
                  </a:cubicBezTo>
                  <a:cubicBezTo>
                    <a:pt x="5471" y="3437"/>
                    <a:pt x="5538" y="3370"/>
                    <a:pt x="5571" y="3303"/>
                  </a:cubicBezTo>
                  <a:cubicBezTo>
                    <a:pt x="5738" y="3036"/>
                    <a:pt x="5838" y="2736"/>
                    <a:pt x="5871" y="2403"/>
                  </a:cubicBezTo>
                  <a:cubicBezTo>
                    <a:pt x="5905" y="2102"/>
                    <a:pt x="5905" y="1802"/>
                    <a:pt x="5938" y="1469"/>
                  </a:cubicBezTo>
                  <a:cubicBezTo>
                    <a:pt x="5938" y="1202"/>
                    <a:pt x="6005" y="902"/>
                    <a:pt x="6105" y="635"/>
                  </a:cubicBezTo>
                  <a:cubicBezTo>
                    <a:pt x="6238" y="401"/>
                    <a:pt x="6472" y="234"/>
                    <a:pt x="6739" y="201"/>
                  </a:cubicBezTo>
                  <a:cubicBezTo>
                    <a:pt x="7005" y="201"/>
                    <a:pt x="7272" y="301"/>
                    <a:pt x="7506" y="468"/>
                  </a:cubicBezTo>
                  <a:cubicBezTo>
                    <a:pt x="7706" y="635"/>
                    <a:pt x="7906" y="801"/>
                    <a:pt x="8039" y="1035"/>
                  </a:cubicBezTo>
                  <a:cubicBezTo>
                    <a:pt x="8273" y="1502"/>
                    <a:pt x="8607" y="1902"/>
                    <a:pt x="9007" y="2269"/>
                  </a:cubicBezTo>
                  <a:cubicBezTo>
                    <a:pt x="9217" y="2461"/>
                    <a:pt x="9483" y="2553"/>
                    <a:pt x="9753" y="2553"/>
                  </a:cubicBezTo>
                  <a:cubicBezTo>
                    <a:pt x="9953" y="2553"/>
                    <a:pt x="10156" y="2502"/>
                    <a:pt x="10341" y="2403"/>
                  </a:cubicBezTo>
                  <a:cubicBezTo>
                    <a:pt x="10541" y="2303"/>
                    <a:pt x="10641" y="2136"/>
                    <a:pt x="10741" y="1936"/>
                  </a:cubicBezTo>
                  <a:cubicBezTo>
                    <a:pt x="10775" y="1735"/>
                    <a:pt x="10841" y="1569"/>
                    <a:pt x="10875" y="1402"/>
                  </a:cubicBezTo>
                  <a:cubicBezTo>
                    <a:pt x="10875" y="1135"/>
                    <a:pt x="10975" y="868"/>
                    <a:pt x="11142" y="635"/>
                  </a:cubicBezTo>
                  <a:cubicBezTo>
                    <a:pt x="11242" y="501"/>
                    <a:pt x="11375" y="401"/>
                    <a:pt x="11542" y="368"/>
                  </a:cubicBezTo>
                  <a:cubicBezTo>
                    <a:pt x="11675" y="334"/>
                    <a:pt x="11742" y="334"/>
                    <a:pt x="11742" y="334"/>
                  </a:cubicBezTo>
                  <a:cubicBezTo>
                    <a:pt x="11698" y="334"/>
                    <a:pt x="11668" y="320"/>
                    <a:pt x="11633" y="320"/>
                  </a:cubicBezTo>
                  <a:cubicBezTo>
                    <a:pt x="11616" y="320"/>
                    <a:pt x="11598" y="323"/>
                    <a:pt x="11575" y="334"/>
                  </a:cubicBezTo>
                  <a:cubicBezTo>
                    <a:pt x="11375" y="368"/>
                    <a:pt x="11242" y="468"/>
                    <a:pt x="11108" y="601"/>
                  </a:cubicBezTo>
                  <a:cubicBezTo>
                    <a:pt x="10942" y="835"/>
                    <a:pt x="10841" y="1102"/>
                    <a:pt x="10775" y="1402"/>
                  </a:cubicBezTo>
                  <a:cubicBezTo>
                    <a:pt x="10741" y="1735"/>
                    <a:pt x="10575" y="2069"/>
                    <a:pt x="10308" y="2303"/>
                  </a:cubicBezTo>
                  <a:cubicBezTo>
                    <a:pt x="10173" y="2364"/>
                    <a:pt x="10025" y="2393"/>
                    <a:pt x="9875" y="2393"/>
                  </a:cubicBezTo>
                  <a:cubicBezTo>
                    <a:pt x="9616" y="2393"/>
                    <a:pt x="9351" y="2305"/>
                    <a:pt x="9140" y="2136"/>
                  </a:cubicBezTo>
                  <a:cubicBezTo>
                    <a:pt x="8807" y="1802"/>
                    <a:pt x="8473" y="1369"/>
                    <a:pt x="8240" y="935"/>
                  </a:cubicBezTo>
                  <a:cubicBezTo>
                    <a:pt x="7939" y="401"/>
                    <a:pt x="7406" y="34"/>
                    <a:pt x="68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6300247" y="3919013"/>
              <a:ext cx="340333" cy="135449"/>
            </a:xfrm>
            <a:custGeom>
              <a:avLst/>
              <a:gdLst/>
              <a:ahLst/>
              <a:cxnLst/>
              <a:rect l="l" t="t" r="r" b="b"/>
              <a:pathLst>
                <a:path w="16513" h="6572" extrusionOk="0">
                  <a:moveTo>
                    <a:pt x="16513" y="0"/>
                  </a:moveTo>
                  <a:cubicBezTo>
                    <a:pt x="16446" y="667"/>
                    <a:pt x="16012" y="1268"/>
                    <a:pt x="15412" y="1501"/>
                  </a:cubicBezTo>
                  <a:cubicBezTo>
                    <a:pt x="15213" y="1593"/>
                    <a:pt x="15007" y="1636"/>
                    <a:pt x="14804" y="1636"/>
                  </a:cubicBezTo>
                  <a:cubicBezTo>
                    <a:pt x="14564" y="1636"/>
                    <a:pt x="14328" y="1576"/>
                    <a:pt x="14111" y="1468"/>
                  </a:cubicBezTo>
                  <a:cubicBezTo>
                    <a:pt x="13844" y="1334"/>
                    <a:pt x="13644" y="1168"/>
                    <a:pt x="13411" y="1001"/>
                  </a:cubicBezTo>
                  <a:cubicBezTo>
                    <a:pt x="13177" y="801"/>
                    <a:pt x="12910" y="667"/>
                    <a:pt x="12610" y="567"/>
                  </a:cubicBezTo>
                  <a:cubicBezTo>
                    <a:pt x="12503" y="535"/>
                    <a:pt x="12393" y="520"/>
                    <a:pt x="12282" y="520"/>
                  </a:cubicBezTo>
                  <a:cubicBezTo>
                    <a:pt x="12048" y="520"/>
                    <a:pt x="11813" y="587"/>
                    <a:pt x="11609" y="701"/>
                  </a:cubicBezTo>
                  <a:cubicBezTo>
                    <a:pt x="11309" y="867"/>
                    <a:pt x="11042" y="1101"/>
                    <a:pt x="10842" y="1401"/>
                  </a:cubicBezTo>
                  <a:cubicBezTo>
                    <a:pt x="10442" y="2002"/>
                    <a:pt x="10275" y="2735"/>
                    <a:pt x="9908" y="3403"/>
                  </a:cubicBezTo>
                  <a:cubicBezTo>
                    <a:pt x="9741" y="3703"/>
                    <a:pt x="9474" y="3970"/>
                    <a:pt x="9141" y="4170"/>
                  </a:cubicBezTo>
                  <a:cubicBezTo>
                    <a:pt x="8961" y="4290"/>
                    <a:pt x="8745" y="4350"/>
                    <a:pt x="8528" y="4350"/>
                  </a:cubicBezTo>
                  <a:cubicBezTo>
                    <a:pt x="8384" y="4350"/>
                    <a:pt x="8240" y="4323"/>
                    <a:pt x="8107" y="4270"/>
                  </a:cubicBezTo>
                  <a:cubicBezTo>
                    <a:pt x="7773" y="4070"/>
                    <a:pt x="7506" y="3803"/>
                    <a:pt x="7340" y="3469"/>
                  </a:cubicBezTo>
                  <a:cubicBezTo>
                    <a:pt x="7139" y="3136"/>
                    <a:pt x="6973" y="2769"/>
                    <a:pt x="6739" y="2469"/>
                  </a:cubicBezTo>
                  <a:cubicBezTo>
                    <a:pt x="6539" y="2102"/>
                    <a:pt x="6205" y="1868"/>
                    <a:pt x="5838" y="1735"/>
                  </a:cubicBezTo>
                  <a:cubicBezTo>
                    <a:pt x="5734" y="1709"/>
                    <a:pt x="5629" y="1696"/>
                    <a:pt x="5526" y="1696"/>
                  </a:cubicBezTo>
                  <a:cubicBezTo>
                    <a:pt x="5236" y="1696"/>
                    <a:pt x="4959" y="1796"/>
                    <a:pt x="4738" y="1968"/>
                  </a:cubicBezTo>
                  <a:cubicBezTo>
                    <a:pt x="4204" y="2369"/>
                    <a:pt x="3770" y="2936"/>
                    <a:pt x="3537" y="3569"/>
                  </a:cubicBezTo>
                  <a:cubicBezTo>
                    <a:pt x="3337" y="4103"/>
                    <a:pt x="3070" y="4637"/>
                    <a:pt x="2803" y="5137"/>
                  </a:cubicBezTo>
                  <a:cubicBezTo>
                    <a:pt x="2403" y="5838"/>
                    <a:pt x="1702" y="6338"/>
                    <a:pt x="868" y="6471"/>
                  </a:cubicBezTo>
                  <a:cubicBezTo>
                    <a:pt x="817" y="6477"/>
                    <a:pt x="765" y="6480"/>
                    <a:pt x="714" y="6480"/>
                  </a:cubicBezTo>
                  <a:cubicBezTo>
                    <a:pt x="466" y="6480"/>
                    <a:pt x="222" y="6415"/>
                    <a:pt x="1" y="6305"/>
                  </a:cubicBezTo>
                  <a:lnTo>
                    <a:pt x="1" y="6305"/>
                  </a:lnTo>
                  <a:lnTo>
                    <a:pt x="34" y="6338"/>
                  </a:lnTo>
                  <a:cubicBezTo>
                    <a:pt x="101" y="6371"/>
                    <a:pt x="134" y="6405"/>
                    <a:pt x="201" y="6438"/>
                  </a:cubicBezTo>
                  <a:cubicBezTo>
                    <a:pt x="401" y="6538"/>
                    <a:pt x="635" y="6572"/>
                    <a:pt x="868" y="6572"/>
                  </a:cubicBezTo>
                  <a:cubicBezTo>
                    <a:pt x="1736" y="6471"/>
                    <a:pt x="2469" y="5938"/>
                    <a:pt x="2903" y="5204"/>
                  </a:cubicBezTo>
                  <a:cubicBezTo>
                    <a:pt x="3203" y="4704"/>
                    <a:pt x="3437" y="4203"/>
                    <a:pt x="3670" y="3669"/>
                  </a:cubicBezTo>
                  <a:cubicBezTo>
                    <a:pt x="3904" y="3069"/>
                    <a:pt x="4304" y="2535"/>
                    <a:pt x="4804" y="2135"/>
                  </a:cubicBezTo>
                  <a:cubicBezTo>
                    <a:pt x="5005" y="1985"/>
                    <a:pt x="5242" y="1910"/>
                    <a:pt x="5489" y="1910"/>
                  </a:cubicBezTo>
                  <a:cubicBezTo>
                    <a:pt x="5572" y="1910"/>
                    <a:pt x="5655" y="1918"/>
                    <a:pt x="5738" y="1935"/>
                  </a:cubicBezTo>
                  <a:cubicBezTo>
                    <a:pt x="6072" y="2068"/>
                    <a:pt x="6339" y="2268"/>
                    <a:pt x="6539" y="2569"/>
                  </a:cubicBezTo>
                  <a:cubicBezTo>
                    <a:pt x="6739" y="2902"/>
                    <a:pt x="6906" y="3236"/>
                    <a:pt x="7106" y="3569"/>
                  </a:cubicBezTo>
                  <a:cubicBezTo>
                    <a:pt x="7306" y="3936"/>
                    <a:pt x="7606" y="4237"/>
                    <a:pt x="7973" y="4470"/>
                  </a:cubicBezTo>
                  <a:cubicBezTo>
                    <a:pt x="8140" y="4540"/>
                    <a:pt x="8318" y="4574"/>
                    <a:pt x="8499" y="4574"/>
                  </a:cubicBezTo>
                  <a:cubicBezTo>
                    <a:pt x="8751" y="4574"/>
                    <a:pt x="9007" y="4506"/>
                    <a:pt x="9241" y="4370"/>
                  </a:cubicBezTo>
                  <a:cubicBezTo>
                    <a:pt x="9574" y="4136"/>
                    <a:pt x="9875" y="3836"/>
                    <a:pt x="10075" y="3503"/>
                  </a:cubicBezTo>
                  <a:cubicBezTo>
                    <a:pt x="10442" y="2802"/>
                    <a:pt x="10609" y="2068"/>
                    <a:pt x="10975" y="1535"/>
                  </a:cubicBezTo>
                  <a:cubicBezTo>
                    <a:pt x="11285" y="1056"/>
                    <a:pt x="11785" y="696"/>
                    <a:pt x="12275" y="696"/>
                  </a:cubicBezTo>
                  <a:cubicBezTo>
                    <a:pt x="12365" y="696"/>
                    <a:pt x="12455" y="708"/>
                    <a:pt x="12543" y="734"/>
                  </a:cubicBezTo>
                  <a:cubicBezTo>
                    <a:pt x="13110" y="901"/>
                    <a:pt x="13511" y="1368"/>
                    <a:pt x="14011" y="1601"/>
                  </a:cubicBezTo>
                  <a:cubicBezTo>
                    <a:pt x="14236" y="1723"/>
                    <a:pt x="14488" y="1781"/>
                    <a:pt x="14744" y="1781"/>
                  </a:cubicBezTo>
                  <a:cubicBezTo>
                    <a:pt x="14981" y="1781"/>
                    <a:pt x="15221" y="1731"/>
                    <a:pt x="15445" y="1635"/>
                  </a:cubicBezTo>
                  <a:cubicBezTo>
                    <a:pt x="15779" y="1468"/>
                    <a:pt x="16079" y="1234"/>
                    <a:pt x="16279" y="901"/>
                  </a:cubicBezTo>
                  <a:cubicBezTo>
                    <a:pt x="16379" y="701"/>
                    <a:pt x="16479" y="501"/>
                    <a:pt x="16513" y="267"/>
                  </a:cubicBezTo>
                  <a:cubicBezTo>
                    <a:pt x="16513" y="167"/>
                    <a:pt x="16513" y="100"/>
                    <a:pt x="165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6323639" y="4100937"/>
              <a:ext cx="272938" cy="125391"/>
            </a:xfrm>
            <a:custGeom>
              <a:avLst/>
              <a:gdLst/>
              <a:ahLst/>
              <a:cxnLst/>
              <a:rect l="l" t="t" r="r" b="b"/>
              <a:pathLst>
                <a:path w="13243" h="6084" extrusionOk="0">
                  <a:moveTo>
                    <a:pt x="12937" y="0"/>
                  </a:moveTo>
                  <a:cubicBezTo>
                    <a:pt x="12828" y="0"/>
                    <a:pt x="12709" y="38"/>
                    <a:pt x="12609" y="113"/>
                  </a:cubicBezTo>
                  <a:cubicBezTo>
                    <a:pt x="12409" y="280"/>
                    <a:pt x="12242" y="480"/>
                    <a:pt x="12175" y="713"/>
                  </a:cubicBezTo>
                  <a:cubicBezTo>
                    <a:pt x="12075" y="1014"/>
                    <a:pt x="12042" y="1380"/>
                    <a:pt x="12109" y="1681"/>
                  </a:cubicBezTo>
                  <a:cubicBezTo>
                    <a:pt x="12142" y="2081"/>
                    <a:pt x="12109" y="2448"/>
                    <a:pt x="12009" y="2815"/>
                  </a:cubicBezTo>
                  <a:cubicBezTo>
                    <a:pt x="11790" y="3190"/>
                    <a:pt x="11425" y="3418"/>
                    <a:pt x="11023" y="3418"/>
                  </a:cubicBezTo>
                  <a:cubicBezTo>
                    <a:pt x="10996" y="3418"/>
                    <a:pt x="10969" y="3417"/>
                    <a:pt x="10941" y="3415"/>
                  </a:cubicBezTo>
                  <a:cubicBezTo>
                    <a:pt x="10441" y="3382"/>
                    <a:pt x="9941" y="3182"/>
                    <a:pt x="9640" y="2781"/>
                  </a:cubicBezTo>
                  <a:cubicBezTo>
                    <a:pt x="9273" y="2348"/>
                    <a:pt x="8973" y="1881"/>
                    <a:pt x="8773" y="1380"/>
                  </a:cubicBezTo>
                  <a:lnTo>
                    <a:pt x="8740" y="1314"/>
                  </a:lnTo>
                  <a:lnTo>
                    <a:pt x="8706" y="1314"/>
                  </a:lnTo>
                  <a:cubicBezTo>
                    <a:pt x="8673" y="1312"/>
                    <a:pt x="8639" y="1311"/>
                    <a:pt x="8606" y="1311"/>
                  </a:cubicBezTo>
                  <a:cubicBezTo>
                    <a:pt x="8106" y="1311"/>
                    <a:pt x="7620" y="1541"/>
                    <a:pt x="7339" y="1948"/>
                  </a:cubicBezTo>
                  <a:cubicBezTo>
                    <a:pt x="7038" y="2381"/>
                    <a:pt x="6872" y="2915"/>
                    <a:pt x="6838" y="3449"/>
                  </a:cubicBezTo>
                  <a:cubicBezTo>
                    <a:pt x="6772" y="3816"/>
                    <a:pt x="6705" y="4182"/>
                    <a:pt x="6638" y="4549"/>
                  </a:cubicBezTo>
                  <a:cubicBezTo>
                    <a:pt x="6538" y="4883"/>
                    <a:pt x="6371" y="5183"/>
                    <a:pt x="6138" y="5450"/>
                  </a:cubicBezTo>
                  <a:cubicBezTo>
                    <a:pt x="5938" y="5717"/>
                    <a:pt x="5604" y="5850"/>
                    <a:pt x="5304" y="5884"/>
                  </a:cubicBezTo>
                  <a:cubicBezTo>
                    <a:pt x="4970" y="5850"/>
                    <a:pt x="4670" y="5717"/>
                    <a:pt x="4437" y="5517"/>
                  </a:cubicBezTo>
                  <a:cubicBezTo>
                    <a:pt x="3936" y="5083"/>
                    <a:pt x="3669" y="4516"/>
                    <a:pt x="3269" y="4049"/>
                  </a:cubicBezTo>
                  <a:cubicBezTo>
                    <a:pt x="3102" y="3816"/>
                    <a:pt x="2869" y="3615"/>
                    <a:pt x="2635" y="3449"/>
                  </a:cubicBezTo>
                  <a:cubicBezTo>
                    <a:pt x="2368" y="3315"/>
                    <a:pt x="2102" y="3248"/>
                    <a:pt x="1835" y="3248"/>
                  </a:cubicBezTo>
                  <a:cubicBezTo>
                    <a:pt x="1791" y="3245"/>
                    <a:pt x="1747" y="3243"/>
                    <a:pt x="1703" y="3243"/>
                  </a:cubicBezTo>
                  <a:cubicBezTo>
                    <a:pt x="891" y="3243"/>
                    <a:pt x="192" y="3825"/>
                    <a:pt x="33" y="4616"/>
                  </a:cubicBezTo>
                  <a:cubicBezTo>
                    <a:pt x="0" y="4816"/>
                    <a:pt x="0" y="5050"/>
                    <a:pt x="33" y="5283"/>
                  </a:cubicBezTo>
                  <a:cubicBezTo>
                    <a:pt x="33" y="5317"/>
                    <a:pt x="67" y="5383"/>
                    <a:pt x="67" y="5450"/>
                  </a:cubicBezTo>
                  <a:lnTo>
                    <a:pt x="100" y="5483"/>
                  </a:lnTo>
                  <a:cubicBezTo>
                    <a:pt x="67" y="5217"/>
                    <a:pt x="67" y="4916"/>
                    <a:pt x="134" y="4649"/>
                  </a:cubicBezTo>
                  <a:cubicBezTo>
                    <a:pt x="234" y="4316"/>
                    <a:pt x="400" y="4049"/>
                    <a:pt x="634" y="3816"/>
                  </a:cubicBezTo>
                  <a:cubicBezTo>
                    <a:pt x="934" y="3545"/>
                    <a:pt x="1315" y="3410"/>
                    <a:pt x="1705" y="3410"/>
                  </a:cubicBezTo>
                  <a:cubicBezTo>
                    <a:pt x="1748" y="3410"/>
                    <a:pt x="1791" y="3412"/>
                    <a:pt x="1835" y="3415"/>
                  </a:cubicBezTo>
                  <a:cubicBezTo>
                    <a:pt x="2368" y="3449"/>
                    <a:pt x="2869" y="3715"/>
                    <a:pt x="3169" y="4149"/>
                  </a:cubicBezTo>
                  <a:cubicBezTo>
                    <a:pt x="3536" y="4616"/>
                    <a:pt x="3803" y="5217"/>
                    <a:pt x="4337" y="5650"/>
                  </a:cubicBezTo>
                  <a:cubicBezTo>
                    <a:pt x="4603" y="5917"/>
                    <a:pt x="4937" y="6050"/>
                    <a:pt x="5304" y="6084"/>
                  </a:cubicBezTo>
                  <a:cubicBezTo>
                    <a:pt x="5704" y="6084"/>
                    <a:pt x="6071" y="5884"/>
                    <a:pt x="6305" y="5617"/>
                  </a:cubicBezTo>
                  <a:cubicBezTo>
                    <a:pt x="6571" y="5317"/>
                    <a:pt x="6772" y="4983"/>
                    <a:pt x="6872" y="4616"/>
                  </a:cubicBezTo>
                  <a:cubicBezTo>
                    <a:pt x="6938" y="4216"/>
                    <a:pt x="7005" y="3849"/>
                    <a:pt x="7072" y="3482"/>
                  </a:cubicBezTo>
                  <a:cubicBezTo>
                    <a:pt x="7105" y="2982"/>
                    <a:pt x="7272" y="2515"/>
                    <a:pt x="7539" y="2114"/>
                  </a:cubicBezTo>
                  <a:cubicBezTo>
                    <a:pt x="7756" y="1743"/>
                    <a:pt x="8173" y="1544"/>
                    <a:pt x="8579" y="1544"/>
                  </a:cubicBezTo>
                  <a:cubicBezTo>
                    <a:pt x="8598" y="1544"/>
                    <a:pt x="8616" y="1544"/>
                    <a:pt x="8635" y="1545"/>
                  </a:cubicBezTo>
                  <a:lnTo>
                    <a:pt x="8635" y="1545"/>
                  </a:lnTo>
                  <a:cubicBezTo>
                    <a:pt x="8864" y="2052"/>
                    <a:pt x="9155" y="2500"/>
                    <a:pt x="9507" y="2948"/>
                  </a:cubicBezTo>
                  <a:cubicBezTo>
                    <a:pt x="9874" y="3349"/>
                    <a:pt x="10408" y="3582"/>
                    <a:pt x="10941" y="3615"/>
                  </a:cubicBezTo>
                  <a:cubicBezTo>
                    <a:pt x="11442" y="3615"/>
                    <a:pt x="11909" y="3349"/>
                    <a:pt x="12142" y="2915"/>
                  </a:cubicBezTo>
                  <a:cubicBezTo>
                    <a:pt x="12276" y="2515"/>
                    <a:pt x="12309" y="2114"/>
                    <a:pt x="12242" y="1714"/>
                  </a:cubicBezTo>
                  <a:cubicBezTo>
                    <a:pt x="12175" y="1380"/>
                    <a:pt x="12209" y="1080"/>
                    <a:pt x="12276" y="780"/>
                  </a:cubicBezTo>
                  <a:cubicBezTo>
                    <a:pt x="12342" y="547"/>
                    <a:pt x="12476" y="346"/>
                    <a:pt x="12676" y="213"/>
                  </a:cubicBezTo>
                  <a:cubicBezTo>
                    <a:pt x="12758" y="131"/>
                    <a:pt x="12886" y="71"/>
                    <a:pt x="13003" y="71"/>
                  </a:cubicBezTo>
                  <a:cubicBezTo>
                    <a:pt x="13028" y="71"/>
                    <a:pt x="13052" y="74"/>
                    <a:pt x="13076" y="80"/>
                  </a:cubicBezTo>
                  <a:lnTo>
                    <a:pt x="13243" y="80"/>
                  </a:lnTo>
                  <a:cubicBezTo>
                    <a:pt x="13176" y="46"/>
                    <a:pt x="13109" y="13"/>
                    <a:pt x="13043" y="13"/>
                  </a:cubicBezTo>
                  <a:cubicBezTo>
                    <a:pt x="13009" y="4"/>
                    <a:pt x="12974" y="0"/>
                    <a:pt x="129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7369308" y="4066539"/>
              <a:ext cx="270197" cy="119930"/>
            </a:xfrm>
            <a:custGeom>
              <a:avLst/>
              <a:gdLst/>
              <a:ahLst/>
              <a:cxnLst/>
              <a:rect l="l" t="t" r="r" b="b"/>
              <a:pathLst>
                <a:path w="13110" h="5819" extrusionOk="0">
                  <a:moveTo>
                    <a:pt x="13044" y="0"/>
                  </a:moveTo>
                  <a:cubicBezTo>
                    <a:pt x="12987" y="0"/>
                    <a:pt x="12923" y="24"/>
                    <a:pt x="12876" y="47"/>
                  </a:cubicBezTo>
                  <a:cubicBezTo>
                    <a:pt x="12643" y="114"/>
                    <a:pt x="12476" y="214"/>
                    <a:pt x="12342" y="414"/>
                  </a:cubicBezTo>
                  <a:cubicBezTo>
                    <a:pt x="12142" y="681"/>
                    <a:pt x="12009" y="1015"/>
                    <a:pt x="11909" y="1348"/>
                  </a:cubicBezTo>
                  <a:cubicBezTo>
                    <a:pt x="11842" y="1749"/>
                    <a:pt x="11709" y="2182"/>
                    <a:pt x="11542" y="2582"/>
                  </a:cubicBezTo>
                  <a:cubicBezTo>
                    <a:pt x="11442" y="2816"/>
                    <a:pt x="11275" y="2983"/>
                    <a:pt x="11075" y="3116"/>
                  </a:cubicBezTo>
                  <a:cubicBezTo>
                    <a:pt x="10958" y="3166"/>
                    <a:pt x="10833" y="3191"/>
                    <a:pt x="10708" y="3191"/>
                  </a:cubicBezTo>
                  <a:cubicBezTo>
                    <a:pt x="10583" y="3191"/>
                    <a:pt x="10458" y="3166"/>
                    <a:pt x="10341" y="3116"/>
                  </a:cubicBezTo>
                  <a:cubicBezTo>
                    <a:pt x="10108" y="2983"/>
                    <a:pt x="9907" y="2783"/>
                    <a:pt x="9774" y="2516"/>
                  </a:cubicBezTo>
                  <a:cubicBezTo>
                    <a:pt x="9607" y="2249"/>
                    <a:pt x="9474" y="1982"/>
                    <a:pt x="9340" y="1682"/>
                  </a:cubicBezTo>
                  <a:cubicBezTo>
                    <a:pt x="9207" y="1382"/>
                    <a:pt x="9007" y="1081"/>
                    <a:pt x="8773" y="848"/>
                  </a:cubicBezTo>
                  <a:cubicBezTo>
                    <a:pt x="8552" y="598"/>
                    <a:pt x="8261" y="464"/>
                    <a:pt x="7939" y="464"/>
                  </a:cubicBezTo>
                  <a:cubicBezTo>
                    <a:pt x="7874" y="464"/>
                    <a:pt x="7807" y="470"/>
                    <a:pt x="7739" y="481"/>
                  </a:cubicBezTo>
                  <a:cubicBezTo>
                    <a:pt x="7539" y="514"/>
                    <a:pt x="7372" y="614"/>
                    <a:pt x="7239" y="781"/>
                  </a:cubicBezTo>
                  <a:cubicBezTo>
                    <a:pt x="7139" y="948"/>
                    <a:pt x="7039" y="1148"/>
                    <a:pt x="7005" y="1348"/>
                  </a:cubicBezTo>
                  <a:cubicBezTo>
                    <a:pt x="6972" y="1715"/>
                    <a:pt x="6939" y="2082"/>
                    <a:pt x="6939" y="2449"/>
                  </a:cubicBezTo>
                  <a:cubicBezTo>
                    <a:pt x="6972" y="3183"/>
                    <a:pt x="6738" y="3850"/>
                    <a:pt x="6238" y="4384"/>
                  </a:cubicBezTo>
                  <a:cubicBezTo>
                    <a:pt x="5924" y="4746"/>
                    <a:pt x="5488" y="4933"/>
                    <a:pt x="5031" y="4933"/>
                  </a:cubicBezTo>
                  <a:cubicBezTo>
                    <a:pt x="4856" y="4933"/>
                    <a:pt x="4679" y="4906"/>
                    <a:pt x="4504" y="4851"/>
                  </a:cubicBezTo>
                  <a:cubicBezTo>
                    <a:pt x="3936" y="4584"/>
                    <a:pt x="3536" y="4084"/>
                    <a:pt x="3103" y="3717"/>
                  </a:cubicBezTo>
                  <a:cubicBezTo>
                    <a:pt x="2902" y="3516"/>
                    <a:pt x="2636" y="3350"/>
                    <a:pt x="2369" y="3250"/>
                  </a:cubicBezTo>
                  <a:cubicBezTo>
                    <a:pt x="2222" y="3195"/>
                    <a:pt x="2075" y="3170"/>
                    <a:pt x="1928" y="3170"/>
                  </a:cubicBezTo>
                  <a:cubicBezTo>
                    <a:pt x="1808" y="3170"/>
                    <a:pt x="1688" y="3186"/>
                    <a:pt x="1568" y="3216"/>
                  </a:cubicBezTo>
                  <a:cubicBezTo>
                    <a:pt x="1134" y="3350"/>
                    <a:pt x="734" y="3650"/>
                    <a:pt x="501" y="4050"/>
                  </a:cubicBezTo>
                  <a:cubicBezTo>
                    <a:pt x="334" y="4350"/>
                    <a:pt x="200" y="4651"/>
                    <a:pt x="134" y="4984"/>
                  </a:cubicBezTo>
                  <a:cubicBezTo>
                    <a:pt x="67" y="5251"/>
                    <a:pt x="34" y="5485"/>
                    <a:pt x="34" y="5618"/>
                  </a:cubicBezTo>
                  <a:cubicBezTo>
                    <a:pt x="0" y="5685"/>
                    <a:pt x="0" y="5751"/>
                    <a:pt x="34" y="5818"/>
                  </a:cubicBezTo>
                  <a:cubicBezTo>
                    <a:pt x="34" y="5818"/>
                    <a:pt x="100" y="5518"/>
                    <a:pt x="234" y="4984"/>
                  </a:cubicBezTo>
                  <a:cubicBezTo>
                    <a:pt x="334" y="4684"/>
                    <a:pt x="467" y="4384"/>
                    <a:pt x="634" y="4117"/>
                  </a:cubicBezTo>
                  <a:cubicBezTo>
                    <a:pt x="868" y="3750"/>
                    <a:pt x="1201" y="3483"/>
                    <a:pt x="1601" y="3350"/>
                  </a:cubicBezTo>
                  <a:cubicBezTo>
                    <a:pt x="1694" y="3332"/>
                    <a:pt x="1787" y="3324"/>
                    <a:pt x="1878" y="3324"/>
                  </a:cubicBezTo>
                  <a:cubicBezTo>
                    <a:pt x="2314" y="3324"/>
                    <a:pt x="2727" y="3513"/>
                    <a:pt x="3002" y="3817"/>
                  </a:cubicBezTo>
                  <a:cubicBezTo>
                    <a:pt x="3436" y="4184"/>
                    <a:pt x="3803" y="4717"/>
                    <a:pt x="4437" y="5018"/>
                  </a:cubicBezTo>
                  <a:cubicBezTo>
                    <a:pt x="4646" y="5097"/>
                    <a:pt x="4864" y="5135"/>
                    <a:pt x="5080" y="5135"/>
                  </a:cubicBezTo>
                  <a:cubicBezTo>
                    <a:pt x="5588" y="5135"/>
                    <a:pt x="6087" y="4925"/>
                    <a:pt x="6438" y="4551"/>
                  </a:cubicBezTo>
                  <a:cubicBezTo>
                    <a:pt x="6939" y="3950"/>
                    <a:pt x="7205" y="3216"/>
                    <a:pt x="7172" y="2449"/>
                  </a:cubicBezTo>
                  <a:cubicBezTo>
                    <a:pt x="7172" y="2082"/>
                    <a:pt x="7172" y="1715"/>
                    <a:pt x="7239" y="1382"/>
                  </a:cubicBezTo>
                  <a:cubicBezTo>
                    <a:pt x="7272" y="1048"/>
                    <a:pt x="7506" y="748"/>
                    <a:pt x="7806" y="681"/>
                  </a:cubicBezTo>
                  <a:cubicBezTo>
                    <a:pt x="7858" y="669"/>
                    <a:pt x="7912" y="664"/>
                    <a:pt x="7965" y="664"/>
                  </a:cubicBezTo>
                  <a:cubicBezTo>
                    <a:pt x="8218" y="664"/>
                    <a:pt x="8475" y="789"/>
                    <a:pt x="8640" y="981"/>
                  </a:cubicBezTo>
                  <a:cubicBezTo>
                    <a:pt x="8873" y="1215"/>
                    <a:pt x="9040" y="1482"/>
                    <a:pt x="9174" y="1782"/>
                  </a:cubicBezTo>
                  <a:cubicBezTo>
                    <a:pt x="9307" y="2082"/>
                    <a:pt x="9440" y="2349"/>
                    <a:pt x="9607" y="2616"/>
                  </a:cubicBezTo>
                  <a:cubicBezTo>
                    <a:pt x="9774" y="2883"/>
                    <a:pt x="10007" y="3116"/>
                    <a:pt x="10308" y="3250"/>
                  </a:cubicBezTo>
                  <a:cubicBezTo>
                    <a:pt x="10441" y="3316"/>
                    <a:pt x="10591" y="3350"/>
                    <a:pt x="10741" y="3350"/>
                  </a:cubicBezTo>
                  <a:cubicBezTo>
                    <a:pt x="10891" y="3350"/>
                    <a:pt x="11042" y="3316"/>
                    <a:pt x="11175" y="3250"/>
                  </a:cubicBezTo>
                  <a:cubicBezTo>
                    <a:pt x="11408" y="3083"/>
                    <a:pt x="11609" y="2883"/>
                    <a:pt x="11709" y="2616"/>
                  </a:cubicBezTo>
                  <a:cubicBezTo>
                    <a:pt x="11875" y="2216"/>
                    <a:pt x="12009" y="1782"/>
                    <a:pt x="12076" y="1348"/>
                  </a:cubicBezTo>
                  <a:cubicBezTo>
                    <a:pt x="12142" y="1015"/>
                    <a:pt x="12242" y="714"/>
                    <a:pt x="12443" y="448"/>
                  </a:cubicBezTo>
                  <a:cubicBezTo>
                    <a:pt x="12543" y="247"/>
                    <a:pt x="12709" y="114"/>
                    <a:pt x="12910" y="47"/>
                  </a:cubicBezTo>
                  <a:cubicBezTo>
                    <a:pt x="13043" y="14"/>
                    <a:pt x="13110" y="14"/>
                    <a:pt x="13110" y="14"/>
                  </a:cubicBezTo>
                  <a:cubicBezTo>
                    <a:pt x="13090" y="4"/>
                    <a:pt x="13068" y="0"/>
                    <a:pt x="130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7354860" y="3864685"/>
              <a:ext cx="239962" cy="88623"/>
            </a:xfrm>
            <a:custGeom>
              <a:avLst/>
              <a:gdLst/>
              <a:ahLst/>
              <a:cxnLst/>
              <a:rect l="l" t="t" r="r" b="b"/>
              <a:pathLst>
                <a:path w="11643" h="4300" extrusionOk="0">
                  <a:moveTo>
                    <a:pt x="11642" y="1"/>
                  </a:moveTo>
                  <a:cubicBezTo>
                    <a:pt x="11509" y="168"/>
                    <a:pt x="11376" y="335"/>
                    <a:pt x="11242" y="501"/>
                  </a:cubicBezTo>
                  <a:cubicBezTo>
                    <a:pt x="11075" y="735"/>
                    <a:pt x="10909" y="902"/>
                    <a:pt x="10742" y="1068"/>
                  </a:cubicBezTo>
                  <a:cubicBezTo>
                    <a:pt x="10508" y="1302"/>
                    <a:pt x="10208" y="1469"/>
                    <a:pt x="9908" y="1569"/>
                  </a:cubicBezTo>
                  <a:cubicBezTo>
                    <a:pt x="9778" y="1616"/>
                    <a:pt x="9640" y="1638"/>
                    <a:pt x="9500" y="1638"/>
                  </a:cubicBezTo>
                  <a:cubicBezTo>
                    <a:pt x="9246" y="1638"/>
                    <a:pt x="8989" y="1565"/>
                    <a:pt x="8774" y="1435"/>
                  </a:cubicBezTo>
                  <a:cubicBezTo>
                    <a:pt x="8407" y="1235"/>
                    <a:pt x="8240" y="768"/>
                    <a:pt x="7806" y="435"/>
                  </a:cubicBezTo>
                  <a:cubicBezTo>
                    <a:pt x="7640" y="330"/>
                    <a:pt x="7460" y="278"/>
                    <a:pt x="7283" y="278"/>
                  </a:cubicBezTo>
                  <a:cubicBezTo>
                    <a:pt x="7177" y="278"/>
                    <a:pt x="7073" y="297"/>
                    <a:pt x="6972" y="335"/>
                  </a:cubicBezTo>
                  <a:cubicBezTo>
                    <a:pt x="6706" y="468"/>
                    <a:pt x="6505" y="701"/>
                    <a:pt x="6372" y="968"/>
                  </a:cubicBezTo>
                  <a:cubicBezTo>
                    <a:pt x="6239" y="1235"/>
                    <a:pt x="6172" y="1502"/>
                    <a:pt x="6139" y="1802"/>
                  </a:cubicBezTo>
                  <a:lnTo>
                    <a:pt x="6139" y="2636"/>
                  </a:lnTo>
                  <a:cubicBezTo>
                    <a:pt x="6139" y="2936"/>
                    <a:pt x="6105" y="3203"/>
                    <a:pt x="6005" y="3437"/>
                  </a:cubicBezTo>
                  <a:cubicBezTo>
                    <a:pt x="5905" y="3670"/>
                    <a:pt x="5738" y="3870"/>
                    <a:pt x="5505" y="3970"/>
                  </a:cubicBezTo>
                  <a:cubicBezTo>
                    <a:pt x="5298" y="4059"/>
                    <a:pt x="5078" y="4102"/>
                    <a:pt x="4860" y="4102"/>
                  </a:cubicBezTo>
                  <a:cubicBezTo>
                    <a:pt x="4585" y="4102"/>
                    <a:pt x="4312" y="4034"/>
                    <a:pt x="4070" y="3904"/>
                  </a:cubicBezTo>
                  <a:cubicBezTo>
                    <a:pt x="3637" y="3704"/>
                    <a:pt x="3270" y="3437"/>
                    <a:pt x="2903" y="3137"/>
                  </a:cubicBezTo>
                  <a:cubicBezTo>
                    <a:pt x="2569" y="2903"/>
                    <a:pt x="2169" y="2703"/>
                    <a:pt x="1769" y="2569"/>
                  </a:cubicBezTo>
                  <a:cubicBezTo>
                    <a:pt x="1644" y="2532"/>
                    <a:pt x="1514" y="2513"/>
                    <a:pt x="1383" y="2513"/>
                  </a:cubicBezTo>
                  <a:cubicBezTo>
                    <a:pt x="1165" y="2513"/>
                    <a:pt x="943" y="2565"/>
                    <a:pt x="735" y="2670"/>
                  </a:cubicBezTo>
                  <a:cubicBezTo>
                    <a:pt x="468" y="2770"/>
                    <a:pt x="268" y="2936"/>
                    <a:pt x="134" y="3170"/>
                  </a:cubicBezTo>
                  <a:cubicBezTo>
                    <a:pt x="34" y="3303"/>
                    <a:pt x="1" y="3470"/>
                    <a:pt x="1" y="3637"/>
                  </a:cubicBezTo>
                  <a:cubicBezTo>
                    <a:pt x="34" y="3770"/>
                    <a:pt x="68" y="3804"/>
                    <a:pt x="68" y="3804"/>
                  </a:cubicBezTo>
                  <a:cubicBezTo>
                    <a:pt x="34" y="3604"/>
                    <a:pt x="101" y="3403"/>
                    <a:pt x="201" y="3203"/>
                  </a:cubicBezTo>
                  <a:cubicBezTo>
                    <a:pt x="334" y="3003"/>
                    <a:pt x="535" y="2870"/>
                    <a:pt x="768" y="2770"/>
                  </a:cubicBezTo>
                  <a:cubicBezTo>
                    <a:pt x="944" y="2691"/>
                    <a:pt x="1143" y="2659"/>
                    <a:pt x="1337" y="2659"/>
                  </a:cubicBezTo>
                  <a:cubicBezTo>
                    <a:pt x="1475" y="2659"/>
                    <a:pt x="1611" y="2675"/>
                    <a:pt x="1735" y="2703"/>
                  </a:cubicBezTo>
                  <a:cubicBezTo>
                    <a:pt x="2102" y="2836"/>
                    <a:pt x="2469" y="3036"/>
                    <a:pt x="2803" y="3303"/>
                  </a:cubicBezTo>
                  <a:cubicBezTo>
                    <a:pt x="3170" y="3604"/>
                    <a:pt x="3570" y="3870"/>
                    <a:pt x="4004" y="4071"/>
                  </a:cubicBezTo>
                  <a:cubicBezTo>
                    <a:pt x="4271" y="4223"/>
                    <a:pt x="4581" y="4299"/>
                    <a:pt x="4898" y="4299"/>
                  </a:cubicBezTo>
                  <a:cubicBezTo>
                    <a:pt x="5135" y="4299"/>
                    <a:pt x="5376" y="4256"/>
                    <a:pt x="5605" y="4171"/>
                  </a:cubicBezTo>
                  <a:cubicBezTo>
                    <a:pt x="5872" y="4037"/>
                    <a:pt x="6072" y="3804"/>
                    <a:pt x="6205" y="3537"/>
                  </a:cubicBezTo>
                  <a:cubicBezTo>
                    <a:pt x="6305" y="3270"/>
                    <a:pt x="6372" y="2970"/>
                    <a:pt x="6372" y="2670"/>
                  </a:cubicBezTo>
                  <a:lnTo>
                    <a:pt x="6372" y="1802"/>
                  </a:lnTo>
                  <a:cubicBezTo>
                    <a:pt x="6372" y="1535"/>
                    <a:pt x="6439" y="1302"/>
                    <a:pt x="6572" y="1035"/>
                  </a:cubicBezTo>
                  <a:cubicBezTo>
                    <a:pt x="6672" y="835"/>
                    <a:pt x="6839" y="635"/>
                    <a:pt x="7039" y="535"/>
                  </a:cubicBezTo>
                  <a:cubicBezTo>
                    <a:pt x="7118" y="495"/>
                    <a:pt x="7207" y="476"/>
                    <a:pt x="7297" y="476"/>
                  </a:cubicBezTo>
                  <a:cubicBezTo>
                    <a:pt x="7434" y="476"/>
                    <a:pt x="7572" y="521"/>
                    <a:pt x="7673" y="601"/>
                  </a:cubicBezTo>
                  <a:cubicBezTo>
                    <a:pt x="8040" y="868"/>
                    <a:pt x="8273" y="1335"/>
                    <a:pt x="8674" y="1602"/>
                  </a:cubicBezTo>
                  <a:cubicBezTo>
                    <a:pt x="8894" y="1722"/>
                    <a:pt x="9150" y="1782"/>
                    <a:pt x="9413" y="1782"/>
                  </a:cubicBezTo>
                  <a:cubicBezTo>
                    <a:pt x="9589" y="1782"/>
                    <a:pt x="9768" y="1756"/>
                    <a:pt x="9941" y="1702"/>
                  </a:cubicBezTo>
                  <a:cubicBezTo>
                    <a:pt x="10275" y="1602"/>
                    <a:pt x="10575" y="1402"/>
                    <a:pt x="10809" y="1168"/>
                  </a:cubicBezTo>
                  <a:cubicBezTo>
                    <a:pt x="11009" y="968"/>
                    <a:pt x="11175" y="768"/>
                    <a:pt x="11309" y="568"/>
                  </a:cubicBezTo>
                  <a:cubicBezTo>
                    <a:pt x="11442" y="368"/>
                    <a:pt x="11509" y="234"/>
                    <a:pt x="11576" y="134"/>
                  </a:cubicBezTo>
                  <a:cubicBezTo>
                    <a:pt x="11609" y="101"/>
                    <a:pt x="11642" y="34"/>
                    <a:pt x="116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894928" y="4339024"/>
              <a:ext cx="480584" cy="115663"/>
            </a:xfrm>
            <a:custGeom>
              <a:avLst/>
              <a:gdLst/>
              <a:ahLst/>
              <a:cxnLst/>
              <a:rect l="l" t="t" r="r" b="b"/>
              <a:pathLst>
                <a:path w="23318" h="5612" extrusionOk="0">
                  <a:moveTo>
                    <a:pt x="19565" y="1"/>
                  </a:moveTo>
                  <a:cubicBezTo>
                    <a:pt x="19412" y="1"/>
                    <a:pt x="19260" y="25"/>
                    <a:pt x="19115" y="69"/>
                  </a:cubicBezTo>
                  <a:cubicBezTo>
                    <a:pt x="18748" y="236"/>
                    <a:pt x="18447" y="503"/>
                    <a:pt x="18247" y="870"/>
                  </a:cubicBezTo>
                  <a:cubicBezTo>
                    <a:pt x="18014" y="1203"/>
                    <a:pt x="17847" y="1570"/>
                    <a:pt x="17680" y="1971"/>
                  </a:cubicBezTo>
                  <a:cubicBezTo>
                    <a:pt x="17513" y="2371"/>
                    <a:pt x="17313" y="2738"/>
                    <a:pt x="17046" y="3105"/>
                  </a:cubicBezTo>
                  <a:cubicBezTo>
                    <a:pt x="16828" y="3417"/>
                    <a:pt x="16434" y="3642"/>
                    <a:pt x="16029" y="3642"/>
                  </a:cubicBezTo>
                  <a:cubicBezTo>
                    <a:pt x="16001" y="3642"/>
                    <a:pt x="15973" y="3640"/>
                    <a:pt x="15946" y="3638"/>
                  </a:cubicBezTo>
                  <a:cubicBezTo>
                    <a:pt x="15479" y="3572"/>
                    <a:pt x="15078" y="3338"/>
                    <a:pt x="14811" y="2938"/>
                  </a:cubicBezTo>
                  <a:cubicBezTo>
                    <a:pt x="14511" y="2538"/>
                    <a:pt x="14244" y="2104"/>
                    <a:pt x="13944" y="1670"/>
                  </a:cubicBezTo>
                  <a:cubicBezTo>
                    <a:pt x="13611" y="1237"/>
                    <a:pt x="13177" y="870"/>
                    <a:pt x="12643" y="703"/>
                  </a:cubicBezTo>
                  <a:cubicBezTo>
                    <a:pt x="12497" y="668"/>
                    <a:pt x="12348" y="652"/>
                    <a:pt x="12200" y="652"/>
                  </a:cubicBezTo>
                  <a:cubicBezTo>
                    <a:pt x="11775" y="652"/>
                    <a:pt x="11355" y="789"/>
                    <a:pt x="11009" y="1037"/>
                  </a:cubicBezTo>
                  <a:cubicBezTo>
                    <a:pt x="10542" y="1337"/>
                    <a:pt x="10141" y="1737"/>
                    <a:pt x="9875" y="2237"/>
                  </a:cubicBezTo>
                  <a:cubicBezTo>
                    <a:pt x="9574" y="2704"/>
                    <a:pt x="9341" y="3171"/>
                    <a:pt x="9074" y="3605"/>
                  </a:cubicBezTo>
                  <a:cubicBezTo>
                    <a:pt x="8841" y="4039"/>
                    <a:pt x="8540" y="4439"/>
                    <a:pt x="8173" y="4773"/>
                  </a:cubicBezTo>
                  <a:cubicBezTo>
                    <a:pt x="7840" y="5106"/>
                    <a:pt x="7406" y="5306"/>
                    <a:pt x="6906" y="5406"/>
                  </a:cubicBezTo>
                  <a:cubicBezTo>
                    <a:pt x="6862" y="5410"/>
                    <a:pt x="6818" y="5411"/>
                    <a:pt x="6775" y="5411"/>
                  </a:cubicBezTo>
                  <a:cubicBezTo>
                    <a:pt x="6386" y="5411"/>
                    <a:pt x="6005" y="5279"/>
                    <a:pt x="5705" y="5039"/>
                  </a:cubicBezTo>
                  <a:cubicBezTo>
                    <a:pt x="5371" y="4739"/>
                    <a:pt x="5071" y="4439"/>
                    <a:pt x="4838" y="4072"/>
                  </a:cubicBezTo>
                  <a:cubicBezTo>
                    <a:pt x="4371" y="3405"/>
                    <a:pt x="3904" y="2704"/>
                    <a:pt x="3270" y="2304"/>
                  </a:cubicBezTo>
                  <a:cubicBezTo>
                    <a:pt x="2970" y="2104"/>
                    <a:pt x="2603" y="2004"/>
                    <a:pt x="2269" y="2004"/>
                  </a:cubicBezTo>
                  <a:cubicBezTo>
                    <a:pt x="1936" y="2004"/>
                    <a:pt x="1635" y="2104"/>
                    <a:pt x="1335" y="2237"/>
                  </a:cubicBezTo>
                  <a:cubicBezTo>
                    <a:pt x="902" y="2438"/>
                    <a:pt x="501" y="2804"/>
                    <a:pt x="268" y="3238"/>
                  </a:cubicBezTo>
                  <a:cubicBezTo>
                    <a:pt x="101" y="3505"/>
                    <a:pt x="34" y="3805"/>
                    <a:pt x="1" y="4139"/>
                  </a:cubicBezTo>
                  <a:cubicBezTo>
                    <a:pt x="1" y="4205"/>
                    <a:pt x="34" y="4306"/>
                    <a:pt x="34" y="4372"/>
                  </a:cubicBezTo>
                  <a:cubicBezTo>
                    <a:pt x="34" y="4286"/>
                    <a:pt x="34" y="4212"/>
                    <a:pt x="34" y="4139"/>
                  </a:cubicBezTo>
                  <a:cubicBezTo>
                    <a:pt x="68" y="3839"/>
                    <a:pt x="168" y="3538"/>
                    <a:pt x="301" y="3271"/>
                  </a:cubicBezTo>
                  <a:cubicBezTo>
                    <a:pt x="568" y="2871"/>
                    <a:pt x="935" y="2538"/>
                    <a:pt x="1369" y="2337"/>
                  </a:cubicBezTo>
                  <a:cubicBezTo>
                    <a:pt x="1635" y="2204"/>
                    <a:pt x="1936" y="2137"/>
                    <a:pt x="2236" y="2137"/>
                  </a:cubicBezTo>
                  <a:cubicBezTo>
                    <a:pt x="2569" y="2137"/>
                    <a:pt x="2903" y="2237"/>
                    <a:pt x="3170" y="2438"/>
                  </a:cubicBezTo>
                  <a:cubicBezTo>
                    <a:pt x="3770" y="2804"/>
                    <a:pt x="4171" y="3472"/>
                    <a:pt x="4671" y="4172"/>
                  </a:cubicBezTo>
                  <a:cubicBezTo>
                    <a:pt x="4904" y="4539"/>
                    <a:pt x="5205" y="4906"/>
                    <a:pt x="5572" y="5173"/>
                  </a:cubicBezTo>
                  <a:cubicBezTo>
                    <a:pt x="5902" y="5473"/>
                    <a:pt x="6341" y="5611"/>
                    <a:pt x="6791" y="5611"/>
                  </a:cubicBezTo>
                  <a:cubicBezTo>
                    <a:pt x="6840" y="5611"/>
                    <a:pt x="6890" y="5610"/>
                    <a:pt x="6939" y="5606"/>
                  </a:cubicBezTo>
                  <a:cubicBezTo>
                    <a:pt x="7440" y="5506"/>
                    <a:pt x="7907" y="5306"/>
                    <a:pt x="8273" y="4939"/>
                  </a:cubicBezTo>
                  <a:cubicBezTo>
                    <a:pt x="8674" y="4606"/>
                    <a:pt x="8974" y="4172"/>
                    <a:pt x="9241" y="3738"/>
                  </a:cubicBezTo>
                  <a:cubicBezTo>
                    <a:pt x="9508" y="3271"/>
                    <a:pt x="9741" y="2804"/>
                    <a:pt x="10008" y="2371"/>
                  </a:cubicBezTo>
                  <a:cubicBezTo>
                    <a:pt x="10275" y="1904"/>
                    <a:pt x="10642" y="1504"/>
                    <a:pt x="11109" y="1237"/>
                  </a:cubicBezTo>
                  <a:cubicBezTo>
                    <a:pt x="11411" y="985"/>
                    <a:pt x="11789" y="866"/>
                    <a:pt x="12186" y="866"/>
                  </a:cubicBezTo>
                  <a:cubicBezTo>
                    <a:pt x="12315" y="866"/>
                    <a:pt x="12446" y="879"/>
                    <a:pt x="12577" y="903"/>
                  </a:cubicBezTo>
                  <a:cubicBezTo>
                    <a:pt x="13044" y="1070"/>
                    <a:pt x="13444" y="1403"/>
                    <a:pt x="13744" y="1837"/>
                  </a:cubicBezTo>
                  <a:cubicBezTo>
                    <a:pt x="14044" y="2237"/>
                    <a:pt x="14311" y="2671"/>
                    <a:pt x="14645" y="3071"/>
                  </a:cubicBezTo>
                  <a:cubicBezTo>
                    <a:pt x="14778" y="3271"/>
                    <a:pt x="14978" y="3438"/>
                    <a:pt x="15178" y="3605"/>
                  </a:cubicBezTo>
                  <a:cubicBezTo>
                    <a:pt x="15379" y="3772"/>
                    <a:pt x="15645" y="3839"/>
                    <a:pt x="15912" y="3872"/>
                  </a:cubicBezTo>
                  <a:lnTo>
                    <a:pt x="16112" y="3872"/>
                  </a:lnTo>
                  <a:cubicBezTo>
                    <a:pt x="16146" y="3839"/>
                    <a:pt x="16212" y="3839"/>
                    <a:pt x="16279" y="3839"/>
                  </a:cubicBezTo>
                  <a:cubicBezTo>
                    <a:pt x="16413" y="3805"/>
                    <a:pt x="16513" y="3738"/>
                    <a:pt x="16646" y="3705"/>
                  </a:cubicBezTo>
                  <a:cubicBezTo>
                    <a:pt x="16846" y="3572"/>
                    <a:pt x="17013" y="3405"/>
                    <a:pt x="17180" y="3238"/>
                  </a:cubicBezTo>
                  <a:cubicBezTo>
                    <a:pt x="17413" y="2871"/>
                    <a:pt x="17647" y="2471"/>
                    <a:pt x="17814" y="2071"/>
                  </a:cubicBezTo>
                  <a:cubicBezTo>
                    <a:pt x="17980" y="1704"/>
                    <a:pt x="18147" y="1337"/>
                    <a:pt x="18347" y="970"/>
                  </a:cubicBezTo>
                  <a:cubicBezTo>
                    <a:pt x="18514" y="670"/>
                    <a:pt x="18814" y="403"/>
                    <a:pt x="19148" y="269"/>
                  </a:cubicBezTo>
                  <a:cubicBezTo>
                    <a:pt x="19287" y="207"/>
                    <a:pt x="19434" y="181"/>
                    <a:pt x="19581" y="181"/>
                  </a:cubicBezTo>
                  <a:cubicBezTo>
                    <a:pt x="19751" y="181"/>
                    <a:pt x="19921" y="216"/>
                    <a:pt x="20082" y="269"/>
                  </a:cubicBezTo>
                  <a:cubicBezTo>
                    <a:pt x="20349" y="403"/>
                    <a:pt x="20616" y="536"/>
                    <a:pt x="20849" y="736"/>
                  </a:cubicBezTo>
                  <a:cubicBezTo>
                    <a:pt x="21083" y="870"/>
                    <a:pt x="21316" y="1003"/>
                    <a:pt x="21550" y="1137"/>
                  </a:cubicBezTo>
                  <a:cubicBezTo>
                    <a:pt x="21750" y="1237"/>
                    <a:pt x="21950" y="1337"/>
                    <a:pt x="22183" y="1370"/>
                  </a:cubicBezTo>
                  <a:cubicBezTo>
                    <a:pt x="22261" y="1387"/>
                    <a:pt x="22341" y="1396"/>
                    <a:pt x="22421" y="1396"/>
                  </a:cubicBezTo>
                  <a:cubicBezTo>
                    <a:pt x="22652" y="1396"/>
                    <a:pt x="22886" y="1327"/>
                    <a:pt x="23084" y="1203"/>
                  </a:cubicBezTo>
                  <a:cubicBezTo>
                    <a:pt x="23184" y="1170"/>
                    <a:pt x="23251" y="1070"/>
                    <a:pt x="23318" y="970"/>
                  </a:cubicBezTo>
                  <a:lnTo>
                    <a:pt x="23318" y="970"/>
                  </a:lnTo>
                  <a:cubicBezTo>
                    <a:pt x="23251" y="1037"/>
                    <a:pt x="23184" y="1103"/>
                    <a:pt x="23117" y="1170"/>
                  </a:cubicBezTo>
                  <a:cubicBezTo>
                    <a:pt x="22917" y="1259"/>
                    <a:pt x="22717" y="1318"/>
                    <a:pt x="22517" y="1318"/>
                  </a:cubicBezTo>
                  <a:cubicBezTo>
                    <a:pt x="22417" y="1318"/>
                    <a:pt x="22317" y="1303"/>
                    <a:pt x="22217" y="1270"/>
                  </a:cubicBezTo>
                  <a:cubicBezTo>
                    <a:pt x="22017" y="1237"/>
                    <a:pt x="21816" y="1137"/>
                    <a:pt x="21616" y="1037"/>
                  </a:cubicBezTo>
                  <a:cubicBezTo>
                    <a:pt x="21383" y="903"/>
                    <a:pt x="21183" y="770"/>
                    <a:pt x="20949" y="603"/>
                  </a:cubicBezTo>
                  <a:cubicBezTo>
                    <a:pt x="20716" y="403"/>
                    <a:pt x="20449" y="236"/>
                    <a:pt x="20149" y="136"/>
                  </a:cubicBezTo>
                  <a:cubicBezTo>
                    <a:pt x="19961" y="42"/>
                    <a:pt x="19762" y="1"/>
                    <a:pt x="195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6919000" y="4056749"/>
              <a:ext cx="440003" cy="123351"/>
            </a:xfrm>
            <a:custGeom>
              <a:avLst/>
              <a:gdLst/>
              <a:ahLst/>
              <a:cxnLst/>
              <a:rect l="l" t="t" r="r" b="b"/>
              <a:pathLst>
                <a:path w="21349" h="5985" extrusionOk="0">
                  <a:moveTo>
                    <a:pt x="18975" y="1"/>
                  </a:moveTo>
                  <a:cubicBezTo>
                    <a:pt x="18787" y="1"/>
                    <a:pt x="18597" y="60"/>
                    <a:pt x="18447" y="189"/>
                  </a:cubicBezTo>
                  <a:cubicBezTo>
                    <a:pt x="18247" y="422"/>
                    <a:pt x="18080" y="722"/>
                    <a:pt x="18013" y="1023"/>
                  </a:cubicBezTo>
                  <a:cubicBezTo>
                    <a:pt x="17947" y="1356"/>
                    <a:pt x="17813" y="1656"/>
                    <a:pt x="17680" y="1957"/>
                  </a:cubicBezTo>
                  <a:cubicBezTo>
                    <a:pt x="17513" y="2257"/>
                    <a:pt x="17213" y="2490"/>
                    <a:pt x="16879" y="2524"/>
                  </a:cubicBezTo>
                  <a:cubicBezTo>
                    <a:pt x="16833" y="2528"/>
                    <a:pt x="16786" y="2530"/>
                    <a:pt x="16739" y="2530"/>
                  </a:cubicBezTo>
                  <a:cubicBezTo>
                    <a:pt x="16420" y="2530"/>
                    <a:pt x="16103" y="2432"/>
                    <a:pt x="15812" y="2257"/>
                  </a:cubicBezTo>
                  <a:cubicBezTo>
                    <a:pt x="15478" y="2023"/>
                    <a:pt x="15178" y="1757"/>
                    <a:pt x="14911" y="1456"/>
                  </a:cubicBezTo>
                  <a:cubicBezTo>
                    <a:pt x="14611" y="1089"/>
                    <a:pt x="14311" y="789"/>
                    <a:pt x="13977" y="489"/>
                  </a:cubicBezTo>
                  <a:cubicBezTo>
                    <a:pt x="13611" y="245"/>
                    <a:pt x="13189" y="84"/>
                    <a:pt x="12736" y="84"/>
                  </a:cubicBezTo>
                  <a:cubicBezTo>
                    <a:pt x="12694" y="84"/>
                    <a:pt x="12652" y="86"/>
                    <a:pt x="12609" y="89"/>
                  </a:cubicBezTo>
                  <a:cubicBezTo>
                    <a:pt x="11609" y="189"/>
                    <a:pt x="10708" y="722"/>
                    <a:pt x="10108" y="1523"/>
                  </a:cubicBezTo>
                  <a:cubicBezTo>
                    <a:pt x="9507" y="2324"/>
                    <a:pt x="9107" y="3224"/>
                    <a:pt x="8607" y="3991"/>
                  </a:cubicBezTo>
                  <a:cubicBezTo>
                    <a:pt x="8140" y="4759"/>
                    <a:pt x="7472" y="5359"/>
                    <a:pt x="6638" y="5659"/>
                  </a:cubicBezTo>
                  <a:cubicBezTo>
                    <a:pt x="6416" y="5740"/>
                    <a:pt x="6170" y="5784"/>
                    <a:pt x="5928" y="5784"/>
                  </a:cubicBezTo>
                  <a:cubicBezTo>
                    <a:pt x="5771" y="5784"/>
                    <a:pt x="5616" y="5766"/>
                    <a:pt x="5471" y="5726"/>
                  </a:cubicBezTo>
                  <a:cubicBezTo>
                    <a:pt x="5104" y="5659"/>
                    <a:pt x="4770" y="5459"/>
                    <a:pt x="4504" y="5159"/>
                  </a:cubicBezTo>
                  <a:cubicBezTo>
                    <a:pt x="3970" y="4659"/>
                    <a:pt x="3603" y="3991"/>
                    <a:pt x="3036" y="3658"/>
                  </a:cubicBezTo>
                  <a:cubicBezTo>
                    <a:pt x="2774" y="3513"/>
                    <a:pt x="2513" y="3418"/>
                    <a:pt x="2230" y="3418"/>
                  </a:cubicBezTo>
                  <a:cubicBezTo>
                    <a:pt x="2188" y="3418"/>
                    <a:pt x="2145" y="3420"/>
                    <a:pt x="2102" y="3424"/>
                  </a:cubicBezTo>
                  <a:cubicBezTo>
                    <a:pt x="1802" y="3458"/>
                    <a:pt x="1535" y="3558"/>
                    <a:pt x="1301" y="3725"/>
                  </a:cubicBezTo>
                  <a:cubicBezTo>
                    <a:pt x="968" y="4025"/>
                    <a:pt x="668" y="4358"/>
                    <a:pt x="434" y="4725"/>
                  </a:cubicBezTo>
                  <a:cubicBezTo>
                    <a:pt x="301" y="4992"/>
                    <a:pt x="167" y="5226"/>
                    <a:pt x="67" y="5493"/>
                  </a:cubicBezTo>
                  <a:cubicBezTo>
                    <a:pt x="34" y="5593"/>
                    <a:pt x="0" y="5659"/>
                    <a:pt x="0" y="5759"/>
                  </a:cubicBezTo>
                  <a:cubicBezTo>
                    <a:pt x="0" y="5761"/>
                    <a:pt x="1" y="5761"/>
                    <a:pt x="1" y="5761"/>
                  </a:cubicBezTo>
                  <a:cubicBezTo>
                    <a:pt x="11" y="5761"/>
                    <a:pt x="149" y="5369"/>
                    <a:pt x="534" y="4792"/>
                  </a:cubicBezTo>
                  <a:cubicBezTo>
                    <a:pt x="734" y="4425"/>
                    <a:pt x="1034" y="4092"/>
                    <a:pt x="1401" y="3825"/>
                  </a:cubicBezTo>
                  <a:cubicBezTo>
                    <a:pt x="1602" y="3691"/>
                    <a:pt x="1835" y="3591"/>
                    <a:pt x="2102" y="3558"/>
                  </a:cubicBezTo>
                  <a:cubicBezTo>
                    <a:pt x="2402" y="3558"/>
                    <a:pt x="2702" y="3625"/>
                    <a:pt x="2936" y="3758"/>
                  </a:cubicBezTo>
                  <a:cubicBezTo>
                    <a:pt x="3470" y="4092"/>
                    <a:pt x="3836" y="4759"/>
                    <a:pt x="4370" y="5292"/>
                  </a:cubicBezTo>
                  <a:cubicBezTo>
                    <a:pt x="4637" y="5593"/>
                    <a:pt x="5004" y="5826"/>
                    <a:pt x="5404" y="5926"/>
                  </a:cubicBezTo>
                  <a:cubicBezTo>
                    <a:pt x="5575" y="5966"/>
                    <a:pt x="5746" y="5984"/>
                    <a:pt x="5917" y="5984"/>
                  </a:cubicBezTo>
                  <a:cubicBezTo>
                    <a:pt x="6180" y="5984"/>
                    <a:pt x="6443" y="5940"/>
                    <a:pt x="6705" y="5859"/>
                  </a:cubicBezTo>
                  <a:cubicBezTo>
                    <a:pt x="7572" y="5526"/>
                    <a:pt x="8306" y="4925"/>
                    <a:pt x="8773" y="4125"/>
                  </a:cubicBezTo>
                  <a:cubicBezTo>
                    <a:pt x="9307" y="3358"/>
                    <a:pt x="9707" y="2457"/>
                    <a:pt x="10308" y="1690"/>
                  </a:cubicBezTo>
                  <a:cubicBezTo>
                    <a:pt x="10841" y="923"/>
                    <a:pt x="11709" y="422"/>
                    <a:pt x="12643" y="322"/>
                  </a:cubicBezTo>
                  <a:cubicBezTo>
                    <a:pt x="12686" y="319"/>
                    <a:pt x="12729" y="317"/>
                    <a:pt x="12773" y="317"/>
                  </a:cubicBezTo>
                  <a:cubicBezTo>
                    <a:pt x="13162" y="317"/>
                    <a:pt x="13543" y="452"/>
                    <a:pt x="13844" y="722"/>
                  </a:cubicBezTo>
                  <a:cubicBezTo>
                    <a:pt x="14177" y="989"/>
                    <a:pt x="14477" y="1290"/>
                    <a:pt x="14744" y="1623"/>
                  </a:cubicBezTo>
                  <a:cubicBezTo>
                    <a:pt x="15236" y="2208"/>
                    <a:pt x="15927" y="2735"/>
                    <a:pt x="16686" y="2735"/>
                  </a:cubicBezTo>
                  <a:cubicBezTo>
                    <a:pt x="16750" y="2735"/>
                    <a:pt x="16814" y="2732"/>
                    <a:pt x="16879" y="2724"/>
                  </a:cubicBezTo>
                  <a:cubicBezTo>
                    <a:pt x="17079" y="2691"/>
                    <a:pt x="17279" y="2624"/>
                    <a:pt x="17446" y="2524"/>
                  </a:cubicBezTo>
                  <a:cubicBezTo>
                    <a:pt x="17613" y="2390"/>
                    <a:pt x="17713" y="2257"/>
                    <a:pt x="17813" y="2057"/>
                  </a:cubicBezTo>
                  <a:cubicBezTo>
                    <a:pt x="17947" y="1757"/>
                    <a:pt x="18080" y="1423"/>
                    <a:pt x="18147" y="1089"/>
                  </a:cubicBezTo>
                  <a:cubicBezTo>
                    <a:pt x="18213" y="823"/>
                    <a:pt x="18347" y="522"/>
                    <a:pt x="18547" y="322"/>
                  </a:cubicBezTo>
                  <a:cubicBezTo>
                    <a:pt x="18660" y="209"/>
                    <a:pt x="18835" y="142"/>
                    <a:pt x="19009" y="142"/>
                  </a:cubicBezTo>
                  <a:cubicBezTo>
                    <a:pt x="19091" y="142"/>
                    <a:pt x="19173" y="157"/>
                    <a:pt x="19247" y="189"/>
                  </a:cubicBezTo>
                  <a:cubicBezTo>
                    <a:pt x="19681" y="389"/>
                    <a:pt x="19981" y="756"/>
                    <a:pt x="20315" y="923"/>
                  </a:cubicBezTo>
                  <a:cubicBezTo>
                    <a:pt x="20446" y="1017"/>
                    <a:pt x="20610" y="1058"/>
                    <a:pt x="20775" y="1058"/>
                  </a:cubicBezTo>
                  <a:cubicBezTo>
                    <a:pt x="20903" y="1058"/>
                    <a:pt x="21032" y="1033"/>
                    <a:pt x="21149" y="989"/>
                  </a:cubicBezTo>
                  <a:cubicBezTo>
                    <a:pt x="21216" y="956"/>
                    <a:pt x="21282" y="923"/>
                    <a:pt x="21316" y="856"/>
                  </a:cubicBezTo>
                  <a:cubicBezTo>
                    <a:pt x="21349" y="823"/>
                    <a:pt x="21349" y="789"/>
                    <a:pt x="21349" y="789"/>
                  </a:cubicBezTo>
                  <a:lnTo>
                    <a:pt x="21349" y="789"/>
                  </a:lnTo>
                  <a:cubicBezTo>
                    <a:pt x="21282" y="856"/>
                    <a:pt x="21216" y="923"/>
                    <a:pt x="21149" y="956"/>
                  </a:cubicBezTo>
                  <a:cubicBezTo>
                    <a:pt x="21064" y="977"/>
                    <a:pt x="20977" y="988"/>
                    <a:pt x="20889" y="988"/>
                  </a:cubicBezTo>
                  <a:cubicBezTo>
                    <a:pt x="20699" y="988"/>
                    <a:pt x="20508" y="937"/>
                    <a:pt x="20348" y="823"/>
                  </a:cubicBezTo>
                  <a:cubicBezTo>
                    <a:pt x="20048" y="689"/>
                    <a:pt x="19781" y="289"/>
                    <a:pt x="19281" y="55"/>
                  </a:cubicBezTo>
                  <a:cubicBezTo>
                    <a:pt x="19185" y="19"/>
                    <a:pt x="19081" y="1"/>
                    <a:pt x="189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6950616" y="3769137"/>
              <a:ext cx="412530" cy="131327"/>
            </a:xfrm>
            <a:custGeom>
              <a:avLst/>
              <a:gdLst/>
              <a:ahLst/>
              <a:cxnLst/>
              <a:rect l="l" t="t" r="r" b="b"/>
              <a:pathLst>
                <a:path w="20016" h="6372" extrusionOk="0">
                  <a:moveTo>
                    <a:pt x="19323" y="0"/>
                  </a:moveTo>
                  <a:cubicBezTo>
                    <a:pt x="19240" y="0"/>
                    <a:pt x="19159" y="11"/>
                    <a:pt x="19081" y="34"/>
                  </a:cubicBezTo>
                  <a:cubicBezTo>
                    <a:pt x="18881" y="100"/>
                    <a:pt x="18714" y="167"/>
                    <a:pt x="18547" y="267"/>
                  </a:cubicBezTo>
                  <a:cubicBezTo>
                    <a:pt x="18381" y="401"/>
                    <a:pt x="18247" y="567"/>
                    <a:pt x="18114" y="768"/>
                  </a:cubicBezTo>
                  <a:cubicBezTo>
                    <a:pt x="17880" y="1235"/>
                    <a:pt x="17680" y="1735"/>
                    <a:pt x="17547" y="2235"/>
                  </a:cubicBezTo>
                  <a:cubicBezTo>
                    <a:pt x="17480" y="2535"/>
                    <a:pt x="17347" y="2802"/>
                    <a:pt x="17180" y="3036"/>
                  </a:cubicBezTo>
                  <a:cubicBezTo>
                    <a:pt x="16980" y="3303"/>
                    <a:pt x="16746" y="3469"/>
                    <a:pt x="16446" y="3570"/>
                  </a:cubicBezTo>
                  <a:cubicBezTo>
                    <a:pt x="16315" y="3604"/>
                    <a:pt x="16179" y="3620"/>
                    <a:pt x="16041" y="3620"/>
                  </a:cubicBezTo>
                  <a:cubicBezTo>
                    <a:pt x="15514" y="3620"/>
                    <a:pt x="14954" y="3387"/>
                    <a:pt x="14478" y="3069"/>
                  </a:cubicBezTo>
                  <a:cubicBezTo>
                    <a:pt x="13844" y="2636"/>
                    <a:pt x="13210" y="2068"/>
                    <a:pt x="12343" y="1902"/>
                  </a:cubicBezTo>
                  <a:cubicBezTo>
                    <a:pt x="12226" y="1885"/>
                    <a:pt x="12112" y="1877"/>
                    <a:pt x="11999" y="1877"/>
                  </a:cubicBezTo>
                  <a:cubicBezTo>
                    <a:pt x="11661" y="1877"/>
                    <a:pt x="11342" y="1952"/>
                    <a:pt x="11042" y="2102"/>
                  </a:cubicBezTo>
                  <a:cubicBezTo>
                    <a:pt x="10642" y="2302"/>
                    <a:pt x="10275" y="2602"/>
                    <a:pt x="9975" y="2936"/>
                  </a:cubicBezTo>
                  <a:cubicBezTo>
                    <a:pt x="9341" y="3603"/>
                    <a:pt x="8941" y="4403"/>
                    <a:pt x="8407" y="5037"/>
                  </a:cubicBezTo>
                  <a:cubicBezTo>
                    <a:pt x="7973" y="5671"/>
                    <a:pt x="7273" y="6071"/>
                    <a:pt x="6472" y="6171"/>
                  </a:cubicBezTo>
                  <a:cubicBezTo>
                    <a:pt x="5772" y="6138"/>
                    <a:pt x="5104" y="5871"/>
                    <a:pt x="4571" y="5404"/>
                  </a:cubicBezTo>
                  <a:cubicBezTo>
                    <a:pt x="4037" y="4971"/>
                    <a:pt x="3570" y="4537"/>
                    <a:pt x="3070" y="4203"/>
                  </a:cubicBezTo>
                  <a:cubicBezTo>
                    <a:pt x="2636" y="3903"/>
                    <a:pt x="2136" y="3703"/>
                    <a:pt x="1569" y="3703"/>
                  </a:cubicBezTo>
                  <a:cubicBezTo>
                    <a:pt x="1168" y="3703"/>
                    <a:pt x="768" y="3870"/>
                    <a:pt x="468" y="4103"/>
                  </a:cubicBezTo>
                  <a:cubicBezTo>
                    <a:pt x="268" y="4270"/>
                    <a:pt x="101" y="4470"/>
                    <a:pt x="34" y="4737"/>
                  </a:cubicBezTo>
                  <a:cubicBezTo>
                    <a:pt x="1" y="4804"/>
                    <a:pt x="1" y="4904"/>
                    <a:pt x="1" y="5004"/>
                  </a:cubicBezTo>
                  <a:cubicBezTo>
                    <a:pt x="34" y="5004"/>
                    <a:pt x="34" y="4904"/>
                    <a:pt x="68" y="4737"/>
                  </a:cubicBezTo>
                  <a:cubicBezTo>
                    <a:pt x="168" y="4504"/>
                    <a:pt x="301" y="4337"/>
                    <a:pt x="501" y="4170"/>
                  </a:cubicBezTo>
                  <a:cubicBezTo>
                    <a:pt x="801" y="3936"/>
                    <a:pt x="1202" y="3836"/>
                    <a:pt x="1569" y="3836"/>
                  </a:cubicBezTo>
                  <a:cubicBezTo>
                    <a:pt x="2069" y="3870"/>
                    <a:pt x="2569" y="4037"/>
                    <a:pt x="3003" y="4337"/>
                  </a:cubicBezTo>
                  <a:cubicBezTo>
                    <a:pt x="3470" y="4670"/>
                    <a:pt x="3904" y="5137"/>
                    <a:pt x="4437" y="5538"/>
                  </a:cubicBezTo>
                  <a:cubicBezTo>
                    <a:pt x="5004" y="6038"/>
                    <a:pt x="5738" y="6338"/>
                    <a:pt x="6472" y="6372"/>
                  </a:cubicBezTo>
                  <a:cubicBezTo>
                    <a:pt x="6906" y="6372"/>
                    <a:pt x="7306" y="6238"/>
                    <a:pt x="7640" y="6005"/>
                  </a:cubicBezTo>
                  <a:cubicBezTo>
                    <a:pt x="8007" y="5771"/>
                    <a:pt x="8307" y="5504"/>
                    <a:pt x="8574" y="5171"/>
                  </a:cubicBezTo>
                  <a:cubicBezTo>
                    <a:pt x="9141" y="4537"/>
                    <a:pt x="9541" y="3736"/>
                    <a:pt x="10141" y="3103"/>
                  </a:cubicBezTo>
                  <a:cubicBezTo>
                    <a:pt x="10408" y="2802"/>
                    <a:pt x="10742" y="2535"/>
                    <a:pt x="11109" y="2335"/>
                  </a:cubicBezTo>
                  <a:cubicBezTo>
                    <a:pt x="11384" y="2185"/>
                    <a:pt x="11678" y="2110"/>
                    <a:pt x="11977" y="2110"/>
                  </a:cubicBezTo>
                  <a:cubicBezTo>
                    <a:pt x="12076" y="2110"/>
                    <a:pt x="12176" y="2118"/>
                    <a:pt x="12276" y="2135"/>
                  </a:cubicBezTo>
                  <a:cubicBezTo>
                    <a:pt x="13110" y="2269"/>
                    <a:pt x="13711" y="2836"/>
                    <a:pt x="14378" y="3269"/>
                  </a:cubicBezTo>
                  <a:cubicBezTo>
                    <a:pt x="14678" y="3469"/>
                    <a:pt x="15045" y="3636"/>
                    <a:pt x="15412" y="3736"/>
                  </a:cubicBezTo>
                  <a:cubicBezTo>
                    <a:pt x="15591" y="3808"/>
                    <a:pt x="15789" y="3841"/>
                    <a:pt x="15990" y="3841"/>
                  </a:cubicBezTo>
                  <a:cubicBezTo>
                    <a:pt x="16165" y="3841"/>
                    <a:pt x="16342" y="3816"/>
                    <a:pt x="16513" y="3770"/>
                  </a:cubicBezTo>
                  <a:cubicBezTo>
                    <a:pt x="16846" y="3670"/>
                    <a:pt x="17146" y="3469"/>
                    <a:pt x="17347" y="3169"/>
                  </a:cubicBezTo>
                  <a:cubicBezTo>
                    <a:pt x="17513" y="2902"/>
                    <a:pt x="17647" y="2636"/>
                    <a:pt x="17747" y="2335"/>
                  </a:cubicBezTo>
                  <a:cubicBezTo>
                    <a:pt x="17847" y="1835"/>
                    <a:pt x="18014" y="1335"/>
                    <a:pt x="18247" y="868"/>
                  </a:cubicBezTo>
                  <a:cubicBezTo>
                    <a:pt x="18414" y="534"/>
                    <a:pt x="18748" y="267"/>
                    <a:pt x="19114" y="167"/>
                  </a:cubicBezTo>
                  <a:cubicBezTo>
                    <a:pt x="19219" y="137"/>
                    <a:pt x="19324" y="121"/>
                    <a:pt x="19429" y="121"/>
                  </a:cubicBezTo>
                  <a:cubicBezTo>
                    <a:pt x="19558" y="121"/>
                    <a:pt x="19686" y="145"/>
                    <a:pt x="19815" y="200"/>
                  </a:cubicBezTo>
                  <a:cubicBezTo>
                    <a:pt x="19982" y="301"/>
                    <a:pt x="20015" y="367"/>
                    <a:pt x="20015" y="367"/>
                  </a:cubicBezTo>
                  <a:cubicBezTo>
                    <a:pt x="19982" y="267"/>
                    <a:pt x="19915" y="200"/>
                    <a:pt x="19815" y="134"/>
                  </a:cubicBezTo>
                  <a:cubicBezTo>
                    <a:pt x="19659" y="45"/>
                    <a:pt x="19489" y="0"/>
                    <a:pt x="19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7106675" y="3622620"/>
              <a:ext cx="212468" cy="60593"/>
            </a:xfrm>
            <a:custGeom>
              <a:avLst/>
              <a:gdLst/>
              <a:ahLst/>
              <a:cxnLst/>
              <a:rect l="l" t="t" r="r" b="b"/>
              <a:pathLst>
                <a:path w="10309" h="2940" extrusionOk="0">
                  <a:moveTo>
                    <a:pt x="7014" y="0"/>
                  </a:moveTo>
                  <a:cubicBezTo>
                    <a:pt x="6556" y="0"/>
                    <a:pt x="6105" y="168"/>
                    <a:pt x="5738" y="505"/>
                  </a:cubicBezTo>
                  <a:cubicBezTo>
                    <a:pt x="5371" y="872"/>
                    <a:pt x="5038" y="1305"/>
                    <a:pt x="4838" y="1806"/>
                  </a:cubicBezTo>
                  <a:cubicBezTo>
                    <a:pt x="4738" y="2006"/>
                    <a:pt x="4571" y="2239"/>
                    <a:pt x="4404" y="2439"/>
                  </a:cubicBezTo>
                  <a:cubicBezTo>
                    <a:pt x="4271" y="2606"/>
                    <a:pt x="4070" y="2706"/>
                    <a:pt x="3837" y="2706"/>
                  </a:cubicBezTo>
                  <a:cubicBezTo>
                    <a:pt x="3603" y="2673"/>
                    <a:pt x="3437" y="2573"/>
                    <a:pt x="3303" y="2373"/>
                  </a:cubicBezTo>
                  <a:cubicBezTo>
                    <a:pt x="3136" y="2206"/>
                    <a:pt x="3036" y="2006"/>
                    <a:pt x="2970" y="1806"/>
                  </a:cubicBezTo>
                  <a:cubicBezTo>
                    <a:pt x="2870" y="1339"/>
                    <a:pt x="2669" y="938"/>
                    <a:pt x="2369" y="605"/>
                  </a:cubicBezTo>
                  <a:cubicBezTo>
                    <a:pt x="2202" y="438"/>
                    <a:pt x="2002" y="338"/>
                    <a:pt x="1802" y="338"/>
                  </a:cubicBezTo>
                  <a:cubicBezTo>
                    <a:pt x="1768" y="332"/>
                    <a:pt x="1734" y="329"/>
                    <a:pt x="1699" y="329"/>
                  </a:cubicBezTo>
                  <a:cubicBezTo>
                    <a:pt x="1534" y="329"/>
                    <a:pt x="1373" y="394"/>
                    <a:pt x="1235" y="505"/>
                  </a:cubicBezTo>
                  <a:cubicBezTo>
                    <a:pt x="1002" y="738"/>
                    <a:pt x="868" y="1038"/>
                    <a:pt x="801" y="1372"/>
                  </a:cubicBezTo>
                  <a:cubicBezTo>
                    <a:pt x="735" y="1572"/>
                    <a:pt x="635" y="1806"/>
                    <a:pt x="468" y="1972"/>
                  </a:cubicBezTo>
                  <a:cubicBezTo>
                    <a:pt x="368" y="2139"/>
                    <a:pt x="168" y="2239"/>
                    <a:pt x="1" y="2239"/>
                  </a:cubicBezTo>
                  <a:cubicBezTo>
                    <a:pt x="18" y="2256"/>
                    <a:pt x="43" y="2264"/>
                    <a:pt x="68" y="2264"/>
                  </a:cubicBezTo>
                  <a:cubicBezTo>
                    <a:pt x="93" y="2264"/>
                    <a:pt x="118" y="2256"/>
                    <a:pt x="134" y="2239"/>
                  </a:cubicBezTo>
                  <a:cubicBezTo>
                    <a:pt x="301" y="2239"/>
                    <a:pt x="435" y="2139"/>
                    <a:pt x="535" y="2039"/>
                  </a:cubicBezTo>
                  <a:cubicBezTo>
                    <a:pt x="701" y="1839"/>
                    <a:pt x="835" y="1639"/>
                    <a:pt x="902" y="1405"/>
                  </a:cubicBezTo>
                  <a:cubicBezTo>
                    <a:pt x="968" y="1105"/>
                    <a:pt x="1135" y="838"/>
                    <a:pt x="1335" y="605"/>
                  </a:cubicBezTo>
                  <a:cubicBezTo>
                    <a:pt x="1469" y="505"/>
                    <a:pt x="1635" y="471"/>
                    <a:pt x="1769" y="471"/>
                  </a:cubicBezTo>
                  <a:cubicBezTo>
                    <a:pt x="1969" y="505"/>
                    <a:pt x="2136" y="605"/>
                    <a:pt x="2236" y="738"/>
                  </a:cubicBezTo>
                  <a:cubicBezTo>
                    <a:pt x="2503" y="1038"/>
                    <a:pt x="2703" y="1439"/>
                    <a:pt x="2770" y="1839"/>
                  </a:cubicBezTo>
                  <a:cubicBezTo>
                    <a:pt x="2870" y="2072"/>
                    <a:pt x="2970" y="2306"/>
                    <a:pt x="3136" y="2506"/>
                  </a:cubicBezTo>
                  <a:cubicBezTo>
                    <a:pt x="3303" y="2740"/>
                    <a:pt x="3537" y="2873"/>
                    <a:pt x="3804" y="2940"/>
                  </a:cubicBezTo>
                  <a:cubicBezTo>
                    <a:pt x="4104" y="2940"/>
                    <a:pt x="4404" y="2806"/>
                    <a:pt x="4571" y="2573"/>
                  </a:cubicBezTo>
                  <a:cubicBezTo>
                    <a:pt x="4738" y="2373"/>
                    <a:pt x="4904" y="2139"/>
                    <a:pt x="5004" y="1906"/>
                  </a:cubicBezTo>
                  <a:cubicBezTo>
                    <a:pt x="5238" y="1439"/>
                    <a:pt x="5505" y="1038"/>
                    <a:pt x="5872" y="671"/>
                  </a:cubicBezTo>
                  <a:cubicBezTo>
                    <a:pt x="6177" y="366"/>
                    <a:pt x="6595" y="200"/>
                    <a:pt x="7022" y="200"/>
                  </a:cubicBezTo>
                  <a:cubicBezTo>
                    <a:pt x="7061" y="200"/>
                    <a:pt x="7100" y="202"/>
                    <a:pt x="7139" y="204"/>
                  </a:cubicBezTo>
                  <a:cubicBezTo>
                    <a:pt x="7339" y="204"/>
                    <a:pt x="7540" y="271"/>
                    <a:pt x="7706" y="405"/>
                  </a:cubicBezTo>
                  <a:cubicBezTo>
                    <a:pt x="7873" y="505"/>
                    <a:pt x="8007" y="671"/>
                    <a:pt x="8107" y="838"/>
                  </a:cubicBezTo>
                  <a:cubicBezTo>
                    <a:pt x="8273" y="1172"/>
                    <a:pt x="8507" y="1505"/>
                    <a:pt x="8740" y="1806"/>
                  </a:cubicBezTo>
                  <a:cubicBezTo>
                    <a:pt x="8879" y="1927"/>
                    <a:pt x="9054" y="1985"/>
                    <a:pt x="9231" y="1985"/>
                  </a:cubicBezTo>
                  <a:cubicBezTo>
                    <a:pt x="9396" y="1985"/>
                    <a:pt x="9564" y="1935"/>
                    <a:pt x="9708" y="1839"/>
                  </a:cubicBezTo>
                  <a:cubicBezTo>
                    <a:pt x="9908" y="1705"/>
                    <a:pt x="10041" y="1505"/>
                    <a:pt x="10141" y="1272"/>
                  </a:cubicBezTo>
                  <a:cubicBezTo>
                    <a:pt x="10208" y="1138"/>
                    <a:pt x="10242" y="1005"/>
                    <a:pt x="10308" y="872"/>
                  </a:cubicBezTo>
                  <a:cubicBezTo>
                    <a:pt x="10308" y="805"/>
                    <a:pt x="10308" y="738"/>
                    <a:pt x="10308" y="705"/>
                  </a:cubicBezTo>
                  <a:cubicBezTo>
                    <a:pt x="10308" y="705"/>
                    <a:pt x="10242" y="938"/>
                    <a:pt x="10041" y="1238"/>
                  </a:cubicBezTo>
                  <a:cubicBezTo>
                    <a:pt x="9975" y="1439"/>
                    <a:pt x="9808" y="1605"/>
                    <a:pt x="9641" y="1739"/>
                  </a:cubicBezTo>
                  <a:cubicBezTo>
                    <a:pt x="9540" y="1811"/>
                    <a:pt x="9421" y="1846"/>
                    <a:pt x="9301" y="1846"/>
                  </a:cubicBezTo>
                  <a:cubicBezTo>
                    <a:pt x="9144" y="1846"/>
                    <a:pt x="8988" y="1786"/>
                    <a:pt x="8874" y="1672"/>
                  </a:cubicBezTo>
                  <a:cubicBezTo>
                    <a:pt x="8607" y="1372"/>
                    <a:pt x="8440" y="1072"/>
                    <a:pt x="8273" y="738"/>
                  </a:cubicBezTo>
                  <a:cubicBezTo>
                    <a:pt x="8140" y="538"/>
                    <a:pt x="8007" y="371"/>
                    <a:pt x="7806" y="238"/>
                  </a:cubicBezTo>
                  <a:cubicBezTo>
                    <a:pt x="7606" y="104"/>
                    <a:pt x="7373" y="4"/>
                    <a:pt x="7139" y="4"/>
                  </a:cubicBezTo>
                  <a:cubicBezTo>
                    <a:pt x="7098" y="1"/>
                    <a:pt x="7056" y="0"/>
                    <a:pt x="7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6527822" y="3637830"/>
              <a:ext cx="233078" cy="114447"/>
            </a:xfrm>
            <a:custGeom>
              <a:avLst/>
              <a:gdLst/>
              <a:ahLst/>
              <a:cxnLst/>
              <a:rect l="l" t="t" r="r" b="b"/>
              <a:pathLst>
                <a:path w="11309" h="5553" extrusionOk="0">
                  <a:moveTo>
                    <a:pt x="11208" y="0"/>
                  </a:moveTo>
                  <a:cubicBezTo>
                    <a:pt x="11208" y="0"/>
                    <a:pt x="11208" y="267"/>
                    <a:pt x="11208" y="767"/>
                  </a:cubicBezTo>
                  <a:cubicBezTo>
                    <a:pt x="11208" y="1068"/>
                    <a:pt x="11175" y="1334"/>
                    <a:pt x="11075" y="1635"/>
                  </a:cubicBezTo>
                  <a:cubicBezTo>
                    <a:pt x="10941" y="2002"/>
                    <a:pt x="10674" y="2302"/>
                    <a:pt x="10341" y="2469"/>
                  </a:cubicBezTo>
                  <a:cubicBezTo>
                    <a:pt x="10214" y="2532"/>
                    <a:pt x="10074" y="2555"/>
                    <a:pt x="9937" y="2555"/>
                  </a:cubicBezTo>
                  <a:cubicBezTo>
                    <a:pt x="9858" y="2555"/>
                    <a:pt x="9780" y="2547"/>
                    <a:pt x="9707" y="2535"/>
                  </a:cubicBezTo>
                  <a:cubicBezTo>
                    <a:pt x="9474" y="2469"/>
                    <a:pt x="9307" y="2302"/>
                    <a:pt x="9173" y="2102"/>
                  </a:cubicBezTo>
                  <a:cubicBezTo>
                    <a:pt x="9007" y="1901"/>
                    <a:pt x="8907" y="1668"/>
                    <a:pt x="8740" y="1434"/>
                  </a:cubicBezTo>
                  <a:cubicBezTo>
                    <a:pt x="8606" y="1168"/>
                    <a:pt x="8373" y="934"/>
                    <a:pt x="8073" y="801"/>
                  </a:cubicBezTo>
                  <a:cubicBezTo>
                    <a:pt x="7934" y="759"/>
                    <a:pt x="7795" y="739"/>
                    <a:pt x="7658" y="739"/>
                  </a:cubicBezTo>
                  <a:cubicBezTo>
                    <a:pt x="7132" y="739"/>
                    <a:pt x="6643" y="1032"/>
                    <a:pt x="6405" y="1535"/>
                  </a:cubicBezTo>
                  <a:cubicBezTo>
                    <a:pt x="6105" y="2168"/>
                    <a:pt x="6004" y="2835"/>
                    <a:pt x="6105" y="3536"/>
                  </a:cubicBezTo>
                  <a:cubicBezTo>
                    <a:pt x="6138" y="3836"/>
                    <a:pt x="6138" y="4170"/>
                    <a:pt x="6071" y="4503"/>
                  </a:cubicBezTo>
                  <a:cubicBezTo>
                    <a:pt x="5971" y="4770"/>
                    <a:pt x="5804" y="5037"/>
                    <a:pt x="5571" y="5204"/>
                  </a:cubicBezTo>
                  <a:cubicBezTo>
                    <a:pt x="5415" y="5301"/>
                    <a:pt x="5249" y="5353"/>
                    <a:pt x="5084" y="5353"/>
                  </a:cubicBezTo>
                  <a:cubicBezTo>
                    <a:pt x="4965" y="5353"/>
                    <a:pt x="4848" y="5326"/>
                    <a:pt x="4737" y="5271"/>
                  </a:cubicBezTo>
                  <a:cubicBezTo>
                    <a:pt x="4470" y="5170"/>
                    <a:pt x="4203" y="5037"/>
                    <a:pt x="4003" y="4804"/>
                  </a:cubicBezTo>
                  <a:cubicBezTo>
                    <a:pt x="3603" y="4403"/>
                    <a:pt x="3336" y="3903"/>
                    <a:pt x="2936" y="3536"/>
                  </a:cubicBezTo>
                  <a:cubicBezTo>
                    <a:pt x="2595" y="3195"/>
                    <a:pt x="2140" y="2999"/>
                    <a:pt x="1676" y="2999"/>
                  </a:cubicBezTo>
                  <a:cubicBezTo>
                    <a:pt x="1640" y="2999"/>
                    <a:pt x="1604" y="3000"/>
                    <a:pt x="1568" y="3002"/>
                  </a:cubicBezTo>
                  <a:cubicBezTo>
                    <a:pt x="801" y="3036"/>
                    <a:pt x="167" y="3603"/>
                    <a:pt x="34" y="4337"/>
                  </a:cubicBezTo>
                  <a:cubicBezTo>
                    <a:pt x="0" y="4537"/>
                    <a:pt x="0" y="4737"/>
                    <a:pt x="34" y="4904"/>
                  </a:cubicBezTo>
                  <a:cubicBezTo>
                    <a:pt x="34" y="5004"/>
                    <a:pt x="67" y="5070"/>
                    <a:pt x="100" y="5104"/>
                  </a:cubicBezTo>
                  <a:cubicBezTo>
                    <a:pt x="67" y="4870"/>
                    <a:pt x="67" y="4603"/>
                    <a:pt x="134" y="4370"/>
                  </a:cubicBezTo>
                  <a:cubicBezTo>
                    <a:pt x="200" y="4070"/>
                    <a:pt x="334" y="3803"/>
                    <a:pt x="534" y="3603"/>
                  </a:cubicBezTo>
                  <a:cubicBezTo>
                    <a:pt x="834" y="3336"/>
                    <a:pt x="1201" y="3169"/>
                    <a:pt x="1568" y="3169"/>
                  </a:cubicBezTo>
                  <a:cubicBezTo>
                    <a:pt x="1604" y="3167"/>
                    <a:pt x="1640" y="3165"/>
                    <a:pt x="1676" y="3165"/>
                  </a:cubicBezTo>
                  <a:cubicBezTo>
                    <a:pt x="2131" y="3165"/>
                    <a:pt x="2526" y="3360"/>
                    <a:pt x="2836" y="3669"/>
                  </a:cubicBezTo>
                  <a:cubicBezTo>
                    <a:pt x="3202" y="4036"/>
                    <a:pt x="3469" y="4537"/>
                    <a:pt x="3870" y="4970"/>
                  </a:cubicBezTo>
                  <a:cubicBezTo>
                    <a:pt x="4103" y="5204"/>
                    <a:pt x="4370" y="5371"/>
                    <a:pt x="4670" y="5471"/>
                  </a:cubicBezTo>
                  <a:cubicBezTo>
                    <a:pt x="4809" y="5526"/>
                    <a:pt x="4954" y="5553"/>
                    <a:pt x="5098" y="5553"/>
                  </a:cubicBezTo>
                  <a:cubicBezTo>
                    <a:pt x="5298" y="5553"/>
                    <a:pt x="5496" y="5501"/>
                    <a:pt x="5671" y="5404"/>
                  </a:cubicBezTo>
                  <a:cubicBezTo>
                    <a:pt x="5971" y="5204"/>
                    <a:pt x="6171" y="4904"/>
                    <a:pt x="6271" y="4570"/>
                  </a:cubicBezTo>
                  <a:cubicBezTo>
                    <a:pt x="6338" y="4236"/>
                    <a:pt x="6371" y="3870"/>
                    <a:pt x="6338" y="3536"/>
                  </a:cubicBezTo>
                  <a:cubicBezTo>
                    <a:pt x="6305" y="3202"/>
                    <a:pt x="6305" y="2869"/>
                    <a:pt x="6338" y="2535"/>
                  </a:cubicBezTo>
                  <a:cubicBezTo>
                    <a:pt x="6338" y="2235"/>
                    <a:pt x="6438" y="1935"/>
                    <a:pt x="6605" y="1668"/>
                  </a:cubicBezTo>
                  <a:cubicBezTo>
                    <a:pt x="6818" y="1241"/>
                    <a:pt x="7224" y="985"/>
                    <a:pt x="7685" y="985"/>
                  </a:cubicBezTo>
                  <a:cubicBezTo>
                    <a:pt x="7800" y="985"/>
                    <a:pt x="7919" y="1001"/>
                    <a:pt x="8039" y="1034"/>
                  </a:cubicBezTo>
                  <a:cubicBezTo>
                    <a:pt x="8273" y="1134"/>
                    <a:pt x="8473" y="1301"/>
                    <a:pt x="8606" y="1535"/>
                  </a:cubicBezTo>
                  <a:cubicBezTo>
                    <a:pt x="8740" y="1768"/>
                    <a:pt x="8873" y="2035"/>
                    <a:pt x="9007" y="2235"/>
                  </a:cubicBezTo>
                  <a:cubicBezTo>
                    <a:pt x="9173" y="2469"/>
                    <a:pt x="9407" y="2635"/>
                    <a:pt x="9674" y="2702"/>
                  </a:cubicBezTo>
                  <a:cubicBezTo>
                    <a:pt x="9752" y="2724"/>
                    <a:pt x="9833" y="2735"/>
                    <a:pt x="9916" y="2735"/>
                  </a:cubicBezTo>
                  <a:cubicBezTo>
                    <a:pt x="10081" y="2735"/>
                    <a:pt x="10252" y="2691"/>
                    <a:pt x="10408" y="2602"/>
                  </a:cubicBezTo>
                  <a:cubicBezTo>
                    <a:pt x="10775" y="2435"/>
                    <a:pt x="11075" y="2102"/>
                    <a:pt x="11208" y="1668"/>
                  </a:cubicBezTo>
                  <a:cubicBezTo>
                    <a:pt x="11275" y="1368"/>
                    <a:pt x="11308" y="1068"/>
                    <a:pt x="11308" y="767"/>
                  </a:cubicBezTo>
                  <a:cubicBezTo>
                    <a:pt x="11308" y="567"/>
                    <a:pt x="11275" y="367"/>
                    <a:pt x="11242" y="200"/>
                  </a:cubicBezTo>
                  <a:cubicBezTo>
                    <a:pt x="11242" y="134"/>
                    <a:pt x="11242" y="67"/>
                    <a:pt x="11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6555996" y="2624560"/>
              <a:ext cx="745958" cy="666940"/>
            </a:xfrm>
            <a:custGeom>
              <a:avLst/>
              <a:gdLst/>
              <a:ahLst/>
              <a:cxnLst/>
              <a:rect l="l" t="t" r="r" b="b"/>
              <a:pathLst>
                <a:path w="36194" h="32360" extrusionOk="0">
                  <a:moveTo>
                    <a:pt x="15473" y="1"/>
                  </a:moveTo>
                  <a:cubicBezTo>
                    <a:pt x="13967" y="1"/>
                    <a:pt x="12457" y="368"/>
                    <a:pt x="11242" y="1130"/>
                  </a:cubicBezTo>
                  <a:cubicBezTo>
                    <a:pt x="9007" y="2497"/>
                    <a:pt x="7606" y="3898"/>
                    <a:pt x="7506" y="6500"/>
                  </a:cubicBezTo>
                  <a:cubicBezTo>
                    <a:pt x="7194" y="6356"/>
                    <a:pt x="6862" y="6290"/>
                    <a:pt x="6517" y="6290"/>
                  </a:cubicBezTo>
                  <a:cubicBezTo>
                    <a:pt x="4395" y="6290"/>
                    <a:pt x="1834" y="8812"/>
                    <a:pt x="1002" y="11137"/>
                  </a:cubicBezTo>
                  <a:cubicBezTo>
                    <a:pt x="1" y="13805"/>
                    <a:pt x="535" y="16441"/>
                    <a:pt x="1435" y="19143"/>
                  </a:cubicBezTo>
                  <a:cubicBezTo>
                    <a:pt x="3036" y="23813"/>
                    <a:pt x="5505" y="28116"/>
                    <a:pt x="8740" y="31852"/>
                  </a:cubicBezTo>
                  <a:cubicBezTo>
                    <a:pt x="8974" y="32085"/>
                    <a:pt x="9288" y="32359"/>
                    <a:pt x="9605" y="32359"/>
                  </a:cubicBezTo>
                  <a:cubicBezTo>
                    <a:pt x="9695" y="32359"/>
                    <a:pt x="9786" y="32337"/>
                    <a:pt x="9875" y="32285"/>
                  </a:cubicBezTo>
                  <a:cubicBezTo>
                    <a:pt x="10108" y="32119"/>
                    <a:pt x="10208" y="31818"/>
                    <a:pt x="10208" y="31518"/>
                  </a:cubicBezTo>
                  <a:cubicBezTo>
                    <a:pt x="10408" y="28950"/>
                    <a:pt x="9841" y="26381"/>
                    <a:pt x="9408" y="23879"/>
                  </a:cubicBezTo>
                  <a:cubicBezTo>
                    <a:pt x="8974" y="21344"/>
                    <a:pt x="8640" y="18709"/>
                    <a:pt x="9274" y="16241"/>
                  </a:cubicBezTo>
                  <a:cubicBezTo>
                    <a:pt x="9875" y="13739"/>
                    <a:pt x="11576" y="11370"/>
                    <a:pt x="14044" y="10636"/>
                  </a:cubicBezTo>
                  <a:cubicBezTo>
                    <a:pt x="14577" y="10488"/>
                    <a:pt x="15128" y="10422"/>
                    <a:pt x="15683" y="10422"/>
                  </a:cubicBezTo>
                  <a:cubicBezTo>
                    <a:pt x="17004" y="10422"/>
                    <a:pt x="18351" y="10797"/>
                    <a:pt x="19548" y="11337"/>
                  </a:cubicBezTo>
                  <a:cubicBezTo>
                    <a:pt x="21283" y="12138"/>
                    <a:pt x="22850" y="13238"/>
                    <a:pt x="24485" y="14172"/>
                  </a:cubicBezTo>
                  <a:cubicBezTo>
                    <a:pt x="26054" y="15020"/>
                    <a:pt x="27771" y="15749"/>
                    <a:pt x="29552" y="15749"/>
                  </a:cubicBezTo>
                  <a:cubicBezTo>
                    <a:pt x="29664" y="15749"/>
                    <a:pt x="29776" y="15746"/>
                    <a:pt x="29889" y="15740"/>
                  </a:cubicBezTo>
                  <a:cubicBezTo>
                    <a:pt x="31757" y="15673"/>
                    <a:pt x="33725" y="14606"/>
                    <a:pt x="34392" y="12838"/>
                  </a:cubicBezTo>
                  <a:cubicBezTo>
                    <a:pt x="35026" y="11037"/>
                    <a:pt x="33925" y="8702"/>
                    <a:pt x="32057" y="8468"/>
                  </a:cubicBezTo>
                  <a:cubicBezTo>
                    <a:pt x="36093" y="7768"/>
                    <a:pt x="36193" y="1997"/>
                    <a:pt x="32190" y="1163"/>
                  </a:cubicBezTo>
                  <a:cubicBezTo>
                    <a:pt x="31891" y="1096"/>
                    <a:pt x="31594" y="1066"/>
                    <a:pt x="31297" y="1066"/>
                  </a:cubicBezTo>
                  <a:cubicBezTo>
                    <a:pt x="28938" y="1066"/>
                    <a:pt x="26672" y="2954"/>
                    <a:pt x="24300" y="2954"/>
                  </a:cubicBezTo>
                  <a:cubicBezTo>
                    <a:pt x="24151" y="2954"/>
                    <a:pt x="24001" y="2947"/>
                    <a:pt x="23851" y="2931"/>
                  </a:cubicBezTo>
                  <a:cubicBezTo>
                    <a:pt x="22117" y="2731"/>
                    <a:pt x="20682" y="1497"/>
                    <a:pt x="19081" y="763"/>
                  </a:cubicBezTo>
                  <a:cubicBezTo>
                    <a:pt x="18000" y="260"/>
                    <a:pt x="16738" y="1"/>
                    <a:pt x="15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6636437" y="2698117"/>
              <a:ext cx="616012" cy="1086662"/>
            </a:xfrm>
            <a:custGeom>
              <a:avLst/>
              <a:gdLst/>
              <a:ahLst/>
              <a:cxnLst/>
              <a:rect l="l" t="t" r="r" b="b"/>
              <a:pathLst>
                <a:path w="29889" h="52725" extrusionOk="0">
                  <a:moveTo>
                    <a:pt x="12784" y="0"/>
                  </a:moveTo>
                  <a:cubicBezTo>
                    <a:pt x="12252" y="0"/>
                    <a:pt x="11715" y="32"/>
                    <a:pt x="11175" y="96"/>
                  </a:cubicBezTo>
                  <a:lnTo>
                    <a:pt x="10508" y="196"/>
                  </a:lnTo>
                  <a:cubicBezTo>
                    <a:pt x="3036" y="1530"/>
                    <a:pt x="1" y="8602"/>
                    <a:pt x="1568" y="16041"/>
                  </a:cubicBezTo>
                  <a:lnTo>
                    <a:pt x="5771" y="45061"/>
                  </a:lnTo>
                  <a:cubicBezTo>
                    <a:pt x="6410" y="49504"/>
                    <a:pt x="10241" y="52725"/>
                    <a:pt x="14605" y="52725"/>
                  </a:cubicBezTo>
                  <a:cubicBezTo>
                    <a:pt x="15026" y="52725"/>
                    <a:pt x="15451" y="52695"/>
                    <a:pt x="15879" y="52633"/>
                  </a:cubicBezTo>
                  <a:cubicBezTo>
                    <a:pt x="20782" y="51966"/>
                    <a:pt x="24185" y="47463"/>
                    <a:pt x="23551" y="42560"/>
                  </a:cubicBezTo>
                  <a:lnTo>
                    <a:pt x="22817" y="37122"/>
                  </a:lnTo>
                  <a:cubicBezTo>
                    <a:pt x="22817" y="37122"/>
                    <a:pt x="29889" y="35154"/>
                    <a:pt x="29121" y="27916"/>
                  </a:cubicBezTo>
                  <a:cubicBezTo>
                    <a:pt x="28754" y="24413"/>
                    <a:pt x="27387" y="17308"/>
                    <a:pt x="26086" y="10870"/>
                  </a:cubicBezTo>
                  <a:cubicBezTo>
                    <a:pt x="24793" y="4498"/>
                    <a:pt x="19153" y="0"/>
                    <a:pt x="1278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6905933" y="3430885"/>
              <a:ext cx="205585" cy="76690"/>
            </a:xfrm>
            <a:custGeom>
              <a:avLst/>
              <a:gdLst/>
              <a:ahLst/>
              <a:cxnLst/>
              <a:rect l="l" t="t" r="r" b="b"/>
              <a:pathLst>
                <a:path w="9975" h="37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62" y="3720"/>
                    <a:pt x="7380" y="3720"/>
                  </a:cubicBezTo>
                  <a:cubicBezTo>
                    <a:pt x="8173" y="3720"/>
                    <a:pt x="9037" y="3634"/>
                    <a:pt x="9974" y="3436"/>
                  </a:cubicBezTo>
                  <a:lnTo>
                    <a:pt x="9741" y="1568"/>
                  </a:lnTo>
                  <a:cubicBezTo>
                    <a:pt x="8990" y="1666"/>
                    <a:pt x="8238" y="1715"/>
                    <a:pt x="7488" y="1715"/>
                  </a:cubicBezTo>
                  <a:cubicBezTo>
                    <a:pt x="4906" y="1715"/>
                    <a:pt x="2353" y="1138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7084004" y="2994675"/>
              <a:ext cx="46084" cy="42642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1154" y="1"/>
                  </a:moveTo>
                  <a:cubicBezTo>
                    <a:pt x="1093" y="1"/>
                    <a:pt x="1030" y="6"/>
                    <a:pt x="967" y="17"/>
                  </a:cubicBezTo>
                  <a:cubicBezTo>
                    <a:pt x="400" y="117"/>
                    <a:pt x="0" y="651"/>
                    <a:pt x="100" y="1218"/>
                  </a:cubicBezTo>
                  <a:cubicBezTo>
                    <a:pt x="189" y="1722"/>
                    <a:pt x="621" y="2068"/>
                    <a:pt x="1091" y="2068"/>
                  </a:cubicBezTo>
                  <a:cubicBezTo>
                    <a:pt x="1150" y="2068"/>
                    <a:pt x="1209" y="2063"/>
                    <a:pt x="1268" y="2052"/>
                  </a:cubicBezTo>
                  <a:cubicBezTo>
                    <a:pt x="1835" y="1952"/>
                    <a:pt x="2235" y="1418"/>
                    <a:pt x="2135" y="851"/>
                  </a:cubicBezTo>
                  <a:cubicBezTo>
                    <a:pt x="2076" y="347"/>
                    <a:pt x="1647" y="1"/>
                    <a:pt x="1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7065434" y="2990491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35" y="0"/>
                  </a:moveTo>
                  <a:cubicBezTo>
                    <a:pt x="2224" y="0"/>
                    <a:pt x="2113" y="7"/>
                    <a:pt x="2002" y="20"/>
                  </a:cubicBezTo>
                  <a:cubicBezTo>
                    <a:pt x="1401" y="87"/>
                    <a:pt x="868" y="320"/>
                    <a:pt x="401" y="720"/>
                  </a:cubicBezTo>
                  <a:cubicBezTo>
                    <a:pt x="101" y="1021"/>
                    <a:pt x="0" y="1288"/>
                    <a:pt x="67" y="1321"/>
                  </a:cubicBezTo>
                  <a:cubicBezTo>
                    <a:pt x="79" y="1333"/>
                    <a:pt x="96" y="1338"/>
                    <a:pt x="118" y="1338"/>
                  </a:cubicBezTo>
                  <a:cubicBezTo>
                    <a:pt x="336" y="1338"/>
                    <a:pt x="1034" y="775"/>
                    <a:pt x="2035" y="654"/>
                  </a:cubicBezTo>
                  <a:cubicBezTo>
                    <a:pt x="2171" y="638"/>
                    <a:pt x="2304" y="631"/>
                    <a:pt x="2431" y="631"/>
                  </a:cubicBezTo>
                  <a:cubicBezTo>
                    <a:pt x="3212" y="631"/>
                    <a:pt x="3816" y="888"/>
                    <a:pt x="4046" y="888"/>
                  </a:cubicBezTo>
                  <a:cubicBezTo>
                    <a:pt x="4091" y="888"/>
                    <a:pt x="4122" y="878"/>
                    <a:pt x="4137" y="854"/>
                  </a:cubicBezTo>
                  <a:cubicBezTo>
                    <a:pt x="4203" y="787"/>
                    <a:pt x="4037" y="554"/>
                    <a:pt x="3670" y="354"/>
                  </a:cubicBezTo>
                  <a:cubicBezTo>
                    <a:pt x="3241" y="112"/>
                    <a:pt x="2790" y="0"/>
                    <a:pt x="2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866754" y="3012544"/>
              <a:ext cx="45383" cy="43302"/>
            </a:xfrm>
            <a:custGeom>
              <a:avLst/>
              <a:gdLst/>
              <a:ahLst/>
              <a:cxnLst/>
              <a:rect l="l" t="t" r="r" b="b"/>
              <a:pathLst>
                <a:path w="2202" h="2101" extrusionOk="0">
                  <a:moveTo>
                    <a:pt x="1120" y="1"/>
                  </a:moveTo>
                  <a:cubicBezTo>
                    <a:pt x="1059" y="1"/>
                    <a:pt x="997" y="6"/>
                    <a:pt x="934" y="17"/>
                  </a:cubicBezTo>
                  <a:cubicBezTo>
                    <a:pt x="367" y="117"/>
                    <a:pt x="0" y="651"/>
                    <a:pt x="100" y="1218"/>
                  </a:cubicBezTo>
                  <a:cubicBezTo>
                    <a:pt x="160" y="1727"/>
                    <a:pt x="595" y="2101"/>
                    <a:pt x="1093" y="2101"/>
                  </a:cubicBezTo>
                  <a:cubicBezTo>
                    <a:pt x="1151" y="2101"/>
                    <a:pt x="1209" y="2096"/>
                    <a:pt x="1268" y="2086"/>
                  </a:cubicBezTo>
                  <a:cubicBezTo>
                    <a:pt x="1835" y="1985"/>
                    <a:pt x="2202" y="1452"/>
                    <a:pt x="2135" y="885"/>
                  </a:cubicBezTo>
                  <a:cubicBezTo>
                    <a:pt x="2046" y="350"/>
                    <a:pt x="1614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6846123" y="3008360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18" y="0"/>
                  </a:moveTo>
                  <a:cubicBezTo>
                    <a:pt x="2203" y="0"/>
                    <a:pt x="2086" y="7"/>
                    <a:pt x="1969" y="20"/>
                  </a:cubicBezTo>
                  <a:cubicBezTo>
                    <a:pt x="1402" y="87"/>
                    <a:pt x="834" y="320"/>
                    <a:pt x="401" y="721"/>
                  </a:cubicBezTo>
                  <a:cubicBezTo>
                    <a:pt x="101" y="1021"/>
                    <a:pt x="1" y="1288"/>
                    <a:pt x="67" y="1321"/>
                  </a:cubicBezTo>
                  <a:cubicBezTo>
                    <a:pt x="79" y="1333"/>
                    <a:pt x="96" y="1339"/>
                    <a:pt x="118" y="1339"/>
                  </a:cubicBezTo>
                  <a:cubicBezTo>
                    <a:pt x="336" y="1339"/>
                    <a:pt x="1034" y="775"/>
                    <a:pt x="2035" y="654"/>
                  </a:cubicBezTo>
                  <a:cubicBezTo>
                    <a:pt x="2171" y="638"/>
                    <a:pt x="2303" y="631"/>
                    <a:pt x="2430" y="631"/>
                  </a:cubicBezTo>
                  <a:cubicBezTo>
                    <a:pt x="3206" y="631"/>
                    <a:pt x="3794" y="889"/>
                    <a:pt x="4035" y="889"/>
                  </a:cubicBezTo>
                  <a:cubicBezTo>
                    <a:pt x="4083" y="889"/>
                    <a:pt x="4117" y="878"/>
                    <a:pt x="4137" y="854"/>
                  </a:cubicBezTo>
                  <a:cubicBezTo>
                    <a:pt x="4204" y="787"/>
                    <a:pt x="4037" y="554"/>
                    <a:pt x="3636" y="354"/>
                  </a:cubicBezTo>
                  <a:cubicBezTo>
                    <a:pt x="3234" y="112"/>
                    <a:pt x="2789" y="0"/>
                    <a:pt x="2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6994618" y="2999807"/>
              <a:ext cx="92147" cy="189530"/>
            </a:xfrm>
            <a:custGeom>
              <a:avLst/>
              <a:gdLst/>
              <a:ahLst/>
              <a:cxnLst/>
              <a:rect l="l" t="t" r="r" b="b"/>
              <a:pathLst>
                <a:path w="4471" h="9196" extrusionOk="0">
                  <a:moveTo>
                    <a:pt x="107" y="0"/>
                  </a:moveTo>
                  <a:cubicBezTo>
                    <a:pt x="105" y="0"/>
                    <a:pt x="103" y="1"/>
                    <a:pt x="101" y="2"/>
                  </a:cubicBezTo>
                  <a:cubicBezTo>
                    <a:pt x="1" y="68"/>
                    <a:pt x="1135" y="2503"/>
                    <a:pt x="2669" y="5439"/>
                  </a:cubicBezTo>
                  <a:lnTo>
                    <a:pt x="3737" y="7474"/>
                  </a:lnTo>
                  <a:cubicBezTo>
                    <a:pt x="3937" y="7707"/>
                    <a:pt x="4037" y="8007"/>
                    <a:pt x="4037" y="8308"/>
                  </a:cubicBezTo>
                  <a:cubicBezTo>
                    <a:pt x="4004" y="8474"/>
                    <a:pt x="3737" y="8574"/>
                    <a:pt x="3470" y="8641"/>
                  </a:cubicBezTo>
                  <a:cubicBezTo>
                    <a:pt x="2369" y="8908"/>
                    <a:pt x="1702" y="9108"/>
                    <a:pt x="1702" y="9175"/>
                  </a:cubicBezTo>
                  <a:cubicBezTo>
                    <a:pt x="1709" y="9189"/>
                    <a:pt x="1745" y="9196"/>
                    <a:pt x="1809" y="9196"/>
                  </a:cubicBezTo>
                  <a:cubicBezTo>
                    <a:pt x="2043" y="9196"/>
                    <a:pt x="2652" y="9106"/>
                    <a:pt x="3570" y="8975"/>
                  </a:cubicBezTo>
                  <a:cubicBezTo>
                    <a:pt x="3703" y="8941"/>
                    <a:pt x="3870" y="8908"/>
                    <a:pt x="4037" y="8841"/>
                  </a:cubicBezTo>
                  <a:cubicBezTo>
                    <a:pt x="4237" y="8775"/>
                    <a:pt x="4370" y="8574"/>
                    <a:pt x="4437" y="8374"/>
                  </a:cubicBezTo>
                  <a:cubicBezTo>
                    <a:pt x="4471" y="8007"/>
                    <a:pt x="4370" y="7607"/>
                    <a:pt x="4170" y="7273"/>
                  </a:cubicBezTo>
                  <a:lnTo>
                    <a:pt x="3103" y="5205"/>
                  </a:lnTo>
                  <a:cubicBezTo>
                    <a:pt x="1590" y="2311"/>
                    <a:pt x="271" y="0"/>
                    <a:pt x="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6960941" y="3212935"/>
              <a:ext cx="83883" cy="59748"/>
            </a:xfrm>
            <a:custGeom>
              <a:avLst/>
              <a:gdLst/>
              <a:ahLst/>
              <a:cxnLst/>
              <a:rect l="l" t="t" r="r" b="b"/>
              <a:pathLst>
                <a:path w="4070" h="2899" extrusionOk="0">
                  <a:moveTo>
                    <a:pt x="174" y="1"/>
                  </a:moveTo>
                  <a:cubicBezTo>
                    <a:pt x="172" y="1"/>
                    <a:pt x="169" y="1"/>
                    <a:pt x="167" y="1"/>
                  </a:cubicBezTo>
                  <a:cubicBezTo>
                    <a:pt x="100" y="1"/>
                    <a:pt x="0" y="335"/>
                    <a:pt x="100" y="835"/>
                  </a:cubicBezTo>
                  <a:cubicBezTo>
                    <a:pt x="267" y="1469"/>
                    <a:pt x="667" y="2069"/>
                    <a:pt x="1234" y="2436"/>
                  </a:cubicBezTo>
                  <a:cubicBezTo>
                    <a:pt x="1719" y="2733"/>
                    <a:pt x="2292" y="2899"/>
                    <a:pt x="2863" y="2899"/>
                  </a:cubicBezTo>
                  <a:cubicBezTo>
                    <a:pt x="2999" y="2899"/>
                    <a:pt x="3135" y="2889"/>
                    <a:pt x="3269" y="2870"/>
                  </a:cubicBezTo>
                  <a:cubicBezTo>
                    <a:pt x="3803" y="2770"/>
                    <a:pt x="4070" y="2603"/>
                    <a:pt x="4036" y="2503"/>
                  </a:cubicBezTo>
                  <a:cubicBezTo>
                    <a:pt x="4036" y="2336"/>
                    <a:pt x="2769" y="2637"/>
                    <a:pt x="1635" y="1903"/>
                  </a:cubicBezTo>
                  <a:cubicBezTo>
                    <a:pt x="516" y="1179"/>
                    <a:pt x="338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6815188" y="2908916"/>
              <a:ext cx="105894" cy="37922"/>
            </a:xfrm>
            <a:custGeom>
              <a:avLst/>
              <a:gdLst/>
              <a:ahLst/>
              <a:cxnLst/>
              <a:rect l="l" t="t" r="r" b="b"/>
              <a:pathLst>
                <a:path w="5138" h="1840" extrusionOk="0">
                  <a:moveTo>
                    <a:pt x="3364" y="0"/>
                  </a:moveTo>
                  <a:cubicBezTo>
                    <a:pt x="2346" y="0"/>
                    <a:pt x="1344" y="351"/>
                    <a:pt x="534" y="1009"/>
                  </a:cubicBezTo>
                  <a:cubicBezTo>
                    <a:pt x="134" y="1343"/>
                    <a:pt x="0" y="1643"/>
                    <a:pt x="101" y="1776"/>
                  </a:cubicBezTo>
                  <a:cubicBezTo>
                    <a:pt x="138" y="1820"/>
                    <a:pt x="205" y="1840"/>
                    <a:pt x="296" y="1840"/>
                  </a:cubicBezTo>
                  <a:cubicBezTo>
                    <a:pt x="689" y="1840"/>
                    <a:pt x="1547" y="1486"/>
                    <a:pt x="2602" y="1243"/>
                  </a:cubicBezTo>
                  <a:cubicBezTo>
                    <a:pt x="3870" y="909"/>
                    <a:pt x="5004" y="909"/>
                    <a:pt x="5071" y="609"/>
                  </a:cubicBezTo>
                  <a:cubicBezTo>
                    <a:pt x="5137" y="475"/>
                    <a:pt x="4837" y="242"/>
                    <a:pt x="4337" y="108"/>
                  </a:cubicBezTo>
                  <a:cubicBezTo>
                    <a:pt x="4015" y="36"/>
                    <a:pt x="3689" y="0"/>
                    <a:pt x="3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7054428" y="2913760"/>
              <a:ext cx="81142" cy="28194"/>
            </a:xfrm>
            <a:custGeom>
              <a:avLst/>
              <a:gdLst/>
              <a:ahLst/>
              <a:cxnLst/>
              <a:rect l="l" t="t" r="r" b="b"/>
              <a:pathLst>
                <a:path w="3937" h="1368" extrusionOk="0">
                  <a:moveTo>
                    <a:pt x="2126" y="1"/>
                  </a:moveTo>
                  <a:cubicBezTo>
                    <a:pt x="1513" y="1"/>
                    <a:pt x="913" y="205"/>
                    <a:pt x="434" y="607"/>
                  </a:cubicBezTo>
                  <a:cubicBezTo>
                    <a:pt x="101" y="908"/>
                    <a:pt x="1" y="1174"/>
                    <a:pt x="101" y="1275"/>
                  </a:cubicBezTo>
                  <a:cubicBezTo>
                    <a:pt x="168" y="1342"/>
                    <a:pt x="278" y="1368"/>
                    <a:pt x="421" y="1368"/>
                  </a:cubicBezTo>
                  <a:cubicBezTo>
                    <a:pt x="775" y="1368"/>
                    <a:pt x="1338" y="1212"/>
                    <a:pt x="2002" y="1141"/>
                  </a:cubicBezTo>
                  <a:cubicBezTo>
                    <a:pt x="2302" y="1108"/>
                    <a:pt x="2592" y="1104"/>
                    <a:pt x="2850" y="1104"/>
                  </a:cubicBezTo>
                  <a:cubicBezTo>
                    <a:pt x="2923" y="1104"/>
                    <a:pt x="2995" y="1104"/>
                    <a:pt x="3063" y="1104"/>
                  </a:cubicBezTo>
                  <a:cubicBezTo>
                    <a:pt x="3473" y="1104"/>
                    <a:pt x="3775" y="1093"/>
                    <a:pt x="3870" y="941"/>
                  </a:cubicBezTo>
                  <a:cubicBezTo>
                    <a:pt x="3937" y="807"/>
                    <a:pt x="3803" y="574"/>
                    <a:pt x="3470" y="340"/>
                  </a:cubicBezTo>
                  <a:cubicBezTo>
                    <a:pt x="3044" y="113"/>
                    <a:pt x="2581" y="1"/>
                    <a:pt x="2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6592311" y="3135132"/>
              <a:ext cx="124876" cy="155709"/>
            </a:xfrm>
            <a:custGeom>
              <a:avLst/>
              <a:gdLst/>
              <a:ahLst/>
              <a:cxnLst/>
              <a:rect l="l" t="t" r="r" b="b"/>
              <a:pathLst>
                <a:path w="6059" h="7555" extrusionOk="0">
                  <a:moveTo>
                    <a:pt x="4014" y="0"/>
                  </a:moveTo>
                  <a:cubicBezTo>
                    <a:pt x="2567" y="0"/>
                    <a:pt x="1" y="502"/>
                    <a:pt x="540" y="4110"/>
                  </a:cubicBezTo>
                  <a:cubicBezTo>
                    <a:pt x="957" y="6914"/>
                    <a:pt x="2687" y="7555"/>
                    <a:pt x="4098" y="7555"/>
                  </a:cubicBezTo>
                  <a:cubicBezTo>
                    <a:pt x="5170" y="7555"/>
                    <a:pt x="6059" y="7184"/>
                    <a:pt x="6044" y="7112"/>
                  </a:cubicBezTo>
                  <a:cubicBezTo>
                    <a:pt x="6044" y="6979"/>
                    <a:pt x="4944" y="74"/>
                    <a:pt x="4944" y="74"/>
                  </a:cubicBezTo>
                  <a:cubicBezTo>
                    <a:pt x="4908" y="65"/>
                    <a:pt x="4533" y="0"/>
                    <a:pt x="40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6627492" y="3171282"/>
              <a:ext cx="53648" cy="88170"/>
            </a:xfrm>
            <a:custGeom>
              <a:avLst/>
              <a:gdLst/>
              <a:ahLst/>
              <a:cxnLst/>
              <a:rect l="l" t="t" r="r" b="b"/>
              <a:pathLst>
                <a:path w="2603" h="4278" extrusionOk="0">
                  <a:moveTo>
                    <a:pt x="1151" y="1"/>
                  </a:moveTo>
                  <a:cubicBezTo>
                    <a:pt x="1090" y="1"/>
                    <a:pt x="1029" y="9"/>
                    <a:pt x="968" y="21"/>
                  </a:cubicBezTo>
                  <a:cubicBezTo>
                    <a:pt x="568" y="154"/>
                    <a:pt x="268" y="521"/>
                    <a:pt x="168" y="922"/>
                  </a:cubicBezTo>
                  <a:cubicBezTo>
                    <a:pt x="34" y="1389"/>
                    <a:pt x="1" y="1856"/>
                    <a:pt x="101" y="2356"/>
                  </a:cubicBezTo>
                  <a:cubicBezTo>
                    <a:pt x="268" y="3323"/>
                    <a:pt x="935" y="4157"/>
                    <a:pt x="1669" y="4257"/>
                  </a:cubicBezTo>
                  <a:cubicBezTo>
                    <a:pt x="1725" y="4271"/>
                    <a:pt x="1782" y="4278"/>
                    <a:pt x="1839" y="4278"/>
                  </a:cubicBezTo>
                  <a:cubicBezTo>
                    <a:pt x="2057" y="4278"/>
                    <a:pt x="2278" y="4182"/>
                    <a:pt x="2436" y="4024"/>
                  </a:cubicBezTo>
                  <a:cubicBezTo>
                    <a:pt x="2569" y="3857"/>
                    <a:pt x="2603" y="3757"/>
                    <a:pt x="2569" y="3757"/>
                  </a:cubicBezTo>
                  <a:cubicBezTo>
                    <a:pt x="2536" y="3757"/>
                    <a:pt x="2469" y="3824"/>
                    <a:pt x="2336" y="3924"/>
                  </a:cubicBezTo>
                  <a:cubicBezTo>
                    <a:pt x="2211" y="3999"/>
                    <a:pt x="2048" y="4036"/>
                    <a:pt x="1876" y="4036"/>
                  </a:cubicBezTo>
                  <a:cubicBezTo>
                    <a:pt x="1819" y="4036"/>
                    <a:pt x="1761" y="4032"/>
                    <a:pt x="1702" y="4024"/>
                  </a:cubicBezTo>
                  <a:cubicBezTo>
                    <a:pt x="1168" y="3890"/>
                    <a:pt x="601" y="3156"/>
                    <a:pt x="435" y="2256"/>
                  </a:cubicBezTo>
                  <a:cubicBezTo>
                    <a:pt x="368" y="1856"/>
                    <a:pt x="368" y="1422"/>
                    <a:pt x="501" y="1022"/>
                  </a:cubicBezTo>
                  <a:cubicBezTo>
                    <a:pt x="535" y="688"/>
                    <a:pt x="735" y="421"/>
                    <a:pt x="1035" y="254"/>
                  </a:cubicBezTo>
                  <a:cubicBezTo>
                    <a:pt x="1087" y="237"/>
                    <a:pt x="1141" y="229"/>
                    <a:pt x="1194" y="229"/>
                  </a:cubicBezTo>
                  <a:cubicBezTo>
                    <a:pt x="1347" y="229"/>
                    <a:pt x="1495" y="297"/>
                    <a:pt x="1569" y="421"/>
                  </a:cubicBezTo>
                  <a:cubicBezTo>
                    <a:pt x="1669" y="555"/>
                    <a:pt x="1635" y="655"/>
                    <a:pt x="1669" y="655"/>
                  </a:cubicBezTo>
                  <a:cubicBezTo>
                    <a:pt x="1702" y="655"/>
                    <a:pt x="1769" y="555"/>
                    <a:pt x="1702" y="354"/>
                  </a:cubicBezTo>
                  <a:cubicBezTo>
                    <a:pt x="1635" y="254"/>
                    <a:pt x="1569" y="154"/>
                    <a:pt x="1469" y="88"/>
                  </a:cubicBezTo>
                  <a:cubicBezTo>
                    <a:pt x="1363" y="24"/>
                    <a:pt x="1257" y="1"/>
                    <a:pt x="1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6641260" y="2670582"/>
              <a:ext cx="560324" cy="487674"/>
            </a:xfrm>
            <a:custGeom>
              <a:avLst/>
              <a:gdLst/>
              <a:ahLst/>
              <a:cxnLst/>
              <a:rect l="l" t="t" r="r" b="b"/>
              <a:pathLst>
                <a:path w="27187" h="23662" extrusionOk="0">
                  <a:moveTo>
                    <a:pt x="13370" y="1"/>
                  </a:moveTo>
                  <a:cubicBezTo>
                    <a:pt x="12894" y="1"/>
                    <a:pt x="12418" y="22"/>
                    <a:pt x="11942" y="64"/>
                  </a:cubicBezTo>
                  <a:cubicBezTo>
                    <a:pt x="8540" y="398"/>
                    <a:pt x="5404" y="2066"/>
                    <a:pt x="3169" y="4667"/>
                  </a:cubicBezTo>
                  <a:cubicBezTo>
                    <a:pt x="1501" y="6802"/>
                    <a:pt x="467" y="9371"/>
                    <a:pt x="234" y="12106"/>
                  </a:cubicBezTo>
                  <a:cubicBezTo>
                    <a:pt x="0" y="14808"/>
                    <a:pt x="300" y="17510"/>
                    <a:pt x="1168" y="20112"/>
                  </a:cubicBezTo>
                  <a:cubicBezTo>
                    <a:pt x="1501" y="21246"/>
                    <a:pt x="1968" y="22414"/>
                    <a:pt x="2869" y="23181"/>
                  </a:cubicBezTo>
                  <a:cubicBezTo>
                    <a:pt x="3213" y="23464"/>
                    <a:pt x="3691" y="23661"/>
                    <a:pt x="4134" y="23661"/>
                  </a:cubicBezTo>
                  <a:cubicBezTo>
                    <a:pt x="4421" y="23661"/>
                    <a:pt x="4693" y="23578"/>
                    <a:pt x="4904" y="23381"/>
                  </a:cubicBezTo>
                  <a:cubicBezTo>
                    <a:pt x="5170" y="23014"/>
                    <a:pt x="5304" y="22614"/>
                    <a:pt x="5304" y="22147"/>
                  </a:cubicBezTo>
                  <a:cubicBezTo>
                    <a:pt x="5804" y="18244"/>
                    <a:pt x="6238" y="14041"/>
                    <a:pt x="4403" y="10538"/>
                  </a:cubicBezTo>
                  <a:cubicBezTo>
                    <a:pt x="5170" y="9171"/>
                    <a:pt x="6205" y="7970"/>
                    <a:pt x="7439" y="7002"/>
                  </a:cubicBezTo>
                  <a:cubicBezTo>
                    <a:pt x="8471" y="6215"/>
                    <a:pt x="9701" y="5803"/>
                    <a:pt x="10969" y="5803"/>
                  </a:cubicBezTo>
                  <a:cubicBezTo>
                    <a:pt x="11259" y="5803"/>
                    <a:pt x="11550" y="5825"/>
                    <a:pt x="11842" y="5868"/>
                  </a:cubicBezTo>
                  <a:cubicBezTo>
                    <a:pt x="14144" y="6269"/>
                    <a:pt x="15745" y="8237"/>
                    <a:pt x="17679" y="9504"/>
                  </a:cubicBezTo>
                  <a:cubicBezTo>
                    <a:pt x="19415" y="10627"/>
                    <a:pt x="21414" y="11201"/>
                    <a:pt x="23422" y="11201"/>
                  </a:cubicBezTo>
                  <a:cubicBezTo>
                    <a:pt x="24694" y="11201"/>
                    <a:pt x="25970" y="10971"/>
                    <a:pt x="27186" y="10505"/>
                  </a:cubicBezTo>
                  <a:lnTo>
                    <a:pt x="25118" y="5401"/>
                  </a:lnTo>
                  <a:cubicBezTo>
                    <a:pt x="24251" y="4100"/>
                    <a:pt x="23050" y="3033"/>
                    <a:pt x="21649" y="2299"/>
                  </a:cubicBezTo>
                  <a:cubicBezTo>
                    <a:pt x="19128" y="781"/>
                    <a:pt x="16263" y="1"/>
                    <a:pt x="13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6730625" y="2660216"/>
              <a:ext cx="536272" cy="149196"/>
            </a:xfrm>
            <a:custGeom>
              <a:avLst/>
              <a:gdLst/>
              <a:ahLst/>
              <a:cxnLst/>
              <a:rect l="l" t="t" r="r" b="b"/>
              <a:pathLst>
                <a:path w="26020" h="7239" extrusionOk="0">
                  <a:moveTo>
                    <a:pt x="22055" y="238"/>
                  </a:moveTo>
                  <a:cubicBezTo>
                    <a:pt x="22334" y="238"/>
                    <a:pt x="22610" y="313"/>
                    <a:pt x="22850" y="467"/>
                  </a:cubicBezTo>
                  <a:cubicBezTo>
                    <a:pt x="23317" y="834"/>
                    <a:pt x="23617" y="1368"/>
                    <a:pt x="23684" y="1968"/>
                  </a:cubicBezTo>
                  <a:cubicBezTo>
                    <a:pt x="23729" y="2398"/>
                    <a:pt x="23652" y="2813"/>
                    <a:pt x="23472" y="3192"/>
                  </a:cubicBezTo>
                  <a:lnTo>
                    <a:pt x="23472" y="3192"/>
                  </a:lnTo>
                  <a:cubicBezTo>
                    <a:pt x="23227" y="3227"/>
                    <a:pt x="22983" y="3249"/>
                    <a:pt x="22738" y="3249"/>
                  </a:cubicBezTo>
                  <a:cubicBezTo>
                    <a:pt x="22631" y="3249"/>
                    <a:pt x="22524" y="3245"/>
                    <a:pt x="22417" y="3236"/>
                  </a:cubicBezTo>
                  <a:cubicBezTo>
                    <a:pt x="21983" y="3202"/>
                    <a:pt x="21549" y="3069"/>
                    <a:pt x="21182" y="2802"/>
                  </a:cubicBezTo>
                  <a:cubicBezTo>
                    <a:pt x="20782" y="2535"/>
                    <a:pt x="20515" y="2102"/>
                    <a:pt x="20482" y="1635"/>
                  </a:cubicBezTo>
                  <a:cubicBezTo>
                    <a:pt x="20515" y="1101"/>
                    <a:pt x="20815" y="634"/>
                    <a:pt x="21282" y="434"/>
                  </a:cubicBezTo>
                  <a:cubicBezTo>
                    <a:pt x="21525" y="304"/>
                    <a:pt x="21792" y="238"/>
                    <a:pt x="22055" y="238"/>
                  </a:cubicBezTo>
                  <a:close/>
                  <a:moveTo>
                    <a:pt x="22050" y="0"/>
                  </a:moveTo>
                  <a:cubicBezTo>
                    <a:pt x="21749" y="0"/>
                    <a:pt x="21449" y="67"/>
                    <a:pt x="21182" y="234"/>
                  </a:cubicBezTo>
                  <a:cubicBezTo>
                    <a:pt x="20649" y="467"/>
                    <a:pt x="20315" y="1001"/>
                    <a:pt x="20282" y="1601"/>
                  </a:cubicBezTo>
                  <a:cubicBezTo>
                    <a:pt x="20348" y="2135"/>
                    <a:pt x="20615" y="2635"/>
                    <a:pt x="21082" y="2936"/>
                  </a:cubicBezTo>
                  <a:cubicBezTo>
                    <a:pt x="21483" y="3169"/>
                    <a:pt x="21916" y="3336"/>
                    <a:pt x="22417" y="3336"/>
                  </a:cubicBezTo>
                  <a:cubicBezTo>
                    <a:pt x="22524" y="3345"/>
                    <a:pt x="22633" y="3349"/>
                    <a:pt x="22744" y="3349"/>
                  </a:cubicBezTo>
                  <a:cubicBezTo>
                    <a:pt x="22967" y="3349"/>
                    <a:pt x="23194" y="3332"/>
                    <a:pt x="23415" y="3304"/>
                  </a:cubicBezTo>
                  <a:lnTo>
                    <a:pt x="23415" y="3304"/>
                  </a:lnTo>
                  <a:cubicBezTo>
                    <a:pt x="23341" y="3443"/>
                    <a:pt x="23252" y="3576"/>
                    <a:pt x="23150" y="3703"/>
                  </a:cubicBezTo>
                  <a:cubicBezTo>
                    <a:pt x="22750" y="4203"/>
                    <a:pt x="22183" y="4603"/>
                    <a:pt x="21583" y="4837"/>
                  </a:cubicBezTo>
                  <a:cubicBezTo>
                    <a:pt x="20892" y="5079"/>
                    <a:pt x="20174" y="5204"/>
                    <a:pt x="19457" y="5204"/>
                  </a:cubicBezTo>
                  <a:cubicBezTo>
                    <a:pt x="18790" y="5204"/>
                    <a:pt x="18123" y="5095"/>
                    <a:pt x="17480" y="4870"/>
                  </a:cubicBezTo>
                  <a:cubicBezTo>
                    <a:pt x="16112" y="4470"/>
                    <a:pt x="14811" y="3870"/>
                    <a:pt x="13610" y="3136"/>
                  </a:cubicBezTo>
                  <a:cubicBezTo>
                    <a:pt x="12443" y="2469"/>
                    <a:pt x="11242" y="1901"/>
                    <a:pt x="10008" y="1434"/>
                  </a:cubicBezTo>
                  <a:cubicBezTo>
                    <a:pt x="9128" y="1108"/>
                    <a:pt x="8210" y="951"/>
                    <a:pt x="7297" y="951"/>
                  </a:cubicBezTo>
                  <a:cubicBezTo>
                    <a:pt x="6998" y="951"/>
                    <a:pt x="6701" y="968"/>
                    <a:pt x="6405" y="1001"/>
                  </a:cubicBezTo>
                  <a:cubicBezTo>
                    <a:pt x="5371" y="1201"/>
                    <a:pt x="4370" y="1601"/>
                    <a:pt x="3503" y="2202"/>
                  </a:cubicBezTo>
                  <a:cubicBezTo>
                    <a:pt x="2235" y="3069"/>
                    <a:pt x="1235" y="4270"/>
                    <a:pt x="568" y="5671"/>
                  </a:cubicBezTo>
                  <a:cubicBezTo>
                    <a:pt x="401" y="6038"/>
                    <a:pt x="234" y="6405"/>
                    <a:pt x="101" y="6805"/>
                  </a:cubicBezTo>
                  <a:cubicBezTo>
                    <a:pt x="67" y="6938"/>
                    <a:pt x="34" y="7038"/>
                    <a:pt x="1" y="7105"/>
                  </a:cubicBezTo>
                  <a:cubicBezTo>
                    <a:pt x="1" y="7139"/>
                    <a:pt x="1" y="7205"/>
                    <a:pt x="1" y="7239"/>
                  </a:cubicBezTo>
                  <a:cubicBezTo>
                    <a:pt x="67" y="7105"/>
                    <a:pt x="101" y="6938"/>
                    <a:pt x="167" y="6805"/>
                  </a:cubicBezTo>
                  <a:cubicBezTo>
                    <a:pt x="267" y="6538"/>
                    <a:pt x="401" y="6171"/>
                    <a:pt x="668" y="5671"/>
                  </a:cubicBezTo>
                  <a:cubicBezTo>
                    <a:pt x="1335" y="4337"/>
                    <a:pt x="2336" y="3169"/>
                    <a:pt x="3570" y="2302"/>
                  </a:cubicBezTo>
                  <a:cubicBezTo>
                    <a:pt x="4437" y="1735"/>
                    <a:pt x="5404" y="1368"/>
                    <a:pt x="6438" y="1201"/>
                  </a:cubicBezTo>
                  <a:cubicBezTo>
                    <a:pt x="6726" y="1168"/>
                    <a:pt x="7015" y="1151"/>
                    <a:pt x="7305" y="1151"/>
                  </a:cubicBezTo>
                  <a:cubicBezTo>
                    <a:pt x="8191" y="1151"/>
                    <a:pt x="9078" y="1308"/>
                    <a:pt x="9908" y="1635"/>
                  </a:cubicBezTo>
                  <a:cubicBezTo>
                    <a:pt x="11142" y="2102"/>
                    <a:pt x="12343" y="2669"/>
                    <a:pt x="13477" y="3336"/>
                  </a:cubicBezTo>
                  <a:cubicBezTo>
                    <a:pt x="14711" y="4070"/>
                    <a:pt x="16012" y="4670"/>
                    <a:pt x="17380" y="5104"/>
                  </a:cubicBezTo>
                  <a:cubicBezTo>
                    <a:pt x="18044" y="5325"/>
                    <a:pt x="18731" y="5434"/>
                    <a:pt x="19419" y="5434"/>
                  </a:cubicBezTo>
                  <a:cubicBezTo>
                    <a:pt x="20182" y="5434"/>
                    <a:pt x="20946" y="5300"/>
                    <a:pt x="21683" y="5037"/>
                  </a:cubicBezTo>
                  <a:cubicBezTo>
                    <a:pt x="22316" y="4804"/>
                    <a:pt x="22884" y="4370"/>
                    <a:pt x="23351" y="3803"/>
                  </a:cubicBezTo>
                  <a:cubicBezTo>
                    <a:pt x="23476" y="3636"/>
                    <a:pt x="23584" y="3457"/>
                    <a:pt x="23672" y="3267"/>
                  </a:cubicBezTo>
                  <a:lnTo>
                    <a:pt x="23672" y="3267"/>
                  </a:lnTo>
                  <a:cubicBezTo>
                    <a:pt x="24331" y="3196"/>
                    <a:pt x="24957" y="2897"/>
                    <a:pt x="25419" y="2435"/>
                  </a:cubicBezTo>
                  <a:cubicBezTo>
                    <a:pt x="25719" y="2135"/>
                    <a:pt x="25919" y="1768"/>
                    <a:pt x="25986" y="1334"/>
                  </a:cubicBezTo>
                  <a:cubicBezTo>
                    <a:pt x="26019" y="1201"/>
                    <a:pt x="26019" y="1068"/>
                    <a:pt x="25986" y="934"/>
                  </a:cubicBezTo>
                  <a:lnTo>
                    <a:pt x="25986" y="934"/>
                  </a:lnTo>
                  <a:cubicBezTo>
                    <a:pt x="25986" y="935"/>
                    <a:pt x="26019" y="1069"/>
                    <a:pt x="25952" y="1368"/>
                  </a:cubicBezTo>
                  <a:cubicBezTo>
                    <a:pt x="25852" y="1768"/>
                    <a:pt x="25652" y="2135"/>
                    <a:pt x="25352" y="2402"/>
                  </a:cubicBezTo>
                  <a:cubicBezTo>
                    <a:pt x="24909" y="2813"/>
                    <a:pt x="24346" y="3075"/>
                    <a:pt x="23719" y="3157"/>
                  </a:cubicBezTo>
                  <a:lnTo>
                    <a:pt x="23719" y="3157"/>
                  </a:lnTo>
                  <a:cubicBezTo>
                    <a:pt x="23878" y="2768"/>
                    <a:pt x="23947" y="2341"/>
                    <a:pt x="23884" y="1901"/>
                  </a:cubicBezTo>
                  <a:cubicBezTo>
                    <a:pt x="23851" y="1268"/>
                    <a:pt x="23484" y="667"/>
                    <a:pt x="22950" y="267"/>
                  </a:cubicBezTo>
                  <a:cubicBezTo>
                    <a:pt x="22683" y="100"/>
                    <a:pt x="22383" y="0"/>
                    <a:pt x="220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6568383" y="2819016"/>
              <a:ext cx="145074" cy="132708"/>
            </a:xfrm>
            <a:custGeom>
              <a:avLst/>
              <a:gdLst/>
              <a:ahLst/>
              <a:cxnLst/>
              <a:rect l="l" t="t" r="r" b="b"/>
              <a:pathLst>
                <a:path w="7039" h="6439" extrusionOk="0">
                  <a:moveTo>
                    <a:pt x="6905" y="1"/>
                  </a:moveTo>
                  <a:cubicBezTo>
                    <a:pt x="6905" y="534"/>
                    <a:pt x="6872" y="1035"/>
                    <a:pt x="6772" y="1568"/>
                  </a:cubicBezTo>
                  <a:cubicBezTo>
                    <a:pt x="6538" y="2803"/>
                    <a:pt x="5871" y="3937"/>
                    <a:pt x="4937" y="4771"/>
                  </a:cubicBezTo>
                  <a:cubicBezTo>
                    <a:pt x="4403" y="5238"/>
                    <a:pt x="3836" y="5605"/>
                    <a:pt x="3203" y="5872"/>
                  </a:cubicBezTo>
                  <a:cubicBezTo>
                    <a:pt x="2669" y="6105"/>
                    <a:pt x="2135" y="6238"/>
                    <a:pt x="1568" y="6272"/>
                  </a:cubicBezTo>
                  <a:cubicBezTo>
                    <a:pt x="1034" y="6238"/>
                    <a:pt x="501" y="6172"/>
                    <a:pt x="0" y="6038"/>
                  </a:cubicBezTo>
                  <a:lnTo>
                    <a:pt x="0" y="6038"/>
                  </a:lnTo>
                  <a:cubicBezTo>
                    <a:pt x="134" y="6105"/>
                    <a:pt x="267" y="6172"/>
                    <a:pt x="401" y="6205"/>
                  </a:cubicBezTo>
                  <a:cubicBezTo>
                    <a:pt x="767" y="6339"/>
                    <a:pt x="1168" y="6405"/>
                    <a:pt x="1568" y="6439"/>
                  </a:cubicBezTo>
                  <a:cubicBezTo>
                    <a:pt x="2135" y="6439"/>
                    <a:pt x="2736" y="6305"/>
                    <a:pt x="3269" y="6105"/>
                  </a:cubicBezTo>
                  <a:cubicBezTo>
                    <a:pt x="3936" y="5805"/>
                    <a:pt x="4537" y="5438"/>
                    <a:pt x="5104" y="4971"/>
                  </a:cubicBezTo>
                  <a:cubicBezTo>
                    <a:pt x="6071" y="4070"/>
                    <a:pt x="6738" y="2903"/>
                    <a:pt x="6939" y="1602"/>
                  </a:cubicBezTo>
                  <a:cubicBezTo>
                    <a:pt x="7005" y="1201"/>
                    <a:pt x="7039" y="801"/>
                    <a:pt x="7005" y="434"/>
                  </a:cubicBezTo>
                  <a:cubicBezTo>
                    <a:pt x="7005" y="267"/>
                    <a:pt x="6972" y="134"/>
                    <a:pt x="69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6581449" y="2890512"/>
              <a:ext cx="149876" cy="127658"/>
            </a:xfrm>
            <a:custGeom>
              <a:avLst/>
              <a:gdLst/>
              <a:ahLst/>
              <a:cxnLst/>
              <a:rect l="l" t="t" r="r" b="b"/>
              <a:pathLst>
                <a:path w="7272" h="6194" extrusionOk="0">
                  <a:moveTo>
                    <a:pt x="7239" y="1"/>
                  </a:moveTo>
                  <a:cubicBezTo>
                    <a:pt x="7172" y="1"/>
                    <a:pt x="7138" y="568"/>
                    <a:pt x="6838" y="1468"/>
                  </a:cubicBezTo>
                  <a:cubicBezTo>
                    <a:pt x="6004" y="3837"/>
                    <a:pt x="3970" y="5538"/>
                    <a:pt x="1534" y="5972"/>
                  </a:cubicBezTo>
                  <a:cubicBezTo>
                    <a:pt x="600" y="6105"/>
                    <a:pt x="0" y="6072"/>
                    <a:pt x="0" y="6105"/>
                  </a:cubicBezTo>
                  <a:cubicBezTo>
                    <a:pt x="122" y="6154"/>
                    <a:pt x="226" y="6185"/>
                    <a:pt x="339" y="6185"/>
                  </a:cubicBezTo>
                  <a:cubicBezTo>
                    <a:pt x="380" y="6185"/>
                    <a:pt x="422" y="6181"/>
                    <a:pt x="467" y="6172"/>
                  </a:cubicBezTo>
                  <a:cubicBezTo>
                    <a:pt x="619" y="6186"/>
                    <a:pt x="771" y="6194"/>
                    <a:pt x="925" y="6194"/>
                  </a:cubicBezTo>
                  <a:cubicBezTo>
                    <a:pt x="1144" y="6194"/>
                    <a:pt x="1367" y="6178"/>
                    <a:pt x="1601" y="6139"/>
                  </a:cubicBezTo>
                  <a:cubicBezTo>
                    <a:pt x="4136" y="5805"/>
                    <a:pt x="6271" y="4004"/>
                    <a:pt x="7005" y="1535"/>
                  </a:cubicBezTo>
                  <a:cubicBezTo>
                    <a:pt x="7138" y="1168"/>
                    <a:pt x="7205" y="801"/>
                    <a:pt x="7239" y="401"/>
                  </a:cubicBezTo>
                  <a:cubicBezTo>
                    <a:pt x="7272" y="268"/>
                    <a:pt x="7272" y="134"/>
                    <a:pt x="7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6858489" y="3130453"/>
              <a:ext cx="5523" cy="552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1" y="0"/>
                  </a:moveTo>
                  <a:cubicBezTo>
                    <a:pt x="34" y="34"/>
                    <a:pt x="1" y="101"/>
                    <a:pt x="34" y="167"/>
                  </a:cubicBezTo>
                  <a:cubicBezTo>
                    <a:pt x="34" y="234"/>
                    <a:pt x="101" y="267"/>
                    <a:pt x="168" y="267"/>
                  </a:cubicBezTo>
                  <a:cubicBezTo>
                    <a:pt x="234" y="234"/>
                    <a:pt x="268" y="167"/>
                    <a:pt x="268" y="101"/>
                  </a:cubicBezTo>
                  <a:cubicBezTo>
                    <a:pt x="234" y="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6899750" y="3114646"/>
              <a:ext cx="6884" cy="6204"/>
            </a:xfrm>
            <a:custGeom>
              <a:avLst/>
              <a:gdLst/>
              <a:ahLst/>
              <a:cxnLst/>
              <a:rect l="l" t="t" r="r" b="b"/>
              <a:pathLst>
                <a:path w="334" h="301" extrusionOk="0">
                  <a:moveTo>
                    <a:pt x="134" y="0"/>
                  </a:moveTo>
                  <a:cubicBezTo>
                    <a:pt x="0" y="100"/>
                    <a:pt x="67" y="300"/>
                    <a:pt x="234" y="300"/>
                  </a:cubicBezTo>
                  <a:cubicBezTo>
                    <a:pt x="301" y="267"/>
                    <a:pt x="334" y="167"/>
                    <a:pt x="301" y="100"/>
                  </a:cubicBezTo>
                  <a:cubicBezTo>
                    <a:pt x="301" y="34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6930006" y="3108318"/>
              <a:ext cx="6204" cy="8409"/>
            </a:xfrm>
            <a:custGeom>
              <a:avLst/>
              <a:gdLst/>
              <a:ahLst/>
              <a:cxnLst/>
              <a:rect l="l" t="t" r="r" b="b"/>
              <a:pathLst>
                <a:path w="301" h="408" extrusionOk="0">
                  <a:moveTo>
                    <a:pt x="127" y="0"/>
                  </a:moveTo>
                  <a:cubicBezTo>
                    <a:pt x="118" y="0"/>
                    <a:pt x="109" y="3"/>
                    <a:pt x="100" y="7"/>
                  </a:cubicBezTo>
                  <a:cubicBezTo>
                    <a:pt x="33" y="7"/>
                    <a:pt x="0" y="107"/>
                    <a:pt x="33" y="241"/>
                  </a:cubicBezTo>
                  <a:cubicBezTo>
                    <a:pt x="67" y="341"/>
                    <a:pt x="134" y="407"/>
                    <a:pt x="200" y="407"/>
                  </a:cubicBezTo>
                  <a:cubicBezTo>
                    <a:pt x="267" y="374"/>
                    <a:pt x="300" y="274"/>
                    <a:pt x="267" y="174"/>
                  </a:cubicBezTo>
                  <a:cubicBezTo>
                    <a:pt x="238" y="87"/>
                    <a:pt x="184" y="0"/>
                    <a:pt x="12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6883942" y="3156999"/>
              <a:ext cx="5523" cy="3730"/>
            </a:xfrm>
            <a:custGeom>
              <a:avLst/>
              <a:gdLst/>
              <a:ahLst/>
              <a:cxnLst/>
              <a:rect l="l" t="t" r="r" b="b"/>
              <a:pathLst>
                <a:path w="268" h="181" extrusionOk="0">
                  <a:moveTo>
                    <a:pt x="186" y="0"/>
                  </a:moveTo>
                  <a:cubicBezTo>
                    <a:pt x="169" y="0"/>
                    <a:pt x="151" y="4"/>
                    <a:pt x="134" y="13"/>
                  </a:cubicBezTo>
                  <a:cubicBezTo>
                    <a:pt x="67" y="13"/>
                    <a:pt x="0" y="47"/>
                    <a:pt x="34" y="80"/>
                  </a:cubicBezTo>
                  <a:cubicBezTo>
                    <a:pt x="34" y="147"/>
                    <a:pt x="67" y="180"/>
                    <a:pt x="134" y="180"/>
                  </a:cubicBezTo>
                  <a:cubicBezTo>
                    <a:pt x="200" y="180"/>
                    <a:pt x="267" y="113"/>
                    <a:pt x="267" y="80"/>
                  </a:cubicBezTo>
                  <a:cubicBezTo>
                    <a:pt x="267" y="31"/>
                    <a:pt x="231" y="0"/>
                    <a:pt x="1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6923184" y="3142160"/>
              <a:ext cx="4782" cy="4411"/>
            </a:xfrm>
            <a:custGeom>
              <a:avLst/>
              <a:gdLst/>
              <a:ahLst/>
              <a:cxnLst/>
              <a:rect l="l" t="t" r="r" b="b"/>
              <a:pathLst>
                <a:path w="232" h="214" extrusionOk="0">
                  <a:moveTo>
                    <a:pt x="174" y="0"/>
                  </a:moveTo>
                  <a:cubicBezTo>
                    <a:pt x="98" y="0"/>
                    <a:pt x="0" y="214"/>
                    <a:pt x="84" y="214"/>
                  </a:cubicBezTo>
                  <a:cubicBezTo>
                    <a:pt x="96" y="214"/>
                    <a:pt x="111" y="210"/>
                    <a:pt x="131" y="200"/>
                  </a:cubicBezTo>
                  <a:cubicBezTo>
                    <a:pt x="198" y="200"/>
                    <a:pt x="231" y="133"/>
                    <a:pt x="231" y="66"/>
                  </a:cubicBezTo>
                  <a:cubicBezTo>
                    <a:pt x="217" y="18"/>
                    <a:pt x="197" y="0"/>
                    <a:pt x="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7127305" y="3091088"/>
              <a:ext cx="6204" cy="5688"/>
            </a:xfrm>
            <a:custGeom>
              <a:avLst/>
              <a:gdLst/>
              <a:ahLst/>
              <a:cxnLst/>
              <a:rect l="l" t="t" r="r" b="b"/>
              <a:pathLst>
                <a:path w="301" h="276" extrusionOk="0">
                  <a:moveTo>
                    <a:pt x="140" y="0"/>
                  </a:moveTo>
                  <a:cubicBezTo>
                    <a:pt x="126" y="0"/>
                    <a:pt x="113" y="3"/>
                    <a:pt x="101" y="9"/>
                  </a:cubicBezTo>
                  <a:cubicBezTo>
                    <a:pt x="34" y="42"/>
                    <a:pt x="1" y="109"/>
                    <a:pt x="34" y="176"/>
                  </a:cubicBezTo>
                  <a:cubicBezTo>
                    <a:pt x="67" y="243"/>
                    <a:pt x="134" y="276"/>
                    <a:pt x="201" y="276"/>
                  </a:cubicBezTo>
                  <a:cubicBezTo>
                    <a:pt x="267" y="243"/>
                    <a:pt x="301" y="176"/>
                    <a:pt x="267" y="109"/>
                  </a:cubicBezTo>
                  <a:cubicBezTo>
                    <a:pt x="267" y="55"/>
                    <a:pt x="201" y="0"/>
                    <a:pt x="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7156860" y="3084390"/>
              <a:ext cx="6904" cy="6204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34" y="1"/>
                  </a:moveTo>
                  <a:cubicBezTo>
                    <a:pt x="34" y="1"/>
                    <a:pt x="1" y="101"/>
                    <a:pt x="34" y="167"/>
                  </a:cubicBezTo>
                  <a:cubicBezTo>
                    <a:pt x="68" y="267"/>
                    <a:pt x="134" y="301"/>
                    <a:pt x="201" y="301"/>
                  </a:cubicBezTo>
                  <a:cubicBezTo>
                    <a:pt x="335" y="201"/>
                    <a:pt x="301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7101873" y="3095829"/>
              <a:ext cx="5256" cy="4658"/>
            </a:xfrm>
            <a:custGeom>
              <a:avLst/>
              <a:gdLst/>
              <a:ahLst/>
              <a:cxnLst/>
              <a:rect l="l" t="t" r="r" b="b"/>
              <a:pathLst>
                <a:path w="255" h="226" extrusionOk="0">
                  <a:moveTo>
                    <a:pt x="136" y="1"/>
                  </a:moveTo>
                  <a:cubicBezTo>
                    <a:pt x="125" y="1"/>
                    <a:pt x="113" y="4"/>
                    <a:pt x="100" y="13"/>
                  </a:cubicBezTo>
                  <a:cubicBezTo>
                    <a:pt x="34" y="13"/>
                    <a:pt x="0" y="79"/>
                    <a:pt x="0" y="146"/>
                  </a:cubicBezTo>
                  <a:cubicBezTo>
                    <a:pt x="25" y="195"/>
                    <a:pt x="67" y="226"/>
                    <a:pt x="114" y="226"/>
                  </a:cubicBezTo>
                  <a:cubicBezTo>
                    <a:pt x="131" y="226"/>
                    <a:pt x="149" y="222"/>
                    <a:pt x="167" y="213"/>
                  </a:cubicBezTo>
                  <a:cubicBezTo>
                    <a:pt x="255" y="184"/>
                    <a:pt x="215" y="1"/>
                    <a:pt x="1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125801" y="3122560"/>
              <a:ext cx="6348" cy="5441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195" y="0"/>
                  </a:moveTo>
                  <a:cubicBezTo>
                    <a:pt x="107" y="0"/>
                    <a:pt x="0" y="110"/>
                    <a:pt x="74" y="183"/>
                  </a:cubicBezTo>
                  <a:cubicBezTo>
                    <a:pt x="98" y="232"/>
                    <a:pt x="140" y="263"/>
                    <a:pt x="187" y="263"/>
                  </a:cubicBezTo>
                  <a:cubicBezTo>
                    <a:pt x="205" y="263"/>
                    <a:pt x="223" y="259"/>
                    <a:pt x="240" y="250"/>
                  </a:cubicBezTo>
                  <a:cubicBezTo>
                    <a:pt x="307" y="217"/>
                    <a:pt x="307" y="117"/>
                    <a:pt x="274" y="50"/>
                  </a:cubicBezTo>
                  <a:cubicBezTo>
                    <a:pt x="256" y="14"/>
                    <a:pt x="227" y="0"/>
                    <a:pt x="1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153439" y="3115326"/>
              <a:ext cx="4823" cy="4328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34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34" y="201"/>
                    <a:pt x="100" y="201"/>
                  </a:cubicBezTo>
                  <a:cubicBezTo>
                    <a:pt x="113" y="207"/>
                    <a:pt x="126" y="210"/>
                    <a:pt x="138" y="210"/>
                  </a:cubicBezTo>
                  <a:cubicBezTo>
                    <a:pt x="190" y="210"/>
                    <a:pt x="234" y="161"/>
                    <a:pt x="234" y="134"/>
                  </a:cubicBezTo>
                  <a:cubicBezTo>
                    <a:pt x="234" y="67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6584191" y="3152960"/>
              <a:ext cx="46084" cy="37613"/>
            </a:xfrm>
            <a:custGeom>
              <a:avLst/>
              <a:gdLst/>
              <a:ahLst/>
              <a:cxnLst/>
              <a:rect l="l" t="t" r="r" b="b"/>
              <a:pathLst>
                <a:path w="2236" h="1825" extrusionOk="0">
                  <a:moveTo>
                    <a:pt x="1135" y="1"/>
                  </a:moveTo>
                  <a:cubicBezTo>
                    <a:pt x="913" y="1"/>
                    <a:pt x="695" y="70"/>
                    <a:pt x="501" y="209"/>
                  </a:cubicBezTo>
                  <a:cubicBezTo>
                    <a:pt x="267" y="376"/>
                    <a:pt x="101" y="610"/>
                    <a:pt x="34" y="877"/>
                  </a:cubicBezTo>
                  <a:cubicBezTo>
                    <a:pt x="0" y="1110"/>
                    <a:pt x="67" y="1344"/>
                    <a:pt x="167" y="1510"/>
                  </a:cubicBezTo>
                  <a:cubicBezTo>
                    <a:pt x="345" y="1764"/>
                    <a:pt x="541" y="1825"/>
                    <a:pt x="626" y="1825"/>
                  </a:cubicBezTo>
                  <a:cubicBezTo>
                    <a:pt x="652" y="1825"/>
                    <a:pt x="668" y="1819"/>
                    <a:pt x="668" y="1811"/>
                  </a:cubicBezTo>
                  <a:cubicBezTo>
                    <a:pt x="701" y="1777"/>
                    <a:pt x="467" y="1710"/>
                    <a:pt x="301" y="1410"/>
                  </a:cubicBezTo>
                  <a:cubicBezTo>
                    <a:pt x="234" y="1277"/>
                    <a:pt x="201" y="1077"/>
                    <a:pt x="234" y="910"/>
                  </a:cubicBezTo>
                  <a:cubicBezTo>
                    <a:pt x="301" y="676"/>
                    <a:pt x="434" y="510"/>
                    <a:pt x="601" y="376"/>
                  </a:cubicBezTo>
                  <a:cubicBezTo>
                    <a:pt x="784" y="259"/>
                    <a:pt x="993" y="201"/>
                    <a:pt x="1197" y="201"/>
                  </a:cubicBezTo>
                  <a:cubicBezTo>
                    <a:pt x="1401" y="201"/>
                    <a:pt x="1602" y="259"/>
                    <a:pt x="1768" y="376"/>
                  </a:cubicBezTo>
                  <a:cubicBezTo>
                    <a:pt x="2069" y="543"/>
                    <a:pt x="2169" y="710"/>
                    <a:pt x="2202" y="710"/>
                  </a:cubicBezTo>
                  <a:cubicBezTo>
                    <a:pt x="2235" y="710"/>
                    <a:pt x="2169" y="476"/>
                    <a:pt x="1868" y="243"/>
                  </a:cubicBezTo>
                  <a:cubicBezTo>
                    <a:pt x="1702" y="109"/>
                    <a:pt x="1502" y="43"/>
                    <a:pt x="1268" y="9"/>
                  </a:cubicBezTo>
                  <a:cubicBezTo>
                    <a:pt x="1224" y="4"/>
                    <a:pt x="1179" y="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6532624" y="4207759"/>
              <a:ext cx="1159127" cy="656573"/>
            </a:xfrm>
            <a:custGeom>
              <a:avLst/>
              <a:gdLst/>
              <a:ahLst/>
              <a:cxnLst/>
              <a:rect l="l" t="t" r="r" b="b"/>
              <a:pathLst>
                <a:path w="56241" h="31857" extrusionOk="0">
                  <a:moveTo>
                    <a:pt x="54339" y="0"/>
                  </a:moveTo>
                  <a:lnTo>
                    <a:pt x="40530" y="4503"/>
                  </a:lnTo>
                  <a:lnTo>
                    <a:pt x="40897" y="15278"/>
                  </a:lnTo>
                  <a:cubicBezTo>
                    <a:pt x="40897" y="15278"/>
                    <a:pt x="9674" y="21449"/>
                    <a:pt x="5638" y="23517"/>
                  </a:cubicBezTo>
                  <a:cubicBezTo>
                    <a:pt x="1635" y="25585"/>
                    <a:pt x="1" y="25919"/>
                    <a:pt x="234" y="31856"/>
                  </a:cubicBezTo>
                  <a:lnTo>
                    <a:pt x="50103" y="31790"/>
                  </a:lnTo>
                  <a:cubicBezTo>
                    <a:pt x="50103" y="31790"/>
                    <a:pt x="56241" y="29488"/>
                    <a:pt x="56141" y="22783"/>
                  </a:cubicBezTo>
                  <a:cubicBezTo>
                    <a:pt x="56007" y="16078"/>
                    <a:pt x="54339" y="0"/>
                    <a:pt x="54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6440498" y="4626719"/>
              <a:ext cx="369888" cy="241055"/>
            </a:xfrm>
            <a:custGeom>
              <a:avLst/>
              <a:gdLst/>
              <a:ahLst/>
              <a:cxnLst/>
              <a:rect l="l" t="t" r="r" b="b"/>
              <a:pathLst>
                <a:path w="17947" h="11696" extrusionOk="0">
                  <a:moveTo>
                    <a:pt x="3417" y="1"/>
                  </a:moveTo>
                  <a:cubicBezTo>
                    <a:pt x="3298" y="1"/>
                    <a:pt x="3214" y="7"/>
                    <a:pt x="3170" y="20"/>
                  </a:cubicBezTo>
                  <a:lnTo>
                    <a:pt x="1" y="11395"/>
                  </a:lnTo>
                  <a:cubicBezTo>
                    <a:pt x="1" y="11395"/>
                    <a:pt x="9574" y="11695"/>
                    <a:pt x="9875" y="11695"/>
                  </a:cubicBezTo>
                  <a:lnTo>
                    <a:pt x="14011" y="11328"/>
                  </a:lnTo>
                  <a:lnTo>
                    <a:pt x="17947" y="1888"/>
                  </a:lnTo>
                  <a:cubicBezTo>
                    <a:pt x="17349" y="1762"/>
                    <a:pt x="5422" y="1"/>
                    <a:pt x="34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6421248" y="4805263"/>
              <a:ext cx="171207" cy="61541"/>
            </a:xfrm>
            <a:custGeom>
              <a:avLst/>
              <a:gdLst/>
              <a:ahLst/>
              <a:cxnLst/>
              <a:rect l="l" t="t" r="r" b="b"/>
              <a:pathLst>
                <a:path w="8307" h="2986" extrusionOk="0">
                  <a:moveTo>
                    <a:pt x="6656" y="1"/>
                  </a:moveTo>
                  <a:cubicBezTo>
                    <a:pt x="5095" y="1"/>
                    <a:pt x="1202" y="263"/>
                    <a:pt x="1202" y="263"/>
                  </a:cubicBezTo>
                  <a:cubicBezTo>
                    <a:pt x="1202" y="263"/>
                    <a:pt x="368" y="364"/>
                    <a:pt x="134" y="1798"/>
                  </a:cubicBezTo>
                  <a:cubicBezTo>
                    <a:pt x="1" y="2699"/>
                    <a:pt x="1669" y="2899"/>
                    <a:pt x="1669" y="2899"/>
                  </a:cubicBezTo>
                  <a:cubicBezTo>
                    <a:pt x="1735" y="2932"/>
                    <a:pt x="1802" y="2965"/>
                    <a:pt x="1902" y="2965"/>
                  </a:cubicBezTo>
                  <a:cubicBezTo>
                    <a:pt x="2059" y="2980"/>
                    <a:pt x="2298" y="2986"/>
                    <a:pt x="2591" y="2986"/>
                  </a:cubicBezTo>
                  <a:cubicBezTo>
                    <a:pt x="4348" y="2986"/>
                    <a:pt x="8073" y="2765"/>
                    <a:pt x="8073" y="2765"/>
                  </a:cubicBezTo>
                  <a:cubicBezTo>
                    <a:pt x="8307" y="2098"/>
                    <a:pt x="7873" y="130"/>
                    <a:pt x="7239" y="30"/>
                  </a:cubicBezTo>
                  <a:cubicBezTo>
                    <a:pt x="7147" y="9"/>
                    <a:pt x="6940" y="1"/>
                    <a:pt x="66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6385510" y="4745453"/>
              <a:ext cx="170507" cy="62325"/>
            </a:xfrm>
            <a:custGeom>
              <a:avLst/>
              <a:gdLst/>
              <a:ahLst/>
              <a:cxnLst/>
              <a:rect l="l" t="t" r="r" b="b"/>
              <a:pathLst>
                <a:path w="8273" h="3024" extrusionOk="0">
                  <a:moveTo>
                    <a:pt x="6676" y="1"/>
                  </a:moveTo>
                  <a:cubicBezTo>
                    <a:pt x="5094" y="1"/>
                    <a:pt x="1201" y="263"/>
                    <a:pt x="1201" y="263"/>
                  </a:cubicBezTo>
                  <a:cubicBezTo>
                    <a:pt x="1201" y="263"/>
                    <a:pt x="367" y="397"/>
                    <a:pt x="134" y="1831"/>
                  </a:cubicBezTo>
                  <a:cubicBezTo>
                    <a:pt x="0" y="2698"/>
                    <a:pt x="1668" y="2899"/>
                    <a:pt x="1668" y="2899"/>
                  </a:cubicBezTo>
                  <a:cubicBezTo>
                    <a:pt x="1735" y="2932"/>
                    <a:pt x="1835" y="2965"/>
                    <a:pt x="1902" y="2965"/>
                  </a:cubicBezTo>
                  <a:cubicBezTo>
                    <a:pt x="2201" y="3002"/>
                    <a:pt x="2773" y="3023"/>
                    <a:pt x="3454" y="3023"/>
                  </a:cubicBezTo>
                  <a:cubicBezTo>
                    <a:pt x="5276" y="3023"/>
                    <a:pt x="7869" y="2869"/>
                    <a:pt x="8039" y="2432"/>
                  </a:cubicBezTo>
                  <a:cubicBezTo>
                    <a:pt x="8273" y="1798"/>
                    <a:pt x="7906" y="130"/>
                    <a:pt x="7272" y="30"/>
                  </a:cubicBezTo>
                  <a:cubicBezTo>
                    <a:pt x="7175" y="9"/>
                    <a:pt x="6963" y="1"/>
                    <a:pt x="66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368321" y="4687065"/>
              <a:ext cx="169826" cy="62283"/>
            </a:xfrm>
            <a:custGeom>
              <a:avLst/>
              <a:gdLst/>
              <a:ahLst/>
              <a:cxnLst/>
              <a:rect l="l" t="t" r="r" b="b"/>
              <a:pathLst>
                <a:path w="8240" h="3022" extrusionOk="0">
                  <a:moveTo>
                    <a:pt x="6703" y="0"/>
                  </a:moveTo>
                  <a:cubicBezTo>
                    <a:pt x="5163" y="0"/>
                    <a:pt x="1168" y="294"/>
                    <a:pt x="1168" y="294"/>
                  </a:cubicBezTo>
                  <a:cubicBezTo>
                    <a:pt x="1168" y="294"/>
                    <a:pt x="334" y="394"/>
                    <a:pt x="100" y="1829"/>
                  </a:cubicBezTo>
                  <a:cubicBezTo>
                    <a:pt x="0" y="2696"/>
                    <a:pt x="1668" y="2930"/>
                    <a:pt x="1668" y="2930"/>
                  </a:cubicBezTo>
                  <a:cubicBezTo>
                    <a:pt x="1735" y="2963"/>
                    <a:pt x="1802" y="2963"/>
                    <a:pt x="1868" y="2963"/>
                  </a:cubicBezTo>
                  <a:cubicBezTo>
                    <a:pt x="2182" y="3000"/>
                    <a:pt x="2774" y="3021"/>
                    <a:pt x="3473" y="3021"/>
                  </a:cubicBezTo>
                  <a:cubicBezTo>
                    <a:pt x="5304" y="3021"/>
                    <a:pt x="7861" y="2873"/>
                    <a:pt x="8006" y="2463"/>
                  </a:cubicBezTo>
                  <a:cubicBezTo>
                    <a:pt x="8240" y="1795"/>
                    <a:pt x="7873" y="161"/>
                    <a:pt x="7239" y="28"/>
                  </a:cubicBezTo>
                  <a:cubicBezTo>
                    <a:pt x="7148" y="8"/>
                    <a:pt x="6960" y="0"/>
                    <a:pt x="67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351813" y="4629274"/>
              <a:ext cx="169826" cy="62015"/>
            </a:xfrm>
            <a:custGeom>
              <a:avLst/>
              <a:gdLst/>
              <a:ahLst/>
              <a:cxnLst/>
              <a:rect l="l" t="t" r="r" b="b"/>
              <a:pathLst>
                <a:path w="8240" h="3009" extrusionOk="0">
                  <a:moveTo>
                    <a:pt x="6643" y="0"/>
                  </a:moveTo>
                  <a:cubicBezTo>
                    <a:pt x="5061" y="0"/>
                    <a:pt x="1168" y="263"/>
                    <a:pt x="1168" y="263"/>
                  </a:cubicBezTo>
                  <a:cubicBezTo>
                    <a:pt x="1168" y="263"/>
                    <a:pt x="334" y="396"/>
                    <a:pt x="134" y="1831"/>
                  </a:cubicBezTo>
                  <a:cubicBezTo>
                    <a:pt x="1" y="2698"/>
                    <a:pt x="1669" y="2898"/>
                    <a:pt x="1669" y="2898"/>
                  </a:cubicBezTo>
                  <a:cubicBezTo>
                    <a:pt x="1669" y="2932"/>
                    <a:pt x="1735" y="2932"/>
                    <a:pt x="1869" y="2965"/>
                  </a:cubicBezTo>
                  <a:cubicBezTo>
                    <a:pt x="2158" y="2991"/>
                    <a:pt x="2705" y="3008"/>
                    <a:pt x="3359" y="3008"/>
                  </a:cubicBezTo>
                  <a:cubicBezTo>
                    <a:pt x="5191" y="3008"/>
                    <a:pt x="7859" y="2874"/>
                    <a:pt x="8006" y="2431"/>
                  </a:cubicBezTo>
                  <a:cubicBezTo>
                    <a:pt x="8240" y="1797"/>
                    <a:pt x="7873" y="130"/>
                    <a:pt x="7239" y="30"/>
                  </a:cubicBezTo>
                  <a:cubicBezTo>
                    <a:pt x="7142" y="9"/>
                    <a:pt x="6931" y="0"/>
                    <a:pt x="66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6445320" y="4802872"/>
              <a:ext cx="96269" cy="6719"/>
            </a:xfrm>
            <a:custGeom>
              <a:avLst/>
              <a:gdLst/>
              <a:ahLst/>
              <a:cxnLst/>
              <a:rect l="l" t="t" r="r" b="b"/>
              <a:pathLst>
                <a:path w="4671" h="326" extrusionOk="0">
                  <a:moveTo>
                    <a:pt x="3249" y="0"/>
                  </a:moveTo>
                  <a:cubicBezTo>
                    <a:pt x="2969" y="0"/>
                    <a:pt x="2661" y="4"/>
                    <a:pt x="2335" y="13"/>
                  </a:cubicBezTo>
                  <a:cubicBezTo>
                    <a:pt x="1068" y="46"/>
                    <a:pt x="0" y="146"/>
                    <a:pt x="0" y="246"/>
                  </a:cubicBezTo>
                  <a:cubicBezTo>
                    <a:pt x="0" y="295"/>
                    <a:pt x="554" y="326"/>
                    <a:pt x="1362" y="326"/>
                  </a:cubicBezTo>
                  <a:cubicBezTo>
                    <a:pt x="1657" y="326"/>
                    <a:pt x="1987" y="322"/>
                    <a:pt x="2335" y="313"/>
                  </a:cubicBezTo>
                  <a:cubicBezTo>
                    <a:pt x="3603" y="279"/>
                    <a:pt x="4670" y="179"/>
                    <a:pt x="4670" y="113"/>
                  </a:cubicBezTo>
                  <a:cubicBezTo>
                    <a:pt x="4670" y="38"/>
                    <a:pt x="4089" y="0"/>
                    <a:pt x="32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6404760" y="4744958"/>
              <a:ext cx="137510" cy="7584"/>
            </a:xfrm>
            <a:custGeom>
              <a:avLst/>
              <a:gdLst/>
              <a:ahLst/>
              <a:cxnLst/>
              <a:rect l="l" t="t" r="r" b="b"/>
              <a:pathLst>
                <a:path w="6672" h="368" extrusionOk="0">
                  <a:moveTo>
                    <a:pt x="5159" y="1"/>
                  </a:moveTo>
                  <a:cubicBezTo>
                    <a:pt x="4634" y="1"/>
                    <a:pt x="4007" y="8"/>
                    <a:pt x="3336" y="21"/>
                  </a:cubicBezTo>
                  <a:cubicBezTo>
                    <a:pt x="1468" y="87"/>
                    <a:pt x="0" y="221"/>
                    <a:pt x="0" y="287"/>
                  </a:cubicBezTo>
                  <a:cubicBezTo>
                    <a:pt x="0" y="342"/>
                    <a:pt x="445" y="367"/>
                    <a:pt x="1157" y="367"/>
                  </a:cubicBezTo>
                  <a:cubicBezTo>
                    <a:pt x="1738" y="367"/>
                    <a:pt x="2496" y="351"/>
                    <a:pt x="3336" y="321"/>
                  </a:cubicBezTo>
                  <a:cubicBezTo>
                    <a:pt x="5171" y="287"/>
                    <a:pt x="6672" y="154"/>
                    <a:pt x="6672" y="87"/>
                  </a:cubicBezTo>
                  <a:cubicBezTo>
                    <a:pt x="6672" y="24"/>
                    <a:pt x="6068" y="1"/>
                    <a:pt x="51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6399937" y="4685498"/>
              <a:ext cx="137531" cy="7708"/>
            </a:xfrm>
            <a:custGeom>
              <a:avLst/>
              <a:gdLst/>
              <a:ahLst/>
              <a:cxnLst/>
              <a:rect l="l" t="t" r="r" b="b"/>
              <a:pathLst>
                <a:path w="6673" h="374" extrusionOk="0">
                  <a:moveTo>
                    <a:pt x="5228" y="0"/>
                  </a:moveTo>
                  <a:cubicBezTo>
                    <a:pt x="4689" y="0"/>
                    <a:pt x="4037" y="11"/>
                    <a:pt x="3336" y="37"/>
                  </a:cubicBezTo>
                  <a:cubicBezTo>
                    <a:pt x="1468" y="70"/>
                    <a:pt x="1" y="204"/>
                    <a:pt x="1" y="304"/>
                  </a:cubicBezTo>
                  <a:cubicBezTo>
                    <a:pt x="1" y="345"/>
                    <a:pt x="561" y="373"/>
                    <a:pt x="1431" y="373"/>
                  </a:cubicBezTo>
                  <a:cubicBezTo>
                    <a:pt x="1968" y="373"/>
                    <a:pt x="2623" y="363"/>
                    <a:pt x="3336" y="337"/>
                  </a:cubicBezTo>
                  <a:cubicBezTo>
                    <a:pt x="5171" y="270"/>
                    <a:pt x="6672" y="170"/>
                    <a:pt x="6672" y="70"/>
                  </a:cubicBezTo>
                  <a:cubicBezTo>
                    <a:pt x="6672" y="29"/>
                    <a:pt x="6099" y="0"/>
                    <a:pt x="52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6468012" y="4577873"/>
              <a:ext cx="228256" cy="72650"/>
            </a:xfrm>
            <a:custGeom>
              <a:avLst/>
              <a:gdLst/>
              <a:ahLst/>
              <a:cxnLst/>
              <a:rect l="l" t="t" r="r" b="b"/>
              <a:pathLst>
                <a:path w="11075" h="3525" extrusionOk="0">
                  <a:moveTo>
                    <a:pt x="1651" y="0"/>
                  </a:moveTo>
                  <a:cubicBezTo>
                    <a:pt x="1546" y="0"/>
                    <a:pt x="1472" y="18"/>
                    <a:pt x="1434" y="55"/>
                  </a:cubicBezTo>
                  <a:cubicBezTo>
                    <a:pt x="867" y="656"/>
                    <a:pt x="0" y="2524"/>
                    <a:pt x="0" y="2524"/>
                  </a:cubicBezTo>
                  <a:lnTo>
                    <a:pt x="11075" y="3524"/>
                  </a:lnTo>
                  <a:cubicBezTo>
                    <a:pt x="11075" y="3524"/>
                    <a:pt x="3154" y="0"/>
                    <a:pt x="16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7367247" y="4522618"/>
              <a:ext cx="151257" cy="193219"/>
            </a:xfrm>
            <a:custGeom>
              <a:avLst/>
              <a:gdLst/>
              <a:ahLst/>
              <a:cxnLst/>
              <a:rect l="l" t="t" r="r" b="b"/>
              <a:pathLst>
                <a:path w="7339" h="9375" extrusionOk="0">
                  <a:moveTo>
                    <a:pt x="0" y="1"/>
                  </a:moveTo>
                  <a:cubicBezTo>
                    <a:pt x="0" y="34"/>
                    <a:pt x="601" y="368"/>
                    <a:pt x="1468" y="1035"/>
                  </a:cubicBezTo>
                  <a:cubicBezTo>
                    <a:pt x="1968" y="1435"/>
                    <a:pt x="2469" y="1835"/>
                    <a:pt x="2936" y="2302"/>
                  </a:cubicBezTo>
                  <a:cubicBezTo>
                    <a:pt x="3503" y="2836"/>
                    <a:pt x="4036" y="3403"/>
                    <a:pt x="4503" y="4004"/>
                  </a:cubicBezTo>
                  <a:cubicBezTo>
                    <a:pt x="5004" y="4637"/>
                    <a:pt x="5437" y="5305"/>
                    <a:pt x="5838" y="5972"/>
                  </a:cubicBezTo>
                  <a:cubicBezTo>
                    <a:pt x="6138" y="6539"/>
                    <a:pt x="6438" y="7106"/>
                    <a:pt x="6705" y="7706"/>
                  </a:cubicBezTo>
                  <a:cubicBezTo>
                    <a:pt x="7139" y="8740"/>
                    <a:pt x="7305" y="9374"/>
                    <a:pt x="7339" y="9374"/>
                  </a:cubicBezTo>
                  <a:cubicBezTo>
                    <a:pt x="7339" y="9241"/>
                    <a:pt x="7305" y="9074"/>
                    <a:pt x="7239" y="8941"/>
                  </a:cubicBezTo>
                  <a:cubicBezTo>
                    <a:pt x="7139" y="8540"/>
                    <a:pt x="6972" y="8107"/>
                    <a:pt x="6838" y="7706"/>
                  </a:cubicBezTo>
                  <a:cubicBezTo>
                    <a:pt x="6572" y="7106"/>
                    <a:pt x="6305" y="6505"/>
                    <a:pt x="6005" y="5938"/>
                  </a:cubicBezTo>
                  <a:cubicBezTo>
                    <a:pt x="5604" y="5238"/>
                    <a:pt x="5171" y="4571"/>
                    <a:pt x="4670" y="3937"/>
                  </a:cubicBezTo>
                  <a:cubicBezTo>
                    <a:pt x="4170" y="3303"/>
                    <a:pt x="3636" y="2703"/>
                    <a:pt x="3069" y="2169"/>
                  </a:cubicBezTo>
                  <a:cubicBezTo>
                    <a:pt x="2569" y="1702"/>
                    <a:pt x="2068" y="1302"/>
                    <a:pt x="1535" y="901"/>
                  </a:cubicBezTo>
                  <a:cubicBezTo>
                    <a:pt x="1168" y="668"/>
                    <a:pt x="801" y="401"/>
                    <a:pt x="434" y="201"/>
                  </a:cubicBezTo>
                  <a:cubicBezTo>
                    <a:pt x="300" y="134"/>
                    <a:pt x="167" y="34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6353874" y="3671507"/>
              <a:ext cx="621515" cy="1047421"/>
            </a:xfrm>
            <a:custGeom>
              <a:avLst/>
              <a:gdLst/>
              <a:ahLst/>
              <a:cxnLst/>
              <a:rect l="l" t="t" r="r" b="b"/>
              <a:pathLst>
                <a:path w="30156" h="50821" extrusionOk="0">
                  <a:moveTo>
                    <a:pt x="19982" y="1"/>
                  </a:moveTo>
                  <a:lnTo>
                    <a:pt x="10575" y="26753"/>
                  </a:lnTo>
                  <a:lnTo>
                    <a:pt x="1" y="29789"/>
                  </a:lnTo>
                  <a:cubicBezTo>
                    <a:pt x="1" y="29789"/>
                    <a:pt x="3837" y="46000"/>
                    <a:pt x="7740" y="48902"/>
                  </a:cubicBezTo>
                  <a:cubicBezTo>
                    <a:pt x="8980" y="49833"/>
                    <a:pt x="10942" y="50821"/>
                    <a:pt x="13008" y="50821"/>
                  </a:cubicBezTo>
                  <a:cubicBezTo>
                    <a:pt x="13164" y="50821"/>
                    <a:pt x="13320" y="50815"/>
                    <a:pt x="13477" y="50804"/>
                  </a:cubicBezTo>
                  <a:cubicBezTo>
                    <a:pt x="17713" y="50537"/>
                    <a:pt x="22450" y="47535"/>
                    <a:pt x="24251" y="43398"/>
                  </a:cubicBezTo>
                  <a:cubicBezTo>
                    <a:pt x="25853" y="39696"/>
                    <a:pt x="30156" y="1468"/>
                    <a:pt x="30156" y="1468"/>
                  </a:cubicBezTo>
                  <a:lnTo>
                    <a:pt x="1998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6702430" y="3212955"/>
              <a:ext cx="304595" cy="512880"/>
            </a:xfrm>
            <a:custGeom>
              <a:avLst/>
              <a:gdLst/>
              <a:ahLst/>
              <a:cxnLst/>
              <a:rect l="l" t="t" r="r" b="b"/>
              <a:pathLst>
                <a:path w="14779" h="24885" extrusionOk="0">
                  <a:moveTo>
                    <a:pt x="7173" y="0"/>
                  </a:moveTo>
                  <a:cubicBezTo>
                    <a:pt x="6339" y="0"/>
                    <a:pt x="5572" y="467"/>
                    <a:pt x="5171" y="1201"/>
                  </a:cubicBezTo>
                  <a:lnTo>
                    <a:pt x="4104" y="1401"/>
                  </a:lnTo>
                  <a:cubicBezTo>
                    <a:pt x="3337" y="1401"/>
                    <a:pt x="2669" y="1868"/>
                    <a:pt x="2403" y="2569"/>
                  </a:cubicBezTo>
                  <a:lnTo>
                    <a:pt x="1" y="9073"/>
                  </a:lnTo>
                  <a:lnTo>
                    <a:pt x="3070" y="22250"/>
                  </a:lnTo>
                  <a:lnTo>
                    <a:pt x="13110" y="24885"/>
                  </a:lnTo>
                  <a:lnTo>
                    <a:pt x="13644" y="18347"/>
                  </a:lnTo>
                  <a:lnTo>
                    <a:pt x="12143" y="13110"/>
                  </a:lnTo>
                  <a:lnTo>
                    <a:pt x="11542" y="11108"/>
                  </a:lnTo>
                  <a:lnTo>
                    <a:pt x="11542" y="11108"/>
                  </a:lnTo>
                  <a:lnTo>
                    <a:pt x="12677" y="12276"/>
                  </a:lnTo>
                  <a:lnTo>
                    <a:pt x="14778" y="10074"/>
                  </a:lnTo>
                  <a:cubicBezTo>
                    <a:pt x="14778" y="10074"/>
                    <a:pt x="14111" y="6105"/>
                    <a:pt x="13511" y="6105"/>
                  </a:cubicBezTo>
                  <a:cubicBezTo>
                    <a:pt x="12810" y="6238"/>
                    <a:pt x="12076" y="6472"/>
                    <a:pt x="11409" y="6738"/>
                  </a:cubicBezTo>
                  <a:cubicBezTo>
                    <a:pt x="11009" y="6905"/>
                    <a:pt x="10675" y="7005"/>
                    <a:pt x="10675" y="7005"/>
                  </a:cubicBezTo>
                  <a:lnTo>
                    <a:pt x="8941" y="7939"/>
                  </a:lnTo>
                  <a:lnTo>
                    <a:pt x="8941" y="7939"/>
                  </a:lnTo>
                  <a:lnTo>
                    <a:pt x="10709" y="5204"/>
                  </a:lnTo>
                  <a:cubicBezTo>
                    <a:pt x="10709" y="5204"/>
                    <a:pt x="11584" y="5949"/>
                    <a:pt x="12430" y="5949"/>
                  </a:cubicBezTo>
                  <a:cubicBezTo>
                    <a:pt x="12798" y="5949"/>
                    <a:pt x="13161" y="5809"/>
                    <a:pt x="13444" y="5404"/>
                  </a:cubicBezTo>
                  <a:cubicBezTo>
                    <a:pt x="14144" y="4403"/>
                    <a:pt x="11509" y="2169"/>
                    <a:pt x="10508" y="1368"/>
                  </a:cubicBezTo>
                  <a:cubicBezTo>
                    <a:pt x="10333" y="1218"/>
                    <a:pt x="10139" y="1143"/>
                    <a:pt x="9927" y="1143"/>
                  </a:cubicBezTo>
                  <a:cubicBezTo>
                    <a:pt x="9856" y="1143"/>
                    <a:pt x="9783" y="1151"/>
                    <a:pt x="9708" y="1168"/>
                  </a:cubicBezTo>
                  <a:lnTo>
                    <a:pt x="8674" y="1368"/>
                  </a:lnTo>
                  <a:cubicBezTo>
                    <a:pt x="8607" y="601"/>
                    <a:pt x="7940" y="0"/>
                    <a:pt x="71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701070" y="3211471"/>
              <a:ext cx="308016" cy="513004"/>
            </a:xfrm>
            <a:custGeom>
              <a:avLst/>
              <a:gdLst/>
              <a:ahLst/>
              <a:cxnLst/>
              <a:rect l="l" t="t" r="r" b="b"/>
              <a:pathLst>
                <a:path w="14945" h="24891" extrusionOk="0">
                  <a:moveTo>
                    <a:pt x="7227" y="1"/>
                  </a:moveTo>
                  <a:cubicBezTo>
                    <a:pt x="7186" y="1"/>
                    <a:pt x="7146" y="2"/>
                    <a:pt x="7105" y="6"/>
                  </a:cubicBezTo>
                  <a:cubicBezTo>
                    <a:pt x="6672" y="39"/>
                    <a:pt x="6271" y="172"/>
                    <a:pt x="5938" y="406"/>
                  </a:cubicBezTo>
                  <a:cubicBezTo>
                    <a:pt x="5656" y="594"/>
                    <a:pt x="5404" y="870"/>
                    <a:pt x="5208" y="1178"/>
                  </a:cubicBezTo>
                  <a:lnTo>
                    <a:pt x="5208" y="1178"/>
                  </a:lnTo>
                  <a:lnTo>
                    <a:pt x="4136" y="1373"/>
                  </a:lnTo>
                  <a:cubicBezTo>
                    <a:pt x="3703" y="1373"/>
                    <a:pt x="3269" y="1507"/>
                    <a:pt x="2936" y="1774"/>
                  </a:cubicBezTo>
                  <a:cubicBezTo>
                    <a:pt x="2635" y="2074"/>
                    <a:pt x="2402" y="2407"/>
                    <a:pt x="2268" y="2841"/>
                  </a:cubicBezTo>
                  <a:lnTo>
                    <a:pt x="1468" y="5009"/>
                  </a:lnTo>
                  <a:cubicBezTo>
                    <a:pt x="968" y="6444"/>
                    <a:pt x="467" y="7811"/>
                    <a:pt x="0" y="9112"/>
                  </a:cubicBezTo>
                  <a:lnTo>
                    <a:pt x="0" y="9145"/>
                  </a:lnTo>
                  <a:cubicBezTo>
                    <a:pt x="934" y="13148"/>
                    <a:pt x="1701" y="16451"/>
                    <a:pt x="2268" y="18752"/>
                  </a:cubicBezTo>
                  <a:cubicBezTo>
                    <a:pt x="2535" y="19887"/>
                    <a:pt x="2735" y="20754"/>
                    <a:pt x="2902" y="21388"/>
                  </a:cubicBezTo>
                  <a:cubicBezTo>
                    <a:pt x="2969" y="21688"/>
                    <a:pt x="3036" y="21921"/>
                    <a:pt x="3069" y="22088"/>
                  </a:cubicBezTo>
                  <a:cubicBezTo>
                    <a:pt x="3102" y="22222"/>
                    <a:pt x="3136" y="22322"/>
                    <a:pt x="3136" y="22322"/>
                  </a:cubicBezTo>
                  <a:cubicBezTo>
                    <a:pt x="3136" y="22222"/>
                    <a:pt x="3102" y="22121"/>
                    <a:pt x="3102" y="22055"/>
                  </a:cubicBezTo>
                  <a:cubicBezTo>
                    <a:pt x="3069" y="21888"/>
                    <a:pt x="3036" y="21654"/>
                    <a:pt x="2969" y="21354"/>
                  </a:cubicBezTo>
                  <a:lnTo>
                    <a:pt x="2369" y="18686"/>
                  </a:lnTo>
                  <a:cubicBezTo>
                    <a:pt x="1837" y="16392"/>
                    <a:pt x="1106" y="13137"/>
                    <a:pt x="176" y="9119"/>
                  </a:cubicBezTo>
                  <a:lnTo>
                    <a:pt x="176" y="9119"/>
                  </a:lnTo>
                  <a:cubicBezTo>
                    <a:pt x="641" y="7826"/>
                    <a:pt x="1138" y="6468"/>
                    <a:pt x="1668" y="5076"/>
                  </a:cubicBezTo>
                  <a:cubicBezTo>
                    <a:pt x="1935" y="4342"/>
                    <a:pt x="2202" y="3608"/>
                    <a:pt x="2469" y="2874"/>
                  </a:cubicBezTo>
                  <a:cubicBezTo>
                    <a:pt x="2602" y="2507"/>
                    <a:pt x="2802" y="2174"/>
                    <a:pt x="3102" y="1907"/>
                  </a:cubicBezTo>
                  <a:cubicBezTo>
                    <a:pt x="3403" y="1673"/>
                    <a:pt x="3770" y="1540"/>
                    <a:pt x="4170" y="1540"/>
                  </a:cubicBezTo>
                  <a:lnTo>
                    <a:pt x="5271" y="1340"/>
                  </a:lnTo>
                  <a:lnTo>
                    <a:pt x="5304" y="1340"/>
                  </a:lnTo>
                  <a:lnTo>
                    <a:pt x="5337" y="1307"/>
                  </a:lnTo>
                  <a:cubicBezTo>
                    <a:pt x="5671" y="639"/>
                    <a:pt x="6338" y="206"/>
                    <a:pt x="7072" y="172"/>
                  </a:cubicBezTo>
                  <a:cubicBezTo>
                    <a:pt x="7113" y="169"/>
                    <a:pt x="7153" y="167"/>
                    <a:pt x="7193" y="167"/>
                  </a:cubicBezTo>
                  <a:cubicBezTo>
                    <a:pt x="7546" y="167"/>
                    <a:pt x="7866" y="296"/>
                    <a:pt x="8106" y="506"/>
                  </a:cubicBezTo>
                  <a:cubicBezTo>
                    <a:pt x="8406" y="706"/>
                    <a:pt x="8606" y="1040"/>
                    <a:pt x="8606" y="1440"/>
                  </a:cubicBezTo>
                  <a:lnTo>
                    <a:pt x="8606" y="1573"/>
                  </a:lnTo>
                  <a:lnTo>
                    <a:pt x="8740" y="1540"/>
                  </a:lnTo>
                  <a:lnTo>
                    <a:pt x="9507" y="1373"/>
                  </a:lnTo>
                  <a:cubicBezTo>
                    <a:pt x="9640" y="1340"/>
                    <a:pt x="9765" y="1323"/>
                    <a:pt x="9886" y="1323"/>
                  </a:cubicBezTo>
                  <a:cubicBezTo>
                    <a:pt x="10007" y="1323"/>
                    <a:pt x="10124" y="1340"/>
                    <a:pt x="10241" y="1373"/>
                  </a:cubicBezTo>
                  <a:cubicBezTo>
                    <a:pt x="10474" y="1507"/>
                    <a:pt x="10708" y="1640"/>
                    <a:pt x="10875" y="1840"/>
                  </a:cubicBezTo>
                  <a:cubicBezTo>
                    <a:pt x="11075" y="2007"/>
                    <a:pt x="11308" y="2174"/>
                    <a:pt x="11508" y="2374"/>
                  </a:cubicBezTo>
                  <a:cubicBezTo>
                    <a:pt x="11909" y="2708"/>
                    <a:pt x="12276" y="3108"/>
                    <a:pt x="12643" y="3541"/>
                  </a:cubicBezTo>
                  <a:cubicBezTo>
                    <a:pt x="13009" y="3908"/>
                    <a:pt x="13310" y="4375"/>
                    <a:pt x="13476" y="4909"/>
                  </a:cubicBezTo>
                  <a:cubicBezTo>
                    <a:pt x="13510" y="5043"/>
                    <a:pt x="13510" y="5176"/>
                    <a:pt x="13476" y="5309"/>
                  </a:cubicBezTo>
                  <a:cubicBezTo>
                    <a:pt x="13319" y="5687"/>
                    <a:pt x="12924" y="5946"/>
                    <a:pt x="12516" y="5946"/>
                  </a:cubicBezTo>
                  <a:cubicBezTo>
                    <a:pt x="12491" y="5946"/>
                    <a:pt x="12467" y="5945"/>
                    <a:pt x="12442" y="5943"/>
                  </a:cubicBezTo>
                  <a:cubicBezTo>
                    <a:pt x="11842" y="5876"/>
                    <a:pt x="11275" y="5610"/>
                    <a:pt x="10808" y="5243"/>
                  </a:cubicBezTo>
                  <a:lnTo>
                    <a:pt x="10741" y="5143"/>
                  </a:lnTo>
                  <a:lnTo>
                    <a:pt x="10674" y="5243"/>
                  </a:lnTo>
                  <a:lnTo>
                    <a:pt x="8907" y="7945"/>
                  </a:lnTo>
                  <a:lnTo>
                    <a:pt x="8673" y="8278"/>
                  </a:lnTo>
                  <a:lnTo>
                    <a:pt x="9040" y="8111"/>
                  </a:lnTo>
                  <a:lnTo>
                    <a:pt x="9106" y="8078"/>
                  </a:lnTo>
                  <a:lnTo>
                    <a:pt x="9106" y="8078"/>
                  </a:lnTo>
                  <a:lnTo>
                    <a:pt x="9107" y="8078"/>
                  </a:lnTo>
                  <a:cubicBezTo>
                    <a:pt x="9107" y="8078"/>
                    <a:pt x="9107" y="8077"/>
                    <a:pt x="9107" y="8077"/>
                  </a:cubicBezTo>
                  <a:lnTo>
                    <a:pt x="9107" y="8077"/>
                  </a:lnTo>
                  <a:lnTo>
                    <a:pt x="10808" y="7211"/>
                  </a:lnTo>
                  <a:cubicBezTo>
                    <a:pt x="11408" y="6977"/>
                    <a:pt x="11975" y="6744"/>
                    <a:pt x="12576" y="6577"/>
                  </a:cubicBezTo>
                  <a:cubicBezTo>
                    <a:pt x="12843" y="6477"/>
                    <a:pt x="13143" y="6410"/>
                    <a:pt x="13443" y="6343"/>
                  </a:cubicBezTo>
                  <a:cubicBezTo>
                    <a:pt x="13476" y="6327"/>
                    <a:pt x="13510" y="6318"/>
                    <a:pt x="13543" y="6318"/>
                  </a:cubicBezTo>
                  <a:cubicBezTo>
                    <a:pt x="13577" y="6318"/>
                    <a:pt x="13610" y="6327"/>
                    <a:pt x="13643" y="6343"/>
                  </a:cubicBezTo>
                  <a:cubicBezTo>
                    <a:pt x="13677" y="6343"/>
                    <a:pt x="13710" y="6377"/>
                    <a:pt x="13743" y="6444"/>
                  </a:cubicBezTo>
                  <a:cubicBezTo>
                    <a:pt x="13810" y="6544"/>
                    <a:pt x="13877" y="6677"/>
                    <a:pt x="13943" y="6810"/>
                  </a:cubicBezTo>
                  <a:cubicBezTo>
                    <a:pt x="14304" y="7893"/>
                    <a:pt x="14568" y="9008"/>
                    <a:pt x="14767" y="10124"/>
                  </a:cubicBezTo>
                  <a:lnTo>
                    <a:pt x="14767" y="10124"/>
                  </a:lnTo>
                  <a:lnTo>
                    <a:pt x="12774" y="12277"/>
                  </a:lnTo>
                  <a:lnTo>
                    <a:pt x="12774" y="12277"/>
                  </a:lnTo>
                  <a:lnTo>
                    <a:pt x="11709" y="11180"/>
                  </a:lnTo>
                  <a:lnTo>
                    <a:pt x="11442" y="10913"/>
                  </a:lnTo>
                  <a:lnTo>
                    <a:pt x="11542" y="11247"/>
                  </a:lnTo>
                  <a:cubicBezTo>
                    <a:pt x="12375" y="14046"/>
                    <a:pt x="13075" y="16478"/>
                    <a:pt x="13674" y="18478"/>
                  </a:cubicBezTo>
                  <a:lnTo>
                    <a:pt x="13674" y="18478"/>
                  </a:lnTo>
                  <a:cubicBezTo>
                    <a:pt x="13509" y="20534"/>
                    <a:pt x="13376" y="22159"/>
                    <a:pt x="13276" y="23256"/>
                  </a:cubicBezTo>
                  <a:cubicBezTo>
                    <a:pt x="13243" y="23823"/>
                    <a:pt x="13210" y="24256"/>
                    <a:pt x="13210" y="24557"/>
                  </a:cubicBezTo>
                  <a:lnTo>
                    <a:pt x="13210" y="24890"/>
                  </a:lnTo>
                  <a:cubicBezTo>
                    <a:pt x="13243" y="24790"/>
                    <a:pt x="13243" y="24690"/>
                    <a:pt x="13243" y="24557"/>
                  </a:cubicBezTo>
                  <a:lnTo>
                    <a:pt x="13376" y="23289"/>
                  </a:lnTo>
                  <a:cubicBezTo>
                    <a:pt x="13476" y="22155"/>
                    <a:pt x="13610" y="20520"/>
                    <a:pt x="13810" y="18485"/>
                  </a:cubicBezTo>
                  <a:lnTo>
                    <a:pt x="13810" y="18452"/>
                  </a:lnTo>
                  <a:cubicBezTo>
                    <a:pt x="13230" y="16520"/>
                    <a:pt x="12557" y="14183"/>
                    <a:pt x="11791" y="11503"/>
                  </a:cubicBezTo>
                  <a:lnTo>
                    <a:pt x="11791" y="11503"/>
                  </a:lnTo>
                  <a:lnTo>
                    <a:pt x="12709" y="12448"/>
                  </a:lnTo>
                  <a:lnTo>
                    <a:pt x="12776" y="12548"/>
                  </a:lnTo>
                  <a:lnTo>
                    <a:pt x="12843" y="12448"/>
                  </a:lnTo>
                  <a:cubicBezTo>
                    <a:pt x="13510" y="11747"/>
                    <a:pt x="14210" y="11013"/>
                    <a:pt x="14911" y="10246"/>
                  </a:cubicBezTo>
                  <a:lnTo>
                    <a:pt x="14944" y="10213"/>
                  </a:lnTo>
                  <a:lnTo>
                    <a:pt x="14944" y="10180"/>
                  </a:lnTo>
                  <a:cubicBezTo>
                    <a:pt x="14777" y="9012"/>
                    <a:pt x="14511" y="7845"/>
                    <a:pt x="14110" y="6744"/>
                  </a:cubicBezTo>
                  <a:cubicBezTo>
                    <a:pt x="14077" y="6610"/>
                    <a:pt x="14010" y="6444"/>
                    <a:pt x="13910" y="6343"/>
                  </a:cubicBezTo>
                  <a:cubicBezTo>
                    <a:pt x="13843" y="6243"/>
                    <a:pt x="13777" y="6177"/>
                    <a:pt x="13677" y="6143"/>
                  </a:cubicBezTo>
                  <a:lnTo>
                    <a:pt x="13410" y="6143"/>
                  </a:lnTo>
                  <a:cubicBezTo>
                    <a:pt x="13110" y="6210"/>
                    <a:pt x="12809" y="6277"/>
                    <a:pt x="12509" y="6377"/>
                  </a:cubicBezTo>
                  <a:cubicBezTo>
                    <a:pt x="11909" y="6577"/>
                    <a:pt x="11308" y="6810"/>
                    <a:pt x="10741" y="7011"/>
                  </a:cubicBezTo>
                  <a:lnTo>
                    <a:pt x="9336" y="7726"/>
                  </a:lnTo>
                  <a:lnTo>
                    <a:pt x="9336" y="7726"/>
                  </a:lnTo>
                  <a:cubicBezTo>
                    <a:pt x="9812" y="6996"/>
                    <a:pt x="10307" y="6230"/>
                    <a:pt x="10803" y="5483"/>
                  </a:cubicBezTo>
                  <a:lnTo>
                    <a:pt x="10803" y="5483"/>
                  </a:lnTo>
                  <a:cubicBezTo>
                    <a:pt x="11284" y="5842"/>
                    <a:pt x="11851" y="6081"/>
                    <a:pt x="12476" y="6143"/>
                  </a:cubicBezTo>
                  <a:cubicBezTo>
                    <a:pt x="12510" y="6147"/>
                    <a:pt x="12544" y="6148"/>
                    <a:pt x="12578" y="6148"/>
                  </a:cubicBezTo>
                  <a:cubicBezTo>
                    <a:pt x="12877" y="6148"/>
                    <a:pt x="13170" y="6019"/>
                    <a:pt x="13410" y="5810"/>
                  </a:cubicBezTo>
                  <a:cubicBezTo>
                    <a:pt x="13543" y="5710"/>
                    <a:pt x="13643" y="5543"/>
                    <a:pt x="13710" y="5409"/>
                  </a:cubicBezTo>
                  <a:cubicBezTo>
                    <a:pt x="13743" y="5209"/>
                    <a:pt x="13743" y="5043"/>
                    <a:pt x="13710" y="4876"/>
                  </a:cubicBezTo>
                  <a:cubicBezTo>
                    <a:pt x="13510" y="4309"/>
                    <a:pt x="13210" y="3808"/>
                    <a:pt x="12809" y="3408"/>
                  </a:cubicBezTo>
                  <a:cubicBezTo>
                    <a:pt x="12442" y="3008"/>
                    <a:pt x="12075" y="2607"/>
                    <a:pt x="11642" y="2241"/>
                  </a:cubicBezTo>
                  <a:cubicBezTo>
                    <a:pt x="11442" y="2040"/>
                    <a:pt x="11242" y="1874"/>
                    <a:pt x="11041" y="1707"/>
                  </a:cubicBezTo>
                  <a:lnTo>
                    <a:pt x="10708" y="1440"/>
                  </a:lnTo>
                  <a:cubicBezTo>
                    <a:pt x="10608" y="1340"/>
                    <a:pt x="10474" y="1273"/>
                    <a:pt x="10341" y="1206"/>
                  </a:cubicBezTo>
                  <a:cubicBezTo>
                    <a:pt x="10207" y="1173"/>
                    <a:pt x="10041" y="1140"/>
                    <a:pt x="9907" y="1140"/>
                  </a:cubicBezTo>
                  <a:cubicBezTo>
                    <a:pt x="9774" y="1173"/>
                    <a:pt x="9607" y="1173"/>
                    <a:pt x="9474" y="1240"/>
                  </a:cubicBezTo>
                  <a:lnTo>
                    <a:pt x="8822" y="1353"/>
                  </a:lnTo>
                  <a:lnTo>
                    <a:pt x="8822" y="1353"/>
                  </a:lnTo>
                  <a:cubicBezTo>
                    <a:pt x="8760" y="952"/>
                    <a:pt x="8569" y="610"/>
                    <a:pt x="8273" y="373"/>
                  </a:cubicBezTo>
                  <a:cubicBezTo>
                    <a:pt x="7973" y="133"/>
                    <a:pt x="7592" y="1"/>
                    <a:pt x="72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921061" y="3397209"/>
              <a:ext cx="51587" cy="68858"/>
            </a:xfrm>
            <a:custGeom>
              <a:avLst/>
              <a:gdLst/>
              <a:ahLst/>
              <a:cxnLst/>
              <a:rect l="l" t="t" r="r" b="b"/>
              <a:pathLst>
                <a:path w="2503" h="3341" extrusionOk="0">
                  <a:moveTo>
                    <a:pt x="2502" y="0"/>
                  </a:moveTo>
                  <a:lnTo>
                    <a:pt x="1802" y="334"/>
                  </a:lnTo>
                  <a:cubicBezTo>
                    <a:pt x="1168" y="634"/>
                    <a:pt x="568" y="967"/>
                    <a:pt x="0" y="1334"/>
                  </a:cubicBezTo>
                  <a:cubicBezTo>
                    <a:pt x="482" y="1182"/>
                    <a:pt x="964" y="992"/>
                    <a:pt x="1446" y="762"/>
                  </a:cubicBezTo>
                  <a:lnTo>
                    <a:pt x="1446" y="762"/>
                  </a:lnTo>
                  <a:cubicBezTo>
                    <a:pt x="1418" y="807"/>
                    <a:pt x="1392" y="853"/>
                    <a:pt x="1368" y="901"/>
                  </a:cubicBezTo>
                  <a:cubicBezTo>
                    <a:pt x="1168" y="1234"/>
                    <a:pt x="1101" y="1635"/>
                    <a:pt x="1135" y="2001"/>
                  </a:cubicBezTo>
                  <a:cubicBezTo>
                    <a:pt x="1168" y="2302"/>
                    <a:pt x="1301" y="2569"/>
                    <a:pt x="1468" y="2835"/>
                  </a:cubicBezTo>
                  <a:cubicBezTo>
                    <a:pt x="1739" y="3197"/>
                    <a:pt x="2010" y="3341"/>
                    <a:pt x="2060" y="3341"/>
                  </a:cubicBezTo>
                  <a:cubicBezTo>
                    <a:pt x="2066" y="3341"/>
                    <a:pt x="2069" y="3339"/>
                    <a:pt x="2069" y="3336"/>
                  </a:cubicBezTo>
                  <a:cubicBezTo>
                    <a:pt x="1902" y="3169"/>
                    <a:pt x="1735" y="2969"/>
                    <a:pt x="1602" y="2735"/>
                  </a:cubicBezTo>
                  <a:cubicBezTo>
                    <a:pt x="1435" y="2502"/>
                    <a:pt x="1368" y="2235"/>
                    <a:pt x="1335" y="1968"/>
                  </a:cubicBezTo>
                  <a:cubicBezTo>
                    <a:pt x="1301" y="1434"/>
                    <a:pt x="1535" y="901"/>
                    <a:pt x="1935" y="5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6817929" y="3236842"/>
              <a:ext cx="94909" cy="115004"/>
            </a:xfrm>
            <a:custGeom>
              <a:avLst/>
              <a:gdLst/>
              <a:ahLst/>
              <a:cxnLst/>
              <a:rect l="l" t="t" r="r" b="b"/>
              <a:pathLst>
                <a:path w="4605" h="5580" extrusionOk="0">
                  <a:moveTo>
                    <a:pt x="4164" y="0"/>
                  </a:moveTo>
                  <a:cubicBezTo>
                    <a:pt x="3936" y="0"/>
                    <a:pt x="3697" y="65"/>
                    <a:pt x="3503" y="176"/>
                  </a:cubicBezTo>
                  <a:cubicBezTo>
                    <a:pt x="3136" y="409"/>
                    <a:pt x="2836" y="709"/>
                    <a:pt x="2636" y="1076"/>
                  </a:cubicBezTo>
                  <a:cubicBezTo>
                    <a:pt x="2403" y="1443"/>
                    <a:pt x="2136" y="1877"/>
                    <a:pt x="1869" y="2310"/>
                  </a:cubicBezTo>
                  <a:cubicBezTo>
                    <a:pt x="1335" y="3211"/>
                    <a:pt x="835" y="4012"/>
                    <a:pt x="501" y="4612"/>
                  </a:cubicBezTo>
                  <a:cubicBezTo>
                    <a:pt x="301" y="4912"/>
                    <a:pt x="134" y="5246"/>
                    <a:pt x="1" y="5579"/>
                  </a:cubicBezTo>
                  <a:cubicBezTo>
                    <a:pt x="234" y="5313"/>
                    <a:pt x="435" y="5012"/>
                    <a:pt x="635" y="4712"/>
                  </a:cubicBezTo>
                  <a:cubicBezTo>
                    <a:pt x="1002" y="4112"/>
                    <a:pt x="1502" y="3311"/>
                    <a:pt x="2036" y="2444"/>
                  </a:cubicBezTo>
                  <a:cubicBezTo>
                    <a:pt x="2603" y="1577"/>
                    <a:pt x="3003" y="676"/>
                    <a:pt x="3570" y="342"/>
                  </a:cubicBezTo>
                  <a:cubicBezTo>
                    <a:pt x="3804" y="209"/>
                    <a:pt x="4037" y="109"/>
                    <a:pt x="4304" y="109"/>
                  </a:cubicBezTo>
                  <a:lnTo>
                    <a:pt x="4604" y="109"/>
                  </a:lnTo>
                  <a:cubicBezTo>
                    <a:pt x="4504" y="42"/>
                    <a:pt x="4404" y="9"/>
                    <a:pt x="4304" y="9"/>
                  </a:cubicBezTo>
                  <a:cubicBezTo>
                    <a:pt x="4258" y="3"/>
                    <a:pt x="4211" y="0"/>
                    <a:pt x="41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6751255" y="3233586"/>
              <a:ext cx="58450" cy="118260"/>
            </a:xfrm>
            <a:custGeom>
              <a:avLst/>
              <a:gdLst/>
              <a:ahLst/>
              <a:cxnLst/>
              <a:rect l="l" t="t" r="r" b="b"/>
              <a:pathLst>
                <a:path w="2836" h="5738" extrusionOk="0">
                  <a:moveTo>
                    <a:pt x="2836" y="0"/>
                  </a:moveTo>
                  <a:cubicBezTo>
                    <a:pt x="2635" y="234"/>
                    <a:pt x="2469" y="500"/>
                    <a:pt x="2302" y="801"/>
                  </a:cubicBezTo>
                  <a:cubicBezTo>
                    <a:pt x="2035" y="1301"/>
                    <a:pt x="1635" y="1968"/>
                    <a:pt x="1234" y="2769"/>
                  </a:cubicBezTo>
                  <a:cubicBezTo>
                    <a:pt x="868" y="3603"/>
                    <a:pt x="534" y="4303"/>
                    <a:pt x="300" y="4837"/>
                  </a:cubicBezTo>
                  <a:cubicBezTo>
                    <a:pt x="167" y="5137"/>
                    <a:pt x="67" y="5404"/>
                    <a:pt x="0" y="5737"/>
                  </a:cubicBezTo>
                  <a:cubicBezTo>
                    <a:pt x="167" y="5471"/>
                    <a:pt x="334" y="5170"/>
                    <a:pt x="434" y="4870"/>
                  </a:cubicBezTo>
                  <a:lnTo>
                    <a:pt x="1435" y="2869"/>
                  </a:lnTo>
                  <a:cubicBezTo>
                    <a:pt x="1802" y="2102"/>
                    <a:pt x="2168" y="1434"/>
                    <a:pt x="2435" y="834"/>
                  </a:cubicBezTo>
                  <a:cubicBezTo>
                    <a:pt x="2602" y="567"/>
                    <a:pt x="2736" y="300"/>
                    <a:pt x="28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6506512" y="4168558"/>
              <a:ext cx="89386" cy="250267"/>
            </a:xfrm>
            <a:custGeom>
              <a:avLst/>
              <a:gdLst/>
              <a:ahLst/>
              <a:cxnLst/>
              <a:rect l="l" t="t" r="r" b="b"/>
              <a:pathLst>
                <a:path w="4337" h="12143" extrusionOk="0">
                  <a:moveTo>
                    <a:pt x="4337" y="1"/>
                  </a:moveTo>
                  <a:cubicBezTo>
                    <a:pt x="4236" y="134"/>
                    <a:pt x="4136" y="301"/>
                    <a:pt x="4103" y="468"/>
                  </a:cubicBezTo>
                  <a:cubicBezTo>
                    <a:pt x="3970" y="768"/>
                    <a:pt x="3769" y="1202"/>
                    <a:pt x="3536" y="1735"/>
                  </a:cubicBezTo>
                  <a:cubicBezTo>
                    <a:pt x="3102" y="2803"/>
                    <a:pt x="2502" y="4304"/>
                    <a:pt x="1901" y="6005"/>
                  </a:cubicBezTo>
                  <a:cubicBezTo>
                    <a:pt x="1334" y="7673"/>
                    <a:pt x="834" y="9207"/>
                    <a:pt x="500" y="10308"/>
                  </a:cubicBezTo>
                  <a:cubicBezTo>
                    <a:pt x="334" y="10875"/>
                    <a:pt x="200" y="11342"/>
                    <a:pt x="100" y="11643"/>
                  </a:cubicBezTo>
                  <a:cubicBezTo>
                    <a:pt x="67" y="11809"/>
                    <a:pt x="33" y="11976"/>
                    <a:pt x="0" y="12143"/>
                  </a:cubicBezTo>
                  <a:cubicBezTo>
                    <a:pt x="100" y="12009"/>
                    <a:pt x="134" y="11843"/>
                    <a:pt x="200" y="11676"/>
                  </a:cubicBezTo>
                  <a:cubicBezTo>
                    <a:pt x="300" y="11342"/>
                    <a:pt x="467" y="10875"/>
                    <a:pt x="634" y="10375"/>
                  </a:cubicBezTo>
                  <a:cubicBezTo>
                    <a:pt x="1001" y="9274"/>
                    <a:pt x="1501" y="7740"/>
                    <a:pt x="2102" y="6072"/>
                  </a:cubicBezTo>
                  <a:cubicBezTo>
                    <a:pt x="2702" y="4404"/>
                    <a:pt x="3269" y="2870"/>
                    <a:pt x="3703" y="1802"/>
                  </a:cubicBezTo>
                  <a:lnTo>
                    <a:pt x="4170" y="501"/>
                  </a:lnTo>
                  <a:cubicBezTo>
                    <a:pt x="4236" y="334"/>
                    <a:pt x="4270" y="168"/>
                    <a:pt x="43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6353874" y="4285438"/>
              <a:ext cx="528708" cy="436582"/>
            </a:xfrm>
            <a:custGeom>
              <a:avLst/>
              <a:gdLst/>
              <a:ahLst/>
              <a:cxnLst/>
              <a:rect l="l" t="t" r="r" b="b"/>
              <a:pathLst>
                <a:path w="25653" h="21183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lnTo>
                    <a:pt x="101" y="468"/>
                  </a:lnTo>
                  <a:cubicBezTo>
                    <a:pt x="168" y="801"/>
                    <a:pt x="268" y="1235"/>
                    <a:pt x="434" y="1835"/>
                  </a:cubicBezTo>
                  <a:cubicBezTo>
                    <a:pt x="735" y="3003"/>
                    <a:pt x="1235" y="4671"/>
                    <a:pt x="1869" y="6739"/>
                  </a:cubicBezTo>
                  <a:cubicBezTo>
                    <a:pt x="2202" y="7773"/>
                    <a:pt x="2536" y="8907"/>
                    <a:pt x="2903" y="10108"/>
                  </a:cubicBezTo>
                  <a:cubicBezTo>
                    <a:pt x="3303" y="11342"/>
                    <a:pt x="3637" y="12676"/>
                    <a:pt x="4170" y="13977"/>
                  </a:cubicBezTo>
                  <a:cubicBezTo>
                    <a:pt x="4704" y="15378"/>
                    <a:pt x="5471" y="16713"/>
                    <a:pt x="6405" y="17880"/>
                  </a:cubicBezTo>
                  <a:cubicBezTo>
                    <a:pt x="7406" y="19181"/>
                    <a:pt x="8740" y="20182"/>
                    <a:pt x="10275" y="20749"/>
                  </a:cubicBezTo>
                  <a:cubicBezTo>
                    <a:pt x="11075" y="21049"/>
                    <a:pt x="11876" y="21182"/>
                    <a:pt x="12710" y="21182"/>
                  </a:cubicBezTo>
                  <a:cubicBezTo>
                    <a:pt x="13510" y="21149"/>
                    <a:pt x="14311" y="21049"/>
                    <a:pt x="15078" y="20849"/>
                  </a:cubicBezTo>
                  <a:cubicBezTo>
                    <a:pt x="16546" y="20449"/>
                    <a:pt x="17947" y="19881"/>
                    <a:pt x="19248" y="19114"/>
                  </a:cubicBezTo>
                  <a:cubicBezTo>
                    <a:pt x="20415" y="18414"/>
                    <a:pt x="21483" y="17546"/>
                    <a:pt x="22417" y="16546"/>
                  </a:cubicBezTo>
                  <a:cubicBezTo>
                    <a:pt x="23217" y="15678"/>
                    <a:pt x="23851" y="14644"/>
                    <a:pt x="24251" y="13510"/>
                  </a:cubicBezTo>
                  <a:cubicBezTo>
                    <a:pt x="24585" y="12610"/>
                    <a:pt x="24852" y="11676"/>
                    <a:pt x="25052" y="10708"/>
                  </a:cubicBezTo>
                  <a:cubicBezTo>
                    <a:pt x="25219" y="9874"/>
                    <a:pt x="25319" y="9107"/>
                    <a:pt x="25419" y="8540"/>
                  </a:cubicBezTo>
                  <a:cubicBezTo>
                    <a:pt x="25486" y="7940"/>
                    <a:pt x="25552" y="7473"/>
                    <a:pt x="25619" y="7139"/>
                  </a:cubicBezTo>
                  <a:cubicBezTo>
                    <a:pt x="25619" y="7006"/>
                    <a:pt x="25652" y="6906"/>
                    <a:pt x="25652" y="6805"/>
                  </a:cubicBezTo>
                  <a:lnTo>
                    <a:pt x="25652" y="6805"/>
                  </a:lnTo>
                  <a:lnTo>
                    <a:pt x="25552" y="7172"/>
                  </a:lnTo>
                  <a:cubicBezTo>
                    <a:pt x="25519" y="7506"/>
                    <a:pt x="25452" y="7940"/>
                    <a:pt x="25319" y="8540"/>
                  </a:cubicBezTo>
                  <a:cubicBezTo>
                    <a:pt x="25219" y="9140"/>
                    <a:pt x="25085" y="9874"/>
                    <a:pt x="24919" y="10708"/>
                  </a:cubicBezTo>
                  <a:cubicBezTo>
                    <a:pt x="24718" y="11642"/>
                    <a:pt x="24452" y="12576"/>
                    <a:pt x="24118" y="13477"/>
                  </a:cubicBezTo>
                  <a:cubicBezTo>
                    <a:pt x="23684" y="14578"/>
                    <a:pt x="23051" y="15578"/>
                    <a:pt x="22283" y="16446"/>
                  </a:cubicBezTo>
                  <a:cubicBezTo>
                    <a:pt x="21349" y="17446"/>
                    <a:pt x="20282" y="18280"/>
                    <a:pt x="19148" y="18947"/>
                  </a:cubicBezTo>
                  <a:cubicBezTo>
                    <a:pt x="17847" y="19681"/>
                    <a:pt x="16479" y="20248"/>
                    <a:pt x="15045" y="20649"/>
                  </a:cubicBezTo>
                  <a:cubicBezTo>
                    <a:pt x="14278" y="20849"/>
                    <a:pt x="13477" y="20949"/>
                    <a:pt x="12710" y="20949"/>
                  </a:cubicBezTo>
                  <a:cubicBezTo>
                    <a:pt x="11909" y="20949"/>
                    <a:pt x="11109" y="20815"/>
                    <a:pt x="10342" y="20549"/>
                  </a:cubicBezTo>
                  <a:cubicBezTo>
                    <a:pt x="8874" y="19982"/>
                    <a:pt x="7573" y="19014"/>
                    <a:pt x="6572" y="17747"/>
                  </a:cubicBezTo>
                  <a:cubicBezTo>
                    <a:pt x="5638" y="16579"/>
                    <a:pt x="4904" y="15312"/>
                    <a:pt x="4371" y="13911"/>
                  </a:cubicBezTo>
                  <a:cubicBezTo>
                    <a:pt x="3804" y="12610"/>
                    <a:pt x="3503" y="11275"/>
                    <a:pt x="3103" y="10074"/>
                  </a:cubicBezTo>
                  <a:cubicBezTo>
                    <a:pt x="2736" y="8840"/>
                    <a:pt x="2369" y="7739"/>
                    <a:pt x="2036" y="6705"/>
                  </a:cubicBezTo>
                  <a:cubicBezTo>
                    <a:pt x="1368" y="4637"/>
                    <a:pt x="868" y="2969"/>
                    <a:pt x="535" y="1802"/>
                  </a:cubicBezTo>
                  <a:cubicBezTo>
                    <a:pt x="368" y="1235"/>
                    <a:pt x="234" y="801"/>
                    <a:pt x="134" y="468"/>
                  </a:cubicBezTo>
                  <a:cubicBezTo>
                    <a:pt x="101" y="334"/>
                    <a:pt x="68" y="201"/>
                    <a:pt x="68" y="134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5068964" y="4079606"/>
              <a:ext cx="472319" cy="348103"/>
            </a:xfrm>
            <a:custGeom>
              <a:avLst/>
              <a:gdLst/>
              <a:ahLst/>
              <a:cxnLst/>
              <a:rect l="l" t="t" r="r" b="b"/>
              <a:pathLst>
                <a:path w="22917" h="16890" extrusionOk="0">
                  <a:moveTo>
                    <a:pt x="7466" y="0"/>
                  </a:moveTo>
                  <a:cubicBezTo>
                    <a:pt x="4928" y="0"/>
                    <a:pt x="2385" y="528"/>
                    <a:pt x="0" y="1582"/>
                  </a:cubicBezTo>
                  <a:cubicBezTo>
                    <a:pt x="2502" y="1682"/>
                    <a:pt x="4804" y="3049"/>
                    <a:pt x="6138" y="5184"/>
                  </a:cubicBezTo>
                  <a:cubicBezTo>
                    <a:pt x="7272" y="7052"/>
                    <a:pt x="7506" y="9354"/>
                    <a:pt x="8440" y="11322"/>
                  </a:cubicBezTo>
                  <a:cubicBezTo>
                    <a:pt x="10094" y="14831"/>
                    <a:pt x="13575" y="16890"/>
                    <a:pt x="17228" y="16890"/>
                  </a:cubicBezTo>
                  <a:cubicBezTo>
                    <a:pt x="18436" y="16890"/>
                    <a:pt x="19663" y="16665"/>
                    <a:pt x="20849" y="16192"/>
                  </a:cubicBezTo>
                  <a:cubicBezTo>
                    <a:pt x="22917" y="14224"/>
                    <a:pt x="22817" y="10821"/>
                    <a:pt x="21783" y="8153"/>
                  </a:cubicBezTo>
                  <a:cubicBezTo>
                    <a:pt x="20748" y="5484"/>
                    <a:pt x="18514" y="3450"/>
                    <a:pt x="15978" y="2115"/>
                  </a:cubicBezTo>
                  <a:cubicBezTo>
                    <a:pt x="13316" y="704"/>
                    <a:pt x="10395" y="0"/>
                    <a:pt x="746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5279330" y="3469323"/>
              <a:ext cx="308697" cy="700637"/>
            </a:xfrm>
            <a:custGeom>
              <a:avLst/>
              <a:gdLst/>
              <a:ahLst/>
              <a:cxnLst/>
              <a:rect l="l" t="t" r="r" b="b"/>
              <a:pathLst>
                <a:path w="14978" h="33995" extrusionOk="0">
                  <a:moveTo>
                    <a:pt x="10008" y="1"/>
                  </a:moveTo>
                  <a:cubicBezTo>
                    <a:pt x="8696" y="1"/>
                    <a:pt x="7350" y="465"/>
                    <a:pt x="6305" y="1271"/>
                  </a:cubicBezTo>
                  <a:cubicBezTo>
                    <a:pt x="4404" y="2705"/>
                    <a:pt x="3270" y="4974"/>
                    <a:pt x="2436" y="7242"/>
                  </a:cubicBezTo>
                  <a:cubicBezTo>
                    <a:pt x="668" y="12246"/>
                    <a:pt x="1" y="17750"/>
                    <a:pt x="1468" y="22853"/>
                  </a:cubicBezTo>
                  <a:cubicBezTo>
                    <a:pt x="2936" y="27924"/>
                    <a:pt x="6405" y="32460"/>
                    <a:pt x="11475" y="33995"/>
                  </a:cubicBezTo>
                  <a:lnTo>
                    <a:pt x="11642" y="33995"/>
                  </a:lnTo>
                  <a:cubicBezTo>
                    <a:pt x="13911" y="31293"/>
                    <a:pt x="14211" y="26990"/>
                    <a:pt x="13877" y="23454"/>
                  </a:cubicBezTo>
                  <a:cubicBezTo>
                    <a:pt x="13544" y="19918"/>
                    <a:pt x="12743" y="16382"/>
                    <a:pt x="13277" y="12879"/>
                  </a:cubicBezTo>
                  <a:cubicBezTo>
                    <a:pt x="13610" y="10811"/>
                    <a:pt x="14411" y="8843"/>
                    <a:pt x="14678" y="6775"/>
                  </a:cubicBezTo>
                  <a:cubicBezTo>
                    <a:pt x="14978" y="4707"/>
                    <a:pt x="14578" y="2339"/>
                    <a:pt x="12977" y="1004"/>
                  </a:cubicBezTo>
                  <a:cubicBezTo>
                    <a:pt x="12135" y="313"/>
                    <a:pt x="11083" y="1"/>
                    <a:pt x="100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5240151" y="4116312"/>
              <a:ext cx="301833" cy="510139"/>
            </a:xfrm>
            <a:custGeom>
              <a:avLst/>
              <a:gdLst/>
              <a:ahLst/>
              <a:cxnLst/>
              <a:rect l="l" t="t" r="r" b="b"/>
              <a:pathLst>
                <a:path w="14645" h="2475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67"/>
                    <a:pt x="200" y="101"/>
                    <a:pt x="300" y="167"/>
                  </a:cubicBezTo>
                  <a:lnTo>
                    <a:pt x="1101" y="534"/>
                  </a:lnTo>
                  <a:cubicBezTo>
                    <a:pt x="1435" y="701"/>
                    <a:pt x="1868" y="935"/>
                    <a:pt x="2335" y="1202"/>
                  </a:cubicBezTo>
                  <a:cubicBezTo>
                    <a:pt x="2836" y="1435"/>
                    <a:pt x="3369" y="1802"/>
                    <a:pt x="3936" y="2169"/>
                  </a:cubicBezTo>
                  <a:cubicBezTo>
                    <a:pt x="6905" y="4204"/>
                    <a:pt x="9340" y="6906"/>
                    <a:pt x="11108" y="10041"/>
                  </a:cubicBezTo>
                  <a:cubicBezTo>
                    <a:pt x="13210" y="13744"/>
                    <a:pt x="13810" y="17613"/>
                    <a:pt x="14210" y="20315"/>
                  </a:cubicBezTo>
                  <a:cubicBezTo>
                    <a:pt x="14411" y="21683"/>
                    <a:pt x="14511" y="22817"/>
                    <a:pt x="14544" y="23551"/>
                  </a:cubicBezTo>
                  <a:lnTo>
                    <a:pt x="14611" y="24452"/>
                  </a:lnTo>
                  <a:cubicBezTo>
                    <a:pt x="14611" y="24552"/>
                    <a:pt x="14611" y="24652"/>
                    <a:pt x="14644" y="24752"/>
                  </a:cubicBezTo>
                  <a:cubicBezTo>
                    <a:pt x="14644" y="24652"/>
                    <a:pt x="14644" y="24552"/>
                    <a:pt x="14644" y="24452"/>
                  </a:cubicBezTo>
                  <a:lnTo>
                    <a:pt x="14644" y="23551"/>
                  </a:lnTo>
                  <a:cubicBezTo>
                    <a:pt x="14611" y="22784"/>
                    <a:pt x="14511" y="21650"/>
                    <a:pt x="14344" y="20282"/>
                  </a:cubicBezTo>
                  <a:cubicBezTo>
                    <a:pt x="14144" y="18681"/>
                    <a:pt x="13843" y="17080"/>
                    <a:pt x="13477" y="15512"/>
                  </a:cubicBezTo>
                  <a:cubicBezTo>
                    <a:pt x="13010" y="13577"/>
                    <a:pt x="12276" y="11709"/>
                    <a:pt x="11275" y="9974"/>
                  </a:cubicBezTo>
                  <a:cubicBezTo>
                    <a:pt x="9507" y="6806"/>
                    <a:pt x="7005" y="4104"/>
                    <a:pt x="4003" y="2069"/>
                  </a:cubicBezTo>
                  <a:cubicBezTo>
                    <a:pt x="3403" y="1669"/>
                    <a:pt x="2869" y="1368"/>
                    <a:pt x="2402" y="1101"/>
                  </a:cubicBezTo>
                  <a:cubicBezTo>
                    <a:pt x="1902" y="835"/>
                    <a:pt x="1468" y="634"/>
                    <a:pt x="1134" y="468"/>
                  </a:cubicBezTo>
                  <a:lnTo>
                    <a:pt x="300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5585945" y="3890468"/>
              <a:ext cx="427657" cy="277699"/>
            </a:xfrm>
            <a:custGeom>
              <a:avLst/>
              <a:gdLst/>
              <a:ahLst/>
              <a:cxnLst/>
              <a:rect l="l" t="t" r="r" b="b"/>
              <a:pathLst>
                <a:path w="20750" h="13474" extrusionOk="0">
                  <a:moveTo>
                    <a:pt x="20711" y="5670"/>
                  </a:moveTo>
                  <a:cubicBezTo>
                    <a:pt x="20724" y="5698"/>
                    <a:pt x="20737" y="5727"/>
                    <a:pt x="20749" y="5755"/>
                  </a:cubicBezTo>
                  <a:lnTo>
                    <a:pt x="20749" y="5722"/>
                  </a:lnTo>
                  <a:cubicBezTo>
                    <a:pt x="20737" y="5704"/>
                    <a:pt x="20724" y="5687"/>
                    <a:pt x="20711" y="5670"/>
                  </a:cubicBezTo>
                  <a:close/>
                  <a:moveTo>
                    <a:pt x="7635" y="0"/>
                  </a:moveTo>
                  <a:cubicBezTo>
                    <a:pt x="5906" y="0"/>
                    <a:pt x="4123" y="213"/>
                    <a:pt x="2770" y="1285"/>
                  </a:cubicBezTo>
                  <a:cubicBezTo>
                    <a:pt x="1369" y="2386"/>
                    <a:pt x="735" y="4254"/>
                    <a:pt x="368" y="6022"/>
                  </a:cubicBezTo>
                  <a:cubicBezTo>
                    <a:pt x="68" y="7223"/>
                    <a:pt x="1" y="8490"/>
                    <a:pt x="134" y="9724"/>
                  </a:cubicBezTo>
                  <a:cubicBezTo>
                    <a:pt x="268" y="10959"/>
                    <a:pt x="935" y="12093"/>
                    <a:pt x="1936" y="12860"/>
                  </a:cubicBezTo>
                  <a:cubicBezTo>
                    <a:pt x="2580" y="13285"/>
                    <a:pt x="3333" y="13474"/>
                    <a:pt x="4104" y="13474"/>
                  </a:cubicBezTo>
                  <a:cubicBezTo>
                    <a:pt x="5207" y="13474"/>
                    <a:pt x="6350" y="13088"/>
                    <a:pt x="7273" y="12460"/>
                  </a:cubicBezTo>
                  <a:cubicBezTo>
                    <a:pt x="8841" y="11392"/>
                    <a:pt x="9908" y="9825"/>
                    <a:pt x="11042" y="8290"/>
                  </a:cubicBezTo>
                  <a:cubicBezTo>
                    <a:pt x="12176" y="6789"/>
                    <a:pt x="13444" y="5288"/>
                    <a:pt x="15178" y="4521"/>
                  </a:cubicBezTo>
                  <a:cubicBezTo>
                    <a:pt x="15740" y="4272"/>
                    <a:pt x="16407" y="4150"/>
                    <a:pt x="17089" y="4150"/>
                  </a:cubicBezTo>
                  <a:cubicBezTo>
                    <a:pt x="18489" y="4150"/>
                    <a:pt x="19955" y="4666"/>
                    <a:pt x="20711" y="5670"/>
                  </a:cubicBezTo>
                  <a:lnTo>
                    <a:pt x="20711" y="5670"/>
                  </a:lnTo>
                  <a:cubicBezTo>
                    <a:pt x="19756" y="3574"/>
                    <a:pt x="17584" y="1875"/>
                    <a:pt x="15412" y="1085"/>
                  </a:cubicBezTo>
                  <a:cubicBezTo>
                    <a:pt x="13244" y="284"/>
                    <a:pt x="10909" y="84"/>
                    <a:pt x="8574" y="18"/>
                  </a:cubicBezTo>
                  <a:cubicBezTo>
                    <a:pt x="8264" y="7"/>
                    <a:pt x="7950" y="0"/>
                    <a:pt x="76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5614140" y="3900443"/>
              <a:ext cx="222773" cy="656573"/>
            </a:xfrm>
            <a:custGeom>
              <a:avLst/>
              <a:gdLst/>
              <a:ahLst/>
              <a:cxnLst/>
              <a:rect l="l" t="t" r="r" b="b"/>
              <a:pathLst>
                <a:path w="10809" h="31857" extrusionOk="0">
                  <a:moveTo>
                    <a:pt x="10808" y="1"/>
                  </a:moveTo>
                  <a:lnTo>
                    <a:pt x="10541" y="67"/>
                  </a:lnTo>
                  <a:lnTo>
                    <a:pt x="10141" y="234"/>
                  </a:lnTo>
                  <a:cubicBezTo>
                    <a:pt x="9974" y="267"/>
                    <a:pt x="9774" y="367"/>
                    <a:pt x="9574" y="468"/>
                  </a:cubicBezTo>
                  <a:cubicBezTo>
                    <a:pt x="8407" y="1001"/>
                    <a:pt x="7306" y="1702"/>
                    <a:pt x="6338" y="2602"/>
                  </a:cubicBezTo>
                  <a:cubicBezTo>
                    <a:pt x="5671" y="3203"/>
                    <a:pt x="5071" y="3837"/>
                    <a:pt x="4537" y="4537"/>
                  </a:cubicBezTo>
                  <a:cubicBezTo>
                    <a:pt x="3903" y="5371"/>
                    <a:pt x="3336" y="6238"/>
                    <a:pt x="2869" y="7139"/>
                  </a:cubicBezTo>
                  <a:cubicBezTo>
                    <a:pt x="2336" y="8140"/>
                    <a:pt x="1869" y="9174"/>
                    <a:pt x="1535" y="10275"/>
                  </a:cubicBezTo>
                  <a:cubicBezTo>
                    <a:pt x="1201" y="11442"/>
                    <a:pt x="968" y="12643"/>
                    <a:pt x="834" y="13844"/>
                  </a:cubicBezTo>
                  <a:cubicBezTo>
                    <a:pt x="501" y="16312"/>
                    <a:pt x="334" y="18681"/>
                    <a:pt x="234" y="20849"/>
                  </a:cubicBezTo>
                  <a:cubicBezTo>
                    <a:pt x="134" y="22984"/>
                    <a:pt x="67" y="24918"/>
                    <a:pt x="34" y="26553"/>
                  </a:cubicBezTo>
                  <a:cubicBezTo>
                    <a:pt x="1" y="28187"/>
                    <a:pt x="1" y="29522"/>
                    <a:pt x="1" y="30422"/>
                  </a:cubicBezTo>
                  <a:lnTo>
                    <a:pt x="1" y="31490"/>
                  </a:lnTo>
                  <a:lnTo>
                    <a:pt x="1" y="31757"/>
                  </a:lnTo>
                  <a:cubicBezTo>
                    <a:pt x="1" y="31790"/>
                    <a:pt x="1" y="31823"/>
                    <a:pt x="34" y="31857"/>
                  </a:cubicBezTo>
                  <a:cubicBezTo>
                    <a:pt x="34" y="31823"/>
                    <a:pt x="34" y="31790"/>
                    <a:pt x="34" y="31757"/>
                  </a:cubicBezTo>
                  <a:lnTo>
                    <a:pt x="34" y="31490"/>
                  </a:lnTo>
                  <a:cubicBezTo>
                    <a:pt x="34" y="31223"/>
                    <a:pt x="34" y="30889"/>
                    <a:pt x="67" y="30422"/>
                  </a:cubicBezTo>
                  <a:cubicBezTo>
                    <a:pt x="67" y="29522"/>
                    <a:pt x="134" y="28187"/>
                    <a:pt x="167" y="26586"/>
                  </a:cubicBezTo>
                  <a:cubicBezTo>
                    <a:pt x="201" y="24952"/>
                    <a:pt x="267" y="22984"/>
                    <a:pt x="401" y="20849"/>
                  </a:cubicBezTo>
                  <a:cubicBezTo>
                    <a:pt x="534" y="18681"/>
                    <a:pt x="668" y="16312"/>
                    <a:pt x="1001" y="13877"/>
                  </a:cubicBezTo>
                  <a:cubicBezTo>
                    <a:pt x="1135" y="12676"/>
                    <a:pt x="1368" y="11475"/>
                    <a:pt x="1702" y="10308"/>
                  </a:cubicBezTo>
                  <a:cubicBezTo>
                    <a:pt x="2035" y="9240"/>
                    <a:pt x="2469" y="8206"/>
                    <a:pt x="3003" y="7206"/>
                  </a:cubicBezTo>
                  <a:cubicBezTo>
                    <a:pt x="3470" y="6305"/>
                    <a:pt x="4037" y="5471"/>
                    <a:pt x="4637" y="4637"/>
                  </a:cubicBezTo>
                  <a:cubicBezTo>
                    <a:pt x="5171" y="3937"/>
                    <a:pt x="5771" y="3303"/>
                    <a:pt x="6438" y="2702"/>
                  </a:cubicBezTo>
                  <a:cubicBezTo>
                    <a:pt x="7372" y="1802"/>
                    <a:pt x="8440" y="1101"/>
                    <a:pt x="9607" y="534"/>
                  </a:cubicBezTo>
                  <a:cubicBezTo>
                    <a:pt x="9808" y="434"/>
                    <a:pt x="9974" y="334"/>
                    <a:pt x="10141" y="267"/>
                  </a:cubicBezTo>
                  <a:lnTo>
                    <a:pt x="10575" y="101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5454639" y="3636449"/>
              <a:ext cx="145094" cy="959766"/>
            </a:xfrm>
            <a:custGeom>
              <a:avLst/>
              <a:gdLst/>
              <a:ahLst/>
              <a:cxnLst/>
              <a:rect l="l" t="t" r="r" b="b"/>
              <a:pathLst>
                <a:path w="7040" h="46568" extrusionOk="0">
                  <a:moveTo>
                    <a:pt x="601" y="0"/>
                  </a:moveTo>
                  <a:cubicBezTo>
                    <a:pt x="601" y="100"/>
                    <a:pt x="601" y="201"/>
                    <a:pt x="568" y="367"/>
                  </a:cubicBezTo>
                  <a:cubicBezTo>
                    <a:pt x="534" y="701"/>
                    <a:pt x="501" y="1168"/>
                    <a:pt x="434" y="1735"/>
                  </a:cubicBezTo>
                  <a:cubicBezTo>
                    <a:pt x="334" y="2936"/>
                    <a:pt x="201" y="4704"/>
                    <a:pt x="134" y="6839"/>
                  </a:cubicBezTo>
                  <a:cubicBezTo>
                    <a:pt x="1" y="9374"/>
                    <a:pt x="34" y="11909"/>
                    <a:pt x="234" y="14444"/>
                  </a:cubicBezTo>
                  <a:cubicBezTo>
                    <a:pt x="334" y="15912"/>
                    <a:pt x="534" y="17413"/>
                    <a:pt x="801" y="18881"/>
                  </a:cubicBezTo>
                  <a:cubicBezTo>
                    <a:pt x="1135" y="20448"/>
                    <a:pt x="1535" y="22016"/>
                    <a:pt x="2035" y="23517"/>
                  </a:cubicBezTo>
                  <a:cubicBezTo>
                    <a:pt x="3036" y="26686"/>
                    <a:pt x="4237" y="29588"/>
                    <a:pt x="5104" y="32290"/>
                  </a:cubicBezTo>
                  <a:cubicBezTo>
                    <a:pt x="5905" y="34659"/>
                    <a:pt x="6472" y="37127"/>
                    <a:pt x="6739" y="39662"/>
                  </a:cubicBezTo>
                  <a:cubicBezTo>
                    <a:pt x="6906" y="41330"/>
                    <a:pt x="6872" y="43065"/>
                    <a:pt x="6605" y="44732"/>
                  </a:cubicBezTo>
                  <a:cubicBezTo>
                    <a:pt x="6505" y="45333"/>
                    <a:pt x="6405" y="45766"/>
                    <a:pt x="6339" y="46100"/>
                  </a:cubicBezTo>
                  <a:cubicBezTo>
                    <a:pt x="6305" y="46233"/>
                    <a:pt x="6272" y="46367"/>
                    <a:pt x="6238" y="46434"/>
                  </a:cubicBezTo>
                  <a:cubicBezTo>
                    <a:pt x="6238" y="46467"/>
                    <a:pt x="6205" y="46534"/>
                    <a:pt x="6205" y="46567"/>
                  </a:cubicBezTo>
                  <a:cubicBezTo>
                    <a:pt x="6405" y="45967"/>
                    <a:pt x="6572" y="45366"/>
                    <a:pt x="6672" y="44766"/>
                  </a:cubicBezTo>
                  <a:cubicBezTo>
                    <a:pt x="6972" y="43065"/>
                    <a:pt x="7039" y="41363"/>
                    <a:pt x="6872" y="39629"/>
                  </a:cubicBezTo>
                  <a:cubicBezTo>
                    <a:pt x="6605" y="37127"/>
                    <a:pt x="6072" y="34625"/>
                    <a:pt x="5271" y="32257"/>
                  </a:cubicBezTo>
                  <a:cubicBezTo>
                    <a:pt x="4370" y="29521"/>
                    <a:pt x="3203" y="26619"/>
                    <a:pt x="2202" y="23484"/>
                  </a:cubicBezTo>
                  <a:cubicBezTo>
                    <a:pt x="1702" y="21949"/>
                    <a:pt x="1302" y="20415"/>
                    <a:pt x="1001" y="18847"/>
                  </a:cubicBezTo>
                  <a:cubicBezTo>
                    <a:pt x="701" y="17379"/>
                    <a:pt x="501" y="15912"/>
                    <a:pt x="401" y="14444"/>
                  </a:cubicBezTo>
                  <a:cubicBezTo>
                    <a:pt x="201" y="11909"/>
                    <a:pt x="167" y="9374"/>
                    <a:pt x="268" y="6872"/>
                  </a:cubicBezTo>
                  <a:cubicBezTo>
                    <a:pt x="334" y="4704"/>
                    <a:pt x="434" y="2969"/>
                    <a:pt x="501" y="1768"/>
                  </a:cubicBezTo>
                  <a:cubicBezTo>
                    <a:pt x="534" y="1168"/>
                    <a:pt x="568" y="701"/>
                    <a:pt x="601" y="3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5366634" y="4556995"/>
              <a:ext cx="418713" cy="78400"/>
            </a:xfrm>
            <a:custGeom>
              <a:avLst/>
              <a:gdLst/>
              <a:ahLst/>
              <a:cxnLst/>
              <a:rect l="l" t="t" r="r" b="b"/>
              <a:pathLst>
                <a:path w="20316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9882" y="3803"/>
                  </a:lnTo>
                  <a:lnTo>
                    <a:pt x="2031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5410637" y="4626430"/>
              <a:ext cx="321763" cy="236520"/>
            </a:xfrm>
            <a:custGeom>
              <a:avLst/>
              <a:gdLst/>
              <a:ahLst/>
              <a:cxnLst/>
              <a:rect l="l" t="t" r="r" b="b"/>
              <a:pathLst>
                <a:path w="15612" h="11476" extrusionOk="0">
                  <a:moveTo>
                    <a:pt x="1" y="1"/>
                  </a:moveTo>
                  <a:lnTo>
                    <a:pt x="2302" y="11476"/>
                  </a:lnTo>
                  <a:lnTo>
                    <a:pt x="13110" y="11476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5366634" y="4633046"/>
              <a:ext cx="402204" cy="3998"/>
            </a:xfrm>
            <a:custGeom>
              <a:avLst/>
              <a:gdLst/>
              <a:ahLst/>
              <a:cxnLst/>
              <a:rect l="l" t="t" r="r" b="b"/>
              <a:pathLst>
                <a:path w="19515" h="194" extrusionOk="0">
                  <a:moveTo>
                    <a:pt x="13798" y="0"/>
                  </a:moveTo>
                  <a:cubicBezTo>
                    <a:pt x="12563" y="0"/>
                    <a:pt x="11189" y="4"/>
                    <a:pt x="9741" y="13"/>
                  </a:cubicBezTo>
                  <a:cubicBezTo>
                    <a:pt x="4371" y="13"/>
                    <a:pt x="1" y="80"/>
                    <a:pt x="1" y="113"/>
                  </a:cubicBezTo>
                  <a:cubicBezTo>
                    <a:pt x="1" y="162"/>
                    <a:pt x="2343" y="193"/>
                    <a:pt x="5705" y="193"/>
                  </a:cubicBezTo>
                  <a:cubicBezTo>
                    <a:pt x="6935" y="193"/>
                    <a:pt x="8302" y="189"/>
                    <a:pt x="9741" y="180"/>
                  </a:cubicBezTo>
                  <a:cubicBezTo>
                    <a:pt x="15145" y="180"/>
                    <a:pt x="19515" y="113"/>
                    <a:pt x="19515" y="80"/>
                  </a:cubicBezTo>
                  <a:cubicBezTo>
                    <a:pt x="19515" y="31"/>
                    <a:pt x="17173" y="0"/>
                    <a:pt x="137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5436770" y="4719237"/>
              <a:ext cx="271578" cy="34233"/>
            </a:xfrm>
            <a:custGeom>
              <a:avLst/>
              <a:gdLst/>
              <a:ahLst/>
              <a:cxnLst/>
              <a:rect l="l" t="t" r="r" b="b"/>
              <a:pathLst>
                <a:path w="13177" h="1661" extrusionOk="0">
                  <a:moveTo>
                    <a:pt x="3870" y="1"/>
                  </a:moveTo>
                  <a:cubicBezTo>
                    <a:pt x="3136" y="34"/>
                    <a:pt x="2402" y="201"/>
                    <a:pt x="1702" y="501"/>
                  </a:cubicBezTo>
                  <a:cubicBezTo>
                    <a:pt x="1235" y="668"/>
                    <a:pt x="801" y="935"/>
                    <a:pt x="401" y="1235"/>
                  </a:cubicBezTo>
                  <a:cubicBezTo>
                    <a:pt x="301" y="1335"/>
                    <a:pt x="201" y="1402"/>
                    <a:pt x="100" y="1502"/>
                  </a:cubicBezTo>
                  <a:cubicBezTo>
                    <a:pt x="34" y="1569"/>
                    <a:pt x="0" y="1602"/>
                    <a:pt x="0" y="1602"/>
                  </a:cubicBezTo>
                  <a:cubicBezTo>
                    <a:pt x="534" y="1202"/>
                    <a:pt x="1135" y="868"/>
                    <a:pt x="1768" y="601"/>
                  </a:cubicBezTo>
                  <a:cubicBezTo>
                    <a:pt x="2435" y="335"/>
                    <a:pt x="3169" y="201"/>
                    <a:pt x="3870" y="201"/>
                  </a:cubicBezTo>
                  <a:cubicBezTo>
                    <a:pt x="4770" y="201"/>
                    <a:pt x="5671" y="335"/>
                    <a:pt x="6505" y="668"/>
                  </a:cubicBezTo>
                  <a:cubicBezTo>
                    <a:pt x="7406" y="968"/>
                    <a:pt x="8240" y="1335"/>
                    <a:pt x="9074" y="1535"/>
                  </a:cubicBezTo>
                  <a:cubicBezTo>
                    <a:pt x="9518" y="1616"/>
                    <a:pt x="9962" y="1660"/>
                    <a:pt x="10414" y="1660"/>
                  </a:cubicBezTo>
                  <a:cubicBezTo>
                    <a:pt x="10708" y="1660"/>
                    <a:pt x="11006" y="1642"/>
                    <a:pt x="11308" y="1602"/>
                  </a:cubicBezTo>
                  <a:cubicBezTo>
                    <a:pt x="11809" y="1535"/>
                    <a:pt x="12276" y="1369"/>
                    <a:pt x="12743" y="1135"/>
                  </a:cubicBezTo>
                  <a:cubicBezTo>
                    <a:pt x="12843" y="1068"/>
                    <a:pt x="12976" y="1002"/>
                    <a:pt x="13076" y="935"/>
                  </a:cubicBezTo>
                  <a:cubicBezTo>
                    <a:pt x="13143" y="868"/>
                    <a:pt x="13176" y="835"/>
                    <a:pt x="13176" y="835"/>
                  </a:cubicBezTo>
                  <a:lnTo>
                    <a:pt x="13176" y="835"/>
                  </a:lnTo>
                  <a:cubicBezTo>
                    <a:pt x="13176" y="835"/>
                    <a:pt x="13010" y="935"/>
                    <a:pt x="12709" y="1068"/>
                  </a:cubicBezTo>
                  <a:cubicBezTo>
                    <a:pt x="12242" y="1269"/>
                    <a:pt x="11775" y="1402"/>
                    <a:pt x="11275" y="1469"/>
                  </a:cubicBezTo>
                  <a:cubicBezTo>
                    <a:pt x="11030" y="1502"/>
                    <a:pt x="10786" y="1517"/>
                    <a:pt x="10542" y="1517"/>
                  </a:cubicBezTo>
                  <a:cubicBezTo>
                    <a:pt x="10056" y="1517"/>
                    <a:pt x="9574" y="1458"/>
                    <a:pt x="9107" y="1369"/>
                  </a:cubicBezTo>
                  <a:cubicBezTo>
                    <a:pt x="8306" y="1168"/>
                    <a:pt x="7472" y="802"/>
                    <a:pt x="6572" y="501"/>
                  </a:cubicBezTo>
                  <a:cubicBezTo>
                    <a:pt x="5704" y="168"/>
                    <a:pt x="4804" y="1"/>
                    <a:pt x="3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5440212" y="4735066"/>
              <a:ext cx="261953" cy="35903"/>
            </a:xfrm>
            <a:custGeom>
              <a:avLst/>
              <a:gdLst/>
              <a:ahLst/>
              <a:cxnLst/>
              <a:rect l="l" t="t" r="r" b="b"/>
              <a:pathLst>
                <a:path w="12710" h="1742" extrusionOk="0">
                  <a:moveTo>
                    <a:pt x="3736" y="0"/>
                  </a:moveTo>
                  <a:cubicBezTo>
                    <a:pt x="2502" y="34"/>
                    <a:pt x="1334" y="467"/>
                    <a:pt x="400" y="1234"/>
                  </a:cubicBezTo>
                  <a:cubicBezTo>
                    <a:pt x="267" y="1301"/>
                    <a:pt x="200" y="1401"/>
                    <a:pt x="100" y="1501"/>
                  </a:cubicBezTo>
                  <a:cubicBezTo>
                    <a:pt x="0" y="1568"/>
                    <a:pt x="0" y="1601"/>
                    <a:pt x="0" y="1601"/>
                  </a:cubicBezTo>
                  <a:cubicBezTo>
                    <a:pt x="501" y="1201"/>
                    <a:pt x="1068" y="867"/>
                    <a:pt x="1668" y="601"/>
                  </a:cubicBezTo>
                  <a:cubicBezTo>
                    <a:pt x="2302" y="334"/>
                    <a:pt x="3002" y="200"/>
                    <a:pt x="3703" y="200"/>
                  </a:cubicBezTo>
                  <a:cubicBezTo>
                    <a:pt x="4570" y="200"/>
                    <a:pt x="5437" y="367"/>
                    <a:pt x="6238" y="634"/>
                  </a:cubicBezTo>
                  <a:cubicBezTo>
                    <a:pt x="7105" y="934"/>
                    <a:pt x="7939" y="1268"/>
                    <a:pt x="8740" y="1468"/>
                  </a:cubicBezTo>
                  <a:cubicBezTo>
                    <a:pt x="9351" y="1643"/>
                    <a:pt x="9963" y="1741"/>
                    <a:pt x="10597" y="1741"/>
                  </a:cubicBezTo>
                  <a:cubicBezTo>
                    <a:pt x="10689" y="1741"/>
                    <a:pt x="10781" y="1739"/>
                    <a:pt x="10875" y="1735"/>
                  </a:cubicBezTo>
                  <a:cubicBezTo>
                    <a:pt x="11375" y="1701"/>
                    <a:pt x="11842" y="1568"/>
                    <a:pt x="12276" y="1334"/>
                  </a:cubicBezTo>
                  <a:cubicBezTo>
                    <a:pt x="12409" y="1301"/>
                    <a:pt x="12509" y="1201"/>
                    <a:pt x="12609" y="1134"/>
                  </a:cubicBezTo>
                  <a:cubicBezTo>
                    <a:pt x="12676" y="1101"/>
                    <a:pt x="12709" y="1068"/>
                    <a:pt x="12709" y="1034"/>
                  </a:cubicBezTo>
                  <a:lnTo>
                    <a:pt x="12709" y="1034"/>
                  </a:lnTo>
                  <a:cubicBezTo>
                    <a:pt x="12709" y="1034"/>
                    <a:pt x="12542" y="1134"/>
                    <a:pt x="12242" y="1268"/>
                  </a:cubicBezTo>
                  <a:cubicBezTo>
                    <a:pt x="11809" y="1468"/>
                    <a:pt x="11342" y="1568"/>
                    <a:pt x="10875" y="1601"/>
                  </a:cubicBezTo>
                  <a:cubicBezTo>
                    <a:pt x="10174" y="1601"/>
                    <a:pt x="9474" y="1535"/>
                    <a:pt x="8773" y="1301"/>
                  </a:cubicBezTo>
                  <a:cubicBezTo>
                    <a:pt x="8006" y="1101"/>
                    <a:pt x="7205" y="767"/>
                    <a:pt x="6305" y="467"/>
                  </a:cubicBezTo>
                  <a:cubicBezTo>
                    <a:pt x="5471" y="167"/>
                    <a:pt x="4603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5432648" y="4700606"/>
              <a:ext cx="280502" cy="35841"/>
            </a:xfrm>
            <a:custGeom>
              <a:avLst/>
              <a:gdLst/>
              <a:ahLst/>
              <a:cxnLst/>
              <a:rect l="l" t="t" r="r" b="b"/>
              <a:pathLst>
                <a:path w="13610" h="1739" extrusionOk="0">
                  <a:moveTo>
                    <a:pt x="4206" y="0"/>
                  </a:moveTo>
                  <a:cubicBezTo>
                    <a:pt x="4127" y="0"/>
                    <a:pt x="4048" y="2"/>
                    <a:pt x="3970" y="4"/>
                  </a:cubicBezTo>
                  <a:cubicBezTo>
                    <a:pt x="2669" y="104"/>
                    <a:pt x="1435" y="571"/>
                    <a:pt x="434" y="1372"/>
                  </a:cubicBezTo>
                  <a:cubicBezTo>
                    <a:pt x="300" y="1472"/>
                    <a:pt x="200" y="1539"/>
                    <a:pt x="100" y="1639"/>
                  </a:cubicBezTo>
                  <a:cubicBezTo>
                    <a:pt x="34" y="1706"/>
                    <a:pt x="0" y="1739"/>
                    <a:pt x="0" y="1739"/>
                  </a:cubicBezTo>
                  <a:cubicBezTo>
                    <a:pt x="567" y="1339"/>
                    <a:pt x="1168" y="972"/>
                    <a:pt x="1802" y="705"/>
                  </a:cubicBezTo>
                  <a:cubicBezTo>
                    <a:pt x="2502" y="405"/>
                    <a:pt x="3236" y="204"/>
                    <a:pt x="3970" y="171"/>
                  </a:cubicBezTo>
                  <a:cubicBezTo>
                    <a:pt x="4048" y="168"/>
                    <a:pt x="4126" y="167"/>
                    <a:pt x="4205" y="167"/>
                  </a:cubicBezTo>
                  <a:cubicBezTo>
                    <a:pt x="5060" y="167"/>
                    <a:pt x="5908" y="333"/>
                    <a:pt x="6672" y="638"/>
                  </a:cubicBezTo>
                  <a:cubicBezTo>
                    <a:pt x="7539" y="972"/>
                    <a:pt x="8440" y="1272"/>
                    <a:pt x="9340" y="1505"/>
                  </a:cubicBezTo>
                  <a:cubicBezTo>
                    <a:pt x="9724" y="1572"/>
                    <a:pt x="10107" y="1605"/>
                    <a:pt x="10491" y="1605"/>
                  </a:cubicBezTo>
                  <a:cubicBezTo>
                    <a:pt x="10875" y="1605"/>
                    <a:pt x="11258" y="1572"/>
                    <a:pt x="11642" y="1505"/>
                  </a:cubicBezTo>
                  <a:cubicBezTo>
                    <a:pt x="12142" y="1439"/>
                    <a:pt x="12643" y="1272"/>
                    <a:pt x="13110" y="1038"/>
                  </a:cubicBezTo>
                  <a:cubicBezTo>
                    <a:pt x="13243" y="972"/>
                    <a:pt x="13376" y="905"/>
                    <a:pt x="13477" y="838"/>
                  </a:cubicBezTo>
                  <a:cubicBezTo>
                    <a:pt x="13577" y="772"/>
                    <a:pt x="13610" y="738"/>
                    <a:pt x="13610" y="738"/>
                  </a:cubicBezTo>
                  <a:cubicBezTo>
                    <a:pt x="13577" y="738"/>
                    <a:pt x="13410" y="838"/>
                    <a:pt x="13076" y="972"/>
                  </a:cubicBezTo>
                  <a:cubicBezTo>
                    <a:pt x="12609" y="1172"/>
                    <a:pt x="12142" y="1305"/>
                    <a:pt x="11642" y="1405"/>
                  </a:cubicBezTo>
                  <a:cubicBezTo>
                    <a:pt x="11339" y="1445"/>
                    <a:pt x="11037" y="1464"/>
                    <a:pt x="10736" y="1464"/>
                  </a:cubicBezTo>
                  <a:cubicBezTo>
                    <a:pt x="10275" y="1464"/>
                    <a:pt x="9818" y="1419"/>
                    <a:pt x="9374" y="1339"/>
                  </a:cubicBezTo>
                  <a:cubicBezTo>
                    <a:pt x="8473" y="1105"/>
                    <a:pt x="7606" y="805"/>
                    <a:pt x="6738" y="471"/>
                  </a:cubicBezTo>
                  <a:cubicBezTo>
                    <a:pt x="5944" y="166"/>
                    <a:pt x="5065" y="0"/>
                    <a:pt x="4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5363213" y="4633994"/>
              <a:ext cx="411128" cy="4143"/>
            </a:xfrm>
            <a:custGeom>
              <a:avLst/>
              <a:gdLst/>
              <a:ahLst/>
              <a:cxnLst/>
              <a:rect l="l" t="t" r="r" b="b"/>
              <a:pathLst>
                <a:path w="19948" h="201" extrusionOk="0">
                  <a:moveTo>
                    <a:pt x="9974" y="1"/>
                  </a:moveTo>
                  <a:cubicBezTo>
                    <a:pt x="4437" y="1"/>
                    <a:pt x="0" y="34"/>
                    <a:pt x="0" y="101"/>
                  </a:cubicBezTo>
                  <a:cubicBezTo>
                    <a:pt x="0" y="134"/>
                    <a:pt x="4470" y="201"/>
                    <a:pt x="9974" y="201"/>
                  </a:cubicBezTo>
                  <a:cubicBezTo>
                    <a:pt x="15478" y="201"/>
                    <a:pt x="19948" y="134"/>
                    <a:pt x="19948" y="101"/>
                  </a:cubicBezTo>
                  <a:cubicBezTo>
                    <a:pt x="19948" y="34"/>
                    <a:pt x="15478" y="1"/>
                    <a:pt x="9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4984401" y="4860869"/>
              <a:ext cx="3741354" cy="4843"/>
            </a:xfrm>
            <a:custGeom>
              <a:avLst/>
              <a:gdLst/>
              <a:ahLst/>
              <a:cxnLst/>
              <a:rect l="l" t="t" r="r" b="b"/>
              <a:pathLst>
                <a:path w="181531" h="235" extrusionOk="0">
                  <a:moveTo>
                    <a:pt x="90765" y="1"/>
                  </a:moveTo>
                  <a:cubicBezTo>
                    <a:pt x="40629" y="1"/>
                    <a:pt x="0" y="67"/>
                    <a:pt x="0" y="101"/>
                  </a:cubicBezTo>
                  <a:cubicBezTo>
                    <a:pt x="0" y="167"/>
                    <a:pt x="40629" y="234"/>
                    <a:pt x="90765" y="234"/>
                  </a:cubicBezTo>
                  <a:cubicBezTo>
                    <a:pt x="140868" y="234"/>
                    <a:pt x="181530" y="167"/>
                    <a:pt x="181530" y="101"/>
                  </a:cubicBezTo>
                  <a:cubicBezTo>
                    <a:pt x="181530" y="67"/>
                    <a:pt x="140901" y="1"/>
                    <a:pt x="90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9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657272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accent5"/>
              </a:buClr>
              <a:buSzPts val="1100"/>
              <a:buNone/>
            </a:pPr>
            <a:r>
              <a:rPr lang="en-HK" sz="1600" b="1" dirty="0"/>
              <a:t>2. Training could fall into mode collapse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ts val="1100"/>
            </a:pPr>
            <a:r>
              <a:rPr lang="en-HK" sz="1600" dirty="0"/>
              <a:t>Generator is only capable of generating a small subset of different outcomes</a:t>
            </a:r>
            <a:endParaRPr sz="1600" dirty="0"/>
          </a:p>
        </p:txBody>
      </p:sp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E26506C3-8572-B746-AAEE-951DE44C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08" y="563839"/>
            <a:ext cx="3104388" cy="310438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B508330-1903-3D48-AA42-B5F2C0F7B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86" y="2271481"/>
            <a:ext cx="3104388" cy="31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58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9"/>
          <p:cNvSpPr txBox="1">
            <a:spLocks noGrp="1"/>
          </p:cNvSpPr>
          <p:nvPr>
            <p:ph type="body" idx="1"/>
          </p:nvPr>
        </p:nvSpPr>
        <p:spPr>
          <a:xfrm>
            <a:off x="686128" y="1511046"/>
            <a:ext cx="3657272" cy="212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accent5"/>
              </a:buClr>
              <a:buSzPts val="1100"/>
              <a:buNone/>
            </a:pPr>
            <a:r>
              <a:rPr lang="en-HK" sz="1600" b="1" dirty="0"/>
              <a:t>3. Difficult To Converge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ts val="1100"/>
            </a:pPr>
            <a:r>
              <a:rPr lang="en-HK" sz="1600" dirty="0"/>
              <a:t>Labels are less of a patterns, rendering the training more difficult to converge</a:t>
            </a:r>
            <a:endParaRPr lang="en-HK" sz="2800" dirty="0"/>
          </a:p>
        </p:txBody>
      </p:sp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grpSp>
        <p:nvGrpSpPr>
          <p:cNvPr id="928" name="Google Shape;928;p39"/>
          <p:cNvGrpSpPr/>
          <p:nvPr/>
        </p:nvGrpSpPr>
        <p:grpSpPr>
          <a:xfrm>
            <a:off x="7552480" y="3707892"/>
            <a:ext cx="1435300" cy="1435607"/>
            <a:chOff x="4971334" y="1106366"/>
            <a:chExt cx="3760604" cy="3761407"/>
          </a:xfrm>
        </p:grpSpPr>
        <p:sp>
          <p:nvSpPr>
            <p:cNvPr id="929" name="Google Shape;929;p39"/>
            <p:cNvSpPr/>
            <p:nvPr/>
          </p:nvSpPr>
          <p:spPr>
            <a:xfrm>
              <a:off x="6394434" y="2766769"/>
              <a:ext cx="368527" cy="474380"/>
            </a:xfrm>
            <a:custGeom>
              <a:avLst/>
              <a:gdLst/>
              <a:ahLst/>
              <a:cxnLst/>
              <a:rect l="l" t="t" r="r" b="b"/>
              <a:pathLst>
                <a:path w="17881" h="23017" extrusionOk="0">
                  <a:moveTo>
                    <a:pt x="17880" y="0"/>
                  </a:moveTo>
                  <a:lnTo>
                    <a:pt x="17880" y="0"/>
                  </a:lnTo>
                  <a:cubicBezTo>
                    <a:pt x="17780" y="67"/>
                    <a:pt x="17714" y="134"/>
                    <a:pt x="17647" y="234"/>
                  </a:cubicBezTo>
                  <a:cubicBezTo>
                    <a:pt x="17513" y="401"/>
                    <a:pt x="17347" y="634"/>
                    <a:pt x="17146" y="901"/>
                  </a:cubicBezTo>
                  <a:lnTo>
                    <a:pt x="15278" y="3403"/>
                  </a:lnTo>
                  <a:cubicBezTo>
                    <a:pt x="13744" y="5538"/>
                    <a:pt x="11576" y="8473"/>
                    <a:pt x="9107" y="11676"/>
                  </a:cubicBezTo>
                  <a:cubicBezTo>
                    <a:pt x="6672" y="14878"/>
                    <a:pt x="4404" y="17747"/>
                    <a:pt x="2736" y="19748"/>
                  </a:cubicBezTo>
                  <a:cubicBezTo>
                    <a:pt x="1902" y="20782"/>
                    <a:pt x="1202" y="21583"/>
                    <a:pt x="735" y="22150"/>
                  </a:cubicBezTo>
                  <a:lnTo>
                    <a:pt x="168" y="22783"/>
                  </a:lnTo>
                  <a:cubicBezTo>
                    <a:pt x="101" y="22850"/>
                    <a:pt x="34" y="22950"/>
                    <a:pt x="1" y="23017"/>
                  </a:cubicBezTo>
                  <a:cubicBezTo>
                    <a:pt x="68" y="22950"/>
                    <a:pt x="134" y="22884"/>
                    <a:pt x="201" y="22817"/>
                  </a:cubicBezTo>
                  <a:lnTo>
                    <a:pt x="801" y="22216"/>
                  </a:lnTo>
                  <a:cubicBezTo>
                    <a:pt x="1335" y="21649"/>
                    <a:pt x="2036" y="20849"/>
                    <a:pt x="2870" y="19848"/>
                  </a:cubicBezTo>
                  <a:cubicBezTo>
                    <a:pt x="4604" y="17847"/>
                    <a:pt x="6872" y="15011"/>
                    <a:pt x="9308" y="11809"/>
                  </a:cubicBezTo>
                  <a:cubicBezTo>
                    <a:pt x="11743" y="8607"/>
                    <a:pt x="13911" y="5638"/>
                    <a:pt x="15445" y="3503"/>
                  </a:cubicBezTo>
                  <a:cubicBezTo>
                    <a:pt x="16212" y="2436"/>
                    <a:pt x="16813" y="1568"/>
                    <a:pt x="17247" y="934"/>
                  </a:cubicBezTo>
                  <a:lnTo>
                    <a:pt x="17714" y="234"/>
                  </a:lnTo>
                  <a:cubicBezTo>
                    <a:pt x="17780" y="167"/>
                    <a:pt x="17814" y="67"/>
                    <a:pt x="1788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77429" y="1735527"/>
              <a:ext cx="30956" cy="205585"/>
            </a:xfrm>
            <a:custGeom>
              <a:avLst/>
              <a:gdLst/>
              <a:ahLst/>
              <a:cxnLst/>
              <a:rect l="l" t="t" r="r" b="b"/>
              <a:pathLst>
                <a:path w="1502" h="9975" extrusionOk="0">
                  <a:moveTo>
                    <a:pt x="1468" y="1"/>
                  </a:moveTo>
                  <a:cubicBezTo>
                    <a:pt x="1402" y="1"/>
                    <a:pt x="1035" y="2202"/>
                    <a:pt x="635" y="4971"/>
                  </a:cubicBezTo>
                  <a:cubicBezTo>
                    <a:pt x="268" y="7740"/>
                    <a:pt x="1" y="9974"/>
                    <a:pt x="67" y="9974"/>
                  </a:cubicBezTo>
                  <a:cubicBezTo>
                    <a:pt x="134" y="9974"/>
                    <a:pt x="468" y="7773"/>
                    <a:pt x="868" y="5004"/>
                  </a:cubicBezTo>
                  <a:cubicBezTo>
                    <a:pt x="1235" y="2269"/>
                    <a:pt x="1502" y="1"/>
                    <a:pt x="146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278562" y="1675717"/>
              <a:ext cx="589199" cy="459273"/>
            </a:xfrm>
            <a:custGeom>
              <a:avLst/>
              <a:gdLst/>
              <a:ahLst/>
              <a:cxnLst/>
              <a:rect l="l" t="t" r="r" b="b"/>
              <a:pathLst>
                <a:path w="28588" h="22284" extrusionOk="0">
                  <a:moveTo>
                    <a:pt x="28587" y="1"/>
                  </a:moveTo>
                  <a:lnTo>
                    <a:pt x="28587" y="1"/>
                  </a:lnTo>
                  <a:cubicBezTo>
                    <a:pt x="28487" y="67"/>
                    <a:pt x="28387" y="167"/>
                    <a:pt x="28320" y="234"/>
                  </a:cubicBezTo>
                  <a:lnTo>
                    <a:pt x="27486" y="868"/>
                  </a:lnTo>
                  <a:lnTo>
                    <a:pt x="24384" y="3203"/>
                  </a:lnTo>
                  <a:lnTo>
                    <a:pt x="14277" y="11075"/>
                  </a:lnTo>
                  <a:lnTo>
                    <a:pt x="4170" y="18947"/>
                  </a:lnTo>
                  <a:lnTo>
                    <a:pt x="1134" y="21383"/>
                  </a:lnTo>
                  <a:lnTo>
                    <a:pt x="300" y="22016"/>
                  </a:lnTo>
                  <a:cubicBezTo>
                    <a:pt x="200" y="22116"/>
                    <a:pt x="100" y="22183"/>
                    <a:pt x="0" y="22283"/>
                  </a:cubicBezTo>
                  <a:cubicBezTo>
                    <a:pt x="134" y="22216"/>
                    <a:pt x="234" y="22150"/>
                    <a:pt x="334" y="22083"/>
                  </a:cubicBezTo>
                  <a:lnTo>
                    <a:pt x="1168" y="21449"/>
                  </a:lnTo>
                  <a:lnTo>
                    <a:pt x="4237" y="19081"/>
                  </a:lnTo>
                  <a:lnTo>
                    <a:pt x="14344" y="11242"/>
                  </a:lnTo>
                  <a:lnTo>
                    <a:pt x="24451" y="3336"/>
                  </a:lnTo>
                  <a:lnTo>
                    <a:pt x="27486" y="935"/>
                  </a:lnTo>
                  <a:cubicBezTo>
                    <a:pt x="27853" y="634"/>
                    <a:pt x="28120" y="434"/>
                    <a:pt x="28320" y="267"/>
                  </a:cubicBezTo>
                  <a:cubicBezTo>
                    <a:pt x="28420" y="167"/>
                    <a:pt x="28521" y="101"/>
                    <a:pt x="28587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342494" y="2241503"/>
              <a:ext cx="941197" cy="73681"/>
            </a:xfrm>
            <a:custGeom>
              <a:avLst/>
              <a:gdLst/>
              <a:ahLst/>
              <a:cxnLst/>
              <a:rect l="l" t="t" r="r" b="b"/>
              <a:pathLst>
                <a:path w="45667" h="3575" extrusionOk="0">
                  <a:moveTo>
                    <a:pt x="45652" y="0"/>
                  </a:moveTo>
                  <a:cubicBezTo>
                    <a:pt x="45218" y="0"/>
                    <a:pt x="35183" y="723"/>
                    <a:pt x="22850" y="1669"/>
                  </a:cubicBezTo>
                  <a:cubicBezTo>
                    <a:pt x="10241" y="2670"/>
                    <a:pt x="0" y="3504"/>
                    <a:pt x="34" y="3571"/>
                  </a:cubicBezTo>
                  <a:cubicBezTo>
                    <a:pt x="34" y="3574"/>
                    <a:pt x="52" y="3575"/>
                    <a:pt x="88" y="3575"/>
                  </a:cubicBezTo>
                  <a:cubicBezTo>
                    <a:pt x="901" y="3575"/>
                    <a:pt x="10774" y="2861"/>
                    <a:pt x="22850" y="1903"/>
                  </a:cubicBezTo>
                  <a:cubicBezTo>
                    <a:pt x="35459" y="936"/>
                    <a:pt x="45666" y="68"/>
                    <a:pt x="45666" y="2"/>
                  </a:cubicBezTo>
                  <a:cubicBezTo>
                    <a:pt x="45666" y="1"/>
                    <a:pt x="45661" y="0"/>
                    <a:pt x="4565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304675" y="2556382"/>
              <a:ext cx="398082" cy="202885"/>
            </a:xfrm>
            <a:custGeom>
              <a:avLst/>
              <a:gdLst/>
              <a:ahLst/>
              <a:cxnLst/>
              <a:rect l="l" t="t" r="r" b="b"/>
              <a:pathLst>
                <a:path w="19315" h="9844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68"/>
                    <a:pt x="4304" y="2303"/>
                    <a:pt x="9608" y="5005"/>
                  </a:cubicBezTo>
                  <a:cubicBezTo>
                    <a:pt x="14832" y="7699"/>
                    <a:pt x="19117" y="9843"/>
                    <a:pt x="19277" y="9843"/>
                  </a:cubicBezTo>
                  <a:cubicBezTo>
                    <a:pt x="19279" y="9843"/>
                    <a:pt x="19281" y="9843"/>
                    <a:pt x="19281" y="9842"/>
                  </a:cubicBezTo>
                  <a:cubicBezTo>
                    <a:pt x="19315" y="9775"/>
                    <a:pt x="15011" y="7573"/>
                    <a:pt x="9708" y="4838"/>
                  </a:cubicBezTo>
                  <a:cubicBezTo>
                    <a:pt x="4412" y="2124"/>
                    <a:pt x="68" y="1"/>
                    <a:pt x="2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255564" y="1485961"/>
              <a:ext cx="381574" cy="558284"/>
            </a:xfrm>
            <a:custGeom>
              <a:avLst/>
              <a:gdLst/>
              <a:ahLst/>
              <a:cxnLst/>
              <a:rect l="l" t="t" r="r" b="b"/>
              <a:pathLst>
                <a:path w="18514" h="27088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7" y="201"/>
                    <a:pt x="134" y="301"/>
                  </a:cubicBezTo>
                  <a:cubicBezTo>
                    <a:pt x="268" y="501"/>
                    <a:pt x="434" y="768"/>
                    <a:pt x="668" y="1102"/>
                  </a:cubicBezTo>
                  <a:cubicBezTo>
                    <a:pt x="1102" y="1802"/>
                    <a:pt x="1735" y="2836"/>
                    <a:pt x="2536" y="4071"/>
                  </a:cubicBezTo>
                  <a:cubicBezTo>
                    <a:pt x="4137" y="6572"/>
                    <a:pt x="6405" y="10008"/>
                    <a:pt x="8974" y="13744"/>
                  </a:cubicBezTo>
                  <a:cubicBezTo>
                    <a:pt x="11509" y="17480"/>
                    <a:pt x="13877" y="20816"/>
                    <a:pt x="15645" y="23218"/>
                  </a:cubicBezTo>
                  <a:cubicBezTo>
                    <a:pt x="16513" y="24418"/>
                    <a:pt x="17213" y="25386"/>
                    <a:pt x="17713" y="26053"/>
                  </a:cubicBezTo>
                  <a:lnTo>
                    <a:pt x="18314" y="26820"/>
                  </a:lnTo>
                  <a:cubicBezTo>
                    <a:pt x="18381" y="26920"/>
                    <a:pt x="18447" y="26987"/>
                    <a:pt x="18514" y="27087"/>
                  </a:cubicBezTo>
                  <a:cubicBezTo>
                    <a:pt x="18481" y="26987"/>
                    <a:pt x="18414" y="26887"/>
                    <a:pt x="18347" y="26787"/>
                  </a:cubicBezTo>
                  <a:lnTo>
                    <a:pt x="17813" y="25986"/>
                  </a:lnTo>
                  <a:lnTo>
                    <a:pt x="15779" y="23118"/>
                  </a:lnTo>
                  <a:cubicBezTo>
                    <a:pt x="14077" y="20716"/>
                    <a:pt x="11709" y="17347"/>
                    <a:pt x="9141" y="13611"/>
                  </a:cubicBezTo>
                  <a:cubicBezTo>
                    <a:pt x="6572" y="9875"/>
                    <a:pt x="4304" y="6472"/>
                    <a:pt x="2669" y="3971"/>
                  </a:cubicBezTo>
                  <a:cubicBezTo>
                    <a:pt x="1869" y="2770"/>
                    <a:pt x="1202" y="1769"/>
                    <a:pt x="735" y="1068"/>
                  </a:cubicBezTo>
                  <a:lnTo>
                    <a:pt x="201" y="268"/>
                  </a:lnTo>
                  <a:cubicBezTo>
                    <a:pt x="134" y="168"/>
                    <a:pt x="67" y="101"/>
                    <a:pt x="1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263829" y="2084084"/>
              <a:ext cx="259892" cy="122444"/>
            </a:xfrm>
            <a:custGeom>
              <a:avLst/>
              <a:gdLst/>
              <a:ahLst/>
              <a:cxnLst/>
              <a:rect l="l" t="t" r="r" b="b"/>
              <a:pathLst>
                <a:path w="12610" h="594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7"/>
                    <a:pt x="2769" y="1468"/>
                    <a:pt x="6271" y="3070"/>
                  </a:cubicBezTo>
                  <a:cubicBezTo>
                    <a:pt x="9655" y="4664"/>
                    <a:pt x="12436" y="5941"/>
                    <a:pt x="12602" y="5941"/>
                  </a:cubicBezTo>
                  <a:cubicBezTo>
                    <a:pt x="12606" y="5941"/>
                    <a:pt x="12608" y="5940"/>
                    <a:pt x="12609" y="5938"/>
                  </a:cubicBezTo>
                  <a:cubicBezTo>
                    <a:pt x="12609" y="5905"/>
                    <a:pt x="9807" y="4504"/>
                    <a:pt x="6338" y="2869"/>
                  </a:cubicBezTo>
                  <a:cubicBezTo>
                    <a:pt x="2913" y="1256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5609338" y="2286886"/>
              <a:ext cx="880686" cy="79184"/>
            </a:xfrm>
            <a:custGeom>
              <a:avLst/>
              <a:gdLst/>
              <a:ahLst/>
              <a:cxnLst/>
              <a:rect l="l" t="t" r="r" b="b"/>
              <a:pathLst>
                <a:path w="42731" h="3842" extrusionOk="0">
                  <a:moveTo>
                    <a:pt x="12" y="0"/>
                  </a:moveTo>
                  <a:cubicBezTo>
                    <a:pt x="4" y="0"/>
                    <a:pt x="0" y="0"/>
                    <a:pt x="0" y="1"/>
                  </a:cubicBezTo>
                  <a:cubicBezTo>
                    <a:pt x="0" y="68"/>
                    <a:pt x="9574" y="969"/>
                    <a:pt x="21349" y="2036"/>
                  </a:cubicBezTo>
                  <a:cubicBezTo>
                    <a:pt x="32697" y="3062"/>
                    <a:pt x="41981" y="3841"/>
                    <a:pt x="42687" y="3841"/>
                  </a:cubicBezTo>
                  <a:cubicBezTo>
                    <a:pt x="42716" y="3841"/>
                    <a:pt x="42731" y="3840"/>
                    <a:pt x="42731" y="3837"/>
                  </a:cubicBezTo>
                  <a:cubicBezTo>
                    <a:pt x="42731" y="3771"/>
                    <a:pt x="33157" y="2870"/>
                    <a:pt x="21382" y="1836"/>
                  </a:cubicBezTo>
                  <a:cubicBezTo>
                    <a:pt x="9811" y="790"/>
                    <a:pt x="387" y="0"/>
                    <a:pt x="1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034893" y="2601766"/>
              <a:ext cx="525947" cy="223495"/>
            </a:xfrm>
            <a:custGeom>
              <a:avLst/>
              <a:gdLst/>
              <a:ahLst/>
              <a:cxnLst/>
              <a:rect l="l" t="t" r="r" b="b"/>
              <a:pathLst>
                <a:path w="25519" h="10844" extrusionOk="0">
                  <a:moveTo>
                    <a:pt x="25517" y="0"/>
                  </a:moveTo>
                  <a:cubicBezTo>
                    <a:pt x="25404" y="0"/>
                    <a:pt x="19731" y="2324"/>
                    <a:pt x="12743" y="5305"/>
                  </a:cubicBezTo>
                  <a:cubicBezTo>
                    <a:pt x="5704" y="8307"/>
                    <a:pt x="0" y="10775"/>
                    <a:pt x="33" y="10842"/>
                  </a:cubicBezTo>
                  <a:cubicBezTo>
                    <a:pt x="34" y="10843"/>
                    <a:pt x="35" y="10843"/>
                    <a:pt x="38" y="10843"/>
                  </a:cubicBezTo>
                  <a:cubicBezTo>
                    <a:pt x="224" y="10843"/>
                    <a:pt x="5868" y="8499"/>
                    <a:pt x="12809" y="5538"/>
                  </a:cubicBezTo>
                  <a:cubicBezTo>
                    <a:pt x="19848" y="2536"/>
                    <a:pt x="25518" y="67"/>
                    <a:pt x="25518" y="1"/>
                  </a:cubicBezTo>
                  <a:cubicBezTo>
                    <a:pt x="25518" y="1"/>
                    <a:pt x="25518" y="0"/>
                    <a:pt x="25517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683881" y="2136763"/>
              <a:ext cx="398762" cy="381161"/>
            </a:xfrm>
            <a:custGeom>
              <a:avLst/>
              <a:gdLst/>
              <a:ahLst/>
              <a:cxnLst/>
              <a:rect l="l" t="t" r="r" b="b"/>
              <a:pathLst>
                <a:path w="19348" h="18494" extrusionOk="0">
                  <a:moveTo>
                    <a:pt x="10525" y="0"/>
                  </a:moveTo>
                  <a:cubicBezTo>
                    <a:pt x="8237" y="0"/>
                    <a:pt x="5925" y="939"/>
                    <a:pt x="4237" y="2949"/>
                  </a:cubicBezTo>
                  <a:cubicBezTo>
                    <a:pt x="0" y="7919"/>
                    <a:pt x="2936" y="15591"/>
                    <a:pt x="9407" y="16492"/>
                  </a:cubicBezTo>
                  <a:lnTo>
                    <a:pt x="10041" y="18493"/>
                  </a:lnTo>
                  <a:lnTo>
                    <a:pt x="16946" y="16325"/>
                  </a:lnTo>
                  <a:cubicBezTo>
                    <a:pt x="16946" y="16325"/>
                    <a:pt x="16645" y="15191"/>
                    <a:pt x="16345" y="14190"/>
                  </a:cubicBezTo>
                  <a:cubicBezTo>
                    <a:pt x="18547" y="11989"/>
                    <a:pt x="19347" y="8786"/>
                    <a:pt x="18447" y="5817"/>
                  </a:cubicBezTo>
                  <a:cubicBezTo>
                    <a:pt x="17289" y="2085"/>
                    <a:pt x="13934" y="0"/>
                    <a:pt x="1052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6828934" y="2305208"/>
              <a:ext cx="181512" cy="194146"/>
            </a:xfrm>
            <a:custGeom>
              <a:avLst/>
              <a:gdLst/>
              <a:ahLst/>
              <a:cxnLst/>
              <a:rect l="l" t="t" r="r" b="b"/>
              <a:pathLst>
                <a:path w="8807" h="9420" extrusionOk="0">
                  <a:moveTo>
                    <a:pt x="5475" y="71"/>
                  </a:moveTo>
                  <a:cubicBezTo>
                    <a:pt x="5584" y="71"/>
                    <a:pt x="5689" y="131"/>
                    <a:pt x="5771" y="213"/>
                  </a:cubicBezTo>
                  <a:cubicBezTo>
                    <a:pt x="5905" y="313"/>
                    <a:pt x="5972" y="480"/>
                    <a:pt x="5972" y="613"/>
                  </a:cubicBezTo>
                  <a:cubicBezTo>
                    <a:pt x="5972" y="947"/>
                    <a:pt x="5871" y="1247"/>
                    <a:pt x="5671" y="1514"/>
                  </a:cubicBezTo>
                  <a:cubicBezTo>
                    <a:pt x="5599" y="1626"/>
                    <a:pt x="5519" y="1731"/>
                    <a:pt x="5431" y="1829"/>
                  </a:cubicBezTo>
                  <a:lnTo>
                    <a:pt x="5431" y="1829"/>
                  </a:lnTo>
                  <a:cubicBezTo>
                    <a:pt x="5362" y="1752"/>
                    <a:pt x="5297" y="1669"/>
                    <a:pt x="5238" y="1581"/>
                  </a:cubicBezTo>
                  <a:cubicBezTo>
                    <a:pt x="5038" y="1347"/>
                    <a:pt x="4937" y="1047"/>
                    <a:pt x="4904" y="747"/>
                  </a:cubicBezTo>
                  <a:cubicBezTo>
                    <a:pt x="4904" y="613"/>
                    <a:pt x="4971" y="446"/>
                    <a:pt x="5038" y="346"/>
                  </a:cubicBezTo>
                  <a:cubicBezTo>
                    <a:pt x="5104" y="213"/>
                    <a:pt x="5238" y="113"/>
                    <a:pt x="5404" y="80"/>
                  </a:cubicBezTo>
                  <a:cubicBezTo>
                    <a:pt x="5428" y="74"/>
                    <a:pt x="5452" y="71"/>
                    <a:pt x="5475" y="71"/>
                  </a:cubicBezTo>
                  <a:close/>
                  <a:moveTo>
                    <a:pt x="8221" y="905"/>
                  </a:moveTo>
                  <a:cubicBezTo>
                    <a:pt x="8261" y="905"/>
                    <a:pt x="8301" y="908"/>
                    <a:pt x="8340" y="913"/>
                  </a:cubicBezTo>
                  <a:cubicBezTo>
                    <a:pt x="8607" y="980"/>
                    <a:pt x="8774" y="1214"/>
                    <a:pt x="8707" y="1481"/>
                  </a:cubicBezTo>
                  <a:cubicBezTo>
                    <a:pt x="8673" y="1747"/>
                    <a:pt x="8507" y="1981"/>
                    <a:pt x="8307" y="2148"/>
                  </a:cubicBezTo>
                  <a:cubicBezTo>
                    <a:pt x="7938" y="2406"/>
                    <a:pt x="7515" y="2532"/>
                    <a:pt x="7095" y="2540"/>
                  </a:cubicBezTo>
                  <a:lnTo>
                    <a:pt x="7095" y="2540"/>
                  </a:lnTo>
                  <a:cubicBezTo>
                    <a:pt x="7144" y="2269"/>
                    <a:pt x="7208" y="2002"/>
                    <a:pt x="7306" y="1747"/>
                  </a:cubicBezTo>
                  <a:cubicBezTo>
                    <a:pt x="7373" y="1481"/>
                    <a:pt x="7473" y="1280"/>
                    <a:pt x="7673" y="1114"/>
                  </a:cubicBezTo>
                  <a:cubicBezTo>
                    <a:pt x="7812" y="975"/>
                    <a:pt x="8020" y="905"/>
                    <a:pt x="8221" y="905"/>
                  </a:cubicBezTo>
                  <a:close/>
                  <a:moveTo>
                    <a:pt x="2464" y="601"/>
                  </a:moveTo>
                  <a:cubicBezTo>
                    <a:pt x="2500" y="601"/>
                    <a:pt x="2536" y="605"/>
                    <a:pt x="2569" y="613"/>
                  </a:cubicBezTo>
                  <a:cubicBezTo>
                    <a:pt x="2869" y="680"/>
                    <a:pt x="3103" y="913"/>
                    <a:pt x="3203" y="1214"/>
                  </a:cubicBezTo>
                  <a:cubicBezTo>
                    <a:pt x="3303" y="1514"/>
                    <a:pt x="3370" y="1814"/>
                    <a:pt x="3370" y="2114"/>
                  </a:cubicBezTo>
                  <a:cubicBezTo>
                    <a:pt x="3361" y="2263"/>
                    <a:pt x="3341" y="2409"/>
                    <a:pt x="3308" y="2552"/>
                  </a:cubicBezTo>
                  <a:lnTo>
                    <a:pt x="3308" y="2552"/>
                  </a:lnTo>
                  <a:cubicBezTo>
                    <a:pt x="2917" y="2461"/>
                    <a:pt x="2555" y="2255"/>
                    <a:pt x="2269" y="1948"/>
                  </a:cubicBezTo>
                  <a:cubicBezTo>
                    <a:pt x="2069" y="1714"/>
                    <a:pt x="1935" y="1414"/>
                    <a:pt x="1969" y="1080"/>
                  </a:cubicBezTo>
                  <a:cubicBezTo>
                    <a:pt x="1969" y="947"/>
                    <a:pt x="2035" y="780"/>
                    <a:pt x="2135" y="713"/>
                  </a:cubicBezTo>
                  <a:cubicBezTo>
                    <a:pt x="2236" y="638"/>
                    <a:pt x="2354" y="601"/>
                    <a:pt x="2464" y="601"/>
                  </a:cubicBezTo>
                  <a:close/>
                  <a:moveTo>
                    <a:pt x="642" y="3365"/>
                  </a:moveTo>
                  <a:cubicBezTo>
                    <a:pt x="684" y="3365"/>
                    <a:pt x="726" y="3370"/>
                    <a:pt x="768" y="3382"/>
                  </a:cubicBezTo>
                  <a:cubicBezTo>
                    <a:pt x="1001" y="3415"/>
                    <a:pt x="1201" y="3549"/>
                    <a:pt x="1368" y="3749"/>
                  </a:cubicBezTo>
                  <a:cubicBezTo>
                    <a:pt x="1535" y="3916"/>
                    <a:pt x="1694" y="4091"/>
                    <a:pt x="1844" y="4270"/>
                  </a:cubicBezTo>
                  <a:lnTo>
                    <a:pt x="1844" y="4270"/>
                  </a:lnTo>
                  <a:cubicBezTo>
                    <a:pt x="1629" y="4361"/>
                    <a:pt x="1401" y="4422"/>
                    <a:pt x="1168" y="4449"/>
                  </a:cubicBezTo>
                  <a:cubicBezTo>
                    <a:pt x="1122" y="4455"/>
                    <a:pt x="1077" y="4458"/>
                    <a:pt x="1031" y="4458"/>
                  </a:cubicBezTo>
                  <a:cubicBezTo>
                    <a:pt x="811" y="4458"/>
                    <a:pt x="594" y="4393"/>
                    <a:pt x="401" y="4283"/>
                  </a:cubicBezTo>
                  <a:cubicBezTo>
                    <a:pt x="167" y="4149"/>
                    <a:pt x="67" y="3882"/>
                    <a:pt x="167" y="3649"/>
                  </a:cubicBezTo>
                  <a:cubicBezTo>
                    <a:pt x="250" y="3484"/>
                    <a:pt x="445" y="3365"/>
                    <a:pt x="642" y="3365"/>
                  </a:cubicBezTo>
                  <a:close/>
                  <a:moveTo>
                    <a:pt x="5493" y="1"/>
                  </a:moveTo>
                  <a:cubicBezTo>
                    <a:pt x="5452" y="1"/>
                    <a:pt x="5410" y="5"/>
                    <a:pt x="5371" y="13"/>
                  </a:cubicBezTo>
                  <a:cubicBezTo>
                    <a:pt x="5038" y="80"/>
                    <a:pt x="4804" y="413"/>
                    <a:pt x="4837" y="780"/>
                  </a:cubicBezTo>
                  <a:cubicBezTo>
                    <a:pt x="4837" y="1080"/>
                    <a:pt x="4971" y="1414"/>
                    <a:pt x="5171" y="1681"/>
                  </a:cubicBezTo>
                  <a:cubicBezTo>
                    <a:pt x="5225" y="1762"/>
                    <a:pt x="5286" y="1840"/>
                    <a:pt x="5352" y="1914"/>
                  </a:cubicBezTo>
                  <a:lnTo>
                    <a:pt x="5352" y="1914"/>
                  </a:lnTo>
                  <a:cubicBezTo>
                    <a:pt x="5008" y="2266"/>
                    <a:pt x="4567" y="2507"/>
                    <a:pt x="4070" y="2581"/>
                  </a:cubicBezTo>
                  <a:cubicBezTo>
                    <a:pt x="3969" y="2597"/>
                    <a:pt x="3867" y="2604"/>
                    <a:pt x="3766" y="2604"/>
                  </a:cubicBezTo>
                  <a:cubicBezTo>
                    <a:pt x="3650" y="2604"/>
                    <a:pt x="3535" y="2594"/>
                    <a:pt x="3423" y="2575"/>
                  </a:cubicBezTo>
                  <a:lnTo>
                    <a:pt x="3423" y="2575"/>
                  </a:lnTo>
                  <a:cubicBezTo>
                    <a:pt x="3454" y="2425"/>
                    <a:pt x="3470" y="2270"/>
                    <a:pt x="3470" y="2114"/>
                  </a:cubicBezTo>
                  <a:cubicBezTo>
                    <a:pt x="3470" y="1814"/>
                    <a:pt x="3436" y="1481"/>
                    <a:pt x="3303" y="1180"/>
                  </a:cubicBezTo>
                  <a:cubicBezTo>
                    <a:pt x="3236" y="1014"/>
                    <a:pt x="3170" y="880"/>
                    <a:pt x="3036" y="747"/>
                  </a:cubicBezTo>
                  <a:cubicBezTo>
                    <a:pt x="2936" y="647"/>
                    <a:pt x="2769" y="547"/>
                    <a:pt x="2602" y="513"/>
                  </a:cubicBezTo>
                  <a:cubicBezTo>
                    <a:pt x="2564" y="506"/>
                    <a:pt x="2526" y="503"/>
                    <a:pt x="2489" y="503"/>
                  </a:cubicBezTo>
                  <a:cubicBezTo>
                    <a:pt x="2163" y="503"/>
                    <a:pt x="1869" y="751"/>
                    <a:pt x="1869" y="1080"/>
                  </a:cubicBezTo>
                  <a:cubicBezTo>
                    <a:pt x="1835" y="1447"/>
                    <a:pt x="1969" y="1781"/>
                    <a:pt x="2202" y="2014"/>
                  </a:cubicBezTo>
                  <a:cubicBezTo>
                    <a:pt x="2505" y="2337"/>
                    <a:pt x="2880" y="2550"/>
                    <a:pt x="3285" y="2646"/>
                  </a:cubicBezTo>
                  <a:lnTo>
                    <a:pt x="3285" y="2646"/>
                  </a:lnTo>
                  <a:cubicBezTo>
                    <a:pt x="3177" y="3045"/>
                    <a:pt x="2972" y="3413"/>
                    <a:pt x="2669" y="3715"/>
                  </a:cubicBezTo>
                  <a:cubicBezTo>
                    <a:pt x="2456" y="3928"/>
                    <a:pt x="2206" y="4103"/>
                    <a:pt x="1933" y="4231"/>
                  </a:cubicBezTo>
                  <a:lnTo>
                    <a:pt x="1933" y="4231"/>
                  </a:lnTo>
                  <a:cubicBezTo>
                    <a:pt x="1786" y="4051"/>
                    <a:pt x="1636" y="3866"/>
                    <a:pt x="1468" y="3682"/>
                  </a:cubicBezTo>
                  <a:cubicBezTo>
                    <a:pt x="1302" y="3482"/>
                    <a:pt x="1068" y="3349"/>
                    <a:pt x="801" y="3282"/>
                  </a:cubicBezTo>
                  <a:cubicBezTo>
                    <a:pt x="765" y="3273"/>
                    <a:pt x="730" y="3269"/>
                    <a:pt x="694" y="3269"/>
                  </a:cubicBezTo>
                  <a:cubicBezTo>
                    <a:pt x="596" y="3269"/>
                    <a:pt x="499" y="3300"/>
                    <a:pt x="401" y="3349"/>
                  </a:cubicBezTo>
                  <a:cubicBezTo>
                    <a:pt x="267" y="3382"/>
                    <a:pt x="134" y="3482"/>
                    <a:pt x="101" y="3615"/>
                  </a:cubicBezTo>
                  <a:cubicBezTo>
                    <a:pt x="1" y="3916"/>
                    <a:pt x="101" y="4216"/>
                    <a:pt x="368" y="4349"/>
                  </a:cubicBezTo>
                  <a:cubicBezTo>
                    <a:pt x="574" y="4479"/>
                    <a:pt x="781" y="4528"/>
                    <a:pt x="1004" y="4528"/>
                  </a:cubicBezTo>
                  <a:cubicBezTo>
                    <a:pt x="1068" y="4528"/>
                    <a:pt x="1134" y="4524"/>
                    <a:pt x="1201" y="4516"/>
                  </a:cubicBezTo>
                  <a:cubicBezTo>
                    <a:pt x="1452" y="4502"/>
                    <a:pt x="1691" y="4448"/>
                    <a:pt x="1916" y="4357"/>
                  </a:cubicBezTo>
                  <a:lnTo>
                    <a:pt x="1916" y="4357"/>
                  </a:lnTo>
                  <a:cubicBezTo>
                    <a:pt x="2039" y="4509"/>
                    <a:pt x="2157" y="4662"/>
                    <a:pt x="2269" y="4816"/>
                  </a:cubicBezTo>
                  <a:cubicBezTo>
                    <a:pt x="3403" y="6184"/>
                    <a:pt x="4270" y="7351"/>
                    <a:pt x="4871" y="8185"/>
                  </a:cubicBezTo>
                  <a:lnTo>
                    <a:pt x="5571" y="9086"/>
                  </a:lnTo>
                  <a:lnTo>
                    <a:pt x="5771" y="9353"/>
                  </a:lnTo>
                  <a:lnTo>
                    <a:pt x="5605" y="9086"/>
                  </a:lnTo>
                  <a:cubicBezTo>
                    <a:pt x="5438" y="8886"/>
                    <a:pt x="5238" y="8552"/>
                    <a:pt x="4937" y="8152"/>
                  </a:cubicBezTo>
                  <a:cubicBezTo>
                    <a:pt x="4337" y="7318"/>
                    <a:pt x="3503" y="6151"/>
                    <a:pt x="2369" y="4750"/>
                  </a:cubicBezTo>
                  <a:cubicBezTo>
                    <a:pt x="2244" y="4611"/>
                    <a:pt x="2125" y="4467"/>
                    <a:pt x="2005" y="4319"/>
                  </a:cubicBezTo>
                  <a:lnTo>
                    <a:pt x="2005" y="4319"/>
                  </a:lnTo>
                  <a:cubicBezTo>
                    <a:pt x="2284" y="4193"/>
                    <a:pt x="2541" y="4011"/>
                    <a:pt x="2769" y="3782"/>
                  </a:cubicBezTo>
                  <a:cubicBezTo>
                    <a:pt x="3073" y="3478"/>
                    <a:pt x="3295" y="3092"/>
                    <a:pt x="3401" y="2670"/>
                  </a:cubicBezTo>
                  <a:lnTo>
                    <a:pt x="3401" y="2670"/>
                  </a:lnTo>
                  <a:cubicBezTo>
                    <a:pt x="3528" y="2693"/>
                    <a:pt x="3657" y="2704"/>
                    <a:pt x="3787" y="2704"/>
                  </a:cubicBezTo>
                  <a:cubicBezTo>
                    <a:pt x="3892" y="2704"/>
                    <a:pt x="3998" y="2696"/>
                    <a:pt x="4104" y="2681"/>
                  </a:cubicBezTo>
                  <a:cubicBezTo>
                    <a:pt x="4622" y="2607"/>
                    <a:pt x="5085" y="2369"/>
                    <a:pt x="5440" y="2007"/>
                  </a:cubicBezTo>
                  <a:lnTo>
                    <a:pt x="5440" y="2007"/>
                  </a:lnTo>
                  <a:cubicBezTo>
                    <a:pt x="5771" y="2338"/>
                    <a:pt x="6212" y="2571"/>
                    <a:pt x="6672" y="2648"/>
                  </a:cubicBezTo>
                  <a:cubicBezTo>
                    <a:pt x="6778" y="2666"/>
                    <a:pt x="6884" y="2675"/>
                    <a:pt x="6989" y="2677"/>
                  </a:cubicBezTo>
                  <a:lnTo>
                    <a:pt x="6989" y="2677"/>
                  </a:lnTo>
                  <a:cubicBezTo>
                    <a:pt x="6966" y="2822"/>
                    <a:pt x="6949" y="2969"/>
                    <a:pt x="6939" y="3115"/>
                  </a:cubicBezTo>
                  <a:cubicBezTo>
                    <a:pt x="6839" y="3916"/>
                    <a:pt x="6839" y="4750"/>
                    <a:pt x="6906" y="5550"/>
                  </a:cubicBezTo>
                  <a:cubicBezTo>
                    <a:pt x="6939" y="6251"/>
                    <a:pt x="7039" y="6851"/>
                    <a:pt x="7106" y="7351"/>
                  </a:cubicBezTo>
                  <a:cubicBezTo>
                    <a:pt x="7206" y="7852"/>
                    <a:pt x="7272" y="8219"/>
                    <a:pt x="7306" y="8486"/>
                  </a:cubicBezTo>
                  <a:cubicBezTo>
                    <a:pt x="7339" y="8619"/>
                    <a:pt x="7373" y="8719"/>
                    <a:pt x="7373" y="8786"/>
                  </a:cubicBezTo>
                  <a:lnTo>
                    <a:pt x="7406" y="8886"/>
                  </a:lnTo>
                  <a:lnTo>
                    <a:pt x="7373" y="8752"/>
                  </a:lnTo>
                  <a:cubicBezTo>
                    <a:pt x="7373" y="8686"/>
                    <a:pt x="7339" y="8586"/>
                    <a:pt x="7339" y="8452"/>
                  </a:cubicBezTo>
                  <a:cubicBezTo>
                    <a:pt x="7306" y="8185"/>
                    <a:pt x="7239" y="7818"/>
                    <a:pt x="7172" y="7318"/>
                  </a:cubicBezTo>
                  <a:cubicBezTo>
                    <a:pt x="7106" y="6818"/>
                    <a:pt x="7006" y="6217"/>
                    <a:pt x="6972" y="5517"/>
                  </a:cubicBezTo>
                  <a:cubicBezTo>
                    <a:pt x="6906" y="4716"/>
                    <a:pt x="6906" y="3916"/>
                    <a:pt x="7006" y="3115"/>
                  </a:cubicBezTo>
                  <a:cubicBezTo>
                    <a:pt x="7027" y="2968"/>
                    <a:pt x="7047" y="2822"/>
                    <a:pt x="7072" y="2676"/>
                  </a:cubicBezTo>
                  <a:lnTo>
                    <a:pt x="7072" y="2676"/>
                  </a:lnTo>
                  <a:cubicBezTo>
                    <a:pt x="7533" y="2666"/>
                    <a:pt x="7977" y="2507"/>
                    <a:pt x="8340" y="2248"/>
                  </a:cubicBezTo>
                  <a:cubicBezTo>
                    <a:pt x="8573" y="2081"/>
                    <a:pt x="8740" y="1814"/>
                    <a:pt x="8807" y="1514"/>
                  </a:cubicBezTo>
                  <a:cubicBezTo>
                    <a:pt x="8807" y="1380"/>
                    <a:pt x="8774" y="1247"/>
                    <a:pt x="8707" y="1114"/>
                  </a:cubicBezTo>
                  <a:cubicBezTo>
                    <a:pt x="8640" y="980"/>
                    <a:pt x="8507" y="913"/>
                    <a:pt x="8373" y="880"/>
                  </a:cubicBezTo>
                  <a:cubicBezTo>
                    <a:pt x="8298" y="863"/>
                    <a:pt x="8225" y="855"/>
                    <a:pt x="8155" y="855"/>
                  </a:cubicBezTo>
                  <a:cubicBezTo>
                    <a:pt x="7944" y="855"/>
                    <a:pt x="7756" y="930"/>
                    <a:pt x="7606" y="1080"/>
                  </a:cubicBezTo>
                  <a:cubicBezTo>
                    <a:pt x="7406" y="1280"/>
                    <a:pt x="7272" y="1481"/>
                    <a:pt x="7206" y="1747"/>
                  </a:cubicBezTo>
                  <a:cubicBezTo>
                    <a:pt x="7127" y="2002"/>
                    <a:pt x="7060" y="2268"/>
                    <a:pt x="7012" y="2540"/>
                  </a:cubicBezTo>
                  <a:lnTo>
                    <a:pt x="7012" y="2540"/>
                  </a:lnTo>
                  <a:cubicBezTo>
                    <a:pt x="6462" y="2529"/>
                    <a:pt x="5922" y="2314"/>
                    <a:pt x="5520" y="1921"/>
                  </a:cubicBezTo>
                  <a:lnTo>
                    <a:pt x="5520" y="1921"/>
                  </a:lnTo>
                  <a:cubicBezTo>
                    <a:pt x="5613" y="1816"/>
                    <a:pt x="5697" y="1703"/>
                    <a:pt x="5771" y="1581"/>
                  </a:cubicBezTo>
                  <a:cubicBezTo>
                    <a:pt x="5972" y="1314"/>
                    <a:pt x="6072" y="980"/>
                    <a:pt x="6072" y="613"/>
                  </a:cubicBezTo>
                  <a:cubicBezTo>
                    <a:pt x="6072" y="446"/>
                    <a:pt x="5972" y="280"/>
                    <a:pt x="5871" y="146"/>
                  </a:cubicBezTo>
                  <a:cubicBezTo>
                    <a:pt x="5770" y="44"/>
                    <a:pt x="5629" y="1"/>
                    <a:pt x="5493" y="1"/>
                  </a:cubicBezTo>
                  <a:close/>
                  <a:moveTo>
                    <a:pt x="5771" y="9353"/>
                  </a:moveTo>
                  <a:cubicBezTo>
                    <a:pt x="5771" y="9386"/>
                    <a:pt x="5805" y="9420"/>
                    <a:pt x="5805" y="9420"/>
                  </a:cubicBezTo>
                  <a:lnTo>
                    <a:pt x="5771" y="9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6894247" y="2484206"/>
              <a:ext cx="143714" cy="57440"/>
            </a:xfrm>
            <a:custGeom>
              <a:avLst/>
              <a:gdLst/>
              <a:ahLst/>
              <a:cxnLst/>
              <a:rect l="l" t="t" r="r" b="b"/>
              <a:pathLst>
                <a:path w="6973" h="2787" extrusionOk="0">
                  <a:moveTo>
                    <a:pt x="6499" y="1"/>
                  </a:moveTo>
                  <a:cubicBezTo>
                    <a:pt x="6445" y="1"/>
                    <a:pt x="6391" y="11"/>
                    <a:pt x="6338" y="34"/>
                  </a:cubicBezTo>
                  <a:lnTo>
                    <a:pt x="367" y="1869"/>
                  </a:lnTo>
                  <a:cubicBezTo>
                    <a:pt x="134" y="1935"/>
                    <a:pt x="1" y="2202"/>
                    <a:pt x="67" y="2469"/>
                  </a:cubicBezTo>
                  <a:cubicBezTo>
                    <a:pt x="150" y="2662"/>
                    <a:pt x="324" y="2786"/>
                    <a:pt x="532" y="2786"/>
                  </a:cubicBezTo>
                  <a:cubicBezTo>
                    <a:pt x="576" y="2786"/>
                    <a:pt x="621" y="2781"/>
                    <a:pt x="668" y="2769"/>
                  </a:cubicBezTo>
                  <a:lnTo>
                    <a:pt x="6605" y="901"/>
                  </a:lnTo>
                  <a:cubicBezTo>
                    <a:pt x="6839" y="835"/>
                    <a:pt x="6972" y="568"/>
                    <a:pt x="6905" y="334"/>
                  </a:cubicBezTo>
                  <a:cubicBezTo>
                    <a:pt x="6854" y="127"/>
                    <a:pt x="6682" y="1"/>
                    <a:pt x="64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02491" y="2510669"/>
              <a:ext cx="144394" cy="84769"/>
            </a:xfrm>
            <a:custGeom>
              <a:avLst/>
              <a:gdLst/>
              <a:ahLst/>
              <a:cxnLst/>
              <a:rect l="l" t="t" r="r" b="b"/>
              <a:pathLst>
                <a:path w="7006" h="4113" extrusionOk="0">
                  <a:moveTo>
                    <a:pt x="6463" y="0"/>
                  </a:moveTo>
                  <a:cubicBezTo>
                    <a:pt x="6421" y="0"/>
                    <a:pt x="6379" y="6"/>
                    <a:pt x="6339" y="18"/>
                  </a:cubicBezTo>
                  <a:lnTo>
                    <a:pt x="368" y="1852"/>
                  </a:lnTo>
                  <a:cubicBezTo>
                    <a:pt x="134" y="1952"/>
                    <a:pt x="1" y="2219"/>
                    <a:pt x="68" y="2453"/>
                  </a:cubicBezTo>
                  <a:cubicBezTo>
                    <a:pt x="123" y="2645"/>
                    <a:pt x="314" y="2770"/>
                    <a:pt x="530" y="2770"/>
                  </a:cubicBezTo>
                  <a:cubicBezTo>
                    <a:pt x="575" y="2770"/>
                    <a:pt x="621" y="2765"/>
                    <a:pt x="668" y="2753"/>
                  </a:cubicBezTo>
                  <a:lnTo>
                    <a:pt x="1302" y="2553"/>
                  </a:lnTo>
                  <a:lnTo>
                    <a:pt x="2703" y="3920"/>
                  </a:lnTo>
                  <a:cubicBezTo>
                    <a:pt x="2802" y="4044"/>
                    <a:pt x="2956" y="4113"/>
                    <a:pt x="3124" y="4113"/>
                  </a:cubicBezTo>
                  <a:cubicBezTo>
                    <a:pt x="3183" y="4113"/>
                    <a:pt x="3243" y="4104"/>
                    <a:pt x="3303" y="4087"/>
                  </a:cubicBezTo>
                  <a:lnTo>
                    <a:pt x="5405" y="3420"/>
                  </a:lnTo>
                  <a:cubicBezTo>
                    <a:pt x="5638" y="3353"/>
                    <a:pt x="5805" y="3187"/>
                    <a:pt x="5838" y="2953"/>
                  </a:cubicBezTo>
                  <a:lnTo>
                    <a:pt x="6172" y="1052"/>
                  </a:lnTo>
                  <a:lnTo>
                    <a:pt x="6606" y="918"/>
                  </a:lnTo>
                  <a:cubicBezTo>
                    <a:pt x="6872" y="818"/>
                    <a:pt x="7006" y="551"/>
                    <a:pt x="6906" y="318"/>
                  </a:cubicBezTo>
                  <a:cubicBezTo>
                    <a:pt x="6851" y="125"/>
                    <a:pt x="6659" y="0"/>
                    <a:pt x="6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45752" y="2186989"/>
              <a:ext cx="79081" cy="210840"/>
            </a:xfrm>
            <a:custGeom>
              <a:avLst/>
              <a:gdLst/>
              <a:ahLst/>
              <a:cxnLst/>
              <a:rect l="l" t="t" r="r" b="b"/>
              <a:pathLst>
                <a:path w="3837" h="10230" extrusionOk="0">
                  <a:moveTo>
                    <a:pt x="3647" y="1"/>
                  </a:moveTo>
                  <a:cubicBezTo>
                    <a:pt x="3553" y="1"/>
                    <a:pt x="3412" y="33"/>
                    <a:pt x="3236" y="111"/>
                  </a:cubicBezTo>
                  <a:cubicBezTo>
                    <a:pt x="2836" y="312"/>
                    <a:pt x="2469" y="545"/>
                    <a:pt x="2135" y="845"/>
                  </a:cubicBezTo>
                  <a:cubicBezTo>
                    <a:pt x="1635" y="1279"/>
                    <a:pt x="1235" y="1813"/>
                    <a:pt x="901" y="2380"/>
                  </a:cubicBezTo>
                  <a:lnTo>
                    <a:pt x="100" y="4715"/>
                  </a:lnTo>
                  <a:cubicBezTo>
                    <a:pt x="0" y="5549"/>
                    <a:pt x="34" y="6383"/>
                    <a:pt x="234" y="7183"/>
                  </a:cubicBezTo>
                  <a:cubicBezTo>
                    <a:pt x="401" y="7817"/>
                    <a:pt x="701" y="8451"/>
                    <a:pt x="1068" y="8984"/>
                  </a:cubicBezTo>
                  <a:cubicBezTo>
                    <a:pt x="1301" y="9385"/>
                    <a:pt x="1602" y="9718"/>
                    <a:pt x="1935" y="9985"/>
                  </a:cubicBezTo>
                  <a:cubicBezTo>
                    <a:pt x="2120" y="10170"/>
                    <a:pt x="2263" y="10230"/>
                    <a:pt x="2348" y="10230"/>
                  </a:cubicBezTo>
                  <a:cubicBezTo>
                    <a:pt x="2370" y="10230"/>
                    <a:pt x="2388" y="10226"/>
                    <a:pt x="2402" y="10219"/>
                  </a:cubicBezTo>
                  <a:cubicBezTo>
                    <a:pt x="2536" y="10119"/>
                    <a:pt x="2102" y="9585"/>
                    <a:pt x="1702" y="8651"/>
                  </a:cubicBezTo>
                  <a:cubicBezTo>
                    <a:pt x="567" y="6249"/>
                    <a:pt x="934" y="3380"/>
                    <a:pt x="2669" y="1346"/>
                  </a:cubicBezTo>
                  <a:cubicBezTo>
                    <a:pt x="3303" y="545"/>
                    <a:pt x="3836" y="145"/>
                    <a:pt x="3770" y="45"/>
                  </a:cubicBezTo>
                  <a:cubicBezTo>
                    <a:pt x="3756" y="17"/>
                    <a:pt x="3714" y="1"/>
                    <a:pt x="3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839940" y="2160815"/>
              <a:ext cx="42642" cy="23969"/>
            </a:xfrm>
            <a:custGeom>
              <a:avLst/>
              <a:gdLst/>
              <a:ahLst/>
              <a:cxnLst/>
              <a:rect l="l" t="t" r="r" b="b"/>
              <a:pathLst>
                <a:path w="2069" h="1163" extrusionOk="0">
                  <a:moveTo>
                    <a:pt x="1342" y="1"/>
                  </a:moveTo>
                  <a:cubicBezTo>
                    <a:pt x="1195" y="1"/>
                    <a:pt x="1048" y="25"/>
                    <a:pt x="901" y="80"/>
                  </a:cubicBezTo>
                  <a:cubicBezTo>
                    <a:pt x="634" y="147"/>
                    <a:pt x="401" y="281"/>
                    <a:pt x="200" y="481"/>
                  </a:cubicBezTo>
                  <a:cubicBezTo>
                    <a:pt x="67" y="648"/>
                    <a:pt x="0" y="814"/>
                    <a:pt x="67" y="948"/>
                  </a:cubicBezTo>
                  <a:cubicBezTo>
                    <a:pt x="142" y="1097"/>
                    <a:pt x="331" y="1163"/>
                    <a:pt x="570" y="1163"/>
                  </a:cubicBezTo>
                  <a:cubicBezTo>
                    <a:pt x="759" y="1163"/>
                    <a:pt x="980" y="1121"/>
                    <a:pt x="1201" y="1048"/>
                  </a:cubicBezTo>
                  <a:lnTo>
                    <a:pt x="2068" y="347"/>
                  </a:lnTo>
                  <a:cubicBezTo>
                    <a:pt x="2068" y="214"/>
                    <a:pt x="1902" y="80"/>
                    <a:pt x="1702" y="47"/>
                  </a:cubicBezTo>
                  <a:cubicBezTo>
                    <a:pt x="1582" y="17"/>
                    <a:pt x="1462" y="1"/>
                    <a:pt x="1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963683" y="2573592"/>
              <a:ext cx="57770" cy="21331"/>
            </a:xfrm>
            <a:custGeom>
              <a:avLst/>
              <a:gdLst/>
              <a:ahLst/>
              <a:cxnLst/>
              <a:rect l="l" t="t" r="r" b="b"/>
              <a:pathLst>
                <a:path w="2803" h="1035" extrusionOk="0">
                  <a:moveTo>
                    <a:pt x="2336" y="0"/>
                  </a:moveTo>
                  <a:cubicBezTo>
                    <a:pt x="1969" y="0"/>
                    <a:pt x="1602" y="33"/>
                    <a:pt x="1268" y="167"/>
                  </a:cubicBezTo>
                  <a:cubicBezTo>
                    <a:pt x="901" y="267"/>
                    <a:pt x="601" y="467"/>
                    <a:pt x="301" y="701"/>
                  </a:cubicBezTo>
                  <a:cubicBezTo>
                    <a:pt x="201" y="801"/>
                    <a:pt x="101" y="901"/>
                    <a:pt x="1" y="1034"/>
                  </a:cubicBezTo>
                  <a:cubicBezTo>
                    <a:pt x="134" y="934"/>
                    <a:pt x="234" y="834"/>
                    <a:pt x="368" y="767"/>
                  </a:cubicBezTo>
                  <a:cubicBezTo>
                    <a:pt x="634" y="534"/>
                    <a:pt x="968" y="367"/>
                    <a:pt x="1302" y="267"/>
                  </a:cubicBezTo>
                  <a:cubicBezTo>
                    <a:pt x="1635" y="134"/>
                    <a:pt x="2002" y="67"/>
                    <a:pt x="2336" y="67"/>
                  </a:cubicBezTo>
                  <a:lnTo>
                    <a:pt x="2803" y="67"/>
                  </a:lnTo>
                  <a:cubicBezTo>
                    <a:pt x="2636" y="33"/>
                    <a:pt x="2502" y="0"/>
                    <a:pt x="23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930686" y="2532331"/>
              <a:ext cx="99010" cy="31018"/>
            </a:xfrm>
            <a:custGeom>
              <a:avLst/>
              <a:gdLst/>
              <a:ahLst/>
              <a:cxnLst/>
              <a:rect l="l" t="t" r="r" b="b"/>
              <a:pathLst>
                <a:path w="4804" h="1505" extrusionOk="0">
                  <a:moveTo>
                    <a:pt x="4804" y="1"/>
                  </a:moveTo>
                  <a:cubicBezTo>
                    <a:pt x="4804" y="1"/>
                    <a:pt x="3736" y="301"/>
                    <a:pt x="2402" y="701"/>
                  </a:cubicBezTo>
                  <a:cubicBezTo>
                    <a:pt x="1068" y="1135"/>
                    <a:pt x="0" y="1468"/>
                    <a:pt x="0" y="1502"/>
                  </a:cubicBezTo>
                  <a:cubicBezTo>
                    <a:pt x="2" y="1503"/>
                    <a:pt x="7" y="1504"/>
                    <a:pt x="13" y="1504"/>
                  </a:cubicBezTo>
                  <a:cubicBezTo>
                    <a:pt x="143" y="1504"/>
                    <a:pt x="1169" y="1213"/>
                    <a:pt x="2436" y="801"/>
                  </a:cubicBezTo>
                  <a:cubicBezTo>
                    <a:pt x="3736" y="401"/>
                    <a:pt x="4804" y="34"/>
                    <a:pt x="48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944433" y="2549519"/>
              <a:ext cx="82522" cy="26834"/>
            </a:xfrm>
            <a:custGeom>
              <a:avLst/>
              <a:gdLst/>
              <a:ahLst/>
              <a:cxnLst/>
              <a:rect l="l" t="t" r="r" b="b"/>
              <a:pathLst>
                <a:path w="4004" h="1302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803" y="34"/>
                    <a:pt x="3603" y="101"/>
                    <a:pt x="3403" y="167"/>
                  </a:cubicBezTo>
                  <a:lnTo>
                    <a:pt x="2002" y="634"/>
                  </a:lnTo>
                  <a:lnTo>
                    <a:pt x="568" y="1068"/>
                  </a:lnTo>
                  <a:cubicBezTo>
                    <a:pt x="368" y="1135"/>
                    <a:pt x="201" y="1201"/>
                    <a:pt x="1" y="1302"/>
                  </a:cubicBezTo>
                  <a:cubicBezTo>
                    <a:pt x="201" y="1268"/>
                    <a:pt x="401" y="1201"/>
                    <a:pt x="601" y="1135"/>
                  </a:cubicBezTo>
                  <a:cubicBezTo>
                    <a:pt x="968" y="1068"/>
                    <a:pt x="1468" y="901"/>
                    <a:pt x="2035" y="734"/>
                  </a:cubicBezTo>
                  <a:cubicBezTo>
                    <a:pt x="2602" y="568"/>
                    <a:pt x="3069" y="368"/>
                    <a:pt x="3436" y="234"/>
                  </a:cubicBezTo>
                  <a:cubicBezTo>
                    <a:pt x="3603" y="167"/>
                    <a:pt x="3803" y="101"/>
                    <a:pt x="40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5918694" y="1106366"/>
              <a:ext cx="427637" cy="425555"/>
            </a:xfrm>
            <a:custGeom>
              <a:avLst/>
              <a:gdLst/>
              <a:ahLst/>
              <a:cxnLst/>
              <a:rect l="l" t="t" r="r" b="b"/>
              <a:pathLst>
                <a:path w="20749" h="20648" extrusionOk="0">
                  <a:moveTo>
                    <a:pt x="10476" y="0"/>
                  </a:moveTo>
                  <a:cubicBezTo>
                    <a:pt x="9317" y="0"/>
                    <a:pt x="8144" y="197"/>
                    <a:pt x="7006" y="606"/>
                  </a:cubicBezTo>
                  <a:cubicBezTo>
                    <a:pt x="6539" y="773"/>
                    <a:pt x="6072" y="973"/>
                    <a:pt x="5638" y="1207"/>
                  </a:cubicBezTo>
                  <a:cubicBezTo>
                    <a:pt x="5204" y="1440"/>
                    <a:pt x="4804" y="1707"/>
                    <a:pt x="4404" y="2007"/>
                  </a:cubicBezTo>
                  <a:cubicBezTo>
                    <a:pt x="3970" y="2341"/>
                    <a:pt x="3603" y="2674"/>
                    <a:pt x="3236" y="3008"/>
                  </a:cubicBezTo>
                  <a:cubicBezTo>
                    <a:pt x="2869" y="3408"/>
                    <a:pt x="2503" y="3809"/>
                    <a:pt x="2202" y="4209"/>
                  </a:cubicBezTo>
                  <a:cubicBezTo>
                    <a:pt x="1569" y="5076"/>
                    <a:pt x="1068" y="6043"/>
                    <a:pt x="735" y="7078"/>
                  </a:cubicBezTo>
                  <a:cubicBezTo>
                    <a:pt x="1" y="9179"/>
                    <a:pt x="1" y="11481"/>
                    <a:pt x="735" y="13582"/>
                  </a:cubicBezTo>
                  <a:cubicBezTo>
                    <a:pt x="1068" y="14616"/>
                    <a:pt x="1569" y="15584"/>
                    <a:pt x="2202" y="16451"/>
                  </a:cubicBezTo>
                  <a:cubicBezTo>
                    <a:pt x="2503" y="16885"/>
                    <a:pt x="2869" y="17285"/>
                    <a:pt x="3236" y="17652"/>
                  </a:cubicBezTo>
                  <a:cubicBezTo>
                    <a:pt x="3603" y="18019"/>
                    <a:pt x="3970" y="18352"/>
                    <a:pt x="4404" y="18652"/>
                  </a:cubicBezTo>
                  <a:cubicBezTo>
                    <a:pt x="4804" y="18953"/>
                    <a:pt x="5204" y="19220"/>
                    <a:pt x="5638" y="19453"/>
                  </a:cubicBezTo>
                  <a:cubicBezTo>
                    <a:pt x="6072" y="19687"/>
                    <a:pt x="6539" y="19887"/>
                    <a:pt x="7006" y="20054"/>
                  </a:cubicBezTo>
                  <a:cubicBezTo>
                    <a:pt x="8123" y="20440"/>
                    <a:pt x="9297" y="20647"/>
                    <a:pt x="10472" y="20647"/>
                  </a:cubicBezTo>
                  <a:cubicBezTo>
                    <a:pt x="11120" y="20647"/>
                    <a:pt x="11769" y="20584"/>
                    <a:pt x="12410" y="20454"/>
                  </a:cubicBezTo>
                  <a:cubicBezTo>
                    <a:pt x="15312" y="19920"/>
                    <a:pt x="17847" y="18119"/>
                    <a:pt x="19348" y="15584"/>
                  </a:cubicBezTo>
                  <a:cubicBezTo>
                    <a:pt x="19882" y="14716"/>
                    <a:pt x="20249" y="13782"/>
                    <a:pt x="20482" y="12815"/>
                  </a:cubicBezTo>
                  <a:cubicBezTo>
                    <a:pt x="20582" y="12481"/>
                    <a:pt x="20615" y="12114"/>
                    <a:pt x="20682" y="11748"/>
                  </a:cubicBezTo>
                  <a:cubicBezTo>
                    <a:pt x="20682" y="11614"/>
                    <a:pt x="20716" y="11481"/>
                    <a:pt x="20716" y="11347"/>
                  </a:cubicBezTo>
                  <a:lnTo>
                    <a:pt x="20716" y="10980"/>
                  </a:lnTo>
                  <a:lnTo>
                    <a:pt x="20716" y="10480"/>
                  </a:lnTo>
                  <a:cubicBezTo>
                    <a:pt x="20716" y="10613"/>
                    <a:pt x="20682" y="10780"/>
                    <a:pt x="20682" y="10980"/>
                  </a:cubicBezTo>
                  <a:lnTo>
                    <a:pt x="20682" y="11347"/>
                  </a:lnTo>
                  <a:cubicBezTo>
                    <a:pt x="20649" y="11447"/>
                    <a:pt x="20615" y="11614"/>
                    <a:pt x="20615" y="11748"/>
                  </a:cubicBezTo>
                  <a:cubicBezTo>
                    <a:pt x="20549" y="12114"/>
                    <a:pt x="20482" y="12448"/>
                    <a:pt x="20382" y="12815"/>
                  </a:cubicBezTo>
                  <a:cubicBezTo>
                    <a:pt x="20148" y="13749"/>
                    <a:pt x="19748" y="14683"/>
                    <a:pt x="19248" y="15517"/>
                  </a:cubicBezTo>
                  <a:cubicBezTo>
                    <a:pt x="17747" y="18019"/>
                    <a:pt x="15245" y="19753"/>
                    <a:pt x="12376" y="20287"/>
                  </a:cubicBezTo>
                  <a:cubicBezTo>
                    <a:pt x="11773" y="20401"/>
                    <a:pt x="11159" y="20456"/>
                    <a:pt x="10543" y="20456"/>
                  </a:cubicBezTo>
                  <a:cubicBezTo>
                    <a:pt x="9353" y="20456"/>
                    <a:pt x="8160" y="20249"/>
                    <a:pt x="7039" y="19853"/>
                  </a:cubicBezTo>
                  <a:cubicBezTo>
                    <a:pt x="6605" y="19687"/>
                    <a:pt x="6172" y="19486"/>
                    <a:pt x="5738" y="19253"/>
                  </a:cubicBezTo>
                  <a:cubicBezTo>
                    <a:pt x="5305" y="19019"/>
                    <a:pt x="4871" y="18753"/>
                    <a:pt x="4471" y="18452"/>
                  </a:cubicBezTo>
                  <a:cubicBezTo>
                    <a:pt x="4070" y="18152"/>
                    <a:pt x="3703" y="17819"/>
                    <a:pt x="3336" y="17485"/>
                  </a:cubicBezTo>
                  <a:cubicBezTo>
                    <a:pt x="2970" y="17118"/>
                    <a:pt x="2636" y="16718"/>
                    <a:pt x="2336" y="16317"/>
                  </a:cubicBezTo>
                  <a:cubicBezTo>
                    <a:pt x="1702" y="15450"/>
                    <a:pt x="1235" y="14516"/>
                    <a:pt x="901" y="13515"/>
                  </a:cubicBezTo>
                  <a:cubicBezTo>
                    <a:pt x="201" y="11447"/>
                    <a:pt x="201" y="9179"/>
                    <a:pt x="901" y="7111"/>
                  </a:cubicBezTo>
                  <a:cubicBezTo>
                    <a:pt x="1235" y="6110"/>
                    <a:pt x="1702" y="5176"/>
                    <a:pt x="2336" y="4342"/>
                  </a:cubicBezTo>
                  <a:cubicBezTo>
                    <a:pt x="2636" y="3909"/>
                    <a:pt x="2970" y="3508"/>
                    <a:pt x="3336" y="3141"/>
                  </a:cubicBezTo>
                  <a:cubicBezTo>
                    <a:pt x="3703" y="2808"/>
                    <a:pt x="4070" y="2474"/>
                    <a:pt x="4504" y="2174"/>
                  </a:cubicBezTo>
                  <a:cubicBezTo>
                    <a:pt x="4904" y="1874"/>
                    <a:pt x="5305" y="1607"/>
                    <a:pt x="5738" y="1373"/>
                  </a:cubicBezTo>
                  <a:cubicBezTo>
                    <a:pt x="6172" y="1173"/>
                    <a:pt x="6605" y="973"/>
                    <a:pt x="7072" y="806"/>
                  </a:cubicBezTo>
                  <a:cubicBezTo>
                    <a:pt x="8216" y="389"/>
                    <a:pt x="9394" y="189"/>
                    <a:pt x="10556" y="189"/>
                  </a:cubicBezTo>
                  <a:cubicBezTo>
                    <a:pt x="14034" y="189"/>
                    <a:pt x="17372" y="1984"/>
                    <a:pt x="19248" y="5109"/>
                  </a:cubicBezTo>
                  <a:cubicBezTo>
                    <a:pt x="19782" y="5977"/>
                    <a:pt x="20148" y="6877"/>
                    <a:pt x="20415" y="7845"/>
                  </a:cubicBezTo>
                  <a:cubicBezTo>
                    <a:pt x="20482" y="8178"/>
                    <a:pt x="20582" y="8545"/>
                    <a:pt x="20615" y="8879"/>
                  </a:cubicBezTo>
                  <a:cubicBezTo>
                    <a:pt x="20649" y="9046"/>
                    <a:pt x="20682" y="9179"/>
                    <a:pt x="20682" y="9312"/>
                  </a:cubicBezTo>
                  <a:lnTo>
                    <a:pt x="20716" y="9679"/>
                  </a:lnTo>
                  <a:cubicBezTo>
                    <a:pt x="20749" y="9880"/>
                    <a:pt x="20749" y="10013"/>
                    <a:pt x="20749" y="10146"/>
                  </a:cubicBezTo>
                  <a:lnTo>
                    <a:pt x="20749" y="9679"/>
                  </a:lnTo>
                  <a:cubicBezTo>
                    <a:pt x="20749" y="9546"/>
                    <a:pt x="20749" y="9413"/>
                    <a:pt x="20749" y="9312"/>
                  </a:cubicBezTo>
                  <a:cubicBezTo>
                    <a:pt x="20716" y="9179"/>
                    <a:pt x="20716" y="9046"/>
                    <a:pt x="20682" y="8879"/>
                  </a:cubicBezTo>
                  <a:cubicBezTo>
                    <a:pt x="20649" y="8512"/>
                    <a:pt x="20582" y="8178"/>
                    <a:pt x="20482" y="7811"/>
                  </a:cubicBezTo>
                  <a:cubicBezTo>
                    <a:pt x="20249" y="6844"/>
                    <a:pt x="19882" y="5910"/>
                    <a:pt x="19381" y="5076"/>
                  </a:cubicBezTo>
                  <a:cubicBezTo>
                    <a:pt x="17469" y="1855"/>
                    <a:pt x="14037" y="0"/>
                    <a:pt x="1047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043817" y="1229779"/>
              <a:ext cx="137531" cy="133594"/>
            </a:xfrm>
            <a:custGeom>
              <a:avLst/>
              <a:gdLst/>
              <a:ahLst/>
              <a:cxnLst/>
              <a:rect l="l" t="t" r="r" b="b"/>
              <a:pathLst>
                <a:path w="6673" h="6482" extrusionOk="0">
                  <a:moveTo>
                    <a:pt x="3451" y="1"/>
                  </a:moveTo>
                  <a:cubicBezTo>
                    <a:pt x="3081" y="1"/>
                    <a:pt x="2711" y="61"/>
                    <a:pt x="2369" y="189"/>
                  </a:cubicBezTo>
                  <a:cubicBezTo>
                    <a:pt x="2069" y="289"/>
                    <a:pt x="1769" y="456"/>
                    <a:pt x="1535" y="623"/>
                  </a:cubicBezTo>
                  <a:cubicBezTo>
                    <a:pt x="1402" y="723"/>
                    <a:pt x="1268" y="823"/>
                    <a:pt x="1168" y="956"/>
                  </a:cubicBezTo>
                  <a:cubicBezTo>
                    <a:pt x="1035" y="1056"/>
                    <a:pt x="935" y="1190"/>
                    <a:pt x="835" y="1323"/>
                  </a:cubicBezTo>
                  <a:cubicBezTo>
                    <a:pt x="1" y="2457"/>
                    <a:pt x="1" y="4025"/>
                    <a:pt x="835" y="5159"/>
                  </a:cubicBezTo>
                  <a:cubicBezTo>
                    <a:pt x="935" y="5293"/>
                    <a:pt x="1035" y="5426"/>
                    <a:pt x="1168" y="5559"/>
                  </a:cubicBezTo>
                  <a:cubicBezTo>
                    <a:pt x="1268" y="5659"/>
                    <a:pt x="1402" y="5760"/>
                    <a:pt x="1535" y="5860"/>
                  </a:cubicBezTo>
                  <a:cubicBezTo>
                    <a:pt x="1769" y="6060"/>
                    <a:pt x="2069" y="6193"/>
                    <a:pt x="2369" y="6293"/>
                  </a:cubicBezTo>
                  <a:cubicBezTo>
                    <a:pt x="2711" y="6422"/>
                    <a:pt x="3081" y="6481"/>
                    <a:pt x="3451" y="6481"/>
                  </a:cubicBezTo>
                  <a:cubicBezTo>
                    <a:pt x="3659" y="6481"/>
                    <a:pt x="3867" y="6463"/>
                    <a:pt x="4070" y="6427"/>
                  </a:cubicBezTo>
                  <a:cubicBezTo>
                    <a:pt x="4971" y="6260"/>
                    <a:pt x="5772" y="5693"/>
                    <a:pt x="6239" y="4892"/>
                  </a:cubicBezTo>
                  <a:cubicBezTo>
                    <a:pt x="6405" y="4625"/>
                    <a:pt x="6505" y="4325"/>
                    <a:pt x="6605" y="4025"/>
                  </a:cubicBezTo>
                  <a:cubicBezTo>
                    <a:pt x="6605" y="3925"/>
                    <a:pt x="6639" y="3825"/>
                    <a:pt x="6639" y="3691"/>
                  </a:cubicBezTo>
                  <a:cubicBezTo>
                    <a:pt x="6672" y="3625"/>
                    <a:pt x="6672" y="3525"/>
                    <a:pt x="6639" y="3458"/>
                  </a:cubicBezTo>
                  <a:lnTo>
                    <a:pt x="6639" y="3291"/>
                  </a:lnTo>
                  <a:lnTo>
                    <a:pt x="6639" y="3258"/>
                  </a:lnTo>
                  <a:cubicBezTo>
                    <a:pt x="6639" y="3491"/>
                    <a:pt x="6605" y="3758"/>
                    <a:pt x="6539" y="4025"/>
                  </a:cubicBezTo>
                  <a:cubicBezTo>
                    <a:pt x="6439" y="4325"/>
                    <a:pt x="6339" y="4592"/>
                    <a:pt x="6172" y="4859"/>
                  </a:cubicBezTo>
                  <a:cubicBezTo>
                    <a:pt x="5599" y="5831"/>
                    <a:pt x="4561" y="6393"/>
                    <a:pt x="3474" y="6393"/>
                  </a:cubicBezTo>
                  <a:cubicBezTo>
                    <a:pt x="3106" y="6393"/>
                    <a:pt x="2732" y="6328"/>
                    <a:pt x="2369" y="6193"/>
                  </a:cubicBezTo>
                  <a:cubicBezTo>
                    <a:pt x="2069" y="6093"/>
                    <a:pt x="1802" y="5960"/>
                    <a:pt x="1569" y="5793"/>
                  </a:cubicBezTo>
                  <a:cubicBezTo>
                    <a:pt x="1435" y="5693"/>
                    <a:pt x="1335" y="5593"/>
                    <a:pt x="1202" y="5493"/>
                  </a:cubicBezTo>
                  <a:cubicBezTo>
                    <a:pt x="1102" y="5359"/>
                    <a:pt x="1001" y="5226"/>
                    <a:pt x="901" y="5126"/>
                  </a:cubicBezTo>
                  <a:cubicBezTo>
                    <a:pt x="67" y="3992"/>
                    <a:pt x="67" y="2491"/>
                    <a:pt x="901" y="1356"/>
                  </a:cubicBezTo>
                  <a:cubicBezTo>
                    <a:pt x="1001" y="1223"/>
                    <a:pt x="1102" y="1123"/>
                    <a:pt x="1202" y="989"/>
                  </a:cubicBezTo>
                  <a:cubicBezTo>
                    <a:pt x="1335" y="889"/>
                    <a:pt x="1435" y="789"/>
                    <a:pt x="1569" y="689"/>
                  </a:cubicBezTo>
                  <a:cubicBezTo>
                    <a:pt x="1802" y="522"/>
                    <a:pt x="2069" y="356"/>
                    <a:pt x="2369" y="289"/>
                  </a:cubicBezTo>
                  <a:cubicBezTo>
                    <a:pt x="2717" y="161"/>
                    <a:pt x="3081" y="98"/>
                    <a:pt x="3444" y="98"/>
                  </a:cubicBezTo>
                  <a:cubicBezTo>
                    <a:pt x="4126" y="98"/>
                    <a:pt x="4805" y="321"/>
                    <a:pt x="5371" y="756"/>
                  </a:cubicBezTo>
                  <a:cubicBezTo>
                    <a:pt x="5671" y="989"/>
                    <a:pt x="5972" y="1290"/>
                    <a:pt x="6172" y="1657"/>
                  </a:cubicBezTo>
                  <a:cubicBezTo>
                    <a:pt x="6339" y="1890"/>
                    <a:pt x="6439" y="2190"/>
                    <a:pt x="6539" y="2491"/>
                  </a:cubicBezTo>
                  <a:cubicBezTo>
                    <a:pt x="6605" y="2724"/>
                    <a:pt x="6639" y="2991"/>
                    <a:pt x="6639" y="3258"/>
                  </a:cubicBezTo>
                  <a:lnTo>
                    <a:pt x="6639" y="3191"/>
                  </a:lnTo>
                  <a:lnTo>
                    <a:pt x="6639" y="3024"/>
                  </a:lnTo>
                  <a:cubicBezTo>
                    <a:pt x="6672" y="2958"/>
                    <a:pt x="6672" y="2891"/>
                    <a:pt x="6639" y="2791"/>
                  </a:cubicBezTo>
                  <a:cubicBezTo>
                    <a:pt x="6639" y="2691"/>
                    <a:pt x="6605" y="2557"/>
                    <a:pt x="6605" y="2457"/>
                  </a:cubicBezTo>
                  <a:cubicBezTo>
                    <a:pt x="6505" y="2157"/>
                    <a:pt x="6405" y="1857"/>
                    <a:pt x="6239" y="1590"/>
                  </a:cubicBezTo>
                  <a:cubicBezTo>
                    <a:pt x="5772" y="789"/>
                    <a:pt x="4971" y="222"/>
                    <a:pt x="4070" y="55"/>
                  </a:cubicBezTo>
                  <a:cubicBezTo>
                    <a:pt x="3867" y="20"/>
                    <a:pt x="3659" y="1"/>
                    <a:pt x="3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160016" y="1345030"/>
              <a:ext cx="63252" cy="62613"/>
            </a:xfrm>
            <a:custGeom>
              <a:avLst/>
              <a:gdLst/>
              <a:ahLst/>
              <a:cxnLst/>
              <a:rect l="l" t="t" r="r" b="b"/>
              <a:pathLst>
                <a:path w="3069" h="3038" extrusionOk="0">
                  <a:moveTo>
                    <a:pt x="0" y="1"/>
                  </a:moveTo>
                  <a:cubicBezTo>
                    <a:pt x="0" y="34"/>
                    <a:pt x="667" y="735"/>
                    <a:pt x="1501" y="1569"/>
                  </a:cubicBezTo>
                  <a:cubicBezTo>
                    <a:pt x="2315" y="2382"/>
                    <a:pt x="3002" y="3037"/>
                    <a:pt x="3065" y="3037"/>
                  </a:cubicBezTo>
                  <a:cubicBezTo>
                    <a:pt x="3067" y="3037"/>
                    <a:pt x="3068" y="3037"/>
                    <a:pt x="3069" y="3036"/>
                  </a:cubicBezTo>
                  <a:cubicBezTo>
                    <a:pt x="3069" y="3036"/>
                    <a:pt x="2402" y="2336"/>
                    <a:pt x="1568" y="1502"/>
                  </a:cubicBezTo>
                  <a:cubicBezTo>
                    <a:pt x="734" y="635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5044892" y="1970646"/>
              <a:ext cx="564467" cy="564467"/>
            </a:xfrm>
            <a:custGeom>
              <a:avLst/>
              <a:gdLst/>
              <a:ahLst/>
              <a:cxnLst/>
              <a:rect l="l" t="t" r="r" b="b"/>
              <a:pathLst>
                <a:path w="27388" h="27388" extrusionOk="0">
                  <a:moveTo>
                    <a:pt x="13677" y="1"/>
                  </a:moveTo>
                  <a:cubicBezTo>
                    <a:pt x="6139" y="1"/>
                    <a:pt x="1" y="6139"/>
                    <a:pt x="1" y="13711"/>
                  </a:cubicBezTo>
                  <a:cubicBezTo>
                    <a:pt x="1" y="21283"/>
                    <a:pt x="6139" y="27387"/>
                    <a:pt x="13677" y="27387"/>
                  </a:cubicBezTo>
                  <a:cubicBezTo>
                    <a:pt x="21249" y="27387"/>
                    <a:pt x="27387" y="21283"/>
                    <a:pt x="27387" y="13711"/>
                  </a:cubicBezTo>
                  <a:cubicBezTo>
                    <a:pt x="27387" y="6139"/>
                    <a:pt x="21249" y="1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5037328" y="1968585"/>
              <a:ext cx="572031" cy="568589"/>
            </a:xfrm>
            <a:custGeom>
              <a:avLst/>
              <a:gdLst/>
              <a:ahLst/>
              <a:cxnLst/>
              <a:rect l="l" t="t" r="r" b="b"/>
              <a:pathLst>
                <a:path w="27755" h="27588" extrusionOk="0">
                  <a:moveTo>
                    <a:pt x="27721" y="13207"/>
                  </a:moveTo>
                  <a:lnTo>
                    <a:pt x="27721" y="13577"/>
                  </a:lnTo>
                  <a:cubicBezTo>
                    <a:pt x="27721" y="13744"/>
                    <a:pt x="27754" y="13811"/>
                    <a:pt x="27754" y="13811"/>
                  </a:cubicBezTo>
                  <a:lnTo>
                    <a:pt x="27754" y="13577"/>
                  </a:lnTo>
                  <a:cubicBezTo>
                    <a:pt x="27754" y="13490"/>
                    <a:pt x="27740" y="13360"/>
                    <a:pt x="27721" y="13207"/>
                  </a:cubicBezTo>
                  <a:close/>
                  <a:moveTo>
                    <a:pt x="13944" y="1"/>
                  </a:moveTo>
                  <a:lnTo>
                    <a:pt x="13044" y="67"/>
                  </a:lnTo>
                  <a:cubicBezTo>
                    <a:pt x="12877" y="67"/>
                    <a:pt x="12743" y="67"/>
                    <a:pt x="12577" y="101"/>
                  </a:cubicBezTo>
                  <a:lnTo>
                    <a:pt x="12110" y="168"/>
                  </a:lnTo>
                  <a:cubicBezTo>
                    <a:pt x="11809" y="201"/>
                    <a:pt x="11509" y="234"/>
                    <a:pt x="11209" y="301"/>
                  </a:cubicBezTo>
                  <a:cubicBezTo>
                    <a:pt x="10575" y="434"/>
                    <a:pt x="9941" y="635"/>
                    <a:pt x="9341" y="835"/>
                  </a:cubicBezTo>
                  <a:cubicBezTo>
                    <a:pt x="8740" y="1068"/>
                    <a:pt x="8140" y="1335"/>
                    <a:pt x="7540" y="1635"/>
                  </a:cubicBezTo>
                  <a:cubicBezTo>
                    <a:pt x="7273" y="1769"/>
                    <a:pt x="6973" y="1969"/>
                    <a:pt x="6706" y="2136"/>
                  </a:cubicBezTo>
                  <a:cubicBezTo>
                    <a:pt x="6405" y="2302"/>
                    <a:pt x="6139" y="2503"/>
                    <a:pt x="5872" y="2703"/>
                  </a:cubicBezTo>
                  <a:cubicBezTo>
                    <a:pt x="5305" y="3103"/>
                    <a:pt x="4771" y="3570"/>
                    <a:pt x="4304" y="4037"/>
                  </a:cubicBezTo>
                  <a:cubicBezTo>
                    <a:pt x="3804" y="4537"/>
                    <a:pt x="3370" y="5071"/>
                    <a:pt x="2936" y="5638"/>
                  </a:cubicBezTo>
                  <a:cubicBezTo>
                    <a:pt x="2069" y="6806"/>
                    <a:pt x="1402" y="8073"/>
                    <a:pt x="968" y="9441"/>
                  </a:cubicBezTo>
                  <a:cubicBezTo>
                    <a:pt x="1" y="12276"/>
                    <a:pt x="1" y="15345"/>
                    <a:pt x="968" y="18180"/>
                  </a:cubicBezTo>
                  <a:cubicBezTo>
                    <a:pt x="1402" y="19515"/>
                    <a:pt x="2069" y="20816"/>
                    <a:pt x="2936" y="21983"/>
                  </a:cubicBezTo>
                  <a:cubicBezTo>
                    <a:pt x="3370" y="22517"/>
                    <a:pt x="3804" y="23051"/>
                    <a:pt x="4304" y="23551"/>
                  </a:cubicBezTo>
                  <a:cubicBezTo>
                    <a:pt x="4804" y="24051"/>
                    <a:pt x="5338" y="24485"/>
                    <a:pt x="5872" y="24885"/>
                  </a:cubicBezTo>
                  <a:cubicBezTo>
                    <a:pt x="6139" y="25085"/>
                    <a:pt x="6439" y="25286"/>
                    <a:pt x="6706" y="25452"/>
                  </a:cubicBezTo>
                  <a:cubicBezTo>
                    <a:pt x="7006" y="25619"/>
                    <a:pt x="7273" y="25819"/>
                    <a:pt x="7573" y="25986"/>
                  </a:cubicBezTo>
                  <a:cubicBezTo>
                    <a:pt x="8140" y="26286"/>
                    <a:pt x="8740" y="26553"/>
                    <a:pt x="9341" y="26753"/>
                  </a:cubicBezTo>
                  <a:cubicBezTo>
                    <a:pt x="9941" y="26987"/>
                    <a:pt x="10575" y="27154"/>
                    <a:pt x="11209" y="27287"/>
                  </a:cubicBezTo>
                  <a:cubicBezTo>
                    <a:pt x="11509" y="27354"/>
                    <a:pt x="11809" y="27387"/>
                    <a:pt x="12110" y="27454"/>
                  </a:cubicBezTo>
                  <a:lnTo>
                    <a:pt x="12577" y="27520"/>
                  </a:lnTo>
                  <a:cubicBezTo>
                    <a:pt x="12743" y="27554"/>
                    <a:pt x="12877" y="27554"/>
                    <a:pt x="13044" y="27554"/>
                  </a:cubicBezTo>
                  <a:lnTo>
                    <a:pt x="13944" y="27587"/>
                  </a:lnTo>
                  <a:cubicBezTo>
                    <a:pt x="14244" y="27587"/>
                    <a:pt x="14545" y="27554"/>
                    <a:pt x="14845" y="27554"/>
                  </a:cubicBezTo>
                  <a:cubicBezTo>
                    <a:pt x="15445" y="27520"/>
                    <a:pt x="16012" y="27454"/>
                    <a:pt x="16613" y="27354"/>
                  </a:cubicBezTo>
                  <a:cubicBezTo>
                    <a:pt x="20482" y="26620"/>
                    <a:pt x="23885" y="24251"/>
                    <a:pt x="25919" y="20849"/>
                  </a:cubicBezTo>
                  <a:cubicBezTo>
                    <a:pt x="26587" y="19715"/>
                    <a:pt x="27087" y="18481"/>
                    <a:pt x="27387" y="17180"/>
                  </a:cubicBezTo>
                  <a:cubicBezTo>
                    <a:pt x="27521" y="16713"/>
                    <a:pt x="27621" y="16246"/>
                    <a:pt x="27654" y="15745"/>
                  </a:cubicBezTo>
                  <a:cubicBezTo>
                    <a:pt x="27687" y="15545"/>
                    <a:pt x="27754" y="15345"/>
                    <a:pt x="27754" y="15178"/>
                  </a:cubicBezTo>
                  <a:lnTo>
                    <a:pt x="27754" y="14711"/>
                  </a:lnTo>
                  <a:lnTo>
                    <a:pt x="27754" y="14044"/>
                  </a:lnTo>
                  <a:cubicBezTo>
                    <a:pt x="27721" y="14211"/>
                    <a:pt x="27687" y="14411"/>
                    <a:pt x="27687" y="14711"/>
                  </a:cubicBezTo>
                  <a:cubicBezTo>
                    <a:pt x="27654" y="14845"/>
                    <a:pt x="27687" y="15012"/>
                    <a:pt x="27654" y="15178"/>
                  </a:cubicBezTo>
                  <a:cubicBezTo>
                    <a:pt x="27654" y="15345"/>
                    <a:pt x="27621" y="15545"/>
                    <a:pt x="27587" y="15745"/>
                  </a:cubicBezTo>
                  <a:cubicBezTo>
                    <a:pt x="27521" y="16212"/>
                    <a:pt x="27420" y="16713"/>
                    <a:pt x="27287" y="17146"/>
                  </a:cubicBezTo>
                  <a:cubicBezTo>
                    <a:pt x="26987" y="18447"/>
                    <a:pt x="26453" y="19648"/>
                    <a:pt x="25786" y="20782"/>
                  </a:cubicBezTo>
                  <a:cubicBezTo>
                    <a:pt x="23785" y="24151"/>
                    <a:pt x="20415" y="26453"/>
                    <a:pt x="16579" y="27187"/>
                  </a:cubicBezTo>
                  <a:cubicBezTo>
                    <a:pt x="16012" y="27287"/>
                    <a:pt x="15445" y="27354"/>
                    <a:pt x="14878" y="27387"/>
                  </a:cubicBezTo>
                  <a:cubicBezTo>
                    <a:pt x="14578" y="27387"/>
                    <a:pt x="14278" y="27420"/>
                    <a:pt x="13978" y="27420"/>
                  </a:cubicBezTo>
                  <a:lnTo>
                    <a:pt x="13077" y="27387"/>
                  </a:lnTo>
                  <a:cubicBezTo>
                    <a:pt x="12910" y="27354"/>
                    <a:pt x="12777" y="27354"/>
                    <a:pt x="12610" y="27354"/>
                  </a:cubicBezTo>
                  <a:lnTo>
                    <a:pt x="12176" y="27287"/>
                  </a:lnTo>
                  <a:cubicBezTo>
                    <a:pt x="11876" y="27220"/>
                    <a:pt x="11542" y="27187"/>
                    <a:pt x="11242" y="27120"/>
                  </a:cubicBezTo>
                  <a:cubicBezTo>
                    <a:pt x="10642" y="26987"/>
                    <a:pt x="10041" y="26820"/>
                    <a:pt x="9441" y="26586"/>
                  </a:cubicBezTo>
                  <a:cubicBezTo>
                    <a:pt x="8841" y="26386"/>
                    <a:pt x="8240" y="26119"/>
                    <a:pt x="7673" y="25819"/>
                  </a:cubicBezTo>
                  <a:cubicBezTo>
                    <a:pt x="7406" y="25652"/>
                    <a:pt x="7106" y="25486"/>
                    <a:pt x="6839" y="25319"/>
                  </a:cubicBezTo>
                  <a:cubicBezTo>
                    <a:pt x="6539" y="25152"/>
                    <a:pt x="6272" y="24952"/>
                    <a:pt x="6005" y="24752"/>
                  </a:cubicBezTo>
                  <a:cubicBezTo>
                    <a:pt x="5471" y="24352"/>
                    <a:pt x="4938" y="23918"/>
                    <a:pt x="4471" y="23451"/>
                  </a:cubicBezTo>
                  <a:cubicBezTo>
                    <a:pt x="3970" y="22951"/>
                    <a:pt x="3537" y="22417"/>
                    <a:pt x="3136" y="21850"/>
                  </a:cubicBezTo>
                  <a:cubicBezTo>
                    <a:pt x="2269" y="20716"/>
                    <a:pt x="1635" y="19448"/>
                    <a:pt x="1168" y="18114"/>
                  </a:cubicBezTo>
                  <a:cubicBezTo>
                    <a:pt x="234" y="15312"/>
                    <a:pt x="234" y="12310"/>
                    <a:pt x="1168" y="9541"/>
                  </a:cubicBezTo>
                  <a:cubicBezTo>
                    <a:pt x="1635" y="8173"/>
                    <a:pt x="2269" y="6906"/>
                    <a:pt x="3136" y="5772"/>
                  </a:cubicBezTo>
                  <a:cubicBezTo>
                    <a:pt x="3537" y="5204"/>
                    <a:pt x="3970" y="4704"/>
                    <a:pt x="4471" y="4204"/>
                  </a:cubicBezTo>
                  <a:cubicBezTo>
                    <a:pt x="4938" y="3737"/>
                    <a:pt x="5471" y="3303"/>
                    <a:pt x="6005" y="2903"/>
                  </a:cubicBezTo>
                  <a:cubicBezTo>
                    <a:pt x="6272" y="2669"/>
                    <a:pt x="6539" y="2503"/>
                    <a:pt x="6839" y="2336"/>
                  </a:cubicBezTo>
                  <a:cubicBezTo>
                    <a:pt x="7106" y="2169"/>
                    <a:pt x="7373" y="1969"/>
                    <a:pt x="7673" y="1835"/>
                  </a:cubicBezTo>
                  <a:cubicBezTo>
                    <a:pt x="8807" y="1235"/>
                    <a:pt x="10008" y="801"/>
                    <a:pt x="11242" y="501"/>
                  </a:cubicBezTo>
                  <a:cubicBezTo>
                    <a:pt x="11576" y="434"/>
                    <a:pt x="11876" y="401"/>
                    <a:pt x="12176" y="368"/>
                  </a:cubicBezTo>
                  <a:lnTo>
                    <a:pt x="12610" y="301"/>
                  </a:lnTo>
                  <a:cubicBezTo>
                    <a:pt x="12777" y="268"/>
                    <a:pt x="12943" y="268"/>
                    <a:pt x="13077" y="268"/>
                  </a:cubicBezTo>
                  <a:lnTo>
                    <a:pt x="13978" y="201"/>
                  </a:lnTo>
                  <a:cubicBezTo>
                    <a:pt x="14278" y="201"/>
                    <a:pt x="14578" y="234"/>
                    <a:pt x="14878" y="234"/>
                  </a:cubicBezTo>
                  <a:cubicBezTo>
                    <a:pt x="15445" y="268"/>
                    <a:pt x="16012" y="334"/>
                    <a:pt x="16579" y="434"/>
                  </a:cubicBezTo>
                  <a:cubicBezTo>
                    <a:pt x="20415" y="1168"/>
                    <a:pt x="23785" y="3503"/>
                    <a:pt x="25786" y="6839"/>
                  </a:cubicBezTo>
                  <a:cubicBezTo>
                    <a:pt x="26453" y="7973"/>
                    <a:pt x="26987" y="9207"/>
                    <a:pt x="27287" y="10475"/>
                  </a:cubicBezTo>
                  <a:cubicBezTo>
                    <a:pt x="27420" y="10942"/>
                    <a:pt x="27521" y="11409"/>
                    <a:pt x="27587" y="11876"/>
                  </a:cubicBezTo>
                  <a:cubicBezTo>
                    <a:pt x="27621" y="12109"/>
                    <a:pt x="27654" y="12276"/>
                    <a:pt x="27687" y="12443"/>
                  </a:cubicBezTo>
                  <a:cubicBezTo>
                    <a:pt x="27687" y="12643"/>
                    <a:pt x="27687" y="12777"/>
                    <a:pt x="27687" y="12943"/>
                  </a:cubicBezTo>
                  <a:cubicBezTo>
                    <a:pt x="27699" y="13036"/>
                    <a:pt x="27710" y="13125"/>
                    <a:pt x="27721" y="13207"/>
                  </a:cubicBezTo>
                  <a:lnTo>
                    <a:pt x="27721" y="13207"/>
                  </a:lnTo>
                  <a:lnTo>
                    <a:pt x="27721" y="12910"/>
                  </a:lnTo>
                  <a:cubicBezTo>
                    <a:pt x="27721" y="12777"/>
                    <a:pt x="27721" y="12610"/>
                    <a:pt x="27721" y="12443"/>
                  </a:cubicBezTo>
                  <a:cubicBezTo>
                    <a:pt x="27687" y="12276"/>
                    <a:pt x="27654" y="12076"/>
                    <a:pt x="27621" y="11876"/>
                  </a:cubicBezTo>
                  <a:cubicBezTo>
                    <a:pt x="27587" y="11376"/>
                    <a:pt x="27487" y="10909"/>
                    <a:pt x="27354" y="10442"/>
                  </a:cubicBezTo>
                  <a:cubicBezTo>
                    <a:pt x="27054" y="9141"/>
                    <a:pt x="26553" y="7906"/>
                    <a:pt x="25853" y="6772"/>
                  </a:cubicBezTo>
                  <a:cubicBezTo>
                    <a:pt x="23851" y="3370"/>
                    <a:pt x="20482" y="1001"/>
                    <a:pt x="16579" y="268"/>
                  </a:cubicBezTo>
                  <a:cubicBezTo>
                    <a:pt x="16012" y="134"/>
                    <a:pt x="15445" y="67"/>
                    <a:pt x="14845" y="34"/>
                  </a:cubicBezTo>
                  <a:cubicBezTo>
                    <a:pt x="14545" y="34"/>
                    <a:pt x="14244" y="1"/>
                    <a:pt x="13944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5156969" y="2109599"/>
              <a:ext cx="341693" cy="300988"/>
            </a:xfrm>
            <a:custGeom>
              <a:avLst/>
              <a:gdLst/>
              <a:ahLst/>
              <a:cxnLst/>
              <a:rect l="l" t="t" r="r" b="b"/>
              <a:pathLst>
                <a:path w="16579" h="14604" extrusionOk="0">
                  <a:moveTo>
                    <a:pt x="8292" y="1"/>
                  </a:moveTo>
                  <a:cubicBezTo>
                    <a:pt x="7330" y="1"/>
                    <a:pt x="6350" y="192"/>
                    <a:pt x="5404" y="597"/>
                  </a:cubicBezTo>
                  <a:cubicBezTo>
                    <a:pt x="1701" y="2165"/>
                    <a:pt x="0" y="6468"/>
                    <a:pt x="1568" y="10171"/>
                  </a:cubicBezTo>
                  <a:cubicBezTo>
                    <a:pt x="2764" y="12936"/>
                    <a:pt x="5448" y="14604"/>
                    <a:pt x="8287" y="14604"/>
                  </a:cubicBezTo>
                  <a:cubicBezTo>
                    <a:pt x="9249" y="14604"/>
                    <a:pt x="10229" y="14412"/>
                    <a:pt x="11175" y="14007"/>
                  </a:cubicBezTo>
                  <a:cubicBezTo>
                    <a:pt x="14877" y="12439"/>
                    <a:pt x="16579" y="8136"/>
                    <a:pt x="15011" y="4433"/>
                  </a:cubicBezTo>
                  <a:cubicBezTo>
                    <a:pt x="13815" y="1668"/>
                    <a:pt x="11131" y="1"/>
                    <a:pt x="82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5167274" y="2109455"/>
              <a:ext cx="311458" cy="301648"/>
            </a:xfrm>
            <a:custGeom>
              <a:avLst/>
              <a:gdLst/>
              <a:ahLst/>
              <a:cxnLst/>
              <a:rect l="l" t="t" r="r" b="b"/>
              <a:pathLst>
                <a:path w="15112" h="14636" extrusionOk="0">
                  <a:moveTo>
                    <a:pt x="14992" y="6155"/>
                  </a:moveTo>
                  <a:cubicBezTo>
                    <a:pt x="14998" y="6206"/>
                    <a:pt x="15005" y="6257"/>
                    <a:pt x="15011" y="6309"/>
                  </a:cubicBezTo>
                  <a:cubicBezTo>
                    <a:pt x="15017" y="6337"/>
                    <a:pt x="15022" y="6366"/>
                    <a:pt x="15028" y="6395"/>
                  </a:cubicBezTo>
                  <a:lnTo>
                    <a:pt x="15028" y="6395"/>
                  </a:lnTo>
                  <a:cubicBezTo>
                    <a:pt x="15023" y="6356"/>
                    <a:pt x="15018" y="6316"/>
                    <a:pt x="15011" y="6275"/>
                  </a:cubicBezTo>
                  <a:cubicBezTo>
                    <a:pt x="15006" y="6236"/>
                    <a:pt x="14999" y="6196"/>
                    <a:pt x="14992" y="6155"/>
                  </a:cubicBezTo>
                  <a:close/>
                  <a:moveTo>
                    <a:pt x="15028" y="6395"/>
                  </a:moveTo>
                  <a:cubicBezTo>
                    <a:pt x="15044" y="6546"/>
                    <a:pt x="15044" y="6683"/>
                    <a:pt x="15044" y="6842"/>
                  </a:cubicBezTo>
                  <a:cubicBezTo>
                    <a:pt x="15078" y="7142"/>
                    <a:pt x="15078" y="7309"/>
                    <a:pt x="15078" y="7309"/>
                  </a:cubicBezTo>
                  <a:cubicBezTo>
                    <a:pt x="15078" y="7309"/>
                    <a:pt x="15078" y="7142"/>
                    <a:pt x="15078" y="6876"/>
                  </a:cubicBezTo>
                  <a:cubicBezTo>
                    <a:pt x="15078" y="6709"/>
                    <a:pt x="15055" y="6543"/>
                    <a:pt x="15028" y="6395"/>
                  </a:cubicBezTo>
                  <a:close/>
                  <a:moveTo>
                    <a:pt x="7807" y="0"/>
                  </a:moveTo>
                  <a:cubicBezTo>
                    <a:pt x="6955" y="0"/>
                    <a:pt x="6108" y="155"/>
                    <a:pt x="5304" y="438"/>
                  </a:cubicBezTo>
                  <a:cubicBezTo>
                    <a:pt x="4637" y="671"/>
                    <a:pt x="4037" y="1005"/>
                    <a:pt x="3470" y="1438"/>
                  </a:cubicBezTo>
                  <a:cubicBezTo>
                    <a:pt x="3169" y="1638"/>
                    <a:pt x="2869" y="1872"/>
                    <a:pt x="2636" y="2139"/>
                  </a:cubicBezTo>
                  <a:cubicBezTo>
                    <a:pt x="2369" y="2406"/>
                    <a:pt x="2135" y="2673"/>
                    <a:pt x="1902" y="2973"/>
                  </a:cubicBezTo>
                  <a:cubicBezTo>
                    <a:pt x="0" y="5541"/>
                    <a:pt x="0" y="9077"/>
                    <a:pt x="1902" y="11646"/>
                  </a:cubicBezTo>
                  <a:cubicBezTo>
                    <a:pt x="2135" y="11946"/>
                    <a:pt x="2369" y="12246"/>
                    <a:pt x="2636" y="12480"/>
                  </a:cubicBezTo>
                  <a:cubicBezTo>
                    <a:pt x="2869" y="12746"/>
                    <a:pt x="3169" y="12980"/>
                    <a:pt x="3470" y="13213"/>
                  </a:cubicBezTo>
                  <a:cubicBezTo>
                    <a:pt x="4037" y="13614"/>
                    <a:pt x="4637" y="13947"/>
                    <a:pt x="5304" y="14181"/>
                  </a:cubicBezTo>
                  <a:cubicBezTo>
                    <a:pt x="6114" y="14487"/>
                    <a:pt x="6966" y="14636"/>
                    <a:pt x="7824" y="14636"/>
                  </a:cubicBezTo>
                  <a:cubicBezTo>
                    <a:pt x="8274" y="14636"/>
                    <a:pt x="8726" y="14595"/>
                    <a:pt x="9174" y="14514"/>
                  </a:cubicBezTo>
                  <a:cubicBezTo>
                    <a:pt x="11242" y="14114"/>
                    <a:pt x="13043" y="12847"/>
                    <a:pt x="14110" y="11045"/>
                  </a:cubicBezTo>
                  <a:cubicBezTo>
                    <a:pt x="14477" y="10445"/>
                    <a:pt x="14744" y="9778"/>
                    <a:pt x="14911" y="9077"/>
                  </a:cubicBezTo>
                  <a:cubicBezTo>
                    <a:pt x="14978" y="8844"/>
                    <a:pt x="15011" y="8577"/>
                    <a:pt x="15044" y="8343"/>
                  </a:cubicBezTo>
                  <a:cubicBezTo>
                    <a:pt x="15078" y="8143"/>
                    <a:pt x="15111" y="7943"/>
                    <a:pt x="15111" y="7776"/>
                  </a:cubicBezTo>
                  <a:lnTo>
                    <a:pt x="15111" y="7309"/>
                  </a:lnTo>
                  <a:cubicBezTo>
                    <a:pt x="15111" y="7309"/>
                    <a:pt x="15078" y="7476"/>
                    <a:pt x="15078" y="7776"/>
                  </a:cubicBezTo>
                  <a:cubicBezTo>
                    <a:pt x="15078" y="7943"/>
                    <a:pt x="15044" y="8143"/>
                    <a:pt x="15011" y="8310"/>
                  </a:cubicBezTo>
                  <a:cubicBezTo>
                    <a:pt x="14978" y="8577"/>
                    <a:pt x="14911" y="8844"/>
                    <a:pt x="14844" y="9077"/>
                  </a:cubicBezTo>
                  <a:cubicBezTo>
                    <a:pt x="14678" y="9744"/>
                    <a:pt x="14411" y="10411"/>
                    <a:pt x="14044" y="11012"/>
                  </a:cubicBezTo>
                  <a:cubicBezTo>
                    <a:pt x="12718" y="13263"/>
                    <a:pt x="10322" y="14558"/>
                    <a:pt x="7828" y="14558"/>
                  </a:cubicBezTo>
                  <a:cubicBezTo>
                    <a:pt x="6997" y="14558"/>
                    <a:pt x="6155" y="14414"/>
                    <a:pt x="5338" y="14114"/>
                  </a:cubicBezTo>
                  <a:cubicBezTo>
                    <a:pt x="4670" y="13881"/>
                    <a:pt x="4037" y="13547"/>
                    <a:pt x="3503" y="13147"/>
                  </a:cubicBezTo>
                  <a:cubicBezTo>
                    <a:pt x="3203" y="12913"/>
                    <a:pt x="2936" y="12680"/>
                    <a:pt x="2669" y="12446"/>
                  </a:cubicBezTo>
                  <a:cubicBezTo>
                    <a:pt x="2402" y="12179"/>
                    <a:pt x="2169" y="11879"/>
                    <a:pt x="1935" y="11612"/>
                  </a:cubicBezTo>
                  <a:cubicBezTo>
                    <a:pt x="67" y="9044"/>
                    <a:pt x="67" y="5575"/>
                    <a:pt x="1935" y="3006"/>
                  </a:cubicBezTo>
                  <a:cubicBezTo>
                    <a:pt x="2369" y="2406"/>
                    <a:pt x="2869" y="1905"/>
                    <a:pt x="3470" y="1472"/>
                  </a:cubicBezTo>
                  <a:cubicBezTo>
                    <a:pt x="4037" y="1071"/>
                    <a:pt x="4670" y="738"/>
                    <a:pt x="5304" y="504"/>
                  </a:cubicBezTo>
                  <a:cubicBezTo>
                    <a:pt x="6114" y="198"/>
                    <a:pt x="6952" y="50"/>
                    <a:pt x="7800" y="50"/>
                  </a:cubicBezTo>
                  <a:cubicBezTo>
                    <a:pt x="8245" y="50"/>
                    <a:pt x="8693" y="90"/>
                    <a:pt x="9140" y="171"/>
                  </a:cubicBezTo>
                  <a:cubicBezTo>
                    <a:pt x="11175" y="571"/>
                    <a:pt x="12976" y="1805"/>
                    <a:pt x="14044" y="3607"/>
                  </a:cubicBezTo>
                  <a:cubicBezTo>
                    <a:pt x="14411" y="4207"/>
                    <a:pt x="14678" y="4841"/>
                    <a:pt x="14844" y="5541"/>
                  </a:cubicBezTo>
                  <a:cubicBezTo>
                    <a:pt x="14900" y="5736"/>
                    <a:pt x="14955" y="5953"/>
                    <a:pt x="14992" y="6155"/>
                  </a:cubicBezTo>
                  <a:lnTo>
                    <a:pt x="14992" y="6155"/>
                  </a:lnTo>
                  <a:cubicBezTo>
                    <a:pt x="14964" y="5941"/>
                    <a:pt x="14932" y="5730"/>
                    <a:pt x="14878" y="5541"/>
                  </a:cubicBezTo>
                  <a:cubicBezTo>
                    <a:pt x="14711" y="4841"/>
                    <a:pt x="14477" y="4207"/>
                    <a:pt x="14110" y="3607"/>
                  </a:cubicBezTo>
                  <a:cubicBezTo>
                    <a:pt x="13043" y="1772"/>
                    <a:pt x="11242" y="504"/>
                    <a:pt x="9174" y="137"/>
                  </a:cubicBezTo>
                  <a:cubicBezTo>
                    <a:pt x="8720" y="44"/>
                    <a:pt x="8263" y="0"/>
                    <a:pt x="7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5214017" y="2161083"/>
              <a:ext cx="219332" cy="199752"/>
            </a:xfrm>
            <a:custGeom>
              <a:avLst/>
              <a:gdLst/>
              <a:ahLst/>
              <a:cxnLst/>
              <a:rect l="l" t="t" r="r" b="b"/>
              <a:pathLst>
                <a:path w="10642" h="9692" extrusionOk="0">
                  <a:moveTo>
                    <a:pt x="5538" y="1"/>
                  </a:moveTo>
                  <a:cubicBezTo>
                    <a:pt x="5138" y="1"/>
                    <a:pt x="4737" y="34"/>
                    <a:pt x="4370" y="134"/>
                  </a:cubicBezTo>
                  <a:cubicBezTo>
                    <a:pt x="1568" y="801"/>
                    <a:pt x="1" y="3737"/>
                    <a:pt x="968" y="6439"/>
                  </a:cubicBezTo>
                  <a:cubicBezTo>
                    <a:pt x="1135" y="6906"/>
                    <a:pt x="1335" y="7306"/>
                    <a:pt x="1635" y="7706"/>
                  </a:cubicBezTo>
                  <a:cubicBezTo>
                    <a:pt x="1902" y="8107"/>
                    <a:pt x="2269" y="8440"/>
                    <a:pt x="2669" y="8740"/>
                  </a:cubicBezTo>
                  <a:cubicBezTo>
                    <a:pt x="3520" y="9374"/>
                    <a:pt x="4529" y="9691"/>
                    <a:pt x="5542" y="9691"/>
                  </a:cubicBezTo>
                  <a:cubicBezTo>
                    <a:pt x="6555" y="9691"/>
                    <a:pt x="7573" y="9374"/>
                    <a:pt x="8440" y="8740"/>
                  </a:cubicBezTo>
                  <a:cubicBezTo>
                    <a:pt x="9174" y="8140"/>
                    <a:pt x="9774" y="7373"/>
                    <a:pt x="10108" y="6472"/>
                  </a:cubicBezTo>
                  <a:cubicBezTo>
                    <a:pt x="10642" y="4904"/>
                    <a:pt x="10375" y="3170"/>
                    <a:pt x="9374" y="1869"/>
                  </a:cubicBezTo>
                  <a:cubicBezTo>
                    <a:pt x="8707" y="1001"/>
                    <a:pt x="7773" y="401"/>
                    <a:pt x="6705" y="134"/>
                  </a:cubicBezTo>
                  <a:cubicBezTo>
                    <a:pt x="6405" y="59"/>
                    <a:pt x="6105" y="22"/>
                    <a:pt x="5819" y="22"/>
                  </a:cubicBezTo>
                  <a:cubicBezTo>
                    <a:pt x="5723" y="22"/>
                    <a:pt x="5630" y="26"/>
                    <a:pt x="5538" y="34"/>
                  </a:cubicBezTo>
                  <a:cubicBezTo>
                    <a:pt x="5905" y="67"/>
                    <a:pt x="6272" y="134"/>
                    <a:pt x="6672" y="234"/>
                  </a:cubicBezTo>
                  <a:cubicBezTo>
                    <a:pt x="7706" y="501"/>
                    <a:pt x="8607" y="1102"/>
                    <a:pt x="9241" y="1969"/>
                  </a:cubicBezTo>
                  <a:cubicBezTo>
                    <a:pt x="10208" y="3236"/>
                    <a:pt x="10441" y="4904"/>
                    <a:pt x="9908" y="6405"/>
                  </a:cubicBezTo>
                  <a:cubicBezTo>
                    <a:pt x="9741" y="6806"/>
                    <a:pt x="9541" y="7206"/>
                    <a:pt x="9241" y="7573"/>
                  </a:cubicBezTo>
                  <a:cubicBezTo>
                    <a:pt x="8974" y="7940"/>
                    <a:pt x="8640" y="8273"/>
                    <a:pt x="8273" y="8574"/>
                  </a:cubicBezTo>
                  <a:cubicBezTo>
                    <a:pt x="7456" y="9174"/>
                    <a:pt x="6489" y="9474"/>
                    <a:pt x="5521" y="9474"/>
                  </a:cubicBezTo>
                  <a:cubicBezTo>
                    <a:pt x="4554" y="9474"/>
                    <a:pt x="3587" y="9174"/>
                    <a:pt x="2769" y="8574"/>
                  </a:cubicBezTo>
                  <a:cubicBezTo>
                    <a:pt x="2369" y="8273"/>
                    <a:pt x="2069" y="7940"/>
                    <a:pt x="1802" y="7540"/>
                  </a:cubicBezTo>
                  <a:cubicBezTo>
                    <a:pt x="1535" y="7206"/>
                    <a:pt x="1302" y="6806"/>
                    <a:pt x="1168" y="6372"/>
                  </a:cubicBezTo>
                  <a:cubicBezTo>
                    <a:pt x="868" y="5605"/>
                    <a:pt x="801" y="4738"/>
                    <a:pt x="935" y="3937"/>
                  </a:cubicBezTo>
                  <a:cubicBezTo>
                    <a:pt x="1268" y="2136"/>
                    <a:pt x="2603" y="668"/>
                    <a:pt x="4404" y="201"/>
                  </a:cubicBezTo>
                  <a:cubicBezTo>
                    <a:pt x="4771" y="101"/>
                    <a:pt x="5138" y="67"/>
                    <a:pt x="5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5289635" y="2228642"/>
              <a:ext cx="76339" cy="64633"/>
            </a:xfrm>
            <a:custGeom>
              <a:avLst/>
              <a:gdLst/>
              <a:ahLst/>
              <a:cxnLst/>
              <a:rect l="l" t="t" r="r" b="b"/>
              <a:pathLst>
                <a:path w="3704" h="3136" extrusionOk="0">
                  <a:moveTo>
                    <a:pt x="1669" y="0"/>
                  </a:moveTo>
                  <a:cubicBezTo>
                    <a:pt x="1602" y="0"/>
                    <a:pt x="1535" y="8"/>
                    <a:pt x="1469" y="25"/>
                  </a:cubicBezTo>
                  <a:cubicBezTo>
                    <a:pt x="1135" y="92"/>
                    <a:pt x="802" y="292"/>
                    <a:pt x="601" y="559"/>
                  </a:cubicBezTo>
                  <a:cubicBezTo>
                    <a:pt x="234" y="993"/>
                    <a:pt x="168" y="1560"/>
                    <a:pt x="335" y="2060"/>
                  </a:cubicBezTo>
                  <a:cubicBezTo>
                    <a:pt x="585" y="2777"/>
                    <a:pt x="1218" y="3136"/>
                    <a:pt x="1852" y="3136"/>
                  </a:cubicBezTo>
                  <a:cubicBezTo>
                    <a:pt x="2486" y="3136"/>
                    <a:pt x="3120" y="2777"/>
                    <a:pt x="3370" y="2060"/>
                  </a:cubicBezTo>
                  <a:cubicBezTo>
                    <a:pt x="3537" y="1560"/>
                    <a:pt x="3470" y="993"/>
                    <a:pt x="3103" y="559"/>
                  </a:cubicBezTo>
                  <a:cubicBezTo>
                    <a:pt x="2903" y="292"/>
                    <a:pt x="2569" y="92"/>
                    <a:pt x="2236" y="25"/>
                  </a:cubicBezTo>
                  <a:cubicBezTo>
                    <a:pt x="2169" y="8"/>
                    <a:pt x="2102" y="0"/>
                    <a:pt x="2040" y="0"/>
                  </a:cubicBezTo>
                  <a:cubicBezTo>
                    <a:pt x="1977" y="0"/>
                    <a:pt x="1919" y="8"/>
                    <a:pt x="1869" y="25"/>
                  </a:cubicBezTo>
                  <a:cubicBezTo>
                    <a:pt x="1869" y="25"/>
                    <a:pt x="2002" y="25"/>
                    <a:pt x="2203" y="92"/>
                  </a:cubicBezTo>
                  <a:cubicBezTo>
                    <a:pt x="2536" y="192"/>
                    <a:pt x="2803" y="392"/>
                    <a:pt x="3003" y="659"/>
                  </a:cubicBezTo>
                  <a:cubicBezTo>
                    <a:pt x="3704" y="1593"/>
                    <a:pt x="3036" y="2927"/>
                    <a:pt x="1869" y="2927"/>
                  </a:cubicBezTo>
                  <a:cubicBezTo>
                    <a:pt x="668" y="2927"/>
                    <a:pt x="1" y="1593"/>
                    <a:pt x="701" y="659"/>
                  </a:cubicBezTo>
                  <a:cubicBezTo>
                    <a:pt x="902" y="392"/>
                    <a:pt x="1168" y="192"/>
                    <a:pt x="1502" y="92"/>
                  </a:cubicBezTo>
                  <a:cubicBezTo>
                    <a:pt x="1702" y="25"/>
                    <a:pt x="1869" y="25"/>
                    <a:pt x="1869" y="25"/>
                  </a:cubicBezTo>
                  <a:cubicBezTo>
                    <a:pt x="1802" y="8"/>
                    <a:pt x="1736" y="0"/>
                    <a:pt x="166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5167954" y="2260093"/>
              <a:ext cx="160202" cy="108635"/>
            </a:xfrm>
            <a:custGeom>
              <a:avLst/>
              <a:gdLst/>
              <a:ahLst/>
              <a:cxnLst/>
              <a:rect l="l" t="t" r="r" b="b"/>
              <a:pathLst>
                <a:path w="7773" h="5271" extrusionOk="0">
                  <a:moveTo>
                    <a:pt x="7773" y="0"/>
                  </a:moveTo>
                  <a:lnTo>
                    <a:pt x="4616" y="2141"/>
                  </a:lnTo>
                  <a:lnTo>
                    <a:pt x="4616" y="2141"/>
                  </a:lnTo>
                  <a:cubicBezTo>
                    <a:pt x="5682" y="1430"/>
                    <a:pt x="6744" y="718"/>
                    <a:pt x="7773" y="0"/>
                  </a:cubicBezTo>
                  <a:close/>
                  <a:moveTo>
                    <a:pt x="4616" y="2141"/>
                  </a:moveTo>
                  <a:cubicBezTo>
                    <a:pt x="3055" y="3182"/>
                    <a:pt x="1487" y="4220"/>
                    <a:pt x="1" y="5271"/>
                  </a:cubicBezTo>
                  <a:lnTo>
                    <a:pt x="4616" y="214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5167954" y="2260072"/>
              <a:ext cx="160202" cy="108656"/>
            </a:xfrm>
            <a:custGeom>
              <a:avLst/>
              <a:gdLst/>
              <a:ahLst/>
              <a:cxnLst/>
              <a:rect l="l" t="t" r="r" b="b"/>
              <a:pathLst>
                <a:path w="7773" h="5272" extrusionOk="0">
                  <a:moveTo>
                    <a:pt x="7771" y="1"/>
                  </a:moveTo>
                  <a:cubicBezTo>
                    <a:pt x="7691" y="1"/>
                    <a:pt x="5975" y="1156"/>
                    <a:pt x="3837" y="2603"/>
                  </a:cubicBezTo>
                  <a:cubicBezTo>
                    <a:pt x="1702" y="4037"/>
                    <a:pt x="1" y="5238"/>
                    <a:pt x="1" y="5272"/>
                  </a:cubicBezTo>
                  <a:cubicBezTo>
                    <a:pt x="1" y="5272"/>
                    <a:pt x="1735" y="4138"/>
                    <a:pt x="3904" y="2670"/>
                  </a:cubicBezTo>
                  <a:cubicBezTo>
                    <a:pt x="6038" y="1202"/>
                    <a:pt x="7773" y="1"/>
                    <a:pt x="7773" y="1"/>
                  </a:cubicBezTo>
                  <a:cubicBezTo>
                    <a:pt x="7772" y="1"/>
                    <a:pt x="7772" y="1"/>
                    <a:pt x="7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5148024" y="2355827"/>
              <a:ext cx="37139" cy="2597"/>
            </a:xfrm>
            <a:custGeom>
              <a:avLst/>
              <a:gdLst/>
              <a:ahLst/>
              <a:cxnLst/>
              <a:rect l="l" t="t" r="r" b="b"/>
              <a:pathLst>
                <a:path w="1802" h="126" extrusionOk="0">
                  <a:moveTo>
                    <a:pt x="438" y="0"/>
                  </a:moveTo>
                  <a:cubicBezTo>
                    <a:pt x="284" y="0"/>
                    <a:pt x="134" y="9"/>
                    <a:pt x="0" y="25"/>
                  </a:cubicBezTo>
                  <a:cubicBezTo>
                    <a:pt x="267" y="92"/>
                    <a:pt x="567" y="125"/>
                    <a:pt x="901" y="125"/>
                  </a:cubicBezTo>
                  <a:lnTo>
                    <a:pt x="1802" y="125"/>
                  </a:lnTo>
                  <a:cubicBezTo>
                    <a:pt x="1501" y="59"/>
                    <a:pt x="1201" y="25"/>
                    <a:pt x="901" y="25"/>
                  </a:cubicBezTo>
                  <a:cubicBezTo>
                    <a:pt x="751" y="9"/>
                    <a:pt x="592" y="0"/>
                    <a:pt x="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5178960" y="2357702"/>
              <a:ext cx="5523" cy="24773"/>
            </a:xfrm>
            <a:custGeom>
              <a:avLst/>
              <a:gdLst/>
              <a:ahLst/>
              <a:cxnLst/>
              <a:rect l="l" t="t" r="r" b="b"/>
              <a:pathLst>
                <a:path w="268" h="1202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67" y="168"/>
                    <a:pt x="101" y="368"/>
                    <a:pt x="67" y="601"/>
                  </a:cubicBezTo>
                  <a:cubicBezTo>
                    <a:pt x="34" y="802"/>
                    <a:pt x="0" y="1002"/>
                    <a:pt x="0" y="1202"/>
                  </a:cubicBezTo>
                  <a:cubicBezTo>
                    <a:pt x="67" y="1002"/>
                    <a:pt x="134" y="802"/>
                    <a:pt x="167" y="601"/>
                  </a:cubicBezTo>
                  <a:cubicBezTo>
                    <a:pt x="234" y="401"/>
                    <a:pt x="267" y="20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5187904" y="2353580"/>
              <a:ext cx="4823" cy="26154"/>
            </a:xfrm>
            <a:custGeom>
              <a:avLst/>
              <a:gdLst/>
              <a:ahLst/>
              <a:cxnLst/>
              <a:rect l="l" t="t" r="r" b="b"/>
              <a:pathLst>
                <a:path w="234" h="1269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34" y="201"/>
                    <a:pt x="100" y="401"/>
                    <a:pt x="67" y="635"/>
                  </a:cubicBezTo>
                  <a:cubicBezTo>
                    <a:pt x="33" y="835"/>
                    <a:pt x="0" y="1035"/>
                    <a:pt x="0" y="1268"/>
                  </a:cubicBezTo>
                  <a:cubicBezTo>
                    <a:pt x="67" y="1068"/>
                    <a:pt x="134" y="835"/>
                    <a:pt x="167" y="635"/>
                  </a:cubicBezTo>
                  <a:cubicBezTo>
                    <a:pt x="200" y="434"/>
                    <a:pt x="234" y="20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5166594" y="2347397"/>
              <a:ext cx="25453" cy="6204"/>
            </a:xfrm>
            <a:custGeom>
              <a:avLst/>
              <a:gdLst/>
              <a:ahLst/>
              <a:cxnLst/>
              <a:rect l="l" t="t" r="r" b="b"/>
              <a:pathLst>
                <a:path w="1235" h="301" extrusionOk="0">
                  <a:moveTo>
                    <a:pt x="0" y="1"/>
                  </a:moveTo>
                  <a:cubicBezTo>
                    <a:pt x="200" y="101"/>
                    <a:pt x="400" y="134"/>
                    <a:pt x="600" y="167"/>
                  </a:cubicBezTo>
                  <a:cubicBezTo>
                    <a:pt x="801" y="234"/>
                    <a:pt x="1034" y="301"/>
                    <a:pt x="1234" y="301"/>
                  </a:cubicBezTo>
                  <a:cubicBezTo>
                    <a:pt x="1034" y="201"/>
                    <a:pt x="834" y="134"/>
                    <a:pt x="634" y="101"/>
                  </a:cubicBezTo>
                  <a:cubicBezTo>
                    <a:pt x="434" y="34"/>
                    <a:pt x="2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5955833" y="1813248"/>
              <a:ext cx="371248" cy="327204"/>
            </a:xfrm>
            <a:custGeom>
              <a:avLst/>
              <a:gdLst/>
              <a:ahLst/>
              <a:cxnLst/>
              <a:rect l="l" t="t" r="r" b="b"/>
              <a:pathLst>
                <a:path w="18013" h="15876" extrusionOk="0">
                  <a:moveTo>
                    <a:pt x="9027" y="1"/>
                  </a:moveTo>
                  <a:cubicBezTo>
                    <a:pt x="8020" y="1"/>
                    <a:pt x="6996" y="193"/>
                    <a:pt x="6004" y="599"/>
                  </a:cubicBezTo>
                  <a:cubicBezTo>
                    <a:pt x="1935" y="2234"/>
                    <a:pt x="0" y="6871"/>
                    <a:pt x="1668" y="10940"/>
                  </a:cubicBezTo>
                  <a:cubicBezTo>
                    <a:pt x="2904" y="14019"/>
                    <a:pt x="5858" y="15875"/>
                    <a:pt x="8986" y="15875"/>
                  </a:cubicBezTo>
                  <a:cubicBezTo>
                    <a:pt x="9993" y="15875"/>
                    <a:pt x="11017" y="15683"/>
                    <a:pt x="12009" y="15277"/>
                  </a:cubicBezTo>
                  <a:cubicBezTo>
                    <a:pt x="16078" y="13642"/>
                    <a:pt x="18013" y="9005"/>
                    <a:pt x="16345" y="4936"/>
                  </a:cubicBezTo>
                  <a:cubicBezTo>
                    <a:pt x="15109" y="1858"/>
                    <a:pt x="12154" y="1"/>
                    <a:pt x="90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964077" y="1811619"/>
              <a:ext cx="341013" cy="330770"/>
            </a:xfrm>
            <a:custGeom>
              <a:avLst/>
              <a:gdLst/>
              <a:ahLst/>
              <a:cxnLst/>
              <a:rect l="l" t="t" r="r" b="b"/>
              <a:pathLst>
                <a:path w="16546" h="16049" extrusionOk="0">
                  <a:moveTo>
                    <a:pt x="16512" y="7517"/>
                  </a:moveTo>
                  <a:lnTo>
                    <a:pt x="16512" y="7884"/>
                  </a:lnTo>
                  <a:cubicBezTo>
                    <a:pt x="16512" y="7950"/>
                    <a:pt x="16545" y="7984"/>
                    <a:pt x="16545" y="8017"/>
                  </a:cubicBezTo>
                  <a:cubicBezTo>
                    <a:pt x="16545" y="7984"/>
                    <a:pt x="16545" y="7950"/>
                    <a:pt x="16545" y="7884"/>
                  </a:cubicBezTo>
                  <a:cubicBezTo>
                    <a:pt x="16545" y="7784"/>
                    <a:pt x="16512" y="7683"/>
                    <a:pt x="16512" y="7517"/>
                  </a:cubicBezTo>
                  <a:close/>
                  <a:moveTo>
                    <a:pt x="8538" y="1"/>
                  </a:moveTo>
                  <a:cubicBezTo>
                    <a:pt x="7622" y="1"/>
                    <a:pt x="6716" y="157"/>
                    <a:pt x="5838" y="478"/>
                  </a:cubicBezTo>
                  <a:cubicBezTo>
                    <a:pt x="5104" y="745"/>
                    <a:pt x="4437" y="1112"/>
                    <a:pt x="3803" y="1546"/>
                  </a:cubicBezTo>
                  <a:cubicBezTo>
                    <a:pt x="3503" y="1813"/>
                    <a:pt x="3169" y="2046"/>
                    <a:pt x="2902" y="2346"/>
                  </a:cubicBezTo>
                  <a:cubicBezTo>
                    <a:pt x="2602" y="2613"/>
                    <a:pt x="2335" y="2947"/>
                    <a:pt x="2102" y="3280"/>
                  </a:cubicBezTo>
                  <a:cubicBezTo>
                    <a:pt x="0" y="6082"/>
                    <a:pt x="0" y="9952"/>
                    <a:pt x="2102" y="12787"/>
                  </a:cubicBezTo>
                  <a:cubicBezTo>
                    <a:pt x="2335" y="13087"/>
                    <a:pt x="2602" y="13421"/>
                    <a:pt x="2902" y="13721"/>
                  </a:cubicBezTo>
                  <a:cubicBezTo>
                    <a:pt x="3169" y="13988"/>
                    <a:pt x="3469" y="14255"/>
                    <a:pt x="3803" y="14488"/>
                  </a:cubicBezTo>
                  <a:cubicBezTo>
                    <a:pt x="4437" y="14955"/>
                    <a:pt x="5104" y="15322"/>
                    <a:pt x="5838" y="15556"/>
                  </a:cubicBezTo>
                  <a:cubicBezTo>
                    <a:pt x="6719" y="15878"/>
                    <a:pt x="7627" y="16048"/>
                    <a:pt x="8546" y="16048"/>
                  </a:cubicBezTo>
                  <a:cubicBezTo>
                    <a:pt x="9053" y="16048"/>
                    <a:pt x="9564" y="15996"/>
                    <a:pt x="10074" y="15889"/>
                  </a:cubicBezTo>
                  <a:cubicBezTo>
                    <a:pt x="12309" y="15489"/>
                    <a:pt x="14277" y="14088"/>
                    <a:pt x="15445" y="12120"/>
                  </a:cubicBezTo>
                  <a:cubicBezTo>
                    <a:pt x="15845" y="11453"/>
                    <a:pt x="16145" y="10719"/>
                    <a:pt x="16312" y="9952"/>
                  </a:cubicBezTo>
                  <a:cubicBezTo>
                    <a:pt x="16379" y="9685"/>
                    <a:pt x="16445" y="9418"/>
                    <a:pt x="16479" y="9118"/>
                  </a:cubicBezTo>
                  <a:cubicBezTo>
                    <a:pt x="16512" y="8918"/>
                    <a:pt x="16512" y="8718"/>
                    <a:pt x="16512" y="8517"/>
                  </a:cubicBezTo>
                  <a:lnTo>
                    <a:pt x="16512" y="8150"/>
                  </a:lnTo>
                  <a:cubicBezTo>
                    <a:pt x="16512" y="8251"/>
                    <a:pt x="16479" y="8351"/>
                    <a:pt x="16479" y="8517"/>
                  </a:cubicBezTo>
                  <a:cubicBezTo>
                    <a:pt x="16479" y="8718"/>
                    <a:pt x="16445" y="8918"/>
                    <a:pt x="16412" y="9118"/>
                  </a:cubicBezTo>
                  <a:cubicBezTo>
                    <a:pt x="16379" y="9418"/>
                    <a:pt x="16312" y="9685"/>
                    <a:pt x="16245" y="9952"/>
                  </a:cubicBezTo>
                  <a:cubicBezTo>
                    <a:pt x="16045" y="10686"/>
                    <a:pt x="15745" y="11386"/>
                    <a:pt x="15345" y="12053"/>
                  </a:cubicBezTo>
                  <a:cubicBezTo>
                    <a:pt x="13889" y="14463"/>
                    <a:pt x="11299" y="15853"/>
                    <a:pt x="8600" y="15853"/>
                  </a:cubicBezTo>
                  <a:cubicBezTo>
                    <a:pt x="7712" y="15853"/>
                    <a:pt x="6813" y="15703"/>
                    <a:pt x="5938" y="15389"/>
                  </a:cubicBezTo>
                  <a:cubicBezTo>
                    <a:pt x="5204" y="15122"/>
                    <a:pt x="4537" y="14755"/>
                    <a:pt x="3936" y="14322"/>
                  </a:cubicBezTo>
                  <a:cubicBezTo>
                    <a:pt x="3636" y="14088"/>
                    <a:pt x="3336" y="13821"/>
                    <a:pt x="3069" y="13554"/>
                  </a:cubicBezTo>
                  <a:cubicBezTo>
                    <a:pt x="2769" y="13254"/>
                    <a:pt x="2535" y="12954"/>
                    <a:pt x="2302" y="12654"/>
                  </a:cubicBezTo>
                  <a:cubicBezTo>
                    <a:pt x="267" y="9885"/>
                    <a:pt x="267" y="6149"/>
                    <a:pt x="2302" y="3380"/>
                  </a:cubicBezTo>
                  <a:cubicBezTo>
                    <a:pt x="2535" y="3080"/>
                    <a:pt x="2769" y="2780"/>
                    <a:pt x="3069" y="2480"/>
                  </a:cubicBezTo>
                  <a:cubicBezTo>
                    <a:pt x="3336" y="2213"/>
                    <a:pt x="3636" y="1946"/>
                    <a:pt x="3970" y="1713"/>
                  </a:cubicBezTo>
                  <a:cubicBezTo>
                    <a:pt x="4570" y="1279"/>
                    <a:pt x="5237" y="912"/>
                    <a:pt x="5938" y="645"/>
                  </a:cubicBezTo>
                  <a:cubicBezTo>
                    <a:pt x="6820" y="329"/>
                    <a:pt x="7730" y="177"/>
                    <a:pt x="8628" y="177"/>
                  </a:cubicBezTo>
                  <a:cubicBezTo>
                    <a:pt x="11328" y="177"/>
                    <a:pt x="13926" y="1553"/>
                    <a:pt x="15378" y="3981"/>
                  </a:cubicBezTo>
                  <a:cubicBezTo>
                    <a:pt x="15778" y="4648"/>
                    <a:pt x="16078" y="5348"/>
                    <a:pt x="16279" y="6082"/>
                  </a:cubicBezTo>
                  <a:cubicBezTo>
                    <a:pt x="16345" y="6349"/>
                    <a:pt x="16412" y="6616"/>
                    <a:pt x="16445" y="6916"/>
                  </a:cubicBezTo>
                  <a:cubicBezTo>
                    <a:pt x="16479" y="7116"/>
                    <a:pt x="16512" y="7317"/>
                    <a:pt x="16512" y="7517"/>
                  </a:cubicBezTo>
                  <a:cubicBezTo>
                    <a:pt x="16512" y="7317"/>
                    <a:pt x="16512" y="7116"/>
                    <a:pt x="16479" y="6916"/>
                  </a:cubicBezTo>
                  <a:cubicBezTo>
                    <a:pt x="16445" y="6616"/>
                    <a:pt x="16379" y="6349"/>
                    <a:pt x="16312" y="6082"/>
                  </a:cubicBezTo>
                  <a:cubicBezTo>
                    <a:pt x="16145" y="5315"/>
                    <a:pt x="15845" y="4615"/>
                    <a:pt x="15445" y="3947"/>
                  </a:cubicBezTo>
                  <a:cubicBezTo>
                    <a:pt x="14277" y="1946"/>
                    <a:pt x="12309" y="578"/>
                    <a:pt x="10074" y="145"/>
                  </a:cubicBezTo>
                  <a:cubicBezTo>
                    <a:pt x="9561" y="49"/>
                    <a:pt x="9048" y="1"/>
                    <a:pt x="8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073392" y="1905684"/>
              <a:ext cx="136129" cy="142683"/>
            </a:xfrm>
            <a:custGeom>
              <a:avLst/>
              <a:gdLst/>
              <a:ahLst/>
              <a:cxnLst/>
              <a:rect l="l" t="t" r="r" b="b"/>
              <a:pathLst>
                <a:path w="6605" h="6923" extrusionOk="0">
                  <a:moveTo>
                    <a:pt x="3319" y="1"/>
                  </a:moveTo>
                  <a:cubicBezTo>
                    <a:pt x="2402" y="1"/>
                    <a:pt x="1484" y="618"/>
                    <a:pt x="1568" y="1852"/>
                  </a:cubicBezTo>
                  <a:cubicBezTo>
                    <a:pt x="1568" y="2619"/>
                    <a:pt x="2002" y="3286"/>
                    <a:pt x="2702" y="3586"/>
                  </a:cubicBezTo>
                  <a:cubicBezTo>
                    <a:pt x="0" y="4020"/>
                    <a:pt x="134" y="6922"/>
                    <a:pt x="134" y="6922"/>
                  </a:cubicBezTo>
                  <a:lnTo>
                    <a:pt x="6471" y="6922"/>
                  </a:lnTo>
                  <a:cubicBezTo>
                    <a:pt x="6471" y="6922"/>
                    <a:pt x="6605" y="3987"/>
                    <a:pt x="3970" y="3586"/>
                  </a:cubicBezTo>
                  <a:cubicBezTo>
                    <a:pt x="4637" y="3286"/>
                    <a:pt x="5070" y="2619"/>
                    <a:pt x="5070" y="1852"/>
                  </a:cubicBezTo>
                  <a:cubicBezTo>
                    <a:pt x="5154" y="618"/>
                    <a:pt x="4236" y="1"/>
                    <a:pt x="331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075453" y="1905436"/>
              <a:ext cx="132007" cy="143610"/>
            </a:xfrm>
            <a:custGeom>
              <a:avLst/>
              <a:gdLst/>
              <a:ahLst/>
              <a:cxnLst/>
              <a:rect l="l" t="t" r="r" b="b"/>
              <a:pathLst>
                <a:path w="6405" h="6968" extrusionOk="0">
                  <a:moveTo>
                    <a:pt x="4071" y="3531"/>
                  </a:moveTo>
                  <a:lnTo>
                    <a:pt x="4071" y="3531"/>
                  </a:lnTo>
                  <a:cubicBezTo>
                    <a:pt x="4071" y="3531"/>
                    <a:pt x="4070" y="3532"/>
                    <a:pt x="4070" y="3532"/>
                  </a:cubicBezTo>
                  <a:cubicBezTo>
                    <a:pt x="4069" y="3532"/>
                    <a:pt x="4069" y="3532"/>
                    <a:pt x="4069" y="3533"/>
                  </a:cubicBezTo>
                  <a:lnTo>
                    <a:pt x="4069" y="3533"/>
                  </a:lnTo>
                  <a:cubicBezTo>
                    <a:pt x="4070" y="3532"/>
                    <a:pt x="4070" y="3532"/>
                    <a:pt x="4071" y="3531"/>
                  </a:cubicBezTo>
                  <a:close/>
                  <a:moveTo>
                    <a:pt x="3215" y="0"/>
                  </a:moveTo>
                  <a:cubicBezTo>
                    <a:pt x="2874" y="0"/>
                    <a:pt x="2531" y="112"/>
                    <a:pt x="2235" y="329"/>
                  </a:cubicBezTo>
                  <a:cubicBezTo>
                    <a:pt x="1735" y="696"/>
                    <a:pt x="1435" y="1330"/>
                    <a:pt x="1468" y="1997"/>
                  </a:cubicBezTo>
                  <a:cubicBezTo>
                    <a:pt x="1468" y="2675"/>
                    <a:pt x="1866" y="3268"/>
                    <a:pt x="2426" y="3591"/>
                  </a:cubicBezTo>
                  <a:lnTo>
                    <a:pt x="2426" y="3591"/>
                  </a:lnTo>
                  <a:cubicBezTo>
                    <a:pt x="2041" y="3670"/>
                    <a:pt x="1658" y="3828"/>
                    <a:pt x="1301" y="4065"/>
                  </a:cubicBezTo>
                  <a:cubicBezTo>
                    <a:pt x="901" y="4332"/>
                    <a:pt x="601" y="4699"/>
                    <a:pt x="400" y="5133"/>
                  </a:cubicBezTo>
                  <a:cubicBezTo>
                    <a:pt x="134" y="5700"/>
                    <a:pt x="0" y="6300"/>
                    <a:pt x="0" y="6934"/>
                  </a:cubicBezTo>
                  <a:lnTo>
                    <a:pt x="0" y="6968"/>
                  </a:lnTo>
                  <a:lnTo>
                    <a:pt x="6405" y="6968"/>
                  </a:lnTo>
                  <a:lnTo>
                    <a:pt x="6405" y="6934"/>
                  </a:lnTo>
                  <a:cubicBezTo>
                    <a:pt x="6405" y="6300"/>
                    <a:pt x="6271" y="5667"/>
                    <a:pt x="5971" y="5100"/>
                  </a:cubicBezTo>
                  <a:cubicBezTo>
                    <a:pt x="5771" y="4633"/>
                    <a:pt x="5437" y="4266"/>
                    <a:pt x="5037" y="3999"/>
                  </a:cubicBezTo>
                  <a:cubicBezTo>
                    <a:pt x="4695" y="3812"/>
                    <a:pt x="4325" y="3655"/>
                    <a:pt x="3952" y="3607"/>
                  </a:cubicBezTo>
                  <a:lnTo>
                    <a:pt x="3952" y="3607"/>
                  </a:lnTo>
                  <a:cubicBezTo>
                    <a:pt x="4000" y="3582"/>
                    <a:pt x="4044" y="3557"/>
                    <a:pt x="4069" y="3533"/>
                  </a:cubicBezTo>
                  <a:lnTo>
                    <a:pt x="4069" y="3533"/>
                  </a:lnTo>
                  <a:cubicBezTo>
                    <a:pt x="4029" y="3558"/>
                    <a:pt x="3989" y="3582"/>
                    <a:pt x="3947" y="3607"/>
                  </a:cubicBezTo>
                  <a:lnTo>
                    <a:pt x="3947" y="3607"/>
                  </a:lnTo>
                  <a:cubicBezTo>
                    <a:pt x="3921" y="3603"/>
                    <a:pt x="3895" y="3601"/>
                    <a:pt x="3870" y="3598"/>
                  </a:cubicBezTo>
                  <a:lnTo>
                    <a:pt x="3870" y="3598"/>
                  </a:lnTo>
                  <a:lnTo>
                    <a:pt x="3930" y="3616"/>
                  </a:lnTo>
                  <a:lnTo>
                    <a:pt x="3930" y="3616"/>
                  </a:lnTo>
                  <a:cubicBezTo>
                    <a:pt x="3921" y="3622"/>
                    <a:pt x="3912" y="3627"/>
                    <a:pt x="3903" y="3632"/>
                  </a:cubicBezTo>
                  <a:cubicBezTo>
                    <a:pt x="3913" y="3627"/>
                    <a:pt x="3922" y="3622"/>
                    <a:pt x="3932" y="3617"/>
                  </a:cubicBezTo>
                  <a:lnTo>
                    <a:pt x="3932" y="3617"/>
                  </a:lnTo>
                  <a:lnTo>
                    <a:pt x="4203" y="3699"/>
                  </a:lnTo>
                  <a:cubicBezTo>
                    <a:pt x="4337" y="3732"/>
                    <a:pt x="4437" y="3765"/>
                    <a:pt x="4570" y="3832"/>
                  </a:cubicBezTo>
                  <a:cubicBezTo>
                    <a:pt x="4737" y="3899"/>
                    <a:pt x="4904" y="3965"/>
                    <a:pt x="5037" y="4065"/>
                  </a:cubicBezTo>
                  <a:cubicBezTo>
                    <a:pt x="5437" y="4332"/>
                    <a:pt x="5771" y="4699"/>
                    <a:pt x="5971" y="5133"/>
                  </a:cubicBezTo>
                  <a:cubicBezTo>
                    <a:pt x="6233" y="5690"/>
                    <a:pt x="6367" y="6311"/>
                    <a:pt x="6371" y="6934"/>
                  </a:cubicBezTo>
                  <a:lnTo>
                    <a:pt x="6371" y="6934"/>
                  </a:lnTo>
                  <a:lnTo>
                    <a:pt x="100" y="6901"/>
                  </a:lnTo>
                  <a:lnTo>
                    <a:pt x="100" y="6901"/>
                  </a:lnTo>
                  <a:cubicBezTo>
                    <a:pt x="105" y="6312"/>
                    <a:pt x="239" y="5724"/>
                    <a:pt x="501" y="5200"/>
                  </a:cubicBezTo>
                  <a:cubicBezTo>
                    <a:pt x="701" y="4766"/>
                    <a:pt x="1001" y="4399"/>
                    <a:pt x="1401" y="4132"/>
                  </a:cubicBezTo>
                  <a:cubicBezTo>
                    <a:pt x="1768" y="3899"/>
                    <a:pt x="2202" y="3732"/>
                    <a:pt x="2635" y="3665"/>
                  </a:cubicBezTo>
                  <a:lnTo>
                    <a:pt x="2769" y="3632"/>
                  </a:lnTo>
                  <a:lnTo>
                    <a:pt x="2635" y="3598"/>
                  </a:lnTo>
                  <a:cubicBezTo>
                    <a:pt x="2613" y="3588"/>
                    <a:pt x="2591" y="3577"/>
                    <a:pt x="2569" y="3565"/>
                  </a:cubicBezTo>
                  <a:lnTo>
                    <a:pt x="2569" y="3565"/>
                  </a:lnTo>
                  <a:lnTo>
                    <a:pt x="2569" y="3565"/>
                  </a:lnTo>
                  <a:cubicBezTo>
                    <a:pt x="2569" y="3565"/>
                    <a:pt x="2568" y="3565"/>
                    <a:pt x="2568" y="3565"/>
                  </a:cubicBezTo>
                  <a:lnTo>
                    <a:pt x="2568" y="3565"/>
                  </a:lnTo>
                  <a:cubicBezTo>
                    <a:pt x="1973" y="3255"/>
                    <a:pt x="1600" y="2673"/>
                    <a:pt x="1568" y="1997"/>
                  </a:cubicBezTo>
                  <a:cubicBezTo>
                    <a:pt x="1535" y="1364"/>
                    <a:pt x="1801" y="763"/>
                    <a:pt x="2335" y="396"/>
                  </a:cubicBezTo>
                  <a:cubicBezTo>
                    <a:pt x="2616" y="195"/>
                    <a:pt x="2946" y="91"/>
                    <a:pt x="3273" y="91"/>
                  </a:cubicBezTo>
                  <a:cubicBezTo>
                    <a:pt x="3489" y="91"/>
                    <a:pt x="3704" y="137"/>
                    <a:pt x="3903" y="229"/>
                  </a:cubicBezTo>
                  <a:cubicBezTo>
                    <a:pt x="4370" y="396"/>
                    <a:pt x="4704" y="796"/>
                    <a:pt x="4870" y="1230"/>
                  </a:cubicBezTo>
                  <a:cubicBezTo>
                    <a:pt x="5004" y="1630"/>
                    <a:pt x="5004" y="2031"/>
                    <a:pt x="4904" y="2398"/>
                  </a:cubicBezTo>
                  <a:cubicBezTo>
                    <a:pt x="4837" y="2698"/>
                    <a:pt x="4704" y="2965"/>
                    <a:pt x="4503" y="3165"/>
                  </a:cubicBezTo>
                  <a:cubicBezTo>
                    <a:pt x="4378" y="3315"/>
                    <a:pt x="4234" y="3428"/>
                    <a:pt x="4071" y="3531"/>
                  </a:cubicBezTo>
                  <a:lnTo>
                    <a:pt x="4071" y="3531"/>
                  </a:lnTo>
                  <a:cubicBezTo>
                    <a:pt x="4237" y="3464"/>
                    <a:pt x="4404" y="3331"/>
                    <a:pt x="4537" y="3198"/>
                  </a:cubicBezTo>
                  <a:cubicBezTo>
                    <a:pt x="4737" y="2965"/>
                    <a:pt x="4870" y="2698"/>
                    <a:pt x="4937" y="2431"/>
                  </a:cubicBezTo>
                  <a:cubicBezTo>
                    <a:pt x="5037" y="2031"/>
                    <a:pt x="5037" y="1597"/>
                    <a:pt x="4904" y="1230"/>
                  </a:cubicBezTo>
                  <a:cubicBezTo>
                    <a:pt x="4737" y="763"/>
                    <a:pt x="4370" y="363"/>
                    <a:pt x="3903" y="163"/>
                  </a:cubicBezTo>
                  <a:cubicBezTo>
                    <a:pt x="3685" y="54"/>
                    <a:pt x="345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5464264" y="2634329"/>
              <a:ext cx="611890" cy="570835"/>
            </a:xfrm>
            <a:custGeom>
              <a:avLst/>
              <a:gdLst/>
              <a:ahLst/>
              <a:cxnLst/>
              <a:rect l="l" t="t" r="r" b="b"/>
              <a:pathLst>
                <a:path w="29689" h="27697" extrusionOk="0">
                  <a:moveTo>
                    <a:pt x="14837" y="0"/>
                  </a:moveTo>
                  <a:cubicBezTo>
                    <a:pt x="8093" y="0"/>
                    <a:pt x="2195" y="4920"/>
                    <a:pt x="1135" y="11764"/>
                  </a:cubicBezTo>
                  <a:cubicBezTo>
                    <a:pt x="1" y="19336"/>
                    <a:pt x="5204" y="26407"/>
                    <a:pt x="12776" y="27542"/>
                  </a:cubicBezTo>
                  <a:cubicBezTo>
                    <a:pt x="13471" y="27646"/>
                    <a:pt x="14162" y="27697"/>
                    <a:pt x="14844" y="27697"/>
                  </a:cubicBezTo>
                  <a:cubicBezTo>
                    <a:pt x="21568" y="27697"/>
                    <a:pt x="27491" y="22777"/>
                    <a:pt x="28521" y="15933"/>
                  </a:cubicBezTo>
                  <a:cubicBezTo>
                    <a:pt x="29689" y="8361"/>
                    <a:pt x="24485" y="1289"/>
                    <a:pt x="16913" y="155"/>
                  </a:cubicBezTo>
                  <a:cubicBezTo>
                    <a:pt x="16215" y="51"/>
                    <a:pt x="15522" y="0"/>
                    <a:pt x="1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5478011" y="2642326"/>
              <a:ext cx="577513" cy="574092"/>
            </a:xfrm>
            <a:custGeom>
              <a:avLst/>
              <a:gdLst/>
              <a:ahLst/>
              <a:cxnLst/>
              <a:rect l="l" t="t" r="r" b="b"/>
              <a:pathLst>
                <a:path w="28021" h="27855" extrusionOk="0">
                  <a:moveTo>
                    <a:pt x="14078" y="1"/>
                  </a:moveTo>
                  <a:lnTo>
                    <a:pt x="13144" y="68"/>
                  </a:lnTo>
                  <a:cubicBezTo>
                    <a:pt x="13010" y="101"/>
                    <a:pt x="12843" y="101"/>
                    <a:pt x="12677" y="101"/>
                  </a:cubicBezTo>
                  <a:lnTo>
                    <a:pt x="12210" y="168"/>
                  </a:lnTo>
                  <a:cubicBezTo>
                    <a:pt x="11909" y="201"/>
                    <a:pt x="11609" y="234"/>
                    <a:pt x="11276" y="301"/>
                  </a:cubicBezTo>
                  <a:cubicBezTo>
                    <a:pt x="10008" y="601"/>
                    <a:pt x="8774" y="1035"/>
                    <a:pt x="7606" y="1635"/>
                  </a:cubicBezTo>
                  <a:cubicBezTo>
                    <a:pt x="7306" y="1802"/>
                    <a:pt x="7039" y="2002"/>
                    <a:pt x="6739" y="2169"/>
                  </a:cubicBezTo>
                  <a:cubicBezTo>
                    <a:pt x="6439" y="2336"/>
                    <a:pt x="6172" y="2536"/>
                    <a:pt x="5905" y="2736"/>
                  </a:cubicBezTo>
                  <a:cubicBezTo>
                    <a:pt x="5338" y="3136"/>
                    <a:pt x="4804" y="3603"/>
                    <a:pt x="4337" y="4070"/>
                  </a:cubicBezTo>
                  <a:cubicBezTo>
                    <a:pt x="3837" y="4571"/>
                    <a:pt x="3370" y="5138"/>
                    <a:pt x="2970" y="5705"/>
                  </a:cubicBezTo>
                  <a:cubicBezTo>
                    <a:pt x="2102" y="6872"/>
                    <a:pt x="1402" y="8140"/>
                    <a:pt x="968" y="9541"/>
                  </a:cubicBezTo>
                  <a:cubicBezTo>
                    <a:pt x="1" y="12376"/>
                    <a:pt x="1" y="15479"/>
                    <a:pt x="968" y="18347"/>
                  </a:cubicBezTo>
                  <a:cubicBezTo>
                    <a:pt x="1402" y="19715"/>
                    <a:pt x="2102" y="21016"/>
                    <a:pt x="2970" y="22183"/>
                  </a:cubicBezTo>
                  <a:cubicBezTo>
                    <a:pt x="3770" y="23318"/>
                    <a:pt x="4771" y="24318"/>
                    <a:pt x="5905" y="25119"/>
                  </a:cubicBezTo>
                  <a:cubicBezTo>
                    <a:pt x="6172" y="25352"/>
                    <a:pt x="6439" y="25519"/>
                    <a:pt x="6739" y="25719"/>
                  </a:cubicBezTo>
                  <a:cubicBezTo>
                    <a:pt x="7039" y="25886"/>
                    <a:pt x="7306" y="26053"/>
                    <a:pt x="7606" y="26220"/>
                  </a:cubicBezTo>
                  <a:cubicBezTo>
                    <a:pt x="8207" y="26520"/>
                    <a:pt x="8807" y="26787"/>
                    <a:pt x="9441" y="27020"/>
                  </a:cubicBezTo>
                  <a:cubicBezTo>
                    <a:pt x="10041" y="27254"/>
                    <a:pt x="10642" y="27420"/>
                    <a:pt x="11276" y="27554"/>
                  </a:cubicBezTo>
                  <a:cubicBezTo>
                    <a:pt x="11609" y="27621"/>
                    <a:pt x="11909" y="27654"/>
                    <a:pt x="12210" y="27721"/>
                  </a:cubicBezTo>
                  <a:lnTo>
                    <a:pt x="12677" y="27787"/>
                  </a:lnTo>
                  <a:cubicBezTo>
                    <a:pt x="12843" y="27821"/>
                    <a:pt x="13010" y="27821"/>
                    <a:pt x="13144" y="27821"/>
                  </a:cubicBezTo>
                  <a:lnTo>
                    <a:pt x="14078" y="27854"/>
                  </a:lnTo>
                  <a:cubicBezTo>
                    <a:pt x="14378" y="27854"/>
                    <a:pt x="14678" y="27821"/>
                    <a:pt x="14978" y="27821"/>
                  </a:cubicBezTo>
                  <a:cubicBezTo>
                    <a:pt x="15579" y="27787"/>
                    <a:pt x="16146" y="27721"/>
                    <a:pt x="16746" y="27621"/>
                  </a:cubicBezTo>
                  <a:cubicBezTo>
                    <a:pt x="20649" y="26853"/>
                    <a:pt x="24051" y="24452"/>
                    <a:pt x="26086" y="21016"/>
                  </a:cubicBezTo>
                  <a:cubicBezTo>
                    <a:pt x="26787" y="19882"/>
                    <a:pt x="27287" y="18614"/>
                    <a:pt x="27621" y="17313"/>
                  </a:cubicBezTo>
                  <a:cubicBezTo>
                    <a:pt x="27721" y="16846"/>
                    <a:pt x="27821" y="16379"/>
                    <a:pt x="27887" y="15879"/>
                  </a:cubicBezTo>
                  <a:cubicBezTo>
                    <a:pt x="27921" y="15679"/>
                    <a:pt x="27954" y="15479"/>
                    <a:pt x="27954" y="15312"/>
                  </a:cubicBezTo>
                  <a:cubicBezTo>
                    <a:pt x="27987" y="15112"/>
                    <a:pt x="27987" y="14978"/>
                    <a:pt x="27987" y="14811"/>
                  </a:cubicBezTo>
                  <a:cubicBezTo>
                    <a:pt x="27987" y="14545"/>
                    <a:pt x="27987" y="14311"/>
                    <a:pt x="27987" y="14144"/>
                  </a:cubicBezTo>
                  <a:cubicBezTo>
                    <a:pt x="27954" y="14311"/>
                    <a:pt x="27921" y="14545"/>
                    <a:pt x="27921" y="14811"/>
                  </a:cubicBezTo>
                  <a:cubicBezTo>
                    <a:pt x="27921" y="14945"/>
                    <a:pt x="27921" y="15145"/>
                    <a:pt x="27921" y="15312"/>
                  </a:cubicBezTo>
                  <a:cubicBezTo>
                    <a:pt x="27887" y="15445"/>
                    <a:pt x="27854" y="15679"/>
                    <a:pt x="27821" y="15879"/>
                  </a:cubicBezTo>
                  <a:cubicBezTo>
                    <a:pt x="27754" y="16346"/>
                    <a:pt x="27654" y="16846"/>
                    <a:pt x="27520" y="17313"/>
                  </a:cubicBezTo>
                  <a:cubicBezTo>
                    <a:pt x="27220" y="18581"/>
                    <a:pt x="26687" y="19815"/>
                    <a:pt x="25986" y="20983"/>
                  </a:cubicBezTo>
                  <a:cubicBezTo>
                    <a:pt x="23951" y="24352"/>
                    <a:pt x="20582" y="26687"/>
                    <a:pt x="16713" y="27420"/>
                  </a:cubicBezTo>
                  <a:cubicBezTo>
                    <a:pt x="16146" y="27521"/>
                    <a:pt x="15579" y="27587"/>
                    <a:pt x="14978" y="27621"/>
                  </a:cubicBezTo>
                  <a:cubicBezTo>
                    <a:pt x="14678" y="27654"/>
                    <a:pt x="14378" y="27654"/>
                    <a:pt x="14078" y="27654"/>
                  </a:cubicBezTo>
                  <a:lnTo>
                    <a:pt x="13177" y="27621"/>
                  </a:lnTo>
                  <a:cubicBezTo>
                    <a:pt x="13043" y="27621"/>
                    <a:pt x="12877" y="27621"/>
                    <a:pt x="12710" y="27587"/>
                  </a:cubicBezTo>
                  <a:lnTo>
                    <a:pt x="12276" y="27521"/>
                  </a:lnTo>
                  <a:cubicBezTo>
                    <a:pt x="11976" y="27454"/>
                    <a:pt x="11642" y="27420"/>
                    <a:pt x="11342" y="27354"/>
                  </a:cubicBezTo>
                  <a:cubicBezTo>
                    <a:pt x="10708" y="27220"/>
                    <a:pt x="10108" y="27054"/>
                    <a:pt x="9508" y="26820"/>
                  </a:cubicBezTo>
                  <a:cubicBezTo>
                    <a:pt x="8907" y="26620"/>
                    <a:pt x="8307" y="26353"/>
                    <a:pt x="7706" y="26053"/>
                  </a:cubicBezTo>
                  <a:cubicBezTo>
                    <a:pt x="7439" y="25886"/>
                    <a:pt x="7173" y="25686"/>
                    <a:pt x="6872" y="25519"/>
                  </a:cubicBezTo>
                  <a:cubicBezTo>
                    <a:pt x="6606" y="25352"/>
                    <a:pt x="6305" y="25152"/>
                    <a:pt x="6038" y="24952"/>
                  </a:cubicBezTo>
                  <a:cubicBezTo>
                    <a:pt x="4938" y="24151"/>
                    <a:pt x="3937" y="23151"/>
                    <a:pt x="3136" y="22050"/>
                  </a:cubicBezTo>
                  <a:cubicBezTo>
                    <a:pt x="2269" y="20882"/>
                    <a:pt x="1635" y="19615"/>
                    <a:pt x="1168" y="18247"/>
                  </a:cubicBezTo>
                  <a:cubicBezTo>
                    <a:pt x="234" y="15445"/>
                    <a:pt x="234" y="12410"/>
                    <a:pt x="1168" y="9608"/>
                  </a:cubicBezTo>
                  <a:cubicBezTo>
                    <a:pt x="1602" y="8240"/>
                    <a:pt x="2269" y="6972"/>
                    <a:pt x="3136" y="5805"/>
                  </a:cubicBezTo>
                  <a:cubicBezTo>
                    <a:pt x="3537" y="5238"/>
                    <a:pt x="4004" y="4704"/>
                    <a:pt x="4471" y="4237"/>
                  </a:cubicBezTo>
                  <a:cubicBezTo>
                    <a:pt x="4971" y="3737"/>
                    <a:pt x="5471" y="3303"/>
                    <a:pt x="6038" y="2903"/>
                  </a:cubicBezTo>
                  <a:cubicBezTo>
                    <a:pt x="6305" y="2669"/>
                    <a:pt x="6572" y="2503"/>
                    <a:pt x="6872" y="2336"/>
                  </a:cubicBezTo>
                  <a:cubicBezTo>
                    <a:pt x="7139" y="2169"/>
                    <a:pt x="7406" y="1969"/>
                    <a:pt x="7706" y="1802"/>
                  </a:cubicBezTo>
                  <a:cubicBezTo>
                    <a:pt x="8273" y="1502"/>
                    <a:pt x="8874" y="1235"/>
                    <a:pt x="9474" y="1035"/>
                  </a:cubicBezTo>
                  <a:cubicBezTo>
                    <a:pt x="10075" y="801"/>
                    <a:pt x="10708" y="635"/>
                    <a:pt x="11309" y="501"/>
                  </a:cubicBezTo>
                  <a:cubicBezTo>
                    <a:pt x="11642" y="434"/>
                    <a:pt x="11943" y="401"/>
                    <a:pt x="12243" y="334"/>
                  </a:cubicBezTo>
                  <a:lnTo>
                    <a:pt x="12710" y="268"/>
                  </a:lnTo>
                  <a:cubicBezTo>
                    <a:pt x="12843" y="234"/>
                    <a:pt x="13010" y="234"/>
                    <a:pt x="13177" y="234"/>
                  </a:cubicBezTo>
                  <a:lnTo>
                    <a:pt x="14078" y="201"/>
                  </a:lnTo>
                  <a:cubicBezTo>
                    <a:pt x="14378" y="201"/>
                    <a:pt x="14678" y="234"/>
                    <a:pt x="14978" y="234"/>
                  </a:cubicBezTo>
                  <a:cubicBezTo>
                    <a:pt x="15545" y="268"/>
                    <a:pt x="16146" y="334"/>
                    <a:pt x="16713" y="434"/>
                  </a:cubicBezTo>
                  <a:cubicBezTo>
                    <a:pt x="18814" y="801"/>
                    <a:pt x="20782" y="1702"/>
                    <a:pt x="22484" y="3003"/>
                  </a:cubicBezTo>
                  <a:cubicBezTo>
                    <a:pt x="23885" y="4070"/>
                    <a:pt x="25085" y="5371"/>
                    <a:pt x="25986" y="6906"/>
                  </a:cubicBezTo>
                  <a:cubicBezTo>
                    <a:pt x="26687" y="8040"/>
                    <a:pt x="27220" y="9274"/>
                    <a:pt x="27520" y="10575"/>
                  </a:cubicBezTo>
                  <a:cubicBezTo>
                    <a:pt x="27654" y="11042"/>
                    <a:pt x="27754" y="11509"/>
                    <a:pt x="27821" y="11976"/>
                  </a:cubicBezTo>
                  <a:cubicBezTo>
                    <a:pt x="27854" y="12210"/>
                    <a:pt x="27887" y="12376"/>
                    <a:pt x="27921" y="12576"/>
                  </a:cubicBezTo>
                  <a:cubicBezTo>
                    <a:pt x="27921" y="12743"/>
                    <a:pt x="27921" y="12910"/>
                    <a:pt x="27921" y="13043"/>
                  </a:cubicBezTo>
                  <a:cubicBezTo>
                    <a:pt x="27954" y="13344"/>
                    <a:pt x="27954" y="13544"/>
                    <a:pt x="27987" y="13711"/>
                  </a:cubicBezTo>
                  <a:cubicBezTo>
                    <a:pt x="27987" y="13844"/>
                    <a:pt x="27987" y="13911"/>
                    <a:pt x="27987" y="13911"/>
                  </a:cubicBezTo>
                  <a:cubicBezTo>
                    <a:pt x="27987" y="13911"/>
                    <a:pt x="28021" y="13877"/>
                    <a:pt x="28021" y="13711"/>
                  </a:cubicBezTo>
                  <a:cubicBezTo>
                    <a:pt x="27987" y="13544"/>
                    <a:pt x="27987" y="13344"/>
                    <a:pt x="27987" y="13043"/>
                  </a:cubicBezTo>
                  <a:cubicBezTo>
                    <a:pt x="27954" y="12910"/>
                    <a:pt x="27987" y="12710"/>
                    <a:pt x="27954" y="12576"/>
                  </a:cubicBezTo>
                  <a:cubicBezTo>
                    <a:pt x="27954" y="12410"/>
                    <a:pt x="27921" y="12176"/>
                    <a:pt x="27887" y="11976"/>
                  </a:cubicBezTo>
                  <a:cubicBezTo>
                    <a:pt x="27821" y="11509"/>
                    <a:pt x="27754" y="11009"/>
                    <a:pt x="27621" y="10542"/>
                  </a:cubicBezTo>
                  <a:cubicBezTo>
                    <a:pt x="27287" y="9241"/>
                    <a:pt x="26787" y="8007"/>
                    <a:pt x="26119" y="6839"/>
                  </a:cubicBezTo>
                  <a:cubicBezTo>
                    <a:pt x="24085" y="3403"/>
                    <a:pt x="20649" y="1002"/>
                    <a:pt x="16746" y="268"/>
                  </a:cubicBezTo>
                  <a:cubicBezTo>
                    <a:pt x="16146" y="134"/>
                    <a:pt x="15579" y="68"/>
                    <a:pt x="14978" y="68"/>
                  </a:cubicBezTo>
                  <a:cubicBezTo>
                    <a:pt x="14678" y="34"/>
                    <a:pt x="14378" y="1"/>
                    <a:pt x="1407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5600393" y="2776188"/>
              <a:ext cx="337571" cy="302946"/>
            </a:xfrm>
            <a:custGeom>
              <a:avLst/>
              <a:gdLst/>
              <a:ahLst/>
              <a:cxnLst/>
              <a:rect l="l" t="t" r="r" b="b"/>
              <a:pathLst>
                <a:path w="16379" h="14699" extrusionOk="0">
                  <a:moveTo>
                    <a:pt x="8222" y="0"/>
                  </a:moveTo>
                  <a:cubicBezTo>
                    <a:pt x="6473" y="0"/>
                    <a:pt x="4715" y="622"/>
                    <a:pt x="3303" y="1878"/>
                  </a:cubicBezTo>
                  <a:cubicBezTo>
                    <a:pt x="267" y="4580"/>
                    <a:pt x="0" y="9217"/>
                    <a:pt x="2736" y="12253"/>
                  </a:cubicBezTo>
                  <a:cubicBezTo>
                    <a:pt x="4181" y="13876"/>
                    <a:pt x="6179" y="14698"/>
                    <a:pt x="8190" y="14698"/>
                  </a:cubicBezTo>
                  <a:cubicBezTo>
                    <a:pt x="9939" y="14698"/>
                    <a:pt x="11698" y="14076"/>
                    <a:pt x="13110" y="12820"/>
                  </a:cubicBezTo>
                  <a:cubicBezTo>
                    <a:pt x="16112" y="10118"/>
                    <a:pt x="16379" y="5481"/>
                    <a:pt x="13677" y="2446"/>
                  </a:cubicBezTo>
                  <a:cubicBezTo>
                    <a:pt x="12232" y="822"/>
                    <a:pt x="10233" y="0"/>
                    <a:pt x="822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5616881" y="2774519"/>
              <a:ext cx="305955" cy="306244"/>
            </a:xfrm>
            <a:custGeom>
              <a:avLst/>
              <a:gdLst/>
              <a:ahLst/>
              <a:cxnLst/>
              <a:rect l="l" t="t" r="r" b="b"/>
              <a:pathLst>
                <a:path w="14845" h="14859" extrusionOk="0">
                  <a:moveTo>
                    <a:pt x="7406" y="1"/>
                  </a:moveTo>
                  <a:cubicBezTo>
                    <a:pt x="7105" y="1"/>
                    <a:pt x="6804" y="20"/>
                    <a:pt x="6506" y="58"/>
                  </a:cubicBezTo>
                  <a:cubicBezTo>
                    <a:pt x="4404" y="325"/>
                    <a:pt x="2503" y="1492"/>
                    <a:pt x="1302" y="3227"/>
                  </a:cubicBezTo>
                  <a:cubicBezTo>
                    <a:pt x="902" y="3827"/>
                    <a:pt x="568" y="4461"/>
                    <a:pt x="368" y="5162"/>
                  </a:cubicBezTo>
                  <a:cubicBezTo>
                    <a:pt x="301" y="5395"/>
                    <a:pt x="234" y="5662"/>
                    <a:pt x="168" y="5929"/>
                  </a:cubicBezTo>
                  <a:cubicBezTo>
                    <a:pt x="168" y="6029"/>
                    <a:pt x="101" y="6129"/>
                    <a:pt x="101" y="6229"/>
                  </a:cubicBezTo>
                  <a:lnTo>
                    <a:pt x="101" y="6463"/>
                  </a:lnTo>
                  <a:cubicBezTo>
                    <a:pt x="68" y="6629"/>
                    <a:pt x="68" y="6730"/>
                    <a:pt x="68" y="6830"/>
                  </a:cubicBezTo>
                  <a:lnTo>
                    <a:pt x="134" y="6496"/>
                  </a:lnTo>
                  <a:cubicBezTo>
                    <a:pt x="134" y="6396"/>
                    <a:pt x="134" y="6329"/>
                    <a:pt x="168" y="6229"/>
                  </a:cubicBezTo>
                  <a:cubicBezTo>
                    <a:pt x="168" y="6129"/>
                    <a:pt x="201" y="6029"/>
                    <a:pt x="234" y="5929"/>
                  </a:cubicBezTo>
                  <a:cubicBezTo>
                    <a:pt x="268" y="5662"/>
                    <a:pt x="335" y="5429"/>
                    <a:pt x="435" y="5195"/>
                  </a:cubicBezTo>
                  <a:cubicBezTo>
                    <a:pt x="635" y="4495"/>
                    <a:pt x="968" y="3861"/>
                    <a:pt x="1369" y="3294"/>
                  </a:cubicBezTo>
                  <a:cubicBezTo>
                    <a:pt x="2772" y="1282"/>
                    <a:pt x="5029" y="172"/>
                    <a:pt x="7357" y="172"/>
                  </a:cubicBezTo>
                  <a:cubicBezTo>
                    <a:pt x="8348" y="172"/>
                    <a:pt x="9352" y="374"/>
                    <a:pt x="10308" y="792"/>
                  </a:cubicBezTo>
                  <a:cubicBezTo>
                    <a:pt x="10642" y="925"/>
                    <a:pt x="10942" y="1092"/>
                    <a:pt x="11242" y="1259"/>
                  </a:cubicBezTo>
                  <a:cubicBezTo>
                    <a:pt x="11543" y="1459"/>
                    <a:pt x="11809" y="1659"/>
                    <a:pt x="12076" y="1893"/>
                  </a:cubicBezTo>
                  <a:cubicBezTo>
                    <a:pt x="12643" y="2360"/>
                    <a:pt x="13110" y="2927"/>
                    <a:pt x="13511" y="3527"/>
                  </a:cubicBezTo>
                  <a:cubicBezTo>
                    <a:pt x="13911" y="4161"/>
                    <a:pt x="14211" y="4862"/>
                    <a:pt x="14411" y="5595"/>
                  </a:cubicBezTo>
                  <a:cubicBezTo>
                    <a:pt x="14611" y="6363"/>
                    <a:pt x="14678" y="7130"/>
                    <a:pt x="14645" y="7930"/>
                  </a:cubicBezTo>
                  <a:cubicBezTo>
                    <a:pt x="14578" y="8698"/>
                    <a:pt x="14411" y="9465"/>
                    <a:pt x="14111" y="10165"/>
                  </a:cubicBezTo>
                  <a:cubicBezTo>
                    <a:pt x="13844" y="10866"/>
                    <a:pt x="13444" y="11533"/>
                    <a:pt x="12944" y="12100"/>
                  </a:cubicBezTo>
                  <a:cubicBezTo>
                    <a:pt x="12710" y="12400"/>
                    <a:pt x="12443" y="12667"/>
                    <a:pt x="12176" y="12901"/>
                  </a:cubicBezTo>
                  <a:cubicBezTo>
                    <a:pt x="11909" y="13134"/>
                    <a:pt x="11609" y="13368"/>
                    <a:pt x="11309" y="13534"/>
                  </a:cubicBezTo>
                  <a:cubicBezTo>
                    <a:pt x="11009" y="13735"/>
                    <a:pt x="10709" y="13901"/>
                    <a:pt x="10375" y="14068"/>
                  </a:cubicBezTo>
                  <a:cubicBezTo>
                    <a:pt x="10075" y="14202"/>
                    <a:pt x="9741" y="14335"/>
                    <a:pt x="9408" y="14435"/>
                  </a:cubicBezTo>
                  <a:cubicBezTo>
                    <a:pt x="8738" y="14629"/>
                    <a:pt x="8057" y="14723"/>
                    <a:pt x="7384" y="14723"/>
                  </a:cubicBezTo>
                  <a:cubicBezTo>
                    <a:pt x="4707" y="14723"/>
                    <a:pt x="2154" y="13245"/>
                    <a:pt x="902" y="10766"/>
                  </a:cubicBezTo>
                  <a:cubicBezTo>
                    <a:pt x="568" y="10132"/>
                    <a:pt x="335" y="9465"/>
                    <a:pt x="201" y="8764"/>
                  </a:cubicBezTo>
                  <a:cubicBezTo>
                    <a:pt x="134" y="8498"/>
                    <a:pt x="101" y="8264"/>
                    <a:pt x="101" y="7997"/>
                  </a:cubicBezTo>
                  <a:cubicBezTo>
                    <a:pt x="68" y="7864"/>
                    <a:pt x="68" y="7764"/>
                    <a:pt x="68" y="7697"/>
                  </a:cubicBezTo>
                  <a:lnTo>
                    <a:pt x="68" y="7096"/>
                  </a:lnTo>
                  <a:cubicBezTo>
                    <a:pt x="68" y="7030"/>
                    <a:pt x="68" y="6996"/>
                    <a:pt x="68" y="6963"/>
                  </a:cubicBezTo>
                  <a:cubicBezTo>
                    <a:pt x="34" y="6996"/>
                    <a:pt x="34" y="7030"/>
                    <a:pt x="34" y="7096"/>
                  </a:cubicBezTo>
                  <a:lnTo>
                    <a:pt x="34" y="7430"/>
                  </a:lnTo>
                  <a:cubicBezTo>
                    <a:pt x="34" y="7497"/>
                    <a:pt x="1" y="7597"/>
                    <a:pt x="34" y="7697"/>
                  </a:cubicBezTo>
                  <a:cubicBezTo>
                    <a:pt x="68" y="7797"/>
                    <a:pt x="68" y="7897"/>
                    <a:pt x="68" y="7997"/>
                  </a:cubicBezTo>
                  <a:cubicBezTo>
                    <a:pt x="68" y="8264"/>
                    <a:pt x="101" y="8531"/>
                    <a:pt x="134" y="8764"/>
                  </a:cubicBezTo>
                  <a:cubicBezTo>
                    <a:pt x="268" y="9465"/>
                    <a:pt x="501" y="10165"/>
                    <a:pt x="802" y="10799"/>
                  </a:cubicBezTo>
                  <a:cubicBezTo>
                    <a:pt x="1769" y="12701"/>
                    <a:pt x="3503" y="14102"/>
                    <a:pt x="5538" y="14635"/>
                  </a:cubicBezTo>
                  <a:cubicBezTo>
                    <a:pt x="6144" y="14784"/>
                    <a:pt x="6764" y="14859"/>
                    <a:pt x="7382" y="14859"/>
                  </a:cubicBezTo>
                  <a:cubicBezTo>
                    <a:pt x="8431" y="14859"/>
                    <a:pt x="9476" y="14642"/>
                    <a:pt x="10442" y="14202"/>
                  </a:cubicBezTo>
                  <a:cubicBezTo>
                    <a:pt x="10775" y="14068"/>
                    <a:pt x="11109" y="13868"/>
                    <a:pt x="11409" y="13668"/>
                  </a:cubicBezTo>
                  <a:cubicBezTo>
                    <a:pt x="11709" y="13468"/>
                    <a:pt x="12010" y="13268"/>
                    <a:pt x="12276" y="13034"/>
                  </a:cubicBezTo>
                  <a:cubicBezTo>
                    <a:pt x="12577" y="12767"/>
                    <a:pt x="12843" y="12500"/>
                    <a:pt x="13077" y="12200"/>
                  </a:cubicBezTo>
                  <a:cubicBezTo>
                    <a:pt x="13577" y="11600"/>
                    <a:pt x="13978" y="10933"/>
                    <a:pt x="14278" y="10232"/>
                  </a:cubicBezTo>
                  <a:cubicBezTo>
                    <a:pt x="14578" y="9465"/>
                    <a:pt x="14745" y="8698"/>
                    <a:pt x="14812" y="7897"/>
                  </a:cubicBezTo>
                  <a:cubicBezTo>
                    <a:pt x="14845" y="7096"/>
                    <a:pt x="14778" y="6296"/>
                    <a:pt x="14578" y="5529"/>
                  </a:cubicBezTo>
                  <a:cubicBezTo>
                    <a:pt x="14378" y="4795"/>
                    <a:pt x="14078" y="4061"/>
                    <a:pt x="13644" y="3427"/>
                  </a:cubicBezTo>
                  <a:cubicBezTo>
                    <a:pt x="13244" y="2793"/>
                    <a:pt x="12743" y="2226"/>
                    <a:pt x="12176" y="1759"/>
                  </a:cubicBezTo>
                  <a:cubicBezTo>
                    <a:pt x="11909" y="1526"/>
                    <a:pt x="11609" y="1292"/>
                    <a:pt x="11309" y="1126"/>
                  </a:cubicBezTo>
                  <a:cubicBezTo>
                    <a:pt x="11009" y="925"/>
                    <a:pt x="10709" y="759"/>
                    <a:pt x="10375" y="625"/>
                  </a:cubicBezTo>
                  <a:cubicBezTo>
                    <a:pt x="9424" y="214"/>
                    <a:pt x="8414" y="1"/>
                    <a:pt x="7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5766077" y="2930392"/>
              <a:ext cx="72197" cy="2082"/>
            </a:xfrm>
            <a:custGeom>
              <a:avLst/>
              <a:gdLst/>
              <a:ahLst/>
              <a:cxnLst/>
              <a:rect l="l" t="t" r="r" b="b"/>
              <a:pathLst>
                <a:path w="3503" h="101" extrusionOk="0">
                  <a:moveTo>
                    <a:pt x="0" y="0"/>
                  </a:moveTo>
                  <a:lnTo>
                    <a:pt x="67" y="67"/>
                  </a:lnTo>
                  <a:lnTo>
                    <a:pt x="67" y="101"/>
                  </a:lnTo>
                  <a:lnTo>
                    <a:pt x="3503" y="101"/>
                  </a:lnTo>
                  <a:cubicBezTo>
                    <a:pt x="3370" y="67"/>
                    <a:pt x="3236" y="34"/>
                    <a:pt x="3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5767458" y="2801147"/>
              <a:ext cx="2762" cy="26133"/>
            </a:xfrm>
            <a:custGeom>
              <a:avLst/>
              <a:gdLst/>
              <a:ahLst/>
              <a:cxnLst/>
              <a:rect l="l" t="t" r="r" b="b"/>
              <a:pathLst>
                <a:path w="134" h="1268" extrusionOk="0">
                  <a:moveTo>
                    <a:pt x="100" y="0"/>
                  </a:moveTo>
                  <a:cubicBezTo>
                    <a:pt x="0" y="434"/>
                    <a:pt x="0" y="834"/>
                    <a:pt x="100" y="1268"/>
                  </a:cubicBezTo>
                  <a:cubicBezTo>
                    <a:pt x="134" y="834"/>
                    <a:pt x="134" y="4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5820384" y="2821777"/>
              <a:ext cx="17889" cy="17889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4" y="234"/>
                    <a:pt x="234" y="534"/>
                    <a:pt x="1" y="867"/>
                  </a:cubicBezTo>
                  <a:cubicBezTo>
                    <a:pt x="334" y="600"/>
                    <a:pt x="601" y="334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5856823" y="2865759"/>
              <a:ext cx="21331" cy="13087"/>
            </a:xfrm>
            <a:custGeom>
              <a:avLst/>
              <a:gdLst/>
              <a:ahLst/>
              <a:cxnLst/>
              <a:rect l="l" t="t" r="r" b="b"/>
              <a:pathLst>
                <a:path w="1035" h="635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835" y="34"/>
                    <a:pt x="668" y="134"/>
                    <a:pt x="501" y="268"/>
                  </a:cubicBezTo>
                  <a:cubicBezTo>
                    <a:pt x="301" y="368"/>
                    <a:pt x="134" y="468"/>
                    <a:pt x="1" y="635"/>
                  </a:cubicBezTo>
                  <a:cubicBezTo>
                    <a:pt x="201" y="568"/>
                    <a:pt x="368" y="468"/>
                    <a:pt x="534" y="334"/>
                  </a:cubicBezTo>
                  <a:cubicBezTo>
                    <a:pt x="734" y="234"/>
                    <a:pt x="901" y="134"/>
                    <a:pt x="1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5867828" y="2930042"/>
              <a:ext cx="34398" cy="2082"/>
            </a:xfrm>
            <a:custGeom>
              <a:avLst/>
              <a:gdLst/>
              <a:ahLst/>
              <a:cxnLst/>
              <a:rect l="l" t="t" r="r" b="b"/>
              <a:pathLst>
                <a:path w="1669" h="101" extrusionOk="0">
                  <a:moveTo>
                    <a:pt x="822" y="1"/>
                  </a:moveTo>
                  <a:cubicBezTo>
                    <a:pt x="542" y="1"/>
                    <a:pt x="267" y="17"/>
                    <a:pt x="0" y="51"/>
                  </a:cubicBezTo>
                  <a:cubicBezTo>
                    <a:pt x="267" y="84"/>
                    <a:pt x="542" y="101"/>
                    <a:pt x="822" y="101"/>
                  </a:cubicBezTo>
                  <a:cubicBezTo>
                    <a:pt x="1101" y="101"/>
                    <a:pt x="1385" y="84"/>
                    <a:pt x="1668" y="51"/>
                  </a:cubicBezTo>
                  <a:cubicBezTo>
                    <a:pt x="1385" y="17"/>
                    <a:pt x="1101" y="1"/>
                    <a:pt x="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5628587" y="2927981"/>
              <a:ext cx="33017" cy="2082"/>
            </a:xfrm>
            <a:custGeom>
              <a:avLst/>
              <a:gdLst/>
              <a:ahLst/>
              <a:cxnLst/>
              <a:rect l="l" t="t" r="r" b="b"/>
              <a:pathLst>
                <a:path w="1602" h="101" extrusionOk="0">
                  <a:moveTo>
                    <a:pt x="801" y="1"/>
                  </a:moveTo>
                  <a:cubicBezTo>
                    <a:pt x="534" y="1"/>
                    <a:pt x="267" y="17"/>
                    <a:pt x="0" y="51"/>
                  </a:cubicBezTo>
                  <a:cubicBezTo>
                    <a:pt x="267" y="84"/>
                    <a:pt x="534" y="101"/>
                    <a:pt x="801" y="101"/>
                  </a:cubicBezTo>
                  <a:cubicBezTo>
                    <a:pt x="1067" y="101"/>
                    <a:pt x="1334" y="84"/>
                    <a:pt x="1601" y="51"/>
                  </a:cubicBezTo>
                  <a:cubicBezTo>
                    <a:pt x="1334" y="17"/>
                    <a:pt x="1067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5652639" y="2977836"/>
              <a:ext cx="26154" cy="20631"/>
            </a:xfrm>
            <a:custGeom>
              <a:avLst/>
              <a:gdLst/>
              <a:ahLst/>
              <a:cxnLst/>
              <a:rect l="l" t="t" r="r" b="b"/>
              <a:pathLst>
                <a:path w="1269" h="1001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01" y="100"/>
                    <a:pt x="801" y="267"/>
                    <a:pt x="601" y="434"/>
                  </a:cubicBezTo>
                  <a:cubicBezTo>
                    <a:pt x="367" y="601"/>
                    <a:pt x="167" y="801"/>
                    <a:pt x="1" y="1001"/>
                  </a:cubicBezTo>
                  <a:cubicBezTo>
                    <a:pt x="234" y="867"/>
                    <a:pt x="434" y="701"/>
                    <a:pt x="668" y="534"/>
                  </a:cubicBezTo>
                  <a:cubicBezTo>
                    <a:pt x="868" y="367"/>
                    <a:pt x="1068" y="200"/>
                    <a:pt x="1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5703505" y="3015635"/>
              <a:ext cx="17209" cy="28895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5" y="168"/>
                    <a:pt x="468" y="401"/>
                    <a:pt x="335" y="635"/>
                  </a:cubicBezTo>
                  <a:cubicBezTo>
                    <a:pt x="168" y="868"/>
                    <a:pt x="68" y="1135"/>
                    <a:pt x="1" y="1402"/>
                  </a:cubicBezTo>
                  <a:cubicBezTo>
                    <a:pt x="134" y="1168"/>
                    <a:pt x="268" y="935"/>
                    <a:pt x="401" y="701"/>
                  </a:cubicBezTo>
                  <a:cubicBezTo>
                    <a:pt x="568" y="468"/>
                    <a:pt x="701" y="234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768138" y="3029382"/>
              <a:ext cx="2082" cy="34398"/>
            </a:xfrm>
            <a:custGeom>
              <a:avLst/>
              <a:gdLst/>
              <a:ahLst/>
              <a:cxnLst/>
              <a:rect l="l" t="t" r="r" b="b"/>
              <a:pathLst>
                <a:path w="101" h="1669" extrusionOk="0">
                  <a:moveTo>
                    <a:pt x="67" y="1"/>
                  </a:moveTo>
                  <a:cubicBezTo>
                    <a:pt x="1" y="568"/>
                    <a:pt x="1" y="1135"/>
                    <a:pt x="67" y="1669"/>
                  </a:cubicBezTo>
                  <a:cubicBezTo>
                    <a:pt x="101" y="1135"/>
                    <a:pt x="101" y="56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818323" y="3018397"/>
              <a:ext cx="25453" cy="22712"/>
            </a:xfrm>
            <a:custGeom>
              <a:avLst/>
              <a:gdLst/>
              <a:ahLst/>
              <a:cxnLst/>
              <a:rect l="l" t="t" r="r" b="b"/>
              <a:pathLst>
                <a:path w="1235" h="1102" extrusionOk="0">
                  <a:moveTo>
                    <a:pt x="1" y="0"/>
                  </a:moveTo>
                  <a:cubicBezTo>
                    <a:pt x="301" y="434"/>
                    <a:pt x="734" y="834"/>
                    <a:pt x="1235" y="1101"/>
                  </a:cubicBezTo>
                  <a:cubicBezTo>
                    <a:pt x="1035" y="901"/>
                    <a:pt x="835" y="701"/>
                    <a:pt x="601" y="534"/>
                  </a:cubicBezTo>
                  <a:cubicBezTo>
                    <a:pt x="401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5857503" y="2981258"/>
              <a:ext cx="21352" cy="22032"/>
            </a:xfrm>
            <a:custGeom>
              <a:avLst/>
              <a:gdLst/>
              <a:ahLst/>
              <a:cxnLst/>
              <a:rect l="l" t="t" r="r" b="b"/>
              <a:pathLst>
                <a:path w="1036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01"/>
                    <a:pt x="301" y="401"/>
                    <a:pt x="468" y="568"/>
                  </a:cubicBezTo>
                  <a:cubicBezTo>
                    <a:pt x="635" y="735"/>
                    <a:pt x="835" y="902"/>
                    <a:pt x="1035" y="1068"/>
                  </a:cubicBezTo>
                  <a:cubicBezTo>
                    <a:pt x="902" y="835"/>
                    <a:pt x="735" y="668"/>
                    <a:pt x="535" y="501"/>
                  </a:cubicBezTo>
                  <a:cubicBezTo>
                    <a:pt x="368" y="301"/>
                    <a:pt x="2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5658142" y="2863698"/>
              <a:ext cx="18590" cy="1859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168"/>
                    <a:pt x="267" y="334"/>
                    <a:pt x="401" y="468"/>
                  </a:cubicBezTo>
                  <a:cubicBezTo>
                    <a:pt x="567" y="635"/>
                    <a:pt x="734" y="768"/>
                    <a:pt x="901" y="901"/>
                  </a:cubicBezTo>
                  <a:cubicBezTo>
                    <a:pt x="801" y="701"/>
                    <a:pt x="634" y="535"/>
                    <a:pt x="501" y="401"/>
                  </a:cubicBezTo>
                  <a:cubicBezTo>
                    <a:pt x="334" y="234"/>
                    <a:pt x="1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5701444" y="2818336"/>
              <a:ext cx="18590" cy="18570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68" y="334"/>
                    <a:pt x="435" y="467"/>
                  </a:cubicBezTo>
                  <a:cubicBezTo>
                    <a:pt x="568" y="634"/>
                    <a:pt x="735" y="767"/>
                    <a:pt x="902" y="901"/>
                  </a:cubicBezTo>
                  <a:cubicBezTo>
                    <a:pt x="801" y="701"/>
                    <a:pt x="668" y="534"/>
                    <a:pt x="501" y="401"/>
                  </a:cubicBezTo>
                  <a:cubicBezTo>
                    <a:pt x="334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183388" y="3217057"/>
              <a:ext cx="268136" cy="260799"/>
            </a:xfrm>
            <a:custGeom>
              <a:avLst/>
              <a:gdLst/>
              <a:ahLst/>
              <a:cxnLst/>
              <a:rect l="l" t="t" r="r" b="b"/>
              <a:pathLst>
                <a:path w="13010" h="12654" extrusionOk="0">
                  <a:moveTo>
                    <a:pt x="6786" y="0"/>
                  </a:moveTo>
                  <a:cubicBezTo>
                    <a:pt x="6042" y="0"/>
                    <a:pt x="5308" y="126"/>
                    <a:pt x="4604" y="368"/>
                  </a:cubicBezTo>
                  <a:cubicBezTo>
                    <a:pt x="3436" y="802"/>
                    <a:pt x="2402" y="1569"/>
                    <a:pt x="1668" y="2570"/>
                  </a:cubicBezTo>
                  <a:cubicBezTo>
                    <a:pt x="0" y="4805"/>
                    <a:pt x="0" y="7840"/>
                    <a:pt x="1668" y="10075"/>
                  </a:cubicBezTo>
                  <a:cubicBezTo>
                    <a:pt x="2402" y="11076"/>
                    <a:pt x="3436" y="11843"/>
                    <a:pt x="4604" y="12277"/>
                  </a:cubicBezTo>
                  <a:cubicBezTo>
                    <a:pt x="5288" y="12534"/>
                    <a:pt x="6000" y="12653"/>
                    <a:pt x="6721" y="12653"/>
                  </a:cubicBezTo>
                  <a:cubicBezTo>
                    <a:pt x="7125" y="12653"/>
                    <a:pt x="7532" y="12616"/>
                    <a:pt x="7939" y="12544"/>
                  </a:cubicBezTo>
                  <a:cubicBezTo>
                    <a:pt x="9707" y="12210"/>
                    <a:pt x="11275" y="11109"/>
                    <a:pt x="12176" y="9542"/>
                  </a:cubicBezTo>
                  <a:cubicBezTo>
                    <a:pt x="12476" y="9041"/>
                    <a:pt x="12709" y="8474"/>
                    <a:pt x="12843" y="7874"/>
                  </a:cubicBezTo>
                  <a:cubicBezTo>
                    <a:pt x="12909" y="7674"/>
                    <a:pt x="12943" y="7440"/>
                    <a:pt x="12976" y="7240"/>
                  </a:cubicBezTo>
                  <a:cubicBezTo>
                    <a:pt x="12976" y="7073"/>
                    <a:pt x="13010" y="6906"/>
                    <a:pt x="13010" y="6740"/>
                  </a:cubicBezTo>
                  <a:lnTo>
                    <a:pt x="13010" y="6439"/>
                  </a:lnTo>
                  <a:cubicBezTo>
                    <a:pt x="13010" y="6406"/>
                    <a:pt x="13010" y="6373"/>
                    <a:pt x="13010" y="6339"/>
                  </a:cubicBezTo>
                  <a:cubicBezTo>
                    <a:pt x="12976" y="6840"/>
                    <a:pt x="12876" y="7373"/>
                    <a:pt x="12776" y="7874"/>
                  </a:cubicBezTo>
                  <a:cubicBezTo>
                    <a:pt x="12609" y="8441"/>
                    <a:pt x="12376" y="8975"/>
                    <a:pt x="12076" y="9508"/>
                  </a:cubicBezTo>
                  <a:cubicBezTo>
                    <a:pt x="11142" y="11009"/>
                    <a:pt x="9640" y="12043"/>
                    <a:pt x="7906" y="12377"/>
                  </a:cubicBezTo>
                  <a:cubicBezTo>
                    <a:pt x="7532" y="12445"/>
                    <a:pt x="7158" y="12478"/>
                    <a:pt x="6787" y="12478"/>
                  </a:cubicBezTo>
                  <a:cubicBezTo>
                    <a:pt x="6065" y="12478"/>
                    <a:pt x="5353" y="12352"/>
                    <a:pt x="4670" y="12110"/>
                  </a:cubicBezTo>
                  <a:cubicBezTo>
                    <a:pt x="4103" y="11910"/>
                    <a:pt x="3603" y="11643"/>
                    <a:pt x="3136" y="11276"/>
                  </a:cubicBezTo>
                  <a:cubicBezTo>
                    <a:pt x="2635" y="10909"/>
                    <a:pt x="2202" y="10476"/>
                    <a:pt x="1835" y="9975"/>
                  </a:cubicBezTo>
                  <a:cubicBezTo>
                    <a:pt x="234" y="7807"/>
                    <a:pt x="234" y="4872"/>
                    <a:pt x="1835" y="2737"/>
                  </a:cubicBezTo>
                  <a:cubicBezTo>
                    <a:pt x="2202" y="2236"/>
                    <a:pt x="2635" y="1769"/>
                    <a:pt x="3136" y="1436"/>
                  </a:cubicBezTo>
                  <a:cubicBezTo>
                    <a:pt x="3603" y="1069"/>
                    <a:pt x="4103" y="769"/>
                    <a:pt x="4670" y="602"/>
                  </a:cubicBezTo>
                  <a:cubicBezTo>
                    <a:pt x="5370" y="341"/>
                    <a:pt x="6091" y="216"/>
                    <a:pt x="6802" y="216"/>
                  </a:cubicBezTo>
                  <a:cubicBezTo>
                    <a:pt x="8906" y="216"/>
                    <a:pt x="10929" y="1309"/>
                    <a:pt x="12076" y="3204"/>
                  </a:cubicBezTo>
                  <a:cubicBezTo>
                    <a:pt x="12376" y="3704"/>
                    <a:pt x="12609" y="4271"/>
                    <a:pt x="12776" y="4838"/>
                  </a:cubicBezTo>
                  <a:cubicBezTo>
                    <a:pt x="12876" y="5339"/>
                    <a:pt x="12976" y="5839"/>
                    <a:pt x="13010" y="6339"/>
                  </a:cubicBezTo>
                  <a:cubicBezTo>
                    <a:pt x="13010" y="6306"/>
                    <a:pt x="13010" y="6239"/>
                    <a:pt x="13010" y="6206"/>
                  </a:cubicBezTo>
                  <a:lnTo>
                    <a:pt x="13010" y="5906"/>
                  </a:lnTo>
                  <a:cubicBezTo>
                    <a:pt x="13010" y="5739"/>
                    <a:pt x="12976" y="5605"/>
                    <a:pt x="12976" y="5439"/>
                  </a:cubicBezTo>
                  <a:cubicBezTo>
                    <a:pt x="12943" y="5205"/>
                    <a:pt x="12909" y="5005"/>
                    <a:pt x="12843" y="4772"/>
                  </a:cubicBezTo>
                  <a:cubicBezTo>
                    <a:pt x="12709" y="4204"/>
                    <a:pt x="12476" y="3637"/>
                    <a:pt x="12176" y="3104"/>
                  </a:cubicBezTo>
                  <a:cubicBezTo>
                    <a:pt x="11242" y="1536"/>
                    <a:pt x="9707" y="468"/>
                    <a:pt x="7939" y="102"/>
                  </a:cubicBezTo>
                  <a:cubicBezTo>
                    <a:pt x="7554" y="34"/>
                    <a:pt x="7169" y="0"/>
                    <a:pt x="678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264509" y="3291088"/>
              <a:ext cx="110634" cy="128524"/>
            </a:xfrm>
            <a:custGeom>
              <a:avLst/>
              <a:gdLst/>
              <a:ahLst/>
              <a:cxnLst/>
              <a:rect l="l" t="t" r="r" b="b"/>
              <a:pathLst>
                <a:path w="5368" h="6236" extrusionOk="0">
                  <a:moveTo>
                    <a:pt x="4037" y="4182"/>
                  </a:moveTo>
                  <a:cubicBezTo>
                    <a:pt x="4042" y="4182"/>
                    <a:pt x="4048" y="4182"/>
                    <a:pt x="4054" y="4182"/>
                  </a:cubicBezTo>
                  <a:lnTo>
                    <a:pt x="4054" y="4182"/>
                  </a:lnTo>
                  <a:cubicBezTo>
                    <a:pt x="4059" y="4182"/>
                    <a:pt x="4065" y="4182"/>
                    <a:pt x="4070" y="4182"/>
                  </a:cubicBezTo>
                  <a:close/>
                  <a:moveTo>
                    <a:pt x="4053" y="0"/>
                  </a:moveTo>
                  <a:cubicBezTo>
                    <a:pt x="3545" y="0"/>
                    <a:pt x="3036" y="361"/>
                    <a:pt x="3036" y="1013"/>
                  </a:cubicBezTo>
                  <a:cubicBezTo>
                    <a:pt x="3036" y="1146"/>
                    <a:pt x="3036" y="1246"/>
                    <a:pt x="3069" y="1346"/>
                  </a:cubicBezTo>
                  <a:cubicBezTo>
                    <a:pt x="2902" y="1480"/>
                    <a:pt x="2702" y="1647"/>
                    <a:pt x="2502" y="1813"/>
                  </a:cubicBezTo>
                  <a:cubicBezTo>
                    <a:pt x="2269" y="1980"/>
                    <a:pt x="2069" y="2147"/>
                    <a:pt x="1868" y="2314"/>
                  </a:cubicBezTo>
                  <a:cubicBezTo>
                    <a:pt x="1665" y="2123"/>
                    <a:pt x="1418" y="2034"/>
                    <a:pt x="1175" y="2034"/>
                  </a:cubicBezTo>
                  <a:cubicBezTo>
                    <a:pt x="781" y="2034"/>
                    <a:pt x="399" y="2268"/>
                    <a:pt x="234" y="2681"/>
                  </a:cubicBezTo>
                  <a:cubicBezTo>
                    <a:pt x="0" y="3348"/>
                    <a:pt x="467" y="4048"/>
                    <a:pt x="1201" y="4048"/>
                  </a:cubicBezTo>
                  <a:cubicBezTo>
                    <a:pt x="1368" y="4048"/>
                    <a:pt x="1535" y="4015"/>
                    <a:pt x="1668" y="3948"/>
                  </a:cubicBezTo>
                  <a:lnTo>
                    <a:pt x="2235" y="4315"/>
                  </a:lnTo>
                  <a:cubicBezTo>
                    <a:pt x="2569" y="4549"/>
                    <a:pt x="2869" y="4749"/>
                    <a:pt x="3103" y="4882"/>
                  </a:cubicBezTo>
                  <a:cubicBezTo>
                    <a:pt x="3036" y="5016"/>
                    <a:pt x="3036" y="5149"/>
                    <a:pt x="3036" y="5316"/>
                  </a:cubicBezTo>
                  <a:cubicBezTo>
                    <a:pt x="3079" y="5882"/>
                    <a:pt x="3564" y="6235"/>
                    <a:pt x="4053" y="6235"/>
                  </a:cubicBezTo>
                  <a:cubicBezTo>
                    <a:pt x="4313" y="6235"/>
                    <a:pt x="4574" y="6136"/>
                    <a:pt x="4770" y="5916"/>
                  </a:cubicBezTo>
                  <a:cubicBezTo>
                    <a:pt x="5367" y="5253"/>
                    <a:pt x="4943" y="4195"/>
                    <a:pt x="4054" y="4182"/>
                  </a:cubicBezTo>
                  <a:lnTo>
                    <a:pt x="4054" y="4182"/>
                  </a:lnTo>
                  <a:cubicBezTo>
                    <a:pt x="3694" y="4188"/>
                    <a:pt x="3400" y="4386"/>
                    <a:pt x="3236" y="4649"/>
                  </a:cubicBezTo>
                  <a:cubicBezTo>
                    <a:pt x="3003" y="4482"/>
                    <a:pt x="2736" y="4282"/>
                    <a:pt x="2402" y="4082"/>
                  </a:cubicBezTo>
                  <a:lnTo>
                    <a:pt x="1902" y="3748"/>
                  </a:lnTo>
                  <a:cubicBezTo>
                    <a:pt x="2269" y="3414"/>
                    <a:pt x="2302" y="2881"/>
                    <a:pt x="2035" y="2480"/>
                  </a:cubicBezTo>
                  <a:cubicBezTo>
                    <a:pt x="2235" y="2347"/>
                    <a:pt x="2469" y="2180"/>
                    <a:pt x="2669" y="2013"/>
                  </a:cubicBezTo>
                  <a:cubicBezTo>
                    <a:pt x="2869" y="1813"/>
                    <a:pt x="3036" y="1713"/>
                    <a:pt x="3203" y="1580"/>
                  </a:cubicBezTo>
                  <a:cubicBezTo>
                    <a:pt x="3412" y="1899"/>
                    <a:pt x="3716" y="2037"/>
                    <a:pt x="4017" y="2037"/>
                  </a:cubicBezTo>
                  <a:cubicBezTo>
                    <a:pt x="4628" y="2037"/>
                    <a:pt x="5227" y="1472"/>
                    <a:pt x="5004" y="713"/>
                  </a:cubicBezTo>
                  <a:cubicBezTo>
                    <a:pt x="4857" y="226"/>
                    <a:pt x="4455" y="0"/>
                    <a:pt x="405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6269641" y="3290634"/>
              <a:ext cx="104451" cy="132790"/>
            </a:xfrm>
            <a:custGeom>
              <a:avLst/>
              <a:gdLst/>
              <a:ahLst/>
              <a:cxnLst/>
              <a:rect l="l" t="t" r="r" b="b"/>
              <a:pathLst>
                <a:path w="5068" h="6443" extrusionOk="0">
                  <a:moveTo>
                    <a:pt x="873" y="2114"/>
                  </a:moveTo>
                  <a:cubicBezTo>
                    <a:pt x="449" y="2155"/>
                    <a:pt x="60" y="2472"/>
                    <a:pt x="18" y="2969"/>
                  </a:cubicBezTo>
                  <a:cubicBezTo>
                    <a:pt x="1" y="3102"/>
                    <a:pt x="12" y="3228"/>
                    <a:pt x="44" y="3345"/>
                  </a:cubicBezTo>
                  <a:lnTo>
                    <a:pt x="44" y="3345"/>
                  </a:lnTo>
                  <a:cubicBezTo>
                    <a:pt x="28" y="2867"/>
                    <a:pt x="422" y="2300"/>
                    <a:pt x="873" y="2114"/>
                  </a:cubicBezTo>
                  <a:close/>
                  <a:moveTo>
                    <a:pt x="3795" y="1"/>
                  </a:moveTo>
                  <a:cubicBezTo>
                    <a:pt x="3702" y="1"/>
                    <a:pt x="3610" y="12"/>
                    <a:pt x="3521" y="34"/>
                  </a:cubicBezTo>
                  <a:cubicBezTo>
                    <a:pt x="3221" y="101"/>
                    <a:pt x="2987" y="301"/>
                    <a:pt x="2887" y="568"/>
                  </a:cubicBezTo>
                  <a:cubicBezTo>
                    <a:pt x="2730" y="787"/>
                    <a:pt x="2721" y="1066"/>
                    <a:pt x="2803" y="1348"/>
                  </a:cubicBezTo>
                  <a:lnTo>
                    <a:pt x="2803" y="1348"/>
                  </a:lnTo>
                  <a:lnTo>
                    <a:pt x="2220" y="1802"/>
                  </a:lnTo>
                  <a:lnTo>
                    <a:pt x="1638" y="2254"/>
                  </a:lnTo>
                  <a:lnTo>
                    <a:pt x="1638" y="2254"/>
                  </a:lnTo>
                  <a:cubicBezTo>
                    <a:pt x="1495" y="2112"/>
                    <a:pt x="1334" y="2051"/>
                    <a:pt x="1170" y="2051"/>
                  </a:cubicBezTo>
                  <a:cubicBezTo>
                    <a:pt x="1071" y="2051"/>
                    <a:pt x="971" y="2074"/>
                    <a:pt x="873" y="2114"/>
                  </a:cubicBezTo>
                  <a:lnTo>
                    <a:pt x="873" y="2114"/>
                  </a:lnTo>
                  <a:cubicBezTo>
                    <a:pt x="904" y="2111"/>
                    <a:pt x="936" y="2110"/>
                    <a:pt x="967" y="2110"/>
                  </a:cubicBezTo>
                  <a:cubicBezTo>
                    <a:pt x="1197" y="2110"/>
                    <a:pt x="1430" y="2191"/>
                    <a:pt x="1619" y="2369"/>
                  </a:cubicBezTo>
                  <a:lnTo>
                    <a:pt x="1653" y="2402"/>
                  </a:lnTo>
                  <a:lnTo>
                    <a:pt x="1686" y="2369"/>
                  </a:lnTo>
                  <a:lnTo>
                    <a:pt x="2287" y="1869"/>
                  </a:lnTo>
                  <a:lnTo>
                    <a:pt x="2887" y="1435"/>
                  </a:lnTo>
                  <a:lnTo>
                    <a:pt x="2920" y="1435"/>
                  </a:lnTo>
                  <a:lnTo>
                    <a:pt x="2920" y="1402"/>
                  </a:lnTo>
                  <a:cubicBezTo>
                    <a:pt x="2820" y="1135"/>
                    <a:pt x="2820" y="868"/>
                    <a:pt x="2954" y="634"/>
                  </a:cubicBezTo>
                  <a:cubicBezTo>
                    <a:pt x="3145" y="265"/>
                    <a:pt x="3482" y="98"/>
                    <a:pt x="3818" y="98"/>
                  </a:cubicBezTo>
                  <a:cubicBezTo>
                    <a:pt x="4302" y="98"/>
                    <a:pt x="4782" y="444"/>
                    <a:pt x="4822" y="1035"/>
                  </a:cubicBezTo>
                  <a:cubicBezTo>
                    <a:pt x="4843" y="1662"/>
                    <a:pt x="4340" y="2053"/>
                    <a:pt x="3830" y="2053"/>
                  </a:cubicBezTo>
                  <a:cubicBezTo>
                    <a:pt x="3526" y="2053"/>
                    <a:pt x="3220" y="1913"/>
                    <a:pt x="3020" y="1602"/>
                  </a:cubicBezTo>
                  <a:lnTo>
                    <a:pt x="3020" y="1568"/>
                  </a:lnTo>
                  <a:lnTo>
                    <a:pt x="2987" y="1602"/>
                  </a:lnTo>
                  <a:cubicBezTo>
                    <a:pt x="2592" y="1931"/>
                    <a:pt x="2197" y="2227"/>
                    <a:pt x="1835" y="2491"/>
                  </a:cubicBezTo>
                  <a:lnTo>
                    <a:pt x="1835" y="2491"/>
                  </a:lnTo>
                  <a:cubicBezTo>
                    <a:pt x="1830" y="2484"/>
                    <a:pt x="1825" y="2477"/>
                    <a:pt x="1820" y="2469"/>
                  </a:cubicBezTo>
                  <a:lnTo>
                    <a:pt x="1820" y="2469"/>
                  </a:lnTo>
                  <a:lnTo>
                    <a:pt x="1820" y="2536"/>
                  </a:lnTo>
                  <a:cubicBezTo>
                    <a:pt x="2053" y="2936"/>
                    <a:pt x="2020" y="3470"/>
                    <a:pt x="1686" y="3770"/>
                  </a:cubicBezTo>
                  <a:lnTo>
                    <a:pt x="1653" y="3803"/>
                  </a:lnTo>
                  <a:lnTo>
                    <a:pt x="1686" y="3803"/>
                  </a:lnTo>
                  <a:cubicBezTo>
                    <a:pt x="2220" y="4170"/>
                    <a:pt x="2653" y="4471"/>
                    <a:pt x="2987" y="4704"/>
                  </a:cubicBezTo>
                  <a:cubicBezTo>
                    <a:pt x="3120" y="4504"/>
                    <a:pt x="3321" y="4337"/>
                    <a:pt x="3554" y="4270"/>
                  </a:cubicBezTo>
                  <a:cubicBezTo>
                    <a:pt x="3621" y="4237"/>
                    <a:pt x="3721" y="4237"/>
                    <a:pt x="3821" y="4237"/>
                  </a:cubicBezTo>
                  <a:cubicBezTo>
                    <a:pt x="3788" y="4226"/>
                    <a:pt x="3754" y="4222"/>
                    <a:pt x="3722" y="4222"/>
                  </a:cubicBezTo>
                  <a:cubicBezTo>
                    <a:pt x="3658" y="4222"/>
                    <a:pt x="3599" y="4237"/>
                    <a:pt x="3554" y="4237"/>
                  </a:cubicBezTo>
                  <a:cubicBezTo>
                    <a:pt x="3327" y="4302"/>
                    <a:pt x="3099" y="4462"/>
                    <a:pt x="2964" y="4655"/>
                  </a:cubicBezTo>
                  <a:lnTo>
                    <a:pt x="2964" y="4655"/>
                  </a:lnTo>
                  <a:cubicBezTo>
                    <a:pt x="2639" y="4425"/>
                    <a:pt x="2220" y="4105"/>
                    <a:pt x="1707" y="3783"/>
                  </a:cubicBezTo>
                  <a:lnTo>
                    <a:pt x="1707" y="3783"/>
                  </a:lnTo>
                  <a:cubicBezTo>
                    <a:pt x="2043" y="3459"/>
                    <a:pt x="2109" y="2933"/>
                    <a:pt x="1849" y="2514"/>
                  </a:cubicBezTo>
                  <a:lnTo>
                    <a:pt x="1849" y="2514"/>
                  </a:lnTo>
                  <a:cubicBezTo>
                    <a:pt x="2201" y="2258"/>
                    <a:pt x="2583" y="1970"/>
                    <a:pt x="2966" y="1653"/>
                  </a:cubicBezTo>
                  <a:lnTo>
                    <a:pt x="2966" y="1653"/>
                  </a:lnTo>
                  <a:cubicBezTo>
                    <a:pt x="3185" y="1970"/>
                    <a:pt x="3496" y="2106"/>
                    <a:pt x="3804" y="2106"/>
                  </a:cubicBezTo>
                  <a:cubicBezTo>
                    <a:pt x="4443" y="2106"/>
                    <a:pt x="5068" y="1518"/>
                    <a:pt x="4822" y="735"/>
                  </a:cubicBezTo>
                  <a:cubicBezTo>
                    <a:pt x="4722" y="501"/>
                    <a:pt x="4555" y="268"/>
                    <a:pt x="4321" y="134"/>
                  </a:cubicBezTo>
                  <a:cubicBezTo>
                    <a:pt x="4166" y="45"/>
                    <a:pt x="3980" y="1"/>
                    <a:pt x="3795" y="1"/>
                  </a:cubicBezTo>
                  <a:close/>
                  <a:moveTo>
                    <a:pt x="44" y="3345"/>
                  </a:moveTo>
                  <a:cubicBezTo>
                    <a:pt x="52" y="3584"/>
                    <a:pt x="162" y="3801"/>
                    <a:pt x="419" y="3937"/>
                  </a:cubicBezTo>
                  <a:cubicBezTo>
                    <a:pt x="569" y="4037"/>
                    <a:pt x="744" y="4087"/>
                    <a:pt x="923" y="4087"/>
                  </a:cubicBezTo>
                  <a:cubicBezTo>
                    <a:pt x="1096" y="4087"/>
                    <a:pt x="1272" y="4041"/>
                    <a:pt x="1434" y="3948"/>
                  </a:cubicBezTo>
                  <a:lnTo>
                    <a:pt x="1434" y="3948"/>
                  </a:lnTo>
                  <a:cubicBezTo>
                    <a:pt x="1893" y="4307"/>
                    <a:pt x="2383" y="4602"/>
                    <a:pt x="2842" y="4897"/>
                  </a:cubicBezTo>
                  <a:lnTo>
                    <a:pt x="2842" y="4897"/>
                  </a:lnTo>
                  <a:cubicBezTo>
                    <a:pt x="2690" y="5258"/>
                    <a:pt x="2759" y="5679"/>
                    <a:pt x="2987" y="6005"/>
                  </a:cubicBezTo>
                  <a:cubicBezTo>
                    <a:pt x="3201" y="6280"/>
                    <a:pt x="3526" y="6443"/>
                    <a:pt x="3861" y="6443"/>
                  </a:cubicBezTo>
                  <a:cubicBezTo>
                    <a:pt x="3892" y="6443"/>
                    <a:pt x="3923" y="6441"/>
                    <a:pt x="3954" y="6439"/>
                  </a:cubicBezTo>
                  <a:cubicBezTo>
                    <a:pt x="4255" y="6372"/>
                    <a:pt x="4555" y="6172"/>
                    <a:pt x="4688" y="5905"/>
                  </a:cubicBezTo>
                  <a:cubicBezTo>
                    <a:pt x="4822" y="5671"/>
                    <a:pt x="4855" y="5371"/>
                    <a:pt x="4822" y="5104"/>
                  </a:cubicBezTo>
                  <a:cubicBezTo>
                    <a:pt x="4755" y="4737"/>
                    <a:pt x="4521" y="4437"/>
                    <a:pt x="4188" y="4270"/>
                  </a:cubicBezTo>
                  <a:cubicBezTo>
                    <a:pt x="4054" y="4237"/>
                    <a:pt x="3954" y="4204"/>
                    <a:pt x="3821" y="4204"/>
                  </a:cubicBezTo>
                  <a:cubicBezTo>
                    <a:pt x="3954" y="4237"/>
                    <a:pt x="4088" y="4270"/>
                    <a:pt x="4188" y="4337"/>
                  </a:cubicBezTo>
                  <a:cubicBezTo>
                    <a:pt x="4521" y="4471"/>
                    <a:pt x="4755" y="4804"/>
                    <a:pt x="4822" y="5171"/>
                  </a:cubicBezTo>
                  <a:cubicBezTo>
                    <a:pt x="4855" y="5405"/>
                    <a:pt x="4788" y="5671"/>
                    <a:pt x="4655" y="5905"/>
                  </a:cubicBezTo>
                  <a:cubicBezTo>
                    <a:pt x="4521" y="6172"/>
                    <a:pt x="4255" y="6339"/>
                    <a:pt x="3954" y="6405"/>
                  </a:cubicBezTo>
                  <a:cubicBezTo>
                    <a:pt x="3926" y="6408"/>
                    <a:pt x="3897" y="6409"/>
                    <a:pt x="3869" y="6409"/>
                  </a:cubicBezTo>
                  <a:cubicBezTo>
                    <a:pt x="3560" y="6409"/>
                    <a:pt x="3237" y="6249"/>
                    <a:pt x="3054" y="6005"/>
                  </a:cubicBezTo>
                  <a:cubicBezTo>
                    <a:pt x="2854" y="5671"/>
                    <a:pt x="2787" y="5271"/>
                    <a:pt x="2920" y="4904"/>
                  </a:cubicBezTo>
                  <a:lnTo>
                    <a:pt x="2920" y="4871"/>
                  </a:lnTo>
                  <a:lnTo>
                    <a:pt x="2887" y="4871"/>
                  </a:lnTo>
                  <a:cubicBezTo>
                    <a:pt x="2453" y="4604"/>
                    <a:pt x="1953" y="4304"/>
                    <a:pt x="1486" y="3937"/>
                  </a:cubicBezTo>
                  <a:lnTo>
                    <a:pt x="1419" y="3937"/>
                  </a:lnTo>
                  <a:cubicBezTo>
                    <a:pt x="1276" y="4016"/>
                    <a:pt x="1125" y="4051"/>
                    <a:pt x="978" y="4051"/>
                  </a:cubicBezTo>
                  <a:cubicBezTo>
                    <a:pt x="556" y="4051"/>
                    <a:pt x="160" y="3760"/>
                    <a:pt x="44" y="33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655993" y="2612091"/>
              <a:ext cx="600885" cy="596062"/>
            </a:xfrm>
            <a:custGeom>
              <a:avLst/>
              <a:gdLst/>
              <a:ahLst/>
              <a:cxnLst/>
              <a:rect l="l" t="t" r="r" b="b"/>
              <a:pathLst>
                <a:path w="29155" h="28921" extrusionOk="0">
                  <a:moveTo>
                    <a:pt x="29121" y="14210"/>
                  </a:moveTo>
                  <a:cubicBezTo>
                    <a:pt x="29121" y="14353"/>
                    <a:pt x="29121" y="14410"/>
                    <a:pt x="29121" y="14410"/>
                  </a:cubicBezTo>
                  <a:cubicBezTo>
                    <a:pt x="29121" y="14410"/>
                    <a:pt x="29154" y="14377"/>
                    <a:pt x="29121" y="14210"/>
                  </a:cubicBezTo>
                  <a:close/>
                  <a:moveTo>
                    <a:pt x="14644" y="0"/>
                  </a:moveTo>
                  <a:lnTo>
                    <a:pt x="13710" y="33"/>
                  </a:lnTo>
                  <a:cubicBezTo>
                    <a:pt x="13543" y="67"/>
                    <a:pt x="13376" y="67"/>
                    <a:pt x="13210" y="67"/>
                  </a:cubicBezTo>
                  <a:lnTo>
                    <a:pt x="12743" y="134"/>
                  </a:lnTo>
                  <a:cubicBezTo>
                    <a:pt x="12409" y="200"/>
                    <a:pt x="12076" y="234"/>
                    <a:pt x="11775" y="300"/>
                  </a:cubicBezTo>
                  <a:cubicBezTo>
                    <a:pt x="10441" y="601"/>
                    <a:pt x="9140" y="1068"/>
                    <a:pt x="7939" y="1668"/>
                  </a:cubicBezTo>
                  <a:cubicBezTo>
                    <a:pt x="7639" y="1835"/>
                    <a:pt x="7339" y="2035"/>
                    <a:pt x="7039" y="2235"/>
                  </a:cubicBezTo>
                  <a:cubicBezTo>
                    <a:pt x="6738" y="2402"/>
                    <a:pt x="6438" y="2602"/>
                    <a:pt x="6171" y="2835"/>
                  </a:cubicBezTo>
                  <a:cubicBezTo>
                    <a:pt x="4970" y="3669"/>
                    <a:pt x="3936" y="4703"/>
                    <a:pt x="3102" y="5904"/>
                  </a:cubicBezTo>
                  <a:cubicBezTo>
                    <a:pt x="2202" y="7105"/>
                    <a:pt x="1501" y="8439"/>
                    <a:pt x="1001" y="9874"/>
                  </a:cubicBezTo>
                  <a:cubicBezTo>
                    <a:pt x="0" y="12843"/>
                    <a:pt x="0" y="16045"/>
                    <a:pt x="1001" y="19014"/>
                  </a:cubicBezTo>
                  <a:cubicBezTo>
                    <a:pt x="1501" y="20448"/>
                    <a:pt x="2202" y="21782"/>
                    <a:pt x="3102" y="23017"/>
                  </a:cubicBezTo>
                  <a:cubicBezTo>
                    <a:pt x="3936" y="24184"/>
                    <a:pt x="4970" y="25218"/>
                    <a:pt x="6171" y="26085"/>
                  </a:cubicBezTo>
                  <a:cubicBezTo>
                    <a:pt x="6438" y="26286"/>
                    <a:pt x="6738" y="26486"/>
                    <a:pt x="7039" y="26686"/>
                  </a:cubicBezTo>
                  <a:cubicBezTo>
                    <a:pt x="7339" y="26853"/>
                    <a:pt x="7639" y="27053"/>
                    <a:pt x="7939" y="27220"/>
                  </a:cubicBezTo>
                  <a:cubicBezTo>
                    <a:pt x="8540" y="27520"/>
                    <a:pt x="9173" y="27820"/>
                    <a:pt x="9841" y="28054"/>
                  </a:cubicBezTo>
                  <a:cubicBezTo>
                    <a:pt x="10474" y="28287"/>
                    <a:pt x="11108" y="28454"/>
                    <a:pt x="11775" y="28587"/>
                  </a:cubicBezTo>
                  <a:cubicBezTo>
                    <a:pt x="12076" y="28654"/>
                    <a:pt x="12409" y="28721"/>
                    <a:pt x="12743" y="28754"/>
                  </a:cubicBezTo>
                  <a:lnTo>
                    <a:pt x="13210" y="28821"/>
                  </a:lnTo>
                  <a:cubicBezTo>
                    <a:pt x="13376" y="28854"/>
                    <a:pt x="13543" y="28854"/>
                    <a:pt x="13710" y="28854"/>
                  </a:cubicBezTo>
                  <a:lnTo>
                    <a:pt x="14644" y="28921"/>
                  </a:lnTo>
                  <a:cubicBezTo>
                    <a:pt x="14978" y="28921"/>
                    <a:pt x="15278" y="28887"/>
                    <a:pt x="15611" y="28887"/>
                  </a:cubicBezTo>
                  <a:cubicBezTo>
                    <a:pt x="16212" y="28854"/>
                    <a:pt x="16812" y="28787"/>
                    <a:pt x="17413" y="28654"/>
                  </a:cubicBezTo>
                  <a:cubicBezTo>
                    <a:pt x="21482" y="27887"/>
                    <a:pt x="25051" y="25385"/>
                    <a:pt x="27153" y="21816"/>
                  </a:cubicBezTo>
                  <a:cubicBezTo>
                    <a:pt x="27853" y="20615"/>
                    <a:pt x="28387" y="19314"/>
                    <a:pt x="28721" y="17980"/>
                  </a:cubicBezTo>
                  <a:cubicBezTo>
                    <a:pt x="28854" y="17479"/>
                    <a:pt x="28954" y="16979"/>
                    <a:pt x="28988" y="16479"/>
                  </a:cubicBezTo>
                  <a:cubicBezTo>
                    <a:pt x="29021" y="16245"/>
                    <a:pt x="29054" y="16078"/>
                    <a:pt x="29088" y="15878"/>
                  </a:cubicBezTo>
                  <a:cubicBezTo>
                    <a:pt x="29088" y="15678"/>
                    <a:pt x="29088" y="15511"/>
                    <a:pt x="29088" y="15378"/>
                  </a:cubicBezTo>
                  <a:cubicBezTo>
                    <a:pt x="29121" y="15078"/>
                    <a:pt x="29121" y="14844"/>
                    <a:pt x="29121" y="14677"/>
                  </a:cubicBezTo>
                  <a:lnTo>
                    <a:pt x="29121" y="14444"/>
                  </a:lnTo>
                  <a:cubicBezTo>
                    <a:pt x="29121" y="14444"/>
                    <a:pt x="29121" y="14544"/>
                    <a:pt x="29088" y="14677"/>
                  </a:cubicBezTo>
                  <a:cubicBezTo>
                    <a:pt x="29088" y="14844"/>
                    <a:pt x="29054" y="15078"/>
                    <a:pt x="29054" y="15378"/>
                  </a:cubicBezTo>
                  <a:cubicBezTo>
                    <a:pt x="29054" y="15511"/>
                    <a:pt x="29054" y="15678"/>
                    <a:pt x="29021" y="15878"/>
                  </a:cubicBezTo>
                  <a:cubicBezTo>
                    <a:pt x="29021" y="16045"/>
                    <a:pt x="28954" y="16245"/>
                    <a:pt x="28921" y="16479"/>
                  </a:cubicBezTo>
                  <a:cubicBezTo>
                    <a:pt x="28888" y="16979"/>
                    <a:pt x="28787" y="17479"/>
                    <a:pt x="28621" y="17946"/>
                  </a:cubicBezTo>
                  <a:cubicBezTo>
                    <a:pt x="28287" y="19281"/>
                    <a:pt x="27753" y="20582"/>
                    <a:pt x="27053" y="21749"/>
                  </a:cubicBezTo>
                  <a:cubicBezTo>
                    <a:pt x="24951" y="25285"/>
                    <a:pt x="21416" y="27720"/>
                    <a:pt x="17379" y="28487"/>
                  </a:cubicBezTo>
                  <a:cubicBezTo>
                    <a:pt x="16779" y="28587"/>
                    <a:pt x="16178" y="28654"/>
                    <a:pt x="15578" y="28687"/>
                  </a:cubicBezTo>
                  <a:cubicBezTo>
                    <a:pt x="15278" y="28687"/>
                    <a:pt x="14978" y="28721"/>
                    <a:pt x="14644" y="28721"/>
                  </a:cubicBezTo>
                  <a:lnTo>
                    <a:pt x="13710" y="28687"/>
                  </a:lnTo>
                  <a:cubicBezTo>
                    <a:pt x="13543" y="28654"/>
                    <a:pt x="13376" y="28654"/>
                    <a:pt x="13243" y="28654"/>
                  </a:cubicBezTo>
                  <a:lnTo>
                    <a:pt x="12776" y="28587"/>
                  </a:lnTo>
                  <a:cubicBezTo>
                    <a:pt x="12442" y="28521"/>
                    <a:pt x="12109" y="28487"/>
                    <a:pt x="11809" y="28420"/>
                  </a:cubicBezTo>
                  <a:cubicBezTo>
                    <a:pt x="11142" y="28254"/>
                    <a:pt x="10508" y="28087"/>
                    <a:pt x="9907" y="27853"/>
                  </a:cubicBezTo>
                  <a:cubicBezTo>
                    <a:pt x="9240" y="27620"/>
                    <a:pt x="8640" y="27353"/>
                    <a:pt x="8039" y="27019"/>
                  </a:cubicBezTo>
                  <a:cubicBezTo>
                    <a:pt x="7739" y="26853"/>
                    <a:pt x="7439" y="26653"/>
                    <a:pt x="7139" y="26486"/>
                  </a:cubicBezTo>
                  <a:cubicBezTo>
                    <a:pt x="6838" y="26319"/>
                    <a:pt x="6572" y="26119"/>
                    <a:pt x="6271" y="25885"/>
                  </a:cubicBezTo>
                  <a:cubicBezTo>
                    <a:pt x="5704" y="25485"/>
                    <a:pt x="5171" y="25018"/>
                    <a:pt x="4670" y="24518"/>
                  </a:cubicBezTo>
                  <a:cubicBezTo>
                    <a:pt x="4170" y="23984"/>
                    <a:pt x="3703" y="23450"/>
                    <a:pt x="3269" y="22850"/>
                  </a:cubicBezTo>
                  <a:cubicBezTo>
                    <a:pt x="2369" y="21682"/>
                    <a:pt x="1701" y="20348"/>
                    <a:pt x="1234" y="18947"/>
                  </a:cubicBezTo>
                  <a:cubicBezTo>
                    <a:pt x="234" y="16045"/>
                    <a:pt x="234" y="12876"/>
                    <a:pt x="1234" y="9941"/>
                  </a:cubicBezTo>
                  <a:cubicBezTo>
                    <a:pt x="1701" y="8540"/>
                    <a:pt x="2369" y="7205"/>
                    <a:pt x="3269" y="6038"/>
                  </a:cubicBezTo>
                  <a:cubicBezTo>
                    <a:pt x="3703" y="5437"/>
                    <a:pt x="4170" y="4870"/>
                    <a:pt x="4670" y="4370"/>
                  </a:cubicBezTo>
                  <a:cubicBezTo>
                    <a:pt x="5171" y="3870"/>
                    <a:pt x="5704" y="3403"/>
                    <a:pt x="6271" y="2969"/>
                  </a:cubicBezTo>
                  <a:cubicBezTo>
                    <a:pt x="6572" y="2769"/>
                    <a:pt x="6838" y="2569"/>
                    <a:pt x="7139" y="2402"/>
                  </a:cubicBezTo>
                  <a:cubicBezTo>
                    <a:pt x="7439" y="2202"/>
                    <a:pt x="7739" y="2035"/>
                    <a:pt x="8039" y="1868"/>
                  </a:cubicBezTo>
                  <a:cubicBezTo>
                    <a:pt x="8640" y="1535"/>
                    <a:pt x="9240" y="1268"/>
                    <a:pt x="9907" y="1034"/>
                  </a:cubicBezTo>
                  <a:cubicBezTo>
                    <a:pt x="10508" y="801"/>
                    <a:pt x="11142" y="601"/>
                    <a:pt x="11809" y="467"/>
                  </a:cubicBezTo>
                  <a:cubicBezTo>
                    <a:pt x="12109" y="400"/>
                    <a:pt x="12442" y="367"/>
                    <a:pt x="12776" y="300"/>
                  </a:cubicBezTo>
                  <a:lnTo>
                    <a:pt x="13243" y="234"/>
                  </a:lnTo>
                  <a:cubicBezTo>
                    <a:pt x="13410" y="200"/>
                    <a:pt x="13543" y="200"/>
                    <a:pt x="13710" y="200"/>
                  </a:cubicBezTo>
                  <a:lnTo>
                    <a:pt x="14644" y="134"/>
                  </a:lnTo>
                  <a:cubicBezTo>
                    <a:pt x="14978" y="134"/>
                    <a:pt x="15278" y="200"/>
                    <a:pt x="15578" y="200"/>
                  </a:cubicBezTo>
                  <a:cubicBezTo>
                    <a:pt x="16178" y="200"/>
                    <a:pt x="16779" y="267"/>
                    <a:pt x="17379" y="400"/>
                  </a:cubicBezTo>
                  <a:cubicBezTo>
                    <a:pt x="21416" y="1168"/>
                    <a:pt x="24918" y="3603"/>
                    <a:pt x="27053" y="7105"/>
                  </a:cubicBezTo>
                  <a:cubicBezTo>
                    <a:pt x="27753" y="8306"/>
                    <a:pt x="28287" y="9574"/>
                    <a:pt x="28621" y="10941"/>
                  </a:cubicBezTo>
                  <a:cubicBezTo>
                    <a:pt x="28787" y="11408"/>
                    <a:pt x="28888" y="11909"/>
                    <a:pt x="28954" y="12409"/>
                  </a:cubicBezTo>
                  <a:cubicBezTo>
                    <a:pt x="28988" y="12609"/>
                    <a:pt x="29021" y="12809"/>
                    <a:pt x="29021" y="13009"/>
                  </a:cubicBezTo>
                  <a:lnTo>
                    <a:pt x="29054" y="13510"/>
                  </a:lnTo>
                  <a:cubicBezTo>
                    <a:pt x="29088" y="13810"/>
                    <a:pt x="29088" y="14043"/>
                    <a:pt x="29121" y="14177"/>
                  </a:cubicBezTo>
                  <a:cubicBezTo>
                    <a:pt x="29121" y="14013"/>
                    <a:pt x="29121" y="13793"/>
                    <a:pt x="29121" y="13543"/>
                  </a:cubicBezTo>
                  <a:cubicBezTo>
                    <a:pt x="29088" y="13376"/>
                    <a:pt x="29088" y="13210"/>
                    <a:pt x="29088" y="13043"/>
                  </a:cubicBezTo>
                  <a:cubicBezTo>
                    <a:pt x="29054" y="12843"/>
                    <a:pt x="29021" y="12642"/>
                    <a:pt x="29021" y="12409"/>
                  </a:cubicBezTo>
                  <a:cubicBezTo>
                    <a:pt x="28954" y="11909"/>
                    <a:pt x="28854" y="11408"/>
                    <a:pt x="28721" y="10941"/>
                  </a:cubicBezTo>
                  <a:cubicBezTo>
                    <a:pt x="28387" y="9574"/>
                    <a:pt x="27853" y="8273"/>
                    <a:pt x="27153" y="7072"/>
                  </a:cubicBezTo>
                  <a:cubicBezTo>
                    <a:pt x="25051" y="3503"/>
                    <a:pt x="21482" y="1001"/>
                    <a:pt x="17413" y="234"/>
                  </a:cubicBezTo>
                  <a:cubicBezTo>
                    <a:pt x="16812" y="134"/>
                    <a:pt x="16212" y="67"/>
                    <a:pt x="15611" y="33"/>
                  </a:cubicBezTo>
                  <a:cubicBezTo>
                    <a:pt x="15278" y="0"/>
                    <a:pt x="14978" y="0"/>
                    <a:pt x="14644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802427" y="2755083"/>
              <a:ext cx="339632" cy="308016"/>
            </a:xfrm>
            <a:custGeom>
              <a:avLst/>
              <a:gdLst/>
              <a:ahLst/>
              <a:cxnLst/>
              <a:rect l="l" t="t" r="r" b="b"/>
              <a:pathLst>
                <a:path w="16479" h="14945" extrusionOk="0">
                  <a:moveTo>
                    <a:pt x="100" y="0"/>
                  </a:moveTo>
                  <a:cubicBezTo>
                    <a:pt x="67" y="100"/>
                    <a:pt x="67" y="201"/>
                    <a:pt x="67" y="301"/>
                  </a:cubicBezTo>
                  <a:cubicBezTo>
                    <a:pt x="67" y="501"/>
                    <a:pt x="67" y="801"/>
                    <a:pt x="67" y="1168"/>
                  </a:cubicBezTo>
                  <a:cubicBezTo>
                    <a:pt x="34" y="1935"/>
                    <a:pt x="34" y="3003"/>
                    <a:pt x="34" y="4303"/>
                  </a:cubicBezTo>
                  <a:cubicBezTo>
                    <a:pt x="0" y="7005"/>
                    <a:pt x="0" y="10708"/>
                    <a:pt x="0" y="14811"/>
                  </a:cubicBezTo>
                  <a:lnTo>
                    <a:pt x="0" y="14944"/>
                  </a:lnTo>
                  <a:lnTo>
                    <a:pt x="868" y="14944"/>
                  </a:lnTo>
                  <a:lnTo>
                    <a:pt x="11909" y="14911"/>
                  </a:lnTo>
                  <a:lnTo>
                    <a:pt x="15245" y="14878"/>
                  </a:lnTo>
                  <a:lnTo>
                    <a:pt x="16179" y="14844"/>
                  </a:lnTo>
                  <a:cubicBezTo>
                    <a:pt x="16279" y="14844"/>
                    <a:pt x="16379" y="14844"/>
                    <a:pt x="16479" y="14811"/>
                  </a:cubicBezTo>
                  <a:cubicBezTo>
                    <a:pt x="16345" y="14811"/>
                    <a:pt x="16245" y="14811"/>
                    <a:pt x="16112" y="14778"/>
                  </a:cubicBezTo>
                  <a:lnTo>
                    <a:pt x="15211" y="14778"/>
                  </a:lnTo>
                  <a:lnTo>
                    <a:pt x="11875" y="14744"/>
                  </a:lnTo>
                  <a:lnTo>
                    <a:pt x="834" y="14711"/>
                  </a:lnTo>
                  <a:lnTo>
                    <a:pt x="166" y="14711"/>
                  </a:lnTo>
                  <a:cubicBezTo>
                    <a:pt x="134" y="10648"/>
                    <a:pt x="134" y="6983"/>
                    <a:pt x="134" y="4303"/>
                  </a:cubicBezTo>
                  <a:cubicBezTo>
                    <a:pt x="100" y="3003"/>
                    <a:pt x="100" y="1935"/>
                    <a:pt x="100" y="1168"/>
                  </a:cubicBezTo>
                  <a:lnTo>
                    <a:pt x="100" y="301"/>
                  </a:lnTo>
                  <a:cubicBezTo>
                    <a:pt x="100" y="201"/>
                    <a:pt x="100" y="10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835424" y="2829321"/>
              <a:ext cx="268837" cy="151958"/>
            </a:xfrm>
            <a:custGeom>
              <a:avLst/>
              <a:gdLst/>
              <a:ahLst/>
              <a:cxnLst/>
              <a:rect l="l" t="t" r="r" b="b"/>
              <a:pathLst>
                <a:path w="13044" h="7373" extrusionOk="0">
                  <a:moveTo>
                    <a:pt x="13043" y="1"/>
                  </a:moveTo>
                  <a:lnTo>
                    <a:pt x="13043" y="1"/>
                  </a:lnTo>
                  <a:cubicBezTo>
                    <a:pt x="12876" y="134"/>
                    <a:pt x="12676" y="268"/>
                    <a:pt x="12509" y="401"/>
                  </a:cubicBezTo>
                  <a:lnTo>
                    <a:pt x="11075" y="1569"/>
                  </a:lnTo>
                  <a:cubicBezTo>
                    <a:pt x="9874" y="2569"/>
                    <a:pt x="8240" y="3937"/>
                    <a:pt x="6438" y="5472"/>
                  </a:cubicBezTo>
                  <a:lnTo>
                    <a:pt x="6211" y="5648"/>
                  </a:lnTo>
                  <a:lnTo>
                    <a:pt x="6211" y="5648"/>
                  </a:lnTo>
                  <a:lnTo>
                    <a:pt x="4237" y="3804"/>
                  </a:lnTo>
                  <a:lnTo>
                    <a:pt x="4170" y="3770"/>
                  </a:lnTo>
                  <a:lnTo>
                    <a:pt x="4103" y="3804"/>
                  </a:lnTo>
                  <a:lnTo>
                    <a:pt x="1135" y="6372"/>
                  </a:lnTo>
                  <a:lnTo>
                    <a:pt x="301" y="7106"/>
                  </a:lnTo>
                  <a:cubicBezTo>
                    <a:pt x="201" y="7173"/>
                    <a:pt x="101" y="7273"/>
                    <a:pt x="0" y="7373"/>
                  </a:cubicBezTo>
                  <a:cubicBezTo>
                    <a:pt x="134" y="7306"/>
                    <a:pt x="234" y="7240"/>
                    <a:pt x="334" y="7139"/>
                  </a:cubicBezTo>
                  <a:lnTo>
                    <a:pt x="1201" y="6439"/>
                  </a:lnTo>
                  <a:lnTo>
                    <a:pt x="4166" y="3996"/>
                  </a:lnTo>
                  <a:lnTo>
                    <a:pt x="4166" y="3996"/>
                  </a:lnTo>
                  <a:cubicBezTo>
                    <a:pt x="4783" y="4579"/>
                    <a:pt x="5461" y="5194"/>
                    <a:pt x="6138" y="5872"/>
                  </a:cubicBezTo>
                  <a:lnTo>
                    <a:pt x="6205" y="5905"/>
                  </a:lnTo>
                  <a:lnTo>
                    <a:pt x="6305" y="5872"/>
                  </a:lnTo>
                  <a:lnTo>
                    <a:pt x="6572" y="5638"/>
                  </a:lnTo>
                  <a:cubicBezTo>
                    <a:pt x="8373" y="4104"/>
                    <a:pt x="10008" y="2703"/>
                    <a:pt x="11175" y="1669"/>
                  </a:cubicBezTo>
                  <a:lnTo>
                    <a:pt x="12576" y="468"/>
                  </a:lnTo>
                  <a:cubicBezTo>
                    <a:pt x="12743" y="335"/>
                    <a:pt x="12910" y="168"/>
                    <a:pt x="130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8024479" y="2825199"/>
              <a:ext cx="82522" cy="74959"/>
            </a:xfrm>
            <a:custGeom>
              <a:avLst/>
              <a:gdLst/>
              <a:ahLst/>
              <a:cxnLst/>
              <a:rect l="l" t="t" r="r" b="b"/>
              <a:pathLst>
                <a:path w="4004" h="3637" extrusionOk="0">
                  <a:moveTo>
                    <a:pt x="3703" y="1"/>
                  </a:moveTo>
                  <a:cubicBezTo>
                    <a:pt x="2703" y="1"/>
                    <a:pt x="1769" y="34"/>
                    <a:pt x="1101" y="34"/>
                  </a:cubicBezTo>
                  <a:cubicBezTo>
                    <a:pt x="735" y="34"/>
                    <a:pt x="368" y="34"/>
                    <a:pt x="1" y="101"/>
                  </a:cubicBezTo>
                  <a:cubicBezTo>
                    <a:pt x="269" y="150"/>
                    <a:pt x="538" y="181"/>
                    <a:pt x="807" y="181"/>
                  </a:cubicBezTo>
                  <a:cubicBezTo>
                    <a:pt x="905" y="181"/>
                    <a:pt x="1003" y="177"/>
                    <a:pt x="1101" y="168"/>
                  </a:cubicBezTo>
                  <a:cubicBezTo>
                    <a:pt x="1769" y="201"/>
                    <a:pt x="2703" y="201"/>
                    <a:pt x="3703" y="201"/>
                  </a:cubicBezTo>
                  <a:lnTo>
                    <a:pt x="3770" y="201"/>
                  </a:lnTo>
                  <a:cubicBezTo>
                    <a:pt x="3772" y="1159"/>
                    <a:pt x="3803" y="1990"/>
                    <a:pt x="3803" y="2603"/>
                  </a:cubicBezTo>
                  <a:cubicBezTo>
                    <a:pt x="3803" y="2970"/>
                    <a:pt x="3837" y="3303"/>
                    <a:pt x="3870" y="3637"/>
                  </a:cubicBezTo>
                  <a:cubicBezTo>
                    <a:pt x="3937" y="3303"/>
                    <a:pt x="3970" y="2970"/>
                    <a:pt x="3970" y="2603"/>
                  </a:cubicBezTo>
                  <a:cubicBezTo>
                    <a:pt x="4004" y="1969"/>
                    <a:pt x="4004" y="1102"/>
                    <a:pt x="4004" y="101"/>
                  </a:cubicBezTo>
                  <a:lnTo>
                    <a:pt x="40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8279549" y="2010341"/>
              <a:ext cx="452390" cy="449319"/>
            </a:xfrm>
            <a:custGeom>
              <a:avLst/>
              <a:gdLst/>
              <a:ahLst/>
              <a:cxnLst/>
              <a:rect l="l" t="t" r="r" b="b"/>
              <a:pathLst>
                <a:path w="21950" h="21801" extrusionOk="0">
                  <a:moveTo>
                    <a:pt x="11115" y="1"/>
                  </a:moveTo>
                  <a:cubicBezTo>
                    <a:pt x="9853" y="1"/>
                    <a:pt x="8601" y="209"/>
                    <a:pt x="7405" y="643"/>
                  </a:cubicBezTo>
                  <a:cubicBezTo>
                    <a:pt x="6905" y="810"/>
                    <a:pt x="6438" y="1044"/>
                    <a:pt x="5971" y="1277"/>
                  </a:cubicBezTo>
                  <a:cubicBezTo>
                    <a:pt x="5504" y="1544"/>
                    <a:pt x="5070" y="1811"/>
                    <a:pt x="4637" y="2144"/>
                  </a:cubicBezTo>
                  <a:cubicBezTo>
                    <a:pt x="4203" y="2445"/>
                    <a:pt x="3770" y="2812"/>
                    <a:pt x="3403" y="3178"/>
                  </a:cubicBezTo>
                  <a:cubicBezTo>
                    <a:pt x="3002" y="3579"/>
                    <a:pt x="2635" y="3979"/>
                    <a:pt x="2335" y="4446"/>
                  </a:cubicBezTo>
                  <a:cubicBezTo>
                    <a:pt x="1635" y="5347"/>
                    <a:pt x="1101" y="6347"/>
                    <a:pt x="767" y="7448"/>
                  </a:cubicBezTo>
                  <a:cubicBezTo>
                    <a:pt x="0" y="9683"/>
                    <a:pt x="0" y="12118"/>
                    <a:pt x="767" y="14353"/>
                  </a:cubicBezTo>
                  <a:cubicBezTo>
                    <a:pt x="1101" y="15421"/>
                    <a:pt x="1635" y="16455"/>
                    <a:pt x="2302" y="17355"/>
                  </a:cubicBezTo>
                  <a:cubicBezTo>
                    <a:pt x="2635" y="17789"/>
                    <a:pt x="3002" y="18223"/>
                    <a:pt x="3403" y="18623"/>
                  </a:cubicBezTo>
                  <a:cubicBezTo>
                    <a:pt x="3770" y="18990"/>
                    <a:pt x="4203" y="19357"/>
                    <a:pt x="4637" y="19657"/>
                  </a:cubicBezTo>
                  <a:cubicBezTo>
                    <a:pt x="5070" y="19991"/>
                    <a:pt x="5504" y="20257"/>
                    <a:pt x="5971" y="20524"/>
                  </a:cubicBezTo>
                  <a:cubicBezTo>
                    <a:pt x="6438" y="20758"/>
                    <a:pt x="6905" y="20958"/>
                    <a:pt x="7405" y="21158"/>
                  </a:cubicBezTo>
                  <a:cubicBezTo>
                    <a:pt x="8601" y="21593"/>
                    <a:pt x="9867" y="21801"/>
                    <a:pt x="11130" y="21801"/>
                  </a:cubicBezTo>
                  <a:cubicBezTo>
                    <a:pt x="11806" y="21801"/>
                    <a:pt x="12480" y="21741"/>
                    <a:pt x="13143" y="21625"/>
                  </a:cubicBezTo>
                  <a:cubicBezTo>
                    <a:pt x="16212" y="21025"/>
                    <a:pt x="18880" y="19123"/>
                    <a:pt x="20482" y="16455"/>
                  </a:cubicBezTo>
                  <a:cubicBezTo>
                    <a:pt x="21015" y="15521"/>
                    <a:pt x="21416" y="14553"/>
                    <a:pt x="21649" y="13519"/>
                  </a:cubicBezTo>
                  <a:cubicBezTo>
                    <a:pt x="21749" y="13152"/>
                    <a:pt x="21816" y="12785"/>
                    <a:pt x="21883" y="12385"/>
                  </a:cubicBezTo>
                  <a:cubicBezTo>
                    <a:pt x="21883" y="12252"/>
                    <a:pt x="21949" y="12085"/>
                    <a:pt x="21949" y="11951"/>
                  </a:cubicBezTo>
                  <a:lnTo>
                    <a:pt x="21949" y="11551"/>
                  </a:lnTo>
                  <a:lnTo>
                    <a:pt x="21949" y="11051"/>
                  </a:lnTo>
                  <a:cubicBezTo>
                    <a:pt x="21949" y="10984"/>
                    <a:pt x="21949" y="10917"/>
                    <a:pt x="21949" y="10884"/>
                  </a:cubicBezTo>
                  <a:cubicBezTo>
                    <a:pt x="21946" y="10888"/>
                    <a:pt x="21942" y="10892"/>
                    <a:pt x="21940" y="10896"/>
                  </a:cubicBezTo>
                  <a:lnTo>
                    <a:pt x="21940" y="10896"/>
                  </a:lnTo>
                  <a:cubicBezTo>
                    <a:pt x="21916" y="10836"/>
                    <a:pt x="21916" y="10777"/>
                    <a:pt x="21916" y="10717"/>
                  </a:cubicBezTo>
                  <a:lnTo>
                    <a:pt x="21916" y="10751"/>
                  </a:lnTo>
                  <a:cubicBezTo>
                    <a:pt x="21916" y="10780"/>
                    <a:pt x="21916" y="10837"/>
                    <a:pt x="21940" y="10896"/>
                  </a:cubicBezTo>
                  <a:lnTo>
                    <a:pt x="21940" y="10896"/>
                  </a:lnTo>
                  <a:cubicBezTo>
                    <a:pt x="21940" y="10896"/>
                    <a:pt x="21940" y="10896"/>
                    <a:pt x="21940" y="10896"/>
                  </a:cubicBezTo>
                  <a:lnTo>
                    <a:pt x="21940" y="10896"/>
                  </a:lnTo>
                  <a:cubicBezTo>
                    <a:pt x="21942" y="10903"/>
                    <a:pt x="21946" y="10910"/>
                    <a:pt x="21949" y="10917"/>
                  </a:cubicBezTo>
                  <a:lnTo>
                    <a:pt x="21949" y="10917"/>
                  </a:lnTo>
                  <a:cubicBezTo>
                    <a:pt x="21946" y="10910"/>
                    <a:pt x="21942" y="10903"/>
                    <a:pt x="21940" y="10896"/>
                  </a:cubicBezTo>
                  <a:lnTo>
                    <a:pt x="21940" y="10896"/>
                  </a:lnTo>
                  <a:cubicBezTo>
                    <a:pt x="21916" y="10932"/>
                    <a:pt x="21916" y="10991"/>
                    <a:pt x="21916" y="11051"/>
                  </a:cubicBezTo>
                  <a:cubicBezTo>
                    <a:pt x="21916" y="11184"/>
                    <a:pt x="21883" y="11351"/>
                    <a:pt x="21883" y="11551"/>
                  </a:cubicBezTo>
                  <a:cubicBezTo>
                    <a:pt x="21849" y="11685"/>
                    <a:pt x="21849" y="11818"/>
                    <a:pt x="21849" y="11951"/>
                  </a:cubicBezTo>
                  <a:cubicBezTo>
                    <a:pt x="21849" y="12085"/>
                    <a:pt x="21816" y="12218"/>
                    <a:pt x="21782" y="12385"/>
                  </a:cubicBezTo>
                  <a:cubicBezTo>
                    <a:pt x="21716" y="12752"/>
                    <a:pt x="21649" y="13152"/>
                    <a:pt x="21549" y="13519"/>
                  </a:cubicBezTo>
                  <a:cubicBezTo>
                    <a:pt x="21282" y="14520"/>
                    <a:pt x="20882" y="15487"/>
                    <a:pt x="20348" y="16355"/>
                  </a:cubicBezTo>
                  <a:cubicBezTo>
                    <a:pt x="18366" y="19692"/>
                    <a:pt x="14817" y="21594"/>
                    <a:pt x="11108" y="21594"/>
                  </a:cubicBezTo>
                  <a:cubicBezTo>
                    <a:pt x="9886" y="21594"/>
                    <a:pt x="8646" y="21388"/>
                    <a:pt x="7439" y="20958"/>
                  </a:cubicBezTo>
                  <a:cubicBezTo>
                    <a:pt x="6972" y="20791"/>
                    <a:pt x="6505" y="20591"/>
                    <a:pt x="6038" y="20357"/>
                  </a:cubicBezTo>
                  <a:cubicBezTo>
                    <a:pt x="5604" y="20091"/>
                    <a:pt x="5171" y="19824"/>
                    <a:pt x="4737" y="19524"/>
                  </a:cubicBezTo>
                  <a:cubicBezTo>
                    <a:pt x="4303" y="19190"/>
                    <a:pt x="3903" y="18856"/>
                    <a:pt x="3536" y="18489"/>
                  </a:cubicBezTo>
                  <a:cubicBezTo>
                    <a:pt x="3136" y="18089"/>
                    <a:pt x="2802" y="17656"/>
                    <a:pt x="2469" y="17222"/>
                  </a:cubicBezTo>
                  <a:cubicBezTo>
                    <a:pt x="1801" y="16321"/>
                    <a:pt x="1301" y="15321"/>
                    <a:pt x="934" y="14286"/>
                  </a:cubicBezTo>
                  <a:cubicBezTo>
                    <a:pt x="200" y="12085"/>
                    <a:pt x="200" y="9683"/>
                    <a:pt x="934" y="7515"/>
                  </a:cubicBezTo>
                  <a:cubicBezTo>
                    <a:pt x="1301" y="6447"/>
                    <a:pt x="1801" y="5447"/>
                    <a:pt x="2469" y="4546"/>
                  </a:cubicBezTo>
                  <a:cubicBezTo>
                    <a:pt x="2802" y="4112"/>
                    <a:pt x="3136" y="3679"/>
                    <a:pt x="3536" y="3312"/>
                  </a:cubicBezTo>
                  <a:cubicBezTo>
                    <a:pt x="3903" y="2945"/>
                    <a:pt x="4303" y="2578"/>
                    <a:pt x="4737" y="2278"/>
                  </a:cubicBezTo>
                  <a:cubicBezTo>
                    <a:pt x="5171" y="1944"/>
                    <a:pt x="5604" y="1677"/>
                    <a:pt x="6038" y="1444"/>
                  </a:cubicBezTo>
                  <a:cubicBezTo>
                    <a:pt x="6505" y="1210"/>
                    <a:pt x="6972" y="977"/>
                    <a:pt x="7439" y="810"/>
                  </a:cubicBezTo>
                  <a:cubicBezTo>
                    <a:pt x="8650" y="370"/>
                    <a:pt x="9895" y="160"/>
                    <a:pt x="11122" y="160"/>
                  </a:cubicBezTo>
                  <a:cubicBezTo>
                    <a:pt x="14826" y="160"/>
                    <a:pt x="18368" y="2081"/>
                    <a:pt x="20348" y="5413"/>
                  </a:cubicBezTo>
                  <a:cubicBezTo>
                    <a:pt x="20882" y="6281"/>
                    <a:pt x="21282" y="7248"/>
                    <a:pt x="21549" y="8282"/>
                  </a:cubicBezTo>
                  <a:cubicBezTo>
                    <a:pt x="21649" y="8649"/>
                    <a:pt x="21716" y="9016"/>
                    <a:pt x="21782" y="9383"/>
                  </a:cubicBezTo>
                  <a:cubicBezTo>
                    <a:pt x="21816" y="9550"/>
                    <a:pt x="21816" y="9716"/>
                    <a:pt x="21849" y="9850"/>
                  </a:cubicBezTo>
                  <a:cubicBezTo>
                    <a:pt x="21883" y="9983"/>
                    <a:pt x="21883" y="10117"/>
                    <a:pt x="21883" y="10217"/>
                  </a:cubicBezTo>
                  <a:cubicBezTo>
                    <a:pt x="21916" y="10450"/>
                    <a:pt x="21916" y="10617"/>
                    <a:pt x="21916" y="10717"/>
                  </a:cubicBezTo>
                  <a:lnTo>
                    <a:pt x="21916" y="10217"/>
                  </a:lnTo>
                  <a:cubicBezTo>
                    <a:pt x="21916" y="10117"/>
                    <a:pt x="21916" y="9983"/>
                    <a:pt x="21916" y="9850"/>
                  </a:cubicBezTo>
                  <a:cubicBezTo>
                    <a:pt x="21883" y="9716"/>
                    <a:pt x="21883" y="9550"/>
                    <a:pt x="21849" y="9383"/>
                  </a:cubicBezTo>
                  <a:cubicBezTo>
                    <a:pt x="21816" y="9016"/>
                    <a:pt x="21716" y="8649"/>
                    <a:pt x="21649" y="8282"/>
                  </a:cubicBezTo>
                  <a:cubicBezTo>
                    <a:pt x="21382" y="7248"/>
                    <a:pt x="20982" y="6247"/>
                    <a:pt x="20448" y="5347"/>
                  </a:cubicBezTo>
                  <a:cubicBezTo>
                    <a:pt x="18880" y="2645"/>
                    <a:pt x="16212" y="777"/>
                    <a:pt x="13143" y="176"/>
                  </a:cubicBezTo>
                  <a:cubicBezTo>
                    <a:pt x="12469" y="60"/>
                    <a:pt x="11791" y="1"/>
                    <a:pt x="11115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8390224" y="2111680"/>
              <a:ext cx="236520" cy="221681"/>
            </a:xfrm>
            <a:custGeom>
              <a:avLst/>
              <a:gdLst/>
              <a:ahLst/>
              <a:cxnLst/>
              <a:rect l="l" t="t" r="r" b="b"/>
              <a:pathLst>
                <a:path w="11476" h="10756" extrusionOk="0">
                  <a:moveTo>
                    <a:pt x="5750" y="0"/>
                  </a:moveTo>
                  <a:cubicBezTo>
                    <a:pt x="5613" y="0"/>
                    <a:pt x="5473" y="75"/>
                    <a:pt x="5405" y="230"/>
                  </a:cubicBezTo>
                  <a:lnTo>
                    <a:pt x="3937" y="3132"/>
                  </a:lnTo>
                  <a:cubicBezTo>
                    <a:pt x="3903" y="3232"/>
                    <a:pt x="3803" y="3332"/>
                    <a:pt x="3670" y="3332"/>
                  </a:cubicBezTo>
                  <a:lnTo>
                    <a:pt x="434" y="3799"/>
                  </a:lnTo>
                  <a:cubicBezTo>
                    <a:pt x="134" y="3865"/>
                    <a:pt x="1" y="4232"/>
                    <a:pt x="234" y="4466"/>
                  </a:cubicBezTo>
                  <a:lnTo>
                    <a:pt x="2569" y="6734"/>
                  </a:lnTo>
                  <a:cubicBezTo>
                    <a:pt x="2669" y="6834"/>
                    <a:pt x="2703" y="6934"/>
                    <a:pt x="2669" y="7068"/>
                  </a:cubicBezTo>
                  <a:lnTo>
                    <a:pt x="2136" y="10303"/>
                  </a:lnTo>
                  <a:cubicBezTo>
                    <a:pt x="2057" y="10540"/>
                    <a:pt x="2246" y="10755"/>
                    <a:pt x="2477" y="10755"/>
                  </a:cubicBezTo>
                  <a:cubicBezTo>
                    <a:pt x="2540" y="10755"/>
                    <a:pt x="2605" y="10739"/>
                    <a:pt x="2669" y="10704"/>
                  </a:cubicBezTo>
                  <a:lnTo>
                    <a:pt x="5571" y="9203"/>
                  </a:lnTo>
                  <a:cubicBezTo>
                    <a:pt x="5621" y="9169"/>
                    <a:pt x="5680" y="9153"/>
                    <a:pt x="5738" y="9153"/>
                  </a:cubicBezTo>
                  <a:cubicBezTo>
                    <a:pt x="5797" y="9153"/>
                    <a:pt x="5855" y="9169"/>
                    <a:pt x="5905" y="9203"/>
                  </a:cubicBezTo>
                  <a:lnTo>
                    <a:pt x="8807" y="10704"/>
                  </a:lnTo>
                  <a:cubicBezTo>
                    <a:pt x="8866" y="10730"/>
                    <a:pt x="8926" y="10742"/>
                    <a:pt x="8984" y="10742"/>
                  </a:cubicBezTo>
                  <a:cubicBezTo>
                    <a:pt x="9221" y="10742"/>
                    <a:pt x="9421" y="10538"/>
                    <a:pt x="9341" y="10270"/>
                  </a:cubicBezTo>
                  <a:lnTo>
                    <a:pt x="8807" y="7034"/>
                  </a:lnTo>
                  <a:cubicBezTo>
                    <a:pt x="8774" y="6934"/>
                    <a:pt x="8807" y="6801"/>
                    <a:pt x="8907" y="6734"/>
                  </a:cubicBezTo>
                  <a:lnTo>
                    <a:pt x="11242" y="4433"/>
                  </a:lnTo>
                  <a:cubicBezTo>
                    <a:pt x="11476" y="4232"/>
                    <a:pt x="11342" y="3832"/>
                    <a:pt x="11042" y="3799"/>
                  </a:cubicBezTo>
                  <a:lnTo>
                    <a:pt x="7806" y="3332"/>
                  </a:lnTo>
                  <a:cubicBezTo>
                    <a:pt x="7673" y="3298"/>
                    <a:pt x="7573" y="3232"/>
                    <a:pt x="7539" y="3132"/>
                  </a:cubicBezTo>
                  <a:lnTo>
                    <a:pt x="6072" y="196"/>
                  </a:lnTo>
                  <a:cubicBezTo>
                    <a:pt x="6007" y="67"/>
                    <a:pt x="5879" y="0"/>
                    <a:pt x="57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8390925" y="2111454"/>
              <a:ext cx="237881" cy="222959"/>
            </a:xfrm>
            <a:custGeom>
              <a:avLst/>
              <a:gdLst/>
              <a:ahLst/>
              <a:cxnLst/>
              <a:rect l="l" t="t" r="r" b="b"/>
              <a:pathLst>
                <a:path w="11542" h="10818" extrusionOk="0">
                  <a:moveTo>
                    <a:pt x="6071" y="207"/>
                  </a:moveTo>
                  <a:cubicBezTo>
                    <a:pt x="6071" y="224"/>
                    <a:pt x="6079" y="241"/>
                    <a:pt x="6088" y="257"/>
                  </a:cubicBezTo>
                  <a:lnTo>
                    <a:pt x="6071" y="207"/>
                  </a:lnTo>
                  <a:close/>
                  <a:moveTo>
                    <a:pt x="6088" y="257"/>
                  </a:moveTo>
                  <a:lnTo>
                    <a:pt x="6104" y="307"/>
                  </a:lnTo>
                  <a:cubicBezTo>
                    <a:pt x="6104" y="291"/>
                    <a:pt x="6096" y="274"/>
                    <a:pt x="6088" y="257"/>
                  </a:cubicBezTo>
                  <a:close/>
                  <a:moveTo>
                    <a:pt x="6104" y="307"/>
                  </a:moveTo>
                  <a:cubicBezTo>
                    <a:pt x="6138" y="374"/>
                    <a:pt x="6171" y="474"/>
                    <a:pt x="6238" y="574"/>
                  </a:cubicBezTo>
                  <a:lnTo>
                    <a:pt x="6104" y="307"/>
                  </a:lnTo>
                  <a:close/>
                  <a:moveTo>
                    <a:pt x="5706" y="1"/>
                  </a:moveTo>
                  <a:cubicBezTo>
                    <a:pt x="5562" y="1"/>
                    <a:pt x="5424" y="95"/>
                    <a:pt x="5337" y="241"/>
                  </a:cubicBezTo>
                  <a:cubicBezTo>
                    <a:pt x="5270" y="407"/>
                    <a:pt x="5170" y="607"/>
                    <a:pt x="5070" y="841"/>
                  </a:cubicBezTo>
                  <a:lnTo>
                    <a:pt x="4270" y="2409"/>
                  </a:lnTo>
                  <a:lnTo>
                    <a:pt x="4003" y="2909"/>
                  </a:lnTo>
                  <a:lnTo>
                    <a:pt x="3903" y="3143"/>
                  </a:lnTo>
                  <a:cubicBezTo>
                    <a:pt x="3836" y="3243"/>
                    <a:pt x="3769" y="3276"/>
                    <a:pt x="3703" y="3309"/>
                  </a:cubicBezTo>
                  <a:lnTo>
                    <a:pt x="2468" y="3476"/>
                  </a:lnTo>
                  <a:lnTo>
                    <a:pt x="1101" y="3676"/>
                  </a:lnTo>
                  <a:lnTo>
                    <a:pt x="367" y="3776"/>
                  </a:lnTo>
                  <a:cubicBezTo>
                    <a:pt x="234" y="3810"/>
                    <a:pt x="100" y="3910"/>
                    <a:pt x="67" y="4077"/>
                  </a:cubicBezTo>
                  <a:cubicBezTo>
                    <a:pt x="0" y="4210"/>
                    <a:pt x="33" y="4377"/>
                    <a:pt x="133" y="4477"/>
                  </a:cubicBezTo>
                  <a:lnTo>
                    <a:pt x="2468" y="6779"/>
                  </a:lnTo>
                  <a:cubicBezTo>
                    <a:pt x="2569" y="6879"/>
                    <a:pt x="2602" y="7012"/>
                    <a:pt x="2569" y="7112"/>
                  </a:cubicBezTo>
                  <a:lnTo>
                    <a:pt x="2502" y="7546"/>
                  </a:lnTo>
                  <a:cubicBezTo>
                    <a:pt x="2468" y="7846"/>
                    <a:pt x="2402" y="8113"/>
                    <a:pt x="2335" y="8413"/>
                  </a:cubicBezTo>
                  <a:cubicBezTo>
                    <a:pt x="2235" y="9014"/>
                    <a:pt x="2135" y="9647"/>
                    <a:pt x="2035" y="10248"/>
                  </a:cubicBezTo>
                  <a:cubicBezTo>
                    <a:pt x="1972" y="10533"/>
                    <a:pt x="2178" y="10817"/>
                    <a:pt x="2456" y="10817"/>
                  </a:cubicBezTo>
                  <a:cubicBezTo>
                    <a:pt x="2471" y="10817"/>
                    <a:pt x="2486" y="10817"/>
                    <a:pt x="2502" y="10815"/>
                  </a:cubicBezTo>
                  <a:cubicBezTo>
                    <a:pt x="2602" y="10815"/>
                    <a:pt x="2702" y="10781"/>
                    <a:pt x="2769" y="10715"/>
                  </a:cubicBezTo>
                  <a:lnTo>
                    <a:pt x="3603" y="10281"/>
                  </a:lnTo>
                  <a:lnTo>
                    <a:pt x="5371" y="9347"/>
                  </a:lnTo>
                  <a:lnTo>
                    <a:pt x="5571" y="9247"/>
                  </a:lnTo>
                  <a:cubicBezTo>
                    <a:pt x="5637" y="9214"/>
                    <a:pt x="5704" y="9214"/>
                    <a:pt x="5771" y="9214"/>
                  </a:cubicBezTo>
                  <a:cubicBezTo>
                    <a:pt x="5838" y="9247"/>
                    <a:pt x="5904" y="9280"/>
                    <a:pt x="5971" y="9314"/>
                  </a:cubicBezTo>
                  <a:lnTo>
                    <a:pt x="6204" y="9414"/>
                  </a:lnTo>
                  <a:lnTo>
                    <a:pt x="7072" y="9881"/>
                  </a:lnTo>
                  <a:lnTo>
                    <a:pt x="8773" y="10781"/>
                  </a:lnTo>
                  <a:cubicBezTo>
                    <a:pt x="8826" y="10803"/>
                    <a:pt x="8882" y="10814"/>
                    <a:pt x="8938" y="10814"/>
                  </a:cubicBezTo>
                  <a:cubicBezTo>
                    <a:pt x="9060" y="10814"/>
                    <a:pt x="9182" y="10762"/>
                    <a:pt x="9273" y="10648"/>
                  </a:cubicBezTo>
                  <a:cubicBezTo>
                    <a:pt x="9340" y="10581"/>
                    <a:pt x="9407" y="10515"/>
                    <a:pt x="9407" y="10415"/>
                  </a:cubicBezTo>
                  <a:cubicBezTo>
                    <a:pt x="9407" y="10314"/>
                    <a:pt x="9407" y="10248"/>
                    <a:pt x="9373" y="10148"/>
                  </a:cubicBezTo>
                  <a:cubicBezTo>
                    <a:pt x="9307" y="9847"/>
                    <a:pt x="9273" y="9547"/>
                    <a:pt x="9207" y="9247"/>
                  </a:cubicBezTo>
                  <a:cubicBezTo>
                    <a:pt x="9107" y="8647"/>
                    <a:pt x="9007" y="8080"/>
                    <a:pt x="8906" y="7512"/>
                  </a:cubicBezTo>
                  <a:cubicBezTo>
                    <a:pt x="8873" y="7379"/>
                    <a:pt x="8873" y="7212"/>
                    <a:pt x="8840" y="7079"/>
                  </a:cubicBezTo>
                  <a:cubicBezTo>
                    <a:pt x="8806" y="6979"/>
                    <a:pt x="8873" y="6845"/>
                    <a:pt x="8973" y="6779"/>
                  </a:cubicBezTo>
                  <a:lnTo>
                    <a:pt x="9574" y="6178"/>
                  </a:lnTo>
                  <a:lnTo>
                    <a:pt x="10741" y="5077"/>
                  </a:lnTo>
                  <a:lnTo>
                    <a:pt x="11275" y="4544"/>
                  </a:lnTo>
                  <a:cubicBezTo>
                    <a:pt x="11542" y="4343"/>
                    <a:pt x="11508" y="3943"/>
                    <a:pt x="11208" y="3810"/>
                  </a:cubicBezTo>
                  <a:cubicBezTo>
                    <a:pt x="11075" y="3776"/>
                    <a:pt x="10975" y="3743"/>
                    <a:pt x="10841" y="3743"/>
                  </a:cubicBezTo>
                  <a:lnTo>
                    <a:pt x="10508" y="3676"/>
                  </a:lnTo>
                  <a:lnTo>
                    <a:pt x="9840" y="3576"/>
                  </a:lnTo>
                  <a:lnTo>
                    <a:pt x="8573" y="3409"/>
                  </a:lnTo>
                  <a:lnTo>
                    <a:pt x="8006" y="3343"/>
                  </a:lnTo>
                  <a:cubicBezTo>
                    <a:pt x="7906" y="3309"/>
                    <a:pt x="7839" y="3309"/>
                    <a:pt x="7739" y="3309"/>
                  </a:cubicBezTo>
                  <a:cubicBezTo>
                    <a:pt x="7672" y="3276"/>
                    <a:pt x="7606" y="3209"/>
                    <a:pt x="7572" y="3143"/>
                  </a:cubicBezTo>
                  <a:cubicBezTo>
                    <a:pt x="7239" y="2542"/>
                    <a:pt x="6972" y="2008"/>
                    <a:pt x="6772" y="1575"/>
                  </a:cubicBezTo>
                  <a:cubicBezTo>
                    <a:pt x="6538" y="1141"/>
                    <a:pt x="6371" y="808"/>
                    <a:pt x="6238" y="574"/>
                  </a:cubicBezTo>
                  <a:lnTo>
                    <a:pt x="6238" y="574"/>
                  </a:lnTo>
                  <a:lnTo>
                    <a:pt x="6671" y="1575"/>
                  </a:lnTo>
                  <a:lnTo>
                    <a:pt x="7439" y="3176"/>
                  </a:lnTo>
                  <a:cubicBezTo>
                    <a:pt x="7505" y="3276"/>
                    <a:pt x="7572" y="3343"/>
                    <a:pt x="7672" y="3376"/>
                  </a:cubicBezTo>
                  <a:cubicBezTo>
                    <a:pt x="7772" y="3409"/>
                    <a:pt x="7839" y="3409"/>
                    <a:pt x="7939" y="3409"/>
                  </a:cubicBezTo>
                  <a:lnTo>
                    <a:pt x="8506" y="3510"/>
                  </a:lnTo>
                  <a:lnTo>
                    <a:pt x="9774" y="3676"/>
                  </a:lnTo>
                  <a:lnTo>
                    <a:pt x="10441" y="3776"/>
                  </a:lnTo>
                  <a:lnTo>
                    <a:pt x="10774" y="3843"/>
                  </a:lnTo>
                  <a:cubicBezTo>
                    <a:pt x="10875" y="3843"/>
                    <a:pt x="11008" y="3876"/>
                    <a:pt x="11108" y="3910"/>
                  </a:cubicBezTo>
                  <a:cubicBezTo>
                    <a:pt x="11308" y="4010"/>
                    <a:pt x="11308" y="4277"/>
                    <a:pt x="11141" y="4444"/>
                  </a:cubicBezTo>
                  <a:lnTo>
                    <a:pt x="10608" y="4944"/>
                  </a:lnTo>
                  <a:lnTo>
                    <a:pt x="9440" y="6078"/>
                  </a:lnTo>
                  <a:lnTo>
                    <a:pt x="8840" y="6645"/>
                  </a:lnTo>
                  <a:cubicBezTo>
                    <a:pt x="8706" y="6745"/>
                    <a:pt x="8673" y="6945"/>
                    <a:pt x="8673" y="7112"/>
                  </a:cubicBezTo>
                  <a:cubicBezTo>
                    <a:pt x="8706" y="7212"/>
                    <a:pt x="8740" y="7379"/>
                    <a:pt x="8773" y="7512"/>
                  </a:cubicBezTo>
                  <a:cubicBezTo>
                    <a:pt x="8873" y="8080"/>
                    <a:pt x="8973" y="8680"/>
                    <a:pt x="9073" y="9280"/>
                  </a:cubicBezTo>
                  <a:cubicBezTo>
                    <a:pt x="9107" y="9581"/>
                    <a:pt x="9173" y="9881"/>
                    <a:pt x="9207" y="10181"/>
                  </a:cubicBezTo>
                  <a:cubicBezTo>
                    <a:pt x="9240" y="10248"/>
                    <a:pt x="9240" y="10314"/>
                    <a:pt x="9240" y="10381"/>
                  </a:cubicBezTo>
                  <a:cubicBezTo>
                    <a:pt x="9240" y="10448"/>
                    <a:pt x="9207" y="10515"/>
                    <a:pt x="9173" y="10548"/>
                  </a:cubicBezTo>
                  <a:cubicBezTo>
                    <a:pt x="9109" y="10613"/>
                    <a:pt x="9030" y="10649"/>
                    <a:pt x="8947" y="10649"/>
                  </a:cubicBezTo>
                  <a:cubicBezTo>
                    <a:pt x="8901" y="10649"/>
                    <a:pt x="8854" y="10638"/>
                    <a:pt x="8806" y="10615"/>
                  </a:cubicBezTo>
                  <a:lnTo>
                    <a:pt x="7138" y="9747"/>
                  </a:lnTo>
                  <a:lnTo>
                    <a:pt x="6238" y="9280"/>
                  </a:lnTo>
                  <a:lnTo>
                    <a:pt x="6038" y="9147"/>
                  </a:lnTo>
                  <a:cubicBezTo>
                    <a:pt x="5971" y="9114"/>
                    <a:pt x="5871" y="9080"/>
                    <a:pt x="5771" y="9047"/>
                  </a:cubicBezTo>
                  <a:cubicBezTo>
                    <a:pt x="5704" y="9047"/>
                    <a:pt x="5571" y="9047"/>
                    <a:pt x="5504" y="9080"/>
                  </a:cubicBezTo>
                  <a:lnTo>
                    <a:pt x="5270" y="9214"/>
                  </a:lnTo>
                  <a:lnTo>
                    <a:pt x="3503" y="10114"/>
                  </a:lnTo>
                  <a:lnTo>
                    <a:pt x="2669" y="10581"/>
                  </a:lnTo>
                  <a:cubicBezTo>
                    <a:pt x="2602" y="10615"/>
                    <a:pt x="2535" y="10648"/>
                    <a:pt x="2468" y="10648"/>
                  </a:cubicBezTo>
                  <a:cubicBezTo>
                    <a:pt x="2268" y="10648"/>
                    <a:pt x="2102" y="10481"/>
                    <a:pt x="2168" y="10281"/>
                  </a:cubicBezTo>
                  <a:cubicBezTo>
                    <a:pt x="2268" y="9647"/>
                    <a:pt x="2368" y="9047"/>
                    <a:pt x="2468" y="8446"/>
                  </a:cubicBezTo>
                  <a:lnTo>
                    <a:pt x="2602" y="7546"/>
                  </a:lnTo>
                  <a:lnTo>
                    <a:pt x="2702" y="7146"/>
                  </a:lnTo>
                  <a:cubicBezTo>
                    <a:pt x="2735" y="6979"/>
                    <a:pt x="2669" y="6779"/>
                    <a:pt x="2535" y="6679"/>
                  </a:cubicBezTo>
                  <a:lnTo>
                    <a:pt x="200" y="4377"/>
                  </a:lnTo>
                  <a:cubicBezTo>
                    <a:pt x="67" y="4210"/>
                    <a:pt x="133" y="3943"/>
                    <a:pt x="367" y="3876"/>
                  </a:cubicBezTo>
                  <a:lnTo>
                    <a:pt x="1101" y="3776"/>
                  </a:lnTo>
                  <a:lnTo>
                    <a:pt x="2435" y="3576"/>
                  </a:lnTo>
                  <a:cubicBezTo>
                    <a:pt x="2902" y="3510"/>
                    <a:pt x="3269" y="3443"/>
                    <a:pt x="3703" y="3376"/>
                  </a:cubicBezTo>
                  <a:cubicBezTo>
                    <a:pt x="3803" y="3343"/>
                    <a:pt x="3903" y="3276"/>
                    <a:pt x="3936" y="3176"/>
                  </a:cubicBezTo>
                  <a:lnTo>
                    <a:pt x="4070" y="2942"/>
                  </a:lnTo>
                  <a:lnTo>
                    <a:pt x="4303" y="2442"/>
                  </a:lnTo>
                  <a:cubicBezTo>
                    <a:pt x="4603" y="1808"/>
                    <a:pt x="4870" y="1275"/>
                    <a:pt x="5104" y="841"/>
                  </a:cubicBezTo>
                  <a:cubicBezTo>
                    <a:pt x="5204" y="607"/>
                    <a:pt x="5304" y="407"/>
                    <a:pt x="5371" y="241"/>
                  </a:cubicBezTo>
                  <a:cubicBezTo>
                    <a:pt x="5437" y="107"/>
                    <a:pt x="5571" y="7"/>
                    <a:pt x="5737" y="7"/>
                  </a:cubicBezTo>
                  <a:cubicBezTo>
                    <a:pt x="5838" y="7"/>
                    <a:pt x="5904" y="74"/>
                    <a:pt x="5971" y="140"/>
                  </a:cubicBezTo>
                  <a:cubicBezTo>
                    <a:pt x="6038" y="174"/>
                    <a:pt x="6038" y="207"/>
                    <a:pt x="6038" y="207"/>
                  </a:cubicBezTo>
                  <a:cubicBezTo>
                    <a:pt x="6038" y="174"/>
                    <a:pt x="6038" y="174"/>
                    <a:pt x="6038" y="140"/>
                  </a:cubicBezTo>
                  <a:cubicBezTo>
                    <a:pt x="5971" y="74"/>
                    <a:pt x="5871" y="7"/>
                    <a:pt x="5771" y="7"/>
                  </a:cubicBezTo>
                  <a:cubicBezTo>
                    <a:pt x="5749" y="3"/>
                    <a:pt x="5728" y="1"/>
                    <a:pt x="5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7794863" y="1384168"/>
              <a:ext cx="341013" cy="330976"/>
            </a:xfrm>
            <a:custGeom>
              <a:avLst/>
              <a:gdLst/>
              <a:ahLst/>
              <a:cxnLst/>
              <a:rect l="l" t="t" r="r" b="b"/>
              <a:pathLst>
                <a:path w="16546" h="16059" extrusionOk="0">
                  <a:moveTo>
                    <a:pt x="16512" y="7909"/>
                  </a:moveTo>
                  <a:cubicBezTo>
                    <a:pt x="16512" y="7942"/>
                    <a:pt x="16512" y="7976"/>
                    <a:pt x="16546" y="8042"/>
                  </a:cubicBezTo>
                  <a:cubicBezTo>
                    <a:pt x="16546" y="7976"/>
                    <a:pt x="16512" y="7942"/>
                    <a:pt x="16512" y="7909"/>
                  </a:cubicBezTo>
                  <a:close/>
                  <a:moveTo>
                    <a:pt x="8600" y="1"/>
                  </a:moveTo>
                  <a:cubicBezTo>
                    <a:pt x="7663" y="1"/>
                    <a:pt x="6736" y="163"/>
                    <a:pt x="5838" y="470"/>
                  </a:cubicBezTo>
                  <a:cubicBezTo>
                    <a:pt x="5104" y="737"/>
                    <a:pt x="4437" y="1104"/>
                    <a:pt x="3803" y="1571"/>
                  </a:cubicBezTo>
                  <a:cubicBezTo>
                    <a:pt x="3136" y="2038"/>
                    <a:pt x="2569" y="2605"/>
                    <a:pt x="2102" y="3272"/>
                  </a:cubicBezTo>
                  <a:cubicBezTo>
                    <a:pt x="0" y="6107"/>
                    <a:pt x="0" y="9977"/>
                    <a:pt x="2102" y="12779"/>
                  </a:cubicBezTo>
                  <a:cubicBezTo>
                    <a:pt x="2335" y="13113"/>
                    <a:pt x="2602" y="13413"/>
                    <a:pt x="2902" y="13713"/>
                  </a:cubicBezTo>
                  <a:cubicBezTo>
                    <a:pt x="3169" y="14013"/>
                    <a:pt x="3470" y="14247"/>
                    <a:pt x="3803" y="14480"/>
                  </a:cubicBezTo>
                  <a:cubicBezTo>
                    <a:pt x="4437" y="14947"/>
                    <a:pt x="5104" y="15314"/>
                    <a:pt x="5838" y="15581"/>
                  </a:cubicBezTo>
                  <a:cubicBezTo>
                    <a:pt x="6716" y="15902"/>
                    <a:pt x="7622" y="16059"/>
                    <a:pt x="8538" y="16059"/>
                  </a:cubicBezTo>
                  <a:cubicBezTo>
                    <a:pt x="9048" y="16059"/>
                    <a:pt x="9561" y="16010"/>
                    <a:pt x="10074" y="15915"/>
                  </a:cubicBezTo>
                  <a:cubicBezTo>
                    <a:pt x="12309" y="15481"/>
                    <a:pt x="14277" y="14113"/>
                    <a:pt x="15445" y="12112"/>
                  </a:cubicBezTo>
                  <a:cubicBezTo>
                    <a:pt x="15845" y="11445"/>
                    <a:pt x="16145" y="10744"/>
                    <a:pt x="16312" y="9977"/>
                  </a:cubicBezTo>
                  <a:cubicBezTo>
                    <a:pt x="16379" y="9710"/>
                    <a:pt x="16445" y="9443"/>
                    <a:pt x="16479" y="9143"/>
                  </a:cubicBezTo>
                  <a:cubicBezTo>
                    <a:pt x="16512" y="8943"/>
                    <a:pt x="16512" y="8743"/>
                    <a:pt x="16512" y="8543"/>
                  </a:cubicBezTo>
                  <a:lnTo>
                    <a:pt x="16512" y="8142"/>
                  </a:lnTo>
                  <a:cubicBezTo>
                    <a:pt x="16479" y="8242"/>
                    <a:pt x="16479" y="8376"/>
                    <a:pt x="16479" y="8543"/>
                  </a:cubicBezTo>
                  <a:cubicBezTo>
                    <a:pt x="16445" y="8743"/>
                    <a:pt x="16445" y="8943"/>
                    <a:pt x="16412" y="9143"/>
                  </a:cubicBezTo>
                  <a:cubicBezTo>
                    <a:pt x="16345" y="9410"/>
                    <a:pt x="16312" y="9710"/>
                    <a:pt x="16212" y="9977"/>
                  </a:cubicBezTo>
                  <a:cubicBezTo>
                    <a:pt x="16045" y="10711"/>
                    <a:pt x="15745" y="11411"/>
                    <a:pt x="15345" y="12045"/>
                  </a:cubicBezTo>
                  <a:cubicBezTo>
                    <a:pt x="13895" y="14469"/>
                    <a:pt x="11304" y="15863"/>
                    <a:pt x="8608" y="15863"/>
                  </a:cubicBezTo>
                  <a:cubicBezTo>
                    <a:pt x="7706" y="15863"/>
                    <a:pt x="6792" y="15707"/>
                    <a:pt x="5905" y="15381"/>
                  </a:cubicBezTo>
                  <a:cubicBezTo>
                    <a:pt x="5204" y="15147"/>
                    <a:pt x="4537" y="14780"/>
                    <a:pt x="3937" y="14313"/>
                  </a:cubicBezTo>
                  <a:cubicBezTo>
                    <a:pt x="3603" y="14080"/>
                    <a:pt x="3303" y="13846"/>
                    <a:pt x="3036" y="13580"/>
                  </a:cubicBezTo>
                  <a:cubicBezTo>
                    <a:pt x="2769" y="13279"/>
                    <a:pt x="2502" y="12979"/>
                    <a:pt x="2269" y="12646"/>
                  </a:cubicBezTo>
                  <a:cubicBezTo>
                    <a:pt x="234" y="9910"/>
                    <a:pt x="234" y="6141"/>
                    <a:pt x="2269" y="3406"/>
                  </a:cubicBezTo>
                  <a:cubicBezTo>
                    <a:pt x="2502" y="3072"/>
                    <a:pt x="2769" y="2772"/>
                    <a:pt x="3036" y="2505"/>
                  </a:cubicBezTo>
                  <a:cubicBezTo>
                    <a:pt x="3336" y="2205"/>
                    <a:pt x="3636" y="1971"/>
                    <a:pt x="3937" y="1738"/>
                  </a:cubicBezTo>
                  <a:cubicBezTo>
                    <a:pt x="4537" y="1271"/>
                    <a:pt x="5204" y="904"/>
                    <a:pt x="5938" y="670"/>
                  </a:cubicBezTo>
                  <a:cubicBezTo>
                    <a:pt x="6825" y="344"/>
                    <a:pt x="7737" y="188"/>
                    <a:pt x="8636" y="188"/>
                  </a:cubicBezTo>
                  <a:cubicBezTo>
                    <a:pt x="11323" y="188"/>
                    <a:pt x="13895" y="1582"/>
                    <a:pt x="15345" y="4006"/>
                  </a:cubicBezTo>
                  <a:cubicBezTo>
                    <a:pt x="15745" y="4640"/>
                    <a:pt x="16045" y="5340"/>
                    <a:pt x="16245" y="6074"/>
                  </a:cubicBezTo>
                  <a:cubicBezTo>
                    <a:pt x="16312" y="6341"/>
                    <a:pt x="16379" y="6641"/>
                    <a:pt x="16412" y="6908"/>
                  </a:cubicBezTo>
                  <a:cubicBezTo>
                    <a:pt x="16445" y="7108"/>
                    <a:pt x="16479" y="7308"/>
                    <a:pt x="16479" y="7509"/>
                  </a:cubicBezTo>
                  <a:cubicBezTo>
                    <a:pt x="16512" y="7675"/>
                    <a:pt x="16512" y="7809"/>
                    <a:pt x="16512" y="7909"/>
                  </a:cubicBezTo>
                  <a:lnTo>
                    <a:pt x="16512" y="7542"/>
                  </a:lnTo>
                  <a:cubicBezTo>
                    <a:pt x="16512" y="7342"/>
                    <a:pt x="16512" y="7108"/>
                    <a:pt x="16479" y="6908"/>
                  </a:cubicBezTo>
                  <a:cubicBezTo>
                    <a:pt x="16445" y="6641"/>
                    <a:pt x="16379" y="6374"/>
                    <a:pt x="16312" y="6074"/>
                  </a:cubicBezTo>
                  <a:cubicBezTo>
                    <a:pt x="16145" y="5340"/>
                    <a:pt x="15845" y="4606"/>
                    <a:pt x="15445" y="3939"/>
                  </a:cubicBezTo>
                  <a:cubicBezTo>
                    <a:pt x="14277" y="1971"/>
                    <a:pt x="12309" y="570"/>
                    <a:pt x="10074" y="137"/>
                  </a:cubicBezTo>
                  <a:cubicBezTo>
                    <a:pt x="9582" y="45"/>
                    <a:pt x="9090" y="1"/>
                    <a:pt x="8600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7880807" y="1455066"/>
              <a:ext cx="163643" cy="188705"/>
            </a:xfrm>
            <a:custGeom>
              <a:avLst/>
              <a:gdLst/>
              <a:ahLst/>
              <a:cxnLst/>
              <a:rect l="l" t="t" r="r" b="b"/>
              <a:pathLst>
                <a:path w="7940" h="9156" extrusionOk="0">
                  <a:moveTo>
                    <a:pt x="4322" y="2016"/>
                  </a:moveTo>
                  <a:cubicBezTo>
                    <a:pt x="5142" y="2016"/>
                    <a:pt x="5927" y="2665"/>
                    <a:pt x="5904" y="3635"/>
                  </a:cubicBezTo>
                  <a:cubicBezTo>
                    <a:pt x="5904" y="4502"/>
                    <a:pt x="5204" y="5203"/>
                    <a:pt x="4336" y="5203"/>
                  </a:cubicBezTo>
                  <a:cubicBezTo>
                    <a:pt x="2902" y="5203"/>
                    <a:pt x="2202" y="3501"/>
                    <a:pt x="3202" y="2501"/>
                  </a:cubicBezTo>
                  <a:cubicBezTo>
                    <a:pt x="3527" y="2165"/>
                    <a:pt x="3928" y="2016"/>
                    <a:pt x="4322" y="2016"/>
                  </a:cubicBezTo>
                  <a:close/>
                  <a:moveTo>
                    <a:pt x="4334" y="1"/>
                  </a:moveTo>
                  <a:cubicBezTo>
                    <a:pt x="4017" y="1"/>
                    <a:pt x="3694" y="43"/>
                    <a:pt x="3369" y="132"/>
                  </a:cubicBezTo>
                  <a:cubicBezTo>
                    <a:pt x="1067" y="766"/>
                    <a:pt x="0" y="3401"/>
                    <a:pt x="1201" y="5470"/>
                  </a:cubicBezTo>
                  <a:cubicBezTo>
                    <a:pt x="1334" y="5703"/>
                    <a:pt x="1534" y="5870"/>
                    <a:pt x="1701" y="6103"/>
                  </a:cubicBezTo>
                  <a:lnTo>
                    <a:pt x="3769" y="8905"/>
                  </a:lnTo>
                  <a:cubicBezTo>
                    <a:pt x="3903" y="9072"/>
                    <a:pt x="4103" y="9155"/>
                    <a:pt x="4303" y="9155"/>
                  </a:cubicBezTo>
                  <a:cubicBezTo>
                    <a:pt x="4503" y="9155"/>
                    <a:pt x="4703" y="9072"/>
                    <a:pt x="4837" y="8905"/>
                  </a:cubicBezTo>
                  <a:lnTo>
                    <a:pt x="6905" y="6170"/>
                  </a:lnTo>
                  <a:cubicBezTo>
                    <a:pt x="6905" y="6170"/>
                    <a:pt x="7305" y="5703"/>
                    <a:pt x="7439" y="5470"/>
                  </a:cubicBezTo>
                  <a:cubicBezTo>
                    <a:pt x="7772" y="4902"/>
                    <a:pt x="7939" y="4269"/>
                    <a:pt x="7939" y="3635"/>
                  </a:cubicBezTo>
                  <a:cubicBezTo>
                    <a:pt x="7939" y="1572"/>
                    <a:pt x="6265" y="1"/>
                    <a:pt x="43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7928231" y="1496122"/>
              <a:ext cx="83203" cy="66488"/>
            </a:xfrm>
            <a:custGeom>
              <a:avLst/>
              <a:gdLst/>
              <a:ahLst/>
              <a:cxnLst/>
              <a:rect l="l" t="t" r="r" b="b"/>
              <a:pathLst>
                <a:path w="4037" h="3226" extrusionOk="0">
                  <a:moveTo>
                    <a:pt x="2023" y="0"/>
                  </a:moveTo>
                  <a:cubicBezTo>
                    <a:pt x="1385" y="0"/>
                    <a:pt x="751" y="359"/>
                    <a:pt x="501" y="1076"/>
                  </a:cubicBezTo>
                  <a:cubicBezTo>
                    <a:pt x="301" y="1576"/>
                    <a:pt x="401" y="2177"/>
                    <a:pt x="735" y="2610"/>
                  </a:cubicBezTo>
                  <a:cubicBezTo>
                    <a:pt x="968" y="2910"/>
                    <a:pt x="1268" y="3111"/>
                    <a:pt x="1635" y="3177"/>
                  </a:cubicBezTo>
                  <a:cubicBezTo>
                    <a:pt x="1706" y="3201"/>
                    <a:pt x="1793" y="3224"/>
                    <a:pt x="1886" y="3224"/>
                  </a:cubicBezTo>
                  <a:cubicBezTo>
                    <a:pt x="1924" y="3224"/>
                    <a:pt x="1963" y="3220"/>
                    <a:pt x="2002" y="3211"/>
                  </a:cubicBezTo>
                  <a:cubicBezTo>
                    <a:pt x="2002" y="3211"/>
                    <a:pt x="1869" y="3211"/>
                    <a:pt x="1635" y="3144"/>
                  </a:cubicBezTo>
                  <a:cubicBezTo>
                    <a:pt x="1268" y="3044"/>
                    <a:pt x="968" y="2844"/>
                    <a:pt x="768" y="2577"/>
                  </a:cubicBezTo>
                  <a:cubicBezTo>
                    <a:pt x="1" y="1543"/>
                    <a:pt x="735" y="75"/>
                    <a:pt x="2035" y="75"/>
                  </a:cubicBezTo>
                  <a:cubicBezTo>
                    <a:pt x="3303" y="75"/>
                    <a:pt x="4037" y="1543"/>
                    <a:pt x="3270" y="2577"/>
                  </a:cubicBezTo>
                  <a:cubicBezTo>
                    <a:pt x="3070" y="2844"/>
                    <a:pt x="2769" y="3044"/>
                    <a:pt x="2402" y="3144"/>
                  </a:cubicBezTo>
                  <a:cubicBezTo>
                    <a:pt x="2169" y="3211"/>
                    <a:pt x="2035" y="3211"/>
                    <a:pt x="2035" y="3211"/>
                  </a:cubicBezTo>
                  <a:cubicBezTo>
                    <a:pt x="2080" y="3222"/>
                    <a:pt x="2121" y="3225"/>
                    <a:pt x="2160" y="3225"/>
                  </a:cubicBezTo>
                  <a:cubicBezTo>
                    <a:pt x="2239" y="3225"/>
                    <a:pt x="2313" y="3211"/>
                    <a:pt x="2402" y="3211"/>
                  </a:cubicBezTo>
                  <a:cubicBezTo>
                    <a:pt x="2769" y="3111"/>
                    <a:pt x="3103" y="2910"/>
                    <a:pt x="3303" y="2610"/>
                  </a:cubicBezTo>
                  <a:cubicBezTo>
                    <a:pt x="3637" y="2177"/>
                    <a:pt x="3737" y="1576"/>
                    <a:pt x="3570" y="1076"/>
                  </a:cubicBezTo>
                  <a:cubicBezTo>
                    <a:pt x="3303" y="359"/>
                    <a:pt x="2661" y="0"/>
                    <a:pt x="20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7881611" y="1454118"/>
              <a:ext cx="164200" cy="190519"/>
            </a:xfrm>
            <a:custGeom>
              <a:avLst/>
              <a:gdLst/>
              <a:ahLst/>
              <a:cxnLst/>
              <a:rect l="l" t="t" r="r" b="b"/>
              <a:pathLst>
                <a:path w="7967" h="9244" extrusionOk="0">
                  <a:moveTo>
                    <a:pt x="4324" y="1"/>
                  </a:moveTo>
                  <a:cubicBezTo>
                    <a:pt x="2016" y="1"/>
                    <a:pt x="1" y="2292"/>
                    <a:pt x="862" y="4848"/>
                  </a:cubicBezTo>
                  <a:cubicBezTo>
                    <a:pt x="922" y="5060"/>
                    <a:pt x="1037" y="5271"/>
                    <a:pt x="1157" y="5482"/>
                  </a:cubicBezTo>
                  <a:lnTo>
                    <a:pt x="1129" y="5482"/>
                  </a:lnTo>
                  <a:lnTo>
                    <a:pt x="1162" y="5549"/>
                  </a:lnTo>
                  <a:lnTo>
                    <a:pt x="2963" y="7917"/>
                  </a:lnTo>
                  <a:cubicBezTo>
                    <a:pt x="3263" y="8318"/>
                    <a:pt x="3530" y="8684"/>
                    <a:pt x="3797" y="9051"/>
                  </a:cubicBezTo>
                  <a:cubicBezTo>
                    <a:pt x="3921" y="9175"/>
                    <a:pt x="4100" y="9244"/>
                    <a:pt x="4279" y="9244"/>
                  </a:cubicBezTo>
                  <a:cubicBezTo>
                    <a:pt x="4341" y="9244"/>
                    <a:pt x="4404" y="9235"/>
                    <a:pt x="4464" y="9218"/>
                  </a:cubicBezTo>
                  <a:cubicBezTo>
                    <a:pt x="4664" y="9185"/>
                    <a:pt x="4865" y="9018"/>
                    <a:pt x="4965" y="8851"/>
                  </a:cubicBezTo>
                  <a:lnTo>
                    <a:pt x="7433" y="5516"/>
                  </a:lnTo>
                  <a:lnTo>
                    <a:pt x="7466" y="5482"/>
                  </a:lnTo>
                  <a:lnTo>
                    <a:pt x="7455" y="5482"/>
                  </a:lnTo>
                  <a:cubicBezTo>
                    <a:pt x="7707" y="5089"/>
                    <a:pt x="7835" y="4635"/>
                    <a:pt x="7900" y="4181"/>
                  </a:cubicBezTo>
                  <a:cubicBezTo>
                    <a:pt x="7933" y="4014"/>
                    <a:pt x="7933" y="3848"/>
                    <a:pt x="7900" y="3681"/>
                  </a:cubicBezTo>
                  <a:cubicBezTo>
                    <a:pt x="7900" y="3681"/>
                    <a:pt x="7900" y="3714"/>
                    <a:pt x="7867" y="3814"/>
                  </a:cubicBezTo>
                  <a:cubicBezTo>
                    <a:pt x="7867" y="3948"/>
                    <a:pt x="7833" y="4081"/>
                    <a:pt x="7833" y="4181"/>
                  </a:cubicBezTo>
                  <a:cubicBezTo>
                    <a:pt x="7767" y="4648"/>
                    <a:pt x="7600" y="5115"/>
                    <a:pt x="7366" y="5516"/>
                  </a:cubicBezTo>
                  <a:cubicBezTo>
                    <a:pt x="7366" y="5516"/>
                    <a:pt x="7366" y="5516"/>
                    <a:pt x="7366" y="5516"/>
                  </a:cubicBezTo>
                  <a:lnTo>
                    <a:pt x="7366" y="5516"/>
                  </a:lnTo>
                  <a:lnTo>
                    <a:pt x="7333" y="5549"/>
                  </a:lnTo>
                  <a:lnTo>
                    <a:pt x="7341" y="5549"/>
                  </a:lnTo>
                  <a:cubicBezTo>
                    <a:pt x="6710" y="6380"/>
                    <a:pt x="5852" y="7501"/>
                    <a:pt x="4865" y="8785"/>
                  </a:cubicBezTo>
                  <a:cubicBezTo>
                    <a:pt x="4764" y="8985"/>
                    <a:pt x="4598" y="9118"/>
                    <a:pt x="4398" y="9151"/>
                  </a:cubicBezTo>
                  <a:cubicBezTo>
                    <a:pt x="4346" y="9169"/>
                    <a:pt x="4292" y="9177"/>
                    <a:pt x="4238" y="9177"/>
                  </a:cubicBezTo>
                  <a:cubicBezTo>
                    <a:pt x="4083" y="9177"/>
                    <a:pt x="3929" y="9108"/>
                    <a:pt x="3830" y="8985"/>
                  </a:cubicBezTo>
                  <a:lnTo>
                    <a:pt x="2997" y="7884"/>
                  </a:lnTo>
                  <a:lnTo>
                    <a:pt x="1229" y="5482"/>
                  </a:lnTo>
                  <a:lnTo>
                    <a:pt x="1222" y="5503"/>
                  </a:lnTo>
                  <a:lnTo>
                    <a:pt x="1222" y="5503"/>
                  </a:lnTo>
                  <a:cubicBezTo>
                    <a:pt x="1221" y="5502"/>
                    <a:pt x="1220" y="5501"/>
                    <a:pt x="1220" y="5500"/>
                  </a:cubicBezTo>
                  <a:lnTo>
                    <a:pt x="1220" y="5500"/>
                  </a:lnTo>
                  <a:lnTo>
                    <a:pt x="1229" y="5482"/>
                  </a:lnTo>
                  <a:lnTo>
                    <a:pt x="1210" y="5482"/>
                  </a:lnTo>
                  <a:cubicBezTo>
                    <a:pt x="1086" y="5260"/>
                    <a:pt x="992" y="5037"/>
                    <a:pt x="928" y="4815"/>
                  </a:cubicBezTo>
                  <a:cubicBezTo>
                    <a:pt x="395" y="3214"/>
                    <a:pt x="1062" y="1479"/>
                    <a:pt x="2496" y="612"/>
                  </a:cubicBezTo>
                  <a:cubicBezTo>
                    <a:pt x="3047" y="276"/>
                    <a:pt x="3681" y="107"/>
                    <a:pt x="4323" y="107"/>
                  </a:cubicBezTo>
                  <a:cubicBezTo>
                    <a:pt x="4381" y="107"/>
                    <a:pt x="4439" y="109"/>
                    <a:pt x="4498" y="112"/>
                  </a:cubicBezTo>
                  <a:cubicBezTo>
                    <a:pt x="5131" y="145"/>
                    <a:pt x="5732" y="312"/>
                    <a:pt x="6232" y="645"/>
                  </a:cubicBezTo>
                  <a:cubicBezTo>
                    <a:pt x="6999" y="1112"/>
                    <a:pt x="7566" y="1846"/>
                    <a:pt x="7800" y="2713"/>
                  </a:cubicBezTo>
                  <a:cubicBezTo>
                    <a:pt x="7900" y="3047"/>
                    <a:pt x="7933" y="3347"/>
                    <a:pt x="7967" y="3681"/>
                  </a:cubicBezTo>
                  <a:lnTo>
                    <a:pt x="7967" y="3447"/>
                  </a:lnTo>
                  <a:cubicBezTo>
                    <a:pt x="7967" y="3347"/>
                    <a:pt x="7967" y="3214"/>
                    <a:pt x="7933" y="3114"/>
                  </a:cubicBezTo>
                  <a:cubicBezTo>
                    <a:pt x="7933" y="2980"/>
                    <a:pt x="7900" y="2847"/>
                    <a:pt x="7867" y="2713"/>
                  </a:cubicBezTo>
                  <a:cubicBezTo>
                    <a:pt x="7600" y="1813"/>
                    <a:pt x="7066" y="1079"/>
                    <a:pt x="6266" y="579"/>
                  </a:cubicBezTo>
                  <a:cubicBezTo>
                    <a:pt x="5633" y="179"/>
                    <a:pt x="4967" y="1"/>
                    <a:pt x="4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6760880" y="1159416"/>
              <a:ext cx="579574" cy="581635"/>
            </a:xfrm>
            <a:custGeom>
              <a:avLst/>
              <a:gdLst/>
              <a:ahLst/>
              <a:cxnLst/>
              <a:rect l="l" t="t" r="r" b="b"/>
              <a:pathLst>
                <a:path w="28121" h="28221" extrusionOk="0">
                  <a:moveTo>
                    <a:pt x="14010" y="0"/>
                  </a:moveTo>
                  <a:lnTo>
                    <a:pt x="13076" y="67"/>
                  </a:lnTo>
                  <a:cubicBezTo>
                    <a:pt x="12909" y="67"/>
                    <a:pt x="12743" y="67"/>
                    <a:pt x="12609" y="100"/>
                  </a:cubicBezTo>
                  <a:lnTo>
                    <a:pt x="12142" y="167"/>
                  </a:lnTo>
                  <a:cubicBezTo>
                    <a:pt x="11809" y="200"/>
                    <a:pt x="11508" y="234"/>
                    <a:pt x="11175" y="301"/>
                  </a:cubicBezTo>
                  <a:cubicBezTo>
                    <a:pt x="10541" y="467"/>
                    <a:pt x="9907" y="634"/>
                    <a:pt x="9307" y="868"/>
                  </a:cubicBezTo>
                  <a:cubicBezTo>
                    <a:pt x="8673" y="1101"/>
                    <a:pt x="8039" y="1368"/>
                    <a:pt x="7439" y="1668"/>
                  </a:cubicBezTo>
                  <a:cubicBezTo>
                    <a:pt x="7172" y="1835"/>
                    <a:pt x="6872" y="2002"/>
                    <a:pt x="6572" y="2202"/>
                  </a:cubicBezTo>
                  <a:cubicBezTo>
                    <a:pt x="6271" y="2369"/>
                    <a:pt x="6005" y="2569"/>
                    <a:pt x="5738" y="2769"/>
                  </a:cubicBezTo>
                  <a:cubicBezTo>
                    <a:pt x="5171" y="3203"/>
                    <a:pt x="4637" y="3636"/>
                    <a:pt x="4137" y="4137"/>
                  </a:cubicBezTo>
                  <a:cubicBezTo>
                    <a:pt x="3636" y="4637"/>
                    <a:pt x="3169" y="5204"/>
                    <a:pt x="2769" y="5771"/>
                  </a:cubicBezTo>
                  <a:cubicBezTo>
                    <a:pt x="1868" y="6939"/>
                    <a:pt x="1201" y="8273"/>
                    <a:pt x="734" y="9674"/>
                  </a:cubicBezTo>
                  <a:cubicBezTo>
                    <a:pt x="267" y="11108"/>
                    <a:pt x="0" y="12609"/>
                    <a:pt x="0" y="14110"/>
                  </a:cubicBezTo>
                  <a:cubicBezTo>
                    <a:pt x="0" y="15611"/>
                    <a:pt x="267" y="17113"/>
                    <a:pt x="734" y="18547"/>
                  </a:cubicBezTo>
                  <a:cubicBezTo>
                    <a:pt x="1201" y="19948"/>
                    <a:pt x="1868" y="21282"/>
                    <a:pt x="2769" y="22450"/>
                  </a:cubicBezTo>
                  <a:cubicBezTo>
                    <a:pt x="3169" y="23017"/>
                    <a:pt x="3636" y="23584"/>
                    <a:pt x="4137" y="24084"/>
                  </a:cubicBezTo>
                  <a:cubicBezTo>
                    <a:pt x="4637" y="24585"/>
                    <a:pt x="5171" y="25018"/>
                    <a:pt x="5738" y="25452"/>
                  </a:cubicBezTo>
                  <a:cubicBezTo>
                    <a:pt x="6005" y="25652"/>
                    <a:pt x="6305" y="25852"/>
                    <a:pt x="6572" y="26052"/>
                  </a:cubicBezTo>
                  <a:cubicBezTo>
                    <a:pt x="6872" y="26219"/>
                    <a:pt x="7172" y="26419"/>
                    <a:pt x="7472" y="26553"/>
                  </a:cubicBezTo>
                  <a:cubicBezTo>
                    <a:pt x="8073" y="26886"/>
                    <a:pt x="8673" y="27153"/>
                    <a:pt x="9307" y="27387"/>
                  </a:cubicBezTo>
                  <a:cubicBezTo>
                    <a:pt x="9907" y="27587"/>
                    <a:pt x="10541" y="27787"/>
                    <a:pt x="11208" y="27920"/>
                  </a:cubicBezTo>
                  <a:cubicBezTo>
                    <a:pt x="11508" y="27987"/>
                    <a:pt x="11842" y="28020"/>
                    <a:pt x="12142" y="28087"/>
                  </a:cubicBezTo>
                  <a:lnTo>
                    <a:pt x="12609" y="28154"/>
                  </a:lnTo>
                  <a:cubicBezTo>
                    <a:pt x="12776" y="28187"/>
                    <a:pt x="12943" y="28187"/>
                    <a:pt x="13076" y="28187"/>
                  </a:cubicBezTo>
                  <a:lnTo>
                    <a:pt x="14010" y="28221"/>
                  </a:lnTo>
                  <a:cubicBezTo>
                    <a:pt x="14344" y="28221"/>
                    <a:pt x="14644" y="28187"/>
                    <a:pt x="14944" y="28187"/>
                  </a:cubicBezTo>
                  <a:cubicBezTo>
                    <a:pt x="15545" y="28154"/>
                    <a:pt x="16145" y="28087"/>
                    <a:pt x="16712" y="27954"/>
                  </a:cubicBezTo>
                  <a:cubicBezTo>
                    <a:pt x="20682" y="27220"/>
                    <a:pt x="24151" y="24785"/>
                    <a:pt x="26219" y="21282"/>
                  </a:cubicBezTo>
                  <a:cubicBezTo>
                    <a:pt x="26919" y="20115"/>
                    <a:pt x="27420" y="18847"/>
                    <a:pt x="27753" y="17546"/>
                  </a:cubicBezTo>
                  <a:cubicBezTo>
                    <a:pt x="27853" y="17079"/>
                    <a:pt x="27954" y="16579"/>
                    <a:pt x="28020" y="16078"/>
                  </a:cubicBezTo>
                  <a:cubicBezTo>
                    <a:pt x="28054" y="15878"/>
                    <a:pt x="28087" y="15678"/>
                    <a:pt x="28087" y="15511"/>
                  </a:cubicBezTo>
                  <a:cubicBezTo>
                    <a:pt x="28120" y="15311"/>
                    <a:pt x="28120" y="15144"/>
                    <a:pt x="28120" y="15011"/>
                  </a:cubicBezTo>
                  <a:cubicBezTo>
                    <a:pt x="28120" y="14711"/>
                    <a:pt x="28120" y="14477"/>
                    <a:pt x="28120" y="14344"/>
                  </a:cubicBezTo>
                  <a:cubicBezTo>
                    <a:pt x="28087" y="14511"/>
                    <a:pt x="28054" y="14711"/>
                    <a:pt x="28054" y="15011"/>
                  </a:cubicBezTo>
                  <a:cubicBezTo>
                    <a:pt x="28054" y="15144"/>
                    <a:pt x="28054" y="15311"/>
                    <a:pt x="28054" y="15478"/>
                  </a:cubicBezTo>
                  <a:cubicBezTo>
                    <a:pt x="28020" y="15678"/>
                    <a:pt x="27987" y="15878"/>
                    <a:pt x="27954" y="16078"/>
                  </a:cubicBezTo>
                  <a:cubicBezTo>
                    <a:pt x="27887" y="16579"/>
                    <a:pt x="27787" y="17046"/>
                    <a:pt x="27653" y="17513"/>
                  </a:cubicBezTo>
                  <a:cubicBezTo>
                    <a:pt x="27320" y="18847"/>
                    <a:pt x="26819" y="20081"/>
                    <a:pt x="26119" y="21249"/>
                  </a:cubicBezTo>
                  <a:cubicBezTo>
                    <a:pt x="24051" y="24685"/>
                    <a:pt x="20615" y="27053"/>
                    <a:pt x="16679" y="27787"/>
                  </a:cubicBezTo>
                  <a:cubicBezTo>
                    <a:pt x="16078" y="27887"/>
                    <a:pt x="15511" y="27954"/>
                    <a:pt x="14911" y="27987"/>
                  </a:cubicBezTo>
                  <a:cubicBezTo>
                    <a:pt x="14611" y="28020"/>
                    <a:pt x="14310" y="28020"/>
                    <a:pt x="14010" y="28020"/>
                  </a:cubicBezTo>
                  <a:lnTo>
                    <a:pt x="13076" y="27987"/>
                  </a:lnTo>
                  <a:cubicBezTo>
                    <a:pt x="12909" y="27954"/>
                    <a:pt x="12776" y="27954"/>
                    <a:pt x="12609" y="27954"/>
                  </a:cubicBezTo>
                  <a:lnTo>
                    <a:pt x="12142" y="27887"/>
                  </a:lnTo>
                  <a:cubicBezTo>
                    <a:pt x="11842" y="27820"/>
                    <a:pt x="11508" y="27787"/>
                    <a:pt x="11208" y="27720"/>
                  </a:cubicBezTo>
                  <a:cubicBezTo>
                    <a:pt x="10574" y="27587"/>
                    <a:pt x="9974" y="27420"/>
                    <a:pt x="9340" y="27186"/>
                  </a:cubicBezTo>
                  <a:cubicBezTo>
                    <a:pt x="8740" y="26953"/>
                    <a:pt x="8139" y="26686"/>
                    <a:pt x="7539" y="26386"/>
                  </a:cubicBezTo>
                  <a:cubicBezTo>
                    <a:pt x="7239" y="26219"/>
                    <a:pt x="6972" y="26052"/>
                    <a:pt x="6672" y="25886"/>
                  </a:cubicBezTo>
                  <a:cubicBezTo>
                    <a:pt x="6371" y="25685"/>
                    <a:pt x="6105" y="25519"/>
                    <a:pt x="5838" y="25285"/>
                  </a:cubicBezTo>
                  <a:cubicBezTo>
                    <a:pt x="4704" y="24485"/>
                    <a:pt x="3736" y="23484"/>
                    <a:pt x="2936" y="22350"/>
                  </a:cubicBezTo>
                  <a:cubicBezTo>
                    <a:pt x="2068" y="21182"/>
                    <a:pt x="1368" y="19881"/>
                    <a:pt x="934" y="18514"/>
                  </a:cubicBezTo>
                  <a:cubicBezTo>
                    <a:pt x="467" y="17079"/>
                    <a:pt x="234" y="15611"/>
                    <a:pt x="200" y="14110"/>
                  </a:cubicBezTo>
                  <a:cubicBezTo>
                    <a:pt x="234" y="12609"/>
                    <a:pt x="467" y="11142"/>
                    <a:pt x="934" y="9707"/>
                  </a:cubicBezTo>
                  <a:cubicBezTo>
                    <a:pt x="1401" y="8340"/>
                    <a:pt x="2068" y="7039"/>
                    <a:pt x="2936" y="5905"/>
                  </a:cubicBezTo>
                  <a:cubicBezTo>
                    <a:pt x="3336" y="5304"/>
                    <a:pt x="3803" y="4770"/>
                    <a:pt x="4303" y="4270"/>
                  </a:cubicBezTo>
                  <a:cubicBezTo>
                    <a:pt x="4804" y="3803"/>
                    <a:pt x="5304" y="3336"/>
                    <a:pt x="5871" y="2936"/>
                  </a:cubicBezTo>
                  <a:cubicBezTo>
                    <a:pt x="6138" y="2736"/>
                    <a:pt x="6405" y="2535"/>
                    <a:pt x="6705" y="2369"/>
                  </a:cubicBezTo>
                  <a:cubicBezTo>
                    <a:pt x="6972" y="2169"/>
                    <a:pt x="7272" y="2002"/>
                    <a:pt x="7572" y="1835"/>
                  </a:cubicBezTo>
                  <a:cubicBezTo>
                    <a:pt x="8139" y="1535"/>
                    <a:pt x="8773" y="1268"/>
                    <a:pt x="9374" y="1034"/>
                  </a:cubicBezTo>
                  <a:cubicBezTo>
                    <a:pt x="9974" y="801"/>
                    <a:pt x="10608" y="634"/>
                    <a:pt x="11242" y="501"/>
                  </a:cubicBezTo>
                  <a:cubicBezTo>
                    <a:pt x="11542" y="434"/>
                    <a:pt x="11875" y="401"/>
                    <a:pt x="12176" y="334"/>
                  </a:cubicBezTo>
                  <a:lnTo>
                    <a:pt x="12643" y="267"/>
                  </a:lnTo>
                  <a:cubicBezTo>
                    <a:pt x="12809" y="234"/>
                    <a:pt x="12943" y="234"/>
                    <a:pt x="13110" y="234"/>
                  </a:cubicBezTo>
                  <a:lnTo>
                    <a:pt x="14010" y="200"/>
                  </a:lnTo>
                  <a:cubicBezTo>
                    <a:pt x="14344" y="200"/>
                    <a:pt x="14644" y="234"/>
                    <a:pt x="14944" y="234"/>
                  </a:cubicBezTo>
                  <a:cubicBezTo>
                    <a:pt x="15511" y="267"/>
                    <a:pt x="16112" y="334"/>
                    <a:pt x="16679" y="434"/>
                  </a:cubicBezTo>
                  <a:cubicBezTo>
                    <a:pt x="20615" y="1168"/>
                    <a:pt x="24051" y="3570"/>
                    <a:pt x="26119" y="6972"/>
                  </a:cubicBezTo>
                  <a:cubicBezTo>
                    <a:pt x="26819" y="8139"/>
                    <a:pt x="27320" y="9374"/>
                    <a:pt x="27653" y="10708"/>
                  </a:cubicBezTo>
                  <a:cubicBezTo>
                    <a:pt x="27787" y="11175"/>
                    <a:pt x="27887" y="11642"/>
                    <a:pt x="27954" y="12142"/>
                  </a:cubicBezTo>
                  <a:cubicBezTo>
                    <a:pt x="27987" y="12342"/>
                    <a:pt x="28020" y="12543"/>
                    <a:pt x="28054" y="12743"/>
                  </a:cubicBezTo>
                  <a:cubicBezTo>
                    <a:pt x="28054" y="12910"/>
                    <a:pt x="28054" y="13076"/>
                    <a:pt x="28054" y="13210"/>
                  </a:cubicBezTo>
                  <a:cubicBezTo>
                    <a:pt x="28087" y="13510"/>
                    <a:pt x="28087" y="13743"/>
                    <a:pt x="28120" y="13877"/>
                  </a:cubicBezTo>
                  <a:cubicBezTo>
                    <a:pt x="28087" y="13743"/>
                    <a:pt x="28087" y="13510"/>
                    <a:pt x="28087" y="13210"/>
                  </a:cubicBezTo>
                  <a:cubicBezTo>
                    <a:pt x="28087" y="13076"/>
                    <a:pt x="28087" y="12910"/>
                    <a:pt x="28087" y="12743"/>
                  </a:cubicBezTo>
                  <a:cubicBezTo>
                    <a:pt x="28054" y="12543"/>
                    <a:pt x="28020" y="12342"/>
                    <a:pt x="27987" y="12142"/>
                  </a:cubicBezTo>
                  <a:cubicBezTo>
                    <a:pt x="27954" y="11642"/>
                    <a:pt x="27853" y="11175"/>
                    <a:pt x="27720" y="10675"/>
                  </a:cubicBezTo>
                  <a:cubicBezTo>
                    <a:pt x="27420" y="9374"/>
                    <a:pt x="26886" y="8106"/>
                    <a:pt x="26186" y="6939"/>
                  </a:cubicBezTo>
                  <a:cubicBezTo>
                    <a:pt x="24151" y="3436"/>
                    <a:pt x="20682" y="1034"/>
                    <a:pt x="16712" y="267"/>
                  </a:cubicBezTo>
                  <a:cubicBezTo>
                    <a:pt x="16112" y="134"/>
                    <a:pt x="15511" y="67"/>
                    <a:pt x="14911" y="67"/>
                  </a:cubicBezTo>
                  <a:cubicBezTo>
                    <a:pt x="14611" y="34"/>
                    <a:pt x="14310" y="0"/>
                    <a:pt x="1401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6984993" y="1390413"/>
              <a:ext cx="143940" cy="118508"/>
            </a:xfrm>
            <a:custGeom>
              <a:avLst/>
              <a:gdLst/>
              <a:ahLst/>
              <a:cxnLst/>
              <a:rect l="l" t="t" r="r" b="b"/>
              <a:pathLst>
                <a:path w="6984" h="5750" extrusionOk="0">
                  <a:moveTo>
                    <a:pt x="2836" y="0"/>
                  </a:moveTo>
                  <a:cubicBezTo>
                    <a:pt x="2736" y="34"/>
                    <a:pt x="2669" y="34"/>
                    <a:pt x="2669" y="34"/>
                  </a:cubicBezTo>
                  <a:cubicBezTo>
                    <a:pt x="2669" y="50"/>
                    <a:pt x="2736" y="50"/>
                    <a:pt x="2857" y="50"/>
                  </a:cubicBezTo>
                  <a:cubicBezTo>
                    <a:pt x="2978" y="50"/>
                    <a:pt x="3153" y="50"/>
                    <a:pt x="3370" y="67"/>
                  </a:cubicBezTo>
                  <a:cubicBezTo>
                    <a:pt x="3970" y="167"/>
                    <a:pt x="4571" y="467"/>
                    <a:pt x="4971" y="901"/>
                  </a:cubicBezTo>
                  <a:cubicBezTo>
                    <a:pt x="6572" y="2502"/>
                    <a:pt x="5638" y="5204"/>
                    <a:pt x="3403" y="5538"/>
                  </a:cubicBezTo>
                  <a:cubicBezTo>
                    <a:pt x="3296" y="5551"/>
                    <a:pt x="3189" y="5557"/>
                    <a:pt x="3082" y="5557"/>
                  </a:cubicBezTo>
                  <a:cubicBezTo>
                    <a:pt x="2088" y="5557"/>
                    <a:pt x="1116" y="5007"/>
                    <a:pt x="634" y="4103"/>
                  </a:cubicBezTo>
                  <a:cubicBezTo>
                    <a:pt x="201" y="3269"/>
                    <a:pt x="234" y="2302"/>
                    <a:pt x="668" y="1501"/>
                  </a:cubicBezTo>
                  <a:cubicBezTo>
                    <a:pt x="968" y="934"/>
                    <a:pt x="1435" y="501"/>
                    <a:pt x="2035" y="267"/>
                  </a:cubicBezTo>
                  <a:cubicBezTo>
                    <a:pt x="2436" y="100"/>
                    <a:pt x="2669" y="67"/>
                    <a:pt x="2669" y="34"/>
                  </a:cubicBezTo>
                  <a:lnTo>
                    <a:pt x="2502" y="34"/>
                  </a:lnTo>
                  <a:cubicBezTo>
                    <a:pt x="2302" y="67"/>
                    <a:pt x="2136" y="100"/>
                    <a:pt x="2002" y="167"/>
                  </a:cubicBezTo>
                  <a:cubicBezTo>
                    <a:pt x="1368" y="401"/>
                    <a:pt x="868" y="834"/>
                    <a:pt x="534" y="1401"/>
                  </a:cubicBezTo>
                  <a:cubicBezTo>
                    <a:pt x="34" y="2269"/>
                    <a:pt x="1" y="3303"/>
                    <a:pt x="468" y="4203"/>
                  </a:cubicBezTo>
                  <a:cubicBezTo>
                    <a:pt x="735" y="4704"/>
                    <a:pt x="1135" y="5137"/>
                    <a:pt x="1669" y="5404"/>
                  </a:cubicBezTo>
                  <a:cubicBezTo>
                    <a:pt x="2131" y="5643"/>
                    <a:pt x="2590" y="5750"/>
                    <a:pt x="3026" y="5750"/>
                  </a:cubicBezTo>
                  <a:cubicBezTo>
                    <a:pt x="5326" y="5750"/>
                    <a:pt x="6983" y="2792"/>
                    <a:pt x="5104" y="801"/>
                  </a:cubicBezTo>
                  <a:cubicBezTo>
                    <a:pt x="4637" y="334"/>
                    <a:pt x="4037" y="67"/>
                    <a:pt x="33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6879820" y="1285920"/>
              <a:ext cx="330007" cy="329327"/>
            </a:xfrm>
            <a:custGeom>
              <a:avLst/>
              <a:gdLst/>
              <a:ahLst/>
              <a:cxnLst/>
              <a:rect l="l" t="t" r="r" b="b"/>
              <a:pathLst>
                <a:path w="16012" h="15979" extrusionOk="0">
                  <a:moveTo>
                    <a:pt x="8623" y="956"/>
                  </a:moveTo>
                  <a:cubicBezTo>
                    <a:pt x="8643" y="1020"/>
                    <a:pt x="8659" y="1079"/>
                    <a:pt x="8673" y="1134"/>
                  </a:cubicBezTo>
                  <a:lnTo>
                    <a:pt x="8773" y="1434"/>
                  </a:lnTo>
                  <a:cubicBezTo>
                    <a:pt x="8806" y="1434"/>
                    <a:pt x="8839" y="1467"/>
                    <a:pt x="8840" y="1501"/>
                  </a:cubicBezTo>
                  <a:lnTo>
                    <a:pt x="8840" y="1501"/>
                  </a:lnTo>
                  <a:cubicBezTo>
                    <a:pt x="8839" y="1467"/>
                    <a:pt x="8806" y="1434"/>
                    <a:pt x="8806" y="1401"/>
                  </a:cubicBezTo>
                  <a:lnTo>
                    <a:pt x="8706" y="1134"/>
                  </a:lnTo>
                  <a:cubicBezTo>
                    <a:pt x="8679" y="1079"/>
                    <a:pt x="8651" y="1020"/>
                    <a:pt x="8623" y="956"/>
                  </a:cubicBezTo>
                  <a:close/>
                  <a:moveTo>
                    <a:pt x="8273" y="0"/>
                  </a:moveTo>
                  <a:lnTo>
                    <a:pt x="5637" y="334"/>
                  </a:lnTo>
                  <a:lnTo>
                    <a:pt x="5604" y="334"/>
                  </a:lnTo>
                  <a:lnTo>
                    <a:pt x="5604" y="367"/>
                  </a:lnTo>
                  <a:cubicBezTo>
                    <a:pt x="5572" y="819"/>
                    <a:pt x="5508" y="1365"/>
                    <a:pt x="5474" y="1915"/>
                  </a:cubicBezTo>
                  <a:lnTo>
                    <a:pt x="5474" y="1915"/>
                  </a:lnTo>
                  <a:cubicBezTo>
                    <a:pt x="4961" y="2141"/>
                    <a:pt x="4479" y="2399"/>
                    <a:pt x="4028" y="2749"/>
                  </a:cubicBezTo>
                  <a:lnTo>
                    <a:pt x="4028" y="2749"/>
                  </a:lnTo>
                  <a:lnTo>
                    <a:pt x="2635" y="2102"/>
                  </a:lnTo>
                  <a:lnTo>
                    <a:pt x="2569" y="2068"/>
                  </a:lnTo>
                  <a:lnTo>
                    <a:pt x="2535" y="2135"/>
                  </a:lnTo>
                  <a:lnTo>
                    <a:pt x="934" y="4203"/>
                  </a:lnTo>
                  <a:lnTo>
                    <a:pt x="901" y="4270"/>
                  </a:lnTo>
                  <a:lnTo>
                    <a:pt x="934" y="4303"/>
                  </a:lnTo>
                  <a:lnTo>
                    <a:pt x="1940" y="5503"/>
                  </a:lnTo>
                  <a:lnTo>
                    <a:pt x="1940" y="5503"/>
                  </a:lnTo>
                  <a:cubicBezTo>
                    <a:pt x="1727" y="6004"/>
                    <a:pt x="1574" y="6532"/>
                    <a:pt x="1507" y="7061"/>
                  </a:cubicBezTo>
                  <a:lnTo>
                    <a:pt x="1507" y="7061"/>
                  </a:lnTo>
                  <a:lnTo>
                    <a:pt x="100" y="7572"/>
                  </a:lnTo>
                  <a:lnTo>
                    <a:pt x="0" y="7605"/>
                  </a:lnTo>
                  <a:lnTo>
                    <a:pt x="0" y="7706"/>
                  </a:lnTo>
                  <a:cubicBezTo>
                    <a:pt x="133" y="8506"/>
                    <a:pt x="234" y="9407"/>
                    <a:pt x="367" y="10307"/>
                  </a:cubicBezTo>
                  <a:lnTo>
                    <a:pt x="367" y="10374"/>
                  </a:lnTo>
                  <a:lnTo>
                    <a:pt x="434" y="10374"/>
                  </a:lnTo>
                  <a:lnTo>
                    <a:pt x="1961" y="10533"/>
                  </a:lnTo>
                  <a:lnTo>
                    <a:pt x="1961" y="10533"/>
                  </a:lnTo>
                  <a:cubicBezTo>
                    <a:pt x="2185" y="11032"/>
                    <a:pt x="2467" y="11501"/>
                    <a:pt x="2809" y="11941"/>
                  </a:cubicBezTo>
                  <a:lnTo>
                    <a:pt x="2809" y="11941"/>
                  </a:lnTo>
                  <a:lnTo>
                    <a:pt x="2235" y="13343"/>
                  </a:lnTo>
                  <a:lnTo>
                    <a:pt x="2202" y="13443"/>
                  </a:lnTo>
                  <a:lnTo>
                    <a:pt x="2268" y="13510"/>
                  </a:lnTo>
                  <a:lnTo>
                    <a:pt x="4336" y="15078"/>
                  </a:lnTo>
                  <a:lnTo>
                    <a:pt x="4403" y="15144"/>
                  </a:lnTo>
                  <a:lnTo>
                    <a:pt x="4470" y="15078"/>
                  </a:lnTo>
                  <a:lnTo>
                    <a:pt x="5673" y="14102"/>
                  </a:lnTo>
                  <a:lnTo>
                    <a:pt x="5673" y="14102"/>
                  </a:lnTo>
                  <a:cubicBezTo>
                    <a:pt x="6156" y="14281"/>
                    <a:pt x="6642" y="14430"/>
                    <a:pt x="7179" y="14499"/>
                  </a:cubicBezTo>
                  <a:lnTo>
                    <a:pt x="7179" y="14499"/>
                  </a:lnTo>
                  <a:lnTo>
                    <a:pt x="7205" y="14577"/>
                  </a:lnTo>
                  <a:lnTo>
                    <a:pt x="7272" y="14777"/>
                  </a:lnTo>
                  <a:lnTo>
                    <a:pt x="7405" y="15144"/>
                  </a:lnTo>
                  <a:cubicBezTo>
                    <a:pt x="7505" y="15378"/>
                    <a:pt x="7605" y="15645"/>
                    <a:pt x="7672" y="15878"/>
                  </a:cubicBezTo>
                  <a:lnTo>
                    <a:pt x="7706" y="15978"/>
                  </a:lnTo>
                  <a:lnTo>
                    <a:pt x="7806" y="15978"/>
                  </a:lnTo>
                  <a:lnTo>
                    <a:pt x="10407" y="15611"/>
                  </a:lnTo>
                  <a:lnTo>
                    <a:pt x="10508" y="15611"/>
                  </a:lnTo>
                  <a:lnTo>
                    <a:pt x="10508" y="15511"/>
                  </a:lnTo>
                  <a:cubicBezTo>
                    <a:pt x="10539" y="15002"/>
                    <a:pt x="10602" y="14523"/>
                    <a:pt x="10636" y="14016"/>
                  </a:cubicBezTo>
                  <a:lnTo>
                    <a:pt x="10636" y="14016"/>
                  </a:lnTo>
                  <a:cubicBezTo>
                    <a:pt x="11133" y="13793"/>
                    <a:pt x="11600" y="13512"/>
                    <a:pt x="12038" y="13172"/>
                  </a:cubicBezTo>
                  <a:lnTo>
                    <a:pt x="12038" y="13172"/>
                  </a:lnTo>
                  <a:lnTo>
                    <a:pt x="13410" y="13810"/>
                  </a:lnTo>
                  <a:lnTo>
                    <a:pt x="13510" y="13810"/>
                  </a:lnTo>
                  <a:lnTo>
                    <a:pt x="13543" y="13743"/>
                  </a:lnTo>
                  <a:lnTo>
                    <a:pt x="15144" y="11675"/>
                  </a:lnTo>
                  <a:lnTo>
                    <a:pt x="15178" y="11608"/>
                  </a:lnTo>
                  <a:lnTo>
                    <a:pt x="15144" y="11542"/>
                  </a:lnTo>
                  <a:lnTo>
                    <a:pt x="14139" y="10341"/>
                  </a:lnTo>
                  <a:lnTo>
                    <a:pt x="14139" y="10341"/>
                  </a:lnTo>
                  <a:cubicBezTo>
                    <a:pt x="14343" y="9857"/>
                    <a:pt x="14466" y="9370"/>
                    <a:pt x="14533" y="8831"/>
                  </a:cubicBezTo>
                  <a:lnTo>
                    <a:pt x="14533" y="8831"/>
                  </a:lnTo>
                  <a:lnTo>
                    <a:pt x="15945" y="8273"/>
                  </a:lnTo>
                  <a:lnTo>
                    <a:pt x="16011" y="8239"/>
                  </a:lnTo>
                  <a:lnTo>
                    <a:pt x="16011" y="8173"/>
                  </a:lnTo>
                  <a:cubicBezTo>
                    <a:pt x="15911" y="7205"/>
                    <a:pt x="15778" y="6371"/>
                    <a:pt x="15678" y="5537"/>
                  </a:cubicBezTo>
                  <a:lnTo>
                    <a:pt x="15678" y="5471"/>
                  </a:lnTo>
                  <a:lnTo>
                    <a:pt x="15578" y="5471"/>
                  </a:lnTo>
                  <a:lnTo>
                    <a:pt x="14064" y="5374"/>
                  </a:lnTo>
                  <a:lnTo>
                    <a:pt x="14064" y="5374"/>
                  </a:lnTo>
                  <a:cubicBezTo>
                    <a:pt x="13837" y="4861"/>
                    <a:pt x="13579" y="4379"/>
                    <a:pt x="13229" y="3959"/>
                  </a:cubicBezTo>
                  <a:lnTo>
                    <a:pt x="13229" y="3959"/>
                  </a:lnTo>
                  <a:cubicBezTo>
                    <a:pt x="13456" y="3444"/>
                    <a:pt x="13682" y="2989"/>
                    <a:pt x="13877" y="2535"/>
                  </a:cubicBezTo>
                  <a:lnTo>
                    <a:pt x="13877" y="2502"/>
                  </a:lnTo>
                  <a:lnTo>
                    <a:pt x="13843" y="2468"/>
                  </a:lnTo>
                  <a:lnTo>
                    <a:pt x="11742" y="901"/>
                  </a:lnTo>
                  <a:lnTo>
                    <a:pt x="11708" y="867"/>
                  </a:lnTo>
                  <a:lnTo>
                    <a:pt x="11675" y="901"/>
                  </a:lnTo>
                  <a:lnTo>
                    <a:pt x="10485" y="1925"/>
                  </a:lnTo>
                  <a:lnTo>
                    <a:pt x="10485" y="1925"/>
                  </a:lnTo>
                  <a:cubicBezTo>
                    <a:pt x="10091" y="1763"/>
                    <a:pt x="9666" y="1633"/>
                    <a:pt x="9273" y="1568"/>
                  </a:cubicBezTo>
                  <a:cubicBezTo>
                    <a:pt x="9140" y="1534"/>
                    <a:pt x="9040" y="1534"/>
                    <a:pt x="8940" y="1534"/>
                  </a:cubicBezTo>
                  <a:lnTo>
                    <a:pt x="9240" y="1601"/>
                  </a:lnTo>
                  <a:cubicBezTo>
                    <a:pt x="9674" y="1701"/>
                    <a:pt x="10074" y="1835"/>
                    <a:pt x="10474" y="2001"/>
                  </a:cubicBezTo>
                  <a:lnTo>
                    <a:pt x="10508" y="2001"/>
                  </a:lnTo>
                  <a:cubicBezTo>
                    <a:pt x="10834" y="1740"/>
                    <a:pt x="11224" y="1416"/>
                    <a:pt x="11709" y="1027"/>
                  </a:cubicBezTo>
                  <a:lnTo>
                    <a:pt x="11709" y="1027"/>
                  </a:lnTo>
                  <a:lnTo>
                    <a:pt x="13711" y="2577"/>
                  </a:lnTo>
                  <a:lnTo>
                    <a:pt x="13711" y="2577"/>
                  </a:lnTo>
                  <a:cubicBezTo>
                    <a:pt x="13518" y="3019"/>
                    <a:pt x="13297" y="3464"/>
                    <a:pt x="13076" y="3970"/>
                  </a:cubicBezTo>
                  <a:lnTo>
                    <a:pt x="13076" y="4003"/>
                  </a:lnTo>
                  <a:lnTo>
                    <a:pt x="13109" y="4036"/>
                  </a:lnTo>
                  <a:cubicBezTo>
                    <a:pt x="13443" y="4470"/>
                    <a:pt x="13710" y="4970"/>
                    <a:pt x="13943" y="5504"/>
                  </a:cubicBezTo>
                  <a:lnTo>
                    <a:pt x="13943" y="5537"/>
                  </a:lnTo>
                  <a:lnTo>
                    <a:pt x="13977" y="5537"/>
                  </a:lnTo>
                  <a:lnTo>
                    <a:pt x="15492" y="5695"/>
                  </a:lnTo>
                  <a:lnTo>
                    <a:pt x="15492" y="5695"/>
                  </a:lnTo>
                  <a:cubicBezTo>
                    <a:pt x="15617" y="6488"/>
                    <a:pt x="15713" y="7312"/>
                    <a:pt x="15839" y="8165"/>
                  </a:cubicBezTo>
                  <a:lnTo>
                    <a:pt x="15839" y="8165"/>
                  </a:lnTo>
                  <a:lnTo>
                    <a:pt x="14410" y="8673"/>
                  </a:lnTo>
                  <a:lnTo>
                    <a:pt x="14344" y="8673"/>
                  </a:lnTo>
                  <a:lnTo>
                    <a:pt x="14344" y="8740"/>
                  </a:lnTo>
                  <a:cubicBezTo>
                    <a:pt x="14277" y="9307"/>
                    <a:pt x="14143" y="9840"/>
                    <a:pt x="13943" y="10374"/>
                  </a:cubicBezTo>
                  <a:lnTo>
                    <a:pt x="13910" y="10441"/>
                  </a:lnTo>
                  <a:lnTo>
                    <a:pt x="13943" y="10474"/>
                  </a:lnTo>
                  <a:lnTo>
                    <a:pt x="14890" y="11579"/>
                  </a:lnTo>
                  <a:lnTo>
                    <a:pt x="13397" y="13539"/>
                  </a:lnTo>
                  <a:lnTo>
                    <a:pt x="12042" y="12909"/>
                  </a:lnTo>
                  <a:lnTo>
                    <a:pt x="11975" y="12876"/>
                  </a:lnTo>
                  <a:lnTo>
                    <a:pt x="11942" y="12909"/>
                  </a:lnTo>
                  <a:cubicBezTo>
                    <a:pt x="11475" y="13276"/>
                    <a:pt x="11008" y="13543"/>
                    <a:pt x="10474" y="13743"/>
                  </a:cubicBezTo>
                  <a:lnTo>
                    <a:pt x="10407" y="13777"/>
                  </a:lnTo>
                  <a:lnTo>
                    <a:pt x="10407" y="13843"/>
                  </a:lnTo>
                  <a:lnTo>
                    <a:pt x="10281" y="15356"/>
                  </a:lnTo>
                  <a:lnTo>
                    <a:pt x="7845" y="15669"/>
                  </a:lnTo>
                  <a:lnTo>
                    <a:pt x="7845" y="15669"/>
                  </a:lnTo>
                  <a:lnTo>
                    <a:pt x="7605" y="15011"/>
                  </a:lnTo>
                  <a:lnTo>
                    <a:pt x="7472" y="14644"/>
                  </a:lnTo>
                  <a:lnTo>
                    <a:pt x="7405" y="14444"/>
                  </a:lnTo>
                  <a:lnTo>
                    <a:pt x="7372" y="14344"/>
                  </a:lnTo>
                  <a:lnTo>
                    <a:pt x="7372" y="14310"/>
                  </a:lnTo>
                  <a:lnTo>
                    <a:pt x="7372" y="14277"/>
                  </a:lnTo>
                  <a:cubicBezTo>
                    <a:pt x="7321" y="14243"/>
                    <a:pt x="7292" y="14224"/>
                    <a:pt x="7276" y="14214"/>
                  </a:cubicBezTo>
                  <a:lnTo>
                    <a:pt x="7276" y="14214"/>
                  </a:lnTo>
                  <a:cubicBezTo>
                    <a:pt x="7275" y="14213"/>
                    <a:pt x="7274" y="14212"/>
                    <a:pt x="7272" y="14210"/>
                  </a:cubicBezTo>
                  <a:cubicBezTo>
                    <a:pt x="7271" y="14210"/>
                    <a:pt x="7269" y="14210"/>
                    <a:pt x="7268" y="14210"/>
                  </a:cubicBezTo>
                  <a:lnTo>
                    <a:pt x="7268" y="14210"/>
                  </a:lnTo>
                  <a:cubicBezTo>
                    <a:pt x="7262" y="14206"/>
                    <a:pt x="7260" y="14205"/>
                    <a:pt x="7259" y="14205"/>
                  </a:cubicBezTo>
                  <a:lnTo>
                    <a:pt x="7259" y="14205"/>
                  </a:lnTo>
                  <a:cubicBezTo>
                    <a:pt x="7258" y="14205"/>
                    <a:pt x="7260" y="14207"/>
                    <a:pt x="7263" y="14209"/>
                  </a:cubicBezTo>
                  <a:lnTo>
                    <a:pt x="7263" y="14209"/>
                  </a:lnTo>
                  <a:cubicBezTo>
                    <a:pt x="6699" y="14142"/>
                    <a:pt x="6168" y="14009"/>
                    <a:pt x="5637" y="13810"/>
                  </a:cubicBezTo>
                  <a:lnTo>
                    <a:pt x="5571" y="13777"/>
                  </a:lnTo>
                  <a:lnTo>
                    <a:pt x="5537" y="13810"/>
                  </a:lnTo>
                  <a:lnTo>
                    <a:pt x="4367" y="14790"/>
                  </a:lnTo>
                  <a:lnTo>
                    <a:pt x="2438" y="13297"/>
                  </a:lnTo>
                  <a:lnTo>
                    <a:pt x="2438" y="13297"/>
                  </a:lnTo>
                  <a:cubicBezTo>
                    <a:pt x="2656" y="12823"/>
                    <a:pt x="2848" y="12353"/>
                    <a:pt x="3069" y="11942"/>
                  </a:cubicBezTo>
                  <a:lnTo>
                    <a:pt x="3069" y="11875"/>
                  </a:lnTo>
                  <a:lnTo>
                    <a:pt x="3036" y="11809"/>
                  </a:lnTo>
                  <a:cubicBezTo>
                    <a:pt x="2702" y="11375"/>
                    <a:pt x="2435" y="10874"/>
                    <a:pt x="2202" y="10374"/>
                  </a:cubicBezTo>
                  <a:lnTo>
                    <a:pt x="2168" y="10307"/>
                  </a:lnTo>
                  <a:lnTo>
                    <a:pt x="2102" y="10307"/>
                  </a:lnTo>
                  <a:lnTo>
                    <a:pt x="621" y="10181"/>
                  </a:lnTo>
                  <a:lnTo>
                    <a:pt x="621" y="10181"/>
                  </a:lnTo>
                  <a:cubicBezTo>
                    <a:pt x="497" y="9321"/>
                    <a:pt x="375" y="8517"/>
                    <a:pt x="279" y="7742"/>
                  </a:cubicBezTo>
                  <a:lnTo>
                    <a:pt x="279" y="7742"/>
                  </a:lnTo>
                  <a:lnTo>
                    <a:pt x="1701" y="7205"/>
                  </a:lnTo>
                  <a:lnTo>
                    <a:pt x="1735" y="7172"/>
                  </a:lnTo>
                  <a:lnTo>
                    <a:pt x="1735" y="7138"/>
                  </a:lnTo>
                  <a:cubicBezTo>
                    <a:pt x="1835" y="6571"/>
                    <a:pt x="1968" y="6004"/>
                    <a:pt x="2168" y="5504"/>
                  </a:cubicBezTo>
                  <a:lnTo>
                    <a:pt x="2168" y="5437"/>
                  </a:lnTo>
                  <a:lnTo>
                    <a:pt x="2135" y="5404"/>
                  </a:lnTo>
                  <a:lnTo>
                    <a:pt x="1154" y="4233"/>
                  </a:lnTo>
                  <a:lnTo>
                    <a:pt x="1154" y="4233"/>
                  </a:lnTo>
                  <a:lnTo>
                    <a:pt x="2658" y="2260"/>
                  </a:lnTo>
                  <a:lnTo>
                    <a:pt x="4036" y="2869"/>
                  </a:lnTo>
                  <a:lnTo>
                    <a:pt x="4136" y="2869"/>
                  </a:lnTo>
                  <a:cubicBezTo>
                    <a:pt x="4570" y="2502"/>
                    <a:pt x="5070" y="2202"/>
                    <a:pt x="5571" y="2001"/>
                  </a:cubicBezTo>
                  <a:lnTo>
                    <a:pt x="5637" y="2001"/>
                  </a:lnTo>
                  <a:lnTo>
                    <a:pt x="5637" y="1935"/>
                  </a:lnTo>
                  <a:cubicBezTo>
                    <a:pt x="5669" y="1423"/>
                    <a:pt x="5701" y="880"/>
                    <a:pt x="5763" y="425"/>
                  </a:cubicBezTo>
                  <a:lnTo>
                    <a:pt x="5763" y="425"/>
                  </a:lnTo>
                  <a:lnTo>
                    <a:pt x="8274" y="38"/>
                  </a:lnTo>
                  <a:lnTo>
                    <a:pt x="8274" y="38"/>
                  </a:lnTo>
                  <a:cubicBezTo>
                    <a:pt x="8406" y="407"/>
                    <a:pt x="8517" y="713"/>
                    <a:pt x="8623" y="956"/>
                  </a:cubicBezTo>
                  <a:lnTo>
                    <a:pt x="8623" y="956"/>
                  </a:lnTo>
                  <a:cubicBezTo>
                    <a:pt x="8550" y="712"/>
                    <a:pt x="8438" y="404"/>
                    <a:pt x="8306" y="33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6426071" y="3526454"/>
              <a:ext cx="1038806" cy="1336497"/>
            </a:xfrm>
            <a:custGeom>
              <a:avLst/>
              <a:gdLst/>
              <a:ahLst/>
              <a:cxnLst/>
              <a:rect l="l" t="t" r="r" b="b"/>
              <a:pathLst>
                <a:path w="50403" h="64847" extrusionOk="0">
                  <a:moveTo>
                    <a:pt x="33724" y="0"/>
                  </a:moveTo>
                  <a:lnTo>
                    <a:pt x="13276" y="3169"/>
                  </a:lnTo>
                  <a:lnTo>
                    <a:pt x="12709" y="3369"/>
                  </a:lnTo>
                  <a:cubicBezTo>
                    <a:pt x="10108" y="4237"/>
                    <a:pt x="2369" y="6805"/>
                    <a:pt x="0" y="7772"/>
                  </a:cubicBezTo>
                  <a:cubicBezTo>
                    <a:pt x="0" y="7772"/>
                    <a:pt x="4170" y="44399"/>
                    <a:pt x="4637" y="47834"/>
                  </a:cubicBezTo>
                  <a:cubicBezTo>
                    <a:pt x="5137" y="51237"/>
                    <a:pt x="5237" y="64847"/>
                    <a:pt x="5237" y="64847"/>
                  </a:cubicBezTo>
                  <a:lnTo>
                    <a:pt x="49336" y="64847"/>
                  </a:lnTo>
                  <a:cubicBezTo>
                    <a:pt x="49336" y="64847"/>
                    <a:pt x="49235" y="28120"/>
                    <a:pt x="49336" y="22416"/>
                  </a:cubicBezTo>
                  <a:cubicBezTo>
                    <a:pt x="49502" y="15044"/>
                    <a:pt x="50403" y="7772"/>
                    <a:pt x="50403" y="7772"/>
                  </a:cubicBezTo>
                  <a:lnTo>
                    <a:pt x="42731" y="4770"/>
                  </a:lnTo>
                  <a:lnTo>
                    <a:pt x="3372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6648123" y="3755390"/>
              <a:ext cx="326586" cy="972029"/>
            </a:xfrm>
            <a:custGeom>
              <a:avLst/>
              <a:gdLst/>
              <a:ahLst/>
              <a:cxnLst/>
              <a:rect l="l" t="t" r="r" b="b"/>
              <a:pathLst>
                <a:path w="15846" h="47163" extrusionOk="0">
                  <a:moveTo>
                    <a:pt x="12309" y="0"/>
                  </a:moveTo>
                  <a:cubicBezTo>
                    <a:pt x="8707" y="13343"/>
                    <a:pt x="4938" y="26653"/>
                    <a:pt x="935" y="39929"/>
                  </a:cubicBezTo>
                  <a:cubicBezTo>
                    <a:pt x="468" y="41497"/>
                    <a:pt x="1" y="43198"/>
                    <a:pt x="634" y="44699"/>
                  </a:cubicBezTo>
                  <a:cubicBezTo>
                    <a:pt x="1268" y="46066"/>
                    <a:pt x="2569" y="46967"/>
                    <a:pt x="4037" y="47134"/>
                  </a:cubicBezTo>
                  <a:cubicBezTo>
                    <a:pt x="4249" y="47153"/>
                    <a:pt x="4461" y="47163"/>
                    <a:pt x="4672" y="47163"/>
                  </a:cubicBezTo>
                  <a:cubicBezTo>
                    <a:pt x="5924" y="47163"/>
                    <a:pt x="7155" y="46828"/>
                    <a:pt x="8240" y="46200"/>
                  </a:cubicBezTo>
                  <a:cubicBezTo>
                    <a:pt x="11209" y="44532"/>
                    <a:pt x="13143" y="41396"/>
                    <a:pt x="14077" y="38094"/>
                  </a:cubicBezTo>
                  <a:cubicBezTo>
                    <a:pt x="15045" y="34825"/>
                    <a:pt x="15145" y="31389"/>
                    <a:pt x="15212" y="27953"/>
                  </a:cubicBezTo>
                  <a:lnTo>
                    <a:pt x="15845" y="667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6293384" y="3686635"/>
              <a:ext cx="416631" cy="604326"/>
            </a:xfrm>
            <a:custGeom>
              <a:avLst/>
              <a:gdLst/>
              <a:ahLst/>
              <a:cxnLst/>
              <a:rect l="l" t="t" r="r" b="b"/>
              <a:pathLst>
                <a:path w="20215" h="29322" extrusionOk="0">
                  <a:moveTo>
                    <a:pt x="6438" y="0"/>
                  </a:moveTo>
                  <a:cubicBezTo>
                    <a:pt x="6438" y="0"/>
                    <a:pt x="0" y="2836"/>
                    <a:pt x="501" y="14344"/>
                  </a:cubicBezTo>
                  <a:cubicBezTo>
                    <a:pt x="734" y="19348"/>
                    <a:pt x="1235" y="24351"/>
                    <a:pt x="2002" y="29321"/>
                  </a:cubicBezTo>
                  <a:lnTo>
                    <a:pt x="20215" y="24084"/>
                  </a:lnTo>
                  <a:lnTo>
                    <a:pt x="15578" y="4137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7295050" y="3685955"/>
              <a:ext cx="376771" cy="655192"/>
            </a:xfrm>
            <a:custGeom>
              <a:avLst/>
              <a:gdLst/>
              <a:ahLst/>
              <a:cxnLst/>
              <a:rect l="l" t="t" r="r" b="b"/>
              <a:pathLst>
                <a:path w="18281" h="31790" extrusionOk="0">
                  <a:moveTo>
                    <a:pt x="8140" y="0"/>
                  </a:moveTo>
                  <a:lnTo>
                    <a:pt x="1468" y="11442"/>
                  </a:lnTo>
                  <a:lnTo>
                    <a:pt x="968" y="18513"/>
                  </a:lnTo>
                  <a:lnTo>
                    <a:pt x="1" y="31790"/>
                  </a:lnTo>
                  <a:lnTo>
                    <a:pt x="18280" y="25852"/>
                  </a:lnTo>
                  <a:cubicBezTo>
                    <a:pt x="18280" y="25852"/>
                    <a:pt x="14378" y="2435"/>
                    <a:pt x="8140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7357622" y="3988448"/>
              <a:ext cx="21331" cy="550019"/>
            </a:xfrm>
            <a:custGeom>
              <a:avLst/>
              <a:gdLst/>
              <a:ahLst/>
              <a:cxnLst/>
              <a:rect l="l" t="t" r="r" b="b"/>
              <a:pathLst>
                <a:path w="1035" h="26687" extrusionOk="0">
                  <a:moveTo>
                    <a:pt x="34" y="0"/>
                  </a:moveTo>
                  <a:cubicBezTo>
                    <a:pt x="0" y="100"/>
                    <a:pt x="0" y="200"/>
                    <a:pt x="0" y="267"/>
                  </a:cubicBezTo>
                  <a:lnTo>
                    <a:pt x="0" y="1034"/>
                  </a:lnTo>
                  <a:cubicBezTo>
                    <a:pt x="34" y="1768"/>
                    <a:pt x="67" y="2736"/>
                    <a:pt x="100" y="3903"/>
                  </a:cubicBezTo>
                  <a:cubicBezTo>
                    <a:pt x="167" y="6338"/>
                    <a:pt x="300" y="9640"/>
                    <a:pt x="401" y="13343"/>
                  </a:cubicBezTo>
                  <a:cubicBezTo>
                    <a:pt x="534" y="17012"/>
                    <a:pt x="667" y="20348"/>
                    <a:pt x="767" y="22783"/>
                  </a:cubicBezTo>
                  <a:cubicBezTo>
                    <a:pt x="834" y="23951"/>
                    <a:pt x="901" y="24918"/>
                    <a:pt x="934" y="25619"/>
                  </a:cubicBezTo>
                  <a:cubicBezTo>
                    <a:pt x="968" y="25952"/>
                    <a:pt x="968" y="26186"/>
                    <a:pt x="968" y="26386"/>
                  </a:cubicBezTo>
                  <a:cubicBezTo>
                    <a:pt x="968" y="26486"/>
                    <a:pt x="1001" y="26586"/>
                    <a:pt x="1001" y="26686"/>
                  </a:cubicBezTo>
                  <a:cubicBezTo>
                    <a:pt x="1034" y="26586"/>
                    <a:pt x="1034" y="26486"/>
                    <a:pt x="1001" y="26386"/>
                  </a:cubicBezTo>
                  <a:lnTo>
                    <a:pt x="1001" y="25619"/>
                  </a:lnTo>
                  <a:cubicBezTo>
                    <a:pt x="1001" y="24918"/>
                    <a:pt x="968" y="23951"/>
                    <a:pt x="934" y="22750"/>
                  </a:cubicBezTo>
                  <a:cubicBezTo>
                    <a:pt x="834" y="20315"/>
                    <a:pt x="767" y="17012"/>
                    <a:pt x="634" y="13343"/>
                  </a:cubicBezTo>
                  <a:cubicBezTo>
                    <a:pt x="501" y="9640"/>
                    <a:pt x="367" y="6305"/>
                    <a:pt x="267" y="3903"/>
                  </a:cubicBezTo>
                  <a:cubicBezTo>
                    <a:pt x="200" y="2736"/>
                    <a:pt x="134" y="1768"/>
                    <a:pt x="100" y="1068"/>
                  </a:cubicBezTo>
                  <a:cubicBezTo>
                    <a:pt x="67" y="734"/>
                    <a:pt x="34" y="467"/>
                    <a:pt x="34" y="267"/>
                  </a:cubicBezTo>
                  <a:cubicBezTo>
                    <a:pt x="34" y="167"/>
                    <a:pt x="34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6443940" y="3701927"/>
              <a:ext cx="169146" cy="171723"/>
            </a:xfrm>
            <a:custGeom>
              <a:avLst/>
              <a:gdLst/>
              <a:ahLst/>
              <a:cxnLst/>
              <a:rect l="l" t="t" r="r" b="b"/>
              <a:pathLst>
                <a:path w="8207" h="8332" extrusionOk="0">
                  <a:moveTo>
                    <a:pt x="222" y="1"/>
                  </a:moveTo>
                  <a:cubicBezTo>
                    <a:pt x="142" y="1"/>
                    <a:pt x="67" y="9"/>
                    <a:pt x="1" y="26"/>
                  </a:cubicBezTo>
                  <a:cubicBezTo>
                    <a:pt x="568" y="126"/>
                    <a:pt x="1135" y="293"/>
                    <a:pt x="1702" y="493"/>
                  </a:cubicBezTo>
                  <a:cubicBezTo>
                    <a:pt x="3036" y="1060"/>
                    <a:pt x="4170" y="1960"/>
                    <a:pt x="5071" y="3061"/>
                  </a:cubicBezTo>
                  <a:cubicBezTo>
                    <a:pt x="5972" y="4195"/>
                    <a:pt x="6739" y="5430"/>
                    <a:pt x="7373" y="6730"/>
                  </a:cubicBezTo>
                  <a:cubicBezTo>
                    <a:pt x="7606" y="7197"/>
                    <a:pt x="7806" y="7598"/>
                    <a:pt x="7940" y="7931"/>
                  </a:cubicBezTo>
                  <a:cubicBezTo>
                    <a:pt x="8006" y="8065"/>
                    <a:pt x="8106" y="8198"/>
                    <a:pt x="8206" y="8332"/>
                  </a:cubicBezTo>
                  <a:cubicBezTo>
                    <a:pt x="8173" y="8165"/>
                    <a:pt x="8106" y="8031"/>
                    <a:pt x="8040" y="7865"/>
                  </a:cubicBezTo>
                  <a:cubicBezTo>
                    <a:pt x="7906" y="7598"/>
                    <a:pt x="7739" y="7197"/>
                    <a:pt x="7506" y="6664"/>
                  </a:cubicBezTo>
                  <a:cubicBezTo>
                    <a:pt x="6906" y="5329"/>
                    <a:pt x="6172" y="4062"/>
                    <a:pt x="5271" y="2928"/>
                  </a:cubicBezTo>
                  <a:cubicBezTo>
                    <a:pt x="4337" y="1760"/>
                    <a:pt x="3136" y="893"/>
                    <a:pt x="1769" y="326"/>
                  </a:cubicBezTo>
                  <a:cubicBezTo>
                    <a:pt x="1335" y="192"/>
                    <a:pt x="901" y="59"/>
                    <a:pt x="468" y="26"/>
                  </a:cubicBezTo>
                  <a:cubicBezTo>
                    <a:pt x="384" y="9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7365866" y="3674949"/>
              <a:ext cx="36459" cy="129946"/>
            </a:xfrm>
            <a:custGeom>
              <a:avLst/>
              <a:gdLst/>
              <a:ahLst/>
              <a:cxnLst/>
              <a:rect l="l" t="t" r="r" b="b"/>
              <a:pathLst>
                <a:path w="1769" h="6305" extrusionOk="0">
                  <a:moveTo>
                    <a:pt x="1768" y="0"/>
                  </a:moveTo>
                  <a:lnTo>
                    <a:pt x="1768" y="0"/>
                  </a:lnTo>
                  <a:cubicBezTo>
                    <a:pt x="1535" y="234"/>
                    <a:pt x="1368" y="534"/>
                    <a:pt x="1235" y="834"/>
                  </a:cubicBezTo>
                  <a:cubicBezTo>
                    <a:pt x="868" y="1501"/>
                    <a:pt x="601" y="2235"/>
                    <a:pt x="401" y="3003"/>
                  </a:cubicBezTo>
                  <a:cubicBezTo>
                    <a:pt x="201" y="3770"/>
                    <a:pt x="67" y="4537"/>
                    <a:pt x="34" y="5338"/>
                  </a:cubicBezTo>
                  <a:cubicBezTo>
                    <a:pt x="1" y="5638"/>
                    <a:pt x="1" y="5971"/>
                    <a:pt x="67" y="6305"/>
                  </a:cubicBezTo>
                  <a:cubicBezTo>
                    <a:pt x="167" y="5204"/>
                    <a:pt x="367" y="4137"/>
                    <a:pt x="601" y="3069"/>
                  </a:cubicBezTo>
                  <a:cubicBezTo>
                    <a:pt x="935" y="2002"/>
                    <a:pt x="1301" y="1001"/>
                    <a:pt x="1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6322258" y="3785625"/>
              <a:ext cx="242023" cy="77885"/>
            </a:xfrm>
            <a:custGeom>
              <a:avLst/>
              <a:gdLst/>
              <a:ahLst/>
              <a:cxnLst/>
              <a:rect l="l" t="t" r="r" b="b"/>
              <a:pathLst>
                <a:path w="11743" h="3779" extrusionOk="0">
                  <a:moveTo>
                    <a:pt x="6805" y="1"/>
                  </a:moveTo>
                  <a:cubicBezTo>
                    <a:pt x="6438" y="34"/>
                    <a:pt x="6138" y="234"/>
                    <a:pt x="5971" y="535"/>
                  </a:cubicBezTo>
                  <a:cubicBezTo>
                    <a:pt x="5805" y="835"/>
                    <a:pt x="5738" y="1135"/>
                    <a:pt x="5738" y="1469"/>
                  </a:cubicBezTo>
                  <a:cubicBezTo>
                    <a:pt x="5704" y="2102"/>
                    <a:pt x="5738" y="2736"/>
                    <a:pt x="5438" y="3203"/>
                  </a:cubicBezTo>
                  <a:cubicBezTo>
                    <a:pt x="5271" y="3403"/>
                    <a:pt x="5037" y="3537"/>
                    <a:pt x="4770" y="3570"/>
                  </a:cubicBezTo>
                  <a:cubicBezTo>
                    <a:pt x="4723" y="3576"/>
                    <a:pt x="4677" y="3579"/>
                    <a:pt x="4632" y="3579"/>
                  </a:cubicBezTo>
                  <a:cubicBezTo>
                    <a:pt x="4421" y="3579"/>
                    <a:pt x="4229" y="3519"/>
                    <a:pt x="4037" y="3437"/>
                  </a:cubicBezTo>
                  <a:cubicBezTo>
                    <a:pt x="3570" y="3203"/>
                    <a:pt x="3203" y="2836"/>
                    <a:pt x="2902" y="2436"/>
                  </a:cubicBezTo>
                  <a:cubicBezTo>
                    <a:pt x="2636" y="2069"/>
                    <a:pt x="2302" y="1735"/>
                    <a:pt x="1935" y="1469"/>
                  </a:cubicBezTo>
                  <a:cubicBezTo>
                    <a:pt x="1682" y="1292"/>
                    <a:pt x="1392" y="1211"/>
                    <a:pt x="1091" y="1211"/>
                  </a:cubicBezTo>
                  <a:cubicBezTo>
                    <a:pt x="995" y="1211"/>
                    <a:pt x="898" y="1219"/>
                    <a:pt x="801" y="1235"/>
                  </a:cubicBezTo>
                  <a:cubicBezTo>
                    <a:pt x="534" y="1302"/>
                    <a:pt x="267" y="1469"/>
                    <a:pt x="134" y="1735"/>
                  </a:cubicBezTo>
                  <a:cubicBezTo>
                    <a:pt x="34" y="1869"/>
                    <a:pt x="0" y="2069"/>
                    <a:pt x="0" y="2269"/>
                  </a:cubicBezTo>
                  <a:cubicBezTo>
                    <a:pt x="34" y="2303"/>
                    <a:pt x="34" y="2369"/>
                    <a:pt x="100" y="2436"/>
                  </a:cubicBezTo>
                  <a:cubicBezTo>
                    <a:pt x="100" y="2436"/>
                    <a:pt x="67" y="2369"/>
                    <a:pt x="67" y="2236"/>
                  </a:cubicBezTo>
                  <a:cubicBezTo>
                    <a:pt x="34" y="2069"/>
                    <a:pt x="100" y="1902"/>
                    <a:pt x="201" y="1769"/>
                  </a:cubicBezTo>
                  <a:cubicBezTo>
                    <a:pt x="367" y="1569"/>
                    <a:pt x="567" y="1402"/>
                    <a:pt x="834" y="1369"/>
                  </a:cubicBezTo>
                  <a:cubicBezTo>
                    <a:pt x="911" y="1355"/>
                    <a:pt x="986" y="1348"/>
                    <a:pt x="1060" y="1348"/>
                  </a:cubicBezTo>
                  <a:cubicBezTo>
                    <a:pt x="1339" y="1348"/>
                    <a:pt x="1597" y="1444"/>
                    <a:pt x="1835" y="1602"/>
                  </a:cubicBezTo>
                  <a:cubicBezTo>
                    <a:pt x="2202" y="1869"/>
                    <a:pt x="2502" y="2202"/>
                    <a:pt x="2736" y="2536"/>
                  </a:cubicBezTo>
                  <a:cubicBezTo>
                    <a:pt x="3036" y="3003"/>
                    <a:pt x="3436" y="3337"/>
                    <a:pt x="3903" y="3603"/>
                  </a:cubicBezTo>
                  <a:cubicBezTo>
                    <a:pt x="4124" y="3714"/>
                    <a:pt x="4368" y="3779"/>
                    <a:pt x="4616" y="3779"/>
                  </a:cubicBezTo>
                  <a:cubicBezTo>
                    <a:pt x="4667" y="3779"/>
                    <a:pt x="4719" y="3776"/>
                    <a:pt x="4770" y="3770"/>
                  </a:cubicBezTo>
                  <a:cubicBezTo>
                    <a:pt x="4937" y="3770"/>
                    <a:pt x="5071" y="3704"/>
                    <a:pt x="5204" y="3637"/>
                  </a:cubicBezTo>
                  <a:cubicBezTo>
                    <a:pt x="5271" y="3603"/>
                    <a:pt x="5338" y="3537"/>
                    <a:pt x="5404" y="3503"/>
                  </a:cubicBezTo>
                  <a:cubicBezTo>
                    <a:pt x="5471" y="3437"/>
                    <a:pt x="5538" y="3370"/>
                    <a:pt x="5571" y="3303"/>
                  </a:cubicBezTo>
                  <a:cubicBezTo>
                    <a:pt x="5738" y="3036"/>
                    <a:pt x="5838" y="2736"/>
                    <a:pt x="5871" y="2403"/>
                  </a:cubicBezTo>
                  <a:cubicBezTo>
                    <a:pt x="5905" y="2102"/>
                    <a:pt x="5905" y="1802"/>
                    <a:pt x="5938" y="1469"/>
                  </a:cubicBezTo>
                  <a:cubicBezTo>
                    <a:pt x="5938" y="1202"/>
                    <a:pt x="6005" y="902"/>
                    <a:pt x="6105" y="635"/>
                  </a:cubicBezTo>
                  <a:cubicBezTo>
                    <a:pt x="6238" y="401"/>
                    <a:pt x="6472" y="234"/>
                    <a:pt x="6739" y="201"/>
                  </a:cubicBezTo>
                  <a:cubicBezTo>
                    <a:pt x="7005" y="201"/>
                    <a:pt x="7272" y="301"/>
                    <a:pt x="7506" y="468"/>
                  </a:cubicBezTo>
                  <a:cubicBezTo>
                    <a:pt x="7706" y="635"/>
                    <a:pt x="7906" y="801"/>
                    <a:pt x="8039" y="1035"/>
                  </a:cubicBezTo>
                  <a:cubicBezTo>
                    <a:pt x="8273" y="1502"/>
                    <a:pt x="8607" y="1902"/>
                    <a:pt x="9007" y="2269"/>
                  </a:cubicBezTo>
                  <a:cubicBezTo>
                    <a:pt x="9217" y="2461"/>
                    <a:pt x="9483" y="2553"/>
                    <a:pt x="9753" y="2553"/>
                  </a:cubicBezTo>
                  <a:cubicBezTo>
                    <a:pt x="9953" y="2553"/>
                    <a:pt x="10156" y="2502"/>
                    <a:pt x="10341" y="2403"/>
                  </a:cubicBezTo>
                  <a:cubicBezTo>
                    <a:pt x="10541" y="2303"/>
                    <a:pt x="10641" y="2136"/>
                    <a:pt x="10741" y="1936"/>
                  </a:cubicBezTo>
                  <a:cubicBezTo>
                    <a:pt x="10775" y="1735"/>
                    <a:pt x="10841" y="1569"/>
                    <a:pt x="10875" y="1402"/>
                  </a:cubicBezTo>
                  <a:cubicBezTo>
                    <a:pt x="10875" y="1135"/>
                    <a:pt x="10975" y="868"/>
                    <a:pt x="11142" y="635"/>
                  </a:cubicBezTo>
                  <a:cubicBezTo>
                    <a:pt x="11242" y="501"/>
                    <a:pt x="11375" y="401"/>
                    <a:pt x="11542" y="368"/>
                  </a:cubicBezTo>
                  <a:cubicBezTo>
                    <a:pt x="11675" y="334"/>
                    <a:pt x="11742" y="334"/>
                    <a:pt x="11742" y="334"/>
                  </a:cubicBezTo>
                  <a:cubicBezTo>
                    <a:pt x="11698" y="334"/>
                    <a:pt x="11668" y="320"/>
                    <a:pt x="11633" y="320"/>
                  </a:cubicBezTo>
                  <a:cubicBezTo>
                    <a:pt x="11616" y="320"/>
                    <a:pt x="11598" y="323"/>
                    <a:pt x="11575" y="334"/>
                  </a:cubicBezTo>
                  <a:cubicBezTo>
                    <a:pt x="11375" y="368"/>
                    <a:pt x="11242" y="468"/>
                    <a:pt x="11108" y="601"/>
                  </a:cubicBezTo>
                  <a:cubicBezTo>
                    <a:pt x="10942" y="835"/>
                    <a:pt x="10841" y="1102"/>
                    <a:pt x="10775" y="1402"/>
                  </a:cubicBezTo>
                  <a:cubicBezTo>
                    <a:pt x="10741" y="1735"/>
                    <a:pt x="10575" y="2069"/>
                    <a:pt x="10308" y="2303"/>
                  </a:cubicBezTo>
                  <a:cubicBezTo>
                    <a:pt x="10173" y="2364"/>
                    <a:pt x="10025" y="2393"/>
                    <a:pt x="9875" y="2393"/>
                  </a:cubicBezTo>
                  <a:cubicBezTo>
                    <a:pt x="9616" y="2393"/>
                    <a:pt x="9351" y="2305"/>
                    <a:pt x="9140" y="2136"/>
                  </a:cubicBezTo>
                  <a:cubicBezTo>
                    <a:pt x="8807" y="1802"/>
                    <a:pt x="8473" y="1369"/>
                    <a:pt x="8240" y="935"/>
                  </a:cubicBezTo>
                  <a:cubicBezTo>
                    <a:pt x="7939" y="401"/>
                    <a:pt x="7406" y="34"/>
                    <a:pt x="68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6300247" y="3919013"/>
              <a:ext cx="340333" cy="135449"/>
            </a:xfrm>
            <a:custGeom>
              <a:avLst/>
              <a:gdLst/>
              <a:ahLst/>
              <a:cxnLst/>
              <a:rect l="l" t="t" r="r" b="b"/>
              <a:pathLst>
                <a:path w="16513" h="6572" extrusionOk="0">
                  <a:moveTo>
                    <a:pt x="16513" y="0"/>
                  </a:moveTo>
                  <a:cubicBezTo>
                    <a:pt x="16446" y="667"/>
                    <a:pt x="16012" y="1268"/>
                    <a:pt x="15412" y="1501"/>
                  </a:cubicBezTo>
                  <a:cubicBezTo>
                    <a:pt x="15213" y="1593"/>
                    <a:pt x="15007" y="1636"/>
                    <a:pt x="14804" y="1636"/>
                  </a:cubicBezTo>
                  <a:cubicBezTo>
                    <a:pt x="14564" y="1636"/>
                    <a:pt x="14328" y="1576"/>
                    <a:pt x="14111" y="1468"/>
                  </a:cubicBezTo>
                  <a:cubicBezTo>
                    <a:pt x="13844" y="1334"/>
                    <a:pt x="13644" y="1168"/>
                    <a:pt x="13411" y="1001"/>
                  </a:cubicBezTo>
                  <a:cubicBezTo>
                    <a:pt x="13177" y="801"/>
                    <a:pt x="12910" y="667"/>
                    <a:pt x="12610" y="567"/>
                  </a:cubicBezTo>
                  <a:cubicBezTo>
                    <a:pt x="12503" y="535"/>
                    <a:pt x="12393" y="520"/>
                    <a:pt x="12282" y="520"/>
                  </a:cubicBezTo>
                  <a:cubicBezTo>
                    <a:pt x="12048" y="520"/>
                    <a:pt x="11813" y="587"/>
                    <a:pt x="11609" y="701"/>
                  </a:cubicBezTo>
                  <a:cubicBezTo>
                    <a:pt x="11309" y="867"/>
                    <a:pt x="11042" y="1101"/>
                    <a:pt x="10842" y="1401"/>
                  </a:cubicBezTo>
                  <a:cubicBezTo>
                    <a:pt x="10442" y="2002"/>
                    <a:pt x="10275" y="2735"/>
                    <a:pt x="9908" y="3403"/>
                  </a:cubicBezTo>
                  <a:cubicBezTo>
                    <a:pt x="9741" y="3703"/>
                    <a:pt x="9474" y="3970"/>
                    <a:pt x="9141" y="4170"/>
                  </a:cubicBezTo>
                  <a:cubicBezTo>
                    <a:pt x="8961" y="4290"/>
                    <a:pt x="8745" y="4350"/>
                    <a:pt x="8528" y="4350"/>
                  </a:cubicBezTo>
                  <a:cubicBezTo>
                    <a:pt x="8384" y="4350"/>
                    <a:pt x="8240" y="4323"/>
                    <a:pt x="8107" y="4270"/>
                  </a:cubicBezTo>
                  <a:cubicBezTo>
                    <a:pt x="7773" y="4070"/>
                    <a:pt x="7506" y="3803"/>
                    <a:pt x="7340" y="3469"/>
                  </a:cubicBezTo>
                  <a:cubicBezTo>
                    <a:pt x="7139" y="3136"/>
                    <a:pt x="6973" y="2769"/>
                    <a:pt x="6739" y="2469"/>
                  </a:cubicBezTo>
                  <a:cubicBezTo>
                    <a:pt x="6539" y="2102"/>
                    <a:pt x="6205" y="1868"/>
                    <a:pt x="5838" y="1735"/>
                  </a:cubicBezTo>
                  <a:cubicBezTo>
                    <a:pt x="5734" y="1709"/>
                    <a:pt x="5629" y="1696"/>
                    <a:pt x="5526" y="1696"/>
                  </a:cubicBezTo>
                  <a:cubicBezTo>
                    <a:pt x="5236" y="1696"/>
                    <a:pt x="4959" y="1796"/>
                    <a:pt x="4738" y="1968"/>
                  </a:cubicBezTo>
                  <a:cubicBezTo>
                    <a:pt x="4204" y="2369"/>
                    <a:pt x="3770" y="2936"/>
                    <a:pt x="3537" y="3569"/>
                  </a:cubicBezTo>
                  <a:cubicBezTo>
                    <a:pt x="3337" y="4103"/>
                    <a:pt x="3070" y="4637"/>
                    <a:pt x="2803" y="5137"/>
                  </a:cubicBezTo>
                  <a:cubicBezTo>
                    <a:pt x="2403" y="5838"/>
                    <a:pt x="1702" y="6338"/>
                    <a:pt x="868" y="6471"/>
                  </a:cubicBezTo>
                  <a:cubicBezTo>
                    <a:pt x="817" y="6477"/>
                    <a:pt x="765" y="6480"/>
                    <a:pt x="714" y="6480"/>
                  </a:cubicBezTo>
                  <a:cubicBezTo>
                    <a:pt x="466" y="6480"/>
                    <a:pt x="222" y="6415"/>
                    <a:pt x="1" y="6305"/>
                  </a:cubicBezTo>
                  <a:lnTo>
                    <a:pt x="1" y="6305"/>
                  </a:lnTo>
                  <a:lnTo>
                    <a:pt x="34" y="6338"/>
                  </a:lnTo>
                  <a:cubicBezTo>
                    <a:pt x="101" y="6371"/>
                    <a:pt x="134" y="6405"/>
                    <a:pt x="201" y="6438"/>
                  </a:cubicBezTo>
                  <a:cubicBezTo>
                    <a:pt x="401" y="6538"/>
                    <a:pt x="635" y="6572"/>
                    <a:pt x="868" y="6572"/>
                  </a:cubicBezTo>
                  <a:cubicBezTo>
                    <a:pt x="1736" y="6471"/>
                    <a:pt x="2469" y="5938"/>
                    <a:pt x="2903" y="5204"/>
                  </a:cubicBezTo>
                  <a:cubicBezTo>
                    <a:pt x="3203" y="4704"/>
                    <a:pt x="3437" y="4203"/>
                    <a:pt x="3670" y="3669"/>
                  </a:cubicBezTo>
                  <a:cubicBezTo>
                    <a:pt x="3904" y="3069"/>
                    <a:pt x="4304" y="2535"/>
                    <a:pt x="4804" y="2135"/>
                  </a:cubicBezTo>
                  <a:cubicBezTo>
                    <a:pt x="5005" y="1985"/>
                    <a:pt x="5242" y="1910"/>
                    <a:pt x="5489" y="1910"/>
                  </a:cubicBezTo>
                  <a:cubicBezTo>
                    <a:pt x="5572" y="1910"/>
                    <a:pt x="5655" y="1918"/>
                    <a:pt x="5738" y="1935"/>
                  </a:cubicBezTo>
                  <a:cubicBezTo>
                    <a:pt x="6072" y="2068"/>
                    <a:pt x="6339" y="2268"/>
                    <a:pt x="6539" y="2569"/>
                  </a:cubicBezTo>
                  <a:cubicBezTo>
                    <a:pt x="6739" y="2902"/>
                    <a:pt x="6906" y="3236"/>
                    <a:pt x="7106" y="3569"/>
                  </a:cubicBezTo>
                  <a:cubicBezTo>
                    <a:pt x="7306" y="3936"/>
                    <a:pt x="7606" y="4237"/>
                    <a:pt x="7973" y="4470"/>
                  </a:cubicBezTo>
                  <a:cubicBezTo>
                    <a:pt x="8140" y="4540"/>
                    <a:pt x="8318" y="4574"/>
                    <a:pt x="8499" y="4574"/>
                  </a:cubicBezTo>
                  <a:cubicBezTo>
                    <a:pt x="8751" y="4574"/>
                    <a:pt x="9007" y="4506"/>
                    <a:pt x="9241" y="4370"/>
                  </a:cubicBezTo>
                  <a:cubicBezTo>
                    <a:pt x="9574" y="4136"/>
                    <a:pt x="9875" y="3836"/>
                    <a:pt x="10075" y="3503"/>
                  </a:cubicBezTo>
                  <a:cubicBezTo>
                    <a:pt x="10442" y="2802"/>
                    <a:pt x="10609" y="2068"/>
                    <a:pt x="10975" y="1535"/>
                  </a:cubicBezTo>
                  <a:cubicBezTo>
                    <a:pt x="11285" y="1056"/>
                    <a:pt x="11785" y="696"/>
                    <a:pt x="12275" y="696"/>
                  </a:cubicBezTo>
                  <a:cubicBezTo>
                    <a:pt x="12365" y="696"/>
                    <a:pt x="12455" y="708"/>
                    <a:pt x="12543" y="734"/>
                  </a:cubicBezTo>
                  <a:cubicBezTo>
                    <a:pt x="13110" y="901"/>
                    <a:pt x="13511" y="1368"/>
                    <a:pt x="14011" y="1601"/>
                  </a:cubicBezTo>
                  <a:cubicBezTo>
                    <a:pt x="14236" y="1723"/>
                    <a:pt x="14488" y="1781"/>
                    <a:pt x="14744" y="1781"/>
                  </a:cubicBezTo>
                  <a:cubicBezTo>
                    <a:pt x="14981" y="1781"/>
                    <a:pt x="15221" y="1731"/>
                    <a:pt x="15445" y="1635"/>
                  </a:cubicBezTo>
                  <a:cubicBezTo>
                    <a:pt x="15779" y="1468"/>
                    <a:pt x="16079" y="1234"/>
                    <a:pt x="16279" y="901"/>
                  </a:cubicBezTo>
                  <a:cubicBezTo>
                    <a:pt x="16379" y="701"/>
                    <a:pt x="16479" y="501"/>
                    <a:pt x="16513" y="267"/>
                  </a:cubicBezTo>
                  <a:cubicBezTo>
                    <a:pt x="16513" y="167"/>
                    <a:pt x="16513" y="100"/>
                    <a:pt x="165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6323639" y="4100937"/>
              <a:ext cx="272938" cy="125391"/>
            </a:xfrm>
            <a:custGeom>
              <a:avLst/>
              <a:gdLst/>
              <a:ahLst/>
              <a:cxnLst/>
              <a:rect l="l" t="t" r="r" b="b"/>
              <a:pathLst>
                <a:path w="13243" h="6084" extrusionOk="0">
                  <a:moveTo>
                    <a:pt x="12937" y="0"/>
                  </a:moveTo>
                  <a:cubicBezTo>
                    <a:pt x="12828" y="0"/>
                    <a:pt x="12709" y="38"/>
                    <a:pt x="12609" y="113"/>
                  </a:cubicBezTo>
                  <a:cubicBezTo>
                    <a:pt x="12409" y="280"/>
                    <a:pt x="12242" y="480"/>
                    <a:pt x="12175" y="713"/>
                  </a:cubicBezTo>
                  <a:cubicBezTo>
                    <a:pt x="12075" y="1014"/>
                    <a:pt x="12042" y="1380"/>
                    <a:pt x="12109" y="1681"/>
                  </a:cubicBezTo>
                  <a:cubicBezTo>
                    <a:pt x="12142" y="2081"/>
                    <a:pt x="12109" y="2448"/>
                    <a:pt x="12009" y="2815"/>
                  </a:cubicBezTo>
                  <a:cubicBezTo>
                    <a:pt x="11790" y="3190"/>
                    <a:pt x="11425" y="3418"/>
                    <a:pt x="11023" y="3418"/>
                  </a:cubicBezTo>
                  <a:cubicBezTo>
                    <a:pt x="10996" y="3418"/>
                    <a:pt x="10969" y="3417"/>
                    <a:pt x="10941" y="3415"/>
                  </a:cubicBezTo>
                  <a:cubicBezTo>
                    <a:pt x="10441" y="3382"/>
                    <a:pt x="9941" y="3182"/>
                    <a:pt x="9640" y="2781"/>
                  </a:cubicBezTo>
                  <a:cubicBezTo>
                    <a:pt x="9273" y="2348"/>
                    <a:pt x="8973" y="1881"/>
                    <a:pt x="8773" y="1380"/>
                  </a:cubicBezTo>
                  <a:lnTo>
                    <a:pt x="8740" y="1314"/>
                  </a:lnTo>
                  <a:lnTo>
                    <a:pt x="8706" y="1314"/>
                  </a:lnTo>
                  <a:cubicBezTo>
                    <a:pt x="8673" y="1312"/>
                    <a:pt x="8639" y="1311"/>
                    <a:pt x="8606" y="1311"/>
                  </a:cubicBezTo>
                  <a:cubicBezTo>
                    <a:pt x="8106" y="1311"/>
                    <a:pt x="7620" y="1541"/>
                    <a:pt x="7339" y="1948"/>
                  </a:cubicBezTo>
                  <a:cubicBezTo>
                    <a:pt x="7038" y="2381"/>
                    <a:pt x="6872" y="2915"/>
                    <a:pt x="6838" y="3449"/>
                  </a:cubicBezTo>
                  <a:cubicBezTo>
                    <a:pt x="6772" y="3816"/>
                    <a:pt x="6705" y="4182"/>
                    <a:pt x="6638" y="4549"/>
                  </a:cubicBezTo>
                  <a:cubicBezTo>
                    <a:pt x="6538" y="4883"/>
                    <a:pt x="6371" y="5183"/>
                    <a:pt x="6138" y="5450"/>
                  </a:cubicBezTo>
                  <a:cubicBezTo>
                    <a:pt x="5938" y="5717"/>
                    <a:pt x="5604" y="5850"/>
                    <a:pt x="5304" y="5884"/>
                  </a:cubicBezTo>
                  <a:cubicBezTo>
                    <a:pt x="4970" y="5850"/>
                    <a:pt x="4670" y="5717"/>
                    <a:pt x="4437" y="5517"/>
                  </a:cubicBezTo>
                  <a:cubicBezTo>
                    <a:pt x="3936" y="5083"/>
                    <a:pt x="3669" y="4516"/>
                    <a:pt x="3269" y="4049"/>
                  </a:cubicBezTo>
                  <a:cubicBezTo>
                    <a:pt x="3102" y="3816"/>
                    <a:pt x="2869" y="3615"/>
                    <a:pt x="2635" y="3449"/>
                  </a:cubicBezTo>
                  <a:cubicBezTo>
                    <a:pt x="2368" y="3315"/>
                    <a:pt x="2102" y="3248"/>
                    <a:pt x="1835" y="3248"/>
                  </a:cubicBezTo>
                  <a:cubicBezTo>
                    <a:pt x="1791" y="3245"/>
                    <a:pt x="1747" y="3243"/>
                    <a:pt x="1703" y="3243"/>
                  </a:cubicBezTo>
                  <a:cubicBezTo>
                    <a:pt x="891" y="3243"/>
                    <a:pt x="192" y="3825"/>
                    <a:pt x="33" y="4616"/>
                  </a:cubicBezTo>
                  <a:cubicBezTo>
                    <a:pt x="0" y="4816"/>
                    <a:pt x="0" y="5050"/>
                    <a:pt x="33" y="5283"/>
                  </a:cubicBezTo>
                  <a:cubicBezTo>
                    <a:pt x="33" y="5317"/>
                    <a:pt x="67" y="5383"/>
                    <a:pt x="67" y="5450"/>
                  </a:cubicBezTo>
                  <a:lnTo>
                    <a:pt x="100" y="5483"/>
                  </a:lnTo>
                  <a:cubicBezTo>
                    <a:pt x="67" y="5217"/>
                    <a:pt x="67" y="4916"/>
                    <a:pt x="134" y="4649"/>
                  </a:cubicBezTo>
                  <a:cubicBezTo>
                    <a:pt x="234" y="4316"/>
                    <a:pt x="400" y="4049"/>
                    <a:pt x="634" y="3816"/>
                  </a:cubicBezTo>
                  <a:cubicBezTo>
                    <a:pt x="934" y="3545"/>
                    <a:pt x="1315" y="3410"/>
                    <a:pt x="1705" y="3410"/>
                  </a:cubicBezTo>
                  <a:cubicBezTo>
                    <a:pt x="1748" y="3410"/>
                    <a:pt x="1791" y="3412"/>
                    <a:pt x="1835" y="3415"/>
                  </a:cubicBezTo>
                  <a:cubicBezTo>
                    <a:pt x="2368" y="3449"/>
                    <a:pt x="2869" y="3715"/>
                    <a:pt x="3169" y="4149"/>
                  </a:cubicBezTo>
                  <a:cubicBezTo>
                    <a:pt x="3536" y="4616"/>
                    <a:pt x="3803" y="5217"/>
                    <a:pt x="4337" y="5650"/>
                  </a:cubicBezTo>
                  <a:cubicBezTo>
                    <a:pt x="4603" y="5917"/>
                    <a:pt x="4937" y="6050"/>
                    <a:pt x="5304" y="6084"/>
                  </a:cubicBezTo>
                  <a:cubicBezTo>
                    <a:pt x="5704" y="6084"/>
                    <a:pt x="6071" y="5884"/>
                    <a:pt x="6305" y="5617"/>
                  </a:cubicBezTo>
                  <a:cubicBezTo>
                    <a:pt x="6571" y="5317"/>
                    <a:pt x="6772" y="4983"/>
                    <a:pt x="6872" y="4616"/>
                  </a:cubicBezTo>
                  <a:cubicBezTo>
                    <a:pt x="6938" y="4216"/>
                    <a:pt x="7005" y="3849"/>
                    <a:pt x="7072" y="3482"/>
                  </a:cubicBezTo>
                  <a:cubicBezTo>
                    <a:pt x="7105" y="2982"/>
                    <a:pt x="7272" y="2515"/>
                    <a:pt x="7539" y="2114"/>
                  </a:cubicBezTo>
                  <a:cubicBezTo>
                    <a:pt x="7756" y="1743"/>
                    <a:pt x="8173" y="1544"/>
                    <a:pt x="8579" y="1544"/>
                  </a:cubicBezTo>
                  <a:cubicBezTo>
                    <a:pt x="8598" y="1544"/>
                    <a:pt x="8616" y="1544"/>
                    <a:pt x="8635" y="1545"/>
                  </a:cubicBezTo>
                  <a:lnTo>
                    <a:pt x="8635" y="1545"/>
                  </a:lnTo>
                  <a:cubicBezTo>
                    <a:pt x="8864" y="2052"/>
                    <a:pt x="9155" y="2500"/>
                    <a:pt x="9507" y="2948"/>
                  </a:cubicBezTo>
                  <a:cubicBezTo>
                    <a:pt x="9874" y="3349"/>
                    <a:pt x="10408" y="3582"/>
                    <a:pt x="10941" y="3615"/>
                  </a:cubicBezTo>
                  <a:cubicBezTo>
                    <a:pt x="11442" y="3615"/>
                    <a:pt x="11909" y="3349"/>
                    <a:pt x="12142" y="2915"/>
                  </a:cubicBezTo>
                  <a:cubicBezTo>
                    <a:pt x="12276" y="2515"/>
                    <a:pt x="12309" y="2114"/>
                    <a:pt x="12242" y="1714"/>
                  </a:cubicBezTo>
                  <a:cubicBezTo>
                    <a:pt x="12175" y="1380"/>
                    <a:pt x="12209" y="1080"/>
                    <a:pt x="12276" y="780"/>
                  </a:cubicBezTo>
                  <a:cubicBezTo>
                    <a:pt x="12342" y="547"/>
                    <a:pt x="12476" y="346"/>
                    <a:pt x="12676" y="213"/>
                  </a:cubicBezTo>
                  <a:cubicBezTo>
                    <a:pt x="12758" y="131"/>
                    <a:pt x="12886" y="71"/>
                    <a:pt x="13003" y="71"/>
                  </a:cubicBezTo>
                  <a:cubicBezTo>
                    <a:pt x="13028" y="71"/>
                    <a:pt x="13052" y="74"/>
                    <a:pt x="13076" y="80"/>
                  </a:cubicBezTo>
                  <a:lnTo>
                    <a:pt x="13243" y="80"/>
                  </a:lnTo>
                  <a:cubicBezTo>
                    <a:pt x="13176" y="46"/>
                    <a:pt x="13109" y="13"/>
                    <a:pt x="13043" y="13"/>
                  </a:cubicBezTo>
                  <a:cubicBezTo>
                    <a:pt x="13009" y="4"/>
                    <a:pt x="12974" y="0"/>
                    <a:pt x="129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7369308" y="4066539"/>
              <a:ext cx="270197" cy="119930"/>
            </a:xfrm>
            <a:custGeom>
              <a:avLst/>
              <a:gdLst/>
              <a:ahLst/>
              <a:cxnLst/>
              <a:rect l="l" t="t" r="r" b="b"/>
              <a:pathLst>
                <a:path w="13110" h="5819" extrusionOk="0">
                  <a:moveTo>
                    <a:pt x="13044" y="0"/>
                  </a:moveTo>
                  <a:cubicBezTo>
                    <a:pt x="12987" y="0"/>
                    <a:pt x="12923" y="24"/>
                    <a:pt x="12876" y="47"/>
                  </a:cubicBezTo>
                  <a:cubicBezTo>
                    <a:pt x="12643" y="114"/>
                    <a:pt x="12476" y="214"/>
                    <a:pt x="12342" y="414"/>
                  </a:cubicBezTo>
                  <a:cubicBezTo>
                    <a:pt x="12142" y="681"/>
                    <a:pt x="12009" y="1015"/>
                    <a:pt x="11909" y="1348"/>
                  </a:cubicBezTo>
                  <a:cubicBezTo>
                    <a:pt x="11842" y="1749"/>
                    <a:pt x="11709" y="2182"/>
                    <a:pt x="11542" y="2582"/>
                  </a:cubicBezTo>
                  <a:cubicBezTo>
                    <a:pt x="11442" y="2816"/>
                    <a:pt x="11275" y="2983"/>
                    <a:pt x="11075" y="3116"/>
                  </a:cubicBezTo>
                  <a:cubicBezTo>
                    <a:pt x="10958" y="3166"/>
                    <a:pt x="10833" y="3191"/>
                    <a:pt x="10708" y="3191"/>
                  </a:cubicBezTo>
                  <a:cubicBezTo>
                    <a:pt x="10583" y="3191"/>
                    <a:pt x="10458" y="3166"/>
                    <a:pt x="10341" y="3116"/>
                  </a:cubicBezTo>
                  <a:cubicBezTo>
                    <a:pt x="10108" y="2983"/>
                    <a:pt x="9907" y="2783"/>
                    <a:pt x="9774" y="2516"/>
                  </a:cubicBezTo>
                  <a:cubicBezTo>
                    <a:pt x="9607" y="2249"/>
                    <a:pt x="9474" y="1982"/>
                    <a:pt x="9340" y="1682"/>
                  </a:cubicBezTo>
                  <a:cubicBezTo>
                    <a:pt x="9207" y="1382"/>
                    <a:pt x="9007" y="1081"/>
                    <a:pt x="8773" y="848"/>
                  </a:cubicBezTo>
                  <a:cubicBezTo>
                    <a:pt x="8552" y="598"/>
                    <a:pt x="8261" y="464"/>
                    <a:pt x="7939" y="464"/>
                  </a:cubicBezTo>
                  <a:cubicBezTo>
                    <a:pt x="7874" y="464"/>
                    <a:pt x="7807" y="470"/>
                    <a:pt x="7739" y="481"/>
                  </a:cubicBezTo>
                  <a:cubicBezTo>
                    <a:pt x="7539" y="514"/>
                    <a:pt x="7372" y="614"/>
                    <a:pt x="7239" y="781"/>
                  </a:cubicBezTo>
                  <a:cubicBezTo>
                    <a:pt x="7139" y="948"/>
                    <a:pt x="7039" y="1148"/>
                    <a:pt x="7005" y="1348"/>
                  </a:cubicBezTo>
                  <a:cubicBezTo>
                    <a:pt x="6972" y="1715"/>
                    <a:pt x="6939" y="2082"/>
                    <a:pt x="6939" y="2449"/>
                  </a:cubicBezTo>
                  <a:cubicBezTo>
                    <a:pt x="6972" y="3183"/>
                    <a:pt x="6738" y="3850"/>
                    <a:pt x="6238" y="4384"/>
                  </a:cubicBezTo>
                  <a:cubicBezTo>
                    <a:pt x="5924" y="4746"/>
                    <a:pt x="5488" y="4933"/>
                    <a:pt x="5031" y="4933"/>
                  </a:cubicBezTo>
                  <a:cubicBezTo>
                    <a:pt x="4856" y="4933"/>
                    <a:pt x="4679" y="4906"/>
                    <a:pt x="4504" y="4851"/>
                  </a:cubicBezTo>
                  <a:cubicBezTo>
                    <a:pt x="3936" y="4584"/>
                    <a:pt x="3536" y="4084"/>
                    <a:pt x="3103" y="3717"/>
                  </a:cubicBezTo>
                  <a:cubicBezTo>
                    <a:pt x="2902" y="3516"/>
                    <a:pt x="2636" y="3350"/>
                    <a:pt x="2369" y="3250"/>
                  </a:cubicBezTo>
                  <a:cubicBezTo>
                    <a:pt x="2222" y="3195"/>
                    <a:pt x="2075" y="3170"/>
                    <a:pt x="1928" y="3170"/>
                  </a:cubicBezTo>
                  <a:cubicBezTo>
                    <a:pt x="1808" y="3170"/>
                    <a:pt x="1688" y="3186"/>
                    <a:pt x="1568" y="3216"/>
                  </a:cubicBezTo>
                  <a:cubicBezTo>
                    <a:pt x="1134" y="3350"/>
                    <a:pt x="734" y="3650"/>
                    <a:pt x="501" y="4050"/>
                  </a:cubicBezTo>
                  <a:cubicBezTo>
                    <a:pt x="334" y="4350"/>
                    <a:pt x="200" y="4651"/>
                    <a:pt x="134" y="4984"/>
                  </a:cubicBezTo>
                  <a:cubicBezTo>
                    <a:pt x="67" y="5251"/>
                    <a:pt x="34" y="5485"/>
                    <a:pt x="34" y="5618"/>
                  </a:cubicBezTo>
                  <a:cubicBezTo>
                    <a:pt x="0" y="5685"/>
                    <a:pt x="0" y="5751"/>
                    <a:pt x="34" y="5818"/>
                  </a:cubicBezTo>
                  <a:cubicBezTo>
                    <a:pt x="34" y="5818"/>
                    <a:pt x="100" y="5518"/>
                    <a:pt x="234" y="4984"/>
                  </a:cubicBezTo>
                  <a:cubicBezTo>
                    <a:pt x="334" y="4684"/>
                    <a:pt x="467" y="4384"/>
                    <a:pt x="634" y="4117"/>
                  </a:cubicBezTo>
                  <a:cubicBezTo>
                    <a:pt x="868" y="3750"/>
                    <a:pt x="1201" y="3483"/>
                    <a:pt x="1601" y="3350"/>
                  </a:cubicBezTo>
                  <a:cubicBezTo>
                    <a:pt x="1694" y="3332"/>
                    <a:pt x="1787" y="3324"/>
                    <a:pt x="1878" y="3324"/>
                  </a:cubicBezTo>
                  <a:cubicBezTo>
                    <a:pt x="2314" y="3324"/>
                    <a:pt x="2727" y="3513"/>
                    <a:pt x="3002" y="3817"/>
                  </a:cubicBezTo>
                  <a:cubicBezTo>
                    <a:pt x="3436" y="4184"/>
                    <a:pt x="3803" y="4717"/>
                    <a:pt x="4437" y="5018"/>
                  </a:cubicBezTo>
                  <a:cubicBezTo>
                    <a:pt x="4646" y="5097"/>
                    <a:pt x="4864" y="5135"/>
                    <a:pt x="5080" y="5135"/>
                  </a:cubicBezTo>
                  <a:cubicBezTo>
                    <a:pt x="5588" y="5135"/>
                    <a:pt x="6087" y="4925"/>
                    <a:pt x="6438" y="4551"/>
                  </a:cubicBezTo>
                  <a:cubicBezTo>
                    <a:pt x="6939" y="3950"/>
                    <a:pt x="7205" y="3216"/>
                    <a:pt x="7172" y="2449"/>
                  </a:cubicBezTo>
                  <a:cubicBezTo>
                    <a:pt x="7172" y="2082"/>
                    <a:pt x="7172" y="1715"/>
                    <a:pt x="7239" y="1382"/>
                  </a:cubicBezTo>
                  <a:cubicBezTo>
                    <a:pt x="7272" y="1048"/>
                    <a:pt x="7506" y="748"/>
                    <a:pt x="7806" y="681"/>
                  </a:cubicBezTo>
                  <a:cubicBezTo>
                    <a:pt x="7858" y="669"/>
                    <a:pt x="7912" y="664"/>
                    <a:pt x="7965" y="664"/>
                  </a:cubicBezTo>
                  <a:cubicBezTo>
                    <a:pt x="8218" y="664"/>
                    <a:pt x="8475" y="789"/>
                    <a:pt x="8640" y="981"/>
                  </a:cubicBezTo>
                  <a:cubicBezTo>
                    <a:pt x="8873" y="1215"/>
                    <a:pt x="9040" y="1482"/>
                    <a:pt x="9174" y="1782"/>
                  </a:cubicBezTo>
                  <a:cubicBezTo>
                    <a:pt x="9307" y="2082"/>
                    <a:pt x="9440" y="2349"/>
                    <a:pt x="9607" y="2616"/>
                  </a:cubicBezTo>
                  <a:cubicBezTo>
                    <a:pt x="9774" y="2883"/>
                    <a:pt x="10007" y="3116"/>
                    <a:pt x="10308" y="3250"/>
                  </a:cubicBezTo>
                  <a:cubicBezTo>
                    <a:pt x="10441" y="3316"/>
                    <a:pt x="10591" y="3350"/>
                    <a:pt x="10741" y="3350"/>
                  </a:cubicBezTo>
                  <a:cubicBezTo>
                    <a:pt x="10891" y="3350"/>
                    <a:pt x="11042" y="3316"/>
                    <a:pt x="11175" y="3250"/>
                  </a:cubicBezTo>
                  <a:cubicBezTo>
                    <a:pt x="11408" y="3083"/>
                    <a:pt x="11609" y="2883"/>
                    <a:pt x="11709" y="2616"/>
                  </a:cubicBezTo>
                  <a:cubicBezTo>
                    <a:pt x="11875" y="2216"/>
                    <a:pt x="12009" y="1782"/>
                    <a:pt x="12076" y="1348"/>
                  </a:cubicBezTo>
                  <a:cubicBezTo>
                    <a:pt x="12142" y="1015"/>
                    <a:pt x="12242" y="714"/>
                    <a:pt x="12443" y="448"/>
                  </a:cubicBezTo>
                  <a:cubicBezTo>
                    <a:pt x="12543" y="247"/>
                    <a:pt x="12709" y="114"/>
                    <a:pt x="12910" y="47"/>
                  </a:cubicBezTo>
                  <a:cubicBezTo>
                    <a:pt x="13043" y="14"/>
                    <a:pt x="13110" y="14"/>
                    <a:pt x="13110" y="14"/>
                  </a:cubicBezTo>
                  <a:cubicBezTo>
                    <a:pt x="13090" y="4"/>
                    <a:pt x="13068" y="0"/>
                    <a:pt x="130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7354860" y="3864685"/>
              <a:ext cx="239962" cy="88623"/>
            </a:xfrm>
            <a:custGeom>
              <a:avLst/>
              <a:gdLst/>
              <a:ahLst/>
              <a:cxnLst/>
              <a:rect l="l" t="t" r="r" b="b"/>
              <a:pathLst>
                <a:path w="11643" h="4300" extrusionOk="0">
                  <a:moveTo>
                    <a:pt x="11642" y="1"/>
                  </a:moveTo>
                  <a:cubicBezTo>
                    <a:pt x="11509" y="168"/>
                    <a:pt x="11376" y="335"/>
                    <a:pt x="11242" y="501"/>
                  </a:cubicBezTo>
                  <a:cubicBezTo>
                    <a:pt x="11075" y="735"/>
                    <a:pt x="10909" y="902"/>
                    <a:pt x="10742" y="1068"/>
                  </a:cubicBezTo>
                  <a:cubicBezTo>
                    <a:pt x="10508" y="1302"/>
                    <a:pt x="10208" y="1469"/>
                    <a:pt x="9908" y="1569"/>
                  </a:cubicBezTo>
                  <a:cubicBezTo>
                    <a:pt x="9778" y="1616"/>
                    <a:pt x="9640" y="1638"/>
                    <a:pt x="9500" y="1638"/>
                  </a:cubicBezTo>
                  <a:cubicBezTo>
                    <a:pt x="9246" y="1638"/>
                    <a:pt x="8989" y="1565"/>
                    <a:pt x="8774" y="1435"/>
                  </a:cubicBezTo>
                  <a:cubicBezTo>
                    <a:pt x="8407" y="1235"/>
                    <a:pt x="8240" y="768"/>
                    <a:pt x="7806" y="435"/>
                  </a:cubicBezTo>
                  <a:cubicBezTo>
                    <a:pt x="7640" y="330"/>
                    <a:pt x="7460" y="278"/>
                    <a:pt x="7283" y="278"/>
                  </a:cubicBezTo>
                  <a:cubicBezTo>
                    <a:pt x="7177" y="278"/>
                    <a:pt x="7073" y="297"/>
                    <a:pt x="6972" y="335"/>
                  </a:cubicBezTo>
                  <a:cubicBezTo>
                    <a:pt x="6706" y="468"/>
                    <a:pt x="6505" y="701"/>
                    <a:pt x="6372" y="968"/>
                  </a:cubicBezTo>
                  <a:cubicBezTo>
                    <a:pt x="6239" y="1235"/>
                    <a:pt x="6172" y="1502"/>
                    <a:pt x="6139" y="1802"/>
                  </a:cubicBezTo>
                  <a:lnTo>
                    <a:pt x="6139" y="2636"/>
                  </a:lnTo>
                  <a:cubicBezTo>
                    <a:pt x="6139" y="2936"/>
                    <a:pt x="6105" y="3203"/>
                    <a:pt x="6005" y="3437"/>
                  </a:cubicBezTo>
                  <a:cubicBezTo>
                    <a:pt x="5905" y="3670"/>
                    <a:pt x="5738" y="3870"/>
                    <a:pt x="5505" y="3970"/>
                  </a:cubicBezTo>
                  <a:cubicBezTo>
                    <a:pt x="5298" y="4059"/>
                    <a:pt x="5078" y="4102"/>
                    <a:pt x="4860" y="4102"/>
                  </a:cubicBezTo>
                  <a:cubicBezTo>
                    <a:pt x="4585" y="4102"/>
                    <a:pt x="4312" y="4034"/>
                    <a:pt x="4070" y="3904"/>
                  </a:cubicBezTo>
                  <a:cubicBezTo>
                    <a:pt x="3637" y="3704"/>
                    <a:pt x="3270" y="3437"/>
                    <a:pt x="2903" y="3137"/>
                  </a:cubicBezTo>
                  <a:cubicBezTo>
                    <a:pt x="2569" y="2903"/>
                    <a:pt x="2169" y="2703"/>
                    <a:pt x="1769" y="2569"/>
                  </a:cubicBezTo>
                  <a:cubicBezTo>
                    <a:pt x="1644" y="2532"/>
                    <a:pt x="1514" y="2513"/>
                    <a:pt x="1383" y="2513"/>
                  </a:cubicBezTo>
                  <a:cubicBezTo>
                    <a:pt x="1165" y="2513"/>
                    <a:pt x="943" y="2565"/>
                    <a:pt x="735" y="2670"/>
                  </a:cubicBezTo>
                  <a:cubicBezTo>
                    <a:pt x="468" y="2770"/>
                    <a:pt x="268" y="2936"/>
                    <a:pt x="134" y="3170"/>
                  </a:cubicBezTo>
                  <a:cubicBezTo>
                    <a:pt x="34" y="3303"/>
                    <a:pt x="1" y="3470"/>
                    <a:pt x="1" y="3637"/>
                  </a:cubicBezTo>
                  <a:cubicBezTo>
                    <a:pt x="34" y="3770"/>
                    <a:pt x="68" y="3804"/>
                    <a:pt x="68" y="3804"/>
                  </a:cubicBezTo>
                  <a:cubicBezTo>
                    <a:pt x="34" y="3604"/>
                    <a:pt x="101" y="3403"/>
                    <a:pt x="201" y="3203"/>
                  </a:cubicBezTo>
                  <a:cubicBezTo>
                    <a:pt x="334" y="3003"/>
                    <a:pt x="535" y="2870"/>
                    <a:pt x="768" y="2770"/>
                  </a:cubicBezTo>
                  <a:cubicBezTo>
                    <a:pt x="944" y="2691"/>
                    <a:pt x="1143" y="2659"/>
                    <a:pt x="1337" y="2659"/>
                  </a:cubicBezTo>
                  <a:cubicBezTo>
                    <a:pt x="1475" y="2659"/>
                    <a:pt x="1611" y="2675"/>
                    <a:pt x="1735" y="2703"/>
                  </a:cubicBezTo>
                  <a:cubicBezTo>
                    <a:pt x="2102" y="2836"/>
                    <a:pt x="2469" y="3036"/>
                    <a:pt x="2803" y="3303"/>
                  </a:cubicBezTo>
                  <a:cubicBezTo>
                    <a:pt x="3170" y="3604"/>
                    <a:pt x="3570" y="3870"/>
                    <a:pt x="4004" y="4071"/>
                  </a:cubicBezTo>
                  <a:cubicBezTo>
                    <a:pt x="4271" y="4223"/>
                    <a:pt x="4581" y="4299"/>
                    <a:pt x="4898" y="4299"/>
                  </a:cubicBezTo>
                  <a:cubicBezTo>
                    <a:pt x="5135" y="4299"/>
                    <a:pt x="5376" y="4256"/>
                    <a:pt x="5605" y="4171"/>
                  </a:cubicBezTo>
                  <a:cubicBezTo>
                    <a:pt x="5872" y="4037"/>
                    <a:pt x="6072" y="3804"/>
                    <a:pt x="6205" y="3537"/>
                  </a:cubicBezTo>
                  <a:cubicBezTo>
                    <a:pt x="6305" y="3270"/>
                    <a:pt x="6372" y="2970"/>
                    <a:pt x="6372" y="2670"/>
                  </a:cubicBezTo>
                  <a:lnTo>
                    <a:pt x="6372" y="1802"/>
                  </a:lnTo>
                  <a:cubicBezTo>
                    <a:pt x="6372" y="1535"/>
                    <a:pt x="6439" y="1302"/>
                    <a:pt x="6572" y="1035"/>
                  </a:cubicBezTo>
                  <a:cubicBezTo>
                    <a:pt x="6672" y="835"/>
                    <a:pt x="6839" y="635"/>
                    <a:pt x="7039" y="535"/>
                  </a:cubicBezTo>
                  <a:cubicBezTo>
                    <a:pt x="7118" y="495"/>
                    <a:pt x="7207" y="476"/>
                    <a:pt x="7297" y="476"/>
                  </a:cubicBezTo>
                  <a:cubicBezTo>
                    <a:pt x="7434" y="476"/>
                    <a:pt x="7572" y="521"/>
                    <a:pt x="7673" y="601"/>
                  </a:cubicBezTo>
                  <a:cubicBezTo>
                    <a:pt x="8040" y="868"/>
                    <a:pt x="8273" y="1335"/>
                    <a:pt x="8674" y="1602"/>
                  </a:cubicBezTo>
                  <a:cubicBezTo>
                    <a:pt x="8894" y="1722"/>
                    <a:pt x="9150" y="1782"/>
                    <a:pt x="9413" y="1782"/>
                  </a:cubicBezTo>
                  <a:cubicBezTo>
                    <a:pt x="9589" y="1782"/>
                    <a:pt x="9768" y="1756"/>
                    <a:pt x="9941" y="1702"/>
                  </a:cubicBezTo>
                  <a:cubicBezTo>
                    <a:pt x="10275" y="1602"/>
                    <a:pt x="10575" y="1402"/>
                    <a:pt x="10809" y="1168"/>
                  </a:cubicBezTo>
                  <a:cubicBezTo>
                    <a:pt x="11009" y="968"/>
                    <a:pt x="11175" y="768"/>
                    <a:pt x="11309" y="568"/>
                  </a:cubicBezTo>
                  <a:cubicBezTo>
                    <a:pt x="11442" y="368"/>
                    <a:pt x="11509" y="234"/>
                    <a:pt x="11576" y="134"/>
                  </a:cubicBezTo>
                  <a:cubicBezTo>
                    <a:pt x="11609" y="101"/>
                    <a:pt x="11642" y="34"/>
                    <a:pt x="116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894928" y="4339024"/>
              <a:ext cx="480584" cy="115663"/>
            </a:xfrm>
            <a:custGeom>
              <a:avLst/>
              <a:gdLst/>
              <a:ahLst/>
              <a:cxnLst/>
              <a:rect l="l" t="t" r="r" b="b"/>
              <a:pathLst>
                <a:path w="23318" h="5612" extrusionOk="0">
                  <a:moveTo>
                    <a:pt x="19565" y="1"/>
                  </a:moveTo>
                  <a:cubicBezTo>
                    <a:pt x="19412" y="1"/>
                    <a:pt x="19260" y="25"/>
                    <a:pt x="19115" y="69"/>
                  </a:cubicBezTo>
                  <a:cubicBezTo>
                    <a:pt x="18748" y="236"/>
                    <a:pt x="18447" y="503"/>
                    <a:pt x="18247" y="870"/>
                  </a:cubicBezTo>
                  <a:cubicBezTo>
                    <a:pt x="18014" y="1203"/>
                    <a:pt x="17847" y="1570"/>
                    <a:pt x="17680" y="1971"/>
                  </a:cubicBezTo>
                  <a:cubicBezTo>
                    <a:pt x="17513" y="2371"/>
                    <a:pt x="17313" y="2738"/>
                    <a:pt x="17046" y="3105"/>
                  </a:cubicBezTo>
                  <a:cubicBezTo>
                    <a:pt x="16828" y="3417"/>
                    <a:pt x="16434" y="3642"/>
                    <a:pt x="16029" y="3642"/>
                  </a:cubicBezTo>
                  <a:cubicBezTo>
                    <a:pt x="16001" y="3642"/>
                    <a:pt x="15973" y="3640"/>
                    <a:pt x="15946" y="3638"/>
                  </a:cubicBezTo>
                  <a:cubicBezTo>
                    <a:pt x="15479" y="3572"/>
                    <a:pt x="15078" y="3338"/>
                    <a:pt x="14811" y="2938"/>
                  </a:cubicBezTo>
                  <a:cubicBezTo>
                    <a:pt x="14511" y="2538"/>
                    <a:pt x="14244" y="2104"/>
                    <a:pt x="13944" y="1670"/>
                  </a:cubicBezTo>
                  <a:cubicBezTo>
                    <a:pt x="13611" y="1237"/>
                    <a:pt x="13177" y="870"/>
                    <a:pt x="12643" y="703"/>
                  </a:cubicBezTo>
                  <a:cubicBezTo>
                    <a:pt x="12497" y="668"/>
                    <a:pt x="12348" y="652"/>
                    <a:pt x="12200" y="652"/>
                  </a:cubicBezTo>
                  <a:cubicBezTo>
                    <a:pt x="11775" y="652"/>
                    <a:pt x="11355" y="789"/>
                    <a:pt x="11009" y="1037"/>
                  </a:cubicBezTo>
                  <a:cubicBezTo>
                    <a:pt x="10542" y="1337"/>
                    <a:pt x="10141" y="1737"/>
                    <a:pt x="9875" y="2237"/>
                  </a:cubicBezTo>
                  <a:cubicBezTo>
                    <a:pt x="9574" y="2704"/>
                    <a:pt x="9341" y="3171"/>
                    <a:pt x="9074" y="3605"/>
                  </a:cubicBezTo>
                  <a:cubicBezTo>
                    <a:pt x="8841" y="4039"/>
                    <a:pt x="8540" y="4439"/>
                    <a:pt x="8173" y="4773"/>
                  </a:cubicBezTo>
                  <a:cubicBezTo>
                    <a:pt x="7840" y="5106"/>
                    <a:pt x="7406" y="5306"/>
                    <a:pt x="6906" y="5406"/>
                  </a:cubicBezTo>
                  <a:cubicBezTo>
                    <a:pt x="6862" y="5410"/>
                    <a:pt x="6818" y="5411"/>
                    <a:pt x="6775" y="5411"/>
                  </a:cubicBezTo>
                  <a:cubicBezTo>
                    <a:pt x="6386" y="5411"/>
                    <a:pt x="6005" y="5279"/>
                    <a:pt x="5705" y="5039"/>
                  </a:cubicBezTo>
                  <a:cubicBezTo>
                    <a:pt x="5371" y="4739"/>
                    <a:pt x="5071" y="4439"/>
                    <a:pt x="4838" y="4072"/>
                  </a:cubicBezTo>
                  <a:cubicBezTo>
                    <a:pt x="4371" y="3405"/>
                    <a:pt x="3904" y="2704"/>
                    <a:pt x="3270" y="2304"/>
                  </a:cubicBezTo>
                  <a:cubicBezTo>
                    <a:pt x="2970" y="2104"/>
                    <a:pt x="2603" y="2004"/>
                    <a:pt x="2269" y="2004"/>
                  </a:cubicBezTo>
                  <a:cubicBezTo>
                    <a:pt x="1936" y="2004"/>
                    <a:pt x="1635" y="2104"/>
                    <a:pt x="1335" y="2237"/>
                  </a:cubicBezTo>
                  <a:cubicBezTo>
                    <a:pt x="902" y="2438"/>
                    <a:pt x="501" y="2804"/>
                    <a:pt x="268" y="3238"/>
                  </a:cubicBezTo>
                  <a:cubicBezTo>
                    <a:pt x="101" y="3505"/>
                    <a:pt x="34" y="3805"/>
                    <a:pt x="1" y="4139"/>
                  </a:cubicBezTo>
                  <a:cubicBezTo>
                    <a:pt x="1" y="4205"/>
                    <a:pt x="34" y="4306"/>
                    <a:pt x="34" y="4372"/>
                  </a:cubicBezTo>
                  <a:cubicBezTo>
                    <a:pt x="34" y="4286"/>
                    <a:pt x="34" y="4212"/>
                    <a:pt x="34" y="4139"/>
                  </a:cubicBezTo>
                  <a:cubicBezTo>
                    <a:pt x="68" y="3839"/>
                    <a:pt x="168" y="3538"/>
                    <a:pt x="301" y="3271"/>
                  </a:cubicBezTo>
                  <a:cubicBezTo>
                    <a:pt x="568" y="2871"/>
                    <a:pt x="935" y="2538"/>
                    <a:pt x="1369" y="2337"/>
                  </a:cubicBezTo>
                  <a:cubicBezTo>
                    <a:pt x="1635" y="2204"/>
                    <a:pt x="1936" y="2137"/>
                    <a:pt x="2236" y="2137"/>
                  </a:cubicBezTo>
                  <a:cubicBezTo>
                    <a:pt x="2569" y="2137"/>
                    <a:pt x="2903" y="2237"/>
                    <a:pt x="3170" y="2438"/>
                  </a:cubicBezTo>
                  <a:cubicBezTo>
                    <a:pt x="3770" y="2804"/>
                    <a:pt x="4171" y="3472"/>
                    <a:pt x="4671" y="4172"/>
                  </a:cubicBezTo>
                  <a:cubicBezTo>
                    <a:pt x="4904" y="4539"/>
                    <a:pt x="5205" y="4906"/>
                    <a:pt x="5572" y="5173"/>
                  </a:cubicBezTo>
                  <a:cubicBezTo>
                    <a:pt x="5902" y="5473"/>
                    <a:pt x="6341" y="5611"/>
                    <a:pt x="6791" y="5611"/>
                  </a:cubicBezTo>
                  <a:cubicBezTo>
                    <a:pt x="6840" y="5611"/>
                    <a:pt x="6890" y="5610"/>
                    <a:pt x="6939" y="5606"/>
                  </a:cubicBezTo>
                  <a:cubicBezTo>
                    <a:pt x="7440" y="5506"/>
                    <a:pt x="7907" y="5306"/>
                    <a:pt x="8273" y="4939"/>
                  </a:cubicBezTo>
                  <a:cubicBezTo>
                    <a:pt x="8674" y="4606"/>
                    <a:pt x="8974" y="4172"/>
                    <a:pt x="9241" y="3738"/>
                  </a:cubicBezTo>
                  <a:cubicBezTo>
                    <a:pt x="9508" y="3271"/>
                    <a:pt x="9741" y="2804"/>
                    <a:pt x="10008" y="2371"/>
                  </a:cubicBezTo>
                  <a:cubicBezTo>
                    <a:pt x="10275" y="1904"/>
                    <a:pt x="10642" y="1504"/>
                    <a:pt x="11109" y="1237"/>
                  </a:cubicBezTo>
                  <a:cubicBezTo>
                    <a:pt x="11411" y="985"/>
                    <a:pt x="11789" y="866"/>
                    <a:pt x="12186" y="866"/>
                  </a:cubicBezTo>
                  <a:cubicBezTo>
                    <a:pt x="12315" y="866"/>
                    <a:pt x="12446" y="879"/>
                    <a:pt x="12577" y="903"/>
                  </a:cubicBezTo>
                  <a:cubicBezTo>
                    <a:pt x="13044" y="1070"/>
                    <a:pt x="13444" y="1403"/>
                    <a:pt x="13744" y="1837"/>
                  </a:cubicBezTo>
                  <a:cubicBezTo>
                    <a:pt x="14044" y="2237"/>
                    <a:pt x="14311" y="2671"/>
                    <a:pt x="14645" y="3071"/>
                  </a:cubicBezTo>
                  <a:cubicBezTo>
                    <a:pt x="14778" y="3271"/>
                    <a:pt x="14978" y="3438"/>
                    <a:pt x="15178" y="3605"/>
                  </a:cubicBezTo>
                  <a:cubicBezTo>
                    <a:pt x="15379" y="3772"/>
                    <a:pt x="15645" y="3839"/>
                    <a:pt x="15912" y="3872"/>
                  </a:cubicBezTo>
                  <a:lnTo>
                    <a:pt x="16112" y="3872"/>
                  </a:lnTo>
                  <a:cubicBezTo>
                    <a:pt x="16146" y="3839"/>
                    <a:pt x="16212" y="3839"/>
                    <a:pt x="16279" y="3839"/>
                  </a:cubicBezTo>
                  <a:cubicBezTo>
                    <a:pt x="16413" y="3805"/>
                    <a:pt x="16513" y="3738"/>
                    <a:pt x="16646" y="3705"/>
                  </a:cubicBezTo>
                  <a:cubicBezTo>
                    <a:pt x="16846" y="3572"/>
                    <a:pt x="17013" y="3405"/>
                    <a:pt x="17180" y="3238"/>
                  </a:cubicBezTo>
                  <a:cubicBezTo>
                    <a:pt x="17413" y="2871"/>
                    <a:pt x="17647" y="2471"/>
                    <a:pt x="17814" y="2071"/>
                  </a:cubicBezTo>
                  <a:cubicBezTo>
                    <a:pt x="17980" y="1704"/>
                    <a:pt x="18147" y="1337"/>
                    <a:pt x="18347" y="970"/>
                  </a:cubicBezTo>
                  <a:cubicBezTo>
                    <a:pt x="18514" y="670"/>
                    <a:pt x="18814" y="403"/>
                    <a:pt x="19148" y="269"/>
                  </a:cubicBezTo>
                  <a:cubicBezTo>
                    <a:pt x="19287" y="207"/>
                    <a:pt x="19434" y="181"/>
                    <a:pt x="19581" y="181"/>
                  </a:cubicBezTo>
                  <a:cubicBezTo>
                    <a:pt x="19751" y="181"/>
                    <a:pt x="19921" y="216"/>
                    <a:pt x="20082" y="269"/>
                  </a:cubicBezTo>
                  <a:cubicBezTo>
                    <a:pt x="20349" y="403"/>
                    <a:pt x="20616" y="536"/>
                    <a:pt x="20849" y="736"/>
                  </a:cubicBezTo>
                  <a:cubicBezTo>
                    <a:pt x="21083" y="870"/>
                    <a:pt x="21316" y="1003"/>
                    <a:pt x="21550" y="1137"/>
                  </a:cubicBezTo>
                  <a:cubicBezTo>
                    <a:pt x="21750" y="1237"/>
                    <a:pt x="21950" y="1337"/>
                    <a:pt x="22183" y="1370"/>
                  </a:cubicBezTo>
                  <a:cubicBezTo>
                    <a:pt x="22261" y="1387"/>
                    <a:pt x="22341" y="1396"/>
                    <a:pt x="22421" y="1396"/>
                  </a:cubicBezTo>
                  <a:cubicBezTo>
                    <a:pt x="22652" y="1396"/>
                    <a:pt x="22886" y="1327"/>
                    <a:pt x="23084" y="1203"/>
                  </a:cubicBezTo>
                  <a:cubicBezTo>
                    <a:pt x="23184" y="1170"/>
                    <a:pt x="23251" y="1070"/>
                    <a:pt x="23318" y="970"/>
                  </a:cubicBezTo>
                  <a:lnTo>
                    <a:pt x="23318" y="970"/>
                  </a:lnTo>
                  <a:cubicBezTo>
                    <a:pt x="23251" y="1037"/>
                    <a:pt x="23184" y="1103"/>
                    <a:pt x="23117" y="1170"/>
                  </a:cubicBezTo>
                  <a:cubicBezTo>
                    <a:pt x="22917" y="1259"/>
                    <a:pt x="22717" y="1318"/>
                    <a:pt x="22517" y="1318"/>
                  </a:cubicBezTo>
                  <a:cubicBezTo>
                    <a:pt x="22417" y="1318"/>
                    <a:pt x="22317" y="1303"/>
                    <a:pt x="22217" y="1270"/>
                  </a:cubicBezTo>
                  <a:cubicBezTo>
                    <a:pt x="22017" y="1237"/>
                    <a:pt x="21816" y="1137"/>
                    <a:pt x="21616" y="1037"/>
                  </a:cubicBezTo>
                  <a:cubicBezTo>
                    <a:pt x="21383" y="903"/>
                    <a:pt x="21183" y="770"/>
                    <a:pt x="20949" y="603"/>
                  </a:cubicBezTo>
                  <a:cubicBezTo>
                    <a:pt x="20716" y="403"/>
                    <a:pt x="20449" y="236"/>
                    <a:pt x="20149" y="136"/>
                  </a:cubicBezTo>
                  <a:cubicBezTo>
                    <a:pt x="19961" y="42"/>
                    <a:pt x="19762" y="1"/>
                    <a:pt x="195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6919000" y="4056749"/>
              <a:ext cx="440003" cy="123351"/>
            </a:xfrm>
            <a:custGeom>
              <a:avLst/>
              <a:gdLst/>
              <a:ahLst/>
              <a:cxnLst/>
              <a:rect l="l" t="t" r="r" b="b"/>
              <a:pathLst>
                <a:path w="21349" h="5985" extrusionOk="0">
                  <a:moveTo>
                    <a:pt x="18975" y="1"/>
                  </a:moveTo>
                  <a:cubicBezTo>
                    <a:pt x="18787" y="1"/>
                    <a:pt x="18597" y="60"/>
                    <a:pt x="18447" y="189"/>
                  </a:cubicBezTo>
                  <a:cubicBezTo>
                    <a:pt x="18247" y="422"/>
                    <a:pt x="18080" y="722"/>
                    <a:pt x="18013" y="1023"/>
                  </a:cubicBezTo>
                  <a:cubicBezTo>
                    <a:pt x="17947" y="1356"/>
                    <a:pt x="17813" y="1656"/>
                    <a:pt x="17680" y="1957"/>
                  </a:cubicBezTo>
                  <a:cubicBezTo>
                    <a:pt x="17513" y="2257"/>
                    <a:pt x="17213" y="2490"/>
                    <a:pt x="16879" y="2524"/>
                  </a:cubicBezTo>
                  <a:cubicBezTo>
                    <a:pt x="16833" y="2528"/>
                    <a:pt x="16786" y="2530"/>
                    <a:pt x="16739" y="2530"/>
                  </a:cubicBezTo>
                  <a:cubicBezTo>
                    <a:pt x="16420" y="2530"/>
                    <a:pt x="16103" y="2432"/>
                    <a:pt x="15812" y="2257"/>
                  </a:cubicBezTo>
                  <a:cubicBezTo>
                    <a:pt x="15478" y="2023"/>
                    <a:pt x="15178" y="1757"/>
                    <a:pt x="14911" y="1456"/>
                  </a:cubicBezTo>
                  <a:cubicBezTo>
                    <a:pt x="14611" y="1089"/>
                    <a:pt x="14311" y="789"/>
                    <a:pt x="13977" y="489"/>
                  </a:cubicBezTo>
                  <a:cubicBezTo>
                    <a:pt x="13611" y="245"/>
                    <a:pt x="13189" y="84"/>
                    <a:pt x="12736" y="84"/>
                  </a:cubicBezTo>
                  <a:cubicBezTo>
                    <a:pt x="12694" y="84"/>
                    <a:pt x="12652" y="86"/>
                    <a:pt x="12609" y="89"/>
                  </a:cubicBezTo>
                  <a:cubicBezTo>
                    <a:pt x="11609" y="189"/>
                    <a:pt x="10708" y="722"/>
                    <a:pt x="10108" y="1523"/>
                  </a:cubicBezTo>
                  <a:cubicBezTo>
                    <a:pt x="9507" y="2324"/>
                    <a:pt x="9107" y="3224"/>
                    <a:pt x="8607" y="3991"/>
                  </a:cubicBezTo>
                  <a:cubicBezTo>
                    <a:pt x="8140" y="4759"/>
                    <a:pt x="7472" y="5359"/>
                    <a:pt x="6638" y="5659"/>
                  </a:cubicBezTo>
                  <a:cubicBezTo>
                    <a:pt x="6416" y="5740"/>
                    <a:pt x="6170" y="5784"/>
                    <a:pt x="5928" y="5784"/>
                  </a:cubicBezTo>
                  <a:cubicBezTo>
                    <a:pt x="5771" y="5784"/>
                    <a:pt x="5616" y="5766"/>
                    <a:pt x="5471" y="5726"/>
                  </a:cubicBezTo>
                  <a:cubicBezTo>
                    <a:pt x="5104" y="5659"/>
                    <a:pt x="4770" y="5459"/>
                    <a:pt x="4504" y="5159"/>
                  </a:cubicBezTo>
                  <a:cubicBezTo>
                    <a:pt x="3970" y="4659"/>
                    <a:pt x="3603" y="3991"/>
                    <a:pt x="3036" y="3658"/>
                  </a:cubicBezTo>
                  <a:cubicBezTo>
                    <a:pt x="2774" y="3513"/>
                    <a:pt x="2513" y="3418"/>
                    <a:pt x="2230" y="3418"/>
                  </a:cubicBezTo>
                  <a:cubicBezTo>
                    <a:pt x="2188" y="3418"/>
                    <a:pt x="2145" y="3420"/>
                    <a:pt x="2102" y="3424"/>
                  </a:cubicBezTo>
                  <a:cubicBezTo>
                    <a:pt x="1802" y="3458"/>
                    <a:pt x="1535" y="3558"/>
                    <a:pt x="1301" y="3725"/>
                  </a:cubicBezTo>
                  <a:cubicBezTo>
                    <a:pt x="968" y="4025"/>
                    <a:pt x="668" y="4358"/>
                    <a:pt x="434" y="4725"/>
                  </a:cubicBezTo>
                  <a:cubicBezTo>
                    <a:pt x="301" y="4992"/>
                    <a:pt x="167" y="5226"/>
                    <a:pt x="67" y="5493"/>
                  </a:cubicBezTo>
                  <a:cubicBezTo>
                    <a:pt x="34" y="5593"/>
                    <a:pt x="0" y="5659"/>
                    <a:pt x="0" y="5759"/>
                  </a:cubicBezTo>
                  <a:cubicBezTo>
                    <a:pt x="0" y="5761"/>
                    <a:pt x="1" y="5761"/>
                    <a:pt x="1" y="5761"/>
                  </a:cubicBezTo>
                  <a:cubicBezTo>
                    <a:pt x="11" y="5761"/>
                    <a:pt x="149" y="5369"/>
                    <a:pt x="534" y="4792"/>
                  </a:cubicBezTo>
                  <a:cubicBezTo>
                    <a:pt x="734" y="4425"/>
                    <a:pt x="1034" y="4092"/>
                    <a:pt x="1401" y="3825"/>
                  </a:cubicBezTo>
                  <a:cubicBezTo>
                    <a:pt x="1602" y="3691"/>
                    <a:pt x="1835" y="3591"/>
                    <a:pt x="2102" y="3558"/>
                  </a:cubicBezTo>
                  <a:cubicBezTo>
                    <a:pt x="2402" y="3558"/>
                    <a:pt x="2702" y="3625"/>
                    <a:pt x="2936" y="3758"/>
                  </a:cubicBezTo>
                  <a:cubicBezTo>
                    <a:pt x="3470" y="4092"/>
                    <a:pt x="3836" y="4759"/>
                    <a:pt x="4370" y="5292"/>
                  </a:cubicBezTo>
                  <a:cubicBezTo>
                    <a:pt x="4637" y="5593"/>
                    <a:pt x="5004" y="5826"/>
                    <a:pt x="5404" y="5926"/>
                  </a:cubicBezTo>
                  <a:cubicBezTo>
                    <a:pt x="5575" y="5966"/>
                    <a:pt x="5746" y="5984"/>
                    <a:pt x="5917" y="5984"/>
                  </a:cubicBezTo>
                  <a:cubicBezTo>
                    <a:pt x="6180" y="5984"/>
                    <a:pt x="6443" y="5940"/>
                    <a:pt x="6705" y="5859"/>
                  </a:cubicBezTo>
                  <a:cubicBezTo>
                    <a:pt x="7572" y="5526"/>
                    <a:pt x="8306" y="4925"/>
                    <a:pt x="8773" y="4125"/>
                  </a:cubicBezTo>
                  <a:cubicBezTo>
                    <a:pt x="9307" y="3358"/>
                    <a:pt x="9707" y="2457"/>
                    <a:pt x="10308" y="1690"/>
                  </a:cubicBezTo>
                  <a:cubicBezTo>
                    <a:pt x="10841" y="923"/>
                    <a:pt x="11709" y="422"/>
                    <a:pt x="12643" y="322"/>
                  </a:cubicBezTo>
                  <a:cubicBezTo>
                    <a:pt x="12686" y="319"/>
                    <a:pt x="12729" y="317"/>
                    <a:pt x="12773" y="317"/>
                  </a:cubicBezTo>
                  <a:cubicBezTo>
                    <a:pt x="13162" y="317"/>
                    <a:pt x="13543" y="452"/>
                    <a:pt x="13844" y="722"/>
                  </a:cubicBezTo>
                  <a:cubicBezTo>
                    <a:pt x="14177" y="989"/>
                    <a:pt x="14477" y="1290"/>
                    <a:pt x="14744" y="1623"/>
                  </a:cubicBezTo>
                  <a:cubicBezTo>
                    <a:pt x="15236" y="2208"/>
                    <a:pt x="15927" y="2735"/>
                    <a:pt x="16686" y="2735"/>
                  </a:cubicBezTo>
                  <a:cubicBezTo>
                    <a:pt x="16750" y="2735"/>
                    <a:pt x="16814" y="2732"/>
                    <a:pt x="16879" y="2724"/>
                  </a:cubicBezTo>
                  <a:cubicBezTo>
                    <a:pt x="17079" y="2691"/>
                    <a:pt x="17279" y="2624"/>
                    <a:pt x="17446" y="2524"/>
                  </a:cubicBezTo>
                  <a:cubicBezTo>
                    <a:pt x="17613" y="2390"/>
                    <a:pt x="17713" y="2257"/>
                    <a:pt x="17813" y="2057"/>
                  </a:cubicBezTo>
                  <a:cubicBezTo>
                    <a:pt x="17947" y="1757"/>
                    <a:pt x="18080" y="1423"/>
                    <a:pt x="18147" y="1089"/>
                  </a:cubicBezTo>
                  <a:cubicBezTo>
                    <a:pt x="18213" y="823"/>
                    <a:pt x="18347" y="522"/>
                    <a:pt x="18547" y="322"/>
                  </a:cubicBezTo>
                  <a:cubicBezTo>
                    <a:pt x="18660" y="209"/>
                    <a:pt x="18835" y="142"/>
                    <a:pt x="19009" y="142"/>
                  </a:cubicBezTo>
                  <a:cubicBezTo>
                    <a:pt x="19091" y="142"/>
                    <a:pt x="19173" y="157"/>
                    <a:pt x="19247" y="189"/>
                  </a:cubicBezTo>
                  <a:cubicBezTo>
                    <a:pt x="19681" y="389"/>
                    <a:pt x="19981" y="756"/>
                    <a:pt x="20315" y="923"/>
                  </a:cubicBezTo>
                  <a:cubicBezTo>
                    <a:pt x="20446" y="1017"/>
                    <a:pt x="20610" y="1058"/>
                    <a:pt x="20775" y="1058"/>
                  </a:cubicBezTo>
                  <a:cubicBezTo>
                    <a:pt x="20903" y="1058"/>
                    <a:pt x="21032" y="1033"/>
                    <a:pt x="21149" y="989"/>
                  </a:cubicBezTo>
                  <a:cubicBezTo>
                    <a:pt x="21216" y="956"/>
                    <a:pt x="21282" y="923"/>
                    <a:pt x="21316" y="856"/>
                  </a:cubicBezTo>
                  <a:cubicBezTo>
                    <a:pt x="21349" y="823"/>
                    <a:pt x="21349" y="789"/>
                    <a:pt x="21349" y="789"/>
                  </a:cubicBezTo>
                  <a:lnTo>
                    <a:pt x="21349" y="789"/>
                  </a:lnTo>
                  <a:cubicBezTo>
                    <a:pt x="21282" y="856"/>
                    <a:pt x="21216" y="923"/>
                    <a:pt x="21149" y="956"/>
                  </a:cubicBezTo>
                  <a:cubicBezTo>
                    <a:pt x="21064" y="977"/>
                    <a:pt x="20977" y="988"/>
                    <a:pt x="20889" y="988"/>
                  </a:cubicBezTo>
                  <a:cubicBezTo>
                    <a:pt x="20699" y="988"/>
                    <a:pt x="20508" y="937"/>
                    <a:pt x="20348" y="823"/>
                  </a:cubicBezTo>
                  <a:cubicBezTo>
                    <a:pt x="20048" y="689"/>
                    <a:pt x="19781" y="289"/>
                    <a:pt x="19281" y="55"/>
                  </a:cubicBezTo>
                  <a:cubicBezTo>
                    <a:pt x="19185" y="19"/>
                    <a:pt x="19081" y="1"/>
                    <a:pt x="189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6950616" y="3769137"/>
              <a:ext cx="412530" cy="131327"/>
            </a:xfrm>
            <a:custGeom>
              <a:avLst/>
              <a:gdLst/>
              <a:ahLst/>
              <a:cxnLst/>
              <a:rect l="l" t="t" r="r" b="b"/>
              <a:pathLst>
                <a:path w="20016" h="6372" extrusionOk="0">
                  <a:moveTo>
                    <a:pt x="19323" y="0"/>
                  </a:moveTo>
                  <a:cubicBezTo>
                    <a:pt x="19240" y="0"/>
                    <a:pt x="19159" y="11"/>
                    <a:pt x="19081" y="34"/>
                  </a:cubicBezTo>
                  <a:cubicBezTo>
                    <a:pt x="18881" y="100"/>
                    <a:pt x="18714" y="167"/>
                    <a:pt x="18547" y="267"/>
                  </a:cubicBezTo>
                  <a:cubicBezTo>
                    <a:pt x="18381" y="401"/>
                    <a:pt x="18247" y="567"/>
                    <a:pt x="18114" y="768"/>
                  </a:cubicBezTo>
                  <a:cubicBezTo>
                    <a:pt x="17880" y="1235"/>
                    <a:pt x="17680" y="1735"/>
                    <a:pt x="17547" y="2235"/>
                  </a:cubicBezTo>
                  <a:cubicBezTo>
                    <a:pt x="17480" y="2535"/>
                    <a:pt x="17347" y="2802"/>
                    <a:pt x="17180" y="3036"/>
                  </a:cubicBezTo>
                  <a:cubicBezTo>
                    <a:pt x="16980" y="3303"/>
                    <a:pt x="16746" y="3469"/>
                    <a:pt x="16446" y="3570"/>
                  </a:cubicBezTo>
                  <a:cubicBezTo>
                    <a:pt x="16315" y="3604"/>
                    <a:pt x="16179" y="3620"/>
                    <a:pt x="16041" y="3620"/>
                  </a:cubicBezTo>
                  <a:cubicBezTo>
                    <a:pt x="15514" y="3620"/>
                    <a:pt x="14954" y="3387"/>
                    <a:pt x="14478" y="3069"/>
                  </a:cubicBezTo>
                  <a:cubicBezTo>
                    <a:pt x="13844" y="2636"/>
                    <a:pt x="13210" y="2068"/>
                    <a:pt x="12343" y="1902"/>
                  </a:cubicBezTo>
                  <a:cubicBezTo>
                    <a:pt x="12226" y="1885"/>
                    <a:pt x="12112" y="1877"/>
                    <a:pt x="11999" y="1877"/>
                  </a:cubicBezTo>
                  <a:cubicBezTo>
                    <a:pt x="11661" y="1877"/>
                    <a:pt x="11342" y="1952"/>
                    <a:pt x="11042" y="2102"/>
                  </a:cubicBezTo>
                  <a:cubicBezTo>
                    <a:pt x="10642" y="2302"/>
                    <a:pt x="10275" y="2602"/>
                    <a:pt x="9975" y="2936"/>
                  </a:cubicBezTo>
                  <a:cubicBezTo>
                    <a:pt x="9341" y="3603"/>
                    <a:pt x="8941" y="4403"/>
                    <a:pt x="8407" y="5037"/>
                  </a:cubicBezTo>
                  <a:cubicBezTo>
                    <a:pt x="7973" y="5671"/>
                    <a:pt x="7273" y="6071"/>
                    <a:pt x="6472" y="6171"/>
                  </a:cubicBezTo>
                  <a:cubicBezTo>
                    <a:pt x="5772" y="6138"/>
                    <a:pt x="5104" y="5871"/>
                    <a:pt x="4571" y="5404"/>
                  </a:cubicBezTo>
                  <a:cubicBezTo>
                    <a:pt x="4037" y="4971"/>
                    <a:pt x="3570" y="4537"/>
                    <a:pt x="3070" y="4203"/>
                  </a:cubicBezTo>
                  <a:cubicBezTo>
                    <a:pt x="2636" y="3903"/>
                    <a:pt x="2136" y="3703"/>
                    <a:pt x="1569" y="3703"/>
                  </a:cubicBezTo>
                  <a:cubicBezTo>
                    <a:pt x="1168" y="3703"/>
                    <a:pt x="768" y="3870"/>
                    <a:pt x="468" y="4103"/>
                  </a:cubicBezTo>
                  <a:cubicBezTo>
                    <a:pt x="268" y="4270"/>
                    <a:pt x="101" y="4470"/>
                    <a:pt x="34" y="4737"/>
                  </a:cubicBezTo>
                  <a:cubicBezTo>
                    <a:pt x="1" y="4804"/>
                    <a:pt x="1" y="4904"/>
                    <a:pt x="1" y="5004"/>
                  </a:cubicBezTo>
                  <a:cubicBezTo>
                    <a:pt x="34" y="5004"/>
                    <a:pt x="34" y="4904"/>
                    <a:pt x="68" y="4737"/>
                  </a:cubicBezTo>
                  <a:cubicBezTo>
                    <a:pt x="168" y="4504"/>
                    <a:pt x="301" y="4337"/>
                    <a:pt x="501" y="4170"/>
                  </a:cubicBezTo>
                  <a:cubicBezTo>
                    <a:pt x="801" y="3936"/>
                    <a:pt x="1202" y="3836"/>
                    <a:pt x="1569" y="3836"/>
                  </a:cubicBezTo>
                  <a:cubicBezTo>
                    <a:pt x="2069" y="3870"/>
                    <a:pt x="2569" y="4037"/>
                    <a:pt x="3003" y="4337"/>
                  </a:cubicBezTo>
                  <a:cubicBezTo>
                    <a:pt x="3470" y="4670"/>
                    <a:pt x="3904" y="5137"/>
                    <a:pt x="4437" y="5538"/>
                  </a:cubicBezTo>
                  <a:cubicBezTo>
                    <a:pt x="5004" y="6038"/>
                    <a:pt x="5738" y="6338"/>
                    <a:pt x="6472" y="6372"/>
                  </a:cubicBezTo>
                  <a:cubicBezTo>
                    <a:pt x="6906" y="6372"/>
                    <a:pt x="7306" y="6238"/>
                    <a:pt x="7640" y="6005"/>
                  </a:cubicBezTo>
                  <a:cubicBezTo>
                    <a:pt x="8007" y="5771"/>
                    <a:pt x="8307" y="5504"/>
                    <a:pt x="8574" y="5171"/>
                  </a:cubicBezTo>
                  <a:cubicBezTo>
                    <a:pt x="9141" y="4537"/>
                    <a:pt x="9541" y="3736"/>
                    <a:pt x="10141" y="3103"/>
                  </a:cubicBezTo>
                  <a:cubicBezTo>
                    <a:pt x="10408" y="2802"/>
                    <a:pt x="10742" y="2535"/>
                    <a:pt x="11109" y="2335"/>
                  </a:cubicBezTo>
                  <a:cubicBezTo>
                    <a:pt x="11384" y="2185"/>
                    <a:pt x="11678" y="2110"/>
                    <a:pt x="11977" y="2110"/>
                  </a:cubicBezTo>
                  <a:cubicBezTo>
                    <a:pt x="12076" y="2110"/>
                    <a:pt x="12176" y="2118"/>
                    <a:pt x="12276" y="2135"/>
                  </a:cubicBezTo>
                  <a:cubicBezTo>
                    <a:pt x="13110" y="2269"/>
                    <a:pt x="13711" y="2836"/>
                    <a:pt x="14378" y="3269"/>
                  </a:cubicBezTo>
                  <a:cubicBezTo>
                    <a:pt x="14678" y="3469"/>
                    <a:pt x="15045" y="3636"/>
                    <a:pt x="15412" y="3736"/>
                  </a:cubicBezTo>
                  <a:cubicBezTo>
                    <a:pt x="15591" y="3808"/>
                    <a:pt x="15789" y="3841"/>
                    <a:pt x="15990" y="3841"/>
                  </a:cubicBezTo>
                  <a:cubicBezTo>
                    <a:pt x="16165" y="3841"/>
                    <a:pt x="16342" y="3816"/>
                    <a:pt x="16513" y="3770"/>
                  </a:cubicBezTo>
                  <a:cubicBezTo>
                    <a:pt x="16846" y="3670"/>
                    <a:pt x="17146" y="3469"/>
                    <a:pt x="17347" y="3169"/>
                  </a:cubicBezTo>
                  <a:cubicBezTo>
                    <a:pt x="17513" y="2902"/>
                    <a:pt x="17647" y="2636"/>
                    <a:pt x="17747" y="2335"/>
                  </a:cubicBezTo>
                  <a:cubicBezTo>
                    <a:pt x="17847" y="1835"/>
                    <a:pt x="18014" y="1335"/>
                    <a:pt x="18247" y="868"/>
                  </a:cubicBezTo>
                  <a:cubicBezTo>
                    <a:pt x="18414" y="534"/>
                    <a:pt x="18748" y="267"/>
                    <a:pt x="19114" y="167"/>
                  </a:cubicBezTo>
                  <a:cubicBezTo>
                    <a:pt x="19219" y="137"/>
                    <a:pt x="19324" y="121"/>
                    <a:pt x="19429" y="121"/>
                  </a:cubicBezTo>
                  <a:cubicBezTo>
                    <a:pt x="19558" y="121"/>
                    <a:pt x="19686" y="145"/>
                    <a:pt x="19815" y="200"/>
                  </a:cubicBezTo>
                  <a:cubicBezTo>
                    <a:pt x="19982" y="301"/>
                    <a:pt x="20015" y="367"/>
                    <a:pt x="20015" y="367"/>
                  </a:cubicBezTo>
                  <a:cubicBezTo>
                    <a:pt x="19982" y="267"/>
                    <a:pt x="19915" y="200"/>
                    <a:pt x="19815" y="134"/>
                  </a:cubicBezTo>
                  <a:cubicBezTo>
                    <a:pt x="19659" y="45"/>
                    <a:pt x="19489" y="0"/>
                    <a:pt x="19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7106675" y="3622620"/>
              <a:ext cx="212468" cy="60593"/>
            </a:xfrm>
            <a:custGeom>
              <a:avLst/>
              <a:gdLst/>
              <a:ahLst/>
              <a:cxnLst/>
              <a:rect l="l" t="t" r="r" b="b"/>
              <a:pathLst>
                <a:path w="10309" h="2940" extrusionOk="0">
                  <a:moveTo>
                    <a:pt x="7014" y="0"/>
                  </a:moveTo>
                  <a:cubicBezTo>
                    <a:pt x="6556" y="0"/>
                    <a:pt x="6105" y="168"/>
                    <a:pt x="5738" y="505"/>
                  </a:cubicBezTo>
                  <a:cubicBezTo>
                    <a:pt x="5371" y="872"/>
                    <a:pt x="5038" y="1305"/>
                    <a:pt x="4838" y="1806"/>
                  </a:cubicBezTo>
                  <a:cubicBezTo>
                    <a:pt x="4738" y="2006"/>
                    <a:pt x="4571" y="2239"/>
                    <a:pt x="4404" y="2439"/>
                  </a:cubicBezTo>
                  <a:cubicBezTo>
                    <a:pt x="4271" y="2606"/>
                    <a:pt x="4070" y="2706"/>
                    <a:pt x="3837" y="2706"/>
                  </a:cubicBezTo>
                  <a:cubicBezTo>
                    <a:pt x="3603" y="2673"/>
                    <a:pt x="3437" y="2573"/>
                    <a:pt x="3303" y="2373"/>
                  </a:cubicBezTo>
                  <a:cubicBezTo>
                    <a:pt x="3136" y="2206"/>
                    <a:pt x="3036" y="2006"/>
                    <a:pt x="2970" y="1806"/>
                  </a:cubicBezTo>
                  <a:cubicBezTo>
                    <a:pt x="2870" y="1339"/>
                    <a:pt x="2669" y="938"/>
                    <a:pt x="2369" y="605"/>
                  </a:cubicBezTo>
                  <a:cubicBezTo>
                    <a:pt x="2202" y="438"/>
                    <a:pt x="2002" y="338"/>
                    <a:pt x="1802" y="338"/>
                  </a:cubicBezTo>
                  <a:cubicBezTo>
                    <a:pt x="1768" y="332"/>
                    <a:pt x="1734" y="329"/>
                    <a:pt x="1699" y="329"/>
                  </a:cubicBezTo>
                  <a:cubicBezTo>
                    <a:pt x="1534" y="329"/>
                    <a:pt x="1373" y="394"/>
                    <a:pt x="1235" y="505"/>
                  </a:cubicBezTo>
                  <a:cubicBezTo>
                    <a:pt x="1002" y="738"/>
                    <a:pt x="868" y="1038"/>
                    <a:pt x="801" y="1372"/>
                  </a:cubicBezTo>
                  <a:cubicBezTo>
                    <a:pt x="735" y="1572"/>
                    <a:pt x="635" y="1806"/>
                    <a:pt x="468" y="1972"/>
                  </a:cubicBezTo>
                  <a:cubicBezTo>
                    <a:pt x="368" y="2139"/>
                    <a:pt x="168" y="2239"/>
                    <a:pt x="1" y="2239"/>
                  </a:cubicBezTo>
                  <a:cubicBezTo>
                    <a:pt x="18" y="2256"/>
                    <a:pt x="43" y="2264"/>
                    <a:pt x="68" y="2264"/>
                  </a:cubicBezTo>
                  <a:cubicBezTo>
                    <a:pt x="93" y="2264"/>
                    <a:pt x="118" y="2256"/>
                    <a:pt x="134" y="2239"/>
                  </a:cubicBezTo>
                  <a:cubicBezTo>
                    <a:pt x="301" y="2239"/>
                    <a:pt x="435" y="2139"/>
                    <a:pt x="535" y="2039"/>
                  </a:cubicBezTo>
                  <a:cubicBezTo>
                    <a:pt x="701" y="1839"/>
                    <a:pt x="835" y="1639"/>
                    <a:pt x="902" y="1405"/>
                  </a:cubicBezTo>
                  <a:cubicBezTo>
                    <a:pt x="968" y="1105"/>
                    <a:pt x="1135" y="838"/>
                    <a:pt x="1335" y="605"/>
                  </a:cubicBezTo>
                  <a:cubicBezTo>
                    <a:pt x="1469" y="505"/>
                    <a:pt x="1635" y="471"/>
                    <a:pt x="1769" y="471"/>
                  </a:cubicBezTo>
                  <a:cubicBezTo>
                    <a:pt x="1969" y="505"/>
                    <a:pt x="2136" y="605"/>
                    <a:pt x="2236" y="738"/>
                  </a:cubicBezTo>
                  <a:cubicBezTo>
                    <a:pt x="2503" y="1038"/>
                    <a:pt x="2703" y="1439"/>
                    <a:pt x="2770" y="1839"/>
                  </a:cubicBezTo>
                  <a:cubicBezTo>
                    <a:pt x="2870" y="2072"/>
                    <a:pt x="2970" y="2306"/>
                    <a:pt x="3136" y="2506"/>
                  </a:cubicBezTo>
                  <a:cubicBezTo>
                    <a:pt x="3303" y="2740"/>
                    <a:pt x="3537" y="2873"/>
                    <a:pt x="3804" y="2940"/>
                  </a:cubicBezTo>
                  <a:cubicBezTo>
                    <a:pt x="4104" y="2940"/>
                    <a:pt x="4404" y="2806"/>
                    <a:pt x="4571" y="2573"/>
                  </a:cubicBezTo>
                  <a:cubicBezTo>
                    <a:pt x="4738" y="2373"/>
                    <a:pt x="4904" y="2139"/>
                    <a:pt x="5004" y="1906"/>
                  </a:cubicBezTo>
                  <a:cubicBezTo>
                    <a:pt x="5238" y="1439"/>
                    <a:pt x="5505" y="1038"/>
                    <a:pt x="5872" y="671"/>
                  </a:cubicBezTo>
                  <a:cubicBezTo>
                    <a:pt x="6177" y="366"/>
                    <a:pt x="6595" y="200"/>
                    <a:pt x="7022" y="200"/>
                  </a:cubicBezTo>
                  <a:cubicBezTo>
                    <a:pt x="7061" y="200"/>
                    <a:pt x="7100" y="202"/>
                    <a:pt x="7139" y="204"/>
                  </a:cubicBezTo>
                  <a:cubicBezTo>
                    <a:pt x="7339" y="204"/>
                    <a:pt x="7540" y="271"/>
                    <a:pt x="7706" y="405"/>
                  </a:cubicBezTo>
                  <a:cubicBezTo>
                    <a:pt x="7873" y="505"/>
                    <a:pt x="8007" y="671"/>
                    <a:pt x="8107" y="838"/>
                  </a:cubicBezTo>
                  <a:cubicBezTo>
                    <a:pt x="8273" y="1172"/>
                    <a:pt x="8507" y="1505"/>
                    <a:pt x="8740" y="1806"/>
                  </a:cubicBezTo>
                  <a:cubicBezTo>
                    <a:pt x="8879" y="1927"/>
                    <a:pt x="9054" y="1985"/>
                    <a:pt x="9231" y="1985"/>
                  </a:cubicBezTo>
                  <a:cubicBezTo>
                    <a:pt x="9396" y="1985"/>
                    <a:pt x="9564" y="1935"/>
                    <a:pt x="9708" y="1839"/>
                  </a:cubicBezTo>
                  <a:cubicBezTo>
                    <a:pt x="9908" y="1705"/>
                    <a:pt x="10041" y="1505"/>
                    <a:pt x="10141" y="1272"/>
                  </a:cubicBezTo>
                  <a:cubicBezTo>
                    <a:pt x="10208" y="1138"/>
                    <a:pt x="10242" y="1005"/>
                    <a:pt x="10308" y="872"/>
                  </a:cubicBezTo>
                  <a:cubicBezTo>
                    <a:pt x="10308" y="805"/>
                    <a:pt x="10308" y="738"/>
                    <a:pt x="10308" y="705"/>
                  </a:cubicBezTo>
                  <a:cubicBezTo>
                    <a:pt x="10308" y="705"/>
                    <a:pt x="10242" y="938"/>
                    <a:pt x="10041" y="1238"/>
                  </a:cubicBezTo>
                  <a:cubicBezTo>
                    <a:pt x="9975" y="1439"/>
                    <a:pt x="9808" y="1605"/>
                    <a:pt x="9641" y="1739"/>
                  </a:cubicBezTo>
                  <a:cubicBezTo>
                    <a:pt x="9540" y="1811"/>
                    <a:pt x="9421" y="1846"/>
                    <a:pt x="9301" y="1846"/>
                  </a:cubicBezTo>
                  <a:cubicBezTo>
                    <a:pt x="9144" y="1846"/>
                    <a:pt x="8988" y="1786"/>
                    <a:pt x="8874" y="1672"/>
                  </a:cubicBezTo>
                  <a:cubicBezTo>
                    <a:pt x="8607" y="1372"/>
                    <a:pt x="8440" y="1072"/>
                    <a:pt x="8273" y="738"/>
                  </a:cubicBezTo>
                  <a:cubicBezTo>
                    <a:pt x="8140" y="538"/>
                    <a:pt x="8007" y="371"/>
                    <a:pt x="7806" y="238"/>
                  </a:cubicBezTo>
                  <a:cubicBezTo>
                    <a:pt x="7606" y="104"/>
                    <a:pt x="7373" y="4"/>
                    <a:pt x="7139" y="4"/>
                  </a:cubicBezTo>
                  <a:cubicBezTo>
                    <a:pt x="7098" y="1"/>
                    <a:pt x="7056" y="0"/>
                    <a:pt x="7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6527822" y="3637830"/>
              <a:ext cx="233078" cy="114447"/>
            </a:xfrm>
            <a:custGeom>
              <a:avLst/>
              <a:gdLst/>
              <a:ahLst/>
              <a:cxnLst/>
              <a:rect l="l" t="t" r="r" b="b"/>
              <a:pathLst>
                <a:path w="11309" h="5553" extrusionOk="0">
                  <a:moveTo>
                    <a:pt x="11208" y="0"/>
                  </a:moveTo>
                  <a:cubicBezTo>
                    <a:pt x="11208" y="0"/>
                    <a:pt x="11208" y="267"/>
                    <a:pt x="11208" y="767"/>
                  </a:cubicBezTo>
                  <a:cubicBezTo>
                    <a:pt x="11208" y="1068"/>
                    <a:pt x="11175" y="1334"/>
                    <a:pt x="11075" y="1635"/>
                  </a:cubicBezTo>
                  <a:cubicBezTo>
                    <a:pt x="10941" y="2002"/>
                    <a:pt x="10674" y="2302"/>
                    <a:pt x="10341" y="2469"/>
                  </a:cubicBezTo>
                  <a:cubicBezTo>
                    <a:pt x="10214" y="2532"/>
                    <a:pt x="10074" y="2555"/>
                    <a:pt x="9937" y="2555"/>
                  </a:cubicBezTo>
                  <a:cubicBezTo>
                    <a:pt x="9858" y="2555"/>
                    <a:pt x="9780" y="2547"/>
                    <a:pt x="9707" y="2535"/>
                  </a:cubicBezTo>
                  <a:cubicBezTo>
                    <a:pt x="9474" y="2469"/>
                    <a:pt x="9307" y="2302"/>
                    <a:pt x="9173" y="2102"/>
                  </a:cubicBezTo>
                  <a:cubicBezTo>
                    <a:pt x="9007" y="1901"/>
                    <a:pt x="8907" y="1668"/>
                    <a:pt x="8740" y="1434"/>
                  </a:cubicBezTo>
                  <a:cubicBezTo>
                    <a:pt x="8606" y="1168"/>
                    <a:pt x="8373" y="934"/>
                    <a:pt x="8073" y="801"/>
                  </a:cubicBezTo>
                  <a:cubicBezTo>
                    <a:pt x="7934" y="759"/>
                    <a:pt x="7795" y="739"/>
                    <a:pt x="7658" y="739"/>
                  </a:cubicBezTo>
                  <a:cubicBezTo>
                    <a:pt x="7132" y="739"/>
                    <a:pt x="6643" y="1032"/>
                    <a:pt x="6405" y="1535"/>
                  </a:cubicBezTo>
                  <a:cubicBezTo>
                    <a:pt x="6105" y="2168"/>
                    <a:pt x="6004" y="2835"/>
                    <a:pt x="6105" y="3536"/>
                  </a:cubicBezTo>
                  <a:cubicBezTo>
                    <a:pt x="6138" y="3836"/>
                    <a:pt x="6138" y="4170"/>
                    <a:pt x="6071" y="4503"/>
                  </a:cubicBezTo>
                  <a:cubicBezTo>
                    <a:pt x="5971" y="4770"/>
                    <a:pt x="5804" y="5037"/>
                    <a:pt x="5571" y="5204"/>
                  </a:cubicBezTo>
                  <a:cubicBezTo>
                    <a:pt x="5415" y="5301"/>
                    <a:pt x="5249" y="5353"/>
                    <a:pt x="5084" y="5353"/>
                  </a:cubicBezTo>
                  <a:cubicBezTo>
                    <a:pt x="4965" y="5353"/>
                    <a:pt x="4848" y="5326"/>
                    <a:pt x="4737" y="5271"/>
                  </a:cubicBezTo>
                  <a:cubicBezTo>
                    <a:pt x="4470" y="5170"/>
                    <a:pt x="4203" y="5037"/>
                    <a:pt x="4003" y="4804"/>
                  </a:cubicBezTo>
                  <a:cubicBezTo>
                    <a:pt x="3603" y="4403"/>
                    <a:pt x="3336" y="3903"/>
                    <a:pt x="2936" y="3536"/>
                  </a:cubicBezTo>
                  <a:cubicBezTo>
                    <a:pt x="2595" y="3195"/>
                    <a:pt x="2140" y="2999"/>
                    <a:pt x="1676" y="2999"/>
                  </a:cubicBezTo>
                  <a:cubicBezTo>
                    <a:pt x="1640" y="2999"/>
                    <a:pt x="1604" y="3000"/>
                    <a:pt x="1568" y="3002"/>
                  </a:cubicBezTo>
                  <a:cubicBezTo>
                    <a:pt x="801" y="3036"/>
                    <a:pt x="167" y="3603"/>
                    <a:pt x="34" y="4337"/>
                  </a:cubicBezTo>
                  <a:cubicBezTo>
                    <a:pt x="0" y="4537"/>
                    <a:pt x="0" y="4737"/>
                    <a:pt x="34" y="4904"/>
                  </a:cubicBezTo>
                  <a:cubicBezTo>
                    <a:pt x="34" y="5004"/>
                    <a:pt x="67" y="5070"/>
                    <a:pt x="100" y="5104"/>
                  </a:cubicBezTo>
                  <a:cubicBezTo>
                    <a:pt x="67" y="4870"/>
                    <a:pt x="67" y="4603"/>
                    <a:pt x="134" y="4370"/>
                  </a:cubicBezTo>
                  <a:cubicBezTo>
                    <a:pt x="200" y="4070"/>
                    <a:pt x="334" y="3803"/>
                    <a:pt x="534" y="3603"/>
                  </a:cubicBezTo>
                  <a:cubicBezTo>
                    <a:pt x="834" y="3336"/>
                    <a:pt x="1201" y="3169"/>
                    <a:pt x="1568" y="3169"/>
                  </a:cubicBezTo>
                  <a:cubicBezTo>
                    <a:pt x="1604" y="3167"/>
                    <a:pt x="1640" y="3165"/>
                    <a:pt x="1676" y="3165"/>
                  </a:cubicBezTo>
                  <a:cubicBezTo>
                    <a:pt x="2131" y="3165"/>
                    <a:pt x="2526" y="3360"/>
                    <a:pt x="2836" y="3669"/>
                  </a:cubicBezTo>
                  <a:cubicBezTo>
                    <a:pt x="3202" y="4036"/>
                    <a:pt x="3469" y="4537"/>
                    <a:pt x="3870" y="4970"/>
                  </a:cubicBezTo>
                  <a:cubicBezTo>
                    <a:pt x="4103" y="5204"/>
                    <a:pt x="4370" y="5371"/>
                    <a:pt x="4670" y="5471"/>
                  </a:cubicBezTo>
                  <a:cubicBezTo>
                    <a:pt x="4809" y="5526"/>
                    <a:pt x="4954" y="5553"/>
                    <a:pt x="5098" y="5553"/>
                  </a:cubicBezTo>
                  <a:cubicBezTo>
                    <a:pt x="5298" y="5553"/>
                    <a:pt x="5496" y="5501"/>
                    <a:pt x="5671" y="5404"/>
                  </a:cubicBezTo>
                  <a:cubicBezTo>
                    <a:pt x="5971" y="5204"/>
                    <a:pt x="6171" y="4904"/>
                    <a:pt x="6271" y="4570"/>
                  </a:cubicBezTo>
                  <a:cubicBezTo>
                    <a:pt x="6338" y="4236"/>
                    <a:pt x="6371" y="3870"/>
                    <a:pt x="6338" y="3536"/>
                  </a:cubicBezTo>
                  <a:cubicBezTo>
                    <a:pt x="6305" y="3202"/>
                    <a:pt x="6305" y="2869"/>
                    <a:pt x="6338" y="2535"/>
                  </a:cubicBezTo>
                  <a:cubicBezTo>
                    <a:pt x="6338" y="2235"/>
                    <a:pt x="6438" y="1935"/>
                    <a:pt x="6605" y="1668"/>
                  </a:cubicBezTo>
                  <a:cubicBezTo>
                    <a:pt x="6818" y="1241"/>
                    <a:pt x="7224" y="985"/>
                    <a:pt x="7685" y="985"/>
                  </a:cubicBezTo>
                  <a:cubicBezTo>
                    <a:pt x="7800" y="985"/>
                    <a:pt x="7919" y="1001"/>
                    <a:pt x="8039" y="1034"/>
                  </a:cubicBezTo>
                  <a:cubicBezTo>
                    <a:pt x="8273" y="1134"/>
                    <a:pt x="8473" y="1301"/>
                    <a:pt x="8606" y="1535"/>
                  </a:cubicBezTo>
                  <a:cubicBezTo>
                    <a:pt x="8740" y="1768"/>
                    <a:pt x="8873" y="2035"/>
                    <a:pt x="9007" y="2235"/>
                  </a:cubicBezTo>
                  <a:cubicBezTo>
                    <a:pt x="9173" y="2469"/>
                    <a:pt x="9407" y="2635"/>
                    <a:pt x="9674" y="2702"/>
                  </a:cubicBezTo>
                  <a:cubicBezTo>
                    <a:pt x="9752" y="2724"/>
                    <a:pt x="9833" y="2735"/>
                    <a:pt x="9916" y="2735"/>
                  </a:cubicBezTo>
                  <a:cubicBezTo>
                    <a:pt x="10081" y="2735"/>
                    <a:pt x="10252" y="2691"/>
                    <a:pt x="10408" y="2602"/>
                  </a:cubicBezTo>
                  <a:cubicBezTo>
                    <a:pt x="10775" y="2435"/>
                    <a:pt x="11075" y="2102"/>
                    <a:pt x="11208" y="1668"/>
                  </a:cubicBezTo>
                  <a:cubicBezTo>
                    <a:pt x="11275" y="1368"/>
                    <a:pt x="11308" y="1068"/>
                    <a:pt x="11308" y="767"/>
                  </a:cubicBezTo>
                  <a:cubicBezTo>
                    <a:pt x="11308" y="567"/>
                    <a:pt x="11275" y="367"/>
                    <a:pt x="11242" y="200"/>
                  </a:cubicBezTo>
                  <a:cubicBezTo>
                    <a:pt x="11242" y="134"/>
                    <a:pt x="11242" y="67"/>
                    <a:pt x="11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6555996" y="2624560"/>
              <a:ext cx="745958" cy="666940"/>
            </a:xfrm>
            <a:custGeom>
              <a:avLst/>
              <a:gdLst/>
              <a:ahLst/>
              <a:cxnLst/>
              <a:rect l="l" t="t" r="r" b="b"/>
              <a:pathLst>
                <a:path w="36194" h="32360" extrusionOk="0">
                  <a:moveTo>
                    <a:pt x="15473" y="1"/>
                  </a:moveTo>
                  <a:cubicBezTo>
                    <a:pt x="13967" y="1"/>
                    <a:pt x="12457" y="368"/>
                    <a:pt x="11242" y="1130"/>
                  </a:cubicBezTo>
                  <a:cubicBezTo>
                    <a:pt x="9007" y="2497"/>
                    <a:pt x="7606" y="3898"/>
                    <a:pt x="7506" y="6500"/>
                  </a:cubicBezTo>
                  <a:cubicBezTo>
                    <a:pt x="7194" y="6356"/>
                    <a:pt x="6862" y="6290"/>
                    <a:pt x="6517" y="6290"/>
                  </a:cubicBezTo>
                  <a:cubicBezTo>
                    <a:pt x="4395" y="6290"/>
                    <a:pt x="1834" y="8812"/>
                    <a:pt x="1002" y="11137"/>
                  </a:cubicBezTo>
                  <a:cubicBezTo>
                    <a:pt x="1" y="13805"/>
                    <a:pt x="535" y="16441"/>
                    <a:pt x="1435" y="19143"/>
                  </a:cubicBezTo>
                  <a:cubicBezTo>
                    <a:pt x="3036" y="23813"/>
                    <a:pt x="5505" y="28116"/>
                    <a:pt x="8740" y="31852"/>
                  </a:cubicBezTo>
                  <a:cubicBezTo>
                    <a:pt x="8974" y="32085"/>
                    <a:pt x="9288" y="32359"/>
                    <a:pt x="9605" y="32359"/>
                  </a:cubicBezTo>
                  <a:cubicBezTo>
                    <a:pt x="9695" y="32359"/>
                    <a:pt x="9786" y="32337"/>
                    <a:pt x="9875" y="32285"/>
                  </a:cubicBezTo>
                  <a:cubicBezTo>
                    <a:pt x="10108" y="32119"/>
                    <a:pt x="10208" y="31818"/>
                    <a:pt x="10208" y="31518"/>
                  </a:cubicBezTo>
                  <a:cubicBezTo>
                    <a:pt x="10408" y="28950"/>
                    <a:pt x="9841" y="26381"/>
                    <a:pt x="9408" y="23879"/>
                  </a:cubicBezTo>
                  <a:cubicBezTo>
                    <a:pt x="8974" y="21344"/>
                    <a:pt x="8640" y="18709"/>
                    <a:pt x="9274" y="16241"/>
                  </a:cubicBezTo>
                  <a:cubicBezTo>
                    <a:pt x="9875" y="13739"/>
                    <a:pt x="11576" y="11370"/>
                    <a:pt x="14044" y="10636"/>
                  </a:cubicBezTo>
                  <a:cubicBezTo>
                    <a:pt x="14577" y="10488"/>
                    <a:pt x="15128" y="10422"/>
                    <a:pt x="15683" y="10422"/>
                  </a:cubicBezTo>
                  <a:cubicBezTo>
                    <a:pt x="17004" y="10422"/>
                    <a:pt x="18351" y="10797"/>
                    <a:pt x="19548" y="11337"/>
                  </a:cubicBezTo>
                  <a:cubicBezTo>
                    <a:pt x="21283" y="12138"/>
                    <a:pt x="22850" y="13238"/>
                    <a:pt x="24485" y="14172"/>
                  </a:cubicBezTo>
                  <a:cubicBezTo>
                    <a:pt x="26054" y="15020"/>
                    <a:pt x="27771" y="15749"/>
                    <a:pt x="29552" y="15749"/>
                  </a:cubicBezTo>
                  <a:cubicBezTo>
                    <a:pt x="29664" y="15749"/>
                    <a:pt x="29776" y="15746"/>
                    <a:pt x="29889" y="15740"/>
                  </a:cubicBezTo>
                  <a:cubicBezTo>
                    <a:pt x="31757" y="15673"/>
                    <a:pt x="33725" y="14606"/>
                    <a:pt x="34392" y="12838"/>
                  </a:cubicBezTo>
                  <a:cubicBezTo>
                    <a:pt x="35026" y="11037"/>
                    <a:pt x="33925" y="8702"/>
                    <a:pt x="32057" y="8468"/>
                  </a:cubicBezTo>
                  <a:cubicBezTo>
                    <a:pt x="36093" y="7768"/>
                    <a:pt x="36193" y="1997"/>
                    <a:pt x="32190" y="1163"/>
                  </a:cubicBezTo>
                  <a:cubicBezTo>
                    <a:pt x="31891" y="1096"/>
                    <a:pt x="31594" y="1066"/>
                    <a:pt x="31297" y="1066"/>
                  </a:cubicBezTo>
                  <a:cubicBezTo>
                    <a:pt x="28938" y="1066"/>
                    <a:pt x="26672" y="2954"/>
                    <a:pt x="24300" y="2954"/>
                  </a:cubicBezTo>
                  <a:cubicBezTo>
                    <a:pt x="24151" y="2954"/>
                    <a:pt x="24001" y="2947"/>
                    <a:pt x="23851" y="2931"/>
                  </a:cubicBezTo>
                  <a:cubicBezTo>
                    <a:pt x="22117" y="2731"/>
                    <a:pt x="20682" y="1497"/>
                    <a:pt x="19081" y="763"/>
                  </a:cubicBezTo>
                  <a:cubicBezTo>
                    <a:pt x="18000" y="260"/>
                    <a:pt x="16738" y="1"/>
                    <a:pt x="15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6636437" y="2698117"/>
              <a:ext cx="616012" cy="1086662"/>
            </a:xfrm>
            <a:custGeom>
              <a:avLst/>
              <a:gdLst/>
              <a:ahLst/>
              <a:cxnLst/>
              <a:rect l="l" t="t" r="r" b="b"/>
              <a:pathLst>
                <a:path w="29889" h="52725" extrusionOk="0">
                  <a:moveTo>
                    <a:pt x="12784" y="0"/>
                  </a:moveTo>
                  <a:cubicBezTo>
                    <a:pt x="12252" y="0"/>
                    <a:pt x="11715" y="32"/>
                    <a:pt x="11175" y="96"/>
                  </a:cubicBezTo>
                  <a:lnTo>
                    <a:pt x="10508" y="196"/>
                  </a:lnTo>
                  <a:cubicBezTo>
                    <a:pt x="3036" y="1530"/>
                    <a:pt x="1" y="8602"/>
                    <a:pt x="1568" y="16041"/>
                  </a:cubicBezTo>
                  <a:lnTo>
                    <a:pt x="5771" y="45061"/>
                  </a:lnTo>
                  <a:cubicBezTo>
                    <a:pt x="6410" y="49504"/>
                    <a:pt x="10241" y="52725"/>
                    <a:pt x="14605" y="52725"/>
                  </a:cubicBezTo>
                  <a:cubicBezTo>
                    <a:pt x="15026" y="52725"/>
                    <a:pt x="15451" y="52695"/>
                    <a:pt x="15879" y="52633"/>
                  </a:cubicBezTo>
                  <a:cubicBezTo>
                    <a:pt x="20782" y="51966"/>
                    <a:pt x="24185" y="47463"/>
                    <a:pt x="23551" y="42560"/>
                  </a:cubicBezTo>
                  <a:lnTo>
                    <a:pt x="22817" y="37122"/>
                  </a:lnTo>
                  <a:cubicBezTo>
                    <a:pt x="22817" y="37122"/>
                    <a:pt x="29889" y="35154"/>
                    <a:pt x="29121" y="27916"/>
                  </a:cubicBezTo>
                  <a:cubicBezTo>
                    <a:pt x="28754" y="24413"/>
                    <a:pt x="27387" y="17308"/>
                    <a:pt x="26086" y="10870"/>
                  </a:cubicBezTo>
                  <a:cubicBezTo>
                    <a:pt x="24793" y="4498"/>
                    <a:pt x="19153" y="0"/>
                    <a:pt x="1278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6905933" y="3430885"/>
              <a:ext cx="205585" cy="76690"/>
            </a:xfrm>
            <a:custGeom>
              <a:avLst/>
              <a:gdLst/>
              <a:ahLst/>
              <a:cxnLst/>
              <a:rect l="l" t="t" r="r" b="b"/>
              <a:pathLst>
                <a:path w="9975" h="37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62" y="3720"/>
                    <a:pt x="7380" y="3720"/>
                  </a:cubicBezTo>
                  <a:cubicBezTo>
                    <a:pt x="8173" y="3720"/>
                    <a:pt x="9037" y="3634"/>
                    <a:pt x="9974" y="3436"/>
                  </a:cubicBezTo>
                  <a:lnTo>
                    <a:pt x="9741" y="1568"/>
                  </a:lnTo>
                  <a:cubicBezTo>
                    <a:pt x="8990" y="1666"/>
                    <a:pt x="8238" y="1715"/>
                    <a:pt x="7488" y="1715"/>
                  </a:cubicBezTo>
                  <a:cubicBezTo>
                    <a:pt x="4906" y="1715"/>
                    <a:pt x="2353" y="1138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7084004" y="2994675"/>
              <a:ext cx="46084" cy="42642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1154" y="1"/>
                  </a:moveTo>
                  <a:cubicBezTo>
                    <a:pt x="1093" y="1"/>
                    <a:pt x="1030" y="6"/>
                    <a:pt x="967" y="17"/>
                  </a:cubicBezTo>
                  <a:cubicBezTo>
                    <a:pt x="400" y="117"/>
                    <a:pt x="0" y="651"/>
                    <a:pt x="100" y="1218"/>
                  </a:cubicBezTo>
                  <a:cubicBezTo>
                    <a:pt x="189" y="1722"/>
                    <a:pt x="621" y="2068"/>
                    <a:pt x="1091" y="2068"/>
                  </a:cubicBezTo>
                  <a:cubicBezTo>
                    <a:pt x="1150" y="2068"/>
                    <a:pt x="1209" y="2063"/>
                    <a:pt x="1268" y="2052"/>
                  </a:cubicBezTo>
                  <a:cubicBezTo>
                    <a:pt x="1835" y="1952"/>
                    <a:pt x="2235" y="1418"/>
                    <a:pt x="2135" y="851"/>
                  </a:cubicBezTo>
                  <a:cubicBezTo>
                    <a:pt x="2076" y="347"/>
                    <a:pt x="1647" y="1"/>
                    <a:pt x="1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7065434" y="2990491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35" y="0"/>
                  </a:moveTo>
                  <a:cubicBezTo>
                    <a:pt x="2224" y="0"/>
                    <a:pt x="2113" y="7"/>
                    <a:pt x="2002" y="20"/>
                  </a:cubicBezTo>
                  <a:cubicBezTo>
                    <a:pt x="1401" y="87"/>
                    <a:pt x="868" y="320"/>
                    <a:pt x="401" y="720"/>
                  </a:cubicBezTo>
                  <a:cubicBezTo>
                    <a:pt x="101" y="1021"/>
                    <a:pt x="0" y="1288"/>
                    <a:pt x="67" y="1321"/>
                  </a:cubicBezTo>
                  <a:cubicBezTo>
                    <a:pt x="79" y="1333"/>
                    <a:pt x="96" y="1338"/>
                    <a:pt x="118" y="1338"/>
                  </a:cubicBezTo>
                  <a:cubicBezTo>
                    <a:pt x="336" y="1338"/>
                    <a:pt x="1034" y="775"/>
                    <a:pt x="2035" y="654"/>
                  </a:cubicBezTo>
                  <a:cubicBezTo>
                    <a:pt x="2171" y="638"/>
                    <a:pt x="2304" y="631"/>
                    <a:pt x="2431" y="631"/>
                  </a:cubicBezTo>
                  <a:cubicBezTo>
                    <a:pt x="3212" y="631"/>
                    <a:pt x="3816" y="888"/>
                    <a:pt x="4046" y="888"/>
                  </a:cubicBezTo>
                  <a:cubicBezTo>
                    <a:pt x="4091" y="888"/>
                    <a:pt x="4122" y="878"/>
                    <a:pt x="4137" y="854"/>
                  </a:cubicBezTo>
                  <a:cubicBezTo>
                    <a:pt x="4203" y="787"/>
                    <a:pt x="4037" y="554"/>
                    <a:pt x="3670" y="354"/>
                  </a:cubicBezTo>
                  <a:cubicBezTo>
                    <a:pt x="3241" y="112"/>
                    <a:pt x="2790" y="0"/>
                    <a:pt x="2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866754" y="3012544"/>
              <a:ext cx="45383" cy="43302"/>
            </a:xfrm>
            <a:custGeom>
              <a:avLst/>
              <a:gdLst/>
              <a:ahLst/>
              <a:cxnLst/>
              <a:rect l="l" t="t" r="r" b="b"/>
              <a:pathLst>
                <a:path w="2202" h="2101" extrusionOk="0">
                  <a:moveTo>
                    <a:pt x="1120" y="1"/>
                  </a:moveTo>
                  <a:cubicBezTo>
                    <a:pt x="1059" y="1"/>
                    <a:pt x="997" y="6"/>
                    <a:pt x="934" y="17"/>
                  </a:cubicBezTo>
                  <a:cubicBezTo>
                    <a:pt x="367" y="117"/>
                    <a:pt x="0" y="651"/>
                    <a:pt x="100" y="1218"/>
                  </a:cubicBezTo>
                  <a:cubicBezTo>
                    <a:pt x="160" y="1727"/>
                    <a:pt x="595" y="2101"/>
                    <a:pt x="1093" y="2101"/>
                  </a:cubicBezTo>
                  <a:cubicBezTo>
                    <a:pt x="1151" y="2101"/>
                    <a:pt x="1209" y="2096"/>
                    <a:pt x="1268" y="2086"/>
                  </a:cubicBezTo>
                  <a:cubicBezTo>
                    <a:pt x="1835" y="1985"/>
                    <a:pt x="2202" y="1452"/>
                    <a:pt x="2135" y="885"/>
                  </a:cubicBezTo>
                  <a:cubicBezTo>
                    <a:pt x="2046" y="350"/>
                    <a:pt x="1614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6846123" y="3008360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18" y="0"/>
                  </a:moveTo>
                  <a:cubicBezTo>
                    <a:pt x="2203" y="0"/>
                    <a:pt x="2086" y="7"/>
                    <a:pt x="1969" y="20"/>
                  </a:cubicBezTo>
                  <a:cubicBezTo>
                    <a:pt x="1402" y="87"/>
                    <a:pt x="834" y="320"/>
                    <a:pt x="401" y="721"/>
                  </a:cubicBezTo>
                  <a:cubicBezTo>
                    <a:pt x="101" y="1021"/>
                    <a:pt x="1" y="1288"/>
                    <a:pt x="67" y="1321"/>
                  </a:cubicBezTo>
                  <a:cubicBezTo>
                    <a:pt x="79" y="1333"/>
                    <a:pt x="96" y="1339"/>
                    <a:pt x="118" y="1339"/>
                  </a:cubicBezTo>
                  <a:cubicBezTo>
                    <a:pt x="336" y="1339"/>
                    <a:pt x="1034" y="775"/>
                    <a:pt x="2035" y="654"/>
                  </a:cubicBezTo>
                  <a:cubicBezTo>
                    <a:pt x="2171" y="638"/>
                    <a:pt x="2303" y="631"/>
                    <a:pt x="2430" y="631"/>
                  </a:cubicBezTo>
                  <a:cubicBezTo>
                    <a:pt x="3206" y="631"/>
                    <a:pt x="3794" y="889"/>
                    <a:pt x="4035" y="889"/>
                  </a:cubicBezTo>
                  <a:cubicBezTo>
                    <a:pt x="4083" y="889"/>
                    <a:pt x="4117" y="878"/>
                    <a:pt x="4137" y="854"/>
                  </a:cubicBezTo>
                  <a:cubicBezTo>
                    <a:pt x="4204" y="787"/>
                    <a:pt x="4037" y="554"/>
                    <a:pt x="3636" y="354"/>
                  </a:cubicBezTo>
                  <a:cubicBezTo>
                    <a:pt x="3234" y="112"/>
                    <a:pt x="2789" y="0"/>
                    <a:pt x="2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6994618" y="2999807"/>
              <a:ext cx="92147" cy="189530"/>
            </a:xfrm>
            <a:custGeom>
              <a:avLst/>
              <a:gdLst/>
              <a:ahLst/>
              <a:cxnLst/>
              <a:rect l="l" t="t" r="r" b="b"/>
              <a:pathLst>
                <a:path w="4471" h="9196" extrusionOk="0">
                  <a:moveTo>
                    <a:pt x="107" y="0"/>
                  </a:moveTo>
                  <a:cubicBezTo>
                    <a:pt x="105" y="0"/>
                    <a:pt x="103" y="1"/>
                    <a:pt x="101" y="2"/>
                  </a:cubicBezTo>
                  <a:cubicBezTo>
                    <a:pt x="1" y="68"/>
                    <a:pt x="1135" y="2503"/>
                    <a:pt x="2669" y="5439"/>
                  </a:cubicBezTo>
                  <a:lnTo>
                    <a:pt x="3737" y="7474"/>
                  </a:lnTo>
                  <a:cubicBezTo>
                    <a:pt x="3937" y="7707"/>
                    <a:pt x="4037" y="8007"/>
                    <a:pt x="4037" y="8308"/>
                  </a:cubicBezTo>
                  <a:cubicBezTo>
                    <a:pt x="4004" y="8474"/>
                    <a:pt x="3737" y="8574"/>
                    <a:pt x="3470" y="8641"/>
                  </a:cubicBezTo>
                  <a:cubicBezTo>
                    <a:pt x="2369" y="8908"/>
                    <a:pt x="1702" y="9108"/>
                    <a:pt x="1702" y="9175"/>
                  </a:cubicBezTo>
                  <a:cubicBezTo>
                    <a:pt x="1709" y="9189"/>
                    <a:pt x="1745" y="9196"/>
                    <a:pt x="1809" y="9196"/>
                  </a:cubicBezTo>
                  <a:cubicBezTo>
                    <a:pt x="2043" y="9196"/>
                    <a:pt x="2652" y="9106"/>
                    <a:pt x="3570" y="8975"/>
                  </a:cubicBezTo>
                  <a:cubicBezTo>
                    <a:pt x="3703" y="8941"/>
                    <a:pt x="3870" y="8908"/>
                    <a:pt x="4037" y="8841"/>
                  </a:cubicBezTo>
                  <a:cubicBezTo>
                    <a:pt x="4237" y="8775"/>
                    <a:pt x="4370" y="8574"/>
                    <a:pt x="4437" y="8374"/>
                  </a:cubicBezTo>
                  <a:cubicBezTo>
                    <a:pt x="4471" y="8007"/>
                    <a:pt x="4370" y="7607"/>
                    <a:pt x="4170" y="7273"/>
                  </a:cubicBezTo>
                  <a:lnTo>
                    <a:pt x="3103" y="5205"/>
                  </a:lnTo>
                  <a:cubicBezTo>
                    <a:pt x="1590" y="2311"/>
                    <a:pt x="271" y="0"/>
                    <a:pt x="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6960941" y="3212935"/>
              <a:ext cx="83883" cy="59748"/>
            </a:xfrm>
            <a:custGeom>
              <a:avLst/>
              <a:gdLst/>
              <a:ahLst/>
              <a:cxnLst/>
              <a:rect l="l" t="t" r="r" b="b"/>
              <a:pathLst>
                <a:path w="4070" h="2899" extrusionOk="0">
                  <a:moveTo>
                    <a:pt x="174" y="1"/>
                  </a:moveTo>
                  <a:cubicBezTo>
                    <a:pt x="172" y="1"/>
                    <a:pt x="169" y="1"/>
                    <a:pt x="167" y="1"/>
                  </a:cubicBezTo>
                  <a:cubicBezTo>
                    <a:pt x="100" y="1"/>
                    <a:pt x="0" y="335"/>
                    <a:pt x="100" y="835"/>
                  </a:cubicBezTo>
                  <a:cubicBezTo>
                    <a:pt x="267" y="1469"/>
                    <a:pt x="667" y="2069"/>
                    <a:pt x="1234" y="2436"/>
                  </a:cubicBezTo>
                  <a:cubicBezTo>
                    <a:pt x="1719" y="2733"/>
                    <a:pt x="2292" y="2899"/>
                    <a:pt x="2863" y="2899"/>
                  </a:cubicBezTo>
                  <a:cubicBezTo>
                    <a:pt x="2999" y="2899"/>
                    <a:pt x="3135" y="2889"/>
                    <a:pt x="3269" y="2870"/>
                  </a:cubicBezTo>
                  <a:cubicBezTo>
                    <a:pt x="3803" y="2770"/>
                    <a:pt x="4070" y="2603"/>
                    <a:pt x="4036" y="2503"/>
                  </a:cubicBezTo>
                  <a:cubicBezTo>
                    <a:pt x="4036" y="2336"/>
                    <a:pt x="2769" y="2637"/>
                    <a:pt x="1635" y="1903"/>
                  </a:cubicBezTo>
                  <a:cubicBezTo>
                    <a:pt x="516" y="1179"/>
                    <a:pt x="338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6815188" y="2908916"/>
              <a:ext cx="105894" cy="37922"/>
            </a:xfrm>
            <a:custGeom>
              <a:avLst/>
              <a:gdLst/>
              <a:ahLst/>
              <a:cxnLst/>
              <a:rect l="l" t="t" r="r" b="b"/>
              <a:pathLst>
                <a:path w="5138" h="1840" extrusionOk="0">
                  <a:moveTo>
                    <a:pt x="3364" y="0"/>
                  </a:moveTo>
                  <a:cubicBezTo>
                    <a:pt x="2346" y="0"/>
                    <a:pt x="1344" y="351"/>
                    <a:pt x="534" y="1009"/>
                  </a:cubicBezTo>
                  <a:cubicBezTo>
                    <a:pt x="134" y="1343"/>
                    <a:pt x="0" y="1643"/>
                    <a:pt x="101" y="1776"/>
                  </a:cubicBezTo>
                  <a:cubicBezTo>
                    <a:pt x="138" y="1820"/>
                    <a:pt x="205" y="1840"/>
                    <a:pt x="296" y="1840"/>
                  </a:cubicBezTo>
                  <a:cubicBezTo>
                    <a:pt x="689" y="1840"/>
                    <a:pt x="1547" y="1486"/>
                    <a:pt x="2602" y="1243"/>
                  </a:cubicBezTo>
                  <a:cubicBezTo>
                    <a:pt x="3870" y="909"/>
                    <a:pt x="5004" y="909"/>
                    <a:pt x="5071" y="609"/>
                  </a:cubicBezTo>
                  <a:cubicBezTo>
                    <a:pt x="5137" y="475"/>
                    <a:pt x="4837" y="242"/>
                    <a:pt x="4337" y="108"/>
                  </a:cubicBezTo>
                  <a:cubicBezTo>
                    <a:pt x="4015" y="36"/>
                    <a:pt x="3689" y="0"/>
                    <a:pt x="3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7054428" y="2913760"/>
              <a:ext cx="81142" cy="28194"/>
            </a:xfrm>
            <a:custGeom>
              <a:avLst/>
              <a:gdLst/>
              <a:ahLst/>
              <a:cxnLst/>
              <a:rect l="l" t="t" r="r" b="b"/>
              <a:pathLst>
                <a:path w="3937" h="1368" extrusionOk="0">
                  <a:moveTo>
                    <a:pt x="2126" y="1"/>
                  </a:moveTo>
                  <a:cubicBezTo>
                    <a:pt x="1513" y="1"/>
                    <a:pt x="913" y="205"/>
                    <a:pt x="434" y="607"/>
                  </a:cubicBezTo>
                  <a:cubicBezTo>
                    <a:pt x="101" y="908"/>
                    <a:pt x="1" y="1174"/>
                    <a:pt x="101" y="1275"/>
                  </a:cubicBezTo>
                  <a:cubicBezTo>
                    <a:pt x="168" y="1342"/>
                    <a:pt x="278" y="1368"/>
                    <a:pt x="421" y="1368"/>
                  </a:cubicBezTo>
                  <a:cubicBezTo>
                    <a:pt x="775" y="1368"/>
                    <a:pt x="1338" y="1212"/>
                    <a:pt x="2002" y="1141"/>
                  </a:cubicBezTo>
                  <a:cubicBezTo>
                    <a:pt x="2302" y="1108"/>
                    <a:pt x="2592" y="1104"/>
                    <a:pt x="2850" y="1104"/>
                  </a:cubicBezTo>
                  <a:cubicBezTo>
                    <a:pt x="2923" y="1104"/>
                    <a:pt x="2995" y="1104"/>
                    <a:pt x="3063" y="1104"/>
                  </a:cubicBezTo>
                  <a:cubicBezTo>
                    <a:pt x="3473" y="1104"/>
                    <a:pt x="3775" y="1093"/>
                    <a:pt x="3870" y="941"/>
                  </a:cubicBezTo>
                  <a:cubicBezTo>
                    <a:pt x="3937" y="807"/>
                    <a:pt x="3803" y="574"/>
                    <a:pt x="3470" y="340"/>
                  </a:cubicBezTo>
                  <a:cubicBezTo>
                    <a:pt x="3044" y="113"/>
                    <a:pt x="2581" y="1"/>
                    <a:pt x="2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6592311" y="3135132"/>
              <a:ext cx="124876" cy="155709"/>
            </a:xfrm>
            <a:custGeom>
              <a:avLst/>
              <a:gdLst/>
              <a:ahLst/>
              <a:cxnLst/>
              <a:rect l="l" t="t" r="r" b="b"/>
              <a:pathLst>
                <a:path w="6059" h="7555" extrusionOk="0">
                  <a:moveTo>
                    <a:pt x="4014" y="0"/>
                  </a:moveTo>
                  <a:cubicBezTo>
                    <a:pt x="2567" y="0"/>
                    <a:pt x="1" y="502"/>
                    <a:pt x="540" y="4110"/>
                  </a:cubicBezTo>
                  <a:cubicBezTo>
                    <a:pt x="957" y="6914"/>
                    <a:pt x="2687" y="7555"/>
                    <a:pt x="4098" y="7555"/>
                  </a:cubicBezTo>
                  <a:cubicBezTo>
                    <a:pt x="5170" y="7555"/>
                    <a:pt x="6059" y="7184"/>
                    <a:pt x="6044" y="7112"/>
                  </a:cubicBezTo>
                  <a:cubicBezTo>
                    <a:pt x="6044" y="6979"/>
                    <a:pt x="4944" y="74"/>
                    <a:pt x="4944" y="74"/>
                  </a:cubicBezTo>
                  <a:cubicBezTo>
                    <a:pt x="4908" y="65"/>
                    <a:pt x="4533" y="0"/>
                    <a:pt x="40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6627492" y="3171282"/>
              <a:ext cx="53648" cy="88170"/>
            </a:xfrm>
            <a:custGeom>
              <a:avLst/>
              <a:gdLst/>
              <a:ahLst/>
              <a:cxnLst/>
              <a:rect l="l" t="t" r="r" b="b"/>
              <a:pathLst>
                <a:path w="2603" h="4278" extrusionOk="0">
                  <a:moveTo>
                    <a:pt x="1151" y="1"/>
                  </a:moveTo>
                  <a:cubicBezTo>
                    <a:pt x="1090" y="1"/>
                    <a:pt x="1029" y="9"/>
                    <a:pt x="968" y="21"/>
                  </a:cubicBezTo>
                  <a:cubicBezTo>
                    <a:pt x="568" y="154"/>
                    <a:pt x="268" y="521"/>
                    <a:pt x="168" y="922"/>
                  </a:cubicBezTo>
                  <a:cubicBezTo>
                    <a:pt x="34" y="1389"/>
                    <a:pt x="1" y="1856"/>
                    <a:pt x="101" y="2356"/>
                  </a:cubicBezTo>
                  <a:cubicBezTo>
                    <a:pt x="268" y="3323"/>
                    <a:pt x="935" y="4157"/>
                    <a:pt x="1669" y="4257"/>
                  </a:cubicBezTo>
                  <a:cubicBezTo>
                    <a:pt x="1725" y="4271"/>
                    <a:pt x="1782" y="4278"/>
                    <a:pt x="1839" y="4278"/>
                  </a:cubicBezTo>
                  <a:cubicBezTo>
                    <a:pt x="2057" y="4278"/>
                    <a:pt x="2278" y="4182"/>
                    <a:pt x="2436" y="4024"/>
                  </a:cubicBezTo>
                  <a:cubicBezTo>
                    <a:pt x="2569" y="3857"/>
                    <a:pt x="2603" y="3757"/>
                    <a:pt x="2569" y="3757"/>
                  </a:cubicBezTo>
                  <a:cubicBezTo>
                    <a:pt x="2536" y="3757"/>
                    <a:pt x="2469" y="3824"/>
                    <a:pt x="2336" y="3924"/>
                  </a:cubicBezTo>
                  <a:cubicBezTo>
                    <a:pt x="2211" y="3999"/>
                    <a:pt x="2048" y="4036"/>
                    <a:pt x="1876" y="4036"/>
                  </a:cubicBezTo>
                  <a:cubicBezTo>
                    <a:pt x="1819" y="4036"/>
                    <a:pt x="1761" y="4032"/>
                    <a:pt x="1702" y="4024"/>
                  </a:cubicBezTo>
                  <a:cubicBezTo>
                    <a:pt x="1168" y="3890"/>
                    <a:pt x="601" y="3156"/>
                    <a:pt x="435" y="2256"/>
                  </a:cubicBezTo>
                  <a:cubicBezTo>
                    <a:pt x="368" y="1856"/>
                    <a:pt x="368" y="1422"/>
                    <a:pt x="501" y="1022"/>
                  </a:cubicBezTo>
                  <a:cubicBezTo>
                    <a:pt x="535" y="688"/>
                    <a:pt x="735" y="421"/>
                    <a:pt x="1035" y="254"/>
                  </a:cubicBezTo>
                  <a:cubicBezTo>
                    <a:pt x="1087" y="237"/>
                    <a:pt x="1141" y="229"/>
                    <a:pt x="1194" y="229"/>
                  </a:cubicBezTo>
                  <a:cubicBezTo>
                    <a:pt x="1347" y="229"/>
                    <a:pt x="1495" y="297"/>
                    <a:pt x="1569" y="421"/>
                  </a:cubicBezTo>
                  <a:cubicBezTo>
                    <a:pt x="1669" y="555"/>
                    <a:pt x="1635" y="655"/>
                    <a:pt x="1669" y="655"/>
                  </a:cubicBezTo>
                  <a:cubicBezTo>
                    <a:pt x="1702" y="655"/>
                    <a:pt x="1769" y="555"/>
                    <a:pt x="1702" y="354"/>
                  </a:cubicBezTo>
                  <a:cubicBezTo>
                    <a:pt x="1635" y="254"/>
                    <a:pt x="1569" y="154"/>
                    <a:pt x="1469" y="88"/>
                  </a:cubicBezTo>
                  <a:cubicBezTo>
                    <a:pt x="1363" y="24"/>
                    <a:pt x="1257" y="1"/>
                    <a:pt x="1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6641260" y="2670582"/>
              <a:ext cx="560324" cy="487674"/>
            </a:xfrm>
            <a:custGeom>
              <a:avLst/>
              <a:gdLst/>
              <a:ahLst/>
              <a:cxnLst/>
              <a:rect l="l" t="t" r="r" b="b"/>
              <a:pathLst>
                <a:path w="27187" h="23662" extrusionOk="0">
                  <a:moveTo>
                    <a:pt x="13370" y="1"/>
                  </a:moveTo>
                  <a:cubicBezTo>
                    <a:pt x="12894" y="1"/>
                    <a:pt x="12418" y="22"/>
                    <a:pt x="11942" y="64"/>
                  </a:cubicBezTo>
                  <a:cubicBezTo>
                    <a:pt x="8540" y="398"/>
                    <a:pt x="5404" y="2066"/>
                    <a:pt x="3169" y="4667"/>
                  </a:cubicBezTo>
                  <a:cubicBezTo>
                    <a:pt x="1501" y="6802"/>
                    <a:pt x="467" y="9371"/>
                    <a:pt x="234" y="12106"/>
                  </a:cubicBezTo>
                  <a:cubicBezTo>
                    <a:pt x="0" y="14808"/>
                    <a:pt x="300" y="17510"/>
                    <a:pt x="1168" y="20112"/>
                  </a:cubicBezTo>
                  <a:cubicBezTo>
                    <a:pt x="1501" y="21246"/>
                    <a:pt x="1968" y="22414"/>
                    <a:pt x="2869" y="23181"/>
                  </a:cubicBezTo>
                  <a:cubicBezTo>
                    <a:pt x="3213" y="23464"/>
                    <a:pt x="3691" y="23661"/>
                    <a:pt x="4134" y="23661"/>
                  </a:cubicBezTo>
                  <a:cubicBezTo>
                    <a:pt x="4421" y="23661"/>
                    <a:pt x="4693" y="23578"/>
                    <a:pt x="4904" y="23381"/>
                  </a:cubicBezTo>
                  <a:cubicBezTo>
                    <a:pt x="5170" y="23014"/>
                    <a:pt x="5304" y="22614"/>
                    <a:pt x="5304" y="22147"/>
                  </a:cubicBezTo>
                  <a:cubicBezTo>
                    <a:pt x="5804" y="18244"/>
                    <a:pt x="6238" y="14041"/>
                    <a:pt x="4403" y="10538"/>
                  </a:cubicBezTo>
                  <a:cubicBezTo>
                    <a:pt x="5170" y="9171"/>
                    <a:pt x="6205" y="7970"/>
                    <a:pt x="7439" y="7002"/>
                  </a:cubicBezTo>
                  <a:cubicBezTo>
                    <a:pt x="8471" y="6215"/>
                    <a:pt x="9701" y="5803"/>
                    <a:pt x="10969" y="5803"/>
                  </a:cubicBezTo>
                  <a:cubicBezTo>
                    <a:pt x="11259" y="5803"/>
                    <a:pt x="11550" y="5825"/>
                    <a:pt x="11842" y="5868"/>
                  </a:cubicBezTo>
                  <a:cubicBezTo>
                    <a:pt x="14144" y="6269"/>
                    <a:pt x="15745" y="8237"/>
                    <a:pt x="17679" y="9504"/>
                  </a:cubicBezTo>
                  <a:cubicBezTo>
                    <a:pt x="19415" y="10627"/>
                    <a:pt x="21414" y="11201"/>
                    <a:pt x="23422" y="11201"/>
                  </a:cubicBezTo>
                  <a:cubicBezTo>
                    <a:pt x="24694" y="11201"/>
                    <a:pt x="25970" y="10971"/>
                    <a:pt x="27186" y="10505"/>
                  </a:cubicBezTo>
                  <a:lnTo>
                    <a:pt x="25118" y="5401"/>
                  </a:lnTo>
                  <a:cubicBezTo>
                    <a:pt x="24251" y="4100"/>
                    <a:pt x="23050" y="3033"/>
                    <a:pt x="21649" y="2299"/>
                  </a:cubicBezTo>
                  <a:cubicBezTo>
                    <a:pt x="19128" y="781"/>
                    <a:pt x="16263" y="1"/>
                    <a:pt x="13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6730625" y="2660216"/>
              <a:ext cx="536272" cy="149196"/>
            </a:xfrm>
            <a:custGeom>
              <a:avLst/>
              <a:gdLst/>
              <a:ahLst/>
              <a:cxnLst/>
              <a:rect l="l" t="t" r="r" b="b"/>
              <a:pathLst>
                <a:path w="26020" h="7239" extrusionOk="0">
                  <a:moveTo>
                    <a:pt x="22055" y="238"/>
                  </a:moveTo>
                  <a:cubicBezTo>
                    <a:pt x="22334" y="238"/>
                    <a:pt x="22610" y="313"/>
                    <a:pt x="22850" y="467"/>
                  </a:cubicBezTo>
                  <a:cubicBezTo>
                    <a:pt x="23317" y="834"/>
                    <a:pt x="23617" y="1368"/>
                    <a:pt x="23684" y="1968"/>
                  </a:cubicBezTo>
                  <a:cubicBezTo>
                    <a:pt x="23729" y="2398"/>
                    <a:pt x="23652" y="2813"/>
                    <a:pt x="23472" y="3192"/>
                  </a:cubicBezTo>
                  <a:lnTo>
                    <a:pt x="23472" y="3192"/>
                  </a:lnTo>
                  <a:cubicBezTo>
                    <a:pt x="23227" y="3227"/>
                    <a:pt x="22983" y="3249"/>
                    <a:pt x="22738" y="3249"/>
                  </a:cubicBezTo>
                  <a:cubicBezTo>
                    <a:pt x="22631" y="3249"/>
                    <a:pt x="22524" y="3245"/>
                    <a:pt x="22417" y="3236"/>
                  </a:cubicBezTo>
                  <a:cubicBezTo>
                    <a:pt x="21983" y="3202"/>
                    <a:pt x="21549" y="3069"/>
                    <a:pt x="21182" y="2802"/>
                  </a:cubicBezTo>
                  <a:cubicBezTo>
                    <a:pt x="20782" y="2535"/>
                    <a:pt x="20515" y="2102"/>
                    <a:pt x="20482" y="1635"/>
                  </a:cubicBezTo>
                  <a:cubicBezTo>
                    <a:pt x="20515" y="1101"/>
                    <a:pt x="20815" y="634"/>
                    <a:pt x="21282" y="434"/>
                  </a:cubicBezTo>
                  <a:cubicBezTo>
                    <a:pt x="21525" y="304"/>
                    <a:pt x="21792" y="238"/>
                    <a:pt x="22055" y="238"/>
                  </a:cubicBezTo>
                  <a:close/>
                  <a:moveTo>
                    <a:pt x="22050" y="0"/>
                  </a:moveTo>
                  <a:cubicBezTo>
                    <a:pt x="21749" y="0"/>
                    <a:pt x="21449" y="67"/>
                    <a:pt x="21182" y="234"/>
                  </a:cubicBezTo>
                  <a:cubicBezTo>
                    <a:pt x="20649" y="467"/>
                    <a:pt x="20315" y="1001"/>
                    <a:pt x="20282" y="1601"/>
                  </a:cubicBezTo>
                  <a:cubicBezTo>
                    <a:pt x="20348" y="2135"/>
                    <a:pt x="20615" y="2635"/>
                    <a:pt x="21082" y="2936"/>
                  </a:cubicBezTo>
                  <a:cubicBezTo>
                    <a:pt x="21483" y="3169"/>
                    <a:pt x="21916" y="3336"/>
                    <a:pt x="22417" y="3336"/>
                  </a:cubicBezTo>
                  <a:cubicBezTo>
                    <a:pt x="22524" y="3345"/>
                    <a:pt x="22633" y="3349"/>
                    <a:pt x="22744" y="3349"/>
                  </a:cubicBezTo>
                  <a:cubicBezTo>
                    <a:pt x="22967" y="3349"/>
                    <a:pt x="23194" y="3332"/>
                    <a:pt x="23415" y="3304"/>
                  </a:cubicBezTo>
                  <a:lnTo>
                    <a:pt x="23415" y="3304"/>
                  </a:lnTo>
                  <a:cubicBezTo>
                    <a:pt x="23341" y="3443"/>
                    <a:pt x="23252" y="3576"/>
                    <a:pt x="23150" y="3703"/>
                  </a:cubicBezTo>
                  <a:cubicBezTo>
                    <a:pt x="22750" y="4203"/>
                    <a:pt x="22183" y="4603"/>
                    <a:pt x="21583" y="4837"/>
                  </a:cubicBezTo>
                  <a:cubicBezTo>
                    <a:pt x="20892" y="5079"/>
                    <a:pt x="20174" y="5204"/>
                    <a:pt x="19457" y="5204"/>
                  </a:cubicBezTo>
                  <a:cubicBezTo>
                    <a:pt x="18790" y="5204"/>
                    <a:pt x="18123" y="5095"/>
                    <a:pt x="17480" y="4870"/>
                  </a:cubicBezTo>
                  <a:cubicBezTo>
                    <a:pt x="16112" y="4470"/>
                    <a:pt x="14811" y="3870"/>
                    <a:pt x="13610" y="3136"/>
                  </a:cubicBezTo>
                  <a:cubicBezTo>
                    <a:pt x="12443" y="2469"/>
                    <a:pt x="11242" y="1901"/>
                    <a:pt x="10008" y="1434"/>
                  </a:cubicBezTo>
                  <a:cubicBezTo>
                    <a:pt x="9128" y="1108"/>
                    <a:pt x="8210" y="951"/>
                    <a:pt x="7297" y="951"/>
                  </a:cubicBezTo>
                  <a:cubicBezTo>
                    <a:pt x="6998" y="951"/>
                    <a:pt x="6701" y="968"/>
                    <a:pt x="6405" y="1001"/>
                  </a:cubicBezTo>
                  <a:cubicBezTo>
                    <a:pt x="5371" y="1201"/>
                    <a:pt x="4370" y="1601"/>
                    <a:pt x="3503" y="2202"/>
                  </a:cubicBezTo>
                  <a:cubicBezTo>
                    <a:pt x="2235" y="3069"/>
                    <a:pt x="1235" y="4270"/>
                    <a:pt x="568" y="5671"/>
                  </a:cubicBezTo>
                  <a:cubicBezTo>
                    <a:pt x="401" y="6038"/>
                    <a:pt x="234" y="6405"/>
                    <a:pt x="101" y="6805"/>
                  </a:cubicBezTo>
                  <a:cubicBezTo>
                    <a:pt x="67" y="6938"/>
                    <a:pt x="34" y="7038"/>
                    <a:pt x="1" y="7105"/>
                  </a:cubicBezTo>
                  <a:cubicBezTo>
                    <a:pt x="1" y="7139"/>
                    <a:pt x="1" y="7205"/>
                    <a:pt x="1" y="7239"/>
                  </a:cubicBezTo>
                  <a:cubicBezTo>
                    <a:pt x="67" y="7105"/>
                    <a:pt x="101" y="6938"/>
                    <a:pt x="167" y="6805"/>
                  </a:cubicBezTo>
                  <a:cubicBezTo>
                    <a:pt x="267" y="6538"/>
                    <a:pt x="401" y="6171"/>
                    <a:pt x="668" y="5671"/>
                  </a:cubicBezTo>
                  <a:cubicBezTo>
                    <a:pt x="1335" y="4337"/>
                    <a:pt x="2336" y="3169"/>
                    <a:pt x="3570" y="2302"/>
                  </a:cubicBezTo>
                  <a:cubicBezTo>
                    <a:pt x="4437" y="1735"/>
                    <a:pt x="5404" y="1368"/>
                    <a:pt x="6438" y="1201"/>
                  </a:cubicBezTo>
                  <a:cubicBezTo>
                    <a:pt x="6726" y="1168"/>
                    <a:pt x="7015" y="1151"/>
                    <a:pt x="7305" y="1151"/>
                  </a:cubicBezTo>
                  <a:cubicBezTo>
                    <a:pt x="8191" y="1151"/>
                    <a:pt x="9078" y="1308"/>
                    <a:pt x="9908" y="1635"/>
                  </a:cubicBezTo>
                  <a:cubicBezTo>
                    <a:pt x="11142" y="2102"/>
                    <a:pt x="12343" y="2669"/>
                    <a:pt x="13477" y="3336"/>
                  </a:cubicBezTo>
                  <a:cubicBezTo>
                    <a:pt x="14711" y="4070"/>
                    <a:pt x="16012" y="4670"/>
                    <a:pt x="17380" y="5104"/>
                  </a:cubicBezTo>
                  <a:cubicBezTo>
                    <a:pt x="18044" y="5325"/>
                    <a:pt x="18731" y="5434"/>
                    <a:pt x="19419" y="5434"/>
                  </a:cubicBezTo>
                  <a:cubicBezTo>
                    <a:pt x="20182" y="5434"/>
                    <a:pt x="20946" y="5300"/>
                    <a:pt x="21683" y="5037"/>
                  </a:cubicBezTo>
                  <a:cubicBezTo>
                    <a:pt x="22316" y="4804"/>
                    <a:pt x="22884" y="4370"/>
                    <a:pt x="23351" y="3803"/>
                  </a:cubicBezTo>
                  <a:cubicBezTo>
                    <a:pt x="23476" y="3636"/>
                    <a:pt x="23584" y="3457"/>
                    <a:pt x="23672" y="3267"/>
                  </a:cubicBezTo>
                  <a:lnTo>
                    <a:pt x="23672" y="3267"/>
                  </a:lnTo>
                  <a:cubicBezTo>
                    <a:pt x="24331" y="3196"/>
                    <a:pt x="24957" y="2897"/>
                    <a:pt x="25419" y="2435"/>
                  </a:cubicBezTo>
                  <a:cubicBezTo>
                    <a:pt x="25719" y="2135"/>
                    <a:pt x="25919" y="1768"/>
                    <a:pt x="25986" y="1334"/>
                  </a:cubicBezTo>
                  <a:cubicBezTo>
                    <a:pt x="26019" y="1201"/>
                    <a:pt x="26019" y="1068"/>
                    <a:pt x="25986" y="934"/>
                  </a:cubicBezTo>
                  <a:lnTo>
                    <a:pt x="25986" y="934"/>
                  </a:lnTo>
                  <a:cubicBezTo>
                    <a:pt x="25986" y="935"/>
                    <a:pt x="26019" y="1069"/>
                    <a:pt x="25952" y="1368"/>
                  </a:cubicBezTo>
                  <a:cubicBezTo>
                    <a:pt x="25852" y="1768"/>
                    <a:pt x="25652" y="2135"/>
                    <a:pt x="25352" y="2402"/>
                  </a:cubicBezTo>
                  <a:cubicBezTo>
                    <a:pt x="24909" y="2813"/>
                    <a:pt x="24346" y="3075"/>
                    <a:pt x="23719" y="3157"/>
                  </a:cubicBezTo>
                  <a:lnTo>
                    <a:pt x="23719" y="3157"/>
                  </a:lnTo>
                  <a:cubicBezTo>
                    <a:pt x="23878" y="2768"/>
                    <a:pt x="23947" y="2341"/>
                    <a:pt x="23884" y="1901"/>
                  </a:cubicBezTo>
                  <a:cubicBezTo>
                    <a:pt x="23851" y="1268"/>
                    <a:pt x="23484" y="667"/>
                    <a:pt x="22950" y="267"/>
                  </a:cubicBezTo>
                  <a:cubicBezTo>
                    <a:pt x="22683" y="100"/>
                    <a:pt x="22383" y="0"/>
                    <a:pt x="220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6568383" y="2819016"/>
              <a:ext cx="145074" cy="132708"/>
            </a:xfrm>
            <a:custGeom>
              <a:avLst/>
              <a:gdLst/>
              <a:ahLst/>
              <a:cxnLst/>
              <a:rect l="l" t="t" r="r" b="b"/>
              <a:pathLst>
                <a:path w="7039" h="6439" extrusionOk="0">
                  <a:moveTo>
                    <a:pt x="6905" y="1"/>
                  </a:moveTo>
                  <a:cubicBezTo>
                    <a:pt x="6905" y="534"/>
                    <a:pt x="6872" y="1035"/>
                    <a:pt x="6772" y="1568"/>
                  </a:cubicBezTo>
                  <a:cubicBezTo>
                    <a:pt x="6538" y="2803"/>
                    <a:pt x="5871" y="3937"/>
                    <a:pt x="4937" y="4771"/>
                  </a:cubicBezTo>
                  <a:cubicBezTo>
                    <a:pt x="4403" y="5238"/>
                    <a:pt x="3836" y="5605"/>
                    <a:pt x="3203" y="5872"/>
                  </a:cubicBezTo>
                  <a:cubicBezTo>
                    <a:pt x="2669" y="6105"/>
                    <a:pt x="2135" y="6238"/>
                    <a:pt x="1568" y="6272"/>
                  </a:cubicBezTo>
                  <a:cubicBezTo>
                    <a:pt x="1034" y="6238"/>
                    <a:pt x="501" y="6172"/>
                    <a:pt x="0" y="6038"/>
                  </a:cubicBezTo>
                  <a:lnTo>
                    <a:pt x="0" y="6038"/>
                  </a:lnTo>
                  <a:cubicBezTo>
                    <a:pt x="134" y="6105"/>
                    <a:pt x="267" y="6172"/>
                    <a:pt x="401" y="6205"/>
                  </a:cubicBezTo>
                  <a:cubicBezTo>
                    <a:pt x="767" y="6339"/>
                    <a:pt x="1168" y="6405"/>
                    <a:pt x="1568" y="6439"/>
                  </a:cubicBezTo>
                  <a:cubicBezTo>
                    <a:pt x="2135" y="6439"/>
                    <a:pt x="2736" y="6305"/>
                    <a:pt x="3269" y="6105"/>
                  </a:cubicBezTo>
                  <a:cubicBezTo>
                    <a:pt x="3936" y="5805"/>
                    <a:pt x="4537" y="5438"/>
                    <a:pt x="5104" y="4971"/>
                  </a:cubicBezTo>
                  <a:cubicBezTo>
                    <a:pt x="6071" y="4070"/>
                    <a:pt x="6738" y="2903"/>
                    <a:pt x="6939" y="1602"/>
                  </a:cubicBezTo>
                  <a:cubicBezTo>
                    <a:pt x="7005" y="1201"/>
                    <a:pt x="7039" y="801"/>
                    <a:pt x="7005" y="434"/>
                  </a:cubicBezTo>
                  <a:cubicBezTo>
                    <a:pt x="7005" y="267"/>
                    <a:pt x="6972" y="134"/>
                    <a:pt x="69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6581449" y="2890512"/>
              <a:ext cx="149876" cy="127658"/>
            </a:xfrm>
            <a:custGeom>
              <a:avLst/>
              <a:gdLst/>
              <a:ahLst/>
              <a:cxnLst/>
              <a:rect l="l" t="t" r="r" b="b"/>
              <a:pathLst>
                <a:path w="7272" h="6194" extrusionOk="0">
                  <a:moveTo>
                    <a:pt x="7239" y="1"/>
                  </a:moveTo>
                  <a:cubicBezTo>
                    <a:pt x="7172" y="1"/>
                    <a:pt x="7138" y="568"/>
                    <a:pt x="6838" y="1468"/>
                  </a:cubicBezTo>
                  <a:cubicBezTo>
                    <a:pt x="6004" y="3837"/>
                    <a:pt x="3970" y="5538"/>
                    <a:pt x="1534" y="5972"/>
                  </a:cubicBezTo>
                  <a:cubicBezTo>
                    <a:pt x="600" y="6105"/>
                    <a:pt x="0" y="6072"/>
                    <a:pt x="0" y="6105"/>
                  </a:cubicBezTo>
                  <a:cubicBezTo>
                    <a:pt x="122" y="6154"/>
                    <a:pt x="226" y="6185"/>
                    <a:pt x="339" y="6185"/>
                  </a:cubicBezTo>
                  <a:cubicBezTo>
                    <a:pt x="380" y="6185"/>
                    <a:pt x="422" y="6181"/>
                    <a:pt x="467" y="6172"/>
                  </a:cubicBezTo>
                  <a:cubicBezTo>
                    <a:pt x="619" y="6186"/>
                    <a:pt x="771" y="6194"/>
                    <a:pt x="925" y="6194"/>
                  </a:cubicBezTo>
                  <a:cubicBezTo>
                    <a:pt x="1144" y="6194"/>
                    <a:pt x="1367" y="6178"/>
                    <a:pt x="1601" y="6139"/>
                  </a:cubicBezTo>
                  <a:cubicBezTo>
                    <a:pt x="4136" y="5805"/>
                    <a:pt x="6271" y="4004"/>
                    <a:pt x="7005" y="1535"/>
                  </a:cubicBezTo>
                  <a:cubicBezTo>
                    <a:pt x="7138" y="1168"/>
                    <a:pt x="7205" y="801"/>
                    <a:pt x="7239" y="401"/>
                  </a:cubicBezTo>
                  <a:cubicBezTo>
                    <a:pt x="7272" y="268"/>
                    <a:pt x="7272" y="134"/>
                    <a:pt x="7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6858489" y="3130453"/>
              <a:ext cx="5523" cy="552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1" y="0"/>
                  </a:moveTo>
                  <a:cubicBezTo>
                    <a:pt x="34" y="34"/>
                    <a:pt x="1" y="101"/>
                    <a:pt x="34" y="167"/>
                  </a:cubicBezTo>
                  <a:cubicBezTo>
                    <a:pt x="34" y="234"/>
                    <a:pt x="101" y="267"/>
                    <a:pt x="168" y="267"/>
                  </a:cubicBezTo>
                  <a:cubicBezTo>
                    <a:pt x="234" y="234"/>
                    <a:pt x="268" y="167"/>
                    <a:pt x="268" y="101"/>
                  </a:cubicBezTo>
                  <a:cubicBezTo>
                    <a:pt x="234" y="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6899750" y="3114646"/>
              <a:ext cx="6884" cy="6204"/>
            </a:xfrm>
            <a:custGeom>
              <a:avLst/>
              <a:gdLst/>
              <a:ahLst/>
              <a:cxnLst/>
              <a:rect l="l" t="t" r="r" b="b"/>
              <a:pathLst>
                <a:path w="334" h="301" extrusionOk="0">
                  <a:moveTo>
                    <a:pt x="134" y="0"/>
                  </a:moveTo>
                  <a:cubicBezTo>
                    <a:pt x="0" y="100"/>
                    <a:pt x="67" y="300"/>
                    <a:pt x="234" y="300"/>
                  </a:cubicBezTo>
                  <a:cubicBezTo>
                    <a:pt x="301" y="267"/>
                    <a:pt x="334" y="167"/>
                    <a:pt x="301" y="100"/>
                  </a:cubicBezTo>
                  <a:cubicBezTo>
                    <a:pt x="301" y="34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6930006" y="3108318"/>
              <a:ext cx="6204" cy="8409"/>
            </a:xfrm>
            <a:custGeom>
              <a:avLst/>
              <a:gdLst/>
              <a:ahLst/>
              <a:cxnLst/>
              <a:rect l="l" t="t" r="r" b="b"/>
              <a:pathLst>
                <a:path w="301" h="408" extrusionOk="0">
                  <a:moveTo>
                    <a:pt x="127" y="0"/>
                  </a:moveTo>
                  <a:cubicBezTo>
                    <a:pt x="118" y="0"/>
                    <a:pt x="109" y="3"/>
                    <a:pt x="100" y="7"/>
                  </a:cubicBezTo>
                  <a:cubicBezTo>
                    <a:pt x="33" y="7"/>
                    <a:pt x="0" y="107"/>
                    <a:pt x="33" y="241"/>
                  </a:cubicBezTo>
                  <a:cubicBezTo>
                    <a:pt x="67" y="341"/>
                    <a:pt x="134" y="407"/>
                    <a:pt x="200" y="407"/>
                  </a:cubicBezTo>
                  <a:cubicBezTo>
                    <a:pt x="267" y="374"/>
                    <a:pt x="300" y="274"/>
                    <a:pt x="267" y="174"/>
                  </a:cubicBezTo>
                  <a:cubicBezTo>
                    <a:pt x="238" y="87"/>
                    <a:pt x="184" y="0"/>
                    <a:pt x="12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6883942" y="3156999"/>
              <a:ext cx="5523" cy="3730"/>
            </a:xfrm>
            <a:custGeom>
              <a:avLst/>
              <a:gdLst/>
              <a:ahLst/>
              <a:cxnLst/>
              <a:rect l="l" t="t" r="r" b="b"/>
              <a:pathLst>
                <a:path w="268" h="181" extrusionOk="0">
                  <a:moveTo>
                    <a:pt x="186" y="0"/>
                  </a:moveTo>
                  <a:cubicBezTo>
                    <a:pt x="169" y="0"/>
                    <a:pt x="151" y="4"/>
                    <a:pt x="134" y="13"/>
                  </a:cubicBezTo>
                  <a:cubicBezTo>
                    <a:pt x="67" y="13"/>
                    <a:pt x="0" y="47"/>
                    <a:pt x="34" y="80"/>
                  </a:cubicBezTo>
                  <a:cubicBezTo>
                    <a:pt x="34" y="147"/>
                    <a:pt x="67" y="180"/>
                    <a:pt x="134" y="180"/>
                  </a:cubicBezTo>
                  <a:cubicBezTo>
                    <a:pt x="200" y="180"/>
                    <a:pt x="267" y="113"/>
                    <a:pt x="267" y="80"/>
                  </a:cubicBezTo>
                  <a:cubicBezTo>
                    <a:pt x="267" y="31"/>
                    <a:pt x="231" y="0"/>
                    <a:pt x="1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6923184" y="3142160"/>
              <a:ext cx="4782" cy="4411"/>
            </a:xfrm>
            <a:custGeom>
              <a:avLst/>
              <a:gdLst/>
              <a:ahLst/>
              <a:cxnLst/>
              <a:rect l="l" t="t" r="r" b="b"/>
              <a:pathLst>
                <a:path w="232" h="214" extrusionOk="0">
                  <a:moveTo>
                    <a:pt x="174" y="0"/>
                  </a:moveTo>
                  <a:cubicBezTo>
                    <a:pt x="98" y="0"/>
                    <a:pt x="0" y="214"/>
                    <a:pt x="84" y="214"/>
                  </a:cubicBezTo>
                  <a:cubicBezTo>
                    <a:pt x="96" y="214"/>
                    <a:pt x="111" y="210"/>
                    <a:pt x="131" y="200"/>
                  </a:cubicBezTo>
                  <a:cubicBezTo>
                    <a:pt x="198" y="200"/>
                    <a:pt x="231" y="133"/>
                    <a:pt x="231" y="66"/>
                  </a:cubicBezTo>
                  <a:cubicBezTo>
                    <a:pt x="217" y="18"/>
                    <a:pt x="197" y="0"/>
                    <a:pt x="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7127305" y="3091088"/>
              <a:ext cx="6204" cy="5688"/>
            </a:xfrm>
            <a:custGeom>
              <a:avLst/>
              <a:gdLst/>
              <a:ahLst/>
              <a:cxnLst/>
              <a:rect l="l" t="t" r="r" b="b"/>
              <a:pathLst>
                <a:path w="301" h="276" extrusionOk="0">
                  <a:moveTo>
                    <a:pt x="140" y="0"/>
                  </a:moveTo>
                  <a:cubicBezTo>
                    <a:pt x="126" y="0"/>
                    <a:pt x="113" y="3"/>
                    <a:pt x="101" y="9"/>
                  </a:cubicBezTo>
                  <a:cubicBezTo>
                    <a:pt x="34" y="42"/>
                    <a:pt x="1" y="109"/>
                    <a:pt x="34" y="176"/>
                  </a:cubicBezTo>
                  <a:cubicBezTo>
                    <a:pt x="67" y="243"/>
                    <a:pt x="134" y="276"/>
                    <a:pt x="201" y="276"/>
                  </a:cubicBezTo>
                  <a:cubicBezTo>
                    <a:pt x="267" y="243"/>
                    <a:pt x="301" y="176"/>
                    <a:pt x="267" y="109"/>
                  </a:cubicBezTo>
                  <a:cubicBezTo>
                    <a:pt x="267" y="55"/>
                    <a:pt x="201" y="0"/>
                    <a:pt x="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7156860" y="3084390"/>
              <a:ext cx="6904" cy="6204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34" y="1"/>
                  </a:moveTo>
                  <a:cubicBezTo>
                    <a:pt x="34" y="1"/>
                    <a:pt x="1" y="101"/>
                    <a:pt x="34" y="167"/>
                  </a:cubicBezTo>
                  <a:cubicBezTo>
                    <a:pt x="68" y="267"/>
                    <a:pt x="134" y="301"/>
                    <a:pt x="201" y="301"/>
                  </a:cubicBezTo>
                  <a:cubicBezTo>
                    <a:pt x="335" y="201"/>
                    <a:pt x="301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7101873" y="3095829"/>
              <a:ext cx="5256" cy="4658"/>
            </a:xfrm>
            <a:custGeom>
              <a:avLst/>
              <a:gdLst/>
              <a:ahLst/>
              <a:cxnLst/>
              <a:rect l="l" t="t" r="r" b="b"/>
              <a:pathLst>
                <a:path w="255" h="226" extrusionOk="0">
                  <a:moveTo>
                    <a:pt x="136" y="1"/>
                  </a:moveTo>
                  <a:cubicBezTo>
                    <a:pt x="125" y="1"/>
                    <a:pt x="113" y="4"/>
                    <a:pt x="100" y="13"/>
                  </a:cubicBezTo>
                  <a:cubicBezTo>
                    <a:pt x="34" y="13"/>
                    <a:pt x="0" y="79"/>
                    <a:pt x="0" y="146"/>
                  </a:cubicBezTo>
                  <a:cubicBezTo>
                    <a:pt x="25" y="195"/>
                    <a:pt x="67" y="226"/>
                    <a:pt x="114" y="226"/>
                  </a:cubicBezTo>
                  <a:cubicBezTo>
                    <a:pt x="131" y="226"/>
                    <a:pt x="149" y="222"/>
                    <a:pt x="167" y="213"/>
                  </a:cubicBezTo>
                  <a:cubicBezTo>
                    <a:pt x="255" y="184"/>
                    <a:pt x="215" y="1"/>
                    <a:pt x="1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125801" y="3122560"/>
              <a:ext cx="6348" cy="5441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195" y="0"/>
                  </a:moveTo>
                  <a:cubicBezTo>
                    <a:pt x="107" y="0"/>
                    <a:pt x="0" y="110"/>
                    <a:pt x="74" y="183"/>
                  </a:cubicBezTo>
                  <a:cubicBezTo>
                    <a:pt x="98" y="232"/>
                    <a:pt x="140" y="263"/>
                    <a:pt x="187" y="263"/>
                  </a:cubicBezTo>
                  <a:cubicBezTo>
                    <a:pt x="205" y="263"/>
                    <a:pt x="223" y="259"/>
                    <a:pt x="240" y="250"/>
                  </a:cubicBezTo>
                  <a:cubicBezTo>
                    <a:pt x="307" y="217"/>
                    <a:pt x="307" y="117"/>
                    <a:pt x="274" y="50"/>
                  </a:cubicBezTo>
                  <a:cubicBezTo>
                    <a:pt x="256" y="14"/>
                    <a:pt x="227" y="0"/>
                    <a:pt x="1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153439" y="3115326"/>
              <a:ext cx="4823" cy="4328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34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34" y="201"/>
                    <a:pt x="100" y="201"/>
                  </a:cubicBezTo>
                  <a:cubicBezTo>
                    <a:pt x="113" y="207"/>
                    <a:pt x="126" y="210"/>
                    <a:pt x="138" y="210"/>
                  </a:cubicBezTo>
                  <a:cubicBezTo>
                    <a:pt x="190" y="210"/>
                    <a:pt x="234" y="161"/>
                    <a:pt x="234" y="134"/>
                  </a:cubicBezTo>
                  <a:cubicBezTo>
                    <a:pt x="234" y="67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6584191" y="3152960"/>
              <a:ext cx="46084" cy="37613"/>
            </a:xfrm>
            <a:custGeom>
              <a:avLst/>
              <a:gdLst/>
              <a:ahLst/>
              <a:cxnLst/>
              <a:rect l="l" t="t" r="r" b="b"/>
              <a:pathLst>
                <a:path w="2236" h="1825" extrusionOk="0">
                  <a:moveTo>
                    <a:pt x="1135" y="1"/>
                  </a:moveTo>
                  <a:cubicBezTo>
                    <a:pt x="913" y="1"/>
                    <a:pt x="695" y="70"/>
                    <a:pt x="501" y="209"/>
                  </a:cubicBezTo>
                  <a:cubicBezTo>
                    <a:pt x="267" y="376"/>
                    <a:pt x="101" y="610"/>
                    <a:pt x="34" y="877"/>
                  </a:cubicBezTo>
                  <a:cubicBezTo>
                    <a:pt x="0" y="1110"/>
                    <a:pt x="67" y="1344"/>
                    <a:pt x="167" y="1510"/>
                  </a:cubicBezTo>
                  <a:cubicBezTo>
                    <a:pt x="345" y="1764"/>
                    <a:pt x="541" y="1825"/>
                    <a:pt x="626" y="1825"/>
                  </a:cubicBezTo>
                  <a:cubicBezTo>
                    <a:pt x="652" y="1825"/>
                    <a:pt x="668" y="1819"/>
                    <a:pt x="668" y="1811"/>
                  </a:cubicBezTo>
                  <a:cubicBezTo>
                    <a:pt x="701" y="1777"/>
                    <a:pt x="467" y="1710"/>
                    <a:pt x="301" y="1410"/>
                  </a:cubicBezTo>
                  <a:cubicBezTo>
                    <a:pt x="234" y="1277"/>
                    <a:pt x="201" y="1077"/>
                    <a:pt x="234" y="910"/>
                  </a:cubicBezTo>
                  <a:cubicBezTo>
                    <a:pt x="301" y="676"/>
                    <a:pt x="434" y="510"/>
                    <a:pt x="601" y="376"/>
                  </a:cubicBezTo>
                  <a:cubicBezTo>
                    <a:pt x="784" y="259"/>
                    <a:pt x="993" y="201"/>
                    <a:pt x="1197" y="201"/>
                  </a:cubicBezTo>
                  <a:cubicBezTo>
                    <a:pt x="1401" y="201"/>
                    <a:pt x="1602" y="259"/>
                    <a:pt x="1768" y="376"/>
                  </a:cubicBezTo>
                  <a:cubicBezTo>
                    <a:pt x="2069" y="543"/>
                    <a:pt x="2169" y="710"/>
                    <a:pt x="2202" y="710"/>
                  </a:cubicBezTo>
                  <a:cubicBezTo>
                    <a:pt x="2235" y="710"/>
                    <a:pt x="2169" y="476"/>
                    <a:pt x="1868" y="243"/>
                  </a:cubicBezTo>
                  <a:cubicBezTo>
                    <a:pt x="1702" y="109"/>
                    <a:pt x="1502" y="43"/>
                    <a:pt x="1268" y="9"/>
                  </a:cubicBezTo>
                  <a:cubicBezTo>
                    <a:pt x="1224" y="4"/>
                    <a:pt x="1179" y="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6532624" y="4207759"/>
              <a:ext cx="1159127" cy="656573"/>
            </a:xfrm>
            <a:custGeom>
              <a:avLst/>
              <a:gdLst/>
              <a:ahLst/>
              <a:cxnLst/>
              <a:rect l="l" t="t" r="r" b="b"/>
              <a:pathLst>
                <a:path w="56241" h="31857" extrusionOk="0">
                  <a:moveTo>
                    <a:pt x="54339" y="0"/>
                  </a:moveTo>
                  <a:lnTo>
                    <a:pt x="40530" y="4503"/>
                  </a:lnTo>
                  <a:lnTo>
                    <a:pt x="40897" y="15278"/>
                  </a:lnTo>
                  <a:cubicBezTo>
                    <a:pt x="40897" y="15278"/>
                    <a:pt x="9674" y="21449"/>
                    <a:pt x="5638" y="23517"/>
                  </a:cubicBezTo>
                  <a:cubicBezTo>
                    <a:pt x="1635" y="25585"/>
                    <a:pt x="1" y="25919"/>
                    <a:pt x="234" y="31856"/>
                  </a:cubicBezTo>
                  <a:lnTo>
                    <a:pt x="50103" y="31790"/>
                  </a:lnTo>
                  <a:cubicBezTo>
                    <a:pt x="50103" y="31790"/>
                    <a:pt x="56241" y="29488"/>
                    <a:pt x="56141" y="22783"/>
                  </a:cubicBezTo>
                  <a:cubicBezTo>
                    <a:pt x="56007" y="16078"/>
                    <a:pt x="54339" y="0"/>
                    <a:pt x="54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6440498" y="4626719"/>
              <a:ext cx="369888" cy="241055"/>
            </a:xfrm>
            <a:custGeom>
              <a:avLst/>
              <a:gdLst/>
              <a:ahLst/>
              <a:cxnLst/>
              <a:rect l="l" t="t" r="r" b="b"/>
              <a:pathLst>
                <a:path w="17947" h="11696" extrusionOk="0">
                  <a:moveTo>
                    <a:pt x="3417" y="1"/>
                  </a:moveTo>
                  <a:cubicBezTo>
                    <a:pt x="3298" y="1"/>
                    <a:pt x="3214" y="7"/>
                    <a:pt x="3170" y="20"/>
                  </a:cubicBezTo>
                  <a:lnTo>
                    <a:pt x="1" y="11395"/>
                  </a:lnTo>
                  <a:cubicBezTo>
                    <a:pt x="1" y="11395"/>
                    <a:pt x="9574" y="11695"/>
                    <a:pt x="9875" y="11695"/>
                  </a:cubicBezTo>
                  <a:lnTo>
                    <a:pt x="14011" y="11328"/>
                  </a:lnTo>
                  <a:lnTo>
                    <a:pt x="17947" y="1888"/>
                  </a:lnTo>
                  <a:cubicBezTo>
                    <a:pt x="17349" y="1762"/>
                    <a:pt x="5422" y="1"/>
                    <a:pt x="34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6421248" y="4805263"/>
              <a:ext cx="171207" cy="61541"/>
            </a:xfrm>
            <a:custGeom>
              <a:avLst/>
              <a:gdLst/>
              <a:ahLst/>
              <a:cxnLst/>
              <a:rect l="l" t="t" r="r" b="b"/>
              <a:pathLst>
                <a:path w="8307" h="2986" extrusionOk="0">
                  <a:moveTo>
                    <a:pt x="6656" y="1"/>
                  </a:moveTo>
                  <a:cubicBezTo>
                    <a:pt x="5095" y="1"/>
                    <a:pt x="1202" y="263"/>
                    <a:pt x="1202" y="263"/>
                  </a:cubicBezTo>
                  <a:cubicBezTo>
                    <a:pt x="1202" y="263"/>
                    <a:pt x="368" y="364"/>
                    <a:pt x="134" y="1798"/>
                  </a:cubicBezTo>
                  <a:cubicBezTo>
                    <a:pt x="1" y="2699"/>
                    <a:pt x="1669" y="2899"/>
                    <a:pt x="1669" y="2899"/>
                  </a:cubicBezTo>
                  <a:cubicBezTo>
                    <a:pt x="1735" y="2932"/>
                    <a:pt x="1802" y="2965"/>
                    <a:pt x="1902" y="2965"/>
                  </a:cubicBezTo>
                  <a:cubicBezTo>
                    <a:pt x="2059" y="2980"/>
                    <a:pt x="2298" y="2986"/>
                    <a:pt x="2591" y="2986"/>
                  </a:cubicBezTo>
                  <a:cubicBezTo>
                    <a:pt x="4348" y="2986"/>
                    <a:pt x="8073" y="2765"/>
                    <a:pt x="8073" y="2765"/>
                  </a:cubicBezTo>
                  <a:cubicBezTo>
                    <a:pt x="8307" y="2098"/>
                    <a:pt x="7873" y="130"/>
                    <a:pt x="7239" y="30"/>
                  </a:cubicBezTo>
                  <a:cubicBezTo>
                    <a:pt x="7147" y="9"/>
                    <a:pt x="6940" y="1"/>
                    <a:pt x="66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6385510" y="4745453"/>
              <a:ext cx="170507" cy="62325"/>
            </a:xfrm>
            <a:custGeom>
              <a:avLst/>
              <a:gdLst/>
              <a:ahLst/>
              <a:cxnLst/>
              <a:rect l="l" t="t" r="r" b="b"/>
              <a:pathLst>
                <a:path w="8273" h="3024" extrusionOk="0">
                  <a:moveTo>
                    <a:pt x="6676" y="1"/>
                  </a:moveTo>
                  <a:cubicBezTo>
                    <a:pt x="5094" y="1"/>
                    <a:pt x="1201" y="263"/>
                    <a:pt x="1201" y="263"/>
                  </a:cubicBezTo>
                  <a:cubicBezTo>
                    <a:pt x="1201" y="263"/>
                    <a:pt x="367" y="397"/>
                    <a:pt x="134" y="1831"/>
                  </a:cubicBezTo>
                  <a:cubicBezTo>
                    <a:pt x="0" y="2698"/>
                    <a:pt x="1668" y="2899"/>
                    <a:pt x="1668" y="2899"/>
                  </a:cubicBezTo>
                  <a:cubicBezTo>
                    <a:pt x="1735" y="2932"/>
                    <a:pt x="1835" y="2965"/>
                    <a:pt x="1902" y="2965"/>
                  </a:cubicBezTo>
                  <a:cubicBezTo>
                    <a:pt x="2201" y="3002"/>
                    <a:pt x="2773" y="3023"/>
                    <a:pt x="3454" y="3023"/>
                  </a:cubicBezTo>
                  <a:cubicBezTo>
                    <a:pt x="5276" y="3023"/>
                    <a:pt x="7869" y="2869"/>
                    <a:pt x="8039" y="2432"/>
                  </a:cubicBezTo>
                  <a:cubicBezTo>
                    <a:pt x="8273" y="1798"/>
                    <a:pt x="7906" y="130"/>
                    <a:pt x="7272" y="30"/>
                  </a:cubicBezTo>
                  <a:cubicBezTo>
                    <a:pt x="7175" y="9"/>
                    <a:pt x="6963" y="1"/>
                    <a:pt x="66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368321" y="4687065"/>
              <a:ext cx="169826" cy="62283"/>
            </a:xfrm>
            <a:custGeom>
              <a:avLst/>
              <a:gdLst/>
              <a:ahLst/>
              <a:cxnLst/>
              <a:rect l="l" t="t" r="r" b="b"/>
              <a:pathLst>
                <a:path w="8240" h="3022" extrusionOk="0">
                  <a:moveTo>
                    <a:pt x="6703" y="0"/>
                  </a:moveTo>
                  <a:cubicBezTo>
                    <a:pt x="5163" y="0"/>
                    <a:pt x="1168" y="294"/>
                    <a:pt x="1168" y="294"/>
                  </a:cubicBezTo>
                  <a:cubicBezTo>
                    <a:pt x="1168" y="294"/>
                    <a:pt x="334" y="394"/>
                    <a:pt x="100" y="1829"/>
                  </a:cubicBezTo>
                  <a:cubicBezTo>
                    <a:pt x="0" y="2696"/>
                    <a:pt x="1668" y="2930"/>
                    <a:pt x="1668" y="2930"/>
                  </a:cubicBezTo>
                  <a:cubicBezTo>
                    <a:pt x="1735" y="2963"/>
                    <a:pt x="1802" y="2963"/>
                    <a:pt x="1868" y="2963"/>
                  </a:cubicBezTo>
                  <a:cubicBezTo>
                    <a:pt x="2182" y="3000"/>
                    <a:pt x="2774" y="3021"/>
                    <a:pt x="3473" y="3021"/>
                  </a:cubicBezTo>
                  <a:cubicBezTo>
                    <a:pt x="5304" y="3021"/>
                    <a:pt x="7861" y="2873"/>
                    <a:pt x="8006" y="2463"/>
                  </a:cubicBezTo>
                  <a:cubicBezTo>
                    <a:pt x="8240" y="1795"/>
                    <a:pt x="7873" y="161"/>
                    <a:pt x="7239" y="28"/>
                  </a:cubicBezTo>
                  <a:cubicBezTo>
                    <a:pt x="7148" y="8"/>
                    <a:pt x="6960" y="0"/>
                    <a:pt x="67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351813" y="4629274"/>
              <a:ext cx="169826" cy="62015"/>
            </a:xfrm>
            <a:custGeom>
              <a:avLst/>
              <a:gdLst/>
              <a:ahLst/>
              <a:cxnLst/>
              <a:rect l="l" t="t" r="r" b="b"/>
              <a:pathLst>
                <a:path w="8240" h="3009" extrusionOk="0">
                  <a:moveTo>
                    <a:pt x="6643" y="0"/>
                  </a:moveTo>
                  <a:cubicBezTo>
                    <a:pt x="5061" y="0"/>
                    <a:pt x="1168" y="263"/>
                    <a:pt x="1168" y="263"/>
                  </a:cubicBezTo>
                  <a:cubicBezTo>
                    <a:pt x="1168" y="263"/>
                    <a:pt x="334" y="396"/>
                    <a:pt x="134" y="1831"/>
                  </a:cubicBezTo>
                  <a:cubicBezTo>
                    <a:pt x="1" y="2698"/>
                    <a:pt x="1669" y="2898"/>
                    <a:pt x="1669" y="2898"/>
                  </a:cubicBezTo>
                  <a:cubicBezTo>
                    <a:pt x="1669" y="2932"/>
                    <a:pt x="1735" y="2932"/>
                    <a:pt x="1869" y="2965"/>
                  </a:cubicBezTo>
                  <a:cubicBezTo>
                    <a:pt x="2158" y="2991"/>
                    <a:pt x="2705" y="3008"/>
                    <a:pt x="3359" y="3008"/>
                  </a:cubicBezTo>
                  <a:cubicBezTo>
                    <a:pt x="5191" y="3008"/>
                    <a:pt x="7859" y="2874"/>
                    <a:pt x="8006" y="2431"/>
                  </a:cubicBezTo>
                  <a:cubicBezTo>
                    <a:pt x="8240" y="1797"/>
                    <a:pt x="7873" y="130"/>
                    <a:pt x="7239" y="30"/>
                  </a:cubicBezTo>
                  <a:cubicBezTo>
                    <a:pt x="7142" y="9"/>
                    <a:pt x="6931" y="0"/>
                    <a:pt x="66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6445320" y="4802872"/>
              <a:ext cx="96269" cy="6719"/>
            </a:xfrm>
            <a:custGeom>
              <a:avLst/>
              <a:gdLst/>
              <a:ahLst/>
              <a:cxnLst/>
              <a:rect l="l" t="t" r="r" b="b"/>
              <a:pathLst>
                <a:path w="4671" h="326" extrusionOk="0">
                  <a:moveTo>
                    <a:pt x="3249" y="0"/>
                  </a:moveTo>
                  <a:cubicBezTo>
                    <a:pt x="2969" y="0"/>
                    <a:pt x="2661" y="4"/>
                    <a:pt x="2335" y="13"/>
                  </a:cubicBezTo>
                  <a:cubicBezTo>
                    <a:pt x="1068" y="46"/>
                    <a:pt x="0" y="146"/>
                    <a:pt x="0" y="246"/>
                  </a:cubicBezTo>
                  <a:cubicBezTo>
                    <a:pt x="0" y="295"/>
                    <a:pt x="554" y="326"/>
                    <a:pt x="1362" y="326"/>
                  </a:cubicBezTo>
                  <a:cubicBezTo>
                    <a:pt x="1657" y="326"/>
                    <a:pt x="1987" y="322"/>
                    <a:pt x="2335" y="313"/>
                  </a:cubicBezTo>
                  <a:cubicBezTo>
                    <a:pt x="3603" y="279"/>
                    <a:pt x="4670" y="179"/>
                    <a:pt x="4670" y="113"/>
                  </a:cubicBezTo>
                  <a:cubicBezTo>
                    <a:pt x="4670" y="38"/>
                    <a:pt x="4089" y="0"/>
                    <a:pt x="32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6404760" y="4744958"/>
              <a:ext cx="137510" cy="7584"/>
            </a:xfrm>
            <a:custGeom>
              <a:avLst/>
              <a:gdLst/>
              <a:ahLst/>
              <a:cxnLst/>
              <a:rect l="l" t="t" r="r" b="b"/>
              <a:pathLst>
                <a:path w="6672" h="368" extrusionOk="0">
                  <a:moveTo>
                    <a:pt x="5159" y="1"/>
                  </a:moveTo>
                  <a:cubicBezTo>
                    <a:pt x="4634" y="1"/>
                    <a:pt x="4007" y="8"/>
                    <a:pt x="3336" y="21"/>
                  </a:cubicBezTo>
                  <a:cubicBezTo>
                    <a:pt x="1468" y="87"/>
                    <a:pt x="0" y="221"/>
                    <a:pt x="0" y="287"/>
                  </a:cubicBezTo>
                  <a:cubicBezTo>
                    <a:pt x="0" y="342"/>
                    <a:pt x="445" y="367"/>
                    <a:pt x="1157" y="367"/>
                  </a:cubicBezTo>
                  <a:cubicBezTo>
                    <a:pt x="1738" y="367"/>
                    <a:pt x="2496" y="351"/>
                    <a:pt x="3336" y="321"/>
                  </a:cubicBezTo>
                  <a:cubicBezTo>
                    <a:pt x="5171" y="287"/>
                    <a:pt x="6672" y="154"/>
                    <a:pt x="6672" y="87"/>
                  </a:cubicBezTo>
                  <a:cubicBezTo>
                    <a:pt x="6672" y="24"/>
                    <a:pt x="6068" y="1"/>
                    <a:pt x="51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6399937" y="4685498"/>
              <a:ext cx="137531" cy="7708"/>
            </a:xfrm>
            <a:custGeom>
              <a:avLst/>
              <a:gdLst/>
              <a:ahLst/>
              <a:cxnLst/>
              <a:rect l="l" t="t" r="r" b="b"/>
              <a:pathLst>
                <a:path w="6673" h="374" extrusionOk="0">
                  <a:moveTo>
                    <a:pt x="5228" y="0"/>
                  </a:moveTo>
                  <a:cubicBezTo>
                    <a:pt x="4689" y="0"/>
                    <a:pt x="4037" y="11"/>
                    <a:pt x="3336" y="37"/>
                  </a:cubicBezTo>
                  <a:cubicBezTo>
                    <a:pt x="1468" y="70"/>
                    <a:pt x="1" y="204"/>
                    <a:pt x="1" y="304"/>
                  </a:cubicBezTo>
                  <a:cubicBezTo>
                    <a:pt x="1" y="345"/>
                    <a:pt x="561" y="373"/>
                    <a:pt x="1431" y="373"/>
                  </a:cubicBezTo>
                  <a:cubicBezTo>
                    <a:pt x="1968" y="373"/>
                    <a:pt x="2623" y="363"/>
                    <a:pt x="3336" y="337"/>
                  </a:cubicBezTo>
                  <a:cubicBezTo>
                    <a:pt x="5171" y="270"/>
                    <a:pt x="6672" y="170"/>
                    <a:pt x="6672" y="70"/>
                  </a:cubicBezTo>
                  <a:cubicBezTo>
                    <a:pt x="6672" y="29"/>
                    <a:pt x="6099" y="0"/>
                    <a:pt x="52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6468012" y="4577873"/>
              <a:ext cx="228256" cy="72650"/>
            </a:xfrm>
            <a:custGeom>
              <a:avLst/>
              <a:gdLst/>
              <a:ahLst/>
              <a:cxnLst/>
              <a:rect l="l" t="t" r="r" b="b"/>
              <a:pathLst>
                <a:path w="11075" h="3525" extrusionOk="0">
                  <a:moveTo>
                    <a:pt x="1651" y="0"/>
                  </a:moveTo>
                  <a:cubicBezTo>
                    <a:pt x="1546" y="0"/>
                    <a:pt x="1472" y="18"/>
                    <a:pt x="1434" y="55"/>
                  </a:cubicBezTo>
                  <a:cubicBezTo>
                    <a:pt x="867" y="656"/>
                    <a:pt x="0" y="2524"/>
                    <a:pt x="0" y="2524"/>
                  </a:cubicBezTo>
                  <a:lnTo>
                    <a:pt x="11075" y="3524"/>
                  </a:lnTo>
                  <a:cubicBezTo>
                    <a:pt x="11075" y="3524"/>
                    <a:pt x="3154" y="0"/>
                    <a:pt x="16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7367247" y="4522618"/>
              <a:ext cx="151257" cy="193219"/>
            </a:xfrm>
            <a:custGeom>
              <a:avLst/>
              <a:gdLst/>
              <a:ahLst/>
              <a:cxnLst/>
              <a:rect l="l" t="t" r="r" b="b"/>
              <a:pathLst>
                <a:path w="7339" h="9375" extrusionOk="0">
                  <a:moveTo>
                    <a:pt x="0" y="1"/>
                  </a:moveTo>
                  <a:cubicBezTo>
                    <a:pt x="0" y="34"/>
                    <a:pt x="601" y="368"/>
                    <a:pt x="1468" y="1035"/>
                  </a:cubicBezTo>
                  <a:cubicBezTo>
                    <a:pt x="1968" y="1435"/>
                    <a:pt x="2469" y="1835"/>
                    <a:pt x="2936" y="2302"/>
                  </a:cubicBezTo>
                  <a:cubicBezTo>
                    <a:pt x="3503" y="2836"/>
                    <a:pt x="4036" y="3403"/>
                    <a:pt x="4503" y="4004"/>
                  </a:cubicBezTo>
                  <a:cubicBezTo>
                    <a:pt x="5004" y="4637"/>
                    <a:pt x="5437" y="5305"/>
                    <a:pt x="5838" y="5972"/>
                  </a:cubicBezTo>
                  <a:cubicBezTo>
                    <a:pt x="6138" y="6539"/>
                    <a:pt x="6438" y="7106"/>
                    <a:pt x="6705" y="7706"/>
                  </a:cubicBezTo>
                  <a:cubicBezTo>
                    <a:pt x="7139" y="8740"/>
                    <a:pt x="7305" y="9374"/>
                    <a:pt x="7339" y="9374"/>
                  </a:cubicBezTo>
                  <a:cubicBezTo>
                    <a:pt x="7339" y="9241"/>
                    <a:pt x="7305" y="9074"/>
                    <a:pt x="7239" y="8941"/>
                  </a:cubicBezTo>
                  <a:cubicBezTo>
                    <a:pt x="7139" y="8540"/>
                    <a:pt x="6972" y="8107"/>
                    <a:pt x="6838" y="7706"/>
                  </a:cubicBezTo>
                  <a:cubicBezTo>
                    <a:pt x="6572" y="7106"/>
                    <a:pt x="6305" y="6505"/>
                    <a:pt x="6005" y="5938"/>
                  </a:cubicBezTo>
                  <a:cubicBezTo>
                    <a:pt x="5604" y="5238"/>
                    <a:pt x="5171" y="4571"/>
                    <a:pt x="4670" y="3937"/>
                  </a:cubicBezTo>
                  <a:cubicBezTo>
                    <a:pt x="4170" y="3303"/>
                    <a:pt x="3636" y="2703"/>
                    <a:pt x="3069" y="2169"/>
                  </a:cubicBezTo>
                  <a:cubicBezTo>
                    <a:pt x="2569" y="1702"/>
                    <a:pt x="2068" y="1302"/>
                    <a:pt x="1535" y="901"/>
                  </a:cubicBezTo>
                  <a:cubicBezTo>
                    <a:pt x="1168" y="668"/>
                    <a:pt x="801" y="401"/>
                    <a:pt x="434" y="201"/>
                  </a:cubicBezTo>
                  <a:cubicBezTo>
                    <a:pt x="300" y="134"/>
                    <a:pt x="167" y="34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6353874" y="3671507"/>
              <a:ext cx="621515" cy="1047421"/>
            </a:xfrm>
            <a:custGeom>
              <a:avLst/>
              <a:gdLst/>
              <a:ahLst/>
              <a:cxnLst/>
              <a:rect l="l" t="t" r="r" b="b"/>
              <a:pathLst>
                <a:path w="30156" h="50821" extrusionOk="0">
                  <a:moveTo>
                    <a:pt x="19982" y="1"/>
                  </a:moveTo>
                  <a:lnTo>
                    <a:pt x="10575" y="26753"/>
                  </a:lnTo>
                  <a:lnTo>
                    <a:pt x="1" y="29789"/>
                  </a:lnTo>
                  <a:cubicBezTo>
                    <a:pt x="1" y="29789"/>
                    <a:pt x="3837" y="46000"/>
                    <a:pt x="7740" y="48902"/>
                  </a:cubicBezTo>
                  <a:cubicBezTo>
                    <a:pt x="8980" y="49833"/>
                    <a:pt x="10942" y="50821"/>
                    <a:pt x="13008" y="50821"/>
                  </a:cubicBezTo>
                  <a:cubicBezTo>
                    <a:pt x="13164" y="50821"/>
                    <a:pt x="13320" y="50815"/>
                    <a:pt x="13477" y="50804"/>
                  </a:cubicBezTo>
                  <a:cubicBezTo>
                    <a:pt x="17713" y="50537"/>
                    <a:pt x="22450" y="47535"/>
                    <a:pt x="24251" y="43398"/>
                  </a:cubicBezTo>
                  <a:cubicBezTo>
                    <a:pt x="25853" y="39696"/>
                    <a:pt x="30156" y="1468"/>
                    <a:pt x="30156" y="1468"/>
                  </a:cubicBezTo>
                  <a:lnTo>
                    <a:pt x="1998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6702430" y="3212955"/>
              <a:ext cx="304595" cy="512880"/>
            </a:xfrm>
            <a:custGeom>
              <a:avLst/>
              <a:gdLst/>
              <a:ahLst/>
              <a:cxnLst/>
              <a:rect l="l" t="t" r="r" b="b"/>
              <a:pathLst>
                <a:path w="14779" h="24885" extrusionOk="0">
                  <a:moveTo>
                    <a:pt x="7173" y="0"/>
                  </a:moveTo>
                  <a:cubicBezTo>
                    <a:pt x="6339" y="0"/>
                    <a:pt x="5572" y="467"/>
                    <a:pt x="5171" y="1201"/>
                  </a:cubicBezTo>
                  <a:lnTo>
                    <a:pt x="4104" y="1401"/>
                  </a:lnTo>
                  <a:cubicBezTo>
                    <a:pt x="3337" y="1401"/>
                    <a:pt x="2669" y="1868"/>
                    <a:pt x="2403" y="2569"/>
                  </a:cubicBezTo>
                  <a:lnTo>
                    <a:pt x="1" y="9073"/>
                  </a:lnTo>
                  <a:lnTo>
                    <a:pt x="3070" y="22250"/>
                  </a:lnTo>
                  <a:lnTo>
                    <a:pt x="13110" y="24885"/>
                  </a:lnTo>
                  <a:lnTo>
                    <a:pt x="13644" y="18347"/>
                  </a:lnTo>
                  <a:lnTo>
                    <a:pt x="12143" y="13110"/>
                  </a:lnTo>
                  <a:lnTo>
                    <a:pt x="11542" y="11108"/>
                  </a:lnTo>
                  <a:lnTo>
                    <a:pt x="11542" y="11108"/>
                  </a:lnTo>
                  <a:lnTo>
                    <a:pt x="12677" y="12276"/>
                  </a:lnTo>
                  <a:lnTo>
                    <a:pt x="14778" y="10074"/>
                  </a:lnTo>
                  <a:cubicBezTo>
                    <a:pt x="14778" y="10074"/>
                    <a:pt x="14111" y="6105"/>
                    <a:pt x="13511" y="6105"/>
                  </a:cubicBezTo>
                  <a:cubicBezTo>
                    <a:pt x="12810" y="6238"/>
                    <a:pt x="12076" y="6472"/>
                    <a:pt x="11409" y="6738"/>
                  </a:cubicBezTo>
                  <a:cubicBezTo>
                    <a:pt x="11009" y="6905"/>
                    <a:pt x="10675" y="7005"/>
                    <a:pt x="10675" y="7005"/>
                  </a:cubicBezTo>
                  <a:lnTo>
                    <a:pt x="8941" y="7939"/>
                  </a:lnTo>
                  <a:lnTo>
                    <a:pt x="8941" y="7939"/>
                  </a:lnTo>
                  <a:lnTo>
                    <a:pt x="10709" y="5204"/>
                  </a:lnTo>
                  <a:cubicBezTo>
                    <a:pt x="10709" y="5204"/>
                    <a:pt x="11584" y="5949"/>
                    <a:pt x="12430" y="5949"/>
                  </a:cubicBezTo>
                  <a:cubicBezTo>
                    <a:pt x="12798" y="5949"/>
                    <a:pt x="13161" y="5809"/>
                    <a:pt x="13444" y="5404"/>
                  </a:cubicBezTo>
                  <a:cubicBezTo>
                    <a:pt x="14144" y="4403"/>
                    <a:pt x="11509" y="2169"/>
                    <a:pt x="10508" y="1368"/>
                  </a:cubicBezTo>
                  <a:cubicBezTo>
                    <a:pt x="10333" y="1218"/>
                    <a:pt x="10139" y="1143"/>
                    <a:pt x="9927" y="1143"/>
                  </a:cubicBezTo>
                  <a:cubicBezTo>
                    <a:pt x="9856" y="1143"/>
                    <a:pt x="9783" y="1151"/>
                    <a:pt x="9708" y="1168"/>
                  </a:cubicBezTo>
                  <a:lnTo>
                    <a:pt x="8674" y="1368"/>
                  </a:lnTo>
                  <a:cubicBezTo>
                    <a:pt x="8607" y="601"/>
                    <a:pt x="7940" y="0"/>
                    <a:pt x="71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701070" y="3211471"/>
              <a:ext cx="308016" cy="513004"/>
            </a:xfrm>
            <a:custGeom>
              <a:avLst/>
              <a:gdLst/>
              <a:ahLst/>
              <a:cxnLst/>
              <a:rect l="l" t="t" r="r" b="b"/>
              <a:pathLst>
                <a:path w="14945" h="24891" extrusionOk="0">
                  <a:moveTo>
                    <a:pt x="7227" y="1"/>
                  </a:moveTo>
                  <a:cubicBezTo>
                    <a:pt x="7186" y="1"/>
                    <a:pt x="7146" y="2"/>
                    <a:pt x="7105" y="6"/>
                  </a:cubicBezTo>
                  <a:cubicBezTo>
                    <a:pt x="6672" y="39"/>
                    <a:pt x="6271" y="172"/>
                    <a:pt x="5938" y="406"/>
                  </a:cubicBezTo>
                  <a:cubicBezTo>
                    <a:pt x="5656" y="594"/>
                    <a:pt x="5404" y="870"/>
                    <a:pt x="5208" y="1178"/>
                  </a:cubicBezTo>
                  <a:lnTo>
                    <a:pt x="5208" y="1178"/>
                  </a:lnTo>
                  <a:lnTo>
                    <a:pt x="4136" y="1373"/>
                  </a:lnTo>
                  <a:cubicBezTo>
                    <a:pt x="3703" y="1373"/>
                    <a:pt x="3269" y="1507"/>
                    <a:pt x="2936" y="1774"/>
                  </a:cubicBezTo>
                  <a:cubicBezTo>
                    <a:pt x="2635" y="2074"/>
                    <a:pt x="2402" y="2407"/>
                    <a:pt x="2268" y="2841"/>
                  </a:cubicBezTo>
                  <a:lnTo>
                    <a:pt x="1468" y="5009"/>
                  </a:lnTo>
                  <a:cubicBezTo>
                    <a:pt x="968" y="6444"/>
                    <a:pt x="467" y="7811"/>
                    <a:pt x="0" y="9112"/>
                  </a:cubicBezTo>
                  <a:lnTo>
                    <a:pt x="0" y="9145"/>
                  </a:lnTo>
                  <a:cubicBezTo>
                    <a:pt x="934" y="13148"/>
                    <a:pt x="1701" y="16451"/>
                    <a:pt x="2268" y="18752"/>
                  </a:cubicBezTo>
                  <a:cubicBezTo>
                    <a:pt x="2535" y="19887"/>
                    <a:pt x="2735" y="20754"/>
                    <a:pt x="2902" y="21388"/>
                  </a:cubicBezTo>
                  <a:cubicBezTo>
                    <a:pt x="2969" y="21688"/>
                    <a:pt x="3036" y="21921"/>
                    <a:pt x="3069" y="22088"/>
                  </a:cubicBezTo>
                  <a:cubicBezTo>
                    <a:pt x="3102" y="22222"/>
                    <a:pt x="3136" y="22322"/>
                    <a:pt x="3136" y="22322"/>
                  </a:cubicBezTo>
                  <a:cubicBezTo>
                    <a:pt x="3136" y="22222"/>
                    <a:pt x="3102" y="22121"/>
                    <a:pt x="3102" y="22055"/>
                  </a:cubicBezTo>
                  <a:cubicBezTo>
                    <a:pt x="3069" y="21888"/>
                    <a:pt x="3036" y="21654"/>
                    <a:pt x="2969" y="21354"/>
                  </a:cubicBezTo>
                  <a:lnTo>
                    <a:pt x="2369" y="18686"/>
                  </a:lnTo>
                  <a:cubicBezTo>
                    <a:pt x="1837" y="16392"/>
                    <a:pt x="1106" y="13137"/>
                    <a:pt x="176" y="9119"/>
                  </a:cubicBezTo>
                  <a:lnTo>
                    <a:pt x="176" y="9119"/>
                  </a:lnTo>
                  <a:cubicBezTo>
                    <a:pt x="641" y="7826"/>
                    <a:pt x="1138" y="6468"/>
                    <a:pt x="1668" y="5076"/>
                  </a:cubicBezTo>
                  <a:cubicBezTo>
                    <a:pt x="1935" y="4342"/>
                    <a:pt x="2202" y="3608"/>
                    <a:pt x="2469" y="2874"/>
                  </a:cubicBezTo>
                  <a:cubicBezTo>
                    <a:pt x="2602" y="2507"/>
                    <a:pt x="2802" y="2174"/>
                    <a:pt x="3102" y="1907"/>
                  </a:cubicBezTo>
                  <a:cubicBezTo>
                    <a:pt x="3403" y="1673"/>
                    <a:pt x="3770" y="1540"/>
                    <a:pt x="4170" y="1540"/>
                  </a:cubicBezTo>
                  <a:lnTo>
                    <a:pt x="5271" y="1340"/>
                  </a:lnTo>
                  <a:lnTo>
                    <a:pt x="5304" y="1340"/>
                  </a:lnTo>
                  <a:lnTo>
                    <a:pt x="5337" y="1307"/>
                  </a:lnTo>
                  <a:cubicBezTo>
                    <a:pt x="5671" y="639"/>
                    <a:pt x="6338" y="206"/>
                    <a:pt x="7072" y="172"/>
                  </a:cubicBezTo>
                  <a:cubicBezTo>
                    <a:pt x="7113" y="169"/>
                    <a:pt x="7153" y="167"/>
                    <a:pt x="7193" y="167"/>
                  </a:cubicBezTo>
                  <a:cubicBezTo>
                    <a:pt x="7546" y="167"/>
                    <a:pt x="7866" y="296"/>
                    <a:pt x="8106" y="506"/>
                  </a:cubicBezTo>
                  <a:cubicBezTo>
                    <a:pt x="8406" y="706"/>
                    <a:pt x="8606" y="1040"/>
                    <a:pt x="8606" y="1440"/>
                  </a:cubicBezTo>
                  <a:lnTo>
                    <a:pt x="8606" y="1573"/>
                  </a:lnTo>
                  <a:lnTo>
                    <a:pt x="8740" y="1540"/>
                  </a:lnTo>
                  <a:lnTo>
                    <a:pt x="9507" y="1373"/>
                  </a:lnTo>
                  <a:cubicBezTo>
                    <a:pt x="9640" y="1340"/>
                    <a:pt x="9765" y="1323"/>
                    <a:pt x="9886" y="1323"/>
                  </a:cubicBezTo>
                  <a:cubicBezTo>
                    <a:pt x="10007" y="1323"/>
                    <a:pt x="10124" y="1340"/>
                    <a:pt x="10241" y="1373"/>
                  </a:cubicBezTo>
                  <a:cubicBezTo>
                    <a:pt x="10474" y="1507"/>
                    <a:pt x="10708" y="1640"/>
                    <a:pt x="10875" y="1840"/>
                  </a:cubicBezTo>
                  <a:cubicBezTo>
                    <a:pt x="11075" y="2007"/>
                    <a:pt x="11308" y="2174"/>
                    <a:pt x="11508" y="2374"/>
                  </a:cubicBezTo>
                  <a:cubicBezTo>
                    <a:pt x="11909" y="2708"/>
                    <a:pt x="12276" y="3108"/>
                    <a:pt x="12643" y="3541"/>
                  </a:cubicBezTo>
                  <a:cubicBezTo>
                    <a:pt x="13009" y="3908"/>
                    <a:pt x="13310" y="4375"/>
                    <a:pt x="13476" y="4909"/>
                  </a:cubicBezTo>
                  <a:cubicBezTo>
                    <a:pt x="13510" y="5043"/>
                    <a:pt x="13510" y="5176"/>
                    <a:pt x="13476" y="5309"/>
                  </a:cubicBezTo>
                  <a:cubicBezTo>
                    <a:pt x="13319" y="5687"/>
                    <a:pt x="12924" y="5946"/>
                    <a:pt x="12516" y="5946"/>
                  </a:cubicBezTo>
                  <a:cubicBezTo>
                    <a:pt x="12491" y="5946"/>
                    <a:pt x="12467" y="5945"/>
                    <a:pt x="12442" y="5943"/>
                  </a:cubicBezTo>
                  <a:cubicBezTo>
                    <a:pt x="11842" y="5876"/>
                    <a:pt x="11275" y="5610"/>
                    <a:pt x="10808" y="5243"/>
                  </a:cubicBezTo>
                  <a:lnTo>
                    <a:pt x="10741" y="5143"/>
                  </a:lnTo>
                  <a:lnTo>
                    <a:pt x="10674" y="5243"/>
                  </a:lnTo>
                  <a:lnTo>
                    <a:pt x="8907" y="7945"/>
                  </a:lnTo>
                  <a:lnTo>
                    <a:pt x="8673" y="8278"/>
                  </a:lnTo>
                  <a:lnTo>
                    <a:pt x="9040" y="8111"/>
                  </a:lnTo>
                  <a:lnTo>
                    <a:pt x="9106" y="8078"/>
                  </a:lnTo>
                  <a:lnTo>
                    <a:pt x="9106" y="8078"/>
                  </a:lnTo>
                  <a:lnTo>
                    <a:pt x="9107" y="8078"/>
                  </a:lnTo>
                  <a:cubicBezTo>
                    <a:pt x="9107" y="8078"/>
                    <a:pt x="9107" y="8077"/>
                    <a:pt x="9107" y="8077"/>
                  </a:cubicBezTo>
                  <a:lnTo>
                    <a:pt x="9107" y="8077"/>
                  </a:lnTo>
                  <a:lnTo>
                    <a:pt x="10808" y="7211"/>
                  </a:lnTo>
                  <a:cubicBezTo>
                    <a:pt x="11408" y="6977"/>
                    <a:pt x="11975" y="6744"/>
                    <a:pt x="12576" y="6577"/>
                  </a:cubicBezTo>
                  <a:cubicBezTo>
                    <a:pt x="12843" y="6477"/>
                    <a:pt x="13143" y="6410"/>
                    <a:pt x="13443" y="6343"/>
                  </a:cubicBezTo>
                  <a:cubicBezTo>
                    <a:pt x="13476" y="6327"/>
                    <a:pt x="13510" y="6318"/>
                    <a:pt x="13543" y="6318"/>
                  </a:cubicBezTo>
                  <a:cubicBezTo>
                    <a:pt x="13577" y="6318"/>
                    <a:pt x="13610" y="6327"/>
                    <a:pt x="13643" y="6343"/>
                  </a:cubicBezTo>
                  <a:cubicBezTo>
                    <a:pt x="13677" y="6343"/>
                    <a:pt x="13710" y="6377"/>
                    <a:pt x="13743" y="6444"/>
                  </a:cubicBezTo>
                  <a:cubicBezTo>
                    <a:pt x="13810" y="6544"/>
                    <a:pt x="13877" y="6677"/>
                    <a:pt x="13943" y="6810"/>
                  </a:cubicBezTo>
                  <a:cubicBezTo>
                    <a:pt x="14304" y="7893"/>
                    <a:pt x="14568" y="9008"/>
                    <a:pt x="14767" y="10124"/>
                  </a:cubicBezTo>
                  <a:lnTo>
                    <a:pt x="14767" y="10124"/>
                  </a:lnTo>
                  <a:lnTo>
                    <a:pt x="12774" y="12277"/>
                  </a:lnTo>
                  <a:lnTo>
                    <a:pt x="12774" y="12277"/>
                  </a:lnTo>
                  <a:lnTo>
                    <a:pt x="11709" y="11180"/>
                  </a:lnTo>
                  <a:lnTo>
                    <a:pt x="11442" y="10913"/>
                  </a:lnTo>
                  <a:lnTo>
                    <a:pt x="11542" y="11247"/>
                  </a:lnTo>
                  <a:cubicBezTo>
                    <a:pt x="12375" y="14046"/>
                    <a:pt x="13075" y="16478"/>
                    <a:pt x="13674" y="18478"/>
                  </a:cubicBezTo>
                  <a:lnTo>
                    <a:pt x="13674" y="18478"/>
                  </a:lnTo>
                  <a:cubicBezTo>
                    <a:pt x="13509" y="20534"/>
                    <a:pt x="13376" y="22159"/>
                    <a:pt x="13276" y="23256"/>
                  </a:cubicBezTo>
                  <a:cubicBezTo>
                    <a:pt x="13243" y="23823"/>
                    <a:pt x="13210" y="24256"/>
                    <a:pt x="13210" y="24557"/>
                  </a:cubicBezTo>
                  <a:lnTo>
                    <a:pt x="13210" y="24890"/>
                  </a:lnTo>
                  <a:cubicBezTo>
                    <a:pt x="13243" y="24790"/>
                    <a:pt x="13243" y="24690"/>
                    <a:pt x="13243" y="24557"/>
                  </a:cubicBezTo>
                  <a:lnTo>
                    <a:pt x="13376" y="23289"/>
                  </a:lnTo>
                  <a:cubicBezTo>
                    <a:pt x="13476" y="22155"/>
                    <a:pt x="13610" y="20520"/>
                    <a:pt x="13810" y="18485"/>
                  </a:cubicBezTo>
                  <a:lnTo>
                    <a:pt x="13810" y="18452"/>
                  </a:lnTo>
                  <a:cubicBezTo>
                    <a:pt x="13230" y="16520"/>
                    <a:pt x="12557" y="14183"/>
                    <a:pt x="11791" y="11503"/>
                  </a:cubicBezTo>
                  <a:lnTo>
                    <a:pt x="11791" y="11503"/>
                  </a:lnTo>
                  <a:lnTo>
                    <a:pt x="12709" y="12448"/>
                  </a:lnTo>
                  <a:lnTo>
                    <a:pt x="12776" y="12548"/>
                  </a:lnTo>
                  <a:lnTo>
                    <a:pt x="12843" y="12448"/>
                  </a:lnTo>
                  <a:cubicBezTo>
                    <a:pt x="13510" y="11747"/>
                    <a:pt x="14210" y="11013"/>
                    <a:pt x="14911" y="10246"/>
                  </a:cubicBezTo>
                  <a:lnTo>
                    <a:pt x="14944" y="10213"/>
                  </a:lnTo>
                  <a:lnTo>
                    <a:pt x="14944" y="10180"/>
                  </a:lnTo>
                  <a:cubicBezTo>
                    <a:pt x="14777" y="9012"/>
                    <a:pt x="14511" y="7845"/>
                    <a:pt x="14110" y="6744"/>
                  </a:cubicBezTo>
                  <a:cubicBezTo>
                    <a:pt x="14077" y="6610"/>
                    <a:pt x="14010" y="6444"/>
                    <a:pt x="13910" y="6343"/>
                  </a:cubicBezTo>
                  <a:cubicBezTo>
                    <a:pt x="13843" y="6243"/>
                    <a:pt x="13777" y="6177"/>
                    <a:pt x="13677" y="6143"/>
                  </a:cubicBezTo>
                  <a:lnTo>
                    <a:pt x="13410" y="6143"/>
                  </a:lnTo>
                  <a:cubicBezTo>
                    <a:pt x="13110" y="6210"/>
                    <a:pt x="12809" y="6277"/>
                    <a:pt x="12509" y="6377"/>
                  </a:cubicBezTo>
                  <a:cubicBezTo>
                    <a:pt x="11909" y="6577"/>
                    <a:pt x="11308" y="6810"/>
                    <a:pt x="10741" y="7011"/>
                  </a:cubicBezTo>
                  <a:lnTo>
                    <a:pt x="9336" y="7726"/>
                  </a:lnTo>
                  <a:lnTo>
                    <a:pt x="9336" y="7726"/>
                  </a:lnTo>
                  <a:cubicBezTo>
                    <a:pt x="9812" y="6996"/>
                    <a:pt x="10307" y="6230"/>
                    <a:pt x="10803" y="5483"/>
                  </a:cubicBezTo>
                  <a:lnTo>
                    <a:pt x="10803" y="5483"/>
                  </a:lnTo>
                  <a:cubicBezTo>
                    <a:pt x="11284" y="5842"/>
                    <a:pt x="11851" y="6081"/>
                    <a:pt x="12476" y="6143"/>
                  </a:cubicBezTo>
                  <a:cubicBezTo>
                    <a:pt x="12510" y="6147"/>
                    <a:pt x="12544" y="6148"/>
                    <a:pt x="12578" y="6148"/>
                  </a:cubicBezTo>
                  <a:cubicBezTo>
                    <a:pt x="12877" y="6148"/>
                    <a:pt x="13170" y="6019"/>
                    <a:pt x="13410" y="5810"/>
                  </a:cubicBezTo>
                  <a:cubicBezTo>
                    <a:pt x="13543" y="5710"/>
                    <a:pt x="13643" y="5543"/>
                    <a:pt x="13710" y="5409"/>
                  </a:cubicBezTo>
                  <a:cubicBezTo>
                    <a:pt x="13743" y="5209"/>
                    <a:pt x="13743" y="5043"/>
                    <a:pt x="13710" y="4876"/>
                  </a:cubicBezTo>
                  <a:cubicBezTo>
                    <a:pt x="13510" y="4309"/>
                    <a:pt x="13210" y="3808"/>
                    <a:pt x="12809" y="3408"/>
                  </a:cubicBezTo>
                  <a:cubicBezTo>
                    <a:pt x="12442" y="3008"/>
                    <a:pt x="12075" y="2607"/>
                    <a:pt x="11642" y="2241"/>
                  </a:cubicBezTo>
                  <a:cubicBezTo>
                    <a:pt x="11442" y="2040"/>
                    <a:pt x="11242" y="1874"/>
                    <a:pt x="11041" y="1707"/>
                  </a:cubicBezTo>
                  <a:lnTo>
                    <a:pt x="10708" y="1440"/>
                  </a:lnTo>
                  <a:cubicBezTo>
                    <a:pt x="10608" y="1340"/>
                    <a:pt x="10474" y="1273"/>
                    <a:pt x="10341" y="1206"/>
                  </a:cubicBezTo>
                  <a:cubicBezTo>
                    <a:pt x="10207" y="1173"/>
                    <a:pt x="10041" y="1140"/>
                    <a:pt x="9907" y="1140"/>
                  </a:cubicBezTo>
                  <a:cubicBezTo>
                    <a:pt x="9774" y="1173"/>
                    <a:pt x="9607" y="1173"/>
                    <a:pt x="9474" y="1240"/>
                  </a:cubicBezTo>
                  <a:lnTo>
                    <a:pt x="8822" y="1353"/>
                  </a:lnTo>
                  <a:lnTo>
                    <a:pt x="8822" y="1353"/>
                  </a:lnTo>
                  <a:cubicBezTo>
                    <a:pt x="8760" y="952"/>
                    <a:pt x="8569" y="610"/>
                    <a:pt x="8273" y="373"/>
                  </a:cubicBezTo>
                  <a:cubicBezTo>
                    <a:pt x="7973" y="133"/>
                    <a:pt x="7592" y="1"/>
                    <a:pt x="72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921061" y="3397209"/>
              <a:ext cx="51587" cy="68858"/>
            </a:xfrm>
            <a:custGeom>
              <a:avLst/>
              <a:gdLst/>
              <a:ahLst/>
              <a:cxnLst/>
              <a:rect l="l" t="t" r="r" b="b"/>
              <a:pathLst>
                <a:path w="2503" h="3341" extrusionOk="0">
                  <a:moveTo>
                    <a:pt x="2502" y="0"/>
                  </a:moveTo>
                  <a:lnTo>
                    <a:pt x="1802" y="334"/>
                  </a:lnTo>
                  <a:cubicBezTo>
                    <a:pt x="1168" y="634"/>
                    <a:pt x="568" y="967"/>
                    <a:pt x="0" y="1334"/>
                  </a:cubicBezTo>
                  <a:cubicBezTo>
                    <a:pt x="482" y="1182"/>
                    <a:pt x="964" y="992"/>
                    <a:pt x="1446" y="762"/>
                  </a:cubicBezTo>
                  <a:lnTo>
                    <a:pt x="1446" y="762"/>
                  </a:lnTo>
                  <a:cubicBezTo>
                    <a:pt x="1418" y="807"/>
                    <a:pt x="1392" y="853"/>
                    <a:pt x="1368" y="901"/>
                  </a:cubicBezTo>
                  <a:cubicBezTo>
                    <a:pt x="1168" y="1234"/>
                    <a:pt x="1101" y="1635"/>
                    <a:pt x="1135" y="2001"/>
                  </a:cubicBezTo>
                  <a:cubicBezTo>
                    <a:pt x="1168" y="2302"/>
                    <a:pt x="1301" y="2569"/>
                    <a:pt x="1468" y="2835"/>
                  </a:cubicBezTo>
                  <a:cubicBezTo>
                    <a:pt x="1739" y="3197"/>
                    <a:pt x="2010" y="3341"/>
                    <a:pt x="2060" y="3341"/>
                  </a:cubicBezTo>
                  <a:cubicBezTo>
                    <a:pt x="2066" y="3341"/>
                    <a:pt x="2069" y="3339"/>
                    <a:pt x="2069" y="3336"/>
                  </a:cubicBezTo>
                  <a:cubicBezTo>
                    <a:pt x="1902" y="3169"/>
                    <a:pt x="1735" y="2969"/>
                    <a:pt x="1602" y="2735"/>
                  </a:cubicBezTo>
                  <a:cubicBezTo>
                    <a:pt x="1435" y="2502"/>
                    <a:pt x="1368" y="2235"/>
                    <a:pt x="1335" y="1968"/>
                  </a:cubicBezTo>
                  <a:cubicBezTo>
                    <a:pt x="1301" y="1434"/>
                    <a:pt x="1535" y="901"/>
                    <a:pt x="1935" y="5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6817929" y="3236842"/>
              <a:ext cx="94909" cy="115004"/>
            </a:xfrm>
            <a:custGeom>
              <a:avLst/>
              <a:gdLst/>
              <a:ahLst/>
              <a:cxnLst/>
              <a:rect l="l" t="t" r="r" b="b"/>
              <a:pathLst>
                <a:path w="4605" h="5580" extrusionOk="0">
                  <a:moveTo>
                    <a:pt x="4164" y="0"/>
                  </a:moveTo>
                  <a:cubicBezTo>
                    <a:pt x="3936" y="0"/>
                    <a:pt x="3697" y="65"/>
                    <a:pt x="3503" y="176"/>
                  </a:cubicBezTo>
                  <a:cubicBezTo>
                    <a:pt x="3136" y="409"/>
                    <a:pt x="2836" y="709"/>
                    <a:pt x="2636" y="1076"/>
                  </a:cubicBezTo>
                  <a:cubicBezTo>
                    <a:pt x="2403" y="1443"/>
                    <a:pt x="2136" y="1877"/>
                    <a:pt x="1869" y="2310"/>
                  </a:cubicBezTo>
                  <a:cubicBezTo>
                    <a:pt x="1335" y="3211"/>
                    <a:pt x="835" y="4012"/>
                    <a:pt x="501" y="4612"/>
                  </a:cubicBezTo>
                  <a:cubicBezTo>
                    <a:pt x="301" y="4912"/>
                    <a:pt x="134" y="5246"/>
                    <a:pt x="1" y="5579"/>
                  </a:cubicBezTo>
                  <a:cubicBezTo>
                    <a:pt x="234" y="5313"/>
                    <a:pt x="435" y="5012"/>
                    <a:pt x="635" y="4712"/>
                  </a:cubicBezTo>
                  <a:cubicBezTo>
                    <a:pt x="1002" y="4112"/>
                    <a:pt x="1502" y="3311"/>
                    <a:pt x="2036" y="2444"/>
                  </a:cubicBezTo>
                  <a:cubicBezTo>
                    <a:pt x="2603" y="1577"/>
                    <a:pt x="3003" y="676"/>
                    <a:pt x="3570" y="342"/>
                  </a:cubicBezTo>
                  <a:cubicBezTo>
                    <a:pt x="3804" y="209"/>
                    <a:pt x="4037" y="109"/>
                    <a:pt x="4304" y="109"/>
                  </a:cubicBezTo>
                  <a:lnTo>
                    <a:pt x="4604" y="109"/>
                  </a:lnTo>
                  <a:cubicBezTo>
                    <a:pt x="4504" y="42"/>
                    <a:pt x="4404" y="9"/>
                    <a:pt x="4304" y="9"/>
                  </a:cubicBezTo>
                  <a:cubicBezTo>
                    <a:pt x="4258" y="3"/>
                    <a:pt x="4211" y="0"/>
                    <a:pt x="41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6751255" y="3233586"/>
              <a:ext cx="58450" cy="118260"/>
            </a:xfrm>
            <a:custGeom>
              <a:avLst/>
              <a:gdLst/>
              <a:ahLst/>
              <a:cxnLst/>
              <a:rect l="l" t="t" r="r" b="b"/>
              <a:pathLst>
                <a:path w="2836" h="5738" extrusionOk="0">
                  <a:moveTo>
                    <a:pt x="2836" y="0"/>
                  </a:moveTo>
                  <a:cubicBezTo>
                    <a:pt x="2635" y="234"/>
                    <a:pt x="2469" y="500"/>
                    <a:pt x="2302" y="801"/>
                  </a:cubicBezTo>
                  <a:cubicBezTo>
                    <a:pt x="2035" y="1301"/>
                    <a:pt x="1635" y="1968"/>
                    <a:pt x="1234" y="2769"/>
                  </a:cubicBezTo>
                  <a:cubicBezTo>
                    <a:pt x="868" y="3603"/>
                    <a:pt x="534" y="4303"/>
                    <a:pt x="300" y="4837"/>
                  </a:cubicBezTo>
                  <a:cubicBezTo>
                    <a:pt x="167" y="5137"/>
                    <a:pt x="67" y="5404"/>
                    <a:pt x="0" y="5737"/>
                  </a:cubicBezTo>
                  <a:cubicBezTo>
                    <a:pt x="167" y="5471"/>
                    <a:pt x="334" y="5170"/>
                    <a:pt x="434" y="4870"/>
                  </a:cubicBezTo>
                  <a:lnTo>
                    <a:pt x="1435" y="2869"/>
                  </a:lnTo>
                  <a:cubicBezTo>
                    <a:pt x="1802" y="2102"/>
                    <a:pt x="2168" y="1434"/>
                    <a:pt x="2435" y="834"/>
                  </a:cubicBezTo>
                  <a:cubicBezTo>
                    <a:pt x="2602" y="567"/>
                    <a:pt x="2736" y="300"/>
                    <a:pt x="28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6506512" y="4168558"/>
              <a:ext cx="89386" cy="250267"/>
            </a:xfrm>
            <a:custGeom>
              <a:avLst/>
              <a:gdLst/>
              <a:ahLst/>
              <a:cxnLst/>
              <a:rect l="l" t="t" r="r" b="b"/>
              <a:pathLst>
                <a:path w="4337" h="12143" extrusionOk="0">
                  <a:moveTo>
                    <a:pt x="4337" y="1"/>
                  </a:moveTo>
                  <a:cubicBezTo>
                    <a:pt x="4236" y="134"/>
                    <a:pt x="4136" y="301"/>
                    <a:pt x="4103" y="468"/>
                  </a:cubicBezTo>
                  <a:cubicBezTo>
                    <a:pt x="3970" y="768"/>
                    <a:pt x="3769" y="1202"/>
                    <a:pt x="3536" y="1735"/>
                  </a:cubicBezTo>
                  <a:cubicBezTo>
                    <a:pt x="3102" y="2803"/>
                    <a:pt x="2502" y="4304"/>
                    <a:pt x="1901" y="6005"/>
                  </a:cubicBezTo>
                  <a:cubicBezTo>
                    <a:pt x="1334" y="7673"/>
                    <a:pt x="834" y="9207"/>
                    <a:pt x="500" y="10308"/>
                  </a:cubicBezTo>
                  <a:cubicBezTo>
                    <a:pt x="334" y="10875"/>
                    <a:pt x="200" y="11342"/>
                    <a:pt x="100" y="11643"/>
                  </a:cubicBezTo>
                  <a:cubicBezTo>
                    <a:pt x="67" y="11809"/>
                    <a:pt x="33" y="11976"/>
                    <a:pt x="0" y="12143"/>
                  </a:cubicBezTo>
                  <a:cubicBezTo>
                    <a:pt x="100" y="12009"/>
                    <a:pt x="134" y="11843"/>
                    <a:pt x="200" y="11676"/>
                  </a:cubicBezTo>
                  <a:cubicBezTo>
                    <a:pt x="300" y="11342"/>
                    <a:pt x="467" y="10875"/>
                    <a:pt x="634" y="10375"/>
                  </a:cubicBezTo>
                  <a:cubicBezTo>
                    <a:pt x="1001" y="9274"/>
                    <a:pt x="1501" y="7740"/>
                    <a:pt x="2102" y="6072"/>
                  </a:cubicBezTo>
                  <a:cubicBezTo>
                    <a:pt x="2702" y="4404"/>
                    <a:pt x="3269" y="2870"/>
                    <a:pt x="3703" y="1802"/>
                  </a:cubicBezTo>
                  <a:lnTo>
                    <a:pt x="4170" y="501"/>
                  </a:lnTo>
                  <a:cubicBezTo>
                    <a:pt x="4236" y="334"/>
                    <a:pt x="4270" y="168"/>
                    <a:pt x="43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6353874" y="4285438"/>
              <a:ext cx="528708" cy="436582"/>
            </a:xfrm>
            <a:custGeom>
              <a:avLst/>
              <a:gdLst/>
              <a:ahLst/>
              <a:cxnLst/>
              <a:rect l="l" t="t" r="r" b="b"/>
              <a:pathLst>
                <a:path w="25653" h="21183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lnTo>
                    <a:pt x="101" y="468"/>
                  </a:lnTo>
                  <a:cubicBezTo>
                    <a:pt x="168" y="801"/>
                    <a:pt x="268" y="1235"/>
                    <a:pt x="434" y="1835"/>
                  </a:cubicBezTo>
                  <a:cubicBezTo>
                    <a:pt x="735" y="3003"/>
                    <a:pt x="1235" y="4671"/>
                    <a:pt x="1869" y="6739"/>
                  </a:cubicBezTo>
                  <a:cubicBezTo>
                    <a:pt x="2202" y="7773"/>
                    <a:pt x="2536" y="8907"/>
                    <a:pt x="2903" y="10108"/>
                  </a:cubicBezTo>
                  <a:cubicBezTo>
                    <a:pt x="3303" y="11342"/>
                    <a:pt x="3637" y="12676"/>
                    <a:pt x="4170" y="13977"/>
                  </a:cubicBezTo>
                  <a:cubicBezTo>
                    <a:pt x="4704" y="15378"/>
                    <a:pt x="5471" y="16713"/>
                    <a:pt x="6405" y="17880"/>
                  </a:cubicBezTo>
                  <a:cubicBezTo>
                    <a:pt x="7406" y="19181"/>
                    <a:pt x="8740" y="20182"/>
                    <a:pt x="10275" y="20749"/>
                  </a:cubicBezTo>
                  <a:cubicBezTo>
                    <a:pt x="11075" y="21049"/>
                    <a:pt x="11876" y="21182"/>
                    <a:pt x="12710" y="21182"/>
                  </a:cubicBezTo>
                  <a:cubicBezTo>
                    <a:pt x="13510" y="21149"/>
                    <a:pt x="14311" y="21049"/>
                    <a:pt x="15078" y="20849"/>
                  </a:cubicBezTo>
                  <a:cubicBezTo>
                    <a:pt x="16546" y="20449"/>
                    <a:pt x="17947" y="19881"/>
                    <a:pt x="19248" y="19114"/>
                  </a:cubicBezTo>
                  <a:cubicBezTo>
                    <a:pt x="20415" y="18414"/>
                    <a:pt x="21483" y="17546"/>
                    <a:pt x="22417" y="16546"/>
                  </a:cubicBezTo>
                  <a:cubicBezTo>
                    <a:pt x="23217" y="15678"/>
                    <a:pt x="23851" y="14644"/>
                    <a:pt x="24251" y="13510"/>
                  </a:cubicBezTo>
                  <a:cubicBezTo>
                    <a:pt x="24585" y="12610"/>
                    <a:pt x="24852" y="11676"/>
                    <a:pt x="25052" y="10708"/>
                  </a:cubicBezTo>
                  <a:cubicBezTo>
                    <a:pt x="25219" y="9874"/>
                    <a:pt x="25319" y="9107"/>
                    <a:pt x="25419" y="8540"/>
                  </a:cubicBezTo>
                  <a:cubicBezTo>
                    <a:pt x="25486" y="7940"/>
                    <a:pt x="25552" y="7473"/>
                    <a:pt x="25619" y="7139"/>
                  </a:cubicBezTo>
                  <a:cubicBezTo>
                    <a:pt x="25619" y="7006"/>
                    <a:pt x="25652" y="6906"/>
                    <a:pt x="25652" y="6805"/>
                  </a:cubicBezTo>
                  <a:lnTo>
                    <a:pt x="25652" y="6805"/>
                  </a:lnTo>
                  <a:lnTo>
                    <a:pt x="25552" y="7172"/>
                  </a:lnTo>
                  <a:cubicBezTo>
                    <a:pt x="25519" y="7506"/>
                    <a:pt x="25452" y="7940"/>
                    <a:pt x="25319" y="8540"/>
                  </a:cubicBezTo>
                  <a:cubicBezTo>
                    <a:pt x="25219" y="9140"/>
                    <a:pt x="25085" y="9874"/>
                    <a:pt x="24919" y="10708"/>
                  </a:cubicBezTo>
                  <a:cubicBezTo>
                    <a:pt x="24718" y="11642"/>
                    <a:pt x="24452" y="12576"/>
                    <a:pt x="24118" y="13477"/>
                  </a:cubicBezTo>
                  <a:cubicBezTo>
                    <a:pt x="23684" y="14578"/>
                    <a:pt x="23051" y="15578"/>
                    <a:pt x="22283" y="16446"/>
                  </a:cubicBezTo>
                  <a:cubicBezTo>
                    <a:pt x="21349" y="17446"/>
                    <a:pt x="20282" y="18280"/>
                    <a:pt x="19148" y="18947"/>
                  </a:cubicBezTo>
                  <a:cubicBezTo>
                    <a:pt x="17847" y="19681"/>
                    <a:pt x="16479" y="20248"/>
                    <a:pt x="15045" y="20649"/>
                  </a:cubicBezTo>
                  <a:cubicBezTo>
                    <a:pt x="14278" y="20849"/>
                    <a:pt x="13477" y="20949"/>
                    <a:pt x="12710" y="20949"/>
                  </a:cubicBezTo>
                  <a:cubicBezTo>
                    <a:pt x="11909" y="20949"/>
                    <a:pt x="11109" y="20815"/>
                    <a:pt x="10342" y="20549"/>
                  </a:cubicBezTo>
                  <a:cubicBezTo>
                    <a:pt x="8874" y="19982"/>
                    <a:pt x="7573" y="19014"/>
                    <a:pt x="6572" y="17747"/>
                  </a:cubicBezTo>
                  <a:cubicBezTo>
                    <a:pt x="5638" y="16579"/>
                    <a:pt x="4904" y="15312"/>
                    <a:pt x="4371" y="13911"/>
                  </a:cubicBezTo>
                  <a:cubicBezTo>
                    <a:pt x="3804" y="12610"/>
                    <a:pt x="3503" y="11275"/>
                    <a:pt x="3103" y="10074"/>
                  </a:cubicBezTo>
                  <a:cubicBezTo>
                    <a:pt x="2736" y="8840"/>
                    <a:pt x="2369" y="7739"/>
                    <a:pt x="2036" y="6705"/>
                  </a:cubicBezTo>
                  <a:cubicBezTo>
                    <a:pt x="1368" y="4637"/>
                    <a:pt x="868" y="2969"/>
                    <a:pt x="535" y="1802"/>
                  </a:cubicBezTo>
                  <a:cubicBezTo>
                    <a:pt x="368" y="1235"/>
                    <a:pt x="234" y="801"/>
                    <a:pt x="134" y="468"/>
                  </a:cubicBezTo>
                  <a:cubicBezTo>
                    <a:pt x="101" y="334"/>
                    <a:pt x="68" y="201"/>
                    <a:pt x="68" y="134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5068964" y="4079606"/>
              <a:ext cx="472319" cy="348103"/>
            </a:xfrm>
            <a:custGeom>
              <a:avLst/>
              <a:gdLst/>
              <a:ahLst/>
              <a:cxnLst/>
              <a:rect l="l" t="t" r="r" b="b"/>
              <a:pathLst>
                <a:path w="22917" h="16890" extrusionOk="0">
                  <a:moveTo>
                    <a:pt x="7466" y="0"/>
                  </a:moveTo>
                  <a:cubicBezTo>
                    <a:pt x="4928" y="0"/>
                    <a:pt x="2385" y="528"/>
                    <a:pt x="0" y="1582"/>
                  </a:cubicBezTo>
                  <a:cubicBezTo>
                    <a:pt x="2502" y="1682"/>
                    <a:pt x="4804" y="3049"/>
                    <a:pt x="6138" y="5184"/>
                  </a:cubicBezTo>
                  <a:cubicBezTo>
                    <a:pt x="7272" y="7052"/>
                    <a:pt x="7506" y="9354"/>
                    <a:pt x="8440" y="11322"/>
                  </a:cubicBezTo>
                  <a:cubicBezTo>
                    <a:pt x="10094" y="14831"/>
                    <a:pt x="13575" y="16890"/>
                    <a:pt x="17228" y="16890"/>
                  </a:cubicBezTo>
                  <a:cubicBezTo>
                    <a:pt x="18436" y="16890"/>
                    <a:pt x="19663" y="16665"/>
                    <a:pt x="20849" y="16192"/>
                  </a:cubicBezTo>
                  <a:cubicBezTo>
                    <a:pt x="22917" y="14224"/>
                    <a:pt x="22817" y="10821"/>
                    <a:pt x="21783" y="8153"/>
                  </a:cubicBezTo>
                  <a:cubicBezTo>
                    <a:pt x="20748" y="5484"/>
                    <a:pt x="18514" y="3450"/>
                    <a:pt x="15978" y="2115"/>
                  </a:cubicBezTo>
                  <a:cubicBezTo>
                    <a:pt x="13316" y="704"/>
                    <a:pt x="10395" y="0"/>
                    <a:pt x="746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5279330" y="3469323"/>
              <a:ext cx="308697" cy="700637"/>
            </a:xfrm>
            <a:custGeom>
              <a:avLst/>
              <a:gdLst/>
              <a:ahLst/>
              <a:cxnLst/>
              <a:rect l="l" t="t" r="r" b="b"/>
              <a:pathLst>
                <a:path w="14978" h="33995" extrusionOk="0">
                  <a:moveTo>
                    <a:pt x="10008" y="1"/>
                  </a:moveTo>
                  <a:cubicBezTo>
                    <a:pt x="8696" y="1"/>
                    <a:pt x="7350" y="465"/>
                    <a:pt x="6305" y="1271"/>
                  </a:cubicBezTo>
                  <a:cubicBezTo>
                    <a:pt x="4404" y="2705"/>
                    <a:pt x="3270" y="4974"/>
                    <a:pt x="2436" y="7242"/>
                  </a:cubicBezTo>
                  <a:cubicBezTo>
                    <a:pt x="668" y="12246"/>
                    <a:pt x="1" y="17750"/>
                    <a:pt x="1468" y="22853"/>
                  </a:cubicBezTo>
                  <a:cubicBezTo>
                    <a:pt x="2936" y="27924"/>
                    <a:pt x="6405" y="32460"/>
                    <a:pt x="11475" y="33995"/>
                  </a:cubicBezTo>
                  <a:lnTo>
                    <a:pt x="11642" y="33995"/>
                  </a:lnTo>
                  <a:cubicBezTo>
                    <a:pt x="13911" y="31293"/>
                    <a:pt x="14211" y="26990"/>
                    <a:pt x="13877" y="23454"/>
                  </a:cubicBezTo>
                  <a:cubicBezTo>
                    <a:pt x="13544" y="19918"/>
                    <a:pt x="12743" y="16382"/>
                    <a:pt x="13277" y="12879"/>
                  </a:cubicBezTo>
                  <a:cubicBezTo>
                    <a:pt x="13610" y="10811"/>
                    <a:pt x="14411" y="8843"/>
                    <a:pt x="14678" y="6775"/>
                  </a:cubicBezTo>
                  <a:cubicBezTo>
                    <a:pt x="14978" y="4707"/>
                    <a:pt x="14578" y="2339"/>
                    <a:pt x="12977" y="1004"/>
                  </a:cubicBezTo>
                  <a:cubicBezTo>
                    <a:pt x="12135" y="313"/>
                    <a:pt x="11083" y="1"/>
                    <a:pt x="100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5240151" y="4116312"/>
              <a:ext cx="301833" cy="510139"/>
            </a:xfrm>
            <a:custGeom>
              <a:avLst/>
              <a:gdLst/>
              <a:ahLst/>
              <a:cxnLst/>
              <a:rect l="l" t="t" r="r" b="b"/>
              <a:pathLst>
                <a:path w="14645" h="2475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67"/>
                    <a:pt x="200" y="101"/>
                    <a:pt x="300" y="167"/>
                  </a:cubicBezTo>
                  <a:lnTo>
                    <a:pt x="1101" y="534"/>
                  </a:lnTo>
                  <a:cubicBezTo>
                    <a:pt x="1435" y="701"/>
                    <a:pt x="1868" y="935"/>
                    <a:pt x="2335" y="1202"/>
                  </a:cubicBezTo>
                  <a:cubicBezTo>
                    <a:pt x="2836" y="1435"/>
                    <a:pt x="3369" y="1802"/>
                    <a:pt x="3936" y="2169"/>
                  </a:cubicBezTo>
                  <a:cubicBezTo>
                    <a:pt x="6905" y="4204"/>
                    <a:pt x="9340" y="6906"/>
                    <a:pt x="11108" y="10041"/>
                  </a:cubicBezTo>
                  <a:cubicBezTo>
                    <a:pt x="13210" y="13744"/>
                    <a:pt x="13810" y="17613"/>
                    <a:pt x="14210" y="20315"/>
                  </a:cubicBezTo>
                  <a:cubicBezTo>
                    <a:pt x="14411" y="21683"/>
                    <a:pt x="14511" y="22817"/>
                    <a:pt x="14544" y="23551"/>
                  </a:cubicBezTo>
                  <a:lnTo>
                    <a:pt x="14611" y="24452"/>
                  </a:lnTo>
                  <a:cubicBezTo>
                    <a:pt x="14611" y="24552"/>
                    <a:pt x="14611" y="24652"/>
                    <a:pt x="14644" y="24752"/>
                  </a:cubicBezTo>
                  <a:cubicBezTo>
                    <a:pt x="14644" y="24652"/>
                    <a:pt x="14644" y="24552"/>
                    <a:pt x="14644" y="24452"/>
                  </a:cubicBezTo>
                  <a:lnTo>
                    <a:pt x="14644" y="23551"/>
                  </a:lnTo>
                  <a:cubicBezTo>
                    <a:pt x="14611" y="22784"/>
                    <a:pt x="14511" y="21650"/>
                    <a:pt x="14344" y="20282"/>
                  </a:cubicBezTo>
                  <a:cubicBezTo>
                    <a:pt x="14144" y="18681"/>
                    <a:pt x="13843" y="17080"/>
                    <a:pt x="13477" y="15512"/>
                  </a:cubicBezTo>
                  <a:cubicBezTo>
                    <a:pt x="13010" y="13577"/>
                    <a:pt x="12276" y="11709"/>
                    <a:pt x="11275" y="9974"/>
                  </a:cubicBezTo>
                  <a:cubicBezTo>
                    <a:pt x="9507" y="6806"/>
                    <a:pt x="7005" y="4104"/>
                    <a:pt x="4003" y="2069"/>
                  </a:cubicBezTo>
                  <a:cubicBezTo>
                    <a:pt x="3403" y="1669"/>
                    <a:pt x="2869" y="1368"/>
                    <a:pt x="2402" y="1101"/>
                  </a:cubicBezTo>
                  <a:cubicBezTo>
                    <a:pt x="1902" y="835"/>
                    <a:pt x="1468" y="634"/>
                    <a:pt x="1134" y="468"/>
                  </a:cubicBezTo>
                  <a:lnTo>
                    <a:pt x="300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5585945" y="3890468"/>
              <a:ext cx="427657" cy="277699"/>
            </a:xfrm>
            <a:custGeom>
              <a:avLst/>
              <a:gdLst/>
              <a:ahLst/>
              <a:cxnLst/>
              <a:rect l="l" t="t" r="r" b="b"/>
              <a:pathLst>
                <a:path w="20750" h="13474" extrusionOk="0">
                  <a:moveTo>
                    <a:pt x="20711" y="5670"/>
                  </a:moveTo>
                  <a:cubicBezTo>
                    <a:pt x="20724" y="5698"/>
                    <a:pt x="20737" y="5727"/>
                    <a:pt x="20749" y="5755"/>
                  </a:cubicBezTo>
                  <a:lnTo>
                    <a:pt x="20749" y="5722"/>
                  </a:lnTo>
                  <a:cubicBezTo>
                    <a:pt x="20737" y="5704"/>
                    <a:pt x="20724" y="5687"/>
                    <a:pt x="20711" y="5670"/>
                  </a:cubicBezTo>
                  <a:close/>
                  <a:moveTo>
                    <a:pt x="7635" y="0"/>
                  </a:moveTo>
                  <a:cubicBezTo>
                    <a:pt x="5906" y="0"/>
                    <a:pt x="4123" y="213"/>
                    <a:pt x="2770" y="1285"/>
                  </a:cubicBezTo>
                  <a:cubicBezTo>
                    <a:pt x="1369" y="2386"/>
                    <a:pt x="735" y="4254"/>
                    <a:pt x="368" y="6022"/>
                  </a:cubicBezTo>
                  <a:cubicBezTo>
                    <a:pt x="68" y="7223"/>
                    <a:pt x="1" y="8490"/>
                    <a:pt x="134" y="9724"/>
                  </a:cubicBezTo>
                  <a:cubicBezTo>
                    <a:pt x="268" y="10959"/>
                    <a:pt x="935" y="12093"/>
                    <a:pt x="1936" y="12860"/>
                  </a:cubicBezTo>
                  <a:cubicBezTo>
                    <a:pt x="2580" y="13285"/>
                    <a:pt x="3333" y="13474"/>
                    <a:pt x="4104" y="13474"/>
                  </a:cubicBezTo>
                  <a:cubicBezTo>
                    <a:pt x="5207" y="13474"/>
                    <a:pt x="6350" y="13088"/>
                    <a:pt x="7273" y="12460"/>
                  </a:cubicBezTo>
                  <a:cubicBezTo>
                    <a:pt x="8841" y="11392"/>
                    <a:pt x="9908" y="9825"/>
                    <a:pt x="11042" y="8290"/>
                  </a:cubicBezTo>
                  <a:cubicBezTo>
                    <a:pt x="12176" y="6789"/>
                    <a:pt x="13444" y="5288"/>
                    <a:pt x="15178" y="4521"/>
                  </a:cubicBezTo>
                  <a:cubicBezTo>
                    <a:pt x="15740" y="4272"/>
                    <a:pt x="16407" y="4150"/>
                    <a:pt x="17089" y="4150"/>
                  </a:cubicBezTo>
                  <a:cubicBezTo>
                    <a:pt x="18489" y="4150"/>
                    <a:pt x="19955" y="4666"/>
                    <a:pt x="20711" y="5670"/>
                  </a:cubicBezTo>
                  <a:lnTo>
                    <a:pt x="20711" y="5670"/>
                  </a:lnTo>
                  <a:cubicBezTo>
                    <a:pt x="19756" y="3574"/>
                    <a:pt x="17584" y="1875"/>
                    <a:pt x="15412" y="1085"/>
                  </a:cubicBezTo>
                  <a:cubicBezTo>
                    <a:pt x="13244" y="284"/>
                    <a:pt x="10909" y="84"/>
                    <a:pt x="8574" y="18"/>
                  </a:cubicBezTo>
                  <a:cubicBezTo>
                    <a:pt x="8264" y="7"/>
                    <a:pt x="7950" y="0"/>
                    <a:pt x="76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5614140" y="3900443"/>
              <a:ext cx="222773" cy="656573"/>
            </a:xfrm>
            <a:custGeom>
              <a:avLst/>
              <a:gdLst/>
              <a:ahLst/>
              <a:cxnLst/>
              <a:rect l="l" t="t" r="r" b="b"/>
              <a:pathLst>
                <a:path w="10809" h="31857" extrusionOk="0">
                  <a:moveTo>
                    <a:pt x="10808" y="1"/>
                  </a:moveTo>
                  <a:lnTo>
                    <a:pt x="10541" y="67"/>
                  </a:lnTo>
                  <a:lnTo>
                    <a:pt x="10141" y="234"/>
                  </a:lnTo>
                  <a:cubicBezTo>
                    <a:pt x="9974" y="267"/>
                    <a:pt x="9774" y="367"/>
                    <a:pt x="9574" y="468"/>
                  </a:cubicBezTo>
                  <a:cubicBezTo>
                    <a:pt x="8407" y="1001"/>
                    <a:pt x="7306" y="1702"/>
                    <a:pt x="6338" y="2602"/>
                  </a:cubicBezTo>
                  <a:cubicBezTo>
                    <a:pt x="5671" y="3203"/>
                    <a:pt x="5071" y="3837"/>
                    <a:pt x="4537" y="4537"/>
                  </a:cubicBezTo>
                  <a:cubicBezTo>
                    <a:pt x="3903" y="5371"/>
                    <a:pt x="3336" y="6238"/>
                    <a:pt x="2869" y="7139"/>
                  </a:cubicBezTo>
                  <a:cubicBezTo>
                    <a:pt x="2336" y="8140"/>
                    <a:pt x="1869" y="9174"/>
                    <a:pt x="1535" y="10275"/>
                  </a:cubicBezTo>
                  <a:cubicBezTo>
                    <a:pt x="1201" y="11442"/>
                    <a:pt x="968" y="12643"/>
                    <a:pt x="834" y="13844"/>
                  </a:cubicBezTo>
                  <a:cubicBezTo>
                    <a:pt x="501" y="16312"/>
                    <a:pt x="334" y="18681"/>
                    <a:pt x="234" y="20849"/>
                  </a:cubicBezTo>
                  <a:cubicBezTo>
                    <a:pt x="134" y="22984"/>
                    <a:pt x="67" y="24918"/>
                    <a:pt x="34" y="26553"/>
                  </a:cubicBezTo>
                  <a:cubicBezTo>
                    <a:pt x="1" y="28187"/>
                    <a:pt x="1" y="29522"/>
                    <a:pt x="1" y="30422"/>
                  </a:cubicBezTo>
                  <a:lnTo>
                    <a:pt x="1" y="31490"/>
                  </a:lnTo>
                  <a:lnTo>
                    <a:pt x="1" y="31757"/>
                  </a:lnTo>
                  <a:cubicBezTo>
                    <a:pt x="1" y="31790"/>
                    <a:pt x="1" y="31823"/>
                    <a:pt x="34" y="31857"/>
                  </a:cubicBezTo>
                  <a:cubicBezTo>
                    <a:pt x="34" y="31823"/>
                    <a:pt x="34" y="31790"/>
                    <a:pt x="34" y="31757"/>
                  </a:cubicBezTo>
                  <a:lnTo>
                    <a:pt x="34" y="31490"/>
                  </a:lnTo>
                  <a:cubicBezTo>
                    <a:pt x="34" y="31223"/>
                    <a:pt x="34" y="30889"/>
                    <a:pt x="67" y="30422"/>
                  </a:cubicBezTo>
                  <a:cubicBezTo>
                    <a:pt x="67" y="29522"/>
                    <a:pt x="134" y="28187"/>
                    <a:pt x="167" y="26586"/>
                  </a:cubicBezTo>
                  <a:cubicBezTo>
                    <a:pt x="201" y="24952"/>
                    <a:pt x="267" y="22984"/>
                    <a:pt x="401" y="20849"/>
                  </a:cubicBezTo>
                  <a:cubicBezTo>
                    <a:pt x="534" y="18681"/>
                    <a:pt x="668" y="16312"/>
                    <a:pt x="1001" y="13877"/>
                  </a:cubicBezTo>
                  <a:cubicBezTo>
                    <a:pt x="1135" y="12676"/>
                    <a:pt x="1368" y="11475"/>
                    <a:pt x="1702" y="10308"/>
                  </a:cubicBezTo>
                  <a:cubicBezTo>
                    <a:pt x="2035" y="9240"/>
                    <a:pt x="2469" y="8206"/>
                    <a:pt x="3003" y="7206"/>
                  </a:cubicBezTo>
                  <a:cubicBezTo>
                    <a:pt x="3470" y="6305"/>
                    <a:pt x="4037" y="5471"/>
                    <a:pt x="4637" y="4637"/>
                  </a:cubicBezTo>
                  <a:cubicBezTo>
                    <a:pt x="5171" y="3937"/>
                    <a:pt x="5771" y="3303"/>
                    <a:pt x="6438" y="2702"/>
                  </a:cubicBezTo>
                  <a:cubicBezTo>
                    <a:pt x="7372" y="1802"/>
                    <a:pt x="8440" y="1101"/>
                    <a:pt x="9607" y="534"/>
                  </a:cubicBezTo>
                  <a:cubicBezTo>
                    <a:pt x="9808" y="434"/>
                    <a:pt x="9974" y="334"/>
                    <a:pt x="10141" y="267"/>
                  </a:cubicBezTo>
                  <a:lnTo>
                    <a:pt x="10575" y="101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5454639" y="3636449"/>
              <a:ext cx="145094" cy="959766"/>
            </a:xfrm>
            <a:custGeom>
              <a:avLst/>
              <a:gdLst/>
              <a:ahLst/>
              <a:cxnLst/>
              <a:rect l="l" t="t" r="r" b="b"/>
              <a:pathLst>
                <a:path w="7040" h="46568" extrusionOk="0">
                  <a:moveTo>
                    <a:pt x="601" y="0"/>
                  </a:moveTo>
                  <a:cubicBezTo>
                    <a:pt x="601" y="100"/>
                    <a:pt x="601" y="201"/>
                    <a:pt x="568" y="367"/>
                  </a:cubicBezTo>
                  <a:cubicBezTo>
                    <a:pt x="534" y="701"/>
                    <a:pt x="501" y="1168"/>
                    <a:pt x="434" y="1735"/>
                  </a:cubicBezTo>
                  <a:cubicBezTo>
                    <a:pt x="334" y="2936"/>
                    <a:pt x="201" y="4704"/>
                    <a:pt x="134" y="6839"/>
                  </a:cubicBezTo>
                  <a:cubicBezTo>
                    <a:pt x="1" y="9374"/>
                    <a:pt x="34" y="11909"/>
                    <a:pt x="234" y="14444"/>
                  </a:cubicBezTo>
                  <a:cubicBezTo>
                    <a:pt x="334" y="15912"/>
                    <a:pt x="534" y="17413"/>
                    <a:pt x="801" y="18881"/>
                  </a:cubicBezTo>
                  <a:cubicBezTo>
                    <a:pt x="1135" y="20448"/>
                    <a:pt x="1535" y="22016"/>
                    <a:pt x="2035" y="23517"/>
                  </a:cubicBezTo>
                  <a:cubicBezTo>
                    <a:pt x="3036" y="26686"/>
                    <a:pt x="4237" y="29588"/>
                    <a:pt x="5104" y="32290"/>
                  </a:cubicBezTo>
                  <a:cubicBezTo>
                    <a:pt x="5905" y="34659"/>
                    <a:pt x="6472" y="37127"/>
                    <a:pt x="6739" y="39662"/>
                  </a:cubicBezTo>
                  <a:cubicBezTo>
                    <a:pt x="6906" y="41330"/>
                    <a:pt x="6872" y="43065"/>
                    <a:pt x="6605" y="44732"/>
                  </a:cubicBezTo>
                  <a:cubicBezTo>
                    <a:pt x="6505" y="45333"/>
                    <a:pt x="6405" y="45766"/>
                    <a:pt x="6339" y="46100"/>
                  </a:cubicBezTo>
                  <a:cubicBezTo>
                    <a:pt x="6305" y="46233"/>
                    <a:pt x="6272" y="46367"/>
                    <a:pt x="6238" y="46434"/>
                  </a:cubicBezTo>
                  <a:cubicBezTo>
                    <a:pt x="6238" y="46467"/>
                    <a:pt x="6205" y="46534"/>
                    <a:pt x="6205" y="46567"/>
                  </a:cubicBezTo>
                  <a:cubicBezTo>
                    <a:pt x="6405" y="45967"/>
                    <a:pt x="6572" y="45366"/>
                    <a:pt x="6672" y="44766"/>
                  </a:cubicBezTo>
                  <a:cubicBezTo>
                    <a:pt x="6972" y="43065"/>
                    <a:pt x="7039" y="41363"/>
                    <a:pt x="6872" y="39629"/>
                  </a:cubicBezTo>
                  <a:cubicBezTo>
                    <a:pt x="6605" y="37127"/>
                    <a:pt x="6072" y="34625"/>
                    <a:pt x="5271" y="32257"/>
                  </a:cubicBezTo>
                  <a:cubicBezTo>
                    <a:pt x="4370" y="29521"/>
                    <a:pt x="3203" y="26619"/>
                    <a:pt x="2202" y="23484"/>
                  </a:cubicBezTo>
                  <a:cubicBezTo>
                    <a:pt x="1702" y="21949"/>
                    <a:pt x="1302" y="20415"/>
                    <a:pt x="1001" y="18847"/>
                  </a:cubicBezTo>
                  <a:cubicBezTo>
                    <a:pt x="701" y="17379"/>
                    <a:pt x="501" y="15912"/>
                    <a:pt x="401" y="14444"/>
                  </a:cubicBezTo>
                  <a:cubicBezTo>
                    <a:pt x="201" y="11909"/>
                    <a:pt x="167" y="9374"/>
                    <a:pt x="268" y="6872"/>
                  </a:cubicBezTo>
                  <a:cubicBezTo>
                    <a:pt x="334" y="4704"/>
                    <a:pt x="434" y="2969"/>
                    <a:pt x="501" y="1768"/>
                  </a:cubicBezTo>
                  <a:cubicBezTo>
                    <a:pt x="534" y="1168"/>
                    <a:pt x="568" y="701"/>
                    <a:pt x="601" y="3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5366634" y="4556995"/>
              <a:ext cx="418713" cy="78400"/>
            </a:xfrm>
            <a:custGeom>
              <a:avLst/>
              <a:gdLst/>
              <a:ahLst/>
              <a:cxnLst/>
              <a:rect l="l" t="t" r="r" b="b"/>
              <a:pathLst>
                <a:path w="20316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9882" y="3803"/>
                  </a:lnTo>
                  <a:lnTo>
                    <a:pt x="2031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5410637" y="4626430"/>
              <a:ext cx="321763" cy="236520"/>
            </a:xfrm>
            <a:custGeom>
              <a:avLst/>
              <a:gdLst/>
              <a:ahLst/>
              <a:cxnLst/>
              <a:rect l="l" t="t" r="r" b="b"/>
              <a:pathLst>
                <a:path w="15612" h="11476" extrusionOk="0">
                  <a:moveTo>
                    <a:pt x="1" y="1"/>
                  </a:moveTo>
                  <a:lnTo>
                    <a:pt x="2302" y="11476"/>
                  </a:lnTo>
                  <a:lnTo>
                    <a:pt x="13110" y="11476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5366634" y="4633046"/>
              <a:ext cx="402204" cy="3998"/>
            </a:xfrm>
            <a:custGeom>
              <a:avLst/>
              <a:gdLst/>
              <a:ahLst/>
              <a:cxnLst/>
              <a:rect l="l" t="t" r="r" b="b"/>
              <a:pathLst>
                <a:path w="19515" h="194" extrusionOk="0">
                  <a:moveTo>
                    <a:pt x="13798" y="0"/>
                  </a:moveTo>
                  <a:cubicBezTo>
                    <a:pt x="12563" y="0"/>
                    <a:pt x="11189" y="4"/>
                    <a:pt x="9741" y="13"/>
                  </a:cubicBezTo>
                  <a:cubicBezTo>
                    <a:pt x="4371" y="13"/>
                    <a:pt x="1" y="80"/>
                    <a:pt x="1" y="113"/>
                  </a:cubicBezTo>
                  <a:cubicBezTo>
                    <a:pt x="1" y="162"/>
                    <a:pt x="2343" y="193"/>
                    <a:pt x="5705" y="193"/>
                  </a:cubicBezTo>
                  <a:cubicBezTo>
                    <a:pt x="6935" y="193"/>
                    <a:pt x="8302" y="189"/>
                    <a:pt x="9741" y="180"/>
                  </a:cubicBezTo>
                  <a:cubicBezTo>
                    <a:pt x="15145" y="180"/>
                    <a:pt x="19515" y="113"/>
                    <a:pt x="19515" y="80"/>
                  </a:cubicBezTo>
                  <a:cubicBezTo>
                    <a:pt x="19515" y="31"/>
                    <a:pt x="17173" y="0"/>
                    <a:pt x="137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5436770" y="4719237"/>
              <a:ext cx="271578" cy="34233"/>
            </a:xfrm>
            <a:custGeom>
              <a:avLst/>
              <a:gdLst/>
              <a:ahLst/>
              <a:cxnLst/>
              <a:rect l="l" t="t" r="r" b="b"/>
              <a:pathLst>
                <a:path w="13177" h="1661" extrusionOk="0">
                  <a:moveTo>
                    <a:pt x="3870" y="1"/>
                  </a:moveTo>
                  <a:cubicBezTo>
                    <a:pt x="3136" y="34"/>
                    <a:pt x="2402" y="201"/>
                    <a:pt x="1702" y="501"/>
                  </a:cubicBezTo>
                  <a:cubicBezTo>
                    <a:pt x="1235" y="668"/>
                    <a:pt x="801" y="935"/>
                    <a:pt x="401" y="1235"/>
                  </a:cubicBezTo>
                  <a:cubicBezTo>
                    <a:pt x="301" y="1335"/>
                    <a:pt x="201" y="1402"/>
                    <a:pt x="100" y="1502"/>
                  </a:cubicBezTo>
                  <a:cubicBezTo>
                    <a:pt x="34" y="1569"/>
                    <a:pt x="0" y="1602"/>
                    <a:pt x="0" y="1602"/>
                  </a:cubicBezTo>
                  <a:cubicBezTo>
                    <a:pt x="534" y="1202"/>
                    <a:pt x="1135" y="868"/>
                    <a:pt x="1768" y="601"/>
                  </a:cubicBezTo>
                  <a:cubicBezTo>
                    <a:pt x="2435" y="335"/>
                    <a:pt x="3169" y="201"/>
                    <a:pt x="3870" y="201"/>
                  </a:cubicBezTo>
                  <a:cubicBezTo>
                    <a:pt x="4770" y="201"/>
                    <a:pt x="5671" y="335"/>
                    <a:pt x="6505" y="668"/>
                  </a:cubicBezTo>
                  <a:cubicBezTo>
                    <a:pt x="7406" y="968"/>
                    <a:pt x="8240" y="1335"/>
                    <a:pt x="9074" y="1535"/>
                  </a:cubicBezTo>
                  <a:cubicBezTo>
                    <a:pt x="9518" y="1616"/>
                    <a:pt x="9962" y="1660"/>
                    <a:pt x="10414" y="1660"/>
                  </a:cubicBezTo>
                  <a:cubicBezTo>
                    <a:pt x="10708" y="1660"/>
                    <a:pt x="11006" y="1642"/>
                    <a:pt x="11308" y="1602"/>
                  </a:cubicBezTo>
                  <a:cubicBezTo>
                    <a:pt x="11809" y="1535"/>
                    <a:pt x="12276" y="1369"/>
                    <a:pt x="12743" y="1135"/>
                  </a:cubicBezTo>
                  <a:cubicBezTo>
                    <a:pt x="12843" y="1068"/>
                    <a:pt x="12976" y="1002"/>
                    <a:pt x="13076" y="935"/>
                  </a:cubicBezTo>
                  <a:cubicBezTo>
                    <a:pt x="13143" y="868"/>
                    <a:pt x="13176" y="835"/>
                    <a:pt x="13176" y="835"/>
                  </a:cubicBezTo>
                  <a:lnTo>
                    <a:pt x="13176" y="835"/>
                  </a:lnTo>
                  <a:cubicBezTo>
                    <a:pt x="13176" y="835"/>
                    <a:pt x="13010" y="935"/>
                    <a:pt x="12709" y="1068"/>
                  </a:cubicBezTo>
                  <a:cubicBezTo>
                    <a:pt x="12242" y="1269"/>
                    <a:pt x="11775" y="1402"/>
                    <a:pt x="11275" y="1469"/>
                  </a:cubicBezTo>
                  <a:cubicBezTo>
                    <a:pt x="11030" y="1502"/>
                    <a:pt x="10786" y="1517"/>
                    <a:pt x="10542" y="1517"/>
                  </a:cubicBezTo>
                  <a:cubicBezTo>
                    <a:pt x="10056" y="1517"/>
                    <a:pt x="9574" y="1458"/>
                    <a:pt x="9107" y="1369"/>
                  </a:cubicBezTo>
                  <a:cubicBezTo>
                    <a:pt x="8306" y="1168"/>
                    <a:pt x="7472" y="802"/>
                    <a:pt x="6572" y="501"/>
                  </a:cubicBezTo>
                  <a:cubicBezTo>
                    <a:pt x="5704" y="168"/>
                    <a:pt x="4804" y="1"/>
                    <a:pt x="3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5440212" y="4735066"/>
              <a:ext cx="261953" cy="35903"/>
            </a:xfrm>
            <a:custGeom>
              <a:avLst/>
              <a:gdLst/>
              <a:ahLst/>
              <a:cxnLst/>
              <a:rect l="l" t="t" r="r" b="b"/>
              <a:pathLst>
                <a:path w="12710" h="1742" extrusionOk="0">
                  <a:moveTo>
                    <a:pt x="3736" y="0"/>
                  </a:moveTo>
                  <a:cubicBezTo>
                    <a:pt x="2502" y="34"/>
                    <a:pt x="1334" y="467"/>
                    <a:pt x="400" y="1234"/>
                  </a:cubicBezTo>
                  <a:cubicBezTo>
                    <a:pt x="267" y="1301"/>
                    <a:pt x="200" y="1401"/>
                    <a:pt x="100" y="1501"/>
                  </a:cubicBezTo>
                  <a:cubicBezTo>
                    <a:pt x="0" y="1568"/>
                    <a:pt x="0" y="1601"/>
                    <a:pt x="0" y="1601"/>
                  </a:cubicBezTo>
                  <a:cubicBezTo>
                    <a:pt x="501" y="1201"/>
                    <a:pt x="1068" y="867"/>
                    <a:pt x="1668" y="601"/>
                  </a:cubicBezTo>
                  <a:cubicBezTo>
                    <a:pt x="2302" y="334"/>
                    <a:pt x="3002" y="200"/>
                    <a:pt x="3703" y="200"/>
                  </a:cubicBezTo>
                  <a:cubicBezTo>
                    <a:pt x="4570" y="200"/>
                    <a:pt x="5437" y="367"/>
                    <a:pt x="6238" y="634"/>
                  </a:cubicBezTo>
                  <a:cubicBezTo>
                    <a:pt x="7105" y="934"/>
                    <a:pt x="7939" y="1268"/>
                    <a:pt x="8740" y="1468"/>
                  </a:cubicBezTo>
                  <a:cubicBezTo>
                    <a:pt x="9351" y="1643"/>
                    <a:pt x="9963" y="1741"/>
                    <a:pt x="10597" y="1741"/>
                  </a:cubicBezTo>
                  <a:cubicBezTo>
                    <a:pt x="10689" y="1741"/>
                    <a:pt x="10781" y="1739"/>
                    <a:pt x="10875" y="1735"/>
                  </a:cubicBezTo>
                  <a:cubicBezTo>
                    <a:pt x="11375" y="1701"/>
                    <a:pt x="11842" y="1568"/>
                    <a:pt x="12276" y="1334"/>
                  </a:cubicBezTo>
                  <a:cubicBezTo>
                    <a:pt x="12409" y="1301"/>
                    <a:pt x="12509" y="1201"/>
                    <a:pt x="12609" y="1134"/>
                  </a:cubicBezTo>
                  <a:cubicBezTo>
                    <a:pt x="12676" y="1101"/>
                    <a:pt x="12709" y="1068"/>
                    <a:pt x="12709" y="1034"/>
                  </a:cubicBezTo>
                  <a:lnTo>
                    <a:pt x="12709" y="1034"/>
                  </a:lnTo>
                  <a:cubicBezTo>
                    <a:pt x="12709" y="1034"/>
                    <a:pt x="12542" y="1134"/>
                    <a:pt x="12242" y="1268"/>
                  </a:cubicBezTo>
                  <a:cubicBezTo>
                    <a:pt x="11809" y="1468"/>
                    <a:pt x="11342" y="1568"/>
                    <a:pt x="10875" y="1601"/>
                  </a:cubicBezTo>
                  <a:cubicBezTo>
                    <a:pt x="10174" y="1601"/>
                    <a:pt x="9474" y="1535"/>
                    <a:pt x="8773" y="1301"/>
                  </a:cubicBezTo>
                  <a:cubicBezTo>
                    <a:pt x="8006" y="1101"/>
                    <a:pt x="7205" y="767"/>
                    <a:pt x="6305" y="467"/>
                  </a:cubicBezTo>
                  <a:cubicBezTo>
                    <a:pt x="5471" y="167"/>
                    <a:pt x="4603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5432648" y="4700606"/>
              <a:ext cx="280502" cy="35841"/>
            </a:xfrm>
            <a:custGeom>
              <a:avLst/>
              <a:gdLst/>
              <a:ahLst/>
              <a:cxnLst/>
              <a:rect l="l" t="t" r="r" b="b"/>
              <a:pathLst>
                <a:path w="13610" h="1739" extrusionOk="0">
                  <a:moveTo>
                    <a:pt x="4206" y="0"/>
                  </a:moveTo>
                  <a:cubicBezTo>
                    <a:pt x="4127" y="0"/>
                    <a:pt x="4048" y="2"/>
                    <a:pt x="3970" y="4"/>
                  </a:cubicBezTo>
                  <a:cubicBezTo>
                    <a:pt x="2669" y="104"/>
                    <a:pt x="1435" y="571"/>
                    <a:pt x="434" y="1372"/>
                  </a:cubicBezTo>
                  <a:cubicBezTo>
                    <a:pt x="300" y="1472"/>
                    <a:pt x="200" y="1539"/>
                    <a:pt x="100" y="1639"/>
                  </a:cubicBezTo>
                  <a:cubicBezTo>
                    <a:pt x="34" y="1706"/>
                    <a:pt x="0" y="1739"/>
                    <a:pt x="0" y="1739"/>
                  </a:cubicBezTo>
                  <a:cubicBezTo>
                    <a:pt x="567" y="1339"/>
                    <a:pt x="1168" y="972"/>
                    <a:pt x="1802" y="705"/>
                  </a:cubicBezTo>
                  <a:cubicBezTo>
                    <a:pt x="2502" y="405"/>
                    <a:pt x="3236" y="204"/>
                    <a:pt x="3970" y="171"/>
                  </a:cubicBezTo>
                  <a:cubicBezTo>
                    <a:pt x="4048" y="168"/>
                    <a:pt x="4126" y="167"/>
                    <a:pt x="4205" y="167"/>
                  </a:cubicBezTo>
                  <a:cubicBezTo>
                    <a:pt x="5060" y="167"/>
                    <a:pt x="5908" y="333"/>
                    <a:pt x="6672" y="638"/>
                  </a:cubicBezTo>
                  <a:cubicBezTo>
                    <a:pt x="7539" y="972"/>
                    <a:pt x="8440" y="1272"/>
                    <a:pt x="9340" y="1505"/>
                  </a:cubicBezTo>
                  <a:cubicBezTo>
                    <a:pt x="9724" y="1572"/>
                    <a:pt x="10107" y="1605"/>
                    <a:pt x="10491" y="1605"/>
                  </a:cubicBezTo>
                  <a:cubicBezTo>
                    <a:pt x="10875" y="1605"/>
                    <a:pt x="11258" y="1572"/>
                    <a:pt x="11642" y="1505"/>
                  </a:cubicBezTo>
                  <a:cubicBezTo>
                    <a:pt x="12142" y="1439"/>
                    <a:pt x="12643" y="1272"/>
                    <a:pt x="13110" y="1038"/>
                  </a:cubicBezTo>
                  <a:cubicBezTo>
                    <a:pt x="13243" y="972"/>
                    <a:pt x="13376" y="905"/>
                    <a:pt x="13477" y="838"/>
                  </a:cubicBezTo>
                  <a:cubicBezTo>
                    <a:pt x="13577" y="772"/>
                    <a:pt x="13610" y="738"/>
                    <a:pt x="13610" y="738"/>
                  </a:cubicBezTo>
                  <a:cubicBezTo>
                    <a:pt x="13577" y="738"/>
                    <a:pt x="13410" y="838"/>
                    <a:pt x="13076" y="972"/>
                  </a:cubicBezTo>
                  <a:cubicBezTo>
                    <a:pt x="12609" y="1172"/>
                    <a:pt x="12142" y="1305"/>
                    <a:pt x="11642" y="1405"/>
                  </a:cubicBezTo>
                  <a:cubicBezTo>
                    <a:pt x="11339" y="1445"/>
                    <a:pt x="11037" y="1464"/>
                    <a:pt x="10736" y="1464"/>
                  </a:cubicBezTo>
                  <a:cubicBezTo>
                    <a:pt x="10275" y="1464"/>
                    <a:pt x="9818" y="1419"/>
                    <a:pt x="9374" y="1339"/>
                  </a:cubicBezTo>
                  <a:cubicBezTo>
                    <a:pt x="8473" y="1105"/>
                    <a:pt x="7606" y="805"/>
                    <a:pt x="6738" y="471"/>
                  </a:cubicBezTo>
                  <a:cubicBezTo>
                    <a:pt x="5944" y="166"/>
                    <a:pt x="5065" y="0"/>
                    <a:pt x="4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5363213" y="4633994"/>
              <a:ext cx="411128" cy="4143"/>
            </a:xfrm>
            <a:custGeom>
              <a:avLst/>
              <a:gdLst/>
              <a:ahLst/>
              <a:cxnLst/>
              <a:rect l="l" t="t" r="r" b="b"/>
              <a:pathLst>
                <a:path w="19948" h="201" extrusionOk="0">
                  <a:moveTo>
                    <a:pt x="9974" y="1"/>
                  </a:moveTo>
                  <a:cubicBezTo>
                    <a:pt x="4437" y="1"/>
                    <a:pt x="0" y="34"/>
                    <a:pt x="0" y="101"/>
                  </a:cubicBezTo>
                  <a:cubicBezTo>
                    <a:pt x="0" y="134"/>
                    <a:pt x="4470" y="201"/>
                    <a:pt x="9974" y="201"/>
                  </a:cubicBezTo>
                  <a:cubicBezTo>
                    <a:pt x="15478" y="201"/>
                    <a:pt x="19948" y="134"/>
                    <a:pt x="19948" y="101"/>
                  </a:cubicBezTo>
                  <a:cubicBezTo>
                    <a:pt x="19948" y="34"/>
                    <a:pt x="15478" y="1"/>
                    <a:pt x="9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4984401" y="4860869"/>
              <a:ext cx="3741354" cy="4843"/>
            </a:xfrm>
            <a:custGeom>
              <a:avLst/>
              <a:gdLst/>
              <a:ahLst/>
              <a:cxnLst/>
              <a:rect l="l" t="t" r="r" b="b"/>
              <a:pathLst>
                <a:path w="181531" h="235" extrusionOk="0">
                  <a:moveTo>
                    <a:pt x="90765" y="1"/>
                  </a:moveTo>
                  <a:cubicBezTo>
                    <a:pt x="40629" y="1"/>
                    <a:pt x="0" y="67"/>
                    <a:pt x="0" y="101"/>
                  </a:cubicBezTo>
                  <a:cubicBezTo>
                    <a:pt x="0" y="167"/>
                    <a:pt x="40629" y="234"/>
                    <a:pt x="90765" y="234"/>
                  </a:cubicBezTo>
                  <a:cubicBezTo>
                    <a:pt x="140868" y="234"/>
                    <a:pt x="181530" y="167"/>
                    <a:pt x="181530" y="101"/>
                  </a:cubicBezTo>
                  <a:cubicBezTo>
                    <a:pt x="181530" y="67"/>
                    <a:pt x="140901" y="1"/>
                    <a:pt x="90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4AC2FB5F-9CD0-B44E-A219-76BE3EAE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2" y="1345051"/>
            <a:ext cx="2121408" cy="2121408"/>
          </a:xfrm>
          <a:prstGeom prst="rect">
            <a:avLst/>
          </a:prstGeom>
        </p:spPr>
      </p:pic>
      <p:pic>
        <p:nvPicPr>
          <p:cNvPr id="5" name="Picture 4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0194543-D50B-B74E-BE0B-942E7325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331335"/>
            <a:ext cx="2148840" cy="2148840"/>
          </a:xfrm>
          <a:prstGeom prst="rect">
            <a:avLst/>
          </a:prstGeom>
        </p:spPr>
      </p:pic>
      <p:sp>
        <p:nvSpPr>
          <p:cNvPr id="164" name="Google Shape;926;p39">
            <a:extLst>
              <a:ext uri="{FF2B5EF4-FFF2-40B4-BE49-F238E27FC236}">
                <a16:creationId xmlns:a16="http://schemas.microsoft.com/office/drawing/2014/main" id="{76A8C855-2A2A-3641-840C-AA073B364E91}"/>
              </a:ext>
            </a:extLst>
          </p:cNvPr>
          <p:cNvSpPr txBox="1">
            <a:spLocks/>
          </p:cNvSpPr>
          <p:nvPr/>
        </p:nvSpPr>
        <p:spPr>
          <a:xfrm>
            <a:off x="4133416" y="1060476"/>
            <a:ext cx="3657272" cy="34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5"/>
              </a:buClr>
              <a:buSzPts val="1100"/>
              <a:buFont typeface="Montserrat Medium"/>
              <a:buNone/>
            </a:pPr>
            <a:r>
              <a:rPr lang="en-HK" sz="1200" dirty="0"/>
              <a:t>Failed Conditional DCGAN output: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88465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9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657272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accent5"/>
              </a:buClr>
              <a:buSzPts val="1100"/>
              <a:buNone/>
            </a:pPr>
            <a:r>
              <a:rPr lang="en-HK" sz="1600" b="1" dirty="0"/>
              <a:t>4. Limitation in Creation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ts val="1100"/>
            </a:pPr>
            <a:r>
              <a:rPr lang="en-HK" sz="1600" dirty="0"/>
              <a:t>Generator cannot “think out of the box”, not able to create “brand-new” logos</a:t>
            </a:r>
            <a:endParaRPr lang="en-HK" sz="3600" dirty="0"/>
          </a:p>
        </p:txBody>
      </p:sp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grpSp>
        <p:nvGrpSpPr>
          <p:cNvPr id="928" name="Google Shape;928;p39"/>
          <p:cNvGrpSpPr/>
          <p:nvPr/>
        </p:nvGrpSpPr>
        <p:grpSpPr>
          <a:xfrm>
            <a:off x="6910400" y="3065676"/>
            <a:ext cx="2077380" cy="2077824"/>
            <a:chOff x="4971334" y="1106366"/>
            <a:chExt cx="3760604" cy="3761407"/>
          </a:xfrm>
        </p:grpSpPr>
        <p:sp>
          <p:nvSpPr>
            <p:cNvPr id="929" name="Google Shape;929;p39"/>
            <p:cNvSpPr/>
            <p:nvPr/>
          </p:nvSpPr>
          <p:spPr>
            <a:xfrm>
              <a:off x="6394434" y="2766769"/>
              <a:ext cx="368527" cy="474380"/>
            </a:xfrm>
            <a:custGeom>
              <a:avLst/>
              <a:gdLst/>
              <a:ahLst/>
              <a:cxnLst/>
              <a:rect l="l" t="t" r="r" b="b"/>
              <a:pathLst>
                <a:path w="17881" h="23017" extrusionOk="0">
                  <a:moveTo>
                    <a:pt x="17880" y="0"/>
                  </a:moveTo>
                  <a:lnTo>
                    <a:pt x="17880" y="0"/>
                  </a:lnTo>
                  <a:cubicBezTo>
                    <a:pt x="17780" y="67"/>
                    <a:pt x="17714" y="134"/>
                    <a:pt x="17647" y="234"/>
                  </a:cubicBezTo>
                  <a:cubicBezTo>
                    <a:pt x="17513" y="401"/>
                    <a:pt x="17347" y="634"/>
                    <a:pt x="17146" y="901"/>
                  </a:cubicBezTo>
                  <a:lnTo>
                    <a:pt x="15278" y="3403"/>
                  </a:lnTo>
                  <a:cubicBezTo>
                    <a:pt x="13744" y="5538"/>
                    <a:pt x="11576" y="8473"/>
                    <a:pt x="9107" y="11676"/>
                  </a:cubicBezTo>
                  <a:cubicBezTo>
                    <a:pt x="6672" y="14878"/>
                    <a:pt x="4404" y="17747"/>
                    <a:pt x="2736" y="19748"/>
                  </a:cubicBezTo>
                  <a:cubicBezTo>
                    <a:pt x="1902" y="20782"/>
                    <a:pt x="1202" y="21583"/>
                    <a:pt x="735" y="22150"/>
                  </a:cubicBezTo>
                  <a:lnTo>
                    <a:pt x="168" y="22783"/>
                  </a:lnTo>
                  <a:cubicBezTo>
                    <a:pt x="101" y="22850"/>
                    <a:pt x="34" y="22950"/>
                    <a:pt x="1" y="23017"/>
                  </a:cubicBezTo>
                  <a:cubicBezTo>
                    <a:pt x="68" y="22950"/>
                    <a:pt x="134" y="22884"/>
                    <a:pt x="201" y="22817"/>
                  </a:cubicBezTo>
                  <a:lnTo>
                    <a:pt x="801" y="22216"/>
                  </a:lnTo>
                  <a:cubicBezTo>
                    <a:pt x="1335" y="21649"/>
                    <a:pt x="2036" y="20849"/>
                    <a:pt x="2870" y="19848"/>
                  </a:cubicBezTo>
                  <a:cubicBezTo>
                    <a:pt x="4604" y="17847"/>
                    <a:pt x="6872" y="15011"/>
                    <a:pt x="9308" y="11809"/>
                  </a:cubicBezTo>
                  <a:cubicBezTo>
                    <a:pt x="11743" y="8607"/>
                    <a:pt x="13911" y="5638"/>
                    <a:pt x="15445" y="3503"/>
                  </a:cubicBezTo>
                  <a:cubicBezTo>
                    <a:pt x="16212" y="2436"/>
                    <a:pt x="16813" y="1568"/>
                    <a:pt x="17247" y="934"/>
                  </a:cubicBezTo>
                  <a:lnTo>
                    <a:pt x="17714" y="234"/>
                  </a:lnTo>
                  <a:cubicBezTo>
                    <a:pt x="17780" y="167"/>
                    <a:pt x="17814" y="67"/>
                    <a:pt x="1788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77429" y="1735527"/>
              <a:ext cx="30956" cy="205585"/>
            </a:xfrm>
            <a:custGeom>
              <a:avLst/>
              <a:gdLst/>
              <a:ahLst/>
              <a:cxnLst/>
              <a:rect l="l" t="t" r="r" b="b"/>
              <a:pathLst>
                <a:path w="1502" h="9975" extrusionOk="0">
                  <a:moveTo>
                    <a:pt x="1468" y="1"/>
                  </a:moveTo>
                  <a:cubicBezTo>
                    <a:pt x="1402" y="1"/>
                    <a:pt x="1035" y="2202"/>
                    <a:pt x="635" y="4971"/>
                  </a:cubicBezTo>
                  <a:cubicBezTo>
                    <a:pt x="268" y="7740"/>
                    <a:pt x="1" y="9974"/>
                    <a:pt x="67" y="9974"/>
                  </a:cubicBezTo>
                  <a:cubicBezTo>
                    <a:pt x="134" y="9974"/>
                    <a:pt x="468" y="7773"/>
                    <a:pt x="868" y="5004"/>
                  </a:cubicBezTo>
                  <a:cubicBezTo>
                    <a:pt x="1235" y="2269"/>
                    <a:pt x="1502" y="1"/>
                    <a:pt x="146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278562" y="1675717"/>
              <a:ext cx="589199" cy="459273"/>
            </a:xfrm>
            <a:custGeom>
              <a:avLst/>
              <a:gdLst/>
              <a:ahLst/>
              <a:cxnLst/>
              <a:rect l="l" t="t" r="r" b="b"/>
              <a:pathLst>
                <a:path w="28588" h="22284" extrusionOk="0">
                  <a:moveTo>
                    <a:pt x="28587" y="1"/>
                  </a:moveTo>
                  <a:lnTo>
                    <a:pt x="28587" y="1"/>
                  </a:lnTo>
                  <a:cubicBezTo>
                    <a:pt x="28487" y="67"/>
                    <a:pt x="28387" y="167"/>
                    <a:pt x="28320" y="234"/>
                  </a:cubicBezTo>
                  <a:lnTo>
                    <a:pt x="27486" y="868"/>
                  </a:lnTo>
                  <a:lnTo>
                    <a:pt x="24384" y="3203"/>
                  </a:lnTo>
                  <a:lnTo>
                    <a:pt x="14277" y="11075"/>
                  </a:lnTo>
                  <a:lnTo>
                    <a:pt x="4170" y="18947"/>
                  </a:lnTo>
                  <a:lnTo>
                    <a:pt x="1134" y="21383"/>
                  </a:lnTo>
                  <a:lnTo>
                    <a:pt x="300" y="22016"/>
                  </a:lnTo>
                  <a:cubicBezTo>
                    <a:pt x="200" y="22116"/>
                    <a:pt x="100" y="22183"/>
                    <a:pt x="0" y="22283"/>
                  </a:cubicBezTo>
                  <a:cubicBezTo>
                    <a:pt x="134" y="22216"/>
                    <a:pt x="234" y="22150"/>
                    <a:pt x="334" y="22083"/>
                  </a:cubicBezTo>
                  <a:lnTo>
                    <a:pt x="1168" y="21449"/>
                  </a:lnTo>
                  <a:lnTo>
                    <a:pt x="4237" y="19081"/>
                  </a:lnTo>
                  <a:lnTo>
                    <a:pt x="14344" y="11242"/>
                  </a:lnTo>
                  <a:lnTo>
                    <a:pt x="24451" y="3336"/>
                  </a:lnTo>
                  <a:lnTo>
                    <a:pt x="27486" y="935"/>
                  </a:lnTo>
                  <a:cubicBezTo>
                    <a:pt x="27853" y="634"/>
                    <a:pt x="28120" y="434"/>
                    <a:pt x="28320" y="267"/>
                  </a:cubicBezTo>
                  <a:cubicBezTo>
                    <a:pt x="28420" y="167"/>
                    <a:pt x="28521" y="101"/>
                    <a:pt x="28587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342494" y="2241503"/>
              <a:ext cx="941197" cy="73681"/>
            </a:xfrm>
            <a:custGeom>
              <a:avLst/>
              <a:gdLst/>
              <a:ahLst/>
              <a:cxnLst/>
              <a:rect l="l" t="t" r="r" b="b"/>
              <a:pathLst>
                <a:path w="45667" h="3575" extrusionOk="0">
                  <a:moveTo>
                    <a:pt x="45652" y="0"/>
                  </a:moveTo>
                  <a:cubicBezTo>
                    <a:pt x="45218" y="0"/>
                    <a:pt x="35183" y="723"/>
                    <a:pt x="22850" y="1669"/>
                  </a:cubicBezTo>
                  <a:cubicBezTo>
                    <a:pt x="10241" y="2670"/>
                    <a:pt x="0" y="3504"/>
                    <a:pt x="34" y="3571"/>
                  </a:cubicBezTo>
                  <a:cubicBezTo>
                    <a:pt x="34" y="3574"/>
                    <a:pt x="52" y="3575"/>
                    <a:pt x="88" y="3575"/>
                  </a:cubicBezTo>
                  <a:cubicBezTo>
                    <a:pt x="901" y="3575"/>
                    <a:pt x="10774" y="2861"/>
                    <a:pt x="22850" y="1903"/>
                  </a:cubicBezTo>
                  <a:cubicBezTo>
                    <a:pt x="35459" y="936"/>
                    <a:pt x="45666" y="68"/>
                    <a:pt x="45666" y="2"/>
                  </a:cubicBezTo>
                  <a:cubicBezTo>
                    <a:pt x="45666" y="1"/>
                    <a:pt x="45661" y="0"/>
                    <a:pt x="4565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304675" y="2556382"/>
              <a:ext cx="398082" cy="202885"/>
            </a:xfrm>
            <a:custGeom>
              <a:avLst/>
              <a:gdLst/>
              <a:ahLst/>
              <a:cxnLst/>
              <a:rect l="l" t="t" r="r" b="b"/>
              <a:pathLst>
                <a:path w="19315" h="9844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68"/>
                    <a:pt x="4304" y="2303"/>
                    <a:pt x="9608" y="5005"/>
                  </a:cubicBezTo>
                  <a:cubicBezTo>
                    <a:pt x="14832" y="7699"/>
                    <a:pt x="19117" y="9843"/>
                    <a:pt x="19277" y="9843"/>
                  </a:cubicBezTo>
                  <a:cubicBezTo>
                    <a:pt x="19279" y="9843"/>
                    <a:pt x="19281" y="9843"/>
                    <a:pt x="19281" y="9842"/>
                  </a:cubicBezTo>
                  <a:cubicBezTo>
                    <a:pt x="19315" y="9775"/>
                    <a:pt x="15011" y="7573"/>
                    <a:pt x="9708" y="4838"/>
                  </a:cubicBezTo>
                  <a:cubicBezTo>
                    <a:pt x="4412" y="2124"/>
                    <a:pt x="68" y="1"/>
                    <a:pt x="2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255564" y="1485961"/>
              <a:ext cx="381574" cy="558284"/>
            </a:xfrm>
            <a:custGeom>
              <a:avLst/>
              <a:gdLst/>
              <a:ahLst/>
              <a:cxnLst/>
              <a:rect l="l" t="t" r="r" b="b"/>
              <a:pathLst>
                <a:path w="18514" h="27088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7" y="201"/>
                    <a:pt x="134" y="301"/>
                  </a:cubicBezTo>
                  <a:cubicBezTo>
                    <a:pt x="268" y="501"/>
                    <a:pt x="434" y="768"/>
                    <a:pt x="668" y="1102"/>
                  </a:cubicBezTo>
                  <a:cubicBezTo>
                    <a:pt x="1102" y="1802"/>
                    <a:pt x="1735" y="2836"/>
                    <a:pt x="2536" y="4071"/>
                  </a:cubicBezTo>
                  <a:cubicBezTo>
                    <a:pt x="4137" y="6572"/>
                    <a:pt x="6405" y="10008"/>
                    <a:pt x="8974" y="13744"/>
                  </a:cubicBezTo>
                  <a:cubicBezTo>
                    <a:pt x="11509" y="17480"/>
                    <a:pt x="13877" y="20816"/>
                    <a:pt x="15645" y="23218"/>
                  </a:cubicBezTo>
                  <a:cubicBezTo>
                    <a:pt x="16513" y="24418"/>
                    <a:pt x="17213" y="25386"/>
                    <a:pt x="17713" y="26053"/>
                  </a:cubicBezTo>
                  <a:lnTo>
                    <a:pt x="18314" y="26820"/>
                  </a:lnTo>
                  <a:cubicBezTo>
                    <a:pt x="18381" y="26920"/>
                    <a:pt x="18447" y="26987"/>
                    <a:pt x="18514" y="27087"/>
                  </a:cubicBezTo>
                  <a:cubicBezTo>
                    <a:pt x="18481" y="26987"/>
                    <a:pt x="18414" y="26887"/>
                    <a:pt x="18347" y="26787"/>
                  </a:cubicBezTo>
                  <a:lnTo>
                    <a:pt x="17813" y="25986"/>
                  </a:lnTo>
                  <a:lnTo>
                    <a:pt x="15779" y="23118"/>
                  </a:lnTo>
                  <a:cubicBezTo>
                    <a:pt x="14077" y="20716"/>
                    <a:pt x="11709" y="17347"/>
                    <a:pt x="9141" y="13611"/>
                  </a:cubicBezTo>
                  <a:cubicBezTo>
                    <a:pt x="6572" y="9875"/>
                    <a:pt x="4304" y="6472"/>
                    <a:pt x="2669" y="3971"/>
                  </a:cubicBezTo>
                  <a:cubicBezTo>
                    <a:pt x="1869" y="2770"/>
                    <a:pt x="1202" y="1769"/>
                    <a:pt x="735" y="1068"/>
                  </a:cubicBezTo>
                  <a:lnTo>
                    <a:pt x="201" y="268"/>
                  </a:lnTo>
                  <a:cubicBezTo>
                    <a:pt x="134" y="168"/>
                    <a:pt x="67" y="101"/>
                    <a:pt x="1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263829" y="2084084"/>
              <a:ext cx="259892" cy="122444"/>
            </a:xfrm>
            <a:custGeom>
              <a:avLst/>
              <a:gdLst/>
              <a:ahLst/>
              <a:cxnLst/>
              <a:rect l="l" t="t" r="r" b="b"/>
              <a:pathLst>
                <a:path w="12610" h="594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7"/>
                    <a:pt x="2769" y="1468"/>
                    <a:pt x="6271" y="3070"/>
                  </a:cubicBezTo>
                  <a:cubicBezTo>
                    <a:pt x="9655" y="4664"/>
                    <a:pt x="12436" y="5941"/>
                    <a:pt x="12602" y="5941"/>
                  </a:cubicBezTo>
                  <a:cubicBezTo>
                    <a:pt x="12606" y="5941"/>
                    <a:pt x="12608" y="5940"/>
                    <a:pt x="12609" y="5938"/>
                  </a:cubicBezTo>
                  <a:cubicBezTo>
                    <a:pt x="12609" y="5905"/>
                    <a:pt x="9807" y="4504"/>
                    <a:pt x="6338" y="2869"/>
                  </a:cubicBezTo>
                  <a:cubicBezTo>
                    <a:pt x="2913" y="1256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5609338" y="2286886"/>
              <a:ext cx="880686" cy="79184"/>
            </a:xfrm>
            <a:custGeom>
              <a:avLst/>
              <a:gdLst/>
              <a:ahLst/>
              <a:cxnLst/>
              <a:rect l="l" t="t" r="r" b="b"/>
              <a:pathLst>
                <a:path w="42731" h="3842" extrusionOk="0">
                  <a:moveTo>
                    <a:pt x="12" y="0"/>
                  </a:moveTo>
                  <a:cubicBezTo>
                    <a:pt x="4" y="0"/>
                    <a:pt x="0" y="0"/>
                    <a:pt x="0" y="1"/>
                  </a:cubicBezTo>
                  <a:cubicBezTo>
                    <a:pt x="0" y="68"/>
                    <a:pt x="9574" y="969"/>
                    <a:pt x="21349" y="2036"/>
                  </a:cubicBezTo>
                  <a:cubicBezTo>
                    <a:pt x="32697" y="3062"/>
                    <a:pt x="41981" y="3841"/>
                    <a:pt x="42687" y="3841"/>
                  </a:cubicBezTo>
                  <a:cubicBezTo>
                    <a:pt x="42716" y="3841"/>
                    <a:pt x="42731" y="3840"/>
                    <a:pt x="42731" y="3837"/>
                  </a:cubicBezTo>
                  <a:cubicBezTo>
                    <a:pt x="42731" y="3771"/>
                    <a:pt x="33157" y="2870"/>
                    <a:pt x="21382" y="1836"/>
                  </a:cubicBezTo>
                  <a:cubicBezTo>
                    <a:pt x="9811" y="790"/>
                    <a:pt x="387" y="0"/>
                    <a:pt x="1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034893" y="2601766"/>
              <a:ext cx="525947" cy="223495"/>
            </a:xfrm>
            <a:custGeom>
              <a:avLst/>
              <a:gdLst/>
              <a:ahLst/>
              <a:cxnLst/>
              <a:rect l="l" t="t" r="r" b="b"/>
              <a:pathLst>
                <a:path w="25519" h="10844" extrusionOk="0">
                  <a:moveTo>
                    <a:pt x="25517" y="0"/>
                  </a:moveTo>
                  <a:cubicBezTo>
                    <a:pt x="25404" y="0"/>
                    <a:pt x="19731" y="2324"/>
                    <a:pt x="12743" y="5305"/>
                  </a:cubicBezTo>
                  <a:cubicBezTo>
                    <a:pt x="5704" y="8307"/>
                    <a:pt x="0" y="10775"/>
                    <a:pt x="33" y="10842"/>
                  </a:cubicBezTo>
                  <a:cubicBezTo>
                    <a:pt x="34" y="10843"/>
                    <a:pt x="35" y="10843"/>
                    <a:pt x="38" y="10843"/>
                  </a:cubicBezTo>
                  <a:cubicBezTo>
                    <a:pt x="224" y="10843"/>
                    <a:pt x="5868" y="8499"/>
                    <a:pt x="12809" y="5538"/>
                  </a:cubicBezTo>
                  <a:cubicBezTo>
                    <a:pt x="19848" y="2536"/>
                    <a:pt x="25518" y="67"/>
                    <a:pt x="25518" y="1"/>
                  </a:cubicBezTo>
                  <a:cubicBezTo>
                    <a:pt x="25518" y="1"/>
                    <a:pt x="25518" y="0"/>
                    <a:pt x="25517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683881" y="2136763"/>
              <a:ext cx="398762" cy="381161"/>
            </a:xfrm>
            <a:custGeom>
              <a:avLst/>
              <a:gdLst/>
              <a:ahLst/>
              <a:cxnLst/>
              <a:rect l="l" t="t" r="r" b="b"/>
              <a:pathLst>
                <a:path w="19348" h="18494" extrusionOk="0">
                  <a:moveTo>
                    <a:pt x="10525" y="0"/>
                  </a:moveTo>
                  <a:cubicBezTo>
                    <a:pt x="8237" y="0"/>
                    <a:pt x="5925" y="939"/>
                    <a:pt x="4237" y="2949"/>
                  </a:cubicBezTo>
                  <a:cubicBezTo>
                    <a:pt x="0" y="7919"/>
                    <a:pt x="2936" y="15591"/>
                    <a:pt x="9407" y="16492"/>
                  </a:cubicBezTo>
                  <a:lnTo>
                    <a:pt x="10041" y="18493"/>
                  </a:lnTo>
                  <a:lnTo>
                    <a:pt x="16946" y="16325"/>
                  </a:lnTo>
                  <a:cubicBezTo>
                    <a:pt x="16946" y="16325"/>
                    <a:pt x="16645" y="15191"/>
                    <a:pt x="16345" y="14190"/>
                  </a:cubicBezTo>
                  <a:cubicBezTo>
                    <a:pt x="18547" y="11989"/>
                    <a:pt x="19347" y="8786"/>
                    <a:pt x="18447" y="5817"/>
                  </a:cubicBezTo>
                  <a:cubicBezTo>
                    <a:pt x="17289" y="2085"/>
                    <a:pt x="13934" y="0"/>
                    <a:pt x="1052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6828934" y="2305208"/>
              <a:ext cx="181512" cy="194146"/>
            </a:xfrm>
            <a:custGeom>
              <a:avLst/>
              <a:gdLst/>
              <a:ahLst/>
              <a:cxnLst/>
              <a:rect l="l" t="t" r="r" b="b"/>
              <a:pathLst>
                <a:path w="8807" h="9420" extrusionOk="0">
                  <a:moveTo>
                    <a:pt x="5475" y="71"/>
                  </a:moveTo>
                  <a:cubicBezTo>
                    <a:pt x="5584" y="71"/>
                    <a:pt x="5689" y="131"/>
                    <a:pt x="5771" y="213"/>
                  </a:cubicBezTo>
                  <a:cubicBezTo>
                    <a:pt x="5905" y="313"/>
                    <a:pt x="5972" y="480"/>
                    <a:pt x="5972" y="613"/>
                  </a:cubicBezTo>
                  <a:cubicBezTo>
                    <a:pt x="5972" y="947"/>
                    <a:pt x="5871" y="1247"/>
                    <a:pt x="5671" y="1514"/>
                  </a:cubicBezTo>
                  <a:cubicBezTo>
                    <a:pt x="5599" y="1626"/>
                    <a:pt x="5519" y="1731"/>
                    <a:pt x="5431" y="1829"/>
                  </a:cubicBezTo>
                  <a:lnTo>
                    <a:pt x="5431" y="1829"/>
                  </a:lnTo>
                  <a:cubicBezTo>
                    <a:pt x="5362" y="1752"/>
                    <a:pt x="5297" y="1669"/>
                    <a:pt x="5238" y="1581"/>
                  </a:cubicBezTo>
                  <a:cubicBezTo>
                    <a:pt x="5038" y="1347"/>
                    <a:pt x="4937" y="1047"/>
                    <a:pt x="4904" y="747"/>
                  </a:cubicBezTo>
                  <a:cubicBezTo>
                    <a:pt x="4904" y="613"/>
                    <a:pt x="4971" y="446"/>
                    <a:pt x="5038" y="346"/>
                  </a:cubicBezTo>
                  <a:cubicBezTo>
                    <a:pt x="5104" y="213"/>
                    <a:pt x="5238" y="113"/>
                    <a:pt x="5404" y="80"/>
                  </a:cubicBezTo>
                  <a:cubicBezTo>
                    <a:pt x="5428" y="74"/>
                    <a:pt x="5452" y="71"/>
                    <a:pt x="5475" y="71"/>
                  </a:cubicBezTo>
                  <a:close/>
                  <a:moveTo>
                    <a:pt x="8221" y="905"/>
                  </a:moveTo>
                  <a:cubicBezTo>
                    <a:pt x="8261" y="905"/>
                    <a:pt x="8301" y="908"/>
                    <a:pt x="8340" y="913"/>
                  </a:cubicBezTo>
                  <a:cubicBezTo>
                    <a:pt x="8607" y="980"/>
                    <a:pt x="8774" y="1214"/>
                    <a:pt x="8707" y="1481"/>
                  </a:cubicBezTo>
                  <a:cubicBezTo>
                    <a:pt x="8673" y="1747"/>
                    <a:pt x="8507" y="1981"/>
                    <a:pt x="8307" y="2148"/>
                  </a:cubicBezTo>
                  <a:cubicBezTo>
                    <a:pt x="7938" y="2406"/>
                    <a:pt x="7515" y="2532"/>
                    <a:pt x="7095" y="2540"/>
                  </a:cubicBezTo>
                  <a:lnTo>
                    <a:pt x="7095" y="2540"/>
                  </a:lnTo>
                  <a:cubicBezTo>
                    <a:pt x="7144" y="2269"/>
                    <a:pt x="7208" y="2002"/>
                    <a:pt x="7306" y="1747"/>
                  </a:cubicBezTo>
                  <a:cubicBezTo>
                    <a:pt x="7373" y="1481"/>
                    <a:pt x="7473" y="1280"/>
                    <a:pt x="7673" y="1114"/>
                  </a:cubicBezTo>
                  <a:cubicBezTo>
                    <a:pt x="7812" y="975"/>
                    <a:pt x="8020" y="905"/>
                    <a:pt x="8221" y="905"/>
                  </a:cubicBezTo>
                  <a:close/>
                  <a:moveTo>
                    <a:pt x="2464" y="601"/>
                  </a:moveTo>
                  <a:cubicBezTo>
                    <a:pt x="2500" y="601"/>
                    <a:pt x="2536" y="605"/>
                    <a:pt x="2569" y="613"/>
                  </a:cubicBezTo>
                  <a:cubicBezTo>
                    <a:pt x="2869" y="680"/>
                    <a:pt x="3103" y="913"/>
                    <a:pt x="3203" y="1214"/>
                  </a:cubicBezTo>
                  <a:cubicBezTo>
                    <a:pt x="3303" y="1514"/>
                    <a:pt x="3370" y="1814"/>
                    <a:pt x="3370" y="2114"/>
                  </a:cubicBezTo>
                  <a:cubicBezTo>
                    <a:pt x="3361" y="2263"/>
                    <a:pt x="3341" y="2409"/>
                    <a:pt x="3308" y="2552"/>
                  </a:cubicBezTo>
                  <a:lnTo>
                    <a:pt x="3308" y="2552"/>
                  </a:lnTo>
                  <a:cubicBezTo>
                    <a:pt x="2917" y="2461"/>
                    <a:pt x="2555" y="2255"/>
                    <a:pt x="2269" y="1948"/>
                  </a:cubicBezTo>
                  <a:cubicBezTo>
                    <a:pt x="2069" y="1714"/>
                    <a:pt x="1935" y="1414"/>
                    <a:pt x="1969" y="1080"/>
                  </a:cubicBezTo>
                  <a:cubicBezTo>
                    <a:pt x="1969" y="947"/>
                    <a:pt x="2035" y="780"/>
                    <a:pt x="2135" y="713"/>
                  </a:cubicBezTo>
                  <a:cubicBezTo>
                    <a:pt x="2236" y="638"/>
                    <a:pt x="2354" y="601"/>
                    <a:pt x="2464" y="601"/>
                  </a:cubicBezTo>
                  <a:close/>
                  <a:moveTo>
                    <a:pt x="642" y="3365"/>
                  </a:moveTo>
                  <a:cubicBezTo>
                    <a:pt x="684" y="3365"/>
                    <a:pt x="726" y="3370"/>
                    <a:pt x="768" y="3382"/>
                  </a:cubicBezTo>
                  <a:cubicBezTo>
                    <a:pt x="1001" y="3415"/>
                    <a:pt x="1201" y="3549"/>
                    <a:pt x="1368" y="3749"/>
                  </a:cubicBezTo>
                  <a:cubicBezTo>
                    <a:pt x="1535" y="3916"/>
                    <a:pt x="1694" y="4091"/>
                    <a:pt x="1844" y="4270"/>
                  </a:cubicBezTo>
                  <a:lnTo>
                    <a:pt x="1844" y="4270"/>
                  </a:lnTo>
                  <a:cubicBezTo>
                    <a:pt x="1629" y="4361"/>
                    <a:pt x="1401" y="4422"/>
                    <a:pt x="1168" y="4449"/>
                  </a:cubicBezTo>
                  <a:cubicBezTo>
                    <a:pt x="1122" y="4455"/>
                    <a:pt x="1077" y="4458"/>
                    <a:pt x="1031" y="4458"/>
                  </a:cubicBezTo>
                  <a:cubicBezTo>
                    <a:pt x="811" y="4458"/>
                    <a:pt x="594" y="4393"/>
                    <a:pt x="401" y="4283"/>
                  </a:cubicBezTo>
                  <a:cubicBezTo>
                    <a:pt x="167" y="4149"/>
                    <a:pt x="67" y="3882"/>
                    <a:pt x="167" y="3649"/>
                  </a:cubicBezTo>
                  <a:cubicBezTo>
                    <a:pt x="250" y="3484"/>
                    <a:pt x="445" y="3365"/>
                    <a:pt x="642" y="3365"/>
                  </a:cubicBezTo>
                  <a:close/>
                  <a:moveTo>
                    <a:pt x="5493" y="1"/>
                  </a:moveTo>
                  <a:cubicBezTo>
                    <a:pt x="5452" y="1"/>
                    <a:pt x="5410" y="5"/>
                    <a:pt x="5371" y="13"/>
                  </a:cubicBezTo>
                  <a:cubicBezTo>
                    <a:pt x="5038" y="80"/>
                    <a:pt x="4804" y="413"/>
                    <a:pt x="4837" y="780"/>
                  </a:cubicBezTo>
                  <a:cubicBezTo>
                    <a:pt x="4837" y="1080"/>
                    <a:pt x="4971" y="1414"/>
                    <a:pt x="5171" y="1681"/>
                  </a:cubicBezTo>
                  <a:cubicBezTo>
                    <a:pt x="5225" y="1762"/>
                    <a:pt x="5286" y="1840"/>
                    <a:pt x="5352" y="1914"/>
                  </a:cubicBezTo>
                  <a:lnTo>
                    <a:pt x="5352" y="1914"/>
                  </a:lnTo>
                  <a:cubicBezTo>
                    <a:pt x="5008" y="2266"/>
                    <a:pt x="4567" y="2507"/>
                    <a:pt x="4070" y="2581"/>
                  </a:cubicBezTo>
                  <a:cubicBezTo>
                    <a:pt x="3969" y="2597"/>
                    <a:pt x="3867" y="2604"/>
                    <a:pt x="3766" y="2604"/>
                  </a:cubicBezTo>
                  <a:cubicBezTo>
                    <a:pt x="3650" y="2604"/>
                    <a:pt x="3535" y="2594"/>
                    <a:pt x="3423" y="2575"/>
                  </a:cubicBezTo>
                  <a:lnTo>
                    <a:pt x="3423" y="2575"/>
                  </a:lnTo>
                  <a:cubicBezTo>
                    <a:pt x="3454" y="2425"/>
                    <a:pt x="3470" y="2270"/>
                    <a:pt x="3470" y="2114"/>
                  </a:cubicBezTo>
                  <a:cubicBezTo>
                    <a:pt x="3470" y="1814"/>
                    <a:pt x="3436" y="1481"/>
                    <a:pt x="3303" y="1180"/>
                  </a:cubicBezTo>
                  <a:cubicBezTo>
                    <a:pt x="3236" y="1014"/>
                    <a:pt x="3170" y="880"/>
                    <a:pt x="3036" y="747"/>
                  </a:cubicBezTo>
                  <a:cubicBezTo>
                    <a:pt x="2936" y="647"/>
                    <a:pt x="2769" y="547"/>
                    <a:pt x="2602" y="513"/>
                  </a:cubicBezTo>
                  <a:cubicBezTo>
                    <a:pt x="2564" y="506"/>
                    <a:pt x="2526" y="503"/>
                    <a:pt x="2489" y="503"/>
                  </a:cubicBezTo>
                  <a:cubicBezTo>
                    <a:pt x="2163" y="503"/>
                    <a:pt x="1869" y="751"/>
                    <a:pt x="1869" y="1080"/>
                  </a:cubicBezTo>
                  <a:cubicBezTo>
                    <a:pt x="1835" y="1447"/>
                    <a:pt x="1969" y="1781"/>
                    <a:pt x="2202" y="2014"/>
                  </a:cubicBezTo>
                  <a:cubicBezTo>
                    <a:pt x="2505" y="2337"/>
                    <a:pt x="2880" y="2550"/>
                    <a:pt x="3285" y="2646"/>
                  </a:cubicBezTo>
                  <a:lnTo>
                    <a:pt x="3285" y="2646"/>
                  </a:lnTo>
                  <a:cubicBezTo>
                    <a:pt x="3177" y="3045"/>
                    <a:pt x="2972" y="3413"/>
                    <a:pt x="2669" y="3715"/>
                  </a:cubicBezTo>
                  <a:cubicBezTo>
                    <a:pt x="2456" y="3928"/>
                    <a:pt x="2206" y="4103"/>
                    <a:pt x="1933" y="4231"/>
                  </a:cubicBezTo>
                  <a:lnTo>
                    <a:pt x="1933" y="4231"/>
                  </a:lnTo>
                  <a:cubicBezTo>
                    <a:pt x="1786" y="4051"/>
                    <a:pt x="1636" y="3866"/>
                    <a:pt x="1468" y="3682"/>
                  </a:cubicBezTo>
                  <a:cubicBezTo>
                    <a:pt x="1302" y="3482"/>
                    <a:pt x="1068" y="3349"/>
                    <a:pt x="801" y="3282"/>
                  </a:cubicBezTo>
                  <a:cubicBezTo>
                    <a:pt x="765" y="3273"/>
                    <a:pt x="730" y="3269"/>
                    <a:pt x="694" y="3269"/>
                  </a:cubicBezTo>
                  <a:cubicBezTo>
                    <a:pt x="596" y="3269"/>
                    <a:pt x="499" y="3300"/>
                    <a:pt x="401" y="3349"/>
                  </a:cubicBezTo>
                  <a:cubicBezTo>
                    <a:pt x="267" y="3382"/>
                    <a:pt x="134" y="3482"/>
                    <a:pt x="101" y="3615"/>
                  </a:cubicBezTo>
                  <a:cubicBezTo>
                    <a:pt x="1" y="3916"/>
                    <a:pt x="101" y="4216"/>
                    <a:pt x="368" y="4349"/>
                  </a:cubicBezTo>
                  <a:cubicBezTo>
                    <a:pt x="574" y="4479"/>
                    <a:pt x="781" y="4528"/>
                    <a:pt x="1004" y="4528"/>
                  </a:cubicBezTo>
                  <a:cubicBezTo>
                    <a:pt x="1068" y="4528"/>
                    <a:pt x="1134" y="4524"/>
                    <a:pt x="1201" y="4516"/>
                  </a:cubicBezTo>
                  <a:cubicBezTo>
                    <a:pt x="1452" y="4502"/>
                    <a:pt x="1691" y="4448"/>
                    <a:pt x="1916" y="4357"/>
                  </a:cubicBezTo>
                  <a:lnTo>
                    <a:pt x="1916" y="4357"/>
                  </a:lnTo>
                  <a:cubicBezTo>
                    <a:pt x="2039" y="4509"/>
                    <a:pt x="2157" y="4662"/>
                    <a:pt x="2269" y="4816"/>
                  </a:cubicBezTo>
                  <a:cubicBezTo>
                    <a:pt x="3403" y="6184"/>
                    <a:pt x="4270" y="7351"/>
                    <a:pt x="4871" y="8185"/>
                  </a:cubicBezTo>
                  <a:lnTo>
                    <a:pt x="5571" y="9086"/>
                  </a:lnTo>
                  <a:lnTo>
                    <a:pt x="5771" y="9353"/>
                  </a:lnTo>
                  <a:lnTo>
                    <a:pt x="5605" y="9086"/>
                  </a:lnTo>
                  <a:cubicBezTo>
                    <a:pt x="5438" y="8886"/>
                    <a:pt x="5238" y="8552"/>
                    <a:pt x="4937" y="8152"/>
                  </a:cubicBezTo>
                  <a:cubicBezTo>
                    <a:pt x="4337" y="7318"/>
                    <a:pt x="3503" y="6151"/>
                    <a:pt x="2369" y="4750"/>
                  </a:cubicBezTo>
                  <a:cubicBezTo>
                    <a:pt x="2244" y="4611"/>
                    <a:pt x="2125" y="4467"/>
                    <a:pt x="2005" y="4319"/>
                  </a:cubicBezTo>
                  <a:lnTo>
                    <a:pt x="2005" y="4319"/>
                  </a:lnTo>
                  <a:cubicBezTo>
                    <a:pt x="2284" y="4193"/>
                    <a:pt x="2541" y="4011"/>
                    <a:pt x="2769" y="3782"/>
                  </a:cubicBezTo>
                  <a:cubicBezTo>
                    <a:pt x="3073" y="3478"/>
                    <a:pt x="3295" y="3092"/>
                    <a:pt x="3401" y="2670"/>
                  </a:cubicBezTo>
                  <a:lnTo>
                    <a:pt x="3401" y="2670"/>
                  </a:lnTo>
                  <a:cubicBezTo>
                    <a:pt x="3528" y="2693"/>
                    <a:pt x="3657" y="2704"/>
                    <a:pt x="3787" y="2704"/>
                  </a:cubicBezTo>
                  <a:cubicBezTo>
                    <a:pt x="3892" y="2704"/>
                    <a:pt x="3998" y="2696"/>
                    <a:pt x="4104" y="2681"/>
                  </a:cubicBezTo>
                  <a:cubicBezTo>
                    <a:pt x="4622" y="2607"/>
                    <a:pt x="5085" y="2369"/>
                    <a:pt x="5440" y="2007"/>
                  </a:cubicBezTo>
                  <a:lnTo>
                    <a:pt x="5440" y="2007"/>
                  </a:lnTo>
                  <a:cubicBezTo>
                    <a:pt x="5771" y="2338"/>
                    <a:pt x="6212" y="2571"/>
                    <a:pt x="6672" y="2648"/>
                  </a:cubicBezTo>
                  <a:cubicBezTo>
                    <a:pt x="6778" y="2666"/>
                    <a:pt x="6884" y="2675"/>
                    <a:pt x="6989" y="2677"/>
                  </a:cubicBezTo>
                  <a:lnTo>
                    <a:pt x="6989" y="2677"/>
                  </a:lnTo>
                  <a:cubicBezTo>
                    <a:pt x="6966" y="2822"/>
                    <a:pt x="6949" y="2969"/>
                    <a:pt x="6939" y="3115"/>
                  </a:cubicBezTo>
                  <a:cubicBezTo>
                    <a:pt x="6839" y="3916"/>
                    <a:pt x="6839" y="4750"/>
                    <a:pt x="6906" y="5550"/>
                  </a:cubicBezTo>
                  <a:cubicBezTo>
                    <a:pt x="6939" y="6251"/>
                    <a:pt x="7039" y="6851"/>
                    <a:pt x="7106" y="7351"/>
                  </a:cubicBezTo>
                  <a:cubicBezTo>
                    <a:pt x="7206" y="7852"/>
                    <a:pt x="7272" y="8219"/>
                    <a:pt x="7306" y="8486"/>
                  </a:cubicBezTo>
                  <a:cubicBezTo>
                    <a:pt x="7339" y="8619"/>
                    <a:pt x="7373" y="8719"/>
                    <a:pt x="7373" y="8786"/>
                  </a:cubicBezTo>
                  <a:lnTo>
                    <a:pt x="7406" y="8886"/>
                  </a:lnTo>
                  <a:lnTo>
                    <a:pt x="7373" y="8752"/>
                  </a:lnTo>
                  <a:cubicBezTo>
                    <a:pt x="7373" y="8686"/>
                    <a:pt x="7339" y="8586"/>
                    <a:pt x="7339" y="8452"/>
                  </a:cubicBezTo>
                  <a:cubicBezTo>
                    <a:pt x="7306" y="8185"/>
                    <a:pt x="7239" y="7818"/>
                    <a:pt x="7172" y="7318"/>
                  </a:cubicBezTo>
                  <a:cubicBezTo>
                    <a:pt x="7106" y="6818"/>
                    <a:pt x="7006" y="6217"/>
                    <a:pt x="6972" y="5517"/>
                  </a:cubicBezTo>
                  <a:cubicBezTo>
                    <a:pt x="6906" y="4716"/>
                    <a:pt x="6906" y="3916"/>
                    <a:pt x="7006" y="3115"/>
                  </a:cubicBezTo>
                  <a:cubicBezTo>
                    <a:pt x="7027" y="2968"/>
                    <a:pt x="7047" y="2822"/>
                    <a:pt x="7072" y="2676"/>
                  </a:cubicBezTo>
                  <a:lnTo>
                    <a:pt x="7072" y="2676"/>
                  </a:lnTo>
                  <a:cubicBezTo>
                    <a:pt x="7533" y="2666"/>
                    <a:pt x="7977" y="2507"/>
                    <a:pt x="8340" y="2248"/>
                  </a:cubicBezTo>
                  <a:cubicBezTo>
                    <a:pt x="8573" y="2081"/>
                    <a:pt x="8740" y="1814"/>
                    <a:pt x="8807" y="1514"/>
                  </a:cubicBezTo>
                  <a:cubicBezTo>
                    <a:pt x="8807" y="1380"/>
                    <a:pt x="8774" y="1247"/>
                    <a:pt x="8707" y="1114"/>
                  </a:cubicBezTo>
                  <a:cubicBezTo>
                    <a:pt x="8640" y="980"/>
                    <a:pt x="8507" y="913"/>
                    <a:pt x="8373" y="880"/>
                  </a:cubicBezTo>
                  <a:cubicBezTo>
                    <a:pt x="8298" y="863"/>
                    <a:pt x="8225" y="855"/>
                    <a:pt x="8155" y="855"/>
                  </a:cubicBezTo>
                  <a:cubicBezTo>
                    <a:pt x="7944" y="855"/>
                    <a:pt x="7756" y="930"/>
                    <a:pt x="7606" y="1080"/>
                  </a:cubicBezTo>
                  <a:cubicBezTo>
                    <a:pt x="7406" y="1280"/>
                    <a:pt x="7272" y="1481"/>
                    <a:pt x="7206" y="1747"/>
                  </a:cubicBezTo>
                  <a:cubicBezTo>
                    <a:pt x="7127" y="2002"/>
                    <a:pt x="7060" y="2268"/>
                    <a:pt x="7012" y="2540"/>
                  </a:cubicBezTo>
                  <a:lnTo>
                    <a:pt x="7012" y="2540"/>
                  </a:lnTo>
                  <a:cubicBezTo>
                    <a:pt x="6462" y="2529"/>
                    <a:pt x="5922" y="2314"/>
                    <a:pt x="5520" y="1921"/>
                  </a:cubicBezTo>
                  <a:lnTo>
                    <a:pt x="5520" y="1921"/>
                  </a:lnTo>
                  <a:cubicBezTo>
                    <a:pt x="5613" y="1816"/>
                    <a:pt x="5697" y="1703"/>
                    <a:pt x="5771" y="1581"/>
                  </a:cubicBezTo>
                  <a:cubicBezTo>
                    <a:pt x="5972" y="1314"/>
                    <a:pt x="6072" y="980"/>
                    <a:pt x="6072" y="613"/>
                  </a:cubicBezTo>
                  <a:cubicBezTo>
                    <a:pt x="6072" y="446"/>
                    <a:pt x="5972" y="280"/>
                    <a:pt x="5871" y="146"/>
                  </a:cubicBezTo>
                  <a:cubicBezTo>
                    <a:pt x="5770" y="44"/>
                    <a:pt x="5629" y="1"/>
                    <a:pt x="5493" y="1"/>
                  </a:cubicBezTo>
                  <a:close/>
                  <a:moveTo>
                    <a:pt x="5771" y="9353"/>
                  </a:moveTo>
                  <a:cubicBezTo>
                    <a:pt x="5771" y="9386"/>
                    <a:pt x="5805" y="9420"/>
                    <a:pt x="5805" y="9420"/>
                  </a:cubicBezTo>
                  <a:lnTo>
                    <a:pt x="5771" y="9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6894247" y="2484206"/>
              <a:ext cx="143714" cy="57440"/>
            </a:xfrm>
            <a:custGeom>
              <a:avLst/>
              <a:gdLst/>
              <a:ahLst/>
              <a:cxnLst/>
              <a:rect l="l" t="t" r="r" b="b"/>
              <a:pathLst>
                <a:path w="6973" h="2787" extrusionOk="0">
                  <a:moveTo>
                    <a:pt x="6499" y="1"/>
                  </a:moveTo>
                  <a:cubicBezTo>
                    <a:pt x="6445" y="1"/>
                    <a:pt x="6391" y="11"/>
                    <a:pt x="6338" y="34"/>
                  </a:cubicBezTo>
                  <a:lnTo>
                    <a:pt x="367" y="1869"/>
                  </a:lnTo>
                  <a:cubicBezTo>
                    <a:pt x="134" y="1935"/>
                    <a:pt x="1" y="2202"/>
                    <a:pt x="67" y="2469"/>
                  </a:cubicBezTo>
                  <a:cubicBezTo>
                    <a:pt x="150" y="2662"/>
                    <a:pt x="324" y="2786"/>
                    <a:pt x="532" y="2786"/>
                  </a:cubicBezTo>
                  <a:cubicBezTo>
                    <a:pt x="576" y="2786"/>
                    <a:pt x="621" y="2781"/>
                    <a:pt x="668" y="2769"/>
                  </a:cubicBezTo>
                  <a:lnTo>
                    <a:pt x="6605" y="901"/>
                  </a:lnTo>
                  <a:cubicBezTo>
                    <a:pt x="6839" y="835"/>
                    <a:pt x="6972" y="568"/>
                    <a:pt x="6905" y="334"/>
                  </a:cubicBezTo>
                  <a:cubicBezTo>
                    <a:pt x="6854" y="127"/>
                    <a:pt x="6682" y="1"/>
                    <a:pt x="64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02491" y="2510669"/>
              <a:ext cx="144394" cy="84769"/>
            </a:xfrm>
            <a:custGeom>
              <a:avLst/>
              <a:gdLst/>
              <a:ahLst/>
              <a:cxnLst/>
              <a:rect l="l" t="t" r="r" b="b"/>
              <a:pathLst>
                <a:path w="7006" h="4113" extrusionOk="0">
                  <a:moveTo>
                    <a:pt x="6463" y="0"/>
                  </a:moveTo>
                  <a:cubicBezTo>
                    <a:pt x="6421" y="0"/>
                    <a:pt x="6379" y="6"/>
                    <a:pt x="6339" y="18"/>
                  </a:cubicBezTo>
                  <a:lnTo>
                    <a:pt x="368" y="1852"/>
                  </a:lnTo>
                  <a:cubicBezTo>
                    <a:pt x="134" y="1952"/>
                    <a:pt x="1" y="2219"/>
                    <a:pt x="68" y="2453"/>
                  </a:cubicBezTo>
                  <a:cubicBezTo>
                    <a:pt x="123" y="2645"/>
                    <a:pt x="314" y="2770"/>
                    <a:pt x="530" y="2770"/>
                  </a:cubicBezTo>
                  <a:cubicBezTo>
                    <a:pt x="575" y="2770"/>
                    <a:pt x="621" y="2765"/>
                    <a:pt x="668" y="2753"/>
                  </a:cubicBezTo>
                  <a:lnTo>
                    <a:pt x="1302" y="2553"/>
                  </a:lnTo>
                  <a:lnTo>
                    <a:pt x="2703" y="3920"/>
                  </a:lnTo>
                  <a:cubicBezTo>
                    <a:pt x="2802" y="4044"/>
                    <a:pt x="2956" y="4113"/>
                    <a:pt x="3124" y="4113"/>
                  </a:cubicBezTo>
                  <a:cubicBezTo>
                    <a:pt x="3183" y="4113"/>
                    <a:pt x="3243" y="4104"/>
                    <a:pt x="3303" y="4087"/>
                  </a:cubicBezTo>
                  <a:lnTo>
                    <a:pt x="5405" y="3420"/>
                  </a:lnTo>
                  <a:cubicBezTo>
                    <a:pt x="5638" y="3353"/>
                    <a:pt x="5805" y="3187"/>
                    <a:pt x="5838" y="2953"/>
                  </a:cubicBezTo>
                  <a:lnTo>
                    <a:pt x="6172" y="1052"/>
                  </a:lnTo>
                  <a:lnTo>
                    <a:pt x="6606" y="918"/>
                  </a:lnTo>
                  <a:cubicBezTo>
                    <a:pt x="6872" y="818"/>
                    <a:pt x="7006" y="551"/>
                    <a:pt x="6906" y="318"/>
                  </a:cubicBezTo>
                  <a:cubicBezTo>
                    <a:pt x="6851" y="125"/>
                    <a:pt x="6659" y="0"/>
                    <a:pt x="6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45752" y="2186989"/>
              <a:ext cx="79081" cy="210840"/>
            </a:xfrm>
            <a:custGeom>
              <a:avLst/>
              <a:gdLst/>
              <a:ahLst/>
              <a:cxnLst/>
              <a:rect l="l" t="t" r="r" b="b"/>
              <a:pathLst>
                <a:path w="3837" h="10230" extrusionOk="0">
                  <a:moveTo>
                    <a:pt x="3647" y="1"/>
                  </a:moveTo>
                  <a:cubicBezTo>
                    <a:pt x="3553" y="1"/>
                    <a:pt x="3412" y="33"/>
                    <a:pt x="3236" y="111"/>
                  </a:cubicBezTo>
                  <a:cubicBezTo>
                    <a:pt x="2836" y="312"/>
                    <a:pt x="2469" y="545"/>
                    <a:pt x="2135" y="845"/>
                  </a:cubicBezTo>
                  <a:cubicBezTo>
                    <a:pt x="1635" y="1279"/>
                    <a:pt x="1235" y="1813"/>
                    <a:pt x="901" y="2380"/>
                  </a:cubicBezTo>
                  <a:lnTo>
                    <a:pt x="100" y="4715"/>
                  </a:lnTo>
                  <a:cubicBezTo>
                    <a:pt x="0" y="5549"/>
                    <a:pt x="34" y="6383"/>
                    <a:pt x="234" y="7183"/>
                  </a:cubicBezTo>
                  <a:cubicBezTo>
                    <a:pt x="401" y="7817"/>
                    <a:pt x="701" y="8451"/>
                    <a:pt x="1068" y="8984"/>
                  </a:cubicBezTo>
                  <a:cubicBezTo>
                    <a:pt x="1301" y="9385"/>
                    <a:pt x="1602" y="9718"/>
                    <a:pt x="1935" y="9985"/>
                  </a:cubicBezTo>
                  <a:cubicBezTo>
                    <a:pt x="2120" y="10170"/>
                    <a:pt x="2263" y="10230"/>
                    <a:pt x="2348" y="10230"/>
                  </a:cubicBezTo>
                  <a:cubicBezTo>
                    <a:pt x="2370" y="10230"/>
                    <a:pt x="2388" y="10226"/>
                    <a:pt x="2402" y="10219"/>
                  </a:cubicBezTo>
                  <a:cubicBezTo>
                    <a:pt x="2536" y="10119"/>
                    <a:pt x="2102" y="9585"/>
                    <a:pt x="1702" y="8651"/>
                  </a:cubicBezTo>
                  <a:cubicBezTo>
                    <a:pt x="567" y="6249"/>
                    <a:pt x="934" y="3380"/>
                    <a:pt x="2669" y="1346"/>
                  </a:cubicBezTo>
                  <a:cubicBezTo>
                    <a:pt x="3303" y="545"/>
                    <a:pt x="3836" y="145"/>
                    <a:pt x="3770" y="45"/>
                  </a:cubicBezTo>
                  <a:cubicBezTo>
                    <a:pt x="3756" y="17"/>
                    <a:pt x="3714" y="1"/>
                    <a:pt x="3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839940" y="2160815"/>
              <a:ext cx="42642" cy="23969"/>
            </a:xfrm>
            <a:custGeom>
              <a:avLst/>
              <a:gdLst/>
              <a:ahLst/>
              <a:cxnLst/>
              <a:rect l="l" t="t" r="r" b="b"/>
              <a:pathLst>
                <a:path w="2069" h="1163" extrusionOk="0">
                  <a:moveTo>
                    <a:pt x="1342" y="1"/>
                  </a:moveTo>
                  <a:cubicBezTo>
                    <a:pt x="1195" y="1"/>
                    <a:pt x="1048" y="25"/>
                    <a:pt x="901" y="80"/>
                  </a:cubicBezTo>
                  <a:cubicBezTo>
                    <a:pt x="634" y="147"/>
                    <a:pt x="401" y="281"/>
                    <a:pt x="200" y="481"/>
                  </a:cubicBezTo>
                  <a:cubicBezTo>
                    <a:pt x="67" y="648"/>
                    <a:pt x="0" y="814"/>
                    <a:pt x="67" y="948"/>
                  </a:cubicBezTo>
                  <a:cubicBezTo>
                    <a:pt x="142" y="1097"/>
                    <a:pt x="331" y="1163"/>
                    <a:pt x="570" y="1163"/>
                  </a:cubicBezTo>
                  <a:cubicBezTo>
                    <a:pt x="759" y="1163"/>
                    <a:pt x="980" y="1121"/>
                    <a:pt x="1201" y="1048"/>
                  </a:cubicBezTo>
                  <a:lnTo>
                    <a:pt x="2068" y="347"/>
                  </a:lnTo>
                  <a:cubicBezTo>
                    <a:pt x="2068" y="214"/>
                    <a:pt x="1902" y="80"/>
                    <a:pt x="1702" y="47"/>
                  </a:cubicBezTo>
                  <a:cubicBezTo>
                    <a:pt x="1582" y="17"/>
                    <a:pt x="1462" y="1"/>
                    <a:pt x="1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963683" y="2573592"/>
              <a:ext cx="57770" cy="21331"/>
            </a:xfrm>
            <a:custGeom>
              <a:avLst/>
              <a:gdLst/>
              <a:ahLst/>
              <a:cxnLst/>
              <a:rect l="l" t="t" r="r" b="b"/>
              <a:pathLst>
                <a:path w="2803" h="1035" extrusionOk="0">
                  <a:moveTo>
                    <a:pt x="2336" y="0"/>
                  </a:moveTo>
                  <a:cubicBezTo>
                    <a:pt x="1969" y="0"/>
                    <a:pt x="1602" y="33"/>
                    <a:pt x="1268" y="167"/>
                  </a:cubicBezTo>
                  <a:cubicBezTo>
                    <a:pt x="901" y="267"/>
                    <a:pt x="601" y="467"/>
                    <a:pt x="301" y="701"/>
                  </a:cubicBezTo>
                  <a:cubicBezTo>
                    <a:pt x="201" y="801"/>
                    <a:pt x="101" y="901"/>
                    <a:pt x="1" y="1034"/>
                  </a:cubicBezTo>
                  <a:cubicBezTo>
                    <a:pt x="134" y="934"/>
                    <a:pt x="234" y="834"/>
                    <a:pt x="368" y="767"/>
                  </a:cubicBezTo>
                  <a:cubicBezTo>
                    <a:pt x="634" y="534"/>
                    <a:pt x="968" y="367"/>
                    <a:pt x="1302" y="267"/>
                  </a:cubicBezTo>
                  <a:cubicBezTo>
                    <a:pt x="1635" y="134"/>
                    <a:pt x="2002" y="67"/>
                    <a:pt x="2336" y="67"/>
                  </a:cubicBezTo>
                  <a:lnTo>
                    <a:pt x="2803" y="67"/>
                  </a:lnTo>
                  <a:cubicBezTo>
                    <a:pt x="2636" y="33"/>
                    <a:pt x="2502" y="0"/>
                    <a:pt x="23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930686" y="2532331"/>
              <a:ext cx="99010" cy="31018"/>
            </a:xfrm>
            <a:custGeom>
              <a:avLst/>
              <a:gdLst/>
              <a:ahLst/>
              <a:cxnLst/>
              <a:rect l="l" t="t" r="r" b="b"/>
              <a:pathLst>
                <a:path w="4804" h="1505" extrusionOk="0">
                  <a:moveTo>
                    <a:pt x="4804" y="1"/>
                  </a:moveTo>
                  <a:cubicBezTo>
                    <a:pt x="4804" y="1"/>
                    <a:pt x="3736" y="301"/>
                    <a:pt x="2402" y="701"/>
                  </a:cubicBezTo>
                  <a:cubicBezTo>
                    <a:pt x="1068" y="1135"/>
                    <a:pt x="0" y="1468"/>
                    <a:pt x="0" y="1502"/>
                  </a:cubicBezTo>
                  <a:cubicBezTo>
                    <a:pt x="2" y="1503"/>
                    <a:pt x="7" y="1504"/>
                    <a:pt x="13" y="1504"/>
                  </a:cubicBezTo>
                  <a:cubicBezTo>
                    <a:pt x="143" y="1504"/>
                    <a:pt x="1169" y="1213"/>
                    <a:pt x="2436" y="801"/>
                  </a:cubicBezTo>
                  <a:cubicBezTo>
                    <a:pt x="3736" y="401"/>
                    <a:pt x="4804" y="34"/>
                    <a:pt x="48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944433" y="2549519"/>
              <a:ext cx="82522" cy="26834"/>
            </a:xfrm>
            <a:custGeom>
              <a:avLst/>
              <a:gdLst/>
              <a:ahLst/>
              <a:cxnLst/>
              <a:rect l="l" t="t" r="r" b="b"/>
              <a:pathLst>
                <a:path w="4004" h="1302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803" y="34"/>
                    <a:pt x="3603" y="101"/>
                    <a:pt x="3403" y="167"/>
                  </a:cubicBezTo>
                  <a:lnTo>
                    <a:pt x="2002" y="634"/>
                  </a:lnTo>
                  <a:lnTo>
                    <a:pt x="568" y="1068"/>
                  </a:lnTo>
                  <a:cubicBezTo>
                    <a:pt x="368" y="1135"/>
                    <a:pt x="201" y="1201"/>
                    <a:pt x="1" y="1302"/>
                  </a:cubicBezTo>
                  <a:cubicBezTo>
                    <a:pt x="201" y="1268"/>
                    <a:pt x="401" y="1201"/>
                    <a:pt x="601" y="1135"/>
                  </a:cubicBezTo>
                  <a:cubicBezTo>
                    <a:pt x="968" y="1068"/>
                    <a:pt x="1468" y="901"/>
                    <a:pt x="2035" y="734"/>
                  </a:cubicBezTo>
                  <a:cubicBezTo>
                    <a:pt x="2602" y="568"/>
                    <a:pt x="3069" y="368"/>
                    <a:pt x="3436" y="234"/>
                  </a:cubicBezTo>
                  <a:cubicBezTo>
                    <a:pt x="3603" y="167"/>
                    <a:pt x="3803" y="101"/>
                    <a:pt x="40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5918694" y="1106366"/>
              <a:ext cx="427637" cy="425555"/>
            </a:xfrm>
            <a:custGeom>
              <a:avLst/>
              <a:gdLst/>
              <a:ahLst/>
              <a:cxnLst/>
              <a:rect l="l" t="t" r="r" b="b"/>
              <a:pathLst>
                <a:path w="20749" h="20648" extrusionOk="0">
                  <a:moveTo>
                    <a:pt x="10476" y="0"/>
                  </a:moveTo>
                  <a:cubicBezTo>
                    <a:pt x="9317" y="0"/>
                    <a:pt x="8144" y="197"/>
                    <a:pt x="7006" y="606"/>
                  </a:cubicBezTo>
                  <a:cubicBezTo>
                    <a:pt x="6539" y="773"/>
                    <a:pt x="6072" y="973"/>
                    <a:pt x="5638" y="1207"/>
                  </a:cubicBezTo>
                  <a:cubicBezTo>
                    <a:pt x="5204" y="1440"/>
                    <a:pt x="4804" y="1707"/>
                    <a:pt x="4404" y="2007"/>
                  </a:cubicBezTo>
                  <a:cubicBezTo>
                    <a:pt x="3970" y="2341"/>
                    <a:pt x="3603" y="2674"/>
                    <a:pt x="3236" y="3008"/>
                  </a:cubicBezTo>
                  <a:cubicBezTo>
                    <a:pt x="2869" y="3408"/>
                    <a:pt x="2503" y="3809"/>
                    <a:pt x="2202" y="4209"/>
                  </a:cubicBezTo>
                  <a:cubicBezTo>
                    <a:pt x="1569" y="5076"/>
                    <a:pt x="1068" y="6043"/>
                    <a:pt x="735" y="7078"/>
                  </a:cubicBezTo>
                  <a:cubicBezTo>
                    <a:pt x="1" y="9179"/>
                    <a:pt x="1" y="11481"/>
                    <a:pt x="735" y="13582"/>
                  </a:cubicBezTo>
                  <a:cubicBezTo>
                    <a:pt x="1068" y="14616"/>
                    <a:pt x="1569" y="15584"/>
                    <a:pt x="2202" y="16451"/>
                  </a:cubicBezTo>
                  <a:cubicBezTo>
                    <a:pt x="2503" y="16885"/>
                    <a:pt x="2869" y="17285"/>
                    <a:pt x="3236" y="17652"/>
                  </a:cubicBezTo>
                  <a:cubicBezTo>
                    <a:pt x="3603" y="18019"/>
                    <a:pt x="3970" y="18352"/>
                    <a:pt x="4404" y="18652"/>
                  </a:cubicBezTo>
                  <a:cubicBezTo>
                    <a:pt x="4804" y="18953"/>
                    <a:pt x="5204" y="19220"/>
                    <a:pt x="5638" y="19453"/>
                  </a:cubicBezTo>
                  <a:cubicBezTo>
                    <a:pt x="6072" y="19687"/>
                    <a:pt x="6539" y="19887"/>
                    <a:pt x="7006" y="20054"/>
                  </a:cubicBezTo>
                  <a:cubicBezTo>
                    <a:pt x="8123" y="20440"/>
                    <a:pt x="9297" y="20647"/>
                    <a:pt x="10472" y="20647"/>
                  </a:cubicBezTo>
                  <a:cubicBezTo>
                    <a:pt x="11120" y="20647"/>
                    <a:pt x="11769" y="20584"/>
                    <a:pt x="12410" y="20454"/>
                  </a:cubicBezTo>
                  <a:cubicBezTo>
                    <a:pt x="15312" y="19920"/>
                    <a:pt x="17847" y="18119"/>
                    <a:pt x="19348" y="15584"/>
                  </a:cubicBezTo>
                  <a:cubicBezTo>
                    <a:pt x="19882" y="14716"/>
                    <a:pt x="20249" y="13782"/>
                    <a:pt x="20482" y="12815"/>
                  </a:cubicBezTo>
                  <a:cubicBezTo>
                    <a:pt x="20582" y="12481"/>
                    <a:pt x="20615" y="12114"/>
                    <a:pt x="20682" y="11748"/>
                  </a:cubicBezTo>
                  <a:cubicBezTo>
                    <a:pt x="20682" y="11614"/>
                    <a:pt x="20716" y="11481"/>
                    <a:pt x="20716" y="11347"/>
                  </a:cubicBezTo>
                  <a:lnTo>
                    <a:pt x="20716" y="10980"/>
                  </a:lnTo>
                  <a:lnTo>
                    <a:pt x="20716" y="10480"/>
                  </a:lnTo>
                  <a:cubicBezTo>
                    <a:pt x="20716" y="10613"/>
                    <a:pt x="20682" y="10780"/>
                    <a:pt x="20682" y="10980"/>
                  </a:cubicBezTo>
                  <a:lnTo>
                    <a:pt x="20682" y="11347"/>
                  </a:lnTo>
                  <a:cubicBezTo>
                    <a:pt x="20649" y="11447"/>
                    <a:pt x="20615" y="11614"/>
                    <a:pt x="20615" y="11748"/>
                  </a:cubicBezTo>
                  <a:cubicBezTo>
                    <a:pt x="20549" y="12114"/>
                    <a:pt x="20482" y="12448"/>
                    <a:pt x="20382" y="12815"/>
                  </a:cubicBezTo>
                  <a:cubicBezTo>
                    <a:pt x="20148" y="13749"/>
                    <a:pt x="19748" y="14683"/>
                    <a:pt x="19248" y="15517"/>
                  </a:cubicBezTo>
                  <a:cubicBezTo>
                    <a:pt x="17747" y="18019"/>
                    <a:pt x="15245" y="19753"/>
                    <a:pt x="12376" y="20287"/>
                  </a:cubicBezTo>
                  <a:cubicBezTo>
                    <a:pt x="11773" y="20401"/>
                    <a:pt x="11159" y="20456"/>
                    <a:pt x="10543" y="20456"/>
                  </a:cubicBezTo>
                  <a:cubicBezTo>
                    <a:pt x="9353" y="20456"/>
                    <a:pt x="8160" y="20249"/>
                    <a:pt x="7039" y="19853"/>
                  </a:cubicBezTo>
                  <a:cubicBezTo>
                    <a:pt x="6605" y="19687"/>
                    <a:pt x="6172" y="19486"/>
                    <a:pt x="5738" y="19253"/>
                  </a:cubicBezTo>
                  <a:cubicBezTo>
                    <a:pt x="5305" y="19019"/>
                    <a:pt x="4871" y="18753"/>
                    <a:pt x="4471" y="18452"/>
                  </a:cubicBezTo>
                  <a:cubicBezTo>
                    <a:pt x="4070" y="18152"/>
                    <a:pt x="3703" y="17819"/>
                    <a:pt x="3336" y="17485"/>
                  </a:cubicBezTo>
                  <a:cubicBezTo>
                    <a:pt x="2970" y="17118"/>
                    <a:pt x="2636" y="16718"/>
                    <a:pt x="2336" y="16317"/>
                  </a:cubicBezTo>
                  <a:cubicBezTo>
                    <a:pt x="1702" y="15450"/>
                    <a:pt x="1235" y="14516"/>
                    <a:pt x="901" y="13515"/>
                  </a:cubicBezTo>
                  <a:cubicBezTo>
                    <a:pt x="201" y="11447"/>
                    <a:pt x="201" y="9179"/>
                    <a:pt x="901" y="7111"/>
                  </a:cubicBezTo>
                  <a:cubicBezTo>
                    <a:pt x="1235" y="6110"/>
                    <a:pt x="1702" y="5176"/>
                    <a:pt x="2336" y="4342"/>
                  </a:cubicBezTo>
                  <a:cubicBezTo>
                    <a:pt x="2636" y="3909"/>
                    <a:pt x="2970" y="3508"/>
                    <a:pt x="3336" y="3141"/>
                  </a:cubicBezTo>
                  <a:cubicBezTo>
                    <a:pt x="3703" y="2808"/>
                    <a:pt x="4070" y="2474"/>
                    <a:pt x="4504" y="2174"/>
                  </a:cubicBezTo>
                  <a:cubicBezTo>
                    <a:pt x="4904" y="1874"/>
                    <a:pt x="5305" y="1607"/>
                    <a:pt x="5738" y="1373"/>
                  </a:cubicBezTo>
                  <a:cubicBezTo>
                    <a:pt x="6172" y="1173"/>
                    <a:pt x="6605" y="973"/>
                    <a:pt x="7072" y="806"/>
                  </a:cubicBezTo>
                  <a:cubicBezTo>
                    <a:pt x="8216" y="389"/>
                    <a:pt x="9394" y="189"/>
                    <a:pt x="10556" y="189"/>
                  </a:cubicBezTo>
                  <a:cubicBezTo>
                    <a:pt x="14034" y="189"/>
                    <a:pt x="17372" y="1984"/>
                    <a:pt x="19248" y="5109"/>
                  </a:cubicBezTo>
                  <a:cubicBezTo>
                    <a:pt x="19782" y="5977"/>
                    <a:pt x="20148" y="6877"/>
                    <a:pt x="20415" y="7845"/>
                  </a:cubicBezTo>
                  <a:cubicBezTo>
                    <a:pt x="20482" y="8178"/>
                    <a:pt x="20582" y="8545"/>
                    <a:pt x="20615" y="8879"/>
                  </a:cubicBezTo>
                  <a:cubicBezTo>
                    <a:pt x="20649" y="9046"/>
                    <a:pt x="20682" y="9179"/>
                    <a:pt x="20682" y="9312"/>
                  </a:cubicBezTo>
                  <a:lnTo>
                    <a:pt x="20716" y="9679"/>
                  </a:lnTo>
                  <a:cubicBezTo>
                    <a:pt x="20749" y="9880"/>
                    <a:pt x="20749" y="10013"/>
                    <a:pt x="20749" y="10146"/>
                  </a:cubicBezTo>
                  <a:lnTo>
                    <a:pt x="20749" y="9679"/>
                  </a:lnTo>
                  <a:cubicBezTo>
                    <a:pt x="20749" y="9546"/>
                    <a:pt x="20749" y="9413"/>
                    <a:pt x="20749" y="9312"/>
                  </a:cubicBezTo>
                  <a:cubicBezTo>
                    <a:pt x="20716" y="9179"/>
                    <a:pt x="20716" y="9046"/>
                    <a:pt x="20682" y="8879"/>
                  </a:cubicBezTo>
                  <a:cubicBezTo>
                    <a:pt x="20649" y="8512"/>
                    <a:pt x="20582" y="8178"/>
                    <a:pt x="20482" y="7811"/>
                  </a:cubicBezTo>
                  <a:cubicBezTo>
                    <a:pt x="20249" y="6844"/>
                    <a:pt x="19882" y="5910"/>
                    <a:pt x="19381" y="5076"/>
                  </a:cubicBezTo>
                  <a:cubicBezTo>
                    <a:pt x="17469" y="1855"/>
                    <a:pt x="14037" y="0"/>
                    <a:pt x="1047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043817" y="1229779"/>
              <a:ext cx="137531" cy="133594"/>
            </a:xfrm>
            <a:custGeom>
              <a:avLst/>
              <a:gdLst/>
              <a:ahLst/>
              <a:cxnLst/>
              <a:rect l="l" t="t" r="r" b="b"/>
              <a:pathLst>
                <a:path w="6673" h="6482" extrusionOk="0">
                  <a:moveTo>
                    <a:pt x="3451" y="1"/>
                  </a:moveTo>
                  <a:cubicBezTo>
                    <a:pt x="3081" y="1"/>
                    <a:pt x="2711" y="61"/>
                    <a:pt x="2369" y="189"/>
                  </a:cubicBezTo>
                  <a:cubicBezTo>
                    <a:pt x="2069" y="289"/>
                    <a:pt x="1769" y="456"/>
                    <a:pt x="1535" y="623"/>
                  </a:cubicBezTo>
                  <a:cubicBezTo>
                    <a:pt x="1402" y="723"/>
                    <a:pt x="1268" y="823"/>
                    <a:pt x="1168" y="956"/>
                  </a:cubicBezTo>
                  <a:cubicBezTo>
                    <a:pt x="1035" y="1056"/>
                    <a:pt x="935" y="1190"/>
                    <a:pt x="835" y="1323"/>
                  </a:cubicBezTo>
                  <a:cubicBezTo>
                    <a:pt x="1" y="2457"/>
                    <a:pt x="1" y="4025"/>
                    <a:pt x="835" y="5159"/>
                  </a:cubicBezTo>
                  <a:cubicBezTo>
                    <a:pt x="935" y="5293"/>
                    <a:pt x="1035" y="5426"/>
                    <a:pt x="1168" y="5559"/>
                  </a:cubicBezTo>
                  <a:cubicBezTo>
                    <a:pt x="1268" y="5659"/>
                    <a:pt x="1402" y="5760"/>
                    <a:pt x="1535" y="5860"/>
                  </a:cubicBezTo>
                  <a:cubicBezTo>
                    <a:pt x="1769" y="6060"/>
                    <a:pt x="2069" y="6193"/>
                    <a:pt x="2369" y="6293"/>
                  </a:cubicBezTo>
                  <a:cubicBezTo>
                    <a:pt x="2711" y="6422"/>
                    <a:pt x="3081" y="6481"/>
                    <a:pt x="3451" y="6481"/>
                  </a:cubicBezTo>
                  <a:cubicBezTo>
                    <a:pt x="3659" y="6481"/>
                    <a:pt x="3867" y="6463"/>
                    <a:pt x="4070" y="6427"/>
                  </a:cubicBezTo>
                  <a:cubicBezTo>
                    <a:pt x="4971" y="6260"/>
                    <a:pt x="5772" y="5693"/>
                    <a:pt x="6239" y="4892"/>
                  </a:cubicBezTo>
                  <a:cubicBezTo>
                    <a:pt x="6405" y="4625"/>
                    <a:pt x="6505" y="4325"/>
                    <a:pt x="6605" y="4025"/>
                  </a:cubicBezTo>
                  <a:cubicBezTo>
                    <a:pt x="6605" y="3925"/>
                    <a:pt x="6639" y="3825"/>
                    <a:pt x="6639" y="3691"/>
                  </a:cubicBezTo>
                  <a:cubicBezTo>
                    <a:pt x="6672" y="3625"/>
                    <a:pt x="6672" y="3525"/>
                    <a:pt x="6639" y="3458"/>
                  </a:cubicBezTo>
                  <a:lnTo>
                    <a:pt x="6639" y="3291"/>
                  </a:lnTo>
                  <a:lnTo>
                    <a:pt x="6639" y="3258"/>
                  </a:lnTo>
                  <a:cubicBezTo>
                    <a:pt x="6639" y="3491"/>
                    <a:pt x="6605" y="3758"/>
                    <a:pt x="6539" y="4025"/>
                  </a:cubicBezTo>
                  <a:cubicBezTo>
                    <a:pt x="6439" y="4325"/>
                    <a:pt x="6339" y="4592"/>
                    <a:pt x="6172" y="4859"/>
                  </a:cubicBezTo>
                  <a:cubicBezTo>
                    <a:pt x="5599" y="5831"/>
                    <a:pt x="4561" y="6393"/>
                    <a:pt x="3474" y="6393"/>
                  </a:cubicBezTo>
                  <a:cubicBezTo>
                    <a:pt x="3106" y="6393"/>
                    <a:pt x="2732" y="6328"/>
                    <a:pt x="2369" y="6193"/>
                  </a:cubicBezTo>
                  <a:cubicBezTo>
                    <a:pt x="2069" y="6093"/>
                    <a:pt x="1802" y="5960"/>
                    <a:pt x="1569" y="5793"/>
                  </a:cubicBezTo>
                  <a:cubicBezTo>
                    <a:pt x="1435" y="5693"/>
                    <a:pt x="1335" y="5593"/>
                    <a:pt x="1202" y="5493"/>
                  </a:cubicBezTo>
                  <a:cubicBezTo>
                    <a:pt x="1102" y="5359"/>
                    <a:pt x="1001" y="5226"/>
                    <a:pt x="901" y="5126"/>
                  </a:cubicBezTo>
                  <a:cubicBezTo>
                    <a:pt x="67" y="3992"/>
                    <a:pt x="67" y="2491"/>
                    <a:pt x="901" y="1356"/>
                  </a:cubicBezTo>
                  <a:cubicBezTo>
                    <a:pt x="1001" y="1223"/>
                    <a:pt x="1102" y="1123"/>
                    <a:pt x="1202" y="989"/>
                  </a:cubicBezTo>
                  <a:cubicBezTo>
                    <a:pt x="1335" y="889"/>
                    <a:pt x="1435" y="789"/>
                    <a:pt x="1569" y="689"/>
                  </a:cubicBezTo>
                  <a:cubicBezTo>
                    <a:pt x="1802" y="522"/>
                    <a:pt x="2069" y="356"/>
                    <a:pt x="2369" y="289"/>
                  </a:cubicBezTo>
                  <a:cubicBezTo>
                    <a:pt x="2717" y="161"/>
                    <a:pt x="3081" y="98"/>
                    <a:pt x="3444" y="98"/>
                  </a:cubicBezTo>
                  <a:cubicBezTo>
                    <a:pt x="4126" y="98"/>
                    <a:pt x="4805" y="321"/>
                    <a:pt x="5371" y="756"/>
                  </a:cubicBezTo>
                  <a:cubicBezTo>
                    <a:pt x="5671" y="989"/>
                    <a:pt x="5972" y="1290"/>
                    <a:pt x="6172" y="1657"/>
                  </a:cubicBezTo>
                  <a:cubicBezTo>
                    <a:pt x="6339" y="1890"/>
                    <a:pt x="6439" y="2190"/>
                    <a:pt x="6539" y="2491"/>
                  </a:cubicBezTo>
                  <a:cubicBezTo>
                    <a:pt x="6605" y="2724"/>
                    <a:pt x="6639" y="2991"/>
                    <a:pt x="6639" y="3258"/>
                  </a:cubicBezTo>
                  <a:lnTo>
                    <a:pt x="6639" y="3191"/>
                  </a:lnTo>
                  <a:lnTo>
                    <a:pt x="6639" y="3024"/>
                  </a:lnTo>
                  <a:cubicBezTo>
                    <a:pt x="6672" y="2958"/>
                    <a:pt x="6672" y="2891"/>
                    <a:pt x="6639" y="2791"/>
                  </a:cubicBezTo>
                  <a:cubicBezTo>
                    <a:pt x="6639" y="2691"/>
                    <a:pt x="6605" y="2557"/>
                    <a:pt x="6605" y="2457"/>
                  </a:cubicBezTo>
                  <a:cubicBezTo>
                    <a:pt x="6505" y="2157"/>
                    <a:pt x="6405" y="1857"/>
                    <a:pt x="6239" y="1590"/>
                  </a:cubicBezTo>
                  <a:cubicBezTo>
                    <a:pt x="5772" y="789"/>
                    <a:pt x="4971" y="222"/>
                    <a:pt x="4070" y="55"/>
                  </a:cubicBezTo>
                  <a:cubicBezTo>
                    <a:pt x="3867" y="20"/>
                    <a:pt x="3659" y="1"/>
                    <a:pt x="3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160016" y="1345030"/>
              <a:ext cx="63252" cy="62613"/>
            </a:xfrm>
            <a:custGeom>
              <a:avLst/>
              <a:gdLst/>
              <a:ahLst/>
              <a:cxnLst/>
              <a:rect l="l" t="t" r="r" b="b"/>
              <a:pathLst>
                <a:path w="3069" h="3038" extrusionOk="0">
                  <a:moveTo>
                    <a:pt x="0" y="1"/>
                  </a:moveTo>
                  <a:cubicBezTo>
                    <a:pt x="0" y="34"/>
                    <a:pt x="667" y="735"/>
                    <a:pt x="1501" y="1569"/>
                  </a:cubicBezTo>
                  <a:cubicBezTo>
                    <a:pt x="2315" y="2382"/>
                    <a:pt x="3002" y="3037"/>
                    <a:pt x="3065" y="3037"/>
                  </a:cubicBezTo>
                  <a:cubicBezTo>
                    <a:pt x="3067" y="3037"/>
                    <a:pt x="3068" y="3037"/>
                    <a:pt x="3069" y="3036"/>
                  </a:cubicBezTo>
                  <a:cubicBezTo>
                    <a:pt x="3069" y="3036"/>
                    <a:pt x="2402" y="2336"/>
                    <a:pt x="1568" y="1502"/>
                  </a:cubicBezTo>
                  <a:cubicBezTo>
                    <a:pt x="734" y="635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5044892" y="1970646"/>
              <a:ext cx="564467" cy="564467"/>
            </a:xfrm>
            <a:custGeom>
              <a:avLst/>
              <a:gdLst/>
              <a:ahLst/>
              <a:cxnLst/>
              <a:rect l="l" t="t" r="r" b="b"/>
              <a:pathLst>
                <a:path w="27388" h="27388" extrusionOk="0">
                  <a:moveTo>
                    <a:pt x="13677" y="1"/>
                  </a:moveTo>
                  <a:cubicBezTo>
                    <a:pt x="6139" y="1"/>
                    <a:pt x="1" y="6139"/>
                    <a:pt x="1" y="13711"/>
                  </a:cubicBezTo>
                  <a:cubicBezTo>
                    <a:pt x="1" y="21283"/>
                    <a:pt x="6139" y="27387"/>
                    <a:pt x="13677" y="27387"/>
                  </a:cubicBezTo>
                  <a:cubicBezTo>
                    <a:pt x="21249" y="27387"/>
                    <a:pt x="27387" y="21283"/>
                    <a:pt x="27387" y="13711"/>
                  </a:cubicBezTo>
                  <a:cubicBezTo>
                    <a:pt x="27387" y="6139"/>
                    <a:pt x="21249" y="1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5037328" y="1968585"/>
              <a:ext cx="572031" cy="568589"/>
            </a:xfrm>
            <a:custGeom>
              <a:avLst/>
              <a:gdLst/>
              <a:ahLst/>
              <a:cxnLst/>
              <a:rect l="l" t="t" r="r" b="b"/>
              <a:pathLst>
                <a:path w="27755" h="27588" extrusionOk="0">
                  <a:moveTo>
                    <a:pt x="27721" y="13207"/>
                  </a:moveTo>
                  <a:lnTo>
                    <a:pt x="27721" y="13577"/>
                  </a:lnTo>
                  <a:cubicBezTo>
                    <a:pt x="27721" y="13744"/>
                    <a:pt x="27754" y="13811"/>
                    <a:pt x="27754" y="13811"/>
                  </a:cubicBezTo>
                  <a:lnTo>
                    <a:pt x="27754" y="13577"/>
                  </a:lnTo>
                  <a:cubicBezTo>
                    <a:pt x="27754" y="13490"/>
                    <a:pt x="27740" y="13360"/>
                    <a:pt x="27721" y="13207"/>
                  </a:cubicBezTo>
                  <a:close/>
                  <a:moveTo>
                    <a:pt x="13944" y="1"/>
                  </a:moveTo>
                  <a:lnTo>
                    <a:pt x="13044" y="67"/>
                  </a:lnTo>
                  <a:cubicBezTo>
                    <a:pt x="12877" y="67"/>
                    <a:pt x="12743" y="67"/>
                    <a:pt x="12577" y="101"/>
                  </a:cubicBezTo>
                  <a:lnTo>
                    <a:pt x="12110" y="168"/>
                  </a:lnTo>
                  <a:cubicBezTo>
                    <a:pt x="11809" y="201"/>
                    <a:pt x="11509" y="234"/>
                    <a:pt x="11209" y="301"/>
                  </a:cubicBezTo>
                  <a:cubicBezTo>
                    <a:pt x="10575" y="434"/>
                    <a:pt x="9941" y="635"/>
                    <a:pt x="9341" y="835"/>
                  </a:cubicBezTo>
                  <a:cubicBezTo>
                    <a:pt x="8740" y="1068"/>
                    <a:pt x="8140" y="1335"/>
                    <a:pt x="7540" y="1635"/>
                  </a:cubicBezTo>
                  <a:cubicBezTo>
                    <a:pt x="7273" y="1769"/>
                    <a:pt x="6973" y="1969"/>
                    <a:pt x="6706" y="2136"/>
                  </a:cubicBezTo>
                  <a:cubicBezTo>
                    <a:pt x="6405" y="2302"/>
                    <a:pt x="6139" y="2503"/>
                    <a:pt x="5872" y="2703"/>
                  </a:cubicBezTo>
                  <a:cubicBezTo>
                    <a:pt x="5305" y="3103"/>
                    <a:pt x="4771" y="3570"/>
                    <a:pt x="4304" y="4037"/>
                  </a:cubicBezTo>
                  <a:cubicBezTo>
                    <a:pt x="3804" y="4537"/>
                    <a:pt x="3370" y="5071"/>
                    <a:pt x="2936" y="5638"/>
                  </a:cubicBezTo>
                  <a:cubicBezTo>
                    <a:pt x="2069" y="6806"/>
                    <a:pt x="1402" y="8073"/>
                    <a:pt x="968" y="9441"/>
                  </a:cubicBezTo>
                  <a:cubicBezTo>
                    <a:pt x="1" y="12276"/>
                    <a:pt x="1" y="15345"/>
                    <a:pt x="968" y="18180"/>
                  </a:cubicBezTo>
                  <a:cubicBezTo>
                    <a:pt x="1402" y="19515"/>
                    <a:pt x="2069" y="20816"/>
                    <a:pt x="2936" y="21983"/>
                  </a:cubicBezTo>
                  <a:cubicBezTo>
                    <a:pt x="3370" y="22517"/>
                    <a:pt x="3804" y="23051"/>
                    <a:pt x="4304" y="23551"/>
                  </a:cubicBezTo>
                  <a:cubicBezTo>
                    <a:pt x="4804" y="24051"/>
                    <a:pt x="5338" y="24485"/>
                    <a:pt x="5872" y="24885"/>
                  </a:cubicBezTo>
                  <a:cubicBezTo>
                    <a:pt x="6139" y="25085"/>
                    <a:pt x="6439" y="25286"/>
                    <a:pt x="6706" y="25452"/>
                  </a:cubicBezTo>
                  <a:cubicBezTo>
                    <a:pt x="7006" y="25619"/>
                    <a:pt x="7273" y="25819"/>
                    <a:pt x="7573" y="25986"/>
                  </a:cubicBezTo>
                  <a:cubicBezTo>
                    <a:pt x="8140" y="26286"/>
                    <a:pt x="8740" y="26553"/>
                    <a:pt x="9341" y="26753"/>
                  </a:cubicBezTo>
                  <a:cubicBezTo>
                    <a:pt x="9941" y="26987"/>
                    <a:pt x="10575" y="27154"/>
                    <a:pt x="11209" y="27287"/>
                  </a:cubicBezTo>
                  <a:cubicBezTo>
                    <a:pt x="11509" y="27354"/>
                    <a:pt x="11809" y="27387"/>
                    <a:pt x="12110" y="27454"/>
                  </a:cubicBezTo>
                  <a:lnTo>
                    <a:pt x="12577" y="27520"/>
                  </a:lnTo>
                  <a:cubicBezTo>
                    <a:pt x="12743" y="27554"/>
                    <a:pt x="12877" y="27554"/>
                    <a:pt x="13044" y="27554"/>
                  </a:cubicBezTo>
                  <a:lnTo>
                    <a:pt x="13944" y="27587"/>
                  </a:lnTo>
                  <a:cubicBezTo>
                    <a:pt x="14244" y="27587"/>
                    <a:pt x="14545" y="27554"/>
                    <a:pt x="14845" y="27554"/>
                  </a:cubicBezTo>
                  <a:cubicBezTo>
                    <a:pt x="15445" y="27520"/>
                    <a:pt x="16012" y="27454"/>
                    <a:pt x="16613" y="27354"/>
                  </a:cubicBezTo>
                  <a:cubicBezTo>
                    <a:pt x="20482" y="26620"/>
                    <a:pt x="23885" y="24251"/>
                    <a:pt x="25919" y="20849"/>
                  </a:cubicBezTo>
                  <a:cubicBezTo>
                    <a:pt x="26587" y="19715"/>
                    <a:pt x="27087" y="18481"/>
                    <a:pt x="27387" y="17180"/>
                  </a:cubicBezTo>
                  <a:cubicBezTo>
                    <a:pt x="27521" y="16713"/>
                    <a:pt x="27621" y="16246"/>
                    <a:pt x="27654" y="15745"/>
                  </a:cubicBezTo>
                  <a:cubicBezTo>
                    <a:pt x="27687" y="15545"/>
                    <a:pt x="27754" y="15345"/>
                    <a:pt x="27754" y="15178"/>
                  </a:cubicBezTo>
                  <a:lnTo>
                    <a:pt x="27754" y="14711"/>
                  </a:lnTo>
                  <a:lnTo>
                    <a:pt x="27754" y="14044"/>
                  </a:lnTo>
                  <a:cubicBezTo>
                    <a:pt x="27721" y="14211"/>
                    <a:pt x="27687" y="14411"/>
                    <a:pt x="27687" y="14711"/>
                  </a:cubicBezTo>
                  <a:cubicBezTo>
                    <a:pt x="27654" y="14845"/>
                    <a:pt x="27687" y="15012"/>
                    <a:pt x="27654" y="15178"/>
                  </a:cubicBezTo>
                  <a:cubicBezTo>
                    <a:pt x="27654" y="15345"/>
                    <a:pt x="27621" y="15545"/>
                    <a:pt x="27587" y="15745"/>
                  </a:cubicBezTo>
                  <a:cubicBezTo>
                    <a:pt x="27521" y="16212"/>
                    <a:pt x="27420" y="16713"/>
                    <a:pt x="27287" y="17146"/>
                  </a:cubicBezTo>
                  <a:cubicBezTo>
                    <a:pt x="26987" y="18447"/>
                    <a:pt x="26453" y="19648"/>
                    <a:pt x="25786" y="20782"/>
                  </a:cubicBezTo>
                  <a:cubicBezTo>
                    <a:pt x="23785" y="24151"/>
                    <a:pt x="20415" y="26453"/>
                    <a:pt x="16579" y="27187"/>
                  </a:cubicBezTo>
                  <a:cubicBezTo>
                    <a:pt x="16012" y="27287"/>
                    <a:pt x="15445" y="27354"/>
                    <a:pt x="14878" y="27387"/>
                  </a:cubicBezTo>
                  <a:cubicBezTo>
                    <a:pt x="14578" y="27387"/>
                    <a:pt x="14278" y="27420"/>
                    <a:pt x="13978" y="27420"/>
                  </a:cubicBezTo>
                  <a:lnTo>
                    <a:pt x="13077" y="27387"/>
                  </a:lnTo>
                  <a:cubicBezTo>
                    <a:pt x="12910" y="27354"/>
                    <a:pt x="12777" y="27354"/>
                    <a:pt x="12610" y="27354"/>
                  </a:cubicBezTo>
                  <a:lnTo>
                    <a:pt x="12176" y="27287"/>
                  </a:lnTo>
                  <a:cubicBezTo>
                    <a:pt x="11876" y="27220"/>
                    <a:pt x="11542" y="27187"/>
                    <a:pt x="11242" y="27120"/>
                  </a:cubicBezTo>
                  <a:cubicBezTo>
                    <a:pt x="10642" y="26987"/>
                    <a:pt x="10041" y="26820"/>
                    <a:pt x="9441" y="26586"/>
                  </a:cubicBezTo>
                  <a:cubicBezTo>
                    <a:pt x="8841" y="26386"/>
                    <a:pt x="8240" y="26119"/>
                    <a:pt x="7673" y="25819"/>
                  </a:cubicBezTo>
                  <a:cubicBezTo>
                    <a:pt x="7406" y="25652"/>
                    <a:pt x="7106" y="25486"/>
                    <a:pt x="6839" y="25319"/>
                  </a:cubicBezTo>
                  <a:cubicBezTo>
                    <a:pt x="6539" y="25152"/>
                    <a:pt x="6272" y="24952"/>
                    <a:pt x="6005" y="24752"/>
                  </a:cubicBezTo>
                  <a:cubicBezTo>
                    <a:pt x="5471" y="24352"/>
                    <a:pt x="4938" y="23918"/>
                    <a:pt x="4471" y="23451"/>
                  </a:cubicBezTo>
                  <a:cubicBezTo>
                    <a:pt x="3970" y="22951"/>
                    <a:pt x="3537" y="22417"/>
                    <a:pt x="3136" y="21850"/>
                  </a:cubicBezTo>
                  <a:cubicBezTo>
                    <a:pt x="2269" y="20716"/>
                    <a:pt x="1635" y="19448"/>
                    <a:pt x="1168" y="18114"/>
                  </a:cubicBezTo>
                  <a:cubicBezTo>
                    <a:pt x="234" y="15312"/>
                    <a:pt x="234" y="12310"/>
                    <a:pt x="1168" y="9541"/>
                  </a:cubicBezTo>
                  <a:cubicBezTo>
                    <a:pt x="1635" y="8173"/>
                    <a:pt x="2269" y="6906"/>
                    <a:pt x="3136" y="5772"/>
                  </a:cubicBezTo>
                  <a:cubicBezTo>
                    <a:pt x="3537" y="5204"/>
                    <a:pt x="3970" y="4704"/>
                    <a:pt x="4471" y="4204"/>
                  </a:cubicBezTo>
                  <a:cubicBezTo>
                    <a:pt x="4938" y="3737"/>
                    <a:pt x="5471" y="3303"/>
                    <a:pt x="6005" y="2903"/>
                  </a:cubicBezTo>
                  <a:cubicBezTo>
                    <a:pt x="6272" y="2669"/>
                    <a:pt x="6539" y="2503"/>
                    <a:pt x="6839" y="2336"/>
                  </a:cubicBezTo>
                  <a:cubicBezTo>
                    <a:pt x="7106" y="2169"/>
                    <a:pt x="7373" y="1969"/>
                    <a:pt x="7673" y="1835"/>
                  </a:cubicBezTo>
                  <a:cubicBezTo>
                    <a:pt x="8807" y="1235"/>
                    <a:pt x="10008" y="801"/>
                    <a:pt x="11242" y="501"/>
                  </a:cubicBezTo>
                  <a:cubicBezTo>
                    <a:pt x="11576" y="434"/>
                    <a:pt x="11876" y="401"/>
                    <a:pt x="12176" y="368"/>
                  </a:cubicBezTo>
                  <a:lnTo>
                    <a:pt x="12610" y="301"/>
                  </a:lnTo>
                  <a:cubicBezTo>
                    <a:pt x="12777" y="268"/>
                    <a:pt x="12943" y="268"/>
                    <a:pt x="13077" y="268"/>
                  </a:cubicBezTo>
                  <a:lnTo>
                    <a:pt x="13978" y="201"/>
                  </a:lnTo>
                  <a:cubicBezTo>
                    <a:pt x="14278" y="201"/>
                    <a:pt x="14578" y="234"/>
                    <a:pt x="14878" y="234"/>
                  </a:cubicBezTo>
                  <a:cubicBezTo>
                    <a:pt x="15445" y="268"/>
                    <a:pt x="16012" y="334"/>
                    <a:pt x="16579" y="434"/>
                  </a:cubicBezTo>
                  <a:cubicBezTo>
                    <a:pt x="20415" y="1168"/>
                    <a:pt x="23785" y="3503"/>
                    <a:pt x="25786" y="6839"/>
                  </a:cubicBezTo>
                  <a:cubicBezTo>
                    <a:pt x="26453" y="7973"/>
                    <a:pt x="26987" y="9207"/>
                    <a:pt x="27287" y="10475"/>
                  </a:cubicBezTo>
                  <a:cubicBezTo>
                    <a:pt x="27420" y="10942"/>
                    <a:pt x="27521" y="11409"/>
                    <a:pt x="27587" y="11876"/>
                  </a:cubicBezTo>
                  <a:cubicBezTo>
                    <a:pt x="27621" y="12109"/>
                    <a:pt x="27654" y="12276"/>
                    <a:pt x="27687" y="12443"/>
                  </a:cubicBezTo>
                  <a:cubicBezTo>
                    <a:pt x="27687" y="12643"/>
                    <a:pt x="27687" y="12777"/>
                    <a:pt x="27687" y="12943"/>
                  </a:cubicBezTo>
                  <a:cubicBezTo>
                    <a:pt x="27699" y="13036"/>
                    <a:pt x="27710" y="13125"/>
                    <a:pt x="27721" y="13207"/>
                  </a:cubicBezTo>
                  <a:lnTo>
                    <a:pt x="27721" y="13207"/>
                  </a:lnTo>
                  <a:lnTo>
                    <a:pt x="27721" y="12910"/>
                  </a:lnTo>
                  <a:cubicBezTo>
                    <a:pt x="27721" y="12777"/>
                    <a:pt x="27721" y="12610"/>
                    <a:pt x="27721" y="12443"/>
                  </a:cubicBezTo>
                  <a:cubicBezTo>
                    <a:pt x="27687" y="12276"/>
                    <a:pt x="27654" y="12076"/>
                    <a:pt x="27621" y="11876"/>
                  </a:cubicBezTo>
                  <a:cubicBezTo>
                    <a:pt x="27587" y="11376"/>
                    <a:pt x="27487" y="10909"/>
                    <a:pt x="27354" y="10442"/>
                  </a:cubicBezTo>
                  <a:cubicBezTo>
                    <a:pt x="27054" y="9141"/>
                    <a:pt x="26553" y="7906"/>
                    <a:pt x="25853" y="6772"/>
                  </a:cubicBezTo>
                  <a:cubicBezTo>
                    <a:pt x="23851" y="3370"/>
                    <a:pt x="20482" y="1001"/>
                    <a:pt x="16579" y="268"/>
                  </a:cubicBezTo>
                  <a:cubicBezTo>
                    <a:pt x="16012" y="134"/>
                    <a:pt x="15445" y="67"/>
                    <a:pt x="14845" y="34"/>
                  </a:cubicBezTo>
                  <a:cubicBezTo>
                    <a:pt x="14545" y="34"/>
                    <a:pt x="14244" y="1"/>
                    <a:pt x="13944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5156969" y="2109599"/>
              <a:ext cx="341693" cy="300988"/>
            </a:xfrm>
            <a:custGeom>
              <a:avLst/>
              <a:gdLst/>
              <a:ahLst/>
              <a:cxnLst/>
              <a:rect l="l" t="t" r="r" b="b"/>
              <a:pathLst>
                <a:path w="16579" h="14604" extrusionOk="0">
                  <a:moveTo>
                    <a:pt x="8292" y="1"/>
                  </a:moveTo>
                  <a:cubicBezTo>
                    <a:pt x="7330" y="1"/>
                    <a:pt x="6350" y="192"/>
                    <a:pt x="5404" y="597"/>
                  </a:cubicBezTo>
                  <a:cubicBezTo>
                    <a:pt x="1701" y="2165"/>
                    <a:pt x="0" y="6468"/>
                    <a:pt x="1568" y="10171"/>
                  </a:cubicBezTo>
                  <a:cubicBezTo>
                    <a:pt x="2764" y="12936"/>
                    <a:pt x="5448" y="14604"/>
                    <a:pt x="8287" y="14604"/>
                  </a:cubicBezTo>
                  <a:cubicBezTo>
                    <a:pt x="9249" y="14604"/>
                    <a:pt x="10229" y="14412"/>
                    <a:pt x="11175" y="14007"/>
                  </a:cubicBezTo>
                  <a:cubicBezTo>
                    <a:pt x="14877" y="12439"/>
                    <a:pt x="16579" y="8136"/>
                    <a:pt x="15011" y="4433"/>
                  </a:cubicBezTo>
                  <a:cubicBezTo>
                    <a:pt x="13815" y="1668"/>
                    <a:pt x="11131" y="1"/>
                    <a:pt x="82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5167274" y="2109455"/>
              <a:ext cx="311458" cy="301648"/>
            </a:xfrm>
            <a:custGeom>
              <a:avLst/>
              <a:gdLst/>
              <a:ahLst/>
              <a:cxnLst/>
              <a:rect l="l" t="t" r="r" b="b"/>
              <a:pathLst>
                <a:path w="15112" h="14636" extrusionOk="0">
                  <a:moveTo>
                    <a:pt x="14992" y="6155"/>
                  </a:moveTo>
                  <a:cubicBezTo>
                    <a:pt x="14998" y="6206"/>
                    <a:pt x="15005" y="6257"/>
                    <a:pt x="15011" y="6309"/>
                  </a:cubicBezTo>
                  <a:cubicBezTo>
                    <a:pt x="15017" y="6337"/>
                    <a:pt x="15022" y="6366"/>
                    <a:pt x="15028" y="6395"/>
                  </a:cubicBezTo>
                  <a:lnTo>
                    <a:pt x="15028" y="6395"/>
                  </a:lnTo>
                  <a:cubicBezTo>
                    <a:pt x="15023" y="6356"/>
                    <a:pt x="15018" y="6316"/>
                    <a:pt x="15011" y="6275"/>
                  </a:cubicBezTo>
                  <a:cubicBezTo>
                    <a:pt x="15006" y="6236"/>
                    <a:pt x="14999" y="6196"/>
                    <a:pt x="14992" y="6155"/>
                  </a:cubicBezTo>
                  <a:close/>
                  <a:moveTo>
                    <a:pt x="15028" y="6395"/>
                  </a:moveTo>
                  <a:cubicBezTo>
                    <a:pt x="15044" y="6546"/>
                    <a:pt x="15044" y="6683"/>
                    <a:pt x="15044" y="6842"/>
                  </a:cubicBezTo>
                  <a:cubicBezTo>
                    <a:pt x="15078" y="7142"/>
                    <a:pt x="15078" y="7309"/>
                    <a:pt x="15078" y="7309"/>
                  </a:cubicBezTo>
                  <a:cubicBezTo>
                    <a:pt x="15078" y="7309"/>
                    <a:pt x="15078" y="7142"/>
                    <a:pt x="15078" y="6876"/>
                  </a:cubicBezTo>
                  <a:cubicBezTo>
                    <a:pt x="15078" y="6709"/>
                    <a:pt x="15055" y="6543"/>
                    <a:pt x="15028" y="6395"/>
                  </a:cubicBezTo>
                  <a:close/>
                  <a:moveTo>
                    <a:pt x="7807" y="0"/>
                  </a:moveTo>
                  <a:cubicBezTo>
                    <a:pt x="6955" y="0"/>
                    <a:pt x="6108" y="155"/>
                    <a:pt x="5304" y="438"/>
                  </a:cubicBezTo>
                  <a:cubicBezTo>
                    <a:pt x="4637" y="671"/>
                    <a:pt x="4037" y="1005"/>
                    <a:pt x="3470" y="1438"/>
                  </a:cubicBezTo>
                  <a:cubicBezTo>
                    <a:pt x="3169" y="1638"/>
                    <a:pt x="2869" y="1872"/>
                    <a:pt x="2636" y="2139"/>
                  </a:cubicBezTo>
                  <a:cubicBezTo>
                    <a:pt x="2369" y="2406"/>
                    <a:pt x="2135" y="2673"/>
                    <a:pt x="1902" y="2973"/>
                  </a:cubicBezTo>
                  <a:cubicBezTo>
                    <a:pt x="0" y="5541"/>
                    <a:pt x="0" y="9077"/>
                    <a:pt x="1902" y="11646"/>
                  </a:cubicBezTo>
                  <a:cubicBezTo>
                    <a:pt x="2135" y="11946"/>
                    <a:pt x="2369" y="12246"/>
                    <a:pt x="2636" y="12480"/>
                  </a:cubicBezTo>
                  <a:cubicBezTo>
                    <a:pt x="2869" y="12746"/>
                    <a:pt x="3169" y="12980"/>
                    <a:pt x="3470" y="13213"/>
                  </a:cubicBezTo>
                  <a:cubicBezTo>
                    <a:pt x="4037" y="13614"/>
                    <a:pt x="4637" y="13947"/>
                    <a:pt x="5304" y="14181"/>
                  </a:cubicBezTo>
                  <a:cubicBezTo>
                    <a:pt x="6114" y="14487"/>
                    <a:pt x="6966" y="14636"/>
                    <a:pt x="7824" y="14636"/>
                  </a:cubicBezTo>
                  <a:cubicBezTo>
                    <a:pt x="8274" y="14636"/>
                    <a:pt x="8726" y="14595"/>
                    <a:pt x="9174" y="14514"/>
                  </a:cubicBezTo>
                  <a:cubicBezTo>
                    <a:pt x="11242" y="14114"/>
                    <a:pt x="13043" y="12847"/>
                    <a:pt x="14110" y="11045"/>
                  </a:cubicBezTo>
                  <a:cubicBezTo>
                    <a:pt x="14477" y="10445"/>
                    <a:pt x="14744" y="9778"/>
                    <a:pt x="14911" y="9077"/>
                  </a:cubicBezTo>
                  <a:cubicBezTo>
                    <a:pt x="14978" y="8844"/>
                    <a:pt x="15011" y="8577"/>
                    <a:pt x="15044" y="8343"/>
                  </a:cubicBezTo>
                  <a:cubicBezTo>
                    <a:pt x="15078" y="8143"/>
                    <a:pt x="15111" y="7943"/>
                    <a:pt x="15111" y="7776"/>
                  </a:cubicBezTo>
                  <a:lnTo>
                    <a:pt x="15111" y="7309"/>
                  </a:lnTo>
                  <a:cubicBezTo>
                    <a:pt x="15111" y="7309"/>
                    <a:pt x="15078" y="7476"/>
                    <a:pt x="15078" y="7776"/>
                  </a:cubicBezTo>
                  <a:cubicBezTo>
                    <a:pt x="15078" y="7943"/>
                    <a:pt x="15044" y="8143"/>
                    <a:pt x="15011" y="8310"/>
                  </a:cubicBezTo>
                  <a:cubicBezTo>
                    <a:pt x="14978" y="8577"/>
                    <a:pt x="14911" y="8844"/>
                    <a:pt x="14844" y="9077"/>
                  </a:cubicBezTo>
                  <a:cubicBezTo>
                    <a:pt x="14678" y="9744"/>
                    <a:pt x="14411" y="10411"/>
                    <a:pt x="14044" y="11012"/>
                  </a:cubicBezTo>
                  <a:cubicBezTo>
                    <a:pt x="12718" y="13263"/>
                    <a:pt x="10322" y="14558"/>
                    <a:pt x="7828" y="14558"/>
                  </a:cubicBezTo>
                  <a:cubicBezTo>
                    <a:pt x="6997" y="14558"/>
                    <a:pt x="6155" y="14414"/>
                    <a:pt x="5338" y="14114"/>
                  </a:cubicBezTo>
                  <a:cubicBezTo>
                    <a:pt x="4670" y="13881"/>
                    <a:pt x="4037" y="13547"/>
                    <a:pt x="3503" y="13147"/>
                  </a:cubicBezTo>
                  <a:cubicBezTo>
                    <a:pt x="3203" y="12913"/>
                    <a:pt x="2936" y="12680"/>
                    <a:pt x="2669" y="12446"/>
                  </a:cubicBezTo>
                  <a:cubicBezTo>
                    <a:pt x="2402" y="12179"/>
                    <a:pt x="2169" y="11879"/>
                    <a:pt x="1935" y="11612"/>
                  </a:cubicBezTo>
                  <a:cubicBezTo>
                    <a:pt x="67" y="9044"/>
                    <a:pt x="67" y="5575"/>
                    <a:pt x="1935" y="3006"/>
                  </a:cubicBezTo>
                  <a:cubicBezTo>
                    <a:pt x="2369" y="2406"/>
                    <a:pt x="2869" y="1905"/>
                    <a:pt x="3470" y="1472"/>
                  </a:cubicBezTo>
                  <a:cubicBezTo>
                    <a:pt x="4037" y="1071"/>
                    <a:pt x="4670" y="738"/>
                    <a:pt x="5304" y="504"/>
                  </a:cubicBezTo>
                  <a:cubicBezTo>
                    <a:pt x="6114" y="198"/>
                    <a:pt x="6952" y="50"/>
                    <a:pt x="7800" y="50"/>
                  </a:cubicBezTo>
                  <a:cubicBezTo>
                    <a:pt x="8245" y="50"/>
                    <a:pt x="8693" y="90"/>
                    <a:pt x="9140" y="171"/>
                  </a:cubicBezTo>
                  <a:cubicBezTo>
                    <a:pt x="11175" y="571"/>
                    <a:pt x="12976" y="1805"/>
                    <a:pt x="14044" y="3607"/>
                  </a:cubicBezTo>
                  <a:cubicBezTo>
                    <a:pt x="14411" y="4207"/>
                    <a:pt x="14678" y="4841"/>
                    <a:pt x="14844" y="5541"/>
                  </a:cubicBezTo>
                  <a:cubicBezTo>
                    <a:pt x="14900" y="5736"/>
                    <a:pt x="14955" y="5953"/>
                    <a:pt x="14992" y="6155"/>
                  </a:cubicBezTo>
                  <a:lnTo>
                    <a:pt x="14992" y="6155"/>
                  </a:lnTo>
                  <a:cubicBezTo>
                    <a:pt x="14964" y="5941"/>
                    <a:pt x="14932" y="5730"/>
                    <a:pt x="14878" y="5541"/>
                  </a:cubicBezTo>
                  <a:cubicBezTo>
                    <a:pt x="14711" y="4841"/>
                    <a:pt x="14477" y="4207"/>
                    <a:pt x="14110" y="3607"/>
                  </a:cubicBezTo>
                  <a:cubicBezTo>
                    <a:pt x="13043" y="1772"/>
                    <a:pt x="11242" y="504"/>
                    <a:pt x="9174" y="137"/>
                  </a:cubicBezTo>
                  <a:cubicBezTo>
                    <a:pt x="8720" y="44"/>
                    <a:pt x="8263" y="0"/>
                    <a:pt x="7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5214017" y="2161083"/>
              <a:ext cx="219332" cy="199752"/>
            </a:xfrm>
            <a:custGeom>
              <a:avLst/>
              <a:gdLst/>
              <a:ahLst/>
              <a:cxnLst/>
              <a:rect l="l" t="t" r="r" b="b"/>
              <a:pathLst>
                <a:path w="10642" h="9692" extrusionOk="0">
                  <a:moveTo>
                    <a:pt x="5538" y="1"/>
                  </a:moveTo>
                  <a:cubicBezTo>
                    <a:pt x="5138" y="1"/>
                    <a:pt x="4737" y="34"/>
                    <a:pt x="4370" y="134"/>
                  </a:cubicBezTo>
                  <a:cubicBezTo>
                    <a:pt x="1568" y="801"/>
                    <a:pt x="1" y="3737"/>
                    <a:pt x="968" y="6439"/>
                  </a:cubicBezTo>
                  <a:cubicBezTo>
                    <a:pt x="1135" y="6906"/>
                    <a:pt x="1335" y="7306"/>
                    <a:pt x="1635" y="7706"/>
                  </a:cubicBezTo>
                  <a:cubicBezTo>
                    <a:pt x="1902" y="8107"/>
                    <a:pt x="2269" y="8440"/>
                    <a:pt x="2669" y="8740"/>
                  </a:cubicBezTo>
                  <a:cubicBezTo>
                    <a:pt x="3520" y="9374"/>
                    <a:pt x="4529" y="9691"/>
                    <a:pt x="5542" y="9691"/>
                  </a:cubicBezTo>
                  <a:cubicBezTo>
                    <a:pt x="6555" y="9691"/>
                    <a:pt x="7573" y="9374"/>
                    <a:pt x="8440" y="8740"/>
                  </a:cubicBezTo>
                  <a:cubicBezTo>
                    <a:pt x="9174" y="8140"/>
                    <a:pt x="9774" y="7373"/>
                    <a:pt x="10108" y="6472"/>
                  </a:cubicBezTo>
                  <a:cubicBezTo>
                    <a:pt x="10642" y="4904"/>
                    <a:pt x="10375" y="3170"/>
                    <a:pt x="9374" y="1869"/>
                  </a:cubicBezTo>
                  <a:cubicBezTo>
                    <a:pt x="8707" y="1001"/>
                    <a:pt x="7773" y="401"/>
                    <a:pt x="6705" y="134"/>
                  </a:cubicBezTo>
                  <a:cubicBezTo>
                    <a:pt x="6405" y="59"/>
                    <a:pt x="6105" y="22"/>
                    <a:pt x="5819" y="22"/>
                  </a:cubicBezTo>
                  <a:cubicBezTo>
                    <a:pt x="5723" y="22"/>
                    <a:pt x="5630" y="26"/>
                    <a:pt x="5538" y="34"/>
                  </a:cubicBezTo>
                  <a:cubicBezTo>
                    <a:pt x="5905" y="67"/>
                    <a:pt x="6272" y="134"/>
                    <a:pt x="6672" y="234"/>
                  </a:cubicBezTo>
                  <a:cubicBezTo>
                    <a:pt x="7706" y="501"/>
                    <a:pt x="8607" y="1102"/>
                    <a:pt x="9241" y="1969"/>
                  </a:cubicBezTo>
                  <a:cubicBezTo>
                    <a:pt x="10208" y="3236"/>
                    <a:pt x="10441" y="4904"/>
                    <a:pt x="9908" y="6405"/>
                  </a:cubicBezTo>
                  <a:cubicBezTo>
                    <a:pt x="9741" y="6806"/>
                    <a:pt x="9541" y="7206"/>
                    <a:pt x="9241" y="7573"/>
                  </a:cubicBezTo>
                  <a:cubicBezTo>
                    <a:pt x="8974" y="7940"/>
                    <a:pt x="8640" y="8273"/>
                    <a:pt x="8273" y="8574"/>
                  </a:cubicBezTo>
                  <a:cubicBezTo>
                    <a:pt x="7456" y="9174"/>
                    <a:pt x="6489" y="9474"/>
                    <a:pt x="5521" y="9474"/>
                  </a:cubicBezTo>
                  <a:cubicBezTo>
                    <a:pt x="4554" y="9474"/>
                    <a:pt x="3587" y="9174"/>
                    <a:pt x="2769" y="8574"/>
                  </a:cubicBezTo>
                  <a:cubicBezTo>
                    <a:pt x="2369" y="8273"/>
                    <a:pt x="2069" y="7940"/>
                    <a:pt x="1802" y="7540"/>
                  </a:cubicBezTo>
                  <a:cubicBezTo>
                    <a:pt x="1535" y="7206"/>
                    <a:pt x="1302" y="6806"/>
                    <a:pt x="1168" y="6372"/>
                  </a:cubicBezTo>
                  <a:cubicBezTo>
                    <a:pt x="868" y="5605"/>
                    <a:pt x="801" y="4738"/>
                    <a:pt x="935" y="3937"/>
                  </a:cubicBezTo>
                  <a:cubicBezTo>
                    <a:pt x="1268" y="2136"/>
                    <a:pt x="2603" y="668"/>
                    <a:pt x="4404" y="201"/>
                  </a:cubicBezTo>
                  <a:cubicBezTo>
                    <a:pt x="4771" y="101"/>
                    <a:pt x="5138" y="67"/>
                    <a:pt x="5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5289635" y="2228642"/>
              <a:ext cx="76339" cy="64633"/>
            </a:xfrm>
            <a:custGeom>
              <a:avLst/>
              <a:gdLst/>
              <a:ahLst/>
              <a:cxnLst/>
              <a:rect l="l" t="t" r="r" b="b"/>
              <a:pathLst>
                <a:path w="3704" h="3136" extrusionOk="0">
                  <a:moveTo>
                    <a:pt x="1669" y="0"/>
                  </a:moveTo>
                  <a:cubicBezTo>
                    <a:pt x="1602" y="0"/>
                    <a:pt x="1535" y="8"/>
                    <a:pt x="1469" y="25"/>
                  </a:cubicBezTo>
                  <a:cubicBezTo>
                    <a:pt x="1135" y="92"/>
                    <a:pt x="802" y="292"/>
                    <a:pt x="601" y="559"/>
                  </a:cubicBezTo>
                  <a:cubicBezTo>
                    <a:pt x="234" y="993"/>
                    <a:pt x="168" y="1560"/>
                    <a:pt x="335" y="2060"/>
                  </a:cubicBezTo>
                  <a:cubicBezTo>
                    <a:pt x="585" y="2777"/>
                    <a:pt x="1218" y="3136"/>
                    <a:pt x="1852" y="3136"/>
                  </a:cubicBezTo>
                  <a:cubicBezTo>
                    <a:pt x="2486" y="3136"/>
                    <a:pt x="3120" y="2777"/>
                    <a:pt x="3370" y="2060"/>
                  </a:cubicBezTo>
                  <a:cubicBezTo>
                    <a:pt x="3537" y="1560"/>
                    <a:pt x="3470" y="993"/>
                    <a:pt x="3103" y="559"/>
                  </a:cubicBezTo>
                  <a:cubicBezTo>
                    <a:pt x="2903" y="292"/>
                    <a:pt x="2569" y="92"/>
                    <a:pt x="2236" y="25"/>
                  </a:cubicBezTo>
                  <a:cubicBezTo>
                    <a:pt x="2169" y="8"/>
                    <a:pt x="2102" y="0"/>
                    <a:pt x="2040" y="0"/>
                  </a:cubicBezTo>
                  <a:cubicBezTo>
                    <a:pt x="1977" y="0"/>
                    <a:pt x="1919" y="8"/>
                    <a:pt x="1869" y="25"/>
                  </a:cubicBezTo>
                  <a:cubicBezTo>
                    <a:pt x="1869" y="25"/>
                    <a:pt x="2002" y="25"/>
                    <a:pt x="2203" y="92"/>
                  </a:cubicBezTo>
                  <a:cubicBezTo>
                    <a:pt x="2536" y="192"/>
                    <a:pt x="2803" y="392"/>
                    <a:pt x="3003" y="659"/>
                  </a:cubicBezTo>
                  <a:cubicBezTo>
                    <a:pt x="3704" y="1593"/>
                    <a:pt x="3036" y="2927"/>
                    <a:pt x="1869" y="2927"/>
                  </a:cubicBezTo>
                  <a:cubicBezTo>
                    <a:pt x="668" y="2927"/>
                    <a:pt x="1" y="1593"/>
                    <a:pt x="701" y="659"/>
                  </a:cubicBezTo>
                  <a:cubicBezTo>
                    <a:pt x="902" y="392"/>
                    <a:pt x="1168" y="192"/>
                    <a:pt x="1502" y="92"/>
                  </a:cubicBezTo>
                  <a:cubicBezTo>
                    <a:pt x="1702" y="25"/>
                    <a:pt x="1869" y="25"/>
                    <a:pt x="1869" y="25"/>
                  </a:cubicBezTo>
                  <a:cubicBezTo>
                    <a:pt x="1802" y="8"/>
                    <a:pt x="1736" y="0"/>
                    <a:pt x="166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5167954" y="2260093"/>
              <a:ext cx="160202" cy="108635"/>
            </a:xfrm>
            <a:custGeom>
              <a:avLst/>
              <a:gdLst/>
              <a:ahLst/>
              <a:cxnLst/>
              <a:rect l="l" t="t" r="r" b="b"/>
              <a:pathLst>
                <a:path w="7773" h="5271" extrusionOk="0">
                  <a:moveTo>
                    <a:pt x="7773" y="0"/>
                  </a:moveTo>
                  <a:lnTo>
                    <a:pt x="4616" y="2141"/>
                  </a:lnTo>
                  <a:lnTo>
                    <a:pt x="4616" y="2141"/>
                  </a:lnTo>
                  <a:cubicBezTo>
                    <a:pt x="5682" y="1430"/>
                    <a:pt x="6744" y="718"/>
                    <a:pt x="7773" y="0"/>
                  </a:cubicBezTo>
                  <a:close/>
                  <a:moveTo>
                    <a:pt x="4616" y="2141"/>
                  </a:moveTo>
                  <a:cubicBezTo>
                    <a:pt x="3055" y="3182"/>
                    <a:pt x="1487" y="4220"/>
                    <a:pt x="1" y="5271"/>
                  </a:cubicBezTo>
                  <a:lnTo>
                    <a:pt x="4616" y="214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5167954" y="2260072"/>
              <a:ext cx="160202" cy="108656"/>
            </a:xfrm>
            <a:custGeom>
              <a:avLst/>
              <a:gdLst/>
              <a:ahLst/>
              <a:cxnLst/>
              <a:rect l="l" t="t" r="r" b="b"/>
              <a:pathLst>
                <a:path w="7773" h="5272" extrusionOk="0">
                  <a:moveTo>
                    <a:pt x="7771" y="1"/>
                  </a:moveTo>
                  <a:cubicBezTo>
                    <a:pt x="7691" y="1"/>
                    <a:pt x="5975" y="1156"/>
                    <a:pt x="3837" y="2603"/>
                  </a:cubicBezTo>
                  <a:cubicBezTo>
                    <a:pt x="1702" y="4037"/>
                    <a:pt x="1" y="5238"/>
                    <a:pt x="1" y="5272"/>
                  </a:cubicBezTo>
                  <a:cubicBezTo>
                    <a:pt x="1" y="5272"/>
                    <a:pt x="1735" y="4138"/>
                    <a:pt x="3904" y="2670"/>
                  </a:cubicBezTo>
                  <a:cubicBezTo>
                    <a:pt x="6038" y="1202"/>
                    <a:pt x="7773" y="1"/>
                    <a:pt x="7773" y="1"/>
                  </a:cubicBezTo>
                  <a:cubicBezTo>
                    <a:pt x="7772" y="1"/>
                    <a:pt x="7772" y="1"/>
                    <a:pt x="7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5148024" y="2355827"/>
              <a:ext cx="37139" cy="2597"/>
            </a:xfrm>
            <a:custGeom>
              <a:avLst/>
              <a:gdLst/>
              <a:ahLst/>
              <a:cxnLst/>
              <a:rect l="l" t="t" r="r" b="b"/>
              <a:pathLst>
                <a:path w="1802" h="126" extrusionOk="0">
                  <a:moveTo>
                    <a:pt x="438" y="0"/>
                  </a:moveTo>
                  <a:cubicBezTo>
                    <a:pt x="284" y="0"/>
                    <a:pt x="134" y="9"/>
                    <a:pt x="0" y="25"/>
                  </a:cubicBezTo>
                  <a:cubicBezTo>
                    <a:pt x="267" y="92"/>
                    <a:pt x="567" y="125"/>
                    <a:pt x="901" y="125"/>
                  </a:cubicBezTo>
                  <a:lnTo>
                    <a:pt x="1802" y="125"/>
                  </a:lnTo>
                  <a:cubicBezTo>
                    <a:pt x="1501" y="59"/>
                    <a:pt x="1201" y="25"/>
                    <a:pt x="901" y="25"/>
                  </a:cubicBezTo>
                  <a:cubicBezTo>
                    <a:pt x="751" y="9"/>
                    <a:pt x="592" y="0"/>
                    <a:pt x="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5178960" y="2357702"/>
              <a:ext cx="5523" cy="24773"/>
            </a:xfrm>
            <a:custGeom>
              <a:avLst/>
              <a:gdLst/>
              <a:ahLst/>
              <a:cxnLst/>
              <a:rect l="l" t="t" r="r" b="b"/>
              <a:pathLst>
                <a:path w="268" h="1202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67" y="168"/>
                    <a:pt x="101" y="368"/>
                    <a:pt x="67" y="601"/>
                  </a:cubicBezTo>
                  <a:cubicBezTo>
                    <a:pt x="34" y="802"/>
                    <a:pt x="0" y="1002"/>
                    <a:pt x="0" y="1202"/>
                  </a:cubicBezTo>
                  <a:cubicBezTo>
                    <a:pt x="67" y="1002"/>
                    <a:pt x="134" y="802"/>
                    <a:pt x="167" y="601"/>
                  </a:cubicBezTo>
                  <a:cubicBezTo>
                    <a:pt x="234" y="401"/>
                    <a:pt x="267" y="20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5187904" y="2353580"/>
              <a:ext cx="4823" cy="26154"/>
            </a:xfrm>
            <a:custGeom>
              <a:avLst/>
              <a:gdLst/>
              <a:ahLst/>
              <a:cxnLst/>
              <a:rect l="l" t="t" r="r" b="b"/>
              <a:pathLst>
                <a:path w="234" h="1269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34" y="201"/>
                    <a:pt x="100" y="401"/>
                    <a:pt x="67" y="635"/>
                  </a:cubicBezTo>
                  <a:cubicBezTo>
                    <a:pt x="33" y="835"/>
                    <a:pt x="0" y="1035"/>
                    <a:pt x="0" y="1268"/>
                  </a:cubicBezTo>
                  <a:cubicBezTo>
                    <a:pt x="67" y="1068"/>
                    <a:pt x="134" y="835"/>
                    <a:pt x="167" y="635"/>
                  </a:cubicBezTo>
                  <a:cubicBezTo>
                    <a:pt x="200" y="434"/>
                    <a:pt x="234" y="20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5166594" y="2347397"/>
              <a:ext cx="25453" cy="6204"/>
            </a:xfrm>
            <a:custGeom>
              <a:avLst/>
              <a:gdLst/>
              <a:ahLst/>
              <a:cxnLst/>
              <a:rect l="l" t="t" r="r" b="b"/>
              <a:pathLst>
                <a:path w="1235" h="301" extrusionOk="0">
                  <a:moveTo>
                    <a:pt x="0" y="1"/>
                  </a:moveTo>
                  <a:cubicBezTo>
                    <a:pt x="200" y="101"/>
                    <a:pt x="400" y="134"/>
                    <a:pt x="600" y="167"/>
                  </a:cubicBezTo>
                  <a:cubicBezTo>
                    <a:pt x="801" y="234"/>
                    <a:pt x="1034" y="301"/>
                    <a:pt x="1234" y="301"/>
                  </a:cubicBezTo>
                  <a:cubicBezTo>
                    <a:pt x="1034" y="201"/>
                    <a:pt x="834" y="134"/>
                    <a:pt x="634" y="101"/>
                  </a:cubicBezTo>
                  <a:cubicBezTo>
                    <a:pt x="434" y="34"/>
                    <a:pt x="2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5955833" y="1813248"/>
              <a:ext cx="371248" cy="327204"/>
            </a:xfrm>
            <a:custGeom>
              <a:avLst/>
              <a:gdLst/>
              <a:ahLst/>
              <a:cxnLst/>
              <a:rect l="l" t="t" r="r" b="b"/>
              <a:pathLst>
                <a:path w="18013" h="15876" extrusionOk="0">
                  <a:moveTo>
                    <a:pt x="9027" y="1"/>
                  </a:moveTo>
                  <a:cubicBezTo>
                    <a:pt x="8020" y="1"/>
                    <a:pt x="6996" y="193"/>
                    <a:pt x="6004" y="599"/>
                  </a:cubicBezTo>
                  <a:cubicBezTo>
                    <a:pt x="1935" y="2234"/>
                    <a:pt x="0" y="6871"/>
                    <a:pt x="1668" y="10940"/>
                  </a:cubicBezTo>
                  <a:cubicBezTo>
                    <a:pt x="2904" y="14019"/>
                    <a:pt x="5858" y="15875"/>
                    <a:pt x="8986" y="15875"/>
                  </a:cubicBezTo>
                  <a:cubicBezTo>
                    <a:pt x="9993" y="15875"/>
                    <a:pt x="11017" y="15683"/>
                    <a:pt x="12009" y="15277"/>
                  </a:cubicBezTo>
                  <a:cubicBezTo>
                    <a:pt x="16078" y="13642"/>
                    <a:pt x="18013" y="9005"/>
                    <a:pt x="16345" y="4936"/>
                  </a:cubicBezTo>
                  <a:cubicBezTo>
                    <a:pt x="15109" y="1858"/>
                    <a:pt x="12154" y="1"/>
                    <a:pt x="90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964077" y="1811619"/>
              <a:ext cx="341013" cy="330770"/>
            </a:xfrm>
            <a:custGeom>
              <a:avLst/>
              <a:gdLst/>
              <a:ahLst/>
              <a:cxnLst/>
              <a:rect l="l" t="t" r="r" b="b"/>
              <a:pathLst>
                <a:path w="16546" h="16049" extrusionOk="0">
                  <a:moveTo>
                    <a:pt x="16512" y="7517"/>
                  </a:moveTo>
                  <a:lnTo>
                    <a:pt x="16512" y="7884"/>
                  </a:lnTo>
                  <a:cubicBezTo>
                    <a:pt x="16512" y="7950"/>
                    <a:pt x="16545" y="7984"/>
                    <a:pt x="16545" y="8017"/>
                  </a:cubicBezTo>
                  <a:cubicBezTo>
                    <a:pt x="16545" y="7984"/>
                    <a:pt x="16545" y="7950"/>
                    <a:pt x="16545" y="7884"/>
                  </a:cubicBezTo>
                  <a:cubicBezTo>
                    <a:pt x="16545" y="7784"/>
                    <a:pt x="16512" y="7683"/>
                    <a:pt x="16512" y="7517"/>
                  </a:cubicBezTo>
                  <a:close/>
                  <a:moveTo>
                    <a:pt x="8538" y="1"/>
                  </a:moveTo>
                  <a:cubicBezTo>
                    <a:pt x="7622" y="1"/>
                    <a:pt x="6716" y="157"/>
                    <a:pt x="5838" y="478"/>
                  </a:cubicBezTo>
                  <a:cubicBezTo>
                    <a:pt x="5104" y="745"/>
                    <a:pt x="4437" y="1112"/>
                    <a:pt x="3803" y="1546"/>
                  </a:cubicBezTo>
                  <a:cubicBezTo>
                    <a:pt x="3503" y="1813"/>
                    <a:pt x="3169" y="2046"/>
                    <a:pt x="2902" y="2346"/>
                  </a:cubicBezTo>
                  <a:cubicBezTo>
                    <a:pt x="2602" y="2613"/>
                    <a:pt x="2335" y="2947"/>
                    <a:pt x="2102" y="3280"/>
                  </a:cubicBezTo>
                  <a:cubicBezTo>
                    <a:pt x="0" y="6082"/>
                    <a:pt x="0" y="9952"/>
                    <a:pt x="2102" y="12787"/>
                  </a:cubicBezTo>
                  <a:cubicBezTo>
                    <a:pt x="2335" y="13087"/>
                    <a:pt x="2602" y="13421"/>
                    <a:pt x="2902" y="13721"/>
                  </a:cubicBezTo>
                  <a:cubicBezTo>
                    <a:pt x="3169" y="13988"/>
                    <a:pt x="3469" y="14255"/>
                    <a:pt x="3803" y="14488"/>
                  </a:cubicBezTo>
                  <a:cubicBezTo>
                    <a:pt x="4437" y="14955"/>
                    <a:pt x="5104" y="15322"/>
                    <a:pt x="5838" y="15556"/>
                  </a:cubicBezTo>
                  <a:cubicBezTo>
                    <a:pt x="6719" y="15878"/>
                    <a:pt x="7627" y="16048"/>
                    <a:pt x="8546" y="16048"/>
                  </a:cubicBezTo>
                  <a:cubicBezTo>
                    <a:pt x="9053" y="16048"/>
                    <a:pt x="9564" y="15996"/>
                    <a:pt x="10074" y="15889"/>
                  </a:cubicBezTo>
                  <a:cubicBezTo>
                    <a:pt x="12309" y="15489"/>
                    <a:pt x="14277" y="14088"/>
                    <a:pt x="15445" y="12120"/>
                  </a:cubicBezTo>
                  <a:cubicBezTo>
                    <a:pt x="15845" y="11453"/>
                    <a:pt x="16145" y="10719"/>
                    <a:pt x="16312" y="9952"/>
                  </a:cubicBezTo>
                  <a:cubicBezTo>
                    <a:pt x="16379" y="9685"/>
                    <a:pt x="16445" y="9418"/>
                    <a:pt x="16479" y="9118"/>
                  </a:cubicBezTo>
                  <a:cubicBezTo>
                    <a:pt x="16512" y="8918"/>
                    <a:pt x="16512" y="8718"/>
                    <a:pt x="16512" y="8517"/>
                  </a:cubicBezTo>
                  <a:lnTo>
                    <a:pt x="16512" y="8150"/>
                  </a:lnTo>
                  <a:cubicBezTo>
                    <a:pt x="16512" y="8251"/>
                    <a:pt x="16479" y="8351"/>
                    <a:pt x="16479" y="8517"/>
                  </a:cubicBezTo>
                  <a:cubicBezTo>
                    <a:pt x="16479" y="8718"/>
                    <a:pt x="16445" y="8918"/>
                    <a:pt x="16412" y="9118"/>
                  </a:cubicBezTo>
                  <a:cubicBezTo>
                    <a:pt x="16379" y="9418"/>
                    <a:pt x="16312" y="9685"/>
                    <a:pt x="16245" y="9952"/>
                  </a:cubicBezTo>
                  <a:cubicBezTo>
                    <a:pt x="16045" y="10686"/>
                    <a:pt x="15745" y="11386"/>
                    <a:pt x="15345" y="12053"/>
                  </a:cubicBezTo>
                  <a:cubicBezTo>
                    <a:pt x="13889" y="14463"/>
                    <a:pt x="11299" y="15853"/>
                    <a:pt x="8600" y="15853"/>
                  </a:cubicBezTo>
                  <a:cubicBezTo>
                    <a:pt x="7712" y="15853"/>
                    <a:pt x="6813" y="15703"/>
                    <a:pt x="5938" y="15389"/>
                  </a:cubicBezTo>
                  <a:cubicBezTo>
                    <a:pt x="5204" y="15122"/>
                    <a:pt x="4537" y="14755"/>
                    <a:pt x="3936" y="14322"/>
                  </a:cubicBezTo>
                  <a:cubicBezTo>
                    <a:pt x="3636" y="14088"/>
                    <a:pt x="3336" y="13821"/>
                    <a:pt x="3069" y="13554"/>
                  </a:cubicBezTo>
                  <a:cubicBezTo>
                    <a:pt x="2769" y="13254"/>
                    <a:pt x="2535" y="12954"/>
                    <a:pt x="2302" y="12654"/>
                  </a:cubicBezTo>
                  <a:cubicBezTo>
                    <a:pt x="267" y="9885"/>
                    <a:pt x="267" y="6149"/>
                    <a:pt x="2302" y="3380"/>
                  </a:cubicBezTo>
                  <a:cubicBezTo>
                    <a:pt x="2535" y="3080"/>
                    <a:pt x="2769" y="2780"/>
                    <a:pt x="3069" y="2480"/>
                  </a:cubicBezTo>
                  <a:cubicBezTo>
                    <a:pt x="3336" y="2213"/>
                    <a:pt x="3636" y="1946"/>
                    <a:pt x="3970" y="1713"/>
                  </a:cubicBezTo>
                  <a:cubicBezTo>
                    <a:pt x="4570" y="1279"/>
                    <a:pt x="5237" y="912"/>
                    <a:pt x="5938" y="645"/>
                  </a:cubicBezTo>
                  <a:cubicBezTo>
                    <a:pt x="6820" y="329"/>
                    <a:pt x="7730" y="177"/>
                    <a:pt x="8628" y="177"/>
                  </a:cubicBezTo>
                  <a:cubicBezTo>
                    <a:pt x="11328" y="177"/>
                    <a:pt x="13926" y="1553"/>
                    <a:pt x="15378" y="3981"/>
                  </a:cubicBezTo>
                  <a:cubicBezTo>
                    <a:pt x="15778" y="4648"/>
                    <a:pt x="16078" y="5348"/>
                    <a:pt x="16279" y="6082"/>
                  </a:cubicBezTo>
                  <a:cubicBezTo>
                    <a:pt x="16345" y="6349"/>
                    <a:pt x="16412" y="6616"/>
                    <a:pt x="16445" y="6916"/>
                  </a:cubicBezTo>
                  <a:cubicBezTo>
                    <a:pt x="16479" y="7116"/>
                    <a:pt x="16512" y="7317"/>
                    <a:pt x="16512" y="7517"/>
                  </a:cubicBezTo>
                  <a:cubicBezTo>
                    <a:pt x="16512" y="7317"/>
                    <a:pt x="16512" y="7116"/>
                    <a:pt x="16479" y="6916"/>
                  </a:cubicBezTo>
                  <a:cubicBezTo>
                    <a:pt x="16445" y="6616"/>
                    <a:pt x="16379" y="6349"/>
                    <a:pt x="16312" y="6082"/>
                  </a:cubicBezTo>
                  <a:cubicBezTo>
                    <a:pt x="16145" y="5315"/>
                    <a:pt x="15845" y="4615"/>
                    <a:pt x="15445" y="3947"/>
                  </a:cubicBezTo>
                  <a:cubicBezTo>
                    <a:pt x="14277" y="1946"/>
                    <a:pt x="12309" y="578"/>
                    <a:pt x="10074" y="145"/>
                  </a:cubicBezTo>
                  <a:cubicBezTo>
                    <a:pt x="9561" y="49"/>
                    <a:pt x="9048" y="1"/>
                    <a:pt x="8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073392" y="1905684"/>
              <a:ext cx="136129" cy="142683"/>
            </a:xfrm>
            <a:custGeom>
              <a:avLst/>
              <a:gdLst/>
              <a:ahLst/>
              <a:cxnLst/>
              <a:rect l="l" t="t" r="r" b="b"/>
              <a:pathLst>
                <a:path w="6605" h="6923" extrusionOk="0">
                  <a:moveTo>
                    <a:pt x="3319" y="1"/>
                  </a:moveTo>
                  <a:cubicBezTo>
                    <a:pt x="2402" y="1"/>
                    <a:pt x="1484" y="618"/>
                    <a:pt x="1568" y="1852"/>
                  </a:cubicBezTo>
                  <a:cubicBezTo>
                    <a:pt x="1568" y="2619"/>
                    <a:pt x="2002" y="3286"/>
                    <a:pt x="2702" y="3586"/>
                  </a:cubicBezTo>
                  <a:cubicBezTo>
                    <a:pt x="0" y="4020"/>
                    <a:pt x="134" y="6922"/>
                    <a:pt x="134" y="6922"/>
                  </a:cubicBezTo>
                  <a:lnTo>
                    <a:pt x="6471" y="6922"/>
                  </a:lnTo>
                  <a:cubicBezTo>
                    <a:pt x="6471" y="6922"/>
                    <a:pt x="6605" y="3987"/>
                    <a:pt x="3970" y="3586"/>
                  </a:cubicBezTo>
                  <a:cubicBezTo>
                    <a:pt x="4637" y="3286"/>
                    <a:pt x="5070" y="2619"/>
                    <a:pt x="5070" y="1852"/>
                  </a:cubicBezTo>
                  <a:cubicBezTo>
                    <a:pt x="5154" y="618"/>
                    <a:pt x="4236" y="1"/>
                    <a:pt x="331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075453" y="1905436"/>
              <a:ext cx="132007" cy="143610"/>
            </a:xfrm>
            <a:custGeom>
              <a:avLst/>
              <a:gdLst/>
              <a:ahLst/>
              <a:cxnLst/>
              <a:rect l="l" t="t" r="r" b="b"/>
              <a:pathLst>
                <a:path w="6405" h="6968" extrusionOk="0">
                  <a:moveTo>
                    <a:pt x="4071" y="3531"/>
                  </a:moveTo>
                  <a:lnTo>
                    <a:pt x="4071" y="3531"/>
                  </a:lnTo>
                  <a:cubicBezTo>
                    <a:pt x="4071" y="3531"/>
                    <a:pt x="4070" y="3532"/>
                    <a:pt x="4070" y="3532"/>
                  </a:cubicBezTo>
                  <a:cubicBezTo>
                    <a:pt x="4069" y="3532"/>
                    <a:pt x="4069" y="3532"/>
                    <a:pt x="4069" y="3533"/>
                  </a:cubicBezTo>
                  <a:lnTo>
                    <a:pt x="4069" y="3533"/>
                  </a:lnTo>
                  <a:cubicBezTo>
                    <a:pt x="4070" y="3532"/>
                    <a:pt x="4070" y="3532"/>
                    <a:pt x="4071" y="3531"/>
                  </a:cubicBezTo>
                  <a:close/>
                  <a:moveTo>
                    <a:pt x="3215" y="0"/>
                  </a:moveTo>
                  <a:cubicBezTo>
                    <a:pt x="2874" y="0"/>
                    <a:pt x="2531" y="112"/>
                    <a:pt x="2235" y="329"/>
                  </a:cubicBezTo>
                  <a:cubicBezTo>
                    <a:pt x="1735" y="696"/>
                    <a:pt x="1435" y="1330"/>
                    <a:pt x="1468" y="1997"/>
                  </a:cubicBezTo>
                  <a:cubicBezTo>
                    <a:pt x="1468" y="2675"/>
                    <a:pt x="1866" y="3268"/>
                    <a:pt x="2426" y="3591"/>
                  </a:cubicBezTo>
                  <a:lnTo>
                    <a:pt x="2426" y="3591"/>
                  </a:lnTo>
                  <a:cubicBezTo>
                    <a:pt x="2041" y="3670"/>
                    <a:pt x="1658" y="3828"/>
                    <a:pt x="1301" y="4065"/>
                  </a:cubicBezTo>
                  <a:cubicBezTo>
                    <a:pt x="901" y="4332"/>
                    <a:pt x="601" y="4699"/>
                    <a:pt x="400" y="5133"/>
                  </a:cubicBezTo>
                  <a:cubicBezTo>
                    <a:pt x="134" y="5700"/>
                    <a:pt x="0" y="6300"/>
                    <a:pt x="0" y="6934"/>
                  </a:cubicBezTo>
                  <a:lnTo>
                    <a:pt x="0" y="6968"/>
                  </a:lnTo>
                  <a:lnTo>
                    <a:pt x="6405" y="6968"/>
                  </a:lnTo>
                  <a:lnTo>
                    <a:pt x="6405" y="6934"/>
                  </a:lnTo>
                  <a:cubicBezTo>
                    <a:pt x="6405" y="6300"/>
                    <a:pt x="6271" y="5667"/>
                    <a:pt x="5971" y="5100"/>
                  </a:cubicBezTo>
                  <a:cubicBezTo>
                    <a:pt x="5771" y="4633"/>
                    <a:pt x="5437" y="4266"/>
                    <a:pt x="5037" y="3999"/>
                  </a:cubicBezTo>
                  <a:cubicBezTo>
                    <a:pt x="4695" y="3812"/>
                    <a:pt x="4325" y="3655"/>
                    <a:pt x="3952" y="3607"/>
                  </a:cubicBezTo>
                  <a:lnTo>
                    <a:pt x="3952" y="3607"/>
                  </a:lnTo>
                  <a:cubicBezTo>
                    <a:pt x="4000" y="3582"/>
                    <a:pt x="4044" y="3557"/>
                    <a:pt x="4069" y="3533"/>
                  </a:cubicBezTo>
                  <a:lnTo>
                    <a:pt x="4069" y="3533"/>
                  </a:lnTo>
                  <a:cubicBezTo>
                    <a:pt x="4029" y="3558"/>
                    <a:pt x="3989" y="3582"/>
                    <a:pt x="3947" y="3607"/>
                  </a:cubicBezTo>
                  <a:lnTo>
                    <a:pt x="3947" y="3607"/>
                  </a:lnTo>
                  <a:cubicBezTo>
                    <a:pt x="3921" y="3603"/>
                    <a:pt x="3895" y="3601"/>
                    <a:pt x="3870" y="3598"/>
                  </a:cubicBezTo>
                  <a:lnTo>
                    <a:pt x="3870" y="3598"/>
                  </a:lnTo>
                  <a:lnTo>
                    <a:pt x="3930" y="3616"/>
                  </a:lnTo>
                  <a:lnTo>
                    <a:pt x="3930" y="3616"/>
                  </a:lnTo>
                  <a:cubicBezTo>
                    <a:pt x="3921" y="3622"/>
                    <a:pt x="3912" y="3627"/>
                    <a:pt x="3903" y="3632"/>
                  </a:cubicBezTo>
                  <a:cubicBezTo>
                    <a:pt x="3913" y="3627"/>
                    <a:pt x="3922" y="3622"/>
                    <a:pt x="3932" y="3617"/>
                  </a:cubicBezTo>
                  <a:lnTo>
                    <a:pt x="3932" y="3617"/>
                  </a:lnTo>
                  <a:lnTo>
                    <a:pt x="4203" y="3699"/>
                  </a:lnTo>
                  <a:cubicBezTo>
                    <a:pt x="4337" y="3732"/>
                    <a:pt x="4437" y="3765"/>
                    <a:pt x="4570" y="3832"/>
                  </a:cubicBezTo>
                  <a:cubicBezTo>
                    <a:pt x="4737" y="3899"/>
                    <a:pt x="4904" y="3965"/>
                    <a:pt x="5037" y="4065"/>
                  </a:cubicBezTo>
                  <a:cubicBezTo>
                    <a:pt x="5437" y="4332"/>
                    <a:pt x="5771" y="4699"/>
                    <a:pt x="5971" y="5133"/>
                  </a:cubicBezTo>
                  <a:cubicBezTo>
                    <a:pt x="6233" y="5690"/>
                    <a:pt x="6367" y="6311"/>
                    <a:pt x="6371" y="6934"/>
                  </a:cubicBezTo>
                  <a:lnTo>
                    <a:pt x="6371" y="6934"/>
                  </a:lnTo>
                  <a:lnTo>
                    <a:pt x="100" y="6901"/>
                  </a:lnTo>
                  <a:lnTo>
                    <a:pt x="100" y="6901"/>
                  </a:lnTo>
                  <a:cubicBezTo>
                    <a:pt x="105" y="6312"/>
                    <a:pt x="239" y="5724"/>
                    <a:pt x="501" y="5200"/>
                  </a:cubicBezTo>
                  <a:cubicBezTo>
                    <a:pt x="701" y="4766"/>
                    <a:pt x="1001" y="4399"/>
                    <a:pt x="1401" y="4132"/>
                  </a:cubicBezTo>
                  <a:cubicBezTo>
                    <a:pt x="1768" y="3899"/>
                    <a:pt x="2202" y="3732"/>
                    <a:pt x="2635" y="3665"/>
                  </a:cubicBezTo>
                  <a:lnTo>
                    <a:pt x="2769" y="3632"/>
                  </a:lnTo>
                  <a:lnTo>
                    <a:pt x="2635" y="3598"/>
                  </a:lnTo>
                  <a:cubicBezTo>
                    <a:pt x="2613" y="3588"/>
                    <a:pt x="2591" y="3577"/>
                    <a:pt x="2569" y="3565"/>
                  </a:cubicBezTo>
                  <a:lnTo>
                    <a:pt x="2569" y="3565"/>
                  </a:lnTo>
                  <a:lnTo>
                    <a:pt x="2569" y="3565"/>
                  </a:lnTo>
                  <a:cubicBezTo>
                    <a:pt x="2569" y="3565"/>
                    <a:pt x="2568" y="3565"/>
                    <a:pt x="2568" y="3565"/>
                  </a:cubicBezTo>
                  <a:lnTo>
                    <a:pt x="2568" y="3565"/>
                  </a:lnTo>
                  <a:cubicBezTo>
                    <a:pt x="1973" y="3255"/>
                    <a:pt x="1600" y="2673"/>
                    <a:pt x="1568" y="1997"/>
                  </a:cubicBezTo>
                  <a:cubicBezTo>
                    <a:pt x="1535" y="1364"/>
                    <a:pt x="1801" y="763"/>
                    <a:pt x="2335" y="396"/>
                  </a:cubicBezTo>
                  <a:cubicBezTo>
                    <a:pt x="2616" y="195"/>
                    <a:pt x="2946" y="91"/>
                    <a:pt x="3273" y="91"/>
                  </a:cubicBezTo>
                  <a:cubicBezTo>
                    <a:pt x="3489" y="91"/>
                    <a:pt x="3704" y="137"/>
                    <a:pt x="3903" y="229"/>
                  </a:cubicBezTo>
                  <a:cubicBezTo>
                    <a:pt x="4370" y="396"/>
                    <a:pt x="4704" y="796"/>
                    <a:pt x="4870" y="1230"/>
                  </a:cubicBezTo>
                  <a:cubicBezTo>
                    <a:pt x="5004" y="1630"/>
                    <a:pt x="5004" y="2031"/>
                    <a:pt x="4904" y="2398"/>
                  </a:cubicBezTo>
                  <a:cubicBezTo>
                    <a:pt x="4837" y="2698"/>
                    <a:pt x="4704" y="2965"/>
                    <a:pt x="4503" y="3165"/>
                  </a:cubicBezTo>
                  <a:cubicBezTo>
                    <a:pt x="4378" y="3315"/>
                    <a:pt x="4234" y="3428"/>
                    <a:pt x="4071" y="3531"/>
                  </a:cubicBezTo>
                  <a:lnTo>
                    <a:pt x="4071" y="3531"/>
                  </a:lnTo>
                  <a:cubicBezTo>
                    <a:pt x="4237" y="3464"/>
                    <a:pt x="4404" y="3331"/>
                    <a:pt x="4537" y="3198"/>
                  </a:cubicBezTo>
                  <a:cubicBezTo>
                    <a:pt x="4737" y="2965"/>
                    <a:pt x="4870" y="2698"/>
                    <a:pt x="4937" y="2431"/>
                  </a:cubicBezTo>
                  <a:cubicBezTo>
                    <a:pt x="5037" y="2031"/>
                    <a:pt x="5037" y="1597"/>
                    <a:pt x="4904" y="1230"/>
                  </a:cubicBezTo>
                  <a:cubicBezTo>
                    <a:pt x="4737" y="763"/>
                    <a:pt x="4370" y="363"/>
                    <a:pt x="3903" y="163"/>
                  </a:cubicBezTo>
                  <a:cubicBezTo>
                    <a:pt x="3685" y="54"/>
                    <a:pt x="345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5464264" y="2634329"/>
              <a:ext cx="611890" cy="570835"/>
            </a:xfrm>
            <a:custGeom>
              <a:avLst/>
              <a:gdLst/>
              <a:ahLst/>
              <a:cxnLst/>
              <a:rect l="l" t="t" r="r" b="b"/>
              <a:pathLst>
                <a:path w="29689" h="27697" extrusionOk="0">
                  <a:moveTo>
                    <a:pt x="14837" y="0"/>
                  </a:moveTo>
                  <a:cubicBezTo>
                    <a:pt x="8093" y="0"/>
                    <a:pt x="2195" y="4920"/>
                    <a:pt x="1135" y="11764"/>
                  </a:cubicBezTo>
                  <a:cubicBezTo>
                    <a:pt x="1" y="19336"/>
                    <a:pt x="5204" y="26407"/>
                    <a:pt x="12776" y="27542"/>
                  </a:cubicBezTo>
                  <a:cubicBezTo>
                    <a:pt x="13471" y="27646"/>
                    <a:pt x="14162" y="27697"/>
                    <a:pt x="14844" y="27697"/>
                  </a:cubicBezTo>
                  <a:cubicBezTo>
                    <a:pt x="21568" y="27697"/>
                    <a:pt x="27491" y="22777"/>
                    <a:pt x="28521" y="15933"/>
                  </a:cubicBezTo>
                  <a:cubicBezTo>
                    <a:pt x="29689" y="8361"/>
                    <a:pt x="24485" y="1289"/>
                    <a:pt x="16913" y="155"/>
                  </a:cubicBezTo>
                  <a:cubicBezTo>
                    <a:pt x="16215" y="51"/>
                    <a:pt x="15522" y="0"/>
                    <a:pt x="1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5478011" y="2642326"/>
              <a:ext cx="577513" cy="574092"/>
            </a:xfrm>
            <a:custGeom>
              <a:avLst/>
              <a:gdLst/>
              <a:ahLst/>
              <a:cxnLst/>
              <a:rect l="l" t="t" r="r" b="b"/>
              <a:pathLst>
                <a:path w="28021" h="27855" extrusionOk="0">
                  <a:moveTo>
                    <a:pt x="14078" y="1"/>
                  </a:moveTo>
                  <a:lnTo>
                    <a:pt x="13144" y="68"/>
                  </a:lnTo>
                  <a:cubicBezTo>
                    <a:pt x="13010" y="101"/>
                    <a:pt x="12843" y="101"/>
                    <a:pt x="12677" y="101"/>
                  </a:cubicBezTo>
                  <a:lnTo>
                    <a:pt x="12210" y="168"/>
                  </a:lnTo>
                  <a:cubicBezTo>
                    <a:pt x="11909" y="201"/>
                    <a:pt x="11609" y="234"/>
                    <a:pt x="11276" y="301"/>
                  </a:cubicBezTo>
                  <a:cubicBezTo>
                    <a:pt x="10008" y="601"/>
                    <a:pt x="8774" y="1035"/>
                    <a:pt x="7606" y="1635"/>
                  </a:cubicBezTo>
                  <a:cubicBezTo>
                    <a:pt x="7306" y="1802"/>
                    <a:pt x="7039" y="2002"/>
                    <a:pt x="6739" y="2169"/>
                  </a:cubicBezTo>
                  <a:cubicBezTo>
                    <a:pt x="6439" y="2336"/>
                    <a:pt x="6172" y="2536"/>
                    <a:pt x="5905" y="2736"/>
                  </a:cubicBezTo>
                  <a:cubicBezTo>
                    <a:pt x="5338" y="3136"/>
                    <a:pt x="4804" y="3603"/>
                    <a:pt x="4337" y="4070"/>
                  </a:cubicBezTo>
                  <a:cubicBezTo>
                    <a:pt x="3837" y="4571"/>
                    <a:pt x="3370" y="5138"/>
                    <a:pt x="2970" y="5705"/>
                  </a:cubicBezTo>
                  <a:cubicBezTo>
                    <a:pt x="2102" y="6872"/>
                    <a:pt x="1402" y="8140"/>
                    <a:pt x="968" y="9541"/>
                  </a:cubicBezTo>
                  <a:cubicBezTo>
                    <a:pt x="1" y="12376"/>
                    <a:pt x="1" y="15479"/>
                    <a:pt x="968" y="18347"/>
                  </a:cubicBezTo>
                  <a:cubicBezTo>
                    <a:pt x="1402" y="19715"/>
                    <a:pt x="2102" y="21016"/>
                    <a:pt x="2970" y="22183"/>
                  </a:cubicBezTo>
                  <a:cubicBezTo>
                    <a:pt x="3770" y="23318"/>
                    <a:pt x="4771" y="24318"/>
                    <a:pt x="5905" y="25119"/>
                  </a:cubicBezTo>
                  <a:cubicBezTo>
                    <a:pt x="6172" y="25352"/>
                    <a:pt x="6439" y="25519"/>
                    <a:pt x="6739" y="25719"/>
                  </a:cubicBezTo>
                  <a:cubicBezTo>
                    <a:pt x="7039" y="25886"/>
                    <a:pt x="7306" y="26053"/>
                    <a:pt x="7606" y="26220"/>
                  </a:cubicBezTo>
                  <a:cubicBezTo>
                    <a:pt x="8207" y="26520"/>
                    <a:pt x="8807" y="26787"/>
                    <a:pt x="9441" y="27020"/>
                  </a:cubicBezTo>
                  <a:cubicBezTo>
                    <a:pt x="10041" y="27254"/>
                    <a:pt x="10642" y="27420"/>
                    <a:pt x="11276" y="27554"/>
                  </a:cubicBezTo>
                  <a:cubicBezTo>
                    <a:pt x="11609" y="27621"/>
                    <a:pt x="11909" y="27654"/>
                    <a:pt x="12210" y="27721"/>
                  </a:cubicBezTo>
                  <a:lnTo>
                    <a:pt x="12677" y="27787"/>
                  </a:lnTo>
                  <a:cubicBezTo>
                    <a:pt x="12843" y="27821"/>
                    <a:pt x="13010" y="27821"/>
                    <a:pt x="13144" y="27821"/>
                  </a:cubicBezTo>
                  <a:lnTo>
                    <a:pt x="14078" y="27854"/>
                  </a:lnTo>
                  <a:cubicBezTo>
                    <a:pt x="14378" y="27854"/>
                    <a:pt x="14678" y="27821"/>
                    <a:pt x="14978" y="27821"/>
                  </a:cubicBezTo>
                  <a:cubicBezTo>
                    <a:pt x="15579" y="27787"/>
                    <a:pt x="16146" y="27721"/>
                    <a:pt x="16746" y="27621"/>
                  </a:cubicBezTo>
                  <a:cubicBezTo>
                    <a:pt x="20649" y="26853"/>
                    <a:pt x="24051" y="24452"/>
                    <a:pt x="26086" y="21016"/>
                  </a:cubicBezTo>
                  <a:cubicBezTo>
                    <a:pt x="26787" y="19882"/>
                    <a:pt x="27287" y="18614"/>
                    <a:pt x="27621" y="17313"/>
                  </a:cubicBezTo>
                  <a:cubicBezTo>
                    <a:pt x="27721" y="16846"/>
                    <a:pt x="27821" y="16379"/>
                    <a:pt x="27887" y="15879"/>
                  </a:cubicBezTo>
                  <a:cubicBezTo>
                    <a:pt x="27921" y="15679"/>
                    <a:pt x="27954" y="15479"/>
                    <a:pt x="27954" y="15312"/>
                  </a:cubicBezTo>
                  <a:cubicBezTo>
                    <a:pt x="27987" y="15112"/>
                    <a:pt x="27987" y="14978"/>
                    <a:pt x="27987" y="14811"/>
                  </a:cubicBezTo>
                  <a:cubicBezTo>
                    <a:pt x="27987" y="14545"/>
                    <a:pt x="27987" y="14311"/>
                    <a:pt x="27987" y="14144"/>
                  </a:cubicBezTo>
                  <a:cubicBezTo>
                    <a:pt x="27954" y="14311"/>
                    <a:pt x="27921" y="14545"/>
                    <a:pt x="27921" y="14811"/>
                  </a:cubicBezTo>
                  <a:cubicBezTo>
                    <a:pt x="27921" y="14945"/>
                    <a:pt x="27921" y="15145"/>
                    <a:pt x="27921" y="15312"/>
                  </a:cubicBezTo>
                  <a:cubicBezTo>
                    <a:pt x="27887" y="15445"/>
                    <a:pt x="27854" y="15679"/>
                    <a:pt x="27821" y="15879"/>
                  </a:cubicBezTo>
                  <a:cubicBezTo>
                    <a:pt x="27754" y="16346"/>
                    <a:pt x="27654" y="16846"/>
                    <a:pt x="27520" y="17313"/>
                  </a:cubicBezTo>
                  <a:cubicBezTo>
                    <a:pt x="27220" y="18581"/>
                    <a:pt x="26687" y="19815"/>
                    <a:pt x="25986" y="20983"/>
                  </a:cubicBezTo>
                  <a:cubicBezTo>
                    <a:pt x="23951" y="24352"/>
                    <a:pt x="20582" y="26687"/>
                    <a:pt x="16713" y="27420"/>
                  </a:cubicBezTo>
                  <a:cubicBezTo>
                    <a:pt x="16146" y="27521"/>
                    <a:pt x="15579" y="27587"/>
                    <a:pt x="14978" y="27621"/>
                  </a:cubicBezTo>
                  <a:cubicBezTo>
                    <a:pt x="14678" y="27654"/>
                    <a:pt x="14378" y="27654"/>
                    <a:pt x="14078" y="27654"/>
                  </a:cubicBezTo>
                  <a:lnTo>
                    <a:pt x="13177" y="27621"/>
                  </a:lnTo>
                  <a:cubicBezTo>
                    <a:pt x="13043" y="27621"/>
                    <a:pt x="12877" y="27621"/>
                    <a:pt x="12710" y="27587"/>
                  </a:cubicBezTo>
                  <a:lnTo>
                    <a:pt x="12276" y="27521"/>
                  </a:lnTo>
                  <a:cubicBezTo>
                    <a:pt x="11976" y="27454"/>
                    <a:pt x="11642" y="27420"/>
                    <a:pt x="11342" y="27354"/>
                  </a:cubicBezTo>
                  <a:cubicBezTo>
                    <a:pt x="10708" y="27220"/>
                    <a:pt x="10108" y="27054"/>
                    <a:pt x="9508" y="26820"/>
                  </a:cubicBezTo>
                  <a:cubicBezTo>
                    <a:pt x="8907" y="26620"/>
                    <a:pt x="8307" y="26353"/>
                    <a:pt x="7706" y="26053"/>
                  </a:cubicBezTo>
                  <a:cubicBezTo>
                    <a:pt x="7439" y="25886"/>
                    <a:pt x="7173" y="25686"/>
                    <a:pt x="6872" y="25519"/>
                  </a:cubicBezTo>
                  <a:cubicBezTo>
                    <a:pt x="6606" y="25352"/>
                    <a:pt x="6305" y="25152"/>
                    <a:pt x="6038" y="24952"/>
                  </a:cubicBezTo>
                  <a:cubicBezTo>
                    <a:pt x="4938" y="24151"/>
                    <a:pt x="3937" y="23151"/>
                    <a:pt x="3136" y="22050"/>
                  </a:cubicBezTo>
                  <a:cubicBezTo>
                    <a:pt x="2269" y="20882"/>
                    <a:pt x="1635" y="19615"/>
                    <a:pt x="1168" y="18247"/>
                  </a:cubicBezTo>
                  <a:cubicBezTo>
                    <a:pt x="234" y="15445"/>
                    <a:pt x="234" y="12410"/>
                    <a:pt x="1168" y="9608"/>
                  </a:cubicBezTo>
                  <a:cubicBezTo>
                    <a:pt x="1602" y="8240"/>
                    <a:pt x="2269" y="6972"/>
                    <a:pt x="3136" y="5805"/>
                  </a:cubicBezTo>
                  <a:cubicBezTo>
                    <a:pt x="3537" y="5238"/>
                    <a:pt x="4004" y="4704"/>
                    <a:pt x="4471" y="4237"/>
                  </a:cubicBezTo>
                  <a:cubicBezTo>
                    <a:pt x="4971" y="3737"/>
                    <a:pt x="5471" y="3303"/>
                    <a:pt x="6038" y="2903"/>
                  </a:cubicBezTo>
                  <a:cubicBezTo>
                    <a:pt x="6305" y="2669"/>
                    <a:pt x="6572" y="2503"/>
                    <a:pt x="6872" y="2336"/>
                  </a:cubicBezTo>
                  <a:cubicBezTo>
                    <a:pt x="7139" y="2169"/>
                    <a:pt x="7406" y="1969"/>
                    <a:pt x="7706" y="1802"/>
                  </a:cubicBezTo>
                  <a:cubicBezTo>
                    <a:pt x="8273" y="1502"/>
                    <a:pt x="8874" y="1235"/>
                    <a:pt x="9474" y="1035"/>
                  </a:cubicBezTo>
                  <a:cubicBezTo>
                    <a:pt x="10075" y="801"/>
                    <a:pt x="10708" y="635"/>
                    <a:pt x="11309" y="501"/>
                  </a:cubicBezTo>
                  <a:cubicBezTo>
                    <a:pt x="11642" y="434"/>
                    <a:pt x="11943" y="401"/>
                    <a:pt x="12243" y="334"/>
                  </a:cubicBezTo>
                  <a:lnTo>
                    <a:pt x="12710" y="268"/>
                  </a:lnTo>
                  <a:cubicBezTo>
                    <a:pt x="12843" y="234"/>
                    <a:pt x="13010" y="234"/>
                    <a:pt x="13177" y="234"/>
                  </a:cubicBezTo>
                  <a:lnTo>
                    <a:pt x="14078" y="201"/>
                  </a:lnTo>
                  <a:cubicBezTo>
                    <a:pt x="14378" y="201"/>
                    <a:pt x="14678" y="234"/>
                    <a:pt x="14978" y="234"/>
                  </a:cubicBezTo>
                  <a:cubicBezTo>
                    <a:pt x="15545" y="268"/>
                    <a:pt x="16146" y="334"/>
                    <a:pt x="16713" y="434"/>
                  </a:cubicBezTo>
                  <a:cubicBezTo>
                    <a:pt x="18814" y="801"/>
                    <a:pt x="20782" y="1702"/>
                    <a:pt x="22484" y="3003"/>
                  </a:cubicBezTo>
                  <a:cubicBezTo>
                    <a:pt x="23885" y="4070"/>
                    <a:pt x="25085" y="5371"/>
                    <a:pt x="25986" y="6906"/>
                  </a:cubicBezTo>
                  <a:cubicBezTo>
                    <a:pt x="26687" y="8040"/>
                    <a:pt x="27220" y="9274"/>
                    <a:pt x="27520" y="10575"/>
                  </a:cubicBezTo>
                  <a:cubicBezTo>
                    <a:pt x="27654" y="11042"/>
                    <a:pt x="27754" y="11509"/>
                    <a:pt x="27821" y="11976"/>
                  </a:cubicBezTo>
                  <a:cubicBezTo>
                    <a:pt x="27854" y="12210"/>
                    <a:pt x="27887" y="12376"/>
                    <a:pt x="27921" y="12576"/>
                  </a:cubicBezTo>
                  <a:cubicBezTo>
                    <a:pt x="27921" y="12743"/>
                    <a:pt x="27921" y="12910"/>
                    <a:pt x="27921" y="13043"/>
                  </a:cubicBezTo>
                  <a:cubicBezTo>
                    <a:pt x="27954" y="13344"/>
                    <a:pt x="27954" y="13544"/>
                    <a:pt x="27987" y="13711"/>
                  </a:cubicBezTo>
                  <a:cubicBezTo>
                    <a:pt x="27987" y="13844"/>
                    <a:pt x="27987" y="13911"/>
                    <a:pt x="27987" y="13911"/>
                  </a:cubicBezTo>
                  <a:cubicBezTo>
                    <a:pt x="27987" y="13911"/>
                    <a:pt x="28021" y="13877"/>
                    <a:pt x="28021" y="13711"/>
                  </a:cubicBezTo>
                  <a:cubicBezTo>
                    <a:pt x="27987" y="13544"/>
                    <a:pt x="27987" y="13344"/>
                    <a:pt x="27987" y="13043"/>
                  </a:cubicBezTo>
                  <a:cubicBezTo>
                    <a:pt x="27954" y="12910"/>
                    <a:pt x="27987" y="12710"/>
                    <a:pt x="27954" y="12576"/>
                  </a:cubicBezTo>
                  <a:cubicBezTo>
                    <a:pt x="27954" y="12410"/>
                    <a:pt x="27921" y="12176"/>
                    <a:pt x="27887" y="11976"/>
                  </a:cubicBezTo>
                  <a:cubicBezTo>
                    <a:pt x="27821" y="11509"/>
                    <a:pt x="27754" y="11009"/>
                    <a:pt x="27621" y="10542"/>
                  </a:cubicBezTo>
                  <a:cubicBezTo>
                    <a:pt x="27287" y="9241"/>
                    <a:pt x="26787" y="8007"/>
                    <a:pt x="26119" y="6839"/>
                  </a:cubicBezTo>
                  <a:cubicBezTo>
                    <a:pt x="24085" y="3403"/>
                    <a:pt x="20649" y="1002"/>
                    <a:pt x="16746" y="268"/>
                  </a:cubicBezTo>
                  <a:cubicBezTo>
                    <a:pt x="16146" y="134"/>
                    <a:pt x="15579" y="68"/>
                    <a:pt x="14978" y="68"/>
                  </a:cubicBezTo>
                  <a:cubicBezTo>
                    <a:pt x="14678" y="34"/>
                    <a:pt x="14378" y="1"/>
                    <a:pt x="1407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5600393" y="2776188"/>
              <a:ext cx="337571" cy="302946"/>
            </a:xfrm>
            <a:custGeom>
              <a:avLst/>
              <a:gdLst/>
              <a:ahLst/>
              <a:cxnLst/>
              <a:rect l="l" t="t" r="r" b="b"/>
              <a:pathLst>
                <a:path w="16379" h="14699" extrusionOk="0">
                  <a:moveTo>
                    <a:pt x="8222" y="0"/>
                  </a:moveTo>
                  <a:cubicBezTo>
                    <a:pt x="6473" y="0"/>
                    <a:pt x="4715" y="622"/>
                    <a:pt x="3303" y="1878"/>
                  </a:cubicBezTo>
                  <a:cubicBezTo>
                    <a:pt x="267" y="4580"/>
                    <a:pt x="0" y="9217"/>
                    <a:pt x="2736" y="12253"/>
                  </a:cubicBezTo>
                  <a:cubicBezTo>
                    <a:pt x="4181" y="13876"/>
                    <a:pt x="6179" y="14698"/>
                    <a:pt x="8190" y="14698"/>
                  </a:cubicBezTo>
                  <a:cubicBezTo>
                    <a:pt x="9939" y="14698"/>
                    <a:pt x="11698" y="14076"/>
                    <a:pt x="13110" y="12820"/>
                  </a:cubicBezTo>
                  <a:cubicBezTo>
                    <a:pt x="16112" y="10118"/>
                    <a:pt x="16379" y="5481"/>
                    <a:pt x="13677" y="2446"/>
                  </a:cubicBezTo>
                  <a:cubicBezTo>
                    <a:pt x="12232" y="822"/>
                    <a:pt x="10233" y="0"/>
                    <a:pt x="822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5616881" y="2774519"/>
              <a:ext cx="305955" cy="306244"/>
            </a:xfrm>
            <a:custGeom>
              <a:avLst/>
              <a:gdLst/>
              <a:ahLst/>
              <a:cxnLst/>
              <a:rect l="l" t="t" r="r" b="b"/>
              <a:pathLst>
                <a:path w="14845" h="14859" extrusionOk="0">
                  <a:moveTo>
                    <a:pt x="7406" y="1"/>
                  </a:moveTo>
                  <a:cubicBezTo>
                    <a:pt x="7105" y="1"/>
                    <a:pt x="6804" y="20"/>
                    <a:pt x="6506" y="58"/>
                  </a:cubicBezTo>
                  <a:cubicBezTo>
                    <a:pt x="4404" y="325"/>
                    <a:pt x="2503" y="1492"/>
                    <a:pt x="1302" y="3227"/>
                  </a:cubicBezTo>
                  <a:cubicBezTo>
                    <a:pt x="902" y="3827"/>
                    <a:pt x="568" y="4461"/>
                    <a:pt x="368" y="5162"/>
                  </a:cubicBezTo>
                  <a:cubicBezTo>
                    <a:pt x="301" y="5395"/>
                    <a:pt x="234" y="5662"/>
                    <a:pt x="168" y="5929"/>
                  </a:cubicBezTo>
                  <a:cubicBezTo>
                    <a:pt x="168" y="6029"/>
                    <a:pt x="101" y="6129"/>
                    <a:pt x="101" y="6229"/>
                  </a:cubicBezTo>
                  <a:lnTo>
                    <a:pt x="101" y="6463"/>
                  </a:lnTo>
                  <a:cubicBezTo>
                    <a:pt x="68" y="6629"/>
                    <a:pt x="68" y="6730"/>
                    <a:pt x="68" y="6830"/>
                  </a:cubicBezTo>
                  <a:lnTo>
                    <a:pt x="134" y="6496"/>
                  </a:lnTo>
                  <a:cubicBezTo>
                    <a:pt x="134" y="6396"/>
                    <a:pt x="134" y="6329"/>
                    <a:pt x="168" y="6229"/>
                  </a:cubicBezTo>
                  <a:cubicBezTo>
                    <a:pt x="168" y="6129"/>
                    <a:pt x="201" y="6029"/>
                    <a:pt x="234" y="5929"/>
                  </a:cubicBezTo>
                  <a:cubicBezTo>
                    <a:pt x="268" y="5662"/>
                    <a:pt x="335" y="5429"/>
                    <a:pt x="435" y="5195"/>
                  </a:cubicBezTo>
                  <a:cubicBezTo>
                    <a:pt x="635" y="4495"/>
                    <a:pt x="968" y="3861"/>
                    <a:pt x="1369" y="3294"/>
                  </a:cubicBezTo>
                  <a:cubicBezTo>
                    <a:pt x="2772" y="1282"/>
                    <a:pt x="5029" y="172"/>
                    <a:pt x="7357" y="172"/>
                  </a:cubicBezTo>
                  <a:cubicBezTo>
                    <a:pt x="8348" y="172"/>
                    <a:pt x="9352" y="374"/>
                    <a:pt x="10308" y="792"/>
                  </a:cubicBezTo>
                  <a:cubicBezTo>
                    <a:pt x="10642" y="925"/>
                    <a:pt x="10942" y="1092"/>
                    <a:pt x="11242" y="1259"/>
                  </a:cubicBezTo>
                  <a:cubicBezTo>
                    <a:pt x="11543" y="1459"/>
                    <a:pt x="11809" y="1659"/>
                    <a:pt x="12076" y="1893"/>
                  </a:cubicBezTo>
                  <a:cubicBezTo>
                    <a:pt x="12643" y="2360"/>
                    <a:pt x="13110" y="2927"/>
                    <a:pt x="13511" y="3527"/>
                  </a:cubicBezTo>
                  <a:cubicBezTo>
                    <a:pt x="13911" y="4161"/>
                    <a:pt x="14211" y="4862"/>
                    <a:pt x="14411" y="5595"/>
                  </a:cubicBezTo>
                  <a:cubicBezTo>
                    <a:pt x="14611" y="6363"/>
                    <a:pt x="14678" y="7130"/>
                    <a:pt x="14645" y="7930"/>
                  </a:cubicBezTo>
                  <a:cubicBezTo>
                    <a:pt x="14578" y="8698"/>
                    <a:pt x="14411" y="9465"/>
                    <a:pt x="14111" y="10165"/>
                  </a:cubicBezTo>
                  <a:cubicBezTo>
                    <a:pt x="13844" y="10866"/>
                    <a:pt x="13444" y="11533"/>
                    <a:pt x="12944" y="12100"/>
                  </a:cubicBezTo>
                  <a:cubicBezTo>
                    <a:pt x="12710" y="12400"/>
                    <a:pt x="12443" y="12667"/>
                    <a:pt x="12176" y="12901"/>
                  </a:cubicBezTo>
                  <a:cubicBezTo>
                    <a:pt x="11909" y="13134"/>
                    <a:pt x="11609" y="13368"/>
                    <a:pt x="11309" y="13534"/>
                  </a:cubicBezTo>
                  <a:cubicBezTo>
                    <a:pt x="11009" y="13735"/>
                    <a:pt x="10709" y="13901"/>
                    <a:pt x="10375" y="14068"/>
                  </a:cubicBezTo>
                  <a:cubicBezTo>
                    <a:pt x="10075" y="14202"/>
                    <a:pt x="9741" y="14335"/>
                    <a:pt x="9408" y="14435"/>
                  </a:cubicBezTo>
                  <a:cubicBezTo>
                    <a:pt x="8738" y="14629"/>
                    <a:pt x="8057" y="14723"/>
                    <a:pt x="7384" y="14723"/>
                  </a:cubicBezTo>
                  <a:cubicBezTo>
                    <a:pt x="4707" y="14723"/>
                    <a:pt x="2154" y="13245"/>
                    <a:pt x="902" y="10766"/>
                  </a:cubicBezTo>
                  <a:cubicBezTo>
                    <a:pt x="568" y="10132"/>
                    <a:pt x="335" y="9465"/>
                    <a:pt x="201" y="8764"/>
                  </a:cubicBezTo>
                  <a:cubicBezTo>
                    <a:pt x="134" y="8498"/>
                    <a:pt x="101" y="8264"/>
                    <a:pt x="101" y="7997"/>
                  </a:cubicBezTo>
                  <a:cubicBezTo>
                    <a:pt x="68" y="7864"/>
                    <a:pt x="68" y="7764"/>
                    <a:pt x="68" y="7697"/>
                  </a:cubicBezTo>
                  <a:lnTo>
                    <a:pt x="68" y="7096"/>
                  </a:lnTo>
                  <a:cubicBezTo>
                    <a:pt x="68" y="7030"/>
                    <a:pt x="68" y="6996"/>
                    <a:pt x="68" y="6963"/>
                  </a:cubicBezTo>
                  <a:cubicBezTo>
                    <a:pt x="34" y="6996"/>
                    <a:pt x="34" y="7030"/>
                    <a:pt x="34" y="7096"/>
                  </a:cubicBezTo>
                  <a:lnTo>
                    <a:pt x="34" y="7430"/>
                  </a:lnTo>
                  <a:cubicBezTo>
                    <a:pt x="34" y="7497"/>
                    <a:pt x="1" y="7597"/>
                    <a:pt x="34" y="7697"/>
                  </a:cubicBezTo>
                  <a:cubicBezTo>
                    <a:pt x="68" y="7797"/>
                    <a:pt x="68" y="7897"/>
                    <a:pt x="68" y="7997"/>
                  </a:cubicBezTo>
                  <a:cubicBezTo>
                    <a:pt x="68" y="8264"/>
                    <a:pt x="101" y="8531"/>
                    <a:pt x="134" y="8764"/>
                  </a:cubicBezTo>
                  <a:cubicBezTo>
                    <a:pt x="268" y="9465"/>
                    <a:pt x="501" y="10165"/>
                    <a:pt x="802" y="10799"/>
                  </a:cubicBezTo>
                  <a:cubicBezTo>
                    <a:pt x="1769" y="12701"/>
                    <a:pt x="3503" y="14102"/>
                    <a:pt x="5538" y="14635"/>
                  </a:cubicBezTo>
                  <a:cubicBezTo>
                    <a:pt x="6144" y="14784"/>
                    <a:pt x="6764" y="14859"/>
                    <a:pt x="7382" y="14859"/>
                  </a:cubicBezTo>
                  <a:cubicBezTo>
                    <a:pt x="8431" y="14859"/>
                    <a:pt x="9476" y="14642"/>
                    <a:pt x="10442" y="14202"/>
                  </a:cubicBezTo>
                  <a:cubicBezTo>
                    <a:pt x="10775" y="14068"/>
                    <a:pt x="11109" y="13868"/>
                    <a:pt x="11409" y="13668"/>
                  </a:cubicBezTo>
                  <a:cubicBezTo>
                    <a:pt x="11709" y="13468"/>
                    <a:pt x="12010" y="13268"/>
                    <a:pt x="12276" y="13034"/>
                  </a:cubicBezTo>
                  <a:cubicBezTo>
                    <a:pt x="12577" y="12767"/>
                    <a:pt x="12843" y="12500"/>
                    <a:pt x="13077" y="12200"/>
                  </a:cubicBezTo>
                  <a:cubicBezTo>
                    <a:pt x="13577" y="11600"/>
                    <a:pt x="13978" y="10933"/>
                    <a:pt x="14278" y="10232"/>
                  </a:cubicBezTo>
                  <a:cubicBezTo>
                    <a:pt x="14578" y="9465"/>
                    <a:pt x="14745" y="8698"/>
                    <a:pt x="14812" y="7897"/>
                  </a:cubicBezTo>
                  <a:cubicBezTo>
                    <a:pt x="14845" y="7096"/>
                    <a:pt x="14778" y="6296"/>
                    <a:pt x="14578" y="5529"/>
                  </a:cubicBezTo>
                  <a:cubicBezTo>
                    <a:pt x="14378" y="4795"/>
                    <a:pt x="14078" y="4061"/>
                    <a:pt x="13644" y="3427"/>
                  </a:cubicBezTo>
                  <a:cubicBezTo>
                    <a:pt x="13244" y="2793"/>
                    <a:pt x="12743" y="2226"/>
                    <a:pt x="12176" y="1759"/>
                  </a:cubicBezTo>
                  <a:cubicBezTo>
                    <a:pt x="11909" y="1526"/>
                    <a:pt x="11609" y="1292"/>
                    <a:pt x="11309" y="1126"/>
                  </a:cubicBezTo>
                  <a:cubicBezTo>
                    <a:pt x="11009" y="925"/>
                    <a:pt x="10709" y="759"/>
                    <a:pt x="10375" y="625"/>
                  </a:cubicBezTo>
                  <a:cubicBezTo>
                    <a:pt x="9424" y="214"/>
                    <a:pt x="8414" y="1"/>
                    <a:pt x="7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5766077" y="2930392"/>
              <a:ext cx="72197" cy="2082"/>
            </a:xfrm>
            <a:custGeom>
              <a:avLst/>
              <a:gdLst/>
              <a:ahLst/>
              <a:cxnLst/>
              <a:rect l="l" t="t" r="r" b="b"/>
              <a:pathLst>
                <a:path w="3503" h="101" extrusionOk="0">
                  <a:moveTo>
                    <a:pt x="0" y="0"/>
                  </a:moveTo>
                  <a:lnTo>
                    <a:pt x="67" y="67"/>
                  </a:lnTo>
                  <a:lnTo>
                    <a:pt x="67" y="101"/>
                  </a:lnTo>
                  <a:lnTo>
                    <a:pt x="3503" y="101"/>
                  </a:lnTo>
                  <a:cubicBezTo>
                    <a:pt x="3370" y="67"/>
                    <a:pt x="3236" y="34"/>
                    <a:pt x="3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5767458" y="2801147"/>
              <a:ext cx="2762" cy="26133"/>
            </a:xfrm>
            <a:custGeom>
              <a:avLst/>
              <a:gdLst/>
              <a:ahLst/>
              <a:cxnLst/>
              <a:rect l="l" t="t" r="r" b="b"/>
              <a:pathLst>
                <a:path w="134" h="1268" extrusionOk="0">
                  <a:moveTo>
                    <a:pt x="100" y="0"/>
                  </a:moveTo>
                  <a:cubicBezTo>
                    <a:pt x="0" y="434"/>
                    <a:pt x="0" y="834"/>
                    <a:pt x="100" y="1268"/>
                  </a:cubicBezTo>
                  <a:cubicBezTo>
                    <a:pt x="134" y="834"/>
                    <a:pt x="134" y="4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5820384" y="2821777"/>
              <a:ext cx="17889" cy="17889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4" y="234"/>
                    <a:pt x="234" y="534"/>
                    <a:pt x="1" y="867"/>
                  </a:cubicBezTo>
                  <a:cubicBezTo>
                    <a:pt x="334" y="600"/>
                    <a:pt x="601" y="334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5856823" y="2865759"/>
              <a:ext cx="21331" cy="13087"/>
            </a:xfrm>
            <a:custGeom>
              <a:avLst/>
              <a:gdLst/>
              <a:ahLst/>
              <a:cxnLst/>
              <a:rect l="l" t="t" r="r" b="b"/>
              <a:pathLst>
                <a:path w="1035" h="635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835" y="34"/>
                    <a:pt x="668" y="134"/>
                    <a:pt x="501" y="268"/>
                  </a:cubicBezTo>
                  <a:cubicBezTo>
                    <a:pt x="301" y="368"/>
                    <a:pt x="134" y="468"/>
                    <a:pt x="1" y="635"/>
                  </a:cubicBezTo>
                  <a:cubicBezTo>
                    <a:pt x="201" y="568"/>
                    <a:pt x="368" y="468"/>
                    <a:pt x="534" y="334"/>
                  </a:cubicBezTo>
                  <a:cubicBezTo>
                    <a:pt x="734" y="234"/>
                    <a:pt x="901" y="134"/>
                    <a:pt x="1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5867828" y="2930042"/>
              <a:ext cx="34398" cy="2082"/>
            </a:xfrm>
            <a:custGeom>
              <a:avLst/>
              <a:gdLst/>
              <a:ahLst/>
              <a:cxnLst/>
              <a:rect l="l" t="t" r="r" b="b"/>
              <a:pathLst>
                <a:path w="1669" h="101" extrusionOk="0">
                  <a:moveTo>
                    <a:pt x="822" y="1"/>
                  </a:moveTo>
                  <a:cubicBezTo>
                    <a:pt x="542" y="1"/>
                    <a:pt x="267" y="17"/>
                    <a:pt x="0" y="51"/>
                  </a:cubicBezTo>
                  <a:cubicBezTo>
                    <a:pt x="267" y="84"/>
                    <a:pt x="542" y="101"/>
                    <a:pt x="822" y="101"/>
                  </a:cubicBezTo>
                  <a:cubicBezTo>
                    <a:pt x="1101" y="101"/>
                    <a:pt x="1385" y="84"/>
                    <a:pt x="1668" y="51"/>
                  </a:cubicBezTo>
                  <a:cubicBezTo>
                    <a:pt x="1385" y="17"/>
                    <a:pt x="1101" y="1"/>
                    <a:pt x="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5628587" y="2927981"/>
              <a:ext cx="33017" cy="2082"/>
            </a:xfrm>
            <a:custGeom>
              <a:avLst/>
              <a:gdLst/>
              <a:ahLst/>
              <a:cxnLst/>
              <a:rect l="l" t="t" r="r" b="b"/>
              <a:pathLst>
                <a:path w="1602" h="101" extrusionOk="0">
                  <a:moveTo>
                    <a:pt x="801" y="1"/>
                  </a:moveTo>
                  <a:cubicBezTo>
                    <a:pt x="534" y="1"/>
                    <a:pt x="267" y="17"/>
                    <a:pt x="0" y="51"/>
                  </a:cubicBezTo>
                  <a:cubicBezTo>
                    <a:pt x="267" y="84"/>
                    <a:pt x="534" y="101"/>
                    <a:pt x="801" y="101"/>
                  </a:cubicBezTo>
                  <a:cubicBezTo>
                    <a:pt x="1067" y="101"/>
                    <a:pt x="1334" y="84"/>
                    <a:pt x="1601" y="51"/>
                  </a:cubicBezTo>
                  <a:cubicBezTo>
                    <a:pt x="1334" y="17"/>
                    <a:pt x="1067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5652639" y="2977836"/>
              <a:ext cx="26154" cy="20631"/>
            </a:xfrm>
            <a:custGeom>
              <a:avLst/>
              <a:gdLst/>
              <a:ahLst/>
              <a:cxnLst/>
              <a:rect l="l" t="t" r="r" b="b"/>
              <a:pathLst>
                <a:path w="1269" h="1001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01" y="100"/>
                    <a:pt x="801" y="267"/>
                    <a:pt x="601" y="434"/>
                  </a:cubicBezTo>
                  <a:cubicBezTo>
                    <a:pt x="367" y="601"/>
                    <a:pt x="167" y="801"/>
                    <a:pt x="1" y="1001"/>
                  </a:cubicBezTo>
                  <a:cubicBezTo>
                    <a:pt x="234" y="867"/>
                    <a:pt x="434" y="701"/>
                    <a:pt x="668" y="534"/>
                  </a:cubicBezTo>
                  <a:cubicBezTo>
                    <a:pt x="868" y="367"/>
                    <a:pt x="1068" y="200"/>
                    <a:pt x="1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5703505" y="3015635"/>
              <a:ext cx="17209" cy="28895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5" y="168"/>
                    <a:pt x="468" y="401"/>
                    <a:pt x="335" y="635"/>
                  </a:cubicBezTo>
                  <a:cubicBezTo>
                    <a:pt x="168" y="868"/>
                    <a:pt x="68" y="1135"/>
                    <a:pt x="1" y="1402"/>
                  </a:cubicBezTo>
                  <a:cubicBezTo>
                    <a:pt x="134" y="1168"/>
                    <a:pt x="268" y="935"/>
                    <a:pt x="401" y="701"/>
                  </a:cubicBezTo>
                  <a:cubicBezTo>
                    <a:pt x="568" y="468"/>
                    <a:pt x="701" y="234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768138" y="3029382"/>
              <a:ext cx="2082" cy="34398"/>
            </a:xfrm>
            <a:custGeom>
              <a:avLst/>
              <a:gdLst/>
              <a:ahLst/>
              <a:cxnLst/>
              <a:rect l="l" t="t" r="r" b="b"/>
              <a:pathLst>
                <a:path w="101" h="1669" extrusionOk="0">
                  <a:moveTo>
                    <a:pt x="67" y="1"/>
                  </a:moveTo>
                  <a:cubicBezTo>
                    <a:pt x="1" y="568"/>
                    <a:pt x="1" y="1135"/>
                    <a:pt x="67" y="1669"/>
                  </a:cubicBezTo>
                  <a:cubicBezTo>
                    <a:pt x="101" y="1135"/>
                    <a:pt x="101" y="56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818323" y="3018397"/>
              <a:ext cx="25453" cy="22712"/>
            </a:xfrm>
            <a:custGeom>
              <a:avLst/>
              <a:gdLst/>
              <a:ahLst/>
              <a:cxnLst/>
              <a:rect l="l" t="t" r="r" b="b"/>
              <a:pathLst>
                <a:path w="1235" h="1102" extrusionOk="0">
                  <a:moveTo>
                    <a:pt x="1" y="0"/>
                  </a:moveTo>
                  <a:cubicBezTo>
                    <a:pt x="301" y="434"/>
                    <a:pt x="734" y="834"/>
                    <a:pt x="1235" y="1101"/>
                  </a:cubicBezTo>
                  <a:cubicBezTo>
                    <a:pt x="1035" y="901"/>
                    <a:pt x="835" y="701"/>
                    <a:pt x="601" y="534"/>
                  </a:cubicBezTo>
                  <a:cubicBezTo>
                    <a:pt x="401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5857503" y="2981258"/>
              <a:ext cx="21352" cy="22032"/>
            </a:xfrm>
            <a:custGeom>
              <a:avLst/>
              <a:gdLst/>
              <a:ahLst/>
              <a:cxnLst/>
              <a:rect l="l" t="t" r="r" b="b"/>
              <a:pathLst>
                <a:path w="1036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01"/>
                    <a:pt x="301" y="401"/>
                    <a:pt x="468" y="568"/>
                  </a:cubicBezTo>
                  <a:cubicBezTo>
                    <a:pt x="635" y="735"/>
                    <a:pt x="835" y="902"/>
                    <a:pt x="1035" y="1068"/>
                  </a:cubicBezTo>
                  <a:cubicBezTo>
                    <a:pt x="902" y="835"/>
                    <a:pt x="735" y="668"/>
                    <a:pt x="535" y="501"/>
                  </a:cubicBezTo>
                  <a:cubicBezTo>
                    <a:pt x="368" y="301"/>
                    <a:pt x="2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5658142" y="2863698"/>
              <a:ext cx="18590" cy="1859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168"/>
                    <a:pt x="267" y="334"/>
                    <a:pt x="401" y="468"/>
                  </a:cubicBezTo>
                  <a:cubicBezTo>
                    <a:pt x="567" y="635"/>
                    <a:pt x="734" y="768"/>
                    <a:pt x="901" y="901"/>
                  </a:cubicBezTo>
                  <a:cubicBezTo>
                    <a:pt x="801" y="701"/>
                    <a:pt x="634" y="535"/>
                    <a:pt x="501" y="401"/>
                  </a:cubicBezTo>
                  <a:cubicBezTo>
                    <a:pt x="334" y="234"/>
                    <a:pt x="1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5701444" y="2818336"/>
              <a:ext cx="18590" cy="18570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68" y="334"/>
                    <a:pt x="435" y="467"/>
                  </a:cubicBezTo>
                  <a:cubicBezTo>
                    <a:pt x="568" y="634"/>
                    <a:pt x="735" y="767"/>
                    <a:pt x="902" y="901"/>
                  </a:cubicBezTo>
                  <a:cubicBezTo>
                    <a:pt x="801" y="701"/>
                    <a:pt x="668" y="534"/>
                    <a:pt x="501" y="401"/>
                  </a:cubicBezTo>
                  <a:cubicBezTo>
                    <a:pt x="334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183388" y="3217057"/>
              <a:ext cx="268136" cy="260799"/>
            </a:xfrm>
            <a:custGeom>
              <a:avLst/>
              <a:gdLst/>
              <a:ahLst/>
              <a:cxnLst/>
              <a:rect l="l" t="t" r="r" b="b"/>
              <a:pathLst>
                <a:path w="13010" h="12654" extrusionOk="0">
                  <a:moveTo>
                    <a:pt x="6786" y="0"/>
                  </a:moveTo>
                  <a:cubicBezTo>
                    <a:pt x="6042" y="0"/>
                    <a:pt x="5308" y="126"/>
                    <a:pt x="4604" y="368"/>
                  </a:cubicBezTo>
                  <a:cubicBezTo>
                    <a:pt x="3436" y="802"/>
                    <a:pt x="2402" y="1569"/>
                    <a:pt x="1668" y="2570"/>
                  </a:cubicBezTo>
                  <a:cubicBezTo>
                    <a:pt x="0" y="4805"/>
                    <a:pt x="0" y="7840"/>
                    <a:pt x="1668" y="10075"/>
                  </a:cubicBezTo>
                  <a:cubicBezTo>
                    <a:pt x="2402" y="11076"/>
                    <a:pt x="3436" y="11843"/>
                    <a:pt x="4604" y="12277"/>
                  </a:cubicBezTo>
                  <a:cubicBezTo>
                    <a:pt x="5288" y="12534"/>
                    <a:pt x="6000" y="12653"/>
                    <a:pt x="6721" y="12653"/>
                  </a:cubicBezTo>
                  <a:cubicBezTo>
                    <a:pt x="7125" y="12653"/>
                    <a:pt x="7532" y="12616"/>
                    <a:pt x="7939" y="12544"/>
                  </a:cubicBezTo>
                  <a:cubicBezTo>
                    <a:pt x="9707" y="12210"/>
                    <a:pt x="11275" y="11109"/>
                    <a:pt x="12176" y="9542"/>
                  </a:cubicBezTo>
                  <a:cubicBezTo>
                    <a:pt x="12476" y="9041"/>
                    <a:pt x="12709" y="8474"/>
                    <a:pt x="12843" y="7874"/>
                  </a:cubicBezTo>
                  <a:cubicBezTo>
                    <a:pt x="12909" y="7674"/>
                    <a:pt x="12943" y="7440"/>
                    <a:pt x="12976" y="7240"/>
                  </a:cubicBezTo>
                  <a:cubicBezTo>
                    <a:pt x="12976" y="7073"/>
                    <a:pt x="13010" y="6906"/>
                    <a:pt x="13010" y="6740"/>
                  </a:cubicBezTo>
                  <a:lnTo>
                    <a:pt x="13010" y="6439"/>
                  </a:lnTo>
                  <a:cubicBezTo>
                    <a:pt x="13010" y="6406"/>
                    <a:pt x="13010" y="6373"/>
                    <a:pt x="13010" y="6339"/>
                  </a:cubicBezTo>
                  <a:cubicBezTo>
                    <a:pt x="12976" y="6840"/>
                    <a:pt x="12876" y="7373"/>
                    <a:pt x="12776" y="7874"/>
                  </a:cubicBezTo>
                  <a:cubicBezTo>
                    <a:pt x="12609" y="8441"/>
                    <a:pt x="12376" y="8975"/>
                    <a:pt x="12076" y="9508"/>
                  </a:cubicBezTo>
                  <a:cubicBezTo>
                    <a:pt x="11142" y="11009"/>
                    <a:pt x="9640" y="12043"/>
                    <a:pt x="7906" y="12377"/>
                  </a:cubicBezTo>
                  <a:cubicBezTo>
                    <a:pt x="7532" y="12445"/>
                    <a:pt x="7158" y="12478"/>
                    <a:pt x="6787" y="12478"/>
                  </a:cubicBezTo>
                  <a:cubicBezTo>
                    <a:pt x="6065" y="12478"/>
                    <a:pt x="5353" y="12352"/>
                    <a:pt x="4670" y="12110"/>
                  </a:cubicBezTo>
                  <a:cubicBezTo>
                    <a:pt x="4103" y="11910"/>
                    <a:pt x="3603" y="11643"/>
                    <a:pt x="3136" y="11276"/>
                  </a:cubicBezTo>
                  <a:cubicBezTo>
                    <a:pt x="2635" y="10909"/>
                    <a:pt x="2202" y="10476"/>
                    <a:pt x="1835" y="9975"/>
                  </a:cubicBezTo>
                  <a:cubicBezTo>
                    <a:pt x="234" y="7807"/>
                    <a:pt x="234" y="4872"/>
                    <a:pt x="1835" y="2737"/>
                  </a:cubicBezTo>
                  <a:cubicBezTo>
                    <a:pt x="2202" y="2236"/>
                    <a:pt x="2635" y="1769"/>
                    <a:pt x="3136" y="1436"/>
                  </a:cubicBezTo>
                  <a:cubicBezTo>
                    <a:pt x="3603" y="1069"/>
                    <a:pt x="4103" y="769"/>
                    <a:pt x="4670" y="602"/>
                  </a:cubicBezTo>
                  <a:cubicBezTo>
                    <a:pt x="5370" y="341"/>
                    <a:pt x="6091" y="216"/>
                    <a:pt x="6802" y="216"/>
                  </a:cubicBezTo>
                  <a:cubicBezTo>
                    <a:pt x="8906" y="216"/>
                    <a:pt x="10929" y="1309"/>
                    <a:pt x="12076" y="3204"/>
                  </a:cubicBezTo>
                  <a:cubicBezTo>
                    <a:pt x="12376" y="3704"/>
                    <a:pt x="12609" y="4271"/>
                    <a:pt x="12776" y="4838"/>
                  </a:cubicBezTo>
                  <a:cubicBezTo>
                    <a:pt x="12876" y="5339"/>
                    <a:pt x="12976" y="5839"/>
                    <a:pt x="13010" y="6339"/>
                  </a:cubicBezTo>
                  <a:cubicBezTo>
                    <a:pt x="13010" y="6306"/>
                    <a:pt x="13010" y="6239"/>
                    <a:pt x="13010" y="6206"/>
                  </a:cubicBezTo>
                  <a:lnTo>
                    <a:pt x="13010" y="5906"/>
                  </a:lnTo>
                  <a:cubicBezTo>
                    <a:pt x="13010" y="5739"/>
                    <a:pt x="12976" y="5605"/>
                    <a:pt x="12976" y="5439"/>
                  </a:cubicBezTo>
                  <a:cubicBezTo>
                    <a:pt x="12943" y="5205"/>
                    <a:pt x="12909" y="5005"/>
                    <a:pt x="12843" y="4772"/>
                  </a:cubicBezTo>
                  <a:cubicBezTo>
                    <a:pt x="12709" y="4204"/>
                    <a:pt x="12476" y="3637"/>
                    <a:pt x="12176" y="3104"/>
                  </a:cubicBezTo>
                  <a:cubicBezTo>
                    <a:pt x="11242" y="1536"/>
                    <a:pt x="9707" y="468"/>
                    <a:pt x="7939" y="102"/>
                  </a:cubicBezTo>
                  <a:cubicBezTo>
                    <a:pt x="7554" y="34"/>
                    <a:pt x="7169" y="0"/>
                    <a:pt x="678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264509" y="3291088"/>
              <a:ext cx="110634" cy="128524"/>
            </a:xfrm>
            <a:custGeom>
              <a:avLst/>
              <a:gdLst/>
              <a:ahLst/>
              <a:cxnLst/>
              <a:rect l="l" t="t" r="r" b="b"/>
              <a:pathLst>
                <a:path w="5368" h="6236" extrusionOk="0">
                  <a:moveTo>
                    <a:pt x="4037" y="4182"/>
                  </a:moveTo>
                  <a:cubicBezTo>
                    <a:pt x="4042" y="4182"/>
                    <a:pt x="4048" y="4182"/>
                    <a:pt x="4054" y="4182"/>
                  </a:cubicBezTo>
                  <a:lnTo>
                    <a:pt x="4054" y="4182"/>
                  </a:lnTo>
                  <a:cubicBezTo>
                    <a:pt x="4059" y="4182"/>
                    <a:pt x="4065" y="4182"/>
                    <a:pt x="4070" y="4182"/>
                  </a:cubicBezTo>
                  <a:close/>
                  <a:moveTo>
                    <a:pt x="4053" y="0"/>
                  </a:moveTo>
                  <a:cubicBezTo>
                    <a:pt x="3545" y="0"/>
                    <a:pt x="3036" y="361"/>
                    <a:pt x="3036" y="1013"/>
                  </a:cubicBezTo>
                  <a:cubicBezTo>
                    <a:pt x="3036" y="1146"/>
                    <a:pt x="3036" y="1246"/>
                    <a:pt x="3069" y="1346"/>
                  </a:cubicBezTo>
                  <a:cubicBezTo>
                    <a:pt x="2902" y="1480"/>
                    <a:pt x="2702" y="1647"/>
                    <a:pt x="2502" y="1813"/>
                  </a:cubicBezTo>
                  <a:cubicBezTo>
                    <a:pt x="2269" y="1980"/>
                    <a:pt x="2069" y="2147"/>
                    <a:pt x="1868" y="2314"/>
                  </a:cubicBezTo>
                  <a:cubicBezTo>
                    <a:pt x="1665" y="2123"/>
                    <a:pt x="1418" y="2034"/>
                    <a:pt x="1175" y="2034"/>
                  </a:cubicBezTo>
                  <a:cubicBezTo>
                    <a:pt x="781" y="2034"/>
                    <a:pt x="399" y="2268"/>
                    <a:pt x="234" y="2681"/>
                  </a:cubicBezTo>
                  <a:cubicBezTo>
                    <a:pt x="0" y="3348"/>
                    <a:pt x="467" y="4048"/>
                    <a:pt x="1201" y="4048"/>
                  </a:cubicBezTo>
                  <a:cubicBezTo>
                    <a:pt x="1368" y="4048"/>
                    <a:pt x="1535" y="4015"/>
                    <a:pt x="1668" y="3948"/>
                  </a:cubicBezTo>
                  <a:lnTo>
                    <a:pt x="2235" y="4315"/>
                  </a:lnTo>
                  <a:cubicBezTo>
                    <a:pt x="2569" y="4549"/>
                    <a:pt x="2869" y="4749"/>
                    <a:pt x="3103" y="4882"/>
                  </a:cubicBezTo>
                  <a:cubicBezTo>
                    <a:pt x="3036" y="5016"/>
                    <a:pt x="3036" y="5149"/>
                    <a:pt x="3036" y="5316"/>
                  </a:cubicBezTo>
                  <a:cubicBezTo>
                    <a:pt x="3079" y="5882"/>
                    <a:pt x="3564" y="6235"/>
                    <a:pt x="4053" y="6235"/>
                  </a:cubicBezTo>
                  <a:cubicBezTo>
                    <a:pt x="4313" y="6235"/>
                    <a:pt x="4574" y="6136"/>
                    <a:pt x="4770" y="5916"/>
                  </a:cubicBezTo>
                  <a:cubicBezTo>
                    <a:pt x="5367" y="5253"/>
                    <a:pt x="4943" y="4195"/>
                    <a:pt x="4054" y="4182"/>
                  </a:cubicBezTo>
                  <a:lnTo>
                    <a:pt x="4054" y="4182"/>
                  </a:lnTo>
                  <a:cubicBezTo>
                    <a:pt x="3694" y="4188"/>
                    <a:pt x="3400" y="4386"/>
                    <a:pt x="3236" y="4649"/>
                  </a:cubicBezTo>
                  <a:cubicBezTo>
                    <a:pt x="3003" y="4482"/>
                    <a:pt x="2736" y="4282"/>
                    <a:pt x="2402" y="4082"/>
                  </a:cubicBezTo>
                  <a:lnTo>
                    <a:pt x="1902" y="3748"/>
                  </a:lnTo>
                  <a:cubicBezTo>
                    <a:pt x="2269" y="3414"/>
                    <a:pt x="2302" y="2881"/>
                    <a:pt x="2035" y="2480"/>
                  </a:cubicBezTo>
                  <a:cubicBezTo>
                    <a:pt x="2235" y="2347"/>
                    <a:pt x="2469" y="2180"/>
                    <a:pt x="2669" y="2013"/>
                  </a:cubicBezTo>
                  <a:cubicBezTo>
                    <a:pt x="2869" y="1813"/>
                    <a:pt x="3036" y="1713"/>
                    <a:pt x="3203" y="1580"/>
                  </a:cubicBezTo>
                  <a:cubicBezTo>
                    <a:pt x="3412" y="1899"/>
                    <a:pt x="3716" y="2037"/>
                    <a:pt x="4017" y="2037"/>
                  </a:cubicBezTo>
                  <a:cubicBezTo>
                    <a:pt x="4628" y="2037"/>
                    <a:pt x="5227" y="1472"/>
                    <a:pt x="5004" y="713"/>
                  </a:cubicBezTo>
                  <a:cubicBezTo>
                    <a:pt x="4857" y="226"/>
                    <a:pt x="4455" y="0"/>
                    <a:pt x="405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6269641" y="3290634"/>
              <a:ext cx="104451" cy="132790"/>
            </a:xfrm>
            <a:custGeom>
              <a:avLst/>
              <a:gdLst/>
              <a:ahLst/>
              <a:cxnLst/>
              <a:rect l="l" t="t" r="r" b="b"/>
              <a:pathLst>
                <a:path w="5068" h="6443" extrusionOk="0">
                  <a:moveTo>
                    <a:pt x="873" y="2114"/>
                  </a:moveTo>
                  <a:cubicBezTo>
                    <a:pt x="449" y="2155"/>
                    <a:pt x="60" y="2472"/>
                    <a:pt x="18" y="2969"/>
                  </a:cubicBezTo>
                  <a:cubicBezTo>
                    <a:pt x="1" y="3102"/>
                    <a:pt x="12" y="3228"/>
                    <a:pt x="44" y="3345"/>
                  </a:cubicBezTo>
                  <a:lnTo>
                    <a:pt x="44" y="3345"/>
                  </a:lnTo>
                  <a:cubicBezTo>
                    <a:pt x="28" y="2867"/>
                    <a:pt x="422" y="2300"/>
                    <a:pt x="873" y="2114"/>
                  </a:cubicBezTo>
                  <a:close/>
                  <a:moveTo>
                    <a:pt x="3795" y="1"/>
                  </a:moveTo>
                  <a:cubicBezTo>
                    <a:pt x="3702" y="1"/>
                    <a:pt x="3610" y="12"/>
                    <a:pt x="3521" y="34"/>
                  </a:cubicBezTo>
                  <a:cubicBezTo>
                    <a:pt x="3221" y="101"/>
                    <a:pt x="2987" y="301"/>
                    <a:pt x="2887" y="568"/>
                  </a:cubicBezTo>
                  <a:cubicBezTo>
                    <a:pt x="2730" y="787"/>
                    <a:pt x="2721" y="1066"/>
                    <a:pt x="2803" y="1348"/>
                  </a:cubicBezTo>
                  <a:lnTo>
                    <a:pt x="2803" y="1348"/>
                  </a:lnTo>
                  <a:lnTo>
                    <a:pt x="2220" y="1802"/>
                  </a:lnTo>
                  <a:lnTo>
                    <a:pt x="1638" y="2254"/>
                  </a:lnTo>
                  <a:lnTo>
                    <a:pt x="1638" y="2254"/>
                  </a:lnTo>
                  <a:cubicBezTo>
                    <a:pt x="1495" y="2112"/>
                    <a:pt x="1334" y="2051"/>
                    <a:pt x="1170" y="2051"/>
                  </a:cubicBezTo>
                  <a:cubicBezTo>
                    <a:pt x="1071" y="2051"/>
                    <a:pt x="971" y="2074"/>
                    <a:pt x="873" y="2114"/>
                  </a:cubicBezTo>
                  <a:lnTo>
                    <a:pt x="873" y="2114"/>
                  </a:lnTo>
                  <a:cubicBezTo>
                    <a:pt x="904" y="2111"/>
                    <a:pt x="936" y="2110"/>
                    <a:pt x="967" y="2110"/>
                  </a:cubicBezTo>
                  <a:cubicBezTo>
                    <a:pt x="1197" y="2110"/>
                    <a:pt x="1430" y="2191"/>
                    <a:pt x="1619" y="2369"/>
                  </a:cubicBezTo>
                  <a:lnTo>
                    <a:pt x="1653" y="2402"/>
                  </a:lnTo>
                  <a:lnTo>
                    <a:pt x="1686" y="2369"/>
                  </a:lnTo>
                  <a:lnTo>
                    <a:pt x="2287" y="1869"/>
                  </a:lnTo>
                  <a:lnTo>
                    <a:pt x="2887" y="1435"/>
                  </a:lnTo>
                  <a:lnTo>
                    <a:pt x="2920" y="1435"/>
                  </a:lnTo>
                  <a:lnTo>
                    <a:pt x="2920" y="1402"/>
                  </a:lnTo>
                  <a:cubicBezTo>
                    <a:pt x="2820" y="1135"/>
                    <a:pt x="2820" y="868"/>
                    <a:pt x="2954" y="634"/>
                  </a:cubicBezTo>
                  <a:cubicBezTo>
                    <a:pt x="3145" y="265"/>
                    <a:pt x="3482" y="98"/>
                    <a:pt x="3818" y="98"/>
                  </a:cubicBezTo>
                  <a:cubicBezTo>
                    <a:pt x="4302" y="98"/>
                    <a:pt x="4782" y="444"/>
                    <a:pt x="4822" y="1035"/>
                  </a:cubicBezTo>
                  <a:cubicBezTo>
                    <a:pt x="4843" y="1662"/>
                    <a:pt x="4340" y="2053"/>
                    <a:pt x="3830" y="2053"/>
                  </a:cubicBezTo>
                  <a:cubicBezTo>
                    <a:pt x="3526" y="2053"/>
                    <a:pt x="3220" y="1913"/>
                    <a:pt x="3020" y="1602"/>
                  </a:cubicBezTo>
                  <a:lnTo>
                    <a:pt x="3020" y="1568"/>
                  </a:lnTo>
                  <a:lnTo>
                    <a:pt x="2987" y="1602"/>
                  </a:lnTo>
                  <a:cubicBezTo>
                    <a:pt x="2592" y="1931"/>
                    <a:pt x="2197" y="2227"/>
                    <a:pt x="1835" y="2491"/>
                  </a:cubicBezTo>
                  <a:lnTo>
                    <a:pt x="1835" y="2491"/>
                  </a:lnTo>
                  <a:cubicBezTo>
                    <a:pt x="1830" y="2484"/>
                    <a:pt x="1825" y="2477"/>
                    <a:pt x="1820" y="2469"/>
                  </a:cubicBezTo>
                  <a:lnTo>
                    <a:pt x="1820" y="2469"/>
                  </a:lnTo>
                  <a:lnTo>
                    <a:pt x="1820" y="2536"/>
                  </a:lnTo>
                  <a:cubicBezTo>
                    <a:pt x="2053" y="2936"/>
                    <a:pt x="2020" y="3470"/>
                    <a:pt x="1686" y="3770"/>
                  </a:cubicBezTo>
                  <a:lnTo>
                    <a:pt x="1653" y="3803"/>
                  </a:lnTo>
                  <a:lnTo>
                    <a:pt x="1686" y="3803"/>
                  </a:lnTo>
                  <a:cubicBezTo>
                    <a:pt x="2220" y="4170"/>
                    <a:pt x="2653" y="4471"/>
                    <a:pt x="2987" y="4704"/>
                  </a:cubicBezTo>
                  <a:cubicBezTo>
                    <a:pt x="3120" y="4504"/>
                    <a:pt x="3321" y="4337"/>
                    <a:pt x="3554" y="4270"/>
                  </a:cubicBezTo>
                  <a:cubicBezTo>
                    <a:pt x="3621" y="4237"/>
                    <a:pt x="3721" y="4237"/>
                    <a:pt x="3821" y="4237"/>
                  </a:cubicBezTo>
                  <a:cubicBezTo>
                    <a:pt x="3788" y="4226"/>
                    <a:pt x="3754" y="4222"/>
                    <a:pt x="3722" y="4222"/>
                  </a:cubicBezTo>
                  <a:cubicBezTo>
                    <a:pt x="3658" y="4222"/>
                    <a:pt x="3599" y="4237"/>
                    <a:pt x="3554" y="4237"/>
                  </a:cubicBezTo>
                  <a:cubicBezTo>
                    <a:pt x="3327" y="4302"/>
                    <a:pt x="3099" y="4462"/>
                    <a:pt x="2964" y="4655"/>
                  </a:cubicBezTo>
                  <a:lnTo>
                    <a:pt x="2964" y="4655"/>
                  </a:lnTo>
                  <a:cubicBezTo>
                    <a:pt x="2639" y="4425"/>
                    <a:pt x="2220" y="4105"/>
                    <a:pt x="1707" y="3783"/>
                  </a:cubicBezTo>
                  <a:lnTo>
                    <a:pt x="1707" y="3783"/>
                  </a:lnTo>
                  <a:cubicBezTo>
                    <a:pt x="2043" y="3459"/>
                    <a:pt x="2109" y="2933"/>
                    <a:pt x="1849" y="2514"/>
                  </a:cubicBezTo>
                  <a:lnTo>
                    <a:pt x="1849" y="2514"/>
                  </a:lnTo>
                  <a:cubicBezTo>
                    <a:pt x="2201" y="2258"/>
                    <a:pt x="2583" y="1970"/>
                    <a:pt x="2966" y="1653"/>
                  </a:cubicBezTo>
                  <a:lnTo>
                    <a:pt x="2966" y="1653"/>
                  </a:lnTo>
                  <a:cubicBezTo>
                    <a:pt x="3185" y="1970"/>
                    <a:pt x="3496" y="2106"/>
                    <a:pt x="3804" y="2106"/>
                  </a:cubicBezTo>
                  <a:cubicBezTo>
                    <a:pt x="4443" y="2106"/>
                    <a:pt x="5068" y="1518"/>
                    <a:pt x="4822" y="735"/>
                  </a:cubicBezTo>
                  <a:cubicBezTo>
                    <a:pt x="4722" y="501"/>
                    <a:pt x="4555" y="268"/>
                    <a:pt x="4321" y="134"/>
                  </a:cubicBezTo>
                  <a:cubicBezTo>
                    <a:pt x="4166" y="45"/>
                    <a:pt x="3980" y="1"/>
                    <a:pt x="3795" y="1"/>
                  </a:cubicBezTo>
                  <a:close/>
                  <a:moveTo>
                    <a:pt x="44" y="3345"/>
                  </a:moveTo>
                  <a:cubicBezTo>
                    <a:pt x="52" y="3584"/>
                    <a:pt x="162" y="3801"/>
                    <a:pt x="419" y="3937"/>
                  </a:cubicBezTo>
                  <a:cubicBezTo>
                    <a:pt x="569" y="4037"/>
                    <a:pt x="744" y="4087"/>
                    <a:pt x="923" y="4087"/>
                  </a:cubicBezTo>
                  <a:cubicBezTo>
                    <a:pt x="1096" y="4087"/>
                    <a:pt x="1272" y="4041"/>
                    <a:pt x="1434" y="3948"/>
                  </a:cubicBezTo>
                  <a:lnTo>
                    <a:pt x="1434" y="3948"/>
                  </a:lnTo>
                  <a:cubicBezTo>
                    <a:pt x="1893" y="4307"/>
                    <a:pt x="2383" y="4602"/>
                    <a:pt x="2842" y="4897"/>
                  </a:cubicBezTo>
                  <a:lnTo>
                    <a:pt x="2842" y="4897"/>
                  </a:lnTo>
                  <a:cubicBezTo>
                    <a:pt x="2690" y="5258"/>
                    <a:pt x="2759" y="5679"/>
                    <a:pt x="2987" y="6005"/>
                  </a:cubicBezTo>
                  <a:cubicBezTo>
                    <a:pt x="3201" y="6280"/>
                    <a:pt x="3526" y="6443"/>
                    <a:pt x="3861" y="6443"/>
                  </a:cubicBezTo>
                  <a:cubicBezTo>
                    <a:pt x="3892" y="6443"/>
                    <a:pt x="3923" y="6441"/>
                    <a:pt x="3954" y="6439"/>
                  </a:cubicBezTo>
                  <a:cubicBezTo>
                    <a:pt x="4255" y="6372"/>
                    <a:pt x="4555" y="6172"/>
                    <a:pt x="4688" y="5905"/>
                  </a:cubicBezTo>
                  <a:cubicBezTo>
                    <a:pt x="4822" y="5671"/>
                    <a:pt x="4855" y="5371"/>
                    <a:pt x="4822" y="5104"/>
                  </a:cubicBezTo>
                  <a:cubicBezTo>
                    <a:pt x="4755" y="4737"/>
                    <a:pt x="4521" y="4437"/>
                    <a:pt x="4188" y="4270"/>
                  </a:cubicBezTo>
                  <a:cubicBezTo>
                    <a:pt x="4054" y="4237"/>
                    <a:pt x="3954" y="4204"/>
                    <a:pt x="3821" y="4204"/>
                  </a:cubicBezTo>
                  <a:cubicBezTo>
                    <a:pt x="3954" y="4237"/>
                    <a:pt x="4088" y="4270"/>
                    <a:pt x="4188" y="4337"/>
                  </a:cubicBezTo>
                  <a:cubicBezTo>
                    <a:pt x="4521" y="4471"/>
                    <a:pt x="4755" y="4804"/>
                    <a:pt x="4822" y="5171"/>
                  </a:cubicBezTo>
                  <a:cubicBezTo>
                    <a:pt x="4855" y="5405"/>
                    <a:pt x="4788" y="5671"/>
                    <a:pt x="4655" y="5905"/>
                  </a:cubicBezTo>
                  <a:cubicBezTo>
                    <a:pt x="4521" y="6172"/>
                    <a:pt x="4255" y="6339"/>
                    <a:pt x="3954" y="6405"/>
                  </a:cubicBezTo>
                  <a:cubicBezTo>
                    <a:pt x="3926" y="6408"/>
                    <a:pt x="3897" y="6409"/>
                    <a:pt x="3869" y="6409"/>
                  </a:cubicBezTo>
                  <a:cubicBezTo>
                    <a:pt x="3560" y="6409"/>
                    <a:pt x="3237" y="6249"/>
                    <a:pt x="3054" y="6005"/>
                  </a:cubicBezTo>
                  <a:cubicBezTo>
                    <a:pt x="2854" y="5671"/>
                    <a:pt x="2787" y="5271"/>
                    <a:pt x="2920" y="4904"/>
                  </a:cubicBezTo>
                  <a:lnTo>
                    <a:pt x="2920" y="4871"/>
                  </a:lnTo>
                  <a:lnTo>
                    <a:pt x="2887" y="4871"/>
                  </a:lnTo>
                  <a:cubicBezTo>
                    <a:pt x="2453" y="4604"/>
                    <a:pt x="1953" y="4304"/>
                    <a:pt x="1486" y="3937"/>
                  </a:cubicBezTo>
                  <a:lnTo>
                    <a:pt x="1419" y="3937"/>
                  </a:lnTo>
                  <a:cubicBezTo>
                    <a:pt x="1276" y="4016"/>
                    <a:pt x="1125" y="4051"/>
                    <a:pt x="978" y="4051"/>
                  </a:cubicBezTo>
                  <a:cubicBezTo>
                    <a:pt x="556" y="4051"/>
                    <a:pt x="160" y="3760"/>
                    <a:pt x="44" y="33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655993" y="2612091"/>
              <a:ext cx="600885" cy="596062"/>
            </a:xfrm>
            <a:custGeom>
              <a:avLst/>
              <a:gdLst/>
              <a:ahLst/>
              <a:cxnLst/>
              <a:rect l="l" t="t" r="r" b="b"/>
              <a:pathLst>
                <a:path w="29155" h="28921" extrusionOk="0">
                  <a:moveTo>
                    <a:pt x="29121" y="14210"/>
                  </a:moveTo>
                  <a:cubicBezTo>
                    <a:pt x="29121" y="14353"/>
                    <a:pt x="29121" y="14410"/>
                    <a:pt x="29121" y="14410"/>
                  </a:cubicBezTo>
                  <a:cubicBezTo>
                    <a:pt x="29121" y="14410"/>
                    <a:pt x="29154" y="14377"/>
                    <a:pt x="29121" y="14210"/>
                  </a:cubicBezTo>
                  <a:close/>
                  <a:moveTo>
                    <a:pt x="14644" y="0"/>
                  </a:moveTo>
                  <a:lnTo>
                    <a:pt x="13710" y="33"/>
                  </a:lnTo>
                  <a:cubicBezTo>
                    <a:pt x="13543" y="67"/>
                    <a:pt x="13376" y="67"/>
                    <a:pt x="13210" y="67"/>
                  </a:cubicBezTo>
                  <a:lnTo>
                    <a:pt x="12743" y="134"/>
                  </a:lnTo>
                  <a:cubicBezTo>
                    <a:pt x="12409" y="200"/>
                    <a:pt x="12076" y="234"/>
                    <a:pt x="11775" y="300"/>
                  </a:cubicBezTo>
                  <a:cubicBezTo>
                    <a:pt x="10441" y="601"/>
                    <a:pt x="9140" y="1068"/>
                    <a:pt x="7939" y="1668"/>
                  </a:cubicBezTo>
                  <a:cubicBezTo>
                    <a:pt x="7639" y="1835"/>
                    <a:pt x="7339" y="2035"/>
                    <a:pt x="7039" y="2235"/>
                  </a:cubicBezTo>
                  <a:cubicBezTo>
                    <a:pt x="6738" y="2402"/>
                    <a:pt x="6438" y="2602"/>
                    <a:pt x="6171" y="2835"/>
                  </a:cubicBezTo>
                  <a:cubicBezTo>
                    <a:pt x="4970" y="3669"/>
                    <a:pt x="3936" y="4703"/>
                    <a:pt x="3102" y="5904"/>
                  </a:cubicBezTo>
                  <a:cubicBezTo>
                    <a:pt x="2202" y="7105"/>
                    <a:pt x="1501" y="8439"/>
                    <a:pt x="1001" y="9874"/>
                  </a:cubicBezTo>
                  <a:cubicBezTo>
                    <a:pt x="0" y="12843"/>
                    <a:pt x="0" y="16045"/>
                    <a:pt x="1001" y="19014"/>
                  </a:cubicBezTo>
                  <a:cubicBezTo>
                    <a:pt x="1501" y="20448"/>
                    <a:pt x="2202" y="21782"/>
                    <a:pt x="3102" y="23017"/>
                  </a:cubicBezTo>
                  <a:cubicBezTo>
                    <a:pt x="3936" y="24184"/>
                    <a:pt x="4970" y="25218"/>
                    <a:pt x="6171" y="26085"/>
                  </a:cubicBezTo>
                  <a:cubicBezTo>
                    <a:pt x="6438" y="26286"/>
                    <a:pt x="6738" y="26486"/>
                    <a:pt x="7039" y="26686"/>
                  </a:cubicBezTo>
                  <a:cubicBezTo>
                    <a:pt x="7339" y="26853"/>
                    <a:pt x="7639" y="27053"/>
                    <a:pt x="7939" y="27220"/>
                  </a:cubicBezTo>
                  <a:cubicBezTo>
                    <a:pt x="8540" y="27520"/>
                    <a:pt x="9173" y="27820"/>
                    <a:pt x="9841" y="28054"/>
                  </a:cubicBezTo>
                  <a:cubicBezTo>
                    <a:pt x="10474" y="28287"/>
                    <a:pt x="11108" y="28454"/>
                    <a:pt x="11775" y="28587"/>
                  </a:cubicBezTo>
                  <a:cubicBezTo>
                    <a:pt x="12076" y="28654"/>
                    <a:pt x="12409" y="28721"/>
                    <a:pt x="12743" y="28754"/>
                  </a:cubicBezTo>
                  <a:lnTo>
                    <a:pt x="13210" y="28821"/>
                  </a:lnTo>
                  <a:cubicBezTo>
                    <a:pt x="13376" y="28854"/>
                    <a:pt x="13543" y="28854"/>
                    <a:pt x="13710" y="28854"/>
                  </a:cubicBezTo>
                  <a:lnTo>
                    <a:pt x="14644" y="28921"/>
                  </a:lnTo>
                  <a:cubicBezTo>
                    <a:pt x="14978" y="28921"/>
                    <a:pt x="15278" y="28887"/>
                    <a:pt x="15611" y="28887"/>
                  </a:cubicBezTo>
                  <a:cubicBezTo>
                    <a:pt x="16212" y="28854"/>
                    <a:pt x="16812" y="28787"/>
                    <a:pt x="17413" y="28654"/>
                  </a:cubicBezTo>
                  <a:cubicBezTo>
                    <a:pt x="21482" y="27887"/>
                    <a:pt x="25051" y="25385"/>
                    <a:pt x="27153" y="21816"/>
                  </a:cubicBezTo>
                  <a:cubicBezTo>
                    <a:pt x="27853" y="20615"/>
                    <a:pt x="28387" y="19314"/>
                    <a:pt x="28721" y="17980"/>
                  </a:cubicBezTo>
                  <a:cubicBezTo>
                    <a:pt x="28854" y="17479"/>
                    <a:pt x="28954" y="16979"/>
                    <a:pt x="28988" y="16479"/>
                  </a:cubicBezTo>
                  <a:cubicBezTo>
                    <a:pt x="29021" y="16245"/>
                    <a:pt x="29054" y="16078"/>
                    <a:pt x="29088" y="15878"/>
                  </a:cubicBezTo>
                  <a:cubicBezTo>
                    <a:pt x="29088" y="15678"/>
                    <a:pt x="29088" y="15511"/>
                    <a:pt x="29088" y="15378"/>
                  </a:cubicBezTo>
                  <a:cubicBezTo>
                    <a:pt x="29121" y="15078"/>
                    <a:pt x="29121" y="14844"/>
                    <a:pt x="29121" y="14677"/>
                  </a:cubicBezTo>
                  <a:lnTo>
                    <a:pt x="29121" y="14444"/>
                  </a:lnTo>
                  <a:cubicBezTo>
                    <a:pt x="29121" y="14444"/>
                    <a:pt x="29121" y="14544"/>
                    <a:pt x="29088" y="14677"/>
                  </a:cubicBezTo>
                  <a:cubicBezTo>
                    <a:pt x="29088" y="14844"/>
                    <a:pt x="29054" y="15078"/>
                    <a:pt x="29054" y="15378"/>
                  </a:cubicBezTo>
                  <a:cubicBezTo>
                    <a:pt x="29054" y="15511"/>
                    <a:pt x="29054" y="15678"/>
                    <a:pt x="29021" y="15878"/>
                  </a:cubicBezTo>
                  <a:cubicBezTo>
                    <a:pt x="29021" y="16045"/>
                    <a:pt x="28954" y="16245"/>
                    <a:pt x="28921" y="16479"/>
                  </a:cubicBezTo>
                  <a:cubicBezTo>
                    <a:pt x="28888" y="16979"/>
                    <a:pt x="28787" y="17479"/>
                    <a:pt x="28621" y="17946"/>
                  </a:cubicBezTo>
                  <a:cubicBezTo>
                    <a:pt x="28287" y="19281"/>
                    <a:pt x="27753" y="20582"/>
                    <a:pt x="27053" y="21749"/>
                  </a:cubicBezTo>
                  <a:cubicBezTo>
                    <a:pt x="24951" y="25285"/>
                    <a:pt x="21416" y="27720"/>
                    <a:pt x="17379" y="28487"/>
                  </a:cubicBezTo>
                  <a:cubicBezTo>
                    <a:pt x="16779" y="28587"/>
                    <a:pt x="16178" y="28654"/>
                    <a:pt x="15578" y="28687"/>
                  </a:cubicBezTo>
                  <a:cubicBezTo>
                    <a:pt x="15278" y="28687"/>
                    <a:pt x="14978" y="28721"/>
                    <a:pt x="14644" y="28721"/>
                  </a:cubicBezTo>
                  <a:lnTo>
                    <a:pt x="13710" y="28687"/>
                  </a:lnTo>
                  <a:cubicBezTo>
                    <a:pt x="13543" y="28654"/>
                    <a:pt x="13376" y="28654"/>
                    <a:pt x="13243" y="28654"/>
                  </a:cubicBezTo>
                  <a:lnTo>
                    <a:pt x="12776" y="28587"/>
                  </a:lnTo>
                  <a:cubicBezTo>
                    <a:pt x="12442" y="28521"/>
                    <a:pt x="12109" y="28487"/>
                    <a:pt x="11809" y="28420"/>
                  </a:cubicBezTo>
                  <a:cubicBezTo>
                    <a:pt x="11142" y="28254"/>
                    <a:pt x="10508" y="28087"/>
                    <a:pt x="9907" y="27853"/>
                  </a:cubicBezTo>
                  <a:cubicBezTo>
                    <a:pt x="9240" y="27620"/>
                    <a:pt x="8640" y="27353"/>
                    <a:pt x="8039" y="27019"/>
                  </a:cubicBezTo>
                  <a:cubicBezTo>
                    <a:pt x="7739" y="26853"/>
                    <a:pt x="7439" y="26653"/>
                    <a:pt x="7139" y="26486"/>
                  </a:cubicBezTo>
                  <a:cubicBezTo>
                    <a:pt x="6838" y="26319"/>
                    <a:pt x="6572" y="26119"/>
                    <a:pt x="6271" y="25885"/>
                  </a:cubicBezTo>
                  <a:cubicBezTo>
                    <a:pt x="5704" y="25485"/>
                    <a:pt x="5171" y="25018"/>
                    <a:pt x="4670" y="24518"/>
                  </a:cubicBezTo>
                  <a:cubicBezTo>
                    <a:pt x="4170" y="23984"/>
                    <a:pt x="3703" y="23450"/>
                    <a:pt x="3269" y="22850"/>
                  </a:cubicBezTo>
                  <a:cubicBezTo>
                    <a:pt x="2369" y="21682"/>
                    <a:pt x="1701" y="20348"/>
                    <a:pt x="1234" y="18947"/>
                  </a:cubicBezTo>
                  <a:cubicBezTo>
                    <a:pt x="234" y="16045"/>
                    <a:pt x="234" y="12876"/>
                    <a:pt x="1234" y="9941"/>
                  </a:cubicBezTo>
                  <a:cubicBezTo>
                    <a:pt x="1701" y="8540"/>
                    <a:pt x="2369" y="7205"/>
                    <a:pt x="3269" y="6038"/>
                  </a:cubicBezTo>
                  <a:cubicBezTo>
                    <a:pt x="3703" y="5437"/>
                    <a:pt x="4170" y="4870"/>
                    <a:pt x="4670" y="4370"/>
                  </a:cubicBezTo>
                  <a:cubicBezTo>
                    <a:pt x="5171" y="3870"/>
                    <a:pt x="5704" y="3403"/>
                    <a:pt x="6271" y="2969"/>
                  </a:cubicBezTo>
                  <a:cubicBezTo>
                    <a:pt x="6572" y="2769"/>
                    <a:pt x="6838" y="2569"/>
                    <a:pt x="7139" y="2402"/>
                  </a:cubicBezTo>
                  <a:cubicBezTo>
                    <a:pt x="7439" y="2202"/>
                    <a:pt x="7739" y="2035"/>
                    <a:pt x="8039" y="1868"/>
                  </a:cubicBezTo>
                  <a:cubicBezTo>
                    <a:pt x="8640" y="1535"/>
                    <a:pt x="9240" y="1268"/>
                    <a:pt x="9907" y="1034"/>
                  </a:cubicBezTo>
                  <a:cubicBezTo>
                    <a:pt x="10508" y="801"/>
                    <a:pt x="11142" y="601"/>
                    <a:pt x="11809" y="467"/>
                  </a:cubicBezTo>
                  <a:cubicBezTo>
                    <a:pt x="12109" y="400"/>
                    <a:pt x="12442" y="367"/>
                    <a:pt x="12776" y="300"/>
                  </a:cubicBezTo>
                  <a:lnTo>
                    <a:pt x="13243" y="234"/>
                  </a:lnTo>
                  <a:cubicBezTo>
                    <a:pt x="13410" y="200"/>
                    <a:pt x="13543" y="200"/>
                    <a:pt x="13710" y="200"/>
                  </a:cubicBezTo>
                  <a:lnTo>
                    <a:pt x="14644" y="134"/>
                  </a:lnTo>
                  <a:cubicBezTo>
                    <a:pt x="14978" y="134"/>
                    <a:pt x="15278" y="200"/>
                    <a:pt x="15578" y="200"/>
                  </a:cubicBezTo>
                  <a:cubicBezTo>
                    <a:pt x="16178" y="200"/>
                    <a:pt x="16779" y="267"/>
                    <a:pt x="17379" y="400"/>
                  </a:cubicBezTo>
                  <a:cubicBezTo>
                    <a:pt x="21416" y="1168"/>
                    <a:pt x="24918" y="3603"/>
                    <a:pt x="27053" y="7105"/>
                  </a:cubicBezTo>
                  <a:cubicBezTo>
                    <a:pt x="27753" y="8306"/>
                    <a:pt x="28287" y="9574"/>
                    <a:pt x="28621" y="10941"/>
                  </a:cubicBezTo>
                  <a:cubicBezTo>
                    <a:pt x="28787" y="11408"/>
                    <a:pt x="28888" y="11909"/>
                    <a:pt x="28954" y="12409"/>
                  </a:cubicBezTo>
                  <a:cubicBezTo>
                    <a:pt x="28988" y="12609"/>
                    <a:pt x="29021" y="12809"/>
                    <a:pt x="29021" y="13009"/>
                  </a:cubicBezTo>
                  <a:lnTo>
                    <a:pt x="29054" y="13510"/>
                  </a:lnTo>
                  <a:cubicBezTo>
                    <a:pt x="29088" y="13810"/>
                    <a:pt x="29088" y="14043"/>
                    <a:pt x="29121" y="14177"/>
                  </a:cubicBezTo>
                  <a:cubicBezTo>
                    <a:pt x="29121" y="14013"/>
                    <a:pt x="29121" y="13793"/>
                    <a:pt x="29121" y="13543"/>
                  </a:cubicBezTo>
                  <a:cubicBezTo>
                    <a:pt x="29088" y="13376"/>
                    <a:pt x="29088" y="13210"/>
                    <a:pt x="29088" y="13043"/>
                  </a:cubicBezTo>
                  <a:cubicBezTo>
                    <a:pt x="29054" y="12843"/>
                    <a:pt x="29021" y="12642"/>
                    <a:pt x="29021" y="12409"/>
                  </a:cubicBezTo>
                  <a:cubicBezTo>
                    <a:pt x="28954" y="11909"/>
                    <a:pt x="28854" y="11408"/>
                    <a:pt x="28721" y="10941"/>
                  </a:cubicBezTo>
                  <a:cubicBezTo>
                    <a:pt x="28387" y="9574"/>
                    <a:pt x="27853" y="8273"/>
                    <a:pt x="27153" y="7072"/>
                  </a:cubicBezTo>
                  <a:cubicBezTo>
                    <a:pt x="25051" y="3503"/>
                    <a:pt x="21482" y="1001"/>
                    <a:pt x="17413" y="234"/>
                  </a:cubicBezTo>
                  <a:cubicBezTo>
                    <a:pt x="16812" y="134"/>
                    <a:pt x="16212" y="67"/>
                    <a:pt x="15611" y="33"/>
                  </a:cubicBezTo>
                  <a:cubicBezTo>
                    <a:pt x="15278" y="0"/>
                    <a:pt x="14978" y="0"/>
                    <a:pt x="14644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802427" y="2755083"/>
              <a:ext cx="339632" cy="308016"/>
            </a:xfrm>
            <a:custGeom>
              <a:avLst/>
              <a:gdLst/>
              <a:ahLst/>
              <a:cxnLst/>
              <a:rect l="l" t="t" r="r" b="b"/>
              <a:pathLst>
                <a:path w="16479" h="14945" extrusionOk="0">
                  <a:moveTo>
                    <a:pt x="100" y="0"/>
                  </a:moveTo>
                  <a:cubicBezTo>
                    <a:pt x="67" y="100"/>
                    <a:pt x="67" y="201"/>
                    <a:pt x="67" y="301"/>
                  </a:cubicBezTo>
                  <a:cubicBezTo>
                    <a:pt x="67" y="501"/>
                    <a:pt x="67" y="801"/>
                    <a:pt x="67" y="1168"/>
                  </a:cubicBezTo>
                  <a:cubicBezTo>
                    <a:pt x="34" y="1935"/>
                    <a:pt x="34" y="3003"/>
                    <a:pt x="34" y="4303"/>
                  </a:cubicBezTo>
                  <a:cubicBezTo>
                    <a:pt x="0" y="7005"/>
                    <a:pt x="0" y="10708"/>
                    <a:pt x="0" y="14811"/>
                  </a:cubicBezTo>
                  <a:lnTo>
                    <a:pt x="0" y="14944"/>
                  </a:lnTo>
                  <a:lnTo>
                    <a:pt x="868" y="14944"/>
                  </a:lnTo>
                  <a:lnTo>
                    <a:pt x="11909" y="14911"/>
                  </a:lnTo>
                  <a:lnTo>
                    <a:pt x="15245" y="14878"/>
                  </a:lnTo>
                  <a:lnTo>
                    <a:pt x="16179" y="14844"/>
                  </a:lnTo>
                  <a:cubicBezTo>
                    <a:pt x="16279" y="14844"/>
                    <a:pt x="16379" y="14844"/>
                    <a:pt x="16479" y="14811"/>
                  </a:cubicBezTo>
                  <a:cubicBezTo>
                    <a:pt x="16345" y="14811"/>
                    <a:pt x="16245" y="14811"/>
                    <a:pt x="16112" y="14778"/>
                  </a:cubicBezTo>
                  <a:lnTo>
                    <a:pt x="15211" y="14778"/>
                  </a:lnTo>
                  <a:lnTo>
                    <a:pt x="11875" y="14744"/>
                  </a:lnTo>
                  <a:lnTo>
                    <a:pt x="834" y="14711"/>
                  </a:lnTo>
                  <a:lnTo>
                    <a:pt x="166" y="14711"/>
                  </a:lnTo>
                  <a:cubicBezTo>
                    <a:pt x="134" y="10648"/>
                    <a:pt x="134" y="6983"/>
                    <a:pt x="134" y="4303"/>
                  </a:cubicBezTo>
                  <a:cubicBezTo>
                    <a:pt x="100" y="3003"/>
                    <a:pt x="100" y="1935"/>
                    <a:pt x="100" y="1168"/>
                  </a:cubicBezTo>
                  <a:lnTo>
                    <a:pt x="100" y="301"/>
                  </a:lnTo>
                  <a:cubicBezTo>
                    <a:pt x="100" y="201"/>
                    <a:pt x="100" y="10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835424" y="2829321"/>
              <a:ext cx="268837" cy="151958"/>
            </a:xfrm>
            <a:custGeom>
              <a:avLst/>
              <a:gdLst/>
              <a:ahLst/>
              <a:cxnLst/>
              <a:rect l="l" t="t" r="r" b="b"/>
              <a:pathLst>
                <a:path w="13044" h="7373" extrusionOk="0">
                  <a:moveTo>
                    <a:pt x="13043" y="1"/>
                  </a:moveTo>
                  <a:lnTo>
                    <a:pt x="13043" y="1"/>
                  </a:lnTo>
                  <a:cubicBezTo>
                    <a:pt x="12876" y="134"/>
                    <a:pt x="12676" y="268"/>
                    <a:pt x="12509" y="401"/>
                  </a:cubicBezTo>
                  <a:lnTo>
                    <a:pt x="11075" y="1569"/>
                  </a:lnTo>
                  <a:cubicBezTo>
                    <a:pt x="9874" y="2569"/>
                    <a:pt x="8240" y="3937"/>
                    <a:pt x="6438" y="5472"/>
                  </a:cubicBezTo>
                  <a:lnTo>
                    <a:pt x="6211" y="5648"/>
                  </a:lnTo>
                  <a:lnTo>
                    <a:pt x="6211" y="5648"/>
                  </a:lnTo>
                  <a:lnTo>
                    <a:pt x="4237" y="3804"/>
                  </a:lnTo>
                  <a:lnTo>
                    <a:pt x="4170" y="3770"/>
                  </a:lnTo>
                  <a:lnTo>
                    <a:pt x="4103" y="3804"/>
                  </a:lnTo>
                  <a:lnTo>
                    <a:pt x="1135" y="6372"/>
                  </a:lnTo>
                  <a:lnTo>
                    <a:pt x="301" y="7106"/>
                  </a:lnTo>
                  <a:cubicBezTo>
                    <a:pt x="201" y="7173"/>
                    <a:pt x="101" y="7273"/>
                    <a:pt x="0" y="7373"/>
                  </a:cubicBezTo>
                  <a:cubicBezTo>
                    <a:pt x="134" y="7306"/>
                    <a:pt x="234" y="7240"/>
                    <a:pt x="334" y="7139"/>
                  </a:cubicBezTo>
                  <a:lnTo>
                    <a:pt x="1201" y="6439"/>
                  </a:lnTo>
                  <a:lnTo>
                    <a:pt x="4166" y="3996"/>
                  </a:lnTo>
                  <a:lnTo>
                    <a:pt x="4166" y="3996"/>
                  </a:lnTo>
                  <a:cubicBezTo>
                    <a:pt x="4783" y="4579"/>
                    <a:pt x="5461" y="5194"/>
                    <a:pt x="6138" y="5872"/>
                  </a:cubicBezTo>
                  <a:lnTo>
                    <a:pt x="6205" y="5905"/>
                  </a:lnTo>
                  <a:lnTo>
                    <a:pt x="6305" y="5872"/>
                  </a:lnTo>
                  <a:lnTo>
                    <a:pt x="6572" y="5638"/>
                  </a:lnTo>
                  <a:cubicBezTo>
                    <a:pt x="8373" y="4104"/>
                    <a:pt x="10008" y="2703"/>
                    <a:pt x="11175" y="1669"/>
                  </a:cubicBezTo>
                  <a:lnTo>
                    <a:pt x="12576" y="468"/>
                  </a:lnTo>
                  <a:cubicBezTo>
                    <a:pt x="12743" y="335"/>
                    <a:pt x="12910" y="168"/>
                    <a:pt x="130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8024479" y="2825199"/>
              <a:ext cx="82522" cy="74959"/>
            </a:xfrm>
            <a:custGeom>
              <a:avLst/>
              <a:gdLst/>
              <a:ahLst/>
              <a:cxnLst/>
              <a:rect l="l" t="t" r="r" b="b"/>
              <a:pathLst>
                <a:path w="4004" h="3637" extrusionOk="0">
                  <a:moveTo>
                    <a:pt x="3703" y="1"/>
                  </a:moveTo>
                  <a:cubicBezTo>
                    <a:pt x="2703" y="1"/>
                    <a:pt x="1769" y="34"/>
                    <a:pt x="1101" y="34"/>
                  </a:cubicBezTo>
                  <a:cubicBezTo>
                    <a:pt x="735" y="34"/>
                    <a:pt x="368" y="34"/>
                    <a:pt x="1" y="101"/>
                  </a:cubicBezTo>
                  <a:cubicBezTo>
                    <a:pt x="269" y="150"/>
                    <a:pt x="538" y="181"/>
                    <a:pt x="807" y="181"/>
                  </a:cubicBezTo>
                  <a:cubicBezTo>
                    <a:pt x="905" y="181"/>
                    <a:pt x="1003" y="177"/>
                    <a:pt x="1101" y="168"/>
                  </a:cubicBezTo>
                  <a:cubicBezTo>
                    <a:pt x="1769" y="201"/>
                    <a:pt x="2703" y="201"/>
                    <a:pt x="3703" y="201"/>
                  </a:cubicBezTo>
                  <a:lnTo>
                    <a:pt x="3770" y="201"/>
                  </a:lnTo>
                  <a:cubicBezTo>
                    <a:pt x="3772" y="1159"/>
                    <a:pt x="3803" y="1990"/>
                    <a:pt x="3803" y="2603"/>
                  </a:cubicBezTo>
                  <a:cubicBezTo>
                    <a:pt x="3803" y="2970"/>
                    <a:pt x="3837" y="3303"/>
                    <a:pt x="3870" y="3637"/>
                  </a:cubicBezTo>
                  <a:cubicBezTo>
                    <a:pt x="3937" y="3303"/>
                    <a:pt x="3970" y="2970"/>
                    <a:pt x="3970" y="2603"/>
                  </a:cubicBezTo>
                  <a:cubicBezTo>
                    <a:pt x="4004" y="1969"/>
                    <a:pt x="4004" y="1102"/>
                    <a:pt x="4004" y="101"/>
                  </a:cubicBezTo>
                  <a:lnTo>
                    <a:pt x="40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8279549" y="2010341"/>
              <a:ext cx="452390" cy="449319"/>
            </a:xfrm>
            <a:custGeom>
              <a:avLst/>
              <a:gdLst/>
              <a:ahLst/>
              <a:cxnLst/>
              <a:rect l="l" t="t" r="r" b="b"/>
              <a:pathLst>
                <a:path w="21950" h="21801" extrusionOk="0">
                  <a:moveTo>
                    <a:pt x="11115" y="1"/>
                  </a:moveTo>
                  <a:cubicBezTo>
                    <a:pt x="9853" y="1"/>
                    <a:pt x="8601" y="209"/>
                    <a:pt x="7405" y="643"/>
                  </a:cubicBezTo>
                  <a:cubicBezTo>
                    <a:pt x="6905" y="810"/>
                    <a:pt x="6438" y="1044"/>
                    <a:pt x="5971" y="1277"/>
                  </a:cubicBezTo>
                  <a:cubicBezTo>
                    <a:pt x="5504" y="1544"/>
                    <a:pt x="5070" y="1811"/>
                    <a:pt x="4637" y="2144"/>
                  </a:cubicBezTo>
                  <a:cubicBezTo>
                    <a:pt x="4203" y="2445"/>
                    <a:pt x="3770" y="2812"/>
                    <a:pt x="3403" y="3178"/>
                  </a:cubicBezTo>
                  <a:cubicBezTo>
                    <a:pt x="3002" y="3579"/>
                    <a:pt x="2635" y="3979"/>
                    <a:pt x="2335" y="4446"/>
                  </a:cubicBezTo>
                  <a:cubicBezTo>
                    <a:pt x="1635" y="5347"/>
                    <a:pt x="1101" y="6347"/>
                    <a:pt x="767" y="7448"/>
                  </a:cubicBezTo>
                  <a:cubicBezTo>
                    <a:pt x="0" y="9683"/>
                    <a:pt x="0" y="12118"/>
                    <a:pt x="767" y="14353"/>
                  </a:cubicBezTo>
                  <a:cubicBezTo>
                    <a:pt x="1101" y="15421"/>
                    <a:pt x="1635" y="16455"/>
                    <a:pt x="2302" y="17355"/>
                  </a:cubicBezTo>
                  <a:cubicBezTo>
                    <a:pt x="2635" y="17789"/>
                    <a:pt x="3002" y="18223"/>
                    <a:pt x="3403" y="18623"/>
                  </a:cubicBezTo>
                  <a:cubicBezTo>
                    <a:pt x="3770" y="18990"/>
                    <a:pt x="4203" y="19357"/>
                    <a:pt x="4637" y="19657"/>
                  </a:cubicBezTo>
                  <a:cubicBezTo>
                    <a:pt x="5070" y="19991"/>
                    <a:pt x="5504" y="20257"/>
                    <a:pt x="5971" y="20524"/>
                  </a:cubicBezTo>
                  <a:cubicBezTo>
                    <a:pt x="6438" y="20758"/>
                    <a:pt x="6905" y="20958"/>
                    <a:pt x="7405" y="21158"/>
                  </a:cubicBezTo>
                  <a:cubicBezTo>
                    <a:pt x="8601" y="21593"/>
                    <a:pt x="9867" y="21801"/>
                    <a:pt x="11130" y="21801"/>
                  </a:cubicBezTo>
                  <a:cubicBezTo>
                    <a:pt x="11806" y="21801"/>
                    <a:pt x="12480" y="21741"/>
                    <a:pt x="13143" y="21625"/>
                  </a:cubicBezTo>
                  <a:cubicBezTo>
                    <a:pt x="16212" y="21025"/>
                    <a:pt x="18880" y="19123"/>
                    <a:pt x="20482" y="16455"/>
                  </a:cubicBezTo>
                  <a:cubicBezTo>
                    <a:pt x="21015" y="15521"/>
                    <a:pt x="21416" y="14553"/>
                    <a:pt x="21649" y="13519"/>
                  </a:cubicBezTo>
                  <a:cubicBezTo>
                    <a:pt x="21749" y="13152"/>
                    <a:pt x="21816" y="12785"/>
                    <a:pt x="21883" y="12385"/>
                  </a:cubicBezTo>
                  <a:cubicBezTo>
                    <a:pt x="21883" y="12252"/>
                    <a:pt x="21949" y="12085"/>
                    <a:pt x="21949" y="11951"/>
                  </a:cubicBezTo>
                  <a:lnTo>
                    <a:pt x="21949" y="11551"/>
                  </a:lnTo>
                  <a:lnTo>
                    <a:pt x="21949" y="11051"/>
                  </a:lnTo>
                  <a:cubicBezTo>
                    <a:pt x="21949" y="10984"/>
                    <a:pt x="21949" y="10917"/>
                    <a:pt x="21949" y="10884"/>
                  </a:cubicBezTo>
                  <a:cubicBezTo>
                    <a:pt x="21946" y="10888"/>
                    <a:pt x="21942" y="10892"/>
                    <a:pt x="21940" y="10896"/>
                  </a:cubicBezTo>
                  <a:lnTo>
                    <a:pt x="21940" y="10896"/>
                  </a:lnTo>
                  <a:cubicBezTo>
                    <a:pt x="21916" y="10836"/>
                    <a:pt x="21916" y="10777"/>
                    <a:pt x="21916" y="10717"/>
                  </a:cubicBezTo>
                  <a:lnTo>
                    <a:pt x="21916" y="10751"/>
                  </a:lnTo>
                  <a:cubicBezTo>
                    <a:pt x="21916" y="10780"/>
                    <a:pt x="21916" y="10837"/>
                    <a:pt x="21940" y="10896"/>
                  </a:cubicBezTo>
                  <a:lnTo>
                    <a:pt x="21940" y="10896"/>
                  </a:lnTo>
                  <a:cubicBezTo>
                    <a:pt x="21940" y="10896"/>
                    <a:pt x="21940" y="10896"/>
                    <a:pt x="21940" y="10896"/>
                  </a:cubicBezTo>
                  <a:lnTo>
                    <a:pt x="21940" y="10896"/>
                  </a:lnTo>
                  <a:cubicBezTo>
                    <a:pt x="21942" y="10903"/>
                    <a:pt x="21946" y="10910"/>
                    <a:pt x="21949" y="10917"/>
                  </a:cubicBezTo>
                  <a:lnTo>
                    <a:pt x="21949" y="10917"/>
                  </a:lnTo>
                  <a:cubicBezTo>
                    <a:pt x="21946" y="10910"/>
                    <a:pt x="21942" y="10903"/>
                    <a:pt x="21940" y="10896"/>
                  </a:cubicBezTo>
                  <a:lnTo>
                    <a:pt x="21940" y="10896"/>
                  </a:lnTo>
                  <a:cubicBezTo>
                    <a:pt x="21916" y="10932"/>
                    <a:pt x="21916" y="10991"/>
                    <a:pt x="21916" y="11051"/>
                  </a:cubicBezTo>
                  <a:cubicBezTo>
                    <a:pt x="21916" y="11184"/>
                    <a:pt x="21883" y="11351"/>
                    <a:pt x="21883" y="11551"/>
                  </a:cubicBezTo>
                  <a:cubicBezTo>
                    <a:pt x="21849" y="11685"/>
                    <a:pt x="21849" y="11818"/>
                    <a:pt x="21849" y="11951"/>
                  </a:cubicBezTo>
                  <a:cubicBezTo>
                    <a:pt x="21849" y="12085"/>
                    <a:pt x="21816" y="12218"/>
                    <a:pt x="21782" y="12385"/>
                  </a:cubicBezTo>
                  <a:cubicBezTo>
                    <a:pt x="21716" y="12752"/>
                    <a:pt x="21649" y="13152"/>
                    <a:pt x="21549" y="13519"/>
                  </a:cubicBezTo>
                  <a:cubicBezTo>
                    <a:pt x="21282" y="14520"/>
                    <a:pt x="20882" y="15487"/>
                    <a:pt x="20348" y="16355"/>
                  </a:cubicBezTo>
                  <a:cubicBezTo>
                    <a:pt x="18366" y="19692"/>
                    <a:pt x="14817" y="21594"/>
                    <a:pt x="11108" y="21594"/>
                  </a:cubicBezTo>
                  <a:cubicBezTo>
                    <a:pt x="9886" y="21594"/>
                    <a:pt x="8646" y="21388"/>
                    <a:pt x="7439" y="20958"/>
                  </a:cubicBezTo>
                  <a:cubicBezTo>
                    <a:pt x="6972" y="20791"/>
                    <a:pt x="6505" y="20591"/>
                    <a:pt x="6038" y="20357"/>
                  </a:cubicBezTo>
                  <a:cubicBezTo>
                    <a:pt x="5604" y="20091"/>
                    <a:pt x="5171" y="19824"/>
                    <a:pt x="4737" y="19524"/>
                  </a:cubicBezTo>
                  <a:cubicBezTo>
                    <a:pt x="4303" y="19190"/>
                    <a:pt x="3903" y="18856"/>
                    <a:pt x="3536" y="18489"/>
                  </a:cubicBezTo>
                  <a:cubicBezTo>
                    <a:pt x="3136" y="18089"/>
                    <a:pt x="2802" y="17656"/>
                    <a:pt x="2469" y="17222"/>
                  </a:cubicBezTo>
                  <a:cubicBezTo>
                    <a:pt x="1801" y="16321"/>
                    <a:pt x="1301" y="15321"/>
                    <a:pt x="934" y="14286"/>
                  </a:cubicBezTo>
                  <a:cubicBezTo>
                    <a:pt x="200" y="12085"/>
                    <a:pt x="200" y="9683"/>
                    <a:pt x="934" y="7515"/>
                  </a:cubicBezTo>
                  <a:cubicBezTo>
                    <a:pt x="1301" y="6447"/>
                    <a:pt x="1801" y="5447"/>
                    <a:pt x="2469" y="4546"/>
                  </a:cubicBezTo>
                  <a:cubicBezTo>
                    <a:pt x="2802" y="4112"/>
                    <a:pt x="3136" y="3679"/>
                    <a:pt x="3536" y="3312"/>
                  </a:cubicBezTo>
                  <a:cubicBezTo>
                    <a:pt x="3903" y="2945"/>
                    <a:pt x="4303" y="2578"/>
                    <a:pt x="4737" y="2278"/>
                  </a:cubicBezTo>
                  <a:cubicBezTo>
                    <a:pt x="5171" y="1944"/>
                    <a:pt x="5604" y="1677"/>
                    <a:pt x="6038" y="1444"/>
                  </a:cubicBezTo>
                  <a:cubicBezTo>
                    <a:pt x="6505" y="1210"/>
                    <a:pt x="6972" y="977"/>
                    <a:pt x="7439" y="810"/>
                  </a:cubicBezTo>
                  <a:cubicBezTo>
                    <a:pt x="8650" y="370"/>
                    <a:pt x="9895" y="160"/>
                    <a:pt x="11122" y="160"/>
                  </a:cubicBezTo>
                  <a:cubicBezTo>
                    <a:pt x="14826" y="160"/>
                    <a:pt x="18368" y="2081"/>
                    <a:pt x="20348" y="5413"/>
                  </a:cubicBezTo>
                  <a:cubicBezTo>
                    <a:pt x="20882" y="6281"/>
                    <a:pt x="21282" y="7248"/>
                    <a:pt x="21549" y="8282"/>
                  </a:cubicBezTo>
                  <a:cubicBezTo>
                    <a:pt x="21649" y="8649"/>
                    <a:pt x="21716" y="9016"/>
                    <a:pt x="21782" y="9383"/>
                  </a:cubicBezTo>
                  <a:cubicBezTo>
                    <a:pt x="21816" y="9550"/>
                    <a:pt x="21816" y="9716"/>
                    <a:pt x="21849" y="9850"/>
                  </a:cubicBezTo>
                  <a:cubicBezTo>
                    <a:pt x="21883" y="9983"/>
                    <a:pt x="21883" y="10117"/>
                    <a:pt x="21883" y="10217"/>
                  </a:cubicBezTo>
                  <a:cubicBezTo>
                    <a:pt x="21916" y="10450"/>
                    <a:pt x="21916" y="10617"/>
                    <a:pt x="21916" y="10717"/>
                  </a:cubicBezTo>
                  <a:lnTo>
                    <a:pt x="21916" y="10217"/>
                  </a:lnTo>
                  <a:cubicBezTo>
                    <a:pt x="21916" y="10117"/>
                    <a:pt x="21916" y="9983"/>
                    <a:pt x="21916" y="9850"/>
                  </a:cubicBezTo>
                  <a:cubicBezTo>
                    <a:pt x="21883" y="9716"/>
                    <a:pt x="21883" y="9550"/>
                    <a:pt x="21849" y="9383"/>
                  </a:cubicBezTo>
                  <a:cubicBezTo>
                    <a:pt x="21816" y="9016"/>
                    <a:pt x="21716" y="8649"/>
                    <a:pt x="21649" y="8282"/>
                  </a:cubicBezTo>
                  <a:cubicBezTo>
                    <a:pt x="21382" y="7248"/>
                    <a:pt x="20982" y="6247"/>
                    <a:pt x="20448" y="5347"/>
                  </a:cubicBezTo>
                  <a:cubicBezTo>
                    <a:pt x="18880" y="2645"/>
                    <a:pt x="16212" y="777"/>
                    <a:pt x="13143" y="176"/>
                  </a:cubicBezTo>
                  <a:cubicBezTo>
                    <a:pt x="12469" y="60"/>
                    <a:pt x="11791" y="1"/>
                    <a:pt x="11115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8390224" y="2111680"/>
              <a:ext cx="236520" cy="221681"/>
            </a:xfrm>
            <a:custGeom>
              <a:avLst/>
              <a:gdLst/>
              <a:ahLst/>
              <a:cxnLst/>
              <a:rect l="l" t="t" r="r" b="b"/>
              <a:pathLst>
                <a:path w="11476" h="10756" extrusionOk="0">
                  <a:moveTo>
                    <a:pt x="5750" y="0"/>
                  </a:moveTo>
                  <a:cubicBezTo>
                    <a:pt x="5613" y="0"/>
                    <a:pt x="5473" y="75"/>
                    <a:pt x="5405" y="230"/>
                  </a:cubicBezTo>
                  <a:lnTo>
                    <a:pt x="3937" y="3132"/>
                  </a:lnTo>
                  <a:cubicBezTo>
                    <a:pt x="3903" y="3232"/>
                    <a:pt x="3803" y="3332"/>
                    <a:pt x="3670" y="3332"/>
                  </a:cubicBezTo>
                  <a:lnTo>
                    <a:pt x="434" y="3799"/>
                  </a:lnTo>
                  <a:cubicBezTo>
                    <a:pt x="134" y="3865"/>
                    <a:pt x="1" y="4232"/>
                    <a:pt x="234" y="4466"/>
                  </a:cubicBezTo>
                  <a:lnTo>
                    <a:pt x="2569" y="6734"/>
                  </a:lnTo>
                  <a:cubicBezTo>
                    <a:pt x="2669" y="6834"/>
                    <a:pt x="2703" y="6934"/>
                    <a:pt x="2669" y="7068"/>
                  </a:cubicBezTo>
                  <a:lnTo>
                    <a:pt x="2136" y="10303"/>
                  </a:lnTo>
                  <a:cubicBezTo>
                    <a:pt x="2057" y="10540"/>
                    <a:pt x="2246" y="10755"/>
                    <a:pt x="2477" y="10755"/>
                  </a:cubicBezTo>
                  <a:cubicBezTo>
                    <a:pt x="2540" y="10755"/>
                    <a:pt x="2605" y="10739"/>
                    <a:pt x="2669" y="10704"/>
                  </a:cubicBezTo>
                  <a:lnTo>
                    <a:pt x="5571" y="9203"/>
                  </a:lnTo>
                  <a:cubicBezTo>
                    <a:pt x="5621" y="9169"/>
                    <a:pt x="5680" y="9153"/>
                    <a:pt x="5738" y="9153"/>
                  </a:cubicBezTo>
                  <a:cubicBezTo>
                    <a:pt x="5797" y="9153"/>
                    <a:pt x="5855" y="9169"/>
                    <a:pt x="5905" y="9203"/>
                  </a:cubicBezTo>
                  <a:lnTo>
                    <a:pt x="8807" y="10704"/>
                  </a:lnTo>
                  <a:cubicBezTo>
                    <a:pt x="8866" y="10730"/>
                    <a:pt x="8926" y="10742"/>
                    <a:pt x="8984" y="10742"/>
                  </a:cubicBezTo>
                  <a:cubicBezTo>
                    <a:pt x="9221" y="10742"/>
                    <a:pt x="9421" y="10538"/>
                    <a:pt x="9341" y="10270"/>
                  </a:cubicBezTo>
                  <a:lnTo>
                    <a:pt x="8807" y="7034"/>
                  </a:lnTo>
                  <a:cubicBezTo>
                    <a:pt x="8774" y="6934"/>
                    <a:pt x="8807" y="6801"/>
                    <a:pt x="8907" y="6734"/>
                  </a:cubicBezTo>
                  <a:lnTo>
                    <a:pt x="11242" y="4433"/>
                  </a:lnTo>
                  <a:cubicBezTo>
                    <a:pt x="11476" y="4232"/>
                    <a:pt x="11342" y="3832"/>
                    <a:pt x="11042" y="3799"/>
                  </a:cubicBezTo>
                  <a:lnTo>
                    <a:pt x="7806" y="3332"/>
                  </a:lnTo>
                  <a:cubicBezTo>
                    <a:pt x="7673" y="3298"/>
                    <a:pt x="7573" y="3232"/>
                    <a:pt x="7539" y="3132"/>
                  </a:cubicBezTo>
                  <a:lnTo>
                    <a:pt x="6072" y="196"/>
                  </a:lnTo>
                  <a:cubicBezTo>
                    <a:pt x="6007" y="67"/>
                    <a:pt x="5879" y="0"/>
                    <a:pt x="57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8390925" y="2111454"/>
              <a:ext cx="237881" cy="222959"/>
            </a:xfrm>
            <a:custGeom>
              <a:avLst/>
              <a:gdLst/>
              <a:ahLst/>
              <a:cxnLst/>
              <a:rect l="l" t="t" r="r" b="b"/>
              <a:pathLst>
                <a:path w="11542" h="10818" extrusionOk="0">
                  <a:moveTo>
                    <a:pt x="6071" y="207"/>
                  </a:moveTo>
                  <a:cubicBezTo>
                    <a:pt x="6071" y="224"/>
                    <a:pt x="6079" y="241"/>
                    <a:pt x="6088" y="257"/>
                  </a:cubicBezTo>
                  <a:lnTo>
                    <a:pt x="6071" y="207"/>
                  </a:lnTo>
                  <a:close/>
                  <a:moveTo>
                    <a:pt x="6088" y="257"/>
                  </a:moveTo>
                  <a:lnTo>
                    <a:pt x="6104" y="307"/>
                  </a:lnTo>
                  <a:cubicBezTo>
                    <a:pt x="6104" y="291"/>
                    <a:pt x="6096" y="274"/>
                    <a:pt x="6088" y="257"/>
                  </a:cubicBezTo>
                  <a:close/>
                  <a:moveTo>
                    <a:pt x="6104" y="307"/>
                  </a:moveTo>
                  <a:cubicBezTo>
                    <a:pt x="6138" y="374"/>
                    <a:pt x="6171" y="474"/>
                    <a:pt x="6238" y="574"/>
                  </a:cubicBezTo>
                  <a:lnTo>
                    <a:pt x="6104" y="307"/>
                  </a:lnTo>
                  <a:close/>
                  <a:moveTo>
                    <a:pt x="5706" y="1"/>
                  </a:moveTo>
                  <a:cubicBezTo>
                    <a:pt x="5562" y="1"/>
                    <a:pt x="5424" y="95"/>
                    <a:pt x="5337" y="241"/>
                  </a:cubicBezTo>
                  <a:cubicBezTo>
                    <a:pt x="5270" y="407"/>
                    <a:pt x="5170" y="607"/>
                    <a:pt x="5070" y="841"/>
                  </a:cubicBezTo>
                  <a:lnTo>
                    <a:pt x="4270" y="2409"/>
                  </a:lnTo>
                  <a:lnTo>
                    <a:pt x="4003" y="2909"/>
                  </a:lnTo>
                  <a:lnTo>
                    <a:pt x="3903" y="3143"/>
                  </a:lnTo>
                  <a:cubicBezTo>
                    <a:pt x="3836" y="3243"/>
                    <a:pt x="3769" y="3276"/>
                    <a:pt x="3703" y="3309"/>
                  </a:cubicBezTo>
                  <a:lnTo>
                    <a:pt x="2468" y="3476"/>
                  </a:lnTo>
                  <a:lnTo>
                    <a:pt x="1101" y="3676"/>
                  </a:lnTo>
                  <a:lnTo>
                    <a:pt x="367" y="3776"/>
                  </a:lnTo>
                  <a:cubicBezTo>
                    <a:pt x="234" y="3810"/>
                    <a:pt x="100" y="3910"/>
                    <a:pt x="67" y="4077"/>
                  </a:cubicBezTo>
                  <a:cubicBezTo>
                    <a:pt x="0" y="4210"/>
                    <a:pt x="33" y="4377"/>
                    <a:pt x="133" y="4477"/>
                  </a:cubicBezTo>
                  <a:lnTo>
                    <a:pt x="2468" y="6779"/>
                  </a:lnTo>
                  <a:cubicBezTo>
                    <a:pt x="2569" y="6879"/>
                    <a:pt x="2602" y="7012"/>
                    <a:pt x="2569" y="7112"/>
                  </a:cubicBezTo>
                  <a:lnTo>
                    <a:pt x="2502" y="7546"/>
                  </a:lnTo>
                  <a:cubicBezTo>
                    <a:pt x="2468" y="7846"/>
                    <a:pt x="2402" y="8113"/>
                    <a:pt x="2335" y="8413"/>
                  </a:cubicBezTo>
                  <a:cubicBezTo>
                    <a:pt x="2235" y="9014"/>
                    <a:pt x="2135" y="9647"/>
                    <a:pt x="2035" y="10248"/>
                  </a:cubicBezTo>
                  <a:cubicBezTo>
                    <a:pt x="1972" y="10533"/>
                    <a:pt x="2178" y="10817"/>
                    <a:pt x="2456" y="10817"/>
                  </a:cubicBezTo>
                  <a:cubicBezTo>
                    <a:pt x="2471" y="10817"/>
                    <a:pt x="2486" y="10817"/>
                    <a:pt x="2502" y="10815"/>
                  </a:cubicBezTo>
                  <a:cubicBezTo>
                    <a:pt x="2602" y="10815"/>
                    <a:pt x="2702" y="10781"/>
                    <a:pt x="2769" y="10715"/>
                  </a:cubicBezTo>
                  <a:lnTo>
                    <a:pt x="3603" y="10281"/>
                  </a:lnTo>
                  <a:lnTo>
                    <a:pt x="5371" y="9347"/>
                  </a:lnTo>
                  <a:lnTo>
                    <a:pt x="5571" y="9247"/>
                  </a:lnTo>
                  <a:cubicBezTo>
                    <a:pt x="5637" y="9214"/>
                    <a:pt x="5704" y="9214"/>
                    <a:pt x="5771" y="9214"/>
                  </a:cubicBezTo>
                  <a:cubicBezTo>
                    <a:pt x="5838" y="9247"/>
                    <a:pt x="5904" y="9280"/>
                    <a:pt x="5971" y="9314"/>
                  </a:cubicBezTo>
                  <a:lnTo>
                    <a:pt x="6204" y="9414"/>
                  </a:lnTo>
                  <a:lnTo>
                    <a:pt x="7072" y="9881"/>
                  </a:lnTo>
                  <a:lnTo>
                    <a:pt x="8773" y="10781"/>
                  </a:lnTo>
                  <a:cubicBezTo>
                    <a:pt x="8826" y="10803"/>
                    <a:pt x="8882" y="10814"/>
                    <a:pt x="8938" y="10814"/>
                  </a:cubicBezTo>
                  <a:cubicBezTo>
                    <a:pt x="9060" y="10814"/>
                    <a:pt x="9182" y="10762"/>
                    <a:pt x="9273" y="10648"/>
                  </a:cubicBezTo>
                  <a:cubicBezTo>
                    <a:pt x="9340" y="10581"/>
                    <a:pt x="9407" y="10515"/>
                    <a:pt x="9407" y="10415"/>
                  </a:cubicBezTo>
                  <a:cubicBezTo>
                    <a:pt x="9407" y="10314"/>
                    <a:pt x="9407" y="10248"/>
                    <a:pt x="9373" y="10148"/>
                  </a:cubicBezTo>
                  <a:cubicBezTo>
                    <a:pt x="9307" y="9847"/>
                    <a:pt x="9273" y="9547"/>
                    <a:pt x="9207" y="9247"/>
                  </a:cubicBezTo>
                  <a:cubicBezTo>
                    <a:pt x="9107" y="8647"/>
                    <a:pt x="9007" y="8080"/>
                    <a:pt x="8906" y="7512"/>
                  </a:cubicBezTo>
                  <a:cubicBezTo>
                    <a:pt x="8873" y="7379"/>
                    <a:pt x="8873" y="7212"/>
                    <a:pt x="8840" y="7079"/>
                  </a:cubicBezTo>
                  <a:cubicBezTo>
                    <a:pt x="8806" y="6979"/>
                    <a:pt x="8873" y="6845"/>
                    <a:pt x="8973" y="6779"/>
                  </a:cubicBezTo>
                  <a:lnTo>
                    <a:pt x="9574" y="6178"/>
                  </a:lnTo>
                  <a:lnTo>
                    <a:pt x="10741" y="5077"/>
                  </a:lnTo>
                  <a:lnTo>
                    <a:pt x="11275" y="4544"/>
                  </a:lnTo>
                  <a:cubicBezTo>
                    <a:pt x="11542" y="4343"/>
                    <a:pt x="11508" y="3943"/>
                    <a:pt x="11208" y="3810"/>
                  </a:cubicBezTo>
                  <a:cubicBezTo>
                    <a:pt x="11075" y="3776"/>
                    <a:pt x="10975" y="3743"/>
                    <a:pt x="10841" y="3743"/>
                  </a:cubicBezTo>
                  <a:lnTo>
                    <a:pt x="10508" y="3676"/>
                  </a:lnTo>
                  <a:lnTo>
                    <a:pt x="9840" y="3576"/>
                  </a:lnTo>
                  <a:lnTo>
                    <a:pt x="8573" y="3409"/>
                  </a:lnTo>
                  <a:lnTo>
                    <a:pt x="8006" y="3343"/>
                  </a:lnTo>
                  <a:cubicBezTo>
                    <a:pt x="7906" y="3309"/>
                    <a:pt x="7839" y="3309"/>
                    <a:pt x="7739" y="3309"/>
                  </a:cubicBezTo>
                  <a:cubicBezTo>
                    <a:pt x="7672" y="3276"/>
                    <a:pt x="7606" y="3209"/>
                    <a:pt x="7572" y="3143"/>
                  </a:cubicBezTo>
                  <a:cubicBezTo>
                    <a:pt x="7239" y="2542"/>
                    <a:pt x="6972" y="2008"/>
                    <a:pt x="6772" y="1575"/>
                  </a:cubicBezTo>
                  <a:cubicBezTo>
                    <a:pt x="6538" y="1141"/>
                    <a:pt x="6371" y="808"/>
                    <a:pt x="6238" y="574"/>
                  </a:cubicBezTo>
                  <a:lnTo>
                    <a:pt x="6238" y="574"/>
                  </a:lnTo>
                  <a:lnTo>
                    <a:pt x="6671" y="1575"/>
                  </a:lnTo>
                  <a:lnTo>
                    <a:pt x="7439" y="3176"/>
                  </a:lnTo>
                  <a:cubicBezTo>
                    <a:pt x="7505" y="3276"/>
                    <a:pt x="7572" y="3343"/>
                    <a:pt x="7672" y="3376"/>
                  </a:cubicBezTo>
                  <a:cubicBezTo>
                    <a:pt x="7772" y="3409"/>
                    <a:pt x="7839" y="3409"/>
                    <a:pt x="7939" y="3409"/>
                  </a:cubicBezTo>
                  <a:lnTo>
                    <a:pt x="8506" y="3510"/>
                  </a:lnTo>
                  <a:lnTo>
                    <a:pt x="9774" y="3676"/>
                  </a:lnTo>
                  <a:lnTo>
                    <a:pt x="10441" y="3776"/>
                  </a:lnTo>
                  <a:lnTo>
                    <a:pt x="10774" y="3843"/>
                  </a:lnTo>
                  <a:cubicBezTo>
                    <a:pt x="10875" y="3843"/>
                    <a:pt x="11008" y="3876"/>
                    <a:pt x="11108" y="3910"/>
                  </a:cubicBezTo>
                  <a:cubicBezTo>
                    <a:pt x="11308" y="4010"/>
                    <a:pt x="11308" y="4277"/>
                    <a:pt x="11141" y="4444"/>
                  </a:cubicBezTo>
                  <a:lnTo>
                    <a:pt x="10608" y="4944"/>
                  </a:lnTo>
                  <a:lnTo>
                    <a:pt x="9440" y="6078"/>
                  </a:lnTo>
                  <a:lnTo>
                    <a:pt x="8840" y="6645"/>
                  </a:lnTo>
                  <a:cubicBezTo>
                    <a:pt x="8706" y="6745"/>
                    <a:pt x="8673" y="6945"/>
                    <a:pt x="8673" y="7112"/>
                  </a:cubicBezTo>
                  <a:cubicBezTo>
                    <a:pt x="8706" y="7212"/>
                    <a:pt x="8740" y="7379"/>
                    <a:pt x="8773" y="7512"/>
                  </a:cubicBezTo>
                  <a:cubicBezTo>
                    <a:pt x="8873" y="8080"/>
                    <a:pt x="8973" y="8680"/>
                    <a:pt x="9073" y="9280"/>
                  </a:cubicBezTo>
                  <a:cubicBezTo>
                    <a:pt x="9107" y="9581"/>
                    <a:pt x="9173" y="9881"/>
                    <a:pt x="9207" y="10181"/>
                  </a:cubicBezTo>
                  <a:cubicBezTo>
                    <a:pt x="9240" y="10248"/>
                    <a:pt x="9240" y="10314"/>
                    <a:pt x="9240" y="10381"/>
                  </a:cubicBezTo>
                  <a:cubicBezTo>
                    <a:pt x="9240" y="10448"/>
                    <a:pt x="9207" y="10515"/>
                    <a:pt x="9173" y="10548"/>
                  </a:cubicBezTo>
                  <a:cubicBezTo>
                    <a:pt x="9109" y="10613"/>
                    <a:pt x="9030" y="10649"/>
                    <a:pt x="8947" y="10649"/>
                  </a:cubicBezTo>
                  <a:cubicBezTo>
                    <a:pt x="8901" y="10649"/>
                    <a:pt x="8854" y="10638"/>
                    <a:pt x="8806" y="10615"/>
                  </a:cubicBezTo>
                  <a:lnTo>
                    <a:pt x="7138" y="9747"/>
                  </a:lnTo>
                  <a:lnTo>
                    <a:pt x="6238" y="9280"/>
                  </a:lnTo>
                  <a:lnTo>
                    <a:pt x="6038" y="9147"/>
                  </a:lnTo>
                  <a:cubicBezTo>
                    <a:pt x="5971" y="9114"/>
                    <a:pt x="5871" y="9080"/>
                    <a:pt x="5771" y="9047"/>
                  </a:cubicBezTo>
                  <a:cubicBezTo>
                    <a:pt x="5704" y="9047"/>
                    <a:pt x="5571" y="9047"/>
                    <a:pt x="5504" y="9080"/>
                  </a:cubicBezTo>
                  <a:lnTo>
                    <a:pt x="5270" y="9214"/>
                  </a:lnTo>
                  <a:lnTo>
                    <a:pt x="3503" y="10114"/>
                  </a:lnTo>
                  <a:lnTo>
                    <a:pt x="2669" y="10581"/>
                  </a:lnTo>
                  <a:cubicBezTo>
                    <a:pt x="2602" y="10615"/>
                    <a:pt x="2535" y="10648"/>
                    <a:pt x="2468" y="10648"/>
                  </a:cubicBezTo>
                  <a:cubicBezTo>
                    <a:pt x="2268" y="10648"/>
                    <a:pt x="2102" y="10481"/>
                    <a:pt x="2168" y="10281"/>
                  </a:cubicBezTo>
                  <a:cubicBezTo>
                    <a:pt x="2268" y="9647"/>
                    <a:pt x="2368" y="9047"/>
                    <a:pt x="2468" y="8446"/>
                  </a:cubicBezTo>
                  <a:lnTo>
                    <a:pt x="2602" y="7546"/>
                  </a:lnTo>
                  <a:lnTo>
                    <a:pt x="2702" y="7146"/>
                  </a:lnTo>
                  <a:cubicBezTo>
                    <a:pt x="2735" y="6979"/>
                    <a:pt x="2669" y="6779"/>
                    <a:pt x="2535" y="6679"/>
                  </a:cubicBezTo>
                  <a:lnTo>
                    <a:pt x="200" y="4377"/>
                  </a:lnTo>
                  <a:cubicBezTo>
                    <a:pt x="67" y="4210"/>
                    <a:pt x="133" y="3943"/>
                    <a:pt x="367" y="3876"/>
                  </a:cubicBezTo>
                  <a:lnTo>
                    <a:pt x="1101" y="3776"/>
                  </a:lnTo>
                  <a:lnTo>
                    <a:pt x="2435" y="3576"/>
                  </a:lnTo>
                  <a:cubicBezTo>
                    <a:pt x="2902" y="3510"/>
                    <a:pt x="3269" y="3443"/>
                    <a:pt x="3703" y="3376"/>
                  </a:cubicBezTo>
                  <a:cubicBezTo>
                    <a:pt x="3803" y="3343"/>
                    <a:pt x="3903" y="3276"/>
                    <a:pt x="3936" y="3176"/>
                  </a:cubicBezTo>
                  <a:lnTo>
                    <a:pt x="4070" y="2942"/>
                  </a:lnTo>
                  <a:lnTo>
                    <a:pt x="4303" y="2442"/>
                  </a:lnTo>
                  <a:cubicBezTo>
                    <a:pt x="4603" y="1808"/>
                    <a:pt x="4870" y="1275"/>
                    <a:pt x="5104" y="841"/>
                  </a:cubicBezTo>
                  <a:cubicBezTo>
                    <a:pt x="5204" y="607"/>
                    <a:pt x="5304" y="407"/>
                    <a:pt x="5371" y="241"/>
                  </a:cubicBezTo>
                  <a:cubicBezTo>
                    <a:pt x="5437" y="107"/>
                    <a:pt x="5571" y="7"/>
                    <a:pt x="5737" y="7"/>
                  </a:cubicBezTo>
                  <a:cubicBezTo>
                    <a:pt x="5838" y="7"/>
                    <a:pt x="5904" y="74"/>
                    <a:pt x="5971" y="140"/>
                  </a:cubicBezTo>
                  <a:cubicBezTo>
                    <a:pt x="6038" y="174"/>
                    <a:pt x="6038" y="207"/>
                    <a:pt x="6038" y="207"/>
                  </a:cubicBezTo>
                  <a:cubicBezTo>
                    <a:pt x="6038" y="174"/>
                    <a:pt x="6038" y="174"/>
                    <a:pt x="6038" y="140"/>
                  </a:cubicBezTo>
                  <a:cubicBezTo>
                    <a:pt x="5971" y="74"/>
                    <a:pt x="5871" y="7"/>
                    <a:pt x="5771" y="7"/>
                  </a:cubicBezTo>
                  <a:cubicBezTo>
                    <a:pt x="5749" y="3"/>
                    <a:pt x="5728" y="1"/>
                    <a:pt x="5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7794863" y="1384168"/>
              <a:ext cx="341013" cy="330976"/>
            </a:xfrm>
            <a:custGeom>
              <a:avLst/>
              <a:gdLst/>
              <a:ahLst/>
              <a:cxnLst/>
              <a:rect l="l" t="t" r="r" b="b"/>
              <a:pathLst>
                <a:path w="16546" h="16059" extrusionOk="0">
                  <a:moveTo>
                    <a:pt x="16512" y="7909"/>
                  </a:moveTo>
                  <a:cubicBezTo>
                    <a:pt x="16512" y="7942"/>
                    <a:pt x="16512" y="7976"/>
                    <a:pt x="16546" y="8042"/>
                  </a:cubicBezTo>
                  <a:cubicBezTo>
                    <a:pt x="16546" y="7976"/>
                    <a:pt x="16512" y="7942"/>
                    <a:pt x="16512" y="7909"/>
                  </a:cubicBezTo>
                  <a:close/>
                  <a:moveTo>
                    <a:pt x="8600" y="1"/>
                  </a:moveTo>
                  <a:cubicBezTo>
                    <a:pt x="7663" y="1"/>
                    <a:pt x="6736" y="163"/>
                    <a:pt x="5838" y="470"/>
                  </a:cubicBezTo>
                  <a:cubicBezTo>
                    <a:pt x="5104" y="737"/>
                    <a:pt x="4437" y="1104"/>
                    <a:pt x="3803" y="1571"/>
                  </a:cubicBezTo>
                  <a:cubicBezTo>
                    <a:pt x="3136" y="2038"/>
                    <a:pt x="2569" y="2605"/>
                    <a:pt x="2102" y="3272"/>
                  </a:cubicBezTo>
                  <a:cubicBezTo>
                    <a:pt x="0" y="6107"/>
                    <a:pt x="0" y="9977"/>
                    <a:pt x="2102" y="12779"/>
                  </a:cubicBezTo>
                  <a:cubicBezTo>
                    <a:pt x="2335" y="13113"/>
                    <a:pt x="2602" y="13413"/>
                    <a:pt x="2902" y="13713"/>
                  </a:cubicBezTo>
                  <a:cubicBezTo>
                    <a:pt x="3169" y="14013"/>
                    <a:pt x="3470" y="14247"/>
                    <a:pt x="3803" y="14480"/>
                  </a:cubicBezTo>
                  <a:cubicBezTo>
                    <a:pt x="4437" y="14947"/>
                    <a:pt x="5104" y="15314"/>
                    <a:pt x="5838" y="15581"/>
                  </a:cubicBezTo>
                  <a:cubicBezTo>
                    <a:pt x="6716" y="15902"/>
                    <a:pt x="7622" y="16059"/>
                    <a:pt x="8538" y="16059"/>
                  </a:cubicBezTo>
                  <a:cubicBezTo>
                    <a:pt x="9048" y="16059"/>
                    <a:pt x="9561" y="16010"/>
                    <a:pt x="10074" y="15915"/>
                  </a:cubicBezTo>
                  <a:cubicBezTo>
                    <a:pt x="12309" y="15481"/>
                    <a:pt x="14277" y="14113"/>
                    <a:pt x="15445" y="12112"/>
                  </a:cubicBezTo>
                  <a:cubicBezTo>
                    <a:pt x="15845" y="11445"/>
                    <a:pt x="16145" y="10744"/>
                    <a:pt x="16312" y="9977"/>
                  </a:cubicBezTo>
                  <a:cubicBezTo>
                    <a:pt x="16379" y="9710"/>
                    <a:pt x="16445" y="9443"/>
                    <a:pt x="16479" y="9143"/>
                  </a:cubicBezTo>
                  <a:cubicBezTo>
                    <a:pt x="16512" y="8943"/>
                    <a:pt x="16512" y="8743"/>
                    <a:pt x="16512" y="8543"/>
                  </a:cubicBezTo>
                  <a:lnTo>
                    <a:pt x="16512" y="8142"/>
                  </a:lnTo>
                  <a:cubicBezTo>
                    <a:pt x="16479" y="8242"/>
                    <a:pt x="16479" y="8376"/>
                    <a:pt x="16479" y="8543"/>
                  </a:cubicBezTo>
                  <a:cubicBezTo>
                    <a:pt x="16445" y="8743"/>
                    <a:pt x="16445" y="8943"/>
                    <a:pt x="16412" y="9143"/>
                  </a:cubicBezTo>
                  <a:cubicBezTo>
                    <a:pt x="16345" y="9410"/>
                    <a:pt x="16312" y="9710"/>
                    <a:pt x="16212" y="9977"/>
                  </a:cubicBezTo>
                  <a:cubicBezTo>
                    <a:pt x="16045" y="10711"/>
                    <a:pt x="15745" y="11411"/>
                    <a:pt x="15345" y="12045"/>
                  </a:cubicBezTo>
                  <a:cubicBezTo>
                    <a:pt x="13895" y="14469"/>
                    <a:pt x="11304" y="15863"/>
                    <a:pt x="8608" y="15863"/>
                  </a:cubicBezTo>
                  <a:cubicBezTo>
                    <a:pt x="7706" y="15863"/>
                    <a:pt x="6792" y="15707"/>
                    <a:pt x="5905" y="15381"/>
                  </a:cubicBezTo>
                  <a:cubicBezTo>
                    <a:pt x="5204" y="15147"/>
                    <a:pt x="4537" y="14780"/>
                    <a:pt x="3937" y="14313"/>
                  </a:cubicBezTo>
                  <a:cubicBezTo>
                    <a:pt x="3603" y="14080"/>
                    <a:pt x="3303" y="13846"/>
                    <a:pt x="3036" y="13580"/>
                  </a:cubicBezTo>
                  <a:cubicBezTo>
                    <a:pt x="2769" y="13279"/>
                    <a:pt x="2502" y="12979"/>
                    <a:pt x="2269" y="12646"/>
                  </a:cubicBezTo>
                  <a:cubicBezTo>
                    <a:pt x="234" y="9910"/>
                    <a:pt x="234" y="6141"/>
                    <a:pt x="2269" y="3406"/>
                  </a:cubicBezTo>
                  <a:cubicBezTo>
                    <a:pt x="2502" y="3072"/>
                    <a:pt x="2769" y="2772"/>
                    <a:pt x="3036" y="2505"/>
                  </a:cubicBezTo>
                  <a:cubicBezTo>
                    <a:pt x="3336" y="2205"/>
                    <a:pt x="3636" y="1971"/>
                    <a:pt x="3937" y="1738"/>
                  </a:cubicBezTo>
                  <a:cubicBezTo>
                    <a:pt x="4537" y="1271"/>
                    <a:pt x="5204" y="904"/>
                    <a:pt x="5938" y="670"/>
                  </a:cubicBezTo>
                  <a:cubicBezTo>
                    <a:pt x="6825" y="344"/>
                    <a:pt x="7737" y="188"/>
                    <a:pt x="8636" y="188"/>
                  </a:cubicBezTo>
                  <a:cubicBezTo>
                    <a:pt x="11323" y="188"/>
                    <a:pt x="13895" y="1582"/>
                    <a:pt x="15345" y="4006"/>
                  </a:cubicBezTo>
                  <a:cubicBezTo>
                    <a:pt x="15745" y="4640"/>
                    <a:pt x="16045" y="5340"/>
                    <a:pt x="16245" y="6074"/>
                  </a:cubicBezTo>
                  <a:cubicBezTo>
                    <a:pt x="16312" y="6341"/>
                    <a:pt x="16379" y="6641"/>
                    <a:pt x="16412" y="6908"/>
                  </a:cubicBezTo>
                  <a:cubicBezTo>
                    <a:pt x="16445" y="7108"/>
                    <a:pt x="16479" y="7308"/>
                    <a:pt x="16479" y="7509"/>
                  </a:cubicBezTo>
                  <a:cubicBezTo>
                    <a:pt x="16512" y="7675"/>
                    <a:pt x="16512" y="7809"/>
                    <a:pt x="16512" y="7909"/>
                  </a:cubicBezTo>
                  <a:lnTo>
                    <a:pt x="16512" y="7542"/>
                  </a:lnTo>
                  <a:cubicBezTo>
                    <a:pt x="16512" y="7342"/>
                    <a:pt x="16512" y="7108"/>
                    <a:pt x="16479" y="6908"/>
                  </a:cubicBezTo>
                  <a:cubicBezTo>
                    <a:pt x="16445" y="6641"/>
                    <a:pt x="16379" y="6374"/>
                    <a:pt x="16312" y="6074"/>
                  </a:cubicBezTo>
                  <a:cubicBezTo>
                    <a:pt x="16145" y="5340"/>
                    <a:pt x="15845" y="4606"/>
                    <a:pt x="15445" y="3939"/>
                  </a:cubicBezTo>
                  <a:cubicBezTo>
                    <a:pt x="14277" y="1971"/>
                    <a:pt x="12309" y="570"/>
                    <a:pt x="10074" y="137"/>
                  </a:cubicBezTo>
                  <a:cubicBezTo>
                    <a:pt x="9582" y="45"/>
                    <a:pt x="9090" y="1"/>
                    <a:pt x="8600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7880807" y="1455066"/>
              <a:ext cx="163643" cy="188705"/>
            </a:xfrm>
            <a:custGeom>
              <a:avLst/>
              <a:gdLst/>
              <a:ahLst/>
              <a:cxnLst/>
              <a:rect l="l" t="t" r="r" b="b"/>
              <a:pathLst>
                <a:path w="7940" h="9156" extrusionOk="0">
                  <a:moveTo>
                    <a:pt x="4322" y="2016"/>
                  </a:moveTo>
                  <a:cubicBezTo>
                    <a:pt x="5142" y="2016"/>
                    <a:pt x="5927" y="2665"/>
                    <a:pt x="5904" y="3635"/>
                  </a:cubicBezTo>
                  <a:cubicBezTo>
                    <a:pt x="5904" y="4502"/>
                    <a:pt x="5204" y="5203"/>
                    <a:pt x="4336" y="5203"/>
                  </a:cubicBezTo>
                  <a:cubicBezTo>
                    <a:pt x="2902" y="5203"/>
                    <a:pt x="2202" y="3501"/>
                    <a:pt x="3202" y="2501"/>
                  </a:cubicBezTo>
                  <a:cubicBezTo>
                    <a:pt x="3527" y="2165"/>
                    <a:pt x="3928" y="2016"/>
                    <a:pt x="4322" y="2016"/>
                  </a:cubicBezTo>
                  <a:close/>
                  <a:moveTo>
                    <a:pt x="4334" y="1"/>
                  </a:moveTo>
                  <a:cubicBezTo>
                    <a:pt x="4017" y="1"/>
                    <a:pt x="3694" y="43"/>
                    <a:pt x="3369" y="132"/>
                  </a:cubicBezTo>
                  <a:cubicBezTo>
                    <a:pt x="1067" y="766"/>
                    <a:pt x="0" y="3401"/>
                    <a:pt x="1201" y="5470"/>
                  </a:cubicBezTo>
                  <a:cubicBezTo>
                    <a:pt x="1334" y="5703"/>
                    <a:pt x="1534" y="5870"/>
                    <a:pt x="1701" y="6103"/>
                  </a:cubicBezTo>
                  <a:lnTo>
                    <a:pt x="3769" y="8905"/>
                  </a:lnTo>
                  <a:cubicBezTo>
                    <a:pt x="3903" y="9072"/>
                    <a:pt x="4103" y="9155"/>
                    <a:pt x="4303" y="9155"/>
                  </a:cubicBezTo>
                  <a:cubicBezTo>
                    <a:pt x="4503" y="9155"/>
                    <a:pt x="4703" y="9072"/>
                    <a:pt x="4837" y="8905"/>
                  </a:cubicBezTo>
                  <a:lnTo>
                    <a:pt x="6905" y="6170"/>
                  </a:lnTo>
                  <a:cubicBezTo>
                    <a:pt x="6905" y="6170"/>
                    <a:pt x="7305" y="5703"/>
                    <a:pt x="7439" y="5470"/>
                  </a:cubicBezTo>
                  <a:cubicBezTo>
                    <a:pt x="7772" y="4902"/>
                    <a:pt x="7939" y="4269"/>
                    <a:pt x="7939" y="3635"/>
                  </a:cubicBezTo>
                  <a:cubicBezTo>
                    <a:pt x="7939" y="1572"/>
                    <a:pt x="6265" y="1"/>
                    <a:pt x="43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7928231" y="1496122"/>
              <a:ext cx="83203" cy="66488"/>
            </a:xfrm>
            <a:custGeom>
              <a:avLst/>
              <a:gdLst/>
              <a:ahLst/>
              <a:cxnLst/>
              <a:rect l="l" t="t" r="r" b="b"/>
              <a:pathLst>
                <a:path w="4037" h="3226" extrusionOk="0">
                  <a:moveTo>
                    <a:pt x="2023" y="0"/>
                  </a:moveTo>
                  <a:cubicBezTo>
                    <a:pt x="1385" y="0"/>
                    <a:pt x="751" y="359"/>
                    <a:pt x="501" y="1076"/>
                  </a:cubicBezTo>
                  <a:cubicBezTo>
                    <a:pt x="301" y="1576"/>
                    <a:pt x="401" y="2177"/>
                    <a:pt x="735" y="2610"/>
                  </a:cubicBezTo>
                  <a:cubicBezTo>
                    <a:pt x="968" y="2910"/>
                    <a:pt x="1268" y="3111"/>
                    <a:pt x="1635" y="3177"/>
                  </a:cubicBezTo>
                  <a:cubicBezTo>
                    <a:pt x="1706" y="3201"/>
                    <a:pt x="1793" y="3224"/>
                    <a:pt x="1886" y="3224"/>
                  </a:cubicBezTo>
                  <a:cubicBezTo>
                    <a:pt x="1924" y="3224"/>
                    <a:pt x="1963" y="3220"/>
                    <a:pt x="2002" y="3211"/>
                  </a:cubicBezTo>
                  <a:cubicBezTo>
                    <a:pt x="2002" y="3211"/>
                    <a:pt x="1869" y="3211"/>
                    <a:pt x="1635" y="3144"/>
                  </a:cubicBezTo>
                  <a:cubicBezTo>
                    <a:pt x="1268" y="3044"/>
                    <a:pt x="968" y="2844"/>
                    <a:pt x="768" y="2577"/>
                  </a:cubicBezTo>
                  <a:cubicBezTo>
                    <a:pt x="1" y="1543"/>
                    <a:pt x="735" y="75"/>
                    <a:pt x="2035" y="75"/>
                  </a:cubicBezTo>
                  <a:cubicBezTo>
                    <a:pt x="3303" y="75"/>
                    <a:pt x="4037" y="1543"/>
                    <a:pt x="3270" y="2577"/>
                  </a:cubicBezTo>
                  <a:cubicBezTo>
                    <a:pt x="3070" y="2844"/>
                    <a:pt x="2769" y="3044"/>
                    <a:pt x="2402" y="3144"/>
                  </a:cubicBezTo>
                  <a:cubicBezTo>
                    <a:pt x="2169" y="3211"/>
                    <a:pt x="2035" y="3211"/>
                    <a:pt x="2035" y="3211"/>
                  </a:cubicBezTo>
                  <a:cubicBezTo>
                    <a:pt x="2080" y="3222"/>
                    <a:pt x="2121" y="3225"/>
                    <a:pt x="2160" y="3225"/>
                  </a:cubicBezTo>
                  <a:cubicBezTo>
                    <a:pt x="2239" y="3225"/>
                    <a:pt x="2313" y="3211"/>
                    <a:pt x="2402" y="3211"/>
                  </a:cubicBezTo>
                  <a:cubicBezTo>
                    <a:pt x="2769" y="3111"/>
                    <a:pt x="3103" y="2910"/>
                    <a:pt x="3303" y="2610"/>
                  </a:cubicBezTo>
                  <a:cubicBezTo>
                    <a:pt x="3637" y="2177"/>
                    <a:pt x="3737" y="1576"/>
                    <a:pt x="3570" y="1076"/>
                  </a:cubicBezTo>
                  <a:cubicBezTo>
                    <a:pt x="3303" y="359"/>
                    <a:pt x="2661" y="0"/>
                    <a:pt x="20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7881611" y="1454118"/>
              <a:ext cx="164200" cy="190519"/>
            </a:xfrm>
            <a:custGeom>
              <a:avLst/>
              <a:gdLst/>
              <a:ahLst/>
              <a:cxnLst/>
              <a:rect l="l" t="t" r="r" b="b"/>
              <a:pathLst>
                <a:path w="7967" h="9244" extrusionOk="0">
                  <a:moveTo>
                    <a:pt x="4324" y="1"/>
                  </a:moveTo>
                  <a:cubicBezTo>
                    <a:pt x="2016" y="1"/>
                    <a:pt x="1" y="2292"/>
                    <a:pt x="862" y="4848"/>
                  </a:cubicBezTo>
                  <a:cubicBezTo>
                    <a:pt x="922" y="5060"/>
                    <a:pt x="1037" y="5271"/>
                    <a:pt x="1157" y="5482"/>
                  </a:cubicBezTo>
                  <a:lnTo>
                    <a:pt x="1129" y="5482"/>
                  </a:lnTo>
                  <a:lnTo>
                    <a:pt x="1162" y="5549"/>
                  </a:lnTo>
                  <a:lnTo>
                    <a:pt x="2963" y="7917"/>
                  </a:lnTo>
                  <a:cubicBezTo>
                    <a:pt x="3263" y="8318"/>
                    <a:pt x="3530" y="8684"/>
                    <a:pt x="3797" y="9051"/>
                  </a:cubicBezTo>
                  <a:cubicBezTo>
                    <a:pt x="3921" y="9175"/>
                    <a:pt x="4100" y="9244"/>
                    <a:pt x="4279" y="9244"/>
                  </a:cubicBezTo>
                  <a:cubicBezTo>
                    <a:pt x="4341" y="9244"/>
                    <a:pt x="4404" y="9235"/>
                    <a:pt x="4464" y="9218"/>
                  </a:cubicBezTo>
                  <a:cubicBezTo>
                    <a:pt x="4664" y="9185"/>
                    <a:pt x="4865" y="9018"/>
                    <a:pt x="4965" y="8851"/>
                  </a:cubicBezTo>
                  <a:lnTo>
                    <a:pt x="7433" y="5516"/>
                  </a:lnTo>
                  <a:lnTo>
                    <a:pt x="7466" y="5482"/>
                  </a:lnTo>
                  <a:lnTo>
                    <a:pt x="7455" y="5482"/>
                  </a:lnTo>
                  <a:cubicBezTo>
                    <a:pt x="7707" y="5089"/>
                    <a:pt x="7835" y="4635"/>
                    <a:pt x="7900" y="4181"/>
                  </a:cubicBezTo>
                  <a:cubicBezTo>
                    <a:pt x="7933" y="4014"/>
                    <a:pt x="7933" y="3848"/>
                    <a:pt x="7900" y="3681"/>
                  </a:cubicBezTo>
                  <a:cubicBezTo>
                    <a:pt x="7900" y="3681"/>
                    <a:pt x="7900" y="3714"/>
                    <a:pt x="7867" y="3814"/>
                  </a:cubicBezTo>
                  <a:cubicBezTo>
                    <a:pt x="7867" y="3948"/>
                    <a:pt x="7833" y="4081"/>
                    <a:pt x="7833" y="4181"/>
                  </a:cubicBezTo>
                  <a:cubicBezTo>
                    <a:pt x="7767" y="4648"/>
                    <a:pt x="7600" y="5115"/>
                    <a:pt x="7366" y="5516"/>
                  </a:cubicBezTo>
                  <a:cubicBezTo>
                    <a:pt x="7366" y="5516"/>
                    <a:pt x="7366" y="5516"/>
                    <a:pt x="7366" y="5516"/>
                  </a:cubicBezTo>
                  <a:lnTo>
                    <a:pt x="7366" y="5516"/>
                  </a:lnTo>
                  <a:lnTo>
                    <a:pt x="7333" y="5549"/>
                  </a:lnTo>
                  <a:lnTo>
                    <a:pt x="7341" y="5549"/>
                  </a:lnTo>
                  <a:cubicBezTo>
                    <a:pt x="6710" y="6380"/>
                    <a:pt x="5852" y="7501"/>
                    <a:pt x="4865" y="8785"/>
                  </a:cubicBezTo>
                  <a:cubicBezTo>
                    <a:pt x="4764" y="8985"/>
                    <a:pt x="4598" y="9118"/>
                    <a:pt x="4398" y="9151"/>
                  </a:cubicBezTo>
                  <a:cubicBezTo>
                    <a:pt x="4346" y="9169"/>
                    <a:pt x="4292" y="9177"/>
                    <a:pt x="4238" y="9177"/>
                  </a:cubicBezTo>
                  <a:cubicBezTo>
                    <a:pt x="4083" y="9177"/>
                    <a:pt x="3929" y="9108"/>
                    <a:pt x="3830" y="8985"/>
                  </a:cubicBezTo>
                  <a:lnTo>
                    <a:pt x="2997" y="7884"/>
                  </a:lnTo>
                  <a:lnTo>
                    <a:pt x="1229" y="5482"/>
                  </a:lnTo>
                  <a:lnTo>
                    <a:pt x="1222" y="5503"/>
                  </a:lnTo>
                  <a:lnTo>
                    <a:pt x="1222" y="5503"/>
                  </a:lnTo>
                  <a:cubicBezTo>
                    <a:pt x="1221" y="5502"/>
                    <a:pt x="1220" y="5501"/>
                    <a:pt x="1220" y="5500"/>
                  </a:cubicBezTo>
                  <a:lnTo>
                    <a:pt x="1220" y="5500"/>
                  </a:lnTo>
                  <a:lnTo>
                    <a:pt x="1229" y="5482"/>
                  </a:lnTo>
                  <a:lnTo>
                    <a:pt x="1210" y="5482"/>
                  </a:lnTo>
                  <a:cubicBezTo>
                    <a:pt x="1086" y="5260"/>
                    <a:pt x="992" y="5037"/>
                    <a:pt x="928" y="4815"/>
                  </a:cubicBezTo>
                  <a:cubicBezTo>
                    <a:pt x="395" y="3214"/>
                    <a:pt x="1062" y="1479"/>
                    <a:pt x="2496" y="612"/>
                  </a:cubicBezTo>
                  <a:cubicBezTo>
                    <a:pt x="3047" y="276"/>
                    <a:pt x="3681" y="107"/>
                    <a:pt x="4323" y="107"/>
                  </a:cubicBezTo>
                  <a:cubicBezTo>
                    <a:pt x="4381" y="107"/>
                    <a:pt x="4439" y="109"/>
                    <a:pt x="4498" y="112"/>
                  </a:cubicBezTo>
                  <a:cubicBezTo>
                    <a:pt x="5131" y="145"/>
                    <a:pt x="5732" y="312"/>
                    <a:pt x="6232" y="645"/>
                  </a:cubicBezTo>
                  <a:cubicBezTo>
                    <a:pt x="6999" y="1112"/>
                    <a:pt x="7566" y="1846"/>
                    <a:pt x="7800" y="2713"/>
                  </a:cubicBezTo>
                  <a:cubicBezTo>
                    <a:pt x="7900" y="3047"/>
                    <a:pt x="7933" y="3347"/>
                    <a:pt x="7967" y="3681"/>
                  </a:cubicBezTo>
                  <a:lnTo>
                    <a:pt x="7967" y="3447"/>
                  </a:lnTo>
                  <a:cubicBezTo>
                    <a:pt x="7967" y="3347"/>
                    <a:pt x="7967" y="3214"/>
                    <a:pt x="7933" y="3114"/>
                  </a:cubicBezTo>
                  <a:cubicBezTo>
                    <a:pt x="7933" y="2980"/>
                    <a:pt x="7900" y="2847"/>
                    <a:pt x="7867" y="2713"/>
                  </a:cubicBezTo>
                  <a:cubicBezTo>
                    <a:pt x="7600" y="1813"/>
                    <a:pt x="7066" y="1079"/>
                    <a:pt x="6266" y="579"/>
                  </a:cubicBezTo>
                  <a:cubicBezTo>
                    <a:pt x="5633" y="179"/>
                    <a:pt x="4967" y="1"/>
                    <a:pt x="4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6760880" y="1159416"/>
              <a:ext cx="579574" cy="581635"/>
            </a:xfrm>
            <a:custGeom>
              <a:avLst/>
              <a:gdLst/>
              <a:ahLst/>
              <a:cxnLst/>
              <a:rect l="l" t="t" r="r" b="b"/>
              <a:pathLst>
                <a:path w="28121" h="28221" extrusionOk="0">
                  <a:moveTo>
                    <a:pt x="14010" y="0"/>
                  </a:moveTo>
                  <a:lnTo>
                    <a:pt x="13076" y="67"/>
                  </a:lnTo>
                  <a:cubicBezTo>
                    <a:pt x="12909" y="67"/>
                    <a:pt x="12743" y="67"/>
                    <a:pt x="12609" y="100"/>
                  </a:cubicBezTo>
                  <a:lnTo>
                    <a:pt x="12142" y="167"/>
                  </a:lnTo>
                  <a:cubicBezTo>
                    <a:pt x="11809" y="200"/>
                    <a:pt x="11508" y="234"/>
                    <a:pt x="11175" y="301"/>
                  </a:cubicBezTo>
                  <a:cubicBezTo>
                    <a:pt x="10541" y="467"/>
                    <a:pt x="9907" y="634"/>
                    <a:pt x="9307" y="868"/>
                  </a:cubicBezTo>
                  <a:cubicBezTo>
                    <a:pt x="8673" y="1101"/>
                    <a:pt x="8039" y="1368"/>
                    <a:pt x="7439" y="1668"/>
                  </a:cubicBezTo>
                  <a:cubicBezTo>
                    <a:pt x="7172" y="1835"/>
                    <a:pt x="6872" y="2002"/>
                    <a:pt x="6572" y="2202"/>
                  </a:cubicBezTo>
                  <a:cubicBezTo>
                    <a:pt x="6271" y="2369"/>
                    <a:pt x="6005" y="2569"/>
                    <a:pt x="5738" y="2769"/>
                  </a:cubicBezTo>
                  <a:cubicBezTo>
                    <a:pt x="5171" y="3203"/>
                    <a:pt x="4637" y="3636"/>
                    <a:pt x="4137" y="4137"/>
                  </a:cubicBezTo>
                  <a:cubicBezTo>
                    <a:pt x="3636" y="4637"/>
                    <a:pt x="3169" y="5204"/>
                    <a:pt x="2769" y="5771"/>
                  </a:cubicBezTo>
                  <a:cubicBezTo>
                    <a:pt x="1868" y="6939"/>
                    <a:pt x="1201" y="8273"/>
                    <a:pt x="734" y="9674"/>
                  </a:cubicBezTo>
                  <a:cubicBezTo>
                    <a:pt x="267" y="11108"/>
                    <a:pt x="0" y="12609"/>
                    <a:pt x="0" y="14110"/>
                  </a:cubicBezTo>
                  <a:cubicBezTo>
                    <a:pt x="0" y="15611"/>
                    <a:pt x="267" y="17113"/>
                    <a:pt x="734" y="18547"/>
                  </a:cubicBezTo>
                  <a:cubicBezTo>
                    <a:pt x="1201" y="19948"/>
                    <a:pt x="1868" y="21282"/>
                    <a:pt x="2769" y="22450"/>
                  </a:cubicBezTo>
                  <a:cubicBezTo>
                    <a:pt x="3169" y="23017"/>
                    <a:pt x="3636" y="23584"/>
                    <a:pt x="4137" y="24084"/>
                  </a:cubicBezTo>
                  <a:cubicBezTo>
                    <a:pt x="4637" y="24585"/>
                    <a:pt x="5171" y="25018"/>
                    <a:pt x="5738" y="25452"/>
                  </a:cubicBezTo>
                  <a:cubicBezTo>
                    <a:pt x="6005" y="25652"/>
                    <a:pt x="6305" y="25852"/>
                    <a:pt x="6572" y="26052"/>
                  </a:cubicBezTo>
                  <a:cubicBezTo>
                    <a:pt x="6872" y="26219"/>
                    <a:pt x="7172" y="26419"/>
                    <a:pt x="7472" y="26553"/>
                  </a:cubicBezTo>
                  <a:cubicBezTo>
                    <a:pt x="8073" y="26886"/>
                    <a:pt x="8673" y="27153"/>
                    <a:pt x="9307" y="27387"/>
                  </a:cubicBezTo>
                  <a:cubicBezTo>
                    <a:pt x="9907" y="27587"/>
                    <a:pt x="10541" y="27787"/>
                    <a:pt x="11208" y="27920"/>
                  </a:cubicBezTo>
                  <a:cubicBezTo>
                    <a:pt x="11508" y="27987"/>
                    <a:pt x="11842" y="28020"/>
                    <a:pt x="12142" y="28087"/>
                  </a:cubicBezTo>
                  <a:lnTo>
                    <a:pt x="12609" y="28154"/>
                  </a:lnTo>
                  <a:cubicBezTo>
                    <a:pt x="12776" y="28187"/>
                    <a:pt x="12943" y="28187"/>
                    <a:pt x="13076" y="28187"/>
                  </a:cubicBezTo>
                  <a:lnTo>
                    <a:pt x="14010" y="28221"/>
                  </a:lnTo>
                  <a:cubicBezTo>
                    <a:pt x="14344" y="28221"/>
                    <a:pt x="14644" y="28187"/>
                    <a:pt x="14944" y="28187"/>
                  </a:cubicBezTo>
                  <a:cubicBezTo>
                    <a:pt x="15545" y="28154"/>
                    <a:pt x="16145" y="28087"/>
                    <a:pt x="16712" y="27954"/>
                  </a:cubicBezTo>
                  <a:cubicBezTo>
                    <a:pt x="20682" y="27220"/>
                    <a:pt x="24151" y="24785"/>
                    <a:pt x="26219" y="21282"/>
                  </a:cubicBezTo>
                  <a:cubicBezTo>
                    <a:pt x="26919" y="20115"/>
                    <a:pt x="27420" y="18847"/>
                    <a:pt x="27753" y="17546"/>
                  </a:cubicBezTo>
                  <a:cubicBezTo>
                    <a:pt x="27853" y="17079"/>
                    <a:pt x="27954" y="16579"/>
                    <a:pt x="28020" y="16078"/>
                  </a:cubicBezTo>
                  <a:cubicBezTo>
                    <a:pt x="28054" y="15878"/>
                    <a:pt x="28087" y="15678"/>
                    <a:pt x="28087" y="15511"/>
                  </a:cubicBezTo>
                  <a:cubicBezTo>
                    <a:pt x="28120" y="15311"/>
                    <a:pt x="28120" y="15144"/>
                    <a:pt x="28120" y="15011"/>
                  </a:cubicBezTo>
                  <a:cubicBezTo>
                    <a:pt x="28120" y="14711"/>
                    <a:pt x="28120" y="14477"/>
                    <a:pt x="28120" y="14344"/>
                  </a:cubicBezTo>
                  <a:cubicBezTo>
                    <a:pt x="28087" y="14511"/>
                    <a:pt x="28054" y="14711"/>
                    <a:pt x="28054" y="15011"/>
                  </a:cubicBezTo>
                  <a:cubicBezTo>
                    <a:pt x="28054" y="15144"/>
                    <a:pt x="28054" y="15311"/>
                    <a:pt x="28054" y="15478"/>
                  </a:cubicBezTo>
                  <a:cubicBezTo>
                    <a:pt x="28020" y="15678"/>
                    <a:pt x="27987" y="15878"/>
                    <a:pt x="27954" y="16078"/>
                  </a:cubicBezTo>
                  <a:cubicBezTo>
                    <a:pt x="27887" y="16579"/>
                    <a:pt x="27787" y="17046"/>
                    <a:pt x="27653" y="17513"/>
                  </a:cubicBezTo>
                  <a:cubicBezTo>
                    <a:pt x="27320" y="18847"/>
                    <a:pt x="26819" y="20081"/>
                    <a:pt x="26119" y="21249"/>
                  </a:cubicBezTo>
                  <a:cubicBezTo>
                    <a:pt x="24051" y="24685"/>
                    <a:pt x="20615" y="27053"/>
                    <a:pt x="16679" y="27787"/>
                  </a:cubicBezTo>
                  <a:cubicBezTo>
                    <a:pt x="16078" y="27887"/>
                    <a:pt x="15511" y="27954"/>
                    <a:pt x="14911" y="27987"/>
                  </a:cubicBezTo>
                  <a:cubicBezTo>
                    <a:pt x="14611" y="28020"/>
                    <a:pt x="14310" y="28020"/>
                    <a:pt x="14010" y="28020"/>
                  </a:cubicBezTo>
                  <a:lnTo>
                    <a:pt x="13076" y="27987"/>
                  </a:lnTo>
                  <a:cubicBezTo>
                    <a:pt x="12909" y="27954"/>
                    <a:pt x="12776" y="27954"/>
                    <a:pt x="12609" y="27954"/>
                  </a:cubicBezTo>
                  <a:lnTo>
                    <a:pt x="12142" y="27887"/>
                  </a:lnTo>
                  <a:cubicBezTo>
                    <a:pt x="11842" y="27820"/>
                    <a:pt x="11508" y="27787"/>
                    <a:pt x="11208" y="27720"/>
                  </a:cubicBezTo>
                  <a:cubicBezTo>
                    <a:pt x="10574" y="27587"/>
                    <a:pt x="9974" y="27420"/>
                    <a:pt x="9340" y="27186"/>
                  </a:cubicBezTo>
                  <a:cubicBezTo>
                    <a:pt x="8740" y="26953"/>
                    <a:pt x="8139" y="26686"/>
                    <a:pt x="7539" y="26386"/>
                  </a:cubicBezTo>
                  <a:cubicBezTo>
                    <a:pt x="7239" y="26219"/>
                    <a:pt x="6972" y="26052"/>
                    <a:pt x="6672" y="25886"/>
                  </a:cubicBezTo>
                  <a:cubicBezTo>
                    <a:pt x="6371" y="25685"/>
                    <a:pt x="6105" y="25519"/>
                    <a:pt x="5838" y="25285"/>
                  </a:cubicBezTo>
                  <a:cubicBezTo>
                    <a:pt x="4704" y="24485"/>
                    <a:pt x="3736" y="23484"/>
                    <a:pt x="2936" y="22350"/>
                  </a:cubicBezTo>
                  <a:cubicBezTo>
                    <a:pt x="2068" y="21182"/>
                    <a:pt x="1368" y="19881"/>
                    <a:pt x="934" y="18514"/>
                  </a:cubicBezTo>
                  <a:cubicBezTo>
                    <a:pt x="467" y="17079"/>
                    <a:pt x="234" y="15611"/>
                    <a:pt x="200" y="14110"/>
                  </a:cubicBezTo>
                  <a:cubicBezTo>
                    <a:pt x="234" y="12609"/>
                    <a:pt x="467" y="11142"/>
                    <a:pt x="934" y="9707"/>
                  </a:cubicBezTo>
                  <a:cubicBezTo>
                    <a:pt x="1401" y="8340"/>
                    <a:pt x="2068" y="7039"/>
                    <a:pt x="2936" y="5905"/>
                  </a:cubicBezTo>
                  <a:cubicBezTo>
                    <a:pt x="3336" y="5304"/>
                    <a:pt x="3803" y="4770"/>
                    <a:pt x="4303" y="4270"/>
                  </a:cubicBezTo>
                  <a:cubicBezTo>
                    <a:pt x="4804" y="3803"/>
                    <a:pt x="5304" y="3336"/>
                    <a:pt x="5871" y="2936"/>
                  </a:cubicBezTo>
                  <a:cubicBezTo>
                    <a:pt x="6138" y="2736"/>
                    <a:pt x="6405" y="2535"/>
                    <a:pt x="6705" y="2369"/>
                  </a:cubicBezTo>
                  <a:cubicBezTo>
                    <a:pt x="6972" y="2169"/>
                    <a:pt x="7272" y="2002"/>
                    <a:pt x="7572" y="1835"/>
                  </a:cubicBezTo>
                  <a:cubicBezTo>
                    <a:pt x="8139" y="1535"/>
                    <a:pt x="8773" y="1268"/>
                    <a:pt x="9374" y="1034"/>
                  </a:cubicBezTo>
                  <a:cubicBezTo>
                    <a:pt x="9974" y="801"/>
                    <a:pt x="10608" y="634"/>
                    <a:pt x="11242" y="501"/>
                  </a:cubicBezTo>
                  <a:cubicBezTo>
                    <a:pt x="11542" y="434"/>
                    <a:pt x="11875" y="401"/>
                    <a:pt x="12176" y="334"/>
                  </a:cubicBezTo>
                  <a:lnTo>
                    <a:pt x="12643" y="267"/>
                  </a:lnTo>
                  <a:cubicBezTo>
                    <a:pt x="12809" y="234"/>
                    <a:pt x="12943" y="234"/>
                    <a:pt x="13110" y="234"/>
                  </a:cubicBezTo>
                  <a:lnTo>
                    <a:pt x="14010" y="200"/>
                  </a:lnTo>
                  <a:cubicBezTo>
                    <a:pt x="14344" y="200"/>
                    <a:pt x="14644" y="234"/>
                    <a:pt x="14944" y="234"/>
                  </a:cubicBezTo>
                  <a:cubicBezTo>
                    <a:pt x="15511" y="267"/>
                    <a:pt x="16112" y="334"/>
                    <a:pt x="16679" y="434"/>
                  </a:cubicBezTo>
                  <a:cubicBezTo>
                    <a:pt x="20615" y="1168"/>
                    <a:pt x="24051" y="3570"/>
                    <a:pt x="26119" y="6972"/>
                  </a:cubicBezTo>
                  <a:cubicBezTo>
                    <a:pt x="26819" y="8139"/>
                    <a:pt x="27320" y="9374"/>
                    <a:pt x="27653" y="10708"/>
                  </a:cubicBezTo>
                  <a:cubicBezTo>
                    <a:pt x="27787" y="11175"/>
                    <a:pt x="27887" y="11642"/>
                    <a:pt x="27954" y="12142"/>
                  </a:cubicBezTo>
                  <a:cubicBezTo>
                    <a:pt x="27987" y="12342"/>
                    <a:pt x="28020" y="12543"/>
                    <a:pt x="28054" y="12743"/>
                  </a:cubicBezTo>
                  <a:cubicBezTo>
                    <a:pt x="28054" y="12910"/>
                    <a:pt x="28054" y="13076"/>
                    <a:pt x="28054" y="13210"/>
                  </a:cubicBezTo>
                  <a:cubicBezTo>
                    <a:pt x="28087" y="13510"/>
                    <a:pt x="28087" y="13743"/>
                    <a:pt x="28120" y="13877"/>
                  </a:cubicBezTo>
                  <a:cubicBezTo>
                    <a:pt x="28087" y="13743"/>
                    <a:pt x="28087" y="13510"/>
                    <a:pt x="28087" y="13210"/>
                  </a:cubicBezTo>
                  <a:cubicBezTo>
                    <a:pt x="28087" y="13076"/>
                    <a:pt x="28087" y="12910"/>
                    <a:pt x="28087" y="12743"/>
                  </a:cubicBezTo>
                  <a:cubicBezTo>
                    <a:pt x="28054" y="12543"/>
                    <a:pt x="28020" y="12342"/>
                    <a:pt x="27987" y="12142"/>
                  </a:cubicBezTo>
                  <a:cubicBezTo>
                    <a:pt x="27954" y="11642"/>
                    <a:pt x="27853" y="11175"/>
                    <a:pt x="27720" y="10675"/>
                  </a:cubicBezTo>
                  <a:cubicBezTo>
                    <a:pt x="27420" y="9374"/>
                    <a:pt x="26886" y="8106"/>
                    <a:pt x="26186" y="6939"/>
                  </a:cubicBezTo>
                  <a:cubicBezTo>
                    <a:pt x="24151" y="3436"/>
                    <a:pt x="20682" y="1034"/>
                    <a:pt x="16712" y="267"/>
                  </a:cubicBezTo>
                  <a:cubicBezTo>
                    <a:pt x="16112" y="134"/>
                    <a:pt x="15511" y="67"/>
                    <a:pt x="14911" y="67"/>
                  </a:cubicBezTo>
                  <a:cubicBezTo>
                    <a:pt x="14611" y="34"/>
                    <a:pt x="14310" y="0"/>
                    <a:pt x="1401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6984993" y="1390413"/>
              <a:ext cx="143940" cy="118508"/>
            </a:xfrm>
            <a:custGeom>
              <a:avLst/>
              <a:gdLst/>
              <a:ahLst/>
              <a:cxnLst/>
              <a:rect l="l" t="t" r="r" b="b"/>
              <a:pathLst>
                <a:path w="6984" h="5750" extrusionOk="0">
                  <a:moveTo>
                    <a:pt x="2836" y="0"/>
                  </a:moveTo>
                  <a:cubicBezTo>
                    <a:pt x="2736" y="34"/>
                    <a:pt x="2669" y="34"/>
                    <a:pt x="2669" y="34"/>
                  </a:cubicBezTo>
                  <a:cubicBezTo>
                    <a:pt x="2669" y="50"/>
                    <a:pt x="2736" y="50"/>
                    <a:pt x="2857" y="50"/>
                  </a:cubicBezTo>
                  <a:cubicBezTo>
                    <a:pt x="2978" y="50"/>
                    <a:pt x="3153" y="50"/>
                    <a:pt x="3370" y="67"/>
                  </a:cubicBezTo>
                  <a:cubicBezTo>
                    <a:pt x="3970" y="167"/>
                    <a:pt x="4571" y="467"/>
                    <a:pt x="4971" y="901"/>
                  </a:cubicBezTo>
                  <a:cubicBezTo>
                    <a:pt x="6572" y="2502"/>
                    <a:pt x="5638" y="5204"/>
                    <a:pt x="3403" y="5538"/>
                  </a:cubicBezTo>
                  <a:cubicBezTo>
                    <a:pt x="3296" y="5551"/>
                    <a:pt x="3189" y="5557"/>
                    <a:pt x="3082" y="5557"/>
                  </a:cubicBezTo>
                  <a:cubicBezTo>
                    <a:pt x="2088" y="5557"/>
                    <a:pt x="1116" y="5007"/>
                    <a:pt x="634" y="4103"/>
                  </a:cubicBezTo>
                  <a:cubicBezTo>
                    <a:pt x="201" y="3269"/>
                    <a:pt x="234" y="2302"/>
                    <a:pt x="668" y="1501"/>
                  </a:cubicBezTo>
                  <a:cubicBezTo>
                    <a:pt x="968" y="934"/>
                    <a:pt x="1435" y="501"/>
                    <a:pt x="2035" y="267"/>
                  </a:cubicBezTo>
                  <a:cubicBezTo>
                    <a:pt x="2436" y="100"/>
                    <a:pt x="2669" y="67"/>
                    <a:pt x="2669" y="34"/>
                  </a:cubicBezTo>
                  <a:lnTo>
                    <a:pt x="2502" y="34"/>
                  </a:lnTo>
                  <a:cubicBezTo>
                    <a:pt x="2302" y="67"/>
                    <a:pt x="2136" y="100"/>
                    <a:pt x="2002" y="167"/>
                  </a:cubicBezTo>
                  <a:cubicBezTo>
                    <a:pt x="1368" y="401"/>
                    <a:pt x="868" y="834"/>
                    <a:pt x="534" y="1401"/>
                  </a:cubicBezTo>
                  <a:cubicBezTo>
                    <a:pt x="34" y="2269"/>
                    <a:pt x="1" y="3303"/>
                    <a:pt x="468" y="4203"/>
                  </a:cubicBezTo>
                  <a:cubicBezTo>
                    <a:pt x="735" y="4704"/>
                    <a:pt x="1135" y="5137"/>
                    <a:pt x="1669" y="5404"/>
                  </a:cubicBezTo>
                  <a:cubicBezTo>
                    <a:pt x="2131" y="5643"/>
                    <a:pt x="2590" y="5750"/>
                    <a:pt x="3026" y="5750"/>
                  </a:cubicBezTo>
                  <a:cubicBezTo>
                    <a:pt x="5326" y="5750"/>
                    <a:pt x="6983" y="2792"/>
                    <a:pt x="5104" y="801"/>
                  </a:cubicBezTo>
                  <a:cubicBezTo>
                    <a:pt x="4637" y="334"/>
                    <a:pt x="4037" y="67"/>
                    <a:pt x="33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6879820" y="1285920"/>
              <a:ext cx="330007" cy="329327"/>
            </a:xfrm>
            <a:custGeom>
              <a:avLst/>
              <a:gdLst/>
              <a:ahLst/>
              <a:cxnLst/>
              <a:rect l="l" t="t" r="r" b="b"/>
              <a:pathLst>
                <a:path w="16012" h="15979" extrusionOk="0">
                  <a:moveTo>
                    <a:pt x="8623" y="956"/>
                  </a:moveTo>
                  <a:cubicBezTo>
                    <a:pt x="8643" y="1020"/>
                    <a:pt x="8659" y="1079"/>
                    <a:pt x="8673" y="1134"/>
                  </a:cubicBezTo>
                  <a:lnTo>
                    <a:pt x="8773" y="1434"/>
                  </a:lnTo>
                  <a:cubicBezTo>
                    <a:pt x="8806" y="1434"/>
                    <a:pt x="8839" y="1467"/>
                    <a:pt x="8840" y="1501"/>
                  </a:cubicBezTo>
                  <a:lnTo>
                    <a:pt x="8840" y="1501"/>
                  </a:lnTo>
                  <a:cubicBezTo>
                    <a:pt x="8839" y="1467"/>
                    <a:pt x="8806" y="1434"/>
                    <a:pt x="8806" y="1401"/>
                  </a:cubicBezTo>
                  <a:lnTo>
                    <a:pt x="8706" y="1134"/>
                  </a:lnTo>
                  <a:cubicBezTo>
                    <a:pt x="8679" y="1079"/>
                    <a:pt x="8651" y="1020"/>
                    <a:pt x="8623" y="956"/>
                  </a:cubicBezTo>
                  <a:close/>
                  <a:moveTo>
                    <a:pt x="8273" y="0"/>
                  </a:moveTo>
                  <a:lnTo>
                    <a:pt x="5637" y="334"/>
                  </a:lnTo>
                  <a:lnTo>
                    <a:pt x="5604" y="334"/>
                  </a:lnTo>
                  <a:lnTo>
                    <a:pt x="5604" y="367"/>
                  </a:lnTo>
                  <a:cubicBezTo>
                    <a:pt x="5572" y="819"/>
                    <a:pt x="5508" y="1365"/>
                    <a:pt x="5474" y="1915"/>
                  </a:cubicBezTo>
                  <a:lnTo>
                    <a:pt x="5474" y="1915"/>
                  </a:lnTo>
                  <a:cubicBezTo>
                    <a:pt x="4961" y="2141"/>
                    <a:pt x="4479" y="2399"/>
                    <a:pt x="4028" y="2749"/>
                  </a:cubicBezTo>
                  <a:lnTo>
                    <a:pt x="4028" y="2749"/>
                  </a:lnTo>
                  <a:lnTo>
                    <a:pt x="2635" y="2102"/>
                  </a:lnTo>
                  <a:lnTo>
                    <a:pt x="2569" y="2068"/>
                  </a:lnTo>
                  <a:lnTo>
                    <a:pt x="2535" y="2135"/>
                  </a:lnTo>
                  <a:lnTo>
                    <a:pt x="934" y="4203"/>
                  </a:lnTo>
                  <a:lnTo>
                    <a:pt x="901" y="4270"/>
                  </a:lnTo>
                  <a:lnTo>
                    <a:pt x="934" y="4303"/>
                  </a:lnTo>
                  <a:lnTo>
                    <a:pt x="1940" y="5503"/>
                  </a:lnTo>
                  <a:lnTo>
                    <a:pt x="1940" y="5503"/>
                  </a:lnTo>
                  <a:cubicBezTo>
                    <a:pt x="1727" y="6004"/>
                    <a:pt x="1574" y="6532"/>
                    <a:pt x="1507" y="7061"/>
                  </a:cubicBezTo>
                  <a:lnTo>
                    <a:pt x="1507" y="7061"/>
                  </a:lnTo>
                  <a:lnTo>
                    <a:pt x="100" y="7572"/>
                  </a:lnTo>
                  <a:lnTo>
                    <a:pt x="0" y="7605"/>
                  </a:lnTo>
                  <a:lnTo>
                    <a:pt x="0" y="7706"/>
                  </a:lnTo>
                  <a:cubicBezTo>
                    <a:pt x="133" y="8506"/>
                    <a:pt x="234" y="9407"/>
                    <a:pt x="367" y="10307"/>
                  </a:cubicBezTo>
                  <a:lnTo>
                    <a:pt x="367" y="10374"/>
                  </a:lnTo>
                  <a:lnTo>
                    <a:pt x="434" y="10374"/>
                  </a:lnTo>
                  <a:lnTo>
                    <a:pt x="1961" y="10533"/>
                  </a:lnTo>
                  <a:lnTo>
                    <a:pt x="1961" y="10533"/>
                  </a:lnTo>
                  <a:cubicBezTo>
                    <a:pt x="2185" y="11032"/>
                    <a:pt x="2467" y="11501"/>
                    <a:pt x="2809" y="11941"/>
                  </a:cubicBezTo>
                  <a:lnTo>
                    <a:pt x="2809" y="11941"/>
                  </a:lnTo>
                  <a:lnTo>
                    <a:pt x="2235" y="13343"/>
                  </a:lnTo>
                  <a:lnTo>
                    <a:pt x="2202" y="13443"/>
                  </a:lnTo>
                  <a:lnTo>
                    <a:pt x="2268" y="13510"/>
                  </a:lnTo>
                  <a:lnTo>
                    <a:pt x="4336" y="15078"/>
                  </a:lnTo>
                  <a:lnTo>
                    <a:pt x="4403" y="15144"/>
                  </a:lnTo>
                  <a:lnTo>
                    <a:pt x="4470" y="15078"/>
                  </a:lnTo>
                  <a:lnTo>
                    <a:pt x="5673" y="14102"/>
                  </a:lnTo>
                  <a:lnTo>
                    <a:pt x="5673" y="14102"/>
                  </a:lnTo>
                  <a:cubicBezTo>
                    <a:pt x="6156" y="14281"/>
                    <a:pt x="6642" y="14430"/>
                    <a:pt x="7179" y="14499"/>
                  </a:cubicBezTo>
                  <a:lnTo>
                    <a:pt x="7179" y="14499"/>
                  </a:lnTo>
                  <a:lnTo>
                    <a:pt x="7205" y="14577"/>
                  </a:lnTo>
                  <a:lnTo>
                    <a:pt x="7272" y="14777"/>
                  </a:lnTo>
                  <a:lnTo>
                    <a:pt x="7405" y="15144"/>
                  </a:lnTo>
                  <a:cubicBezTo>
                    <a:pt x="7505" y="15378"/>
                    <a:pt x="7605" y="15645"/>
                    <a:pt x="7672" y="15878"/>
                  </a:cubicBezTo>
                  <a:lnTo>
                    <a:pt x="7706" y="15978"/>
                  </a:lnTo>
                  <a:lnTo>
                    <a:pt x="7806" y="15978"/>
                  </a:lnTo>
                  <a:lnTo>
                    <a:pt x="10407" y="15611"/>
                  </a:lnTo>
                  <a:lnTo>
                    <a:pt x="10508" y="15611"/>
                  </a:lnTo>
                  <a:lnTo>
                    <a:pt x="10508" y="15511"/>
                  </a:lnTo>
                  <a:cubicBezTo>
                    <a:pt x="10539" y="15002"/>
                    <a:pt x="10602" y="14523"/>
                    <a:pt x="10636" y="14016"/>
                  </a:cubicBezTo>
                  <a:lnTo>
                    <a:pt x="10636" y="14016"/>
                  </a:lnTo>
                  <a:cubicBezTo>
                    <a:pt x="11133" y="13793"/>
                    <a:pt x="11600" y="13512"/>
                    <a:pt x="12038" y="13172"/>
                  </a:cubicBezTo>
                  <a:lnTo>
                    <a:pt x="12038" y="13172"/>
                  </a:lnTo>
                  <a:lnTo>
                    <a:pt x="13410" y="13810"/>
                  </a:lnTo>
                  <a:lnTo>
                    <a:pt x="13510" y="13810"/>
                  </a:lnTo>
                  <a:lnTo>
                    <a:pt x="13543" y="13743"/>
                  </a:lnTo>
                  <a:lnTo>
                    <a:pt x="15144" y="11675"/>
                  </a:lnTo>
                  <a:lnTo>
                    <a:pt x="15178" y="11608"/>
                  </a:lnTo>
                  <a:lnTo>
                    <a:pt x="15144" y="11542"/>
                  </a:lnTo>
                  <a:lnTo>
                    <a:pt x="14139" y="10341"/>
                  </a:lnTo>
                  <a:lnTo>
                    <a:pt x="14139" y="10341"/>
                  </a:lnTo>
                  <a:cubicBezTo>
                    <a:pt x="14343" y="9857"/>
                    <a:pt x="14466" y="9370"/>
                    <a:pt x="14533" y="8831"/>
                  </a:cubicBezTo>
                  <a:lnTo>
                    <a:pt x="14533" y="8831"/>
                  </a:lnTo>
                  <a:lnTo>
                    <a:pt x="15945" y="8273"/>
                  </a:lnTo>
                  <a:lnTo>
                    <a:pt x="16011" y="8239"/>
                  </a:lnTo>
                  <a:lnTo>
                    <a:pt x="16011" y="8173"/>
                  </a:lnTo>
                  <a:cubicBezTo>
                    <a:pt x="15911" y="7205"/>
                    <a:pt x="15778" y="6371"/>
                    <a:pt x="15678" y="5537"/>
                  </a:cubicBezTo>
                  <a:lnTo>
                    <a:pt x="15678" y="5471"/>
                  </a:lnTo>
                  <a:lnTo>
                    <a:pt x="15578" y="5471"/>
                  </a:lnTo>
                  <a:lnTo>
                    <a:pt x="14064" y="5374"/>
                  </a:lnTo>
                  <a:lnTo>
                    <a:pt x="14064" y="5374"/>
                  </a:lnTo>
                  <a:cubicBezTo>
                    <a:pt x="13837" y="4861"/>
                    <a:pt x="13579" y="4379"/>
                    <a:pt x="13229" y="3959"/>
                  </a:cubicBezTo>
                  <a:lnTo>
                    <a:pt x="13229" y="3959"/>
                  </a:lnTo>
                  <a:cubicBezTo>
                    <a:pt x="13456" y="3444"/>
                    <a:pt x="13682" y="2989"/>
                    <a:pt x="13877" y="2535"/>
                  </a:cubicBezTo>
                  <a:lnTo>
                    <a:pt x="13877" y="2502"/>
                  </a:lnTo>
                  <a:lnTo>
                    <a:pt x="13843" y="2468"/>
                  </a:lnTo>
                  <a:lnTo>
                    <a:pt x="11742" y="901"/>
                  </a:lnTo>
                  <a:lnTo>
                    <a:pt x="11708" y="867"/>
                  </a:lnTo>
                  <a:lnTo>
                    <a:pt x="11675" y="901"/>
                  </a:lnTo>
                  <a:lnTo>
                    <a:pt x="10485" y="1925"/>
                  </a:lnTo>
                  <a:lnTo>
                    <a:pt x="10485" y="1925"/>
                  </a:lnTo>
                  <a:cubicBezTo>
                    <a:pt x="10091" y="1763"/>
                    <a:pt x="9666" y="1633"/>
                    <a:pt x="9273" y="1568"/>
                  </a:cubicBezTo>
                  <a:cubicBezTo>
                    <a:pt x="9140" y="1534"/>
                    <a:pt x="9040" y="1534"/>
                    <a:pt x="8940" y="1534"/>
                  </a:cubicBezTo>
                  <a:lnTo>
                    <a:pt x="9240" y="1601"/>
                  </a:lnTo>
                  <a:cubicBezTo>
                    <a:pt x="9674" y="1701"/>
                    <a:pt x="10074" y="1835"/>
                    <a:pt x="10474" y="2001"/>
                  </a:cubicBezTo>
                  <a:lnTo>
                    <a:pt x="10508" y="2001"/>
                  </a:lnTo>
                  <a:cubicBezTo>
                    <a:pt x="10834" y="1740"/>
                    <a:pt x="11224" y="1416"/>
                    <a:pt x="11709" y="1027"/>
                  </a:cubicBezTo>
                  <a:lnTo>
                    <a:pt x="11709" y="1027"/>
                  </a:lnTo>
                  <a:lnTo>
                    <a:pt x="13711" y="2577"/>
                  </a:lnTo>
                  <a:lnTo>
                    <a:pt x="13711" y="2577"/>
                  </a:lnTo>
                  <a:cubicBezTo>
                    <a:pt x="13518" y="3019"/>
                    <a:pt x="13297" y="3464"/>
                    <a:pt x="13076" y="3970"/>
                  </a:cubicBezTo>
                  <a:lnTo>
                    <a:pt x="13076" y="4003"/>
                  </a:lnTo>
                  <a:lnTo>
                    <a:pt x="13109" y="4036"/>
                  </a:lnTo>
                  <a:cubicBezTo>
                    <a:pt x="13443" y="4470"/>
                    <a:pt x="13710" y="4970"/>
                    <a:pt x="13943" y="5504"/>
                  </a:cubicBezTo>
                  <a:lnTo>
                    <a:pt x="13943" y="5537"/>
                  </a:lnTo>
                  <a:lnTo>
                    <a:pt x="13977" y="5537"/>
                  </a:lnTo>
                  <a:lnTo>
                    <a:pt x="15492" y="5695"/>
                  </a:lnTo>
                  <a:lnTo>
                    <a:pt x="15492" y="5695"/>
                  </a:lnTo>
                  <a:cubicBezTo>
                    <a:pt x="15617" y="6488"/>
                    <a:pt x="15713" y="7312"/>
                    <a:pt x="15839" y="8165"/>
                  </a:cubicBezTo>
                  <a:lnTo>
                    <a:pt x="15839" y="8165"/>
                  </a:lnTo>
                  <a:lnTo>
                    <a:pt x="14410" y="8673"/>
                  </a:lnTo>
                  <a:lnTo>
                    <a:pt x="14344" y="8673"/>
                  </a:lnTo>
                  <a:lnTo>
                    <a:pt x="14344" y="8740"/>
                  </a:lnTo>
                  <a:cubicBezTo>
                    <a:pt x="14277" y="9307"/>
                    <a:pt x="14143" y="9840"/>
                    <a:pt x="13943" y="10374"/>
                  </a:cubicBezTo>
                  <a:lnTo>
                    <a:pt x="13910" y="10441"/>
                  </a:lnTo>
                  <a:lnTo>
                    <a:pt x="13943" y="10474"/>
                  </a:lnTo>
                  <a:lnTo>
                    <a:pt x="14890" y="11579"/>
                  </a:lnTo>
                  <a:lnTo>
                    <a:pt x="13397" y="13539"/>
                  </a:lnTo>
                  <a:lnTo>
                    <a:pt x="12042" y="12909"/>
                  </a:lnTo>
                  <a:lnTo>
                    <a:pt x="11975" y="12876"/>
                  </a:lnTo>
                  <a:lnTo>
                    <a:pt x="11942" y="12909"/>
                  </a:lnTo>
                  <a:cubicBezTo>
                    <a:pt x="11475" y="13276"/>
                    <a:pt x="11008" y="13543"/>
                    <a:pt x="10474" y="13743"/>
                  </a:cubicBezTo>
                  <a:lnTo>
                    <a:pt x="10407" y="13777"/>
                  </a:lnTo>
                  <a:lnTo>
                    <a:pt x="10407" y="13843"/>
                  </a:lnTo>
                  <a:lnTo>
                    <a:pt x="10281" y="15356"/>
                  </a:lnTo>
                  <a:lnTo>
                    <a:pt x="7845" y="15669"/>
                  </a:lnTo>
                  <a:lnTo>
                    <a:pt x="7845" y="15669"/>
                  </a:lnTo>
                  <a:lnTo>
                    <a:pt x="7605" y="15011"/>
                  </a:lnTo>
                  <a:lnTo>
                    <a:pt x="7472" y="14644"/>
                  </a:lnTo>
                  <a:lnTo>
                    <a:pt x="7405" y="14444"/>
                  </a:lnTo>
                  <a:lnTo>
                    <a:pt x="7372" y="14344"/>
                  </a:lnTo>
                  <a:lnTo>
                    <a:pt x="7372" y="14310"/>
                  </a:lnTo>
                  <a:lnTo>
                    <a:pt x="7372" y="14277"/>
                  </a:lnTo>
                  <a:cubicBezTo>
                    <a:pt x="7321" y="14243"/>
                    <a:pt x="7292" y="14224"/>
                    <a:pt x="7276" y="14214"/>
                  </a:cubicBezTo>
                  <a:lnTo>
                    <a:pt x="7276" y="14214"/>
                  </a:lnTo>
                  <a:cubicBezTo>
                    <a:pt x="7275" y="14213"/>
                    <a:pt x="7274" y="14212"/>
                    <a:pt x="7272" y="14210"/>
                  </a:cubicBezTo>
                  <a:cubicBezTo>
                    <a:pt x="7271" y="14210"/>
                    <a:pt x="7269" y="14210"/>
                    <a:pt x="7268" y="14210"/>
                  </a:cubicBezTo>
                  <a:lnTo>
                    <a:pt x="7268" y="14210"/>
                  </a:lnTo>
                  <a:cubicBezTo>
                    <a:pt x="7262" y="14206"/>
                    <a:pt x="7260" y="14205"/>
                    <a:pt x="7259" y="14205"/>
                  </a:cubicBezTo>
                  <a:lnTo>
                    <a:pt x="7259" y="14205"/>
                  </a:lnTo>
                  <a:cubicBezTo>
                    <a:pt x="7258" y="14205"/>
                    <a:pt x="7260" y="14207"/>
                    <a:pt x="7263" y="14209"/>
                  </a:cubicBezTo>
                  <a:lnTo>
                    <a:pt x="7263" y="14209"/>
                  </a:lnTo>
                  <a:cubicBezTo>
                    <a:pt x="6699" y="14142"/>
                    <a:pt x="6168" y="14009"/>
                    <a:pt x="5637" y="13810"/>
                  </a:cubicBezTo>
                  <a:lnTo>
                    <a:pt x="5571" y="13777"/>
                  </a:lnTo>
                  <a:lnTo>
                    <a:pt x="5537" y="13810"/>
                  </a:lnTo>
                  <a:lnTo>
                    <a:pt x="4367" y="14790"/>
                  </a:lnTo>
                  <a:lnTo>
                    <a:pt x="2438" y="13297"/>
                  </a:lnTo>
                  <a:lnTo>
                    <a:pt x="2438" y="13297"/>
                  </a:lnTo>
                  <a:cubicBezTo>
                    <a:pt x="2656" y="12823"/>
                    <a:pt x="2848" y="12353"/>
                    <a:pt x="3069" y="11942"/>
                  </a:cubicBezTo>
                  <a:lnTo>
                    <a:pt x="3069" y="11875"/>
                  </a:lnTo>
                  <a:lnTo>
                    <a:pt x="3036" y="11809"/>
                  </a:lnTo>
                  <a:cubicBezTo>
                    <a:pt x="2702" y="11375"/>
                    <a:pt x="2435" y="10874"/>
                    <a:pt x="2202" y="10374"/>
                  </a:cubicBezTo>
                  <a:lnTo>
                    <a:pt x="2168" y="10307"/>
                  </a:lnTo>
                  <a:lnTo>
                    <a:pt x="2102" y="10307"/>
                  </a:lnTo>
                  <a:lnTo>
                    <a:pt x="621" y="10181"/>
                  </a:lnTo>
                  <a:lnTo>
                    <a:pt x="621" y="10181"/>
                  </a:lnTo>
                  <a:cubicBezTo>
                    <a:pt x="497" y="9321"/>
                    <a:pt x="375" y="8517"/>
                    <a:pt x="279" y="7742"/>
                  </a:cubicBezTo>
                  <a:lnTo>
                    <a:pt x="279" y="7742"/>
                  </a:lnTo>
                  <a:lnTo>
                    <a:pt x="1701" y="7205"/>
                  </a:lnTo>
                  <a:lnTo>
                    <a:pt x="1735" y="7172"/>
                  </a:lnTo>
                  <a:lnTo>
                    <a:pt x="1735" y="7138"/>
                  </a:lnTo>
                  <a:cubicBezTo>
                    <a:pt x="1835" y="6571"/>
                    <a:pt x="1968" y="6004"/>
                    <a:pt x="2168" y="5504"/>
                  </a:cubicBezTo>
                  <a:lnTo>
                    <a:pt x="2168" y="5437"/>
                  </a:lnTo>
                  <a:lnTo>
                    <a:pt x="2135" y="5404"/>
                  </a:lnTo>
                  <a:lnTo>
                    <a:pt x="1154" y="4233"/>
                  </a:lnTo>
                  <a:lnTo>
                    <a:pt x="1154" y="4233"/>
                  </a:lnTo>
                  <a:lnTo>
                    <a:pt x="2658" y="2260"/>
                  </a:lnTo>
                  <a:lnTo>
                    <a:pt x="4036" y="2869"/>
                  </a:lnTo>
                  <a:lnTo>
                    <a:pt x="4136" y="2869"/>
                  </a:lnTo>
                  <a:cubicBezTo>
                    <a:pt x="4570" y="2502"/>
                    <a:pt x="5070" y="2202"/>
                    <a:pt x="5571" y="2001"/>
                  </a:cubicBezTo>
                  <a:lnTo>
                    <a:pt x="5637" y="2001"/>
                  </a:lnTo>
                  <a:lnTo>
                    <a:pt x="5637" y="1935"/>
                  </a:lnTo>
                  <a:cubicBezTo>
                    <a:pt x="5669" y="1423"/>
                    <a:pt x="5701" y="880"/>
                    <a:pt x="5763" y="425"/>
                  </a:cubicBezTo>
                  <a:lnTo>
                    <a:pt x="5763" y="425"/>
                  </a:lnTo>
                  <a:lnTo>
                    <a:pt x="8274" y="38"/>
                  </a:lnTo>
                  <a:lnTo>
                    <a:pt x="8274" y="38"/>
                  </a:lnTo>
                  <a:cubicBezTo>
                    <a:pt x="8406" y="407"/>
                    <a:pt x="8517" y="713"/>
                    <a:pt x="8623" y="956"/>
                  </a:cubicBezTo>
                  <a:lnTo>
                    <a:pt x="8623" y="956"/>
                  </a:lnTo>
                  <a:cubicBezTo>
                    <a:pt x="8550" y="712"/>
                    <a:pt x="8438" y="404"/>
                    <a:pt x="8306" y="33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6426071" y="3526454"/>
              <a:ext cx="1038806" cy="1336497"/>
            </a:xfrm>
            <a:custGeom>
              <a:avLst/>
              <a:gdLst/>
              <a:ahLst/>
              <a:cxnLst/>
              <a:rect l="l" t="t" r="r" b="b"/>
              <a:pathLst>
                <a:path w="50403" h="64847" extrusionOk="0">
                  <a:moveTo>
                    <a:pt x="33724" y="0"/>
                  </a:moveTo>
                  <a:lnTo>
                    <a:pt x="13276" y="3169"/>
                  </a:lnTo>
                  <a:lnTo>
                    <a:pt x="12709" y="3369"/>
                  </a:lnTo>
                  <a:cubicBezTo>
                    <a:pt x="10108" y="4237"/>
                    <a:pt x="2369" y="6805"/>
                    <a:pt x="0" y="7772"/>
                  </a:cubicBezTo>
                  <a:cubicBezTo>
                    <a:pt x="0" y="7772"/>
                    <a:pt x="4170" y="44399"/>
                    <a:pt x="4637" y="47834"/>
                  </a:cubicBezTo>
                  <a:cubicBezTo>
                    <a:pt x="5137" y="51237"/>
                    <a:pt x="5237" y="64847"/>
                    <a:pt x="5237" y="64847"/>
                  </a:cubicBezTo>
                  <a:lnTo>
                    <a:pt x="49336" y="64847"/>
                  </a:lnTo>
                  <a:cubicBezTo>
                    <a:pt x="49336" y="64847"/>
                    <a:pt x="49235" y="28120"/>
                    <a:pt x="49336" y="22416"/>
                  </a:cubicBezTo>
                  <a:cubicBezTo>
                    <a:pt x="49502" y="15044"/>
                    <a:pt x="50403" y="7772"/>
                    <a:pt x="50403" y="7772"/>
                  </a:cubicBezTo>
                  <a:lnTo>
                    <a:pt x="42731" y="4770"/>
                  </a:lnTo>
                  <a:lnTo>
                    <a:pt x="3372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6648123" y="3755390"/>
              <a:ext cx="326586" cy="972029"/>
            </a:xfrm>
            <a:custGeom>
              <a:avLst/>
              <a:gdLst/>
              <a:ahLst/>
              <a:cxnLst/>
              <a:rect l="l" t="t" r="r" b="b"/>
              <a:pathLst>
                <a:path w="15846" h="47163" extrusionOk="0">
                  <a:moveTo>
                    <a:pt x="12309" y="0"/>
                  </a:moveTo>
                  <a:cubicBezTo>
                    <a:pt x="8707" y="13343"/>
                    <a:pt x="4938" y="26653"/>
                    <a:pt x="935" y="39929"/>
                  </a:cubicBezTo>
                  <a:cubicBezTo>
                    <a:pt x="468" y="41497"/>
                    <a:pt x="1" y="43198"/>
                    <a:pt x="634" y="44699"/>
                  </a:cubicBezTo>
                  <a:cubicBezTo>
                    <a:pt x="1268" y="46066"/>
                    <a:pt x="2569" y="46967"/>
                    <a:pt x="4037" y="47134"/>
                  </a:cubicBezTo>
                  <a:cubicBezTo>
                    <a:pt x="4249" y="47153"/>
                    <a:pt x="4461" y="47163"/>
                    <a:pt x="4672" y="47163"/>
                  </a:cubicBezTo>
                  <a:cubicBezTo>
                    <a:pt x="5924" y="47163"/>
                    <a:pt x="7155" y="46828"/>
                    <a:pt x="8240" y="46200"/>
                  </a:cubicBezTo>
                  <a:cubicBezTo>
                    <a:pt x="11209" y="44532"/>
                    <a:pt x="13143" y="41396"/>
                    <a:pt x="14077" y="38094"/>
                  </a:cubicBezTo>
                  <a:cubicBezTo>
                    <a:pt x="15045" y="34825"/>
                    <a:pt x="15145" y="31389"/>
                    <a:pt x="15212" y="27953"/>
                  </a:cubicBezTo>
                  <a:lnTo>
                    <a:pt x="15845" y="667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6293384" y="3686635"/>
              <a:ext cx="416631" cy="604326"/>
            </a:xfrm>
            <a:custGeom>
              <a:avLst/>
              <a:gdLst/>
              <a:ahLst/>
              <a:cxnLst/>
              <a:rect l="l" t="t" r="r" b="b"/>
              <a:pathLst>
                <a:path w="20215" h="29322" extrusionOk="0">
                  <a:moveTo>
                    <a:pt x="6438" y="0"/>
                  </a:moveTo>
                  <a:cubicBezTo>
                    <a:pt x="6438" y="0"/>
                    <a:pt x="0" y="2836"/>
                    <a:pt x="501" y="14344"/>
                  </a:cubicBezTo>
                  <a:cubicBezTo>
                    <a:pt x="734" y="19348"/>
                    <a:pt x="1235" y="24351"/>
                    <a:pt x="2002" y="29321"/>
                  </a:cubicBezTo>
                  <a:lnTo>
                    <a:pt x="20215" y="24084"/>
                  </a:lnTo>
                  <a:lnTo>
                    <a:pt x="15578" y="4137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7295050" y="3685955"/>
              <a:ext cx="376771" cy="655192"/>
            </a:xfrm>
            <a:custGeom>
              <a:avLst/>
              <a:gdLst/>
              <a:ahLst/>
              <a:cxnLst/>
              <a:rect l="l" t="t" r="r" b="b"/>
              <a:pathLst>
                <a:path w="18281" h="31790" extrusionOk="0">
                  <a:moveTo>
                    <a:pt x="8140" y="0"/>
                  </a:moveTo>
                  <a:lnTo>
                    <a:pt x="1468" y="11442"/>
                  </a:lnTo>
                  <a:lnTo>
                    <a:pt x="968" y="18513"/>
                  </a:lnTo>
                  <a:lnTo>
                    <a:pt x="1" y="31790"/>
                  </a:lnTo>
                  <a:lnTo>
                    <a:pt x="18280" y="25852"/>
                  </a:lnTo>
                  <a:cubicBezTo>
                    <a:pt x="18280" y="25852"/>
                    <a:pt x="14378" y="2435"/>
                    <a:pt x="8140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7357622" y="3988448"/>
              <a:ext cx="21331" cy="550019"/>
            </a:xfrm>
            <a:custGeom>
              <a:avLst/>
              <a:gdLst/>
              <a:ahLst/>
              <a:cxnLst/>
              <a:rect l="l" t="t" r="r" b="b"/>
              <a:pathLst>
                <a:path w="1035" h="26687" extrusionOk="0">
                  <a:moveTo>
                    <a:pt x="34" y="0"/>
                  </a:moveTo>
                  <a:cubicBezTo>
                    <a:pt x="0" y="100"/>
                    <a:pt x="0" y="200"/>
                    <a:pt x="0" y="267"/>
                  </a:cubicBezTo>
                  <a:lnTo>
                    <a:pt x="0" y="1034"/>
                  </a:lnTo>
                  <a:cubicBezTo>
                    <a:pt x="34" y="1768"/>
                    <a:pt x="67" y="2736"/>
                    <a:pt x="100" y="3903"/>
                  </a:cubicBezTo>
                  <a:cubicBezTo>
                    <a:pt x="167" y="6338"/>
                    <a:pt x="300" y="9640"/>
                    <a:pt x="401" y="13343"/>
                  </a:cubicBezTo>
                  <a:cubicBezTo>
                    <a:pt x="534" y="17012"/>
                    <a:pt x="667" y="20348"/>
                    <a:pt x="767" y="22783"/>
                  </a:cubicBezTo>
                  <a:cubicBezTo>
                    <a:pt x="834" y="23951"/>
                    <a:pt x="901" y="24918"/>
                    <a:pt x="934" y="25619"/>
                  </a:cubicBezTo>
                  <a:cubicBezTo>
                    <a:pt x="968" y="25952"/>
                    <a:pt x="968" y="26186"/>
                    <a:pt x="968" y="26386"/>
                  </a:cubicBezTo>
                  <a:cubicBezTo>
                    <a:pt x="968" y="26486"/>
                    <a:pt x="1001" y="26586"/>
                    <a:pt x="1001" y="26686"/>
                  </a:cubicBezTo>
                  <a:cubicBezTo>
                    <a:pt x="1034" y="26586"/>
                    <a:pt x="1034" y="26486"/>
                    <a:pt x="1001" y="26386"/>
                  </a:cubicBezTo>
                  <a:lnTo>
                    <a:pt x="1001" y="25619"/>
                  </a:lnTo>
                  <a:cubicBezTo>
                    <a:pt x="1001" y="24918"/>
                    <a:pt x="968" y="23951"/>
                    <a:pt x="934" y="22750"/>
                  </a:cubicBezTo>
                  <a:cubicBezTo>
                    <a:pt x="834" y="20315"/>
                    <a:pt x="767" y="17012"/>
                    <a:pt x="634" y="13343"/>
                  </a:cubicBezTo>
                  <a:cubicBezTo>
                    <a:pt x="501" y="9640"/>
                    <a:pt x="367" y="6305"/>
                    <a:pt x="267" y="3903"/>
                  </a:cubicBezTo>
                  <a:cubicBezTo>
                    <a:pt x="200" y="2736"/>
                    <a:pt x="134" y="1768"/>
                    <a:pt x="100" y="1068"/>
                  </a:cubicBezTo>
                  <a:cubicBezTo>
                    <a:pt x="67" y="734"/>
                    <a:pt x="34" y="467"/>
                    <a:pt x="34" y="267"/>
                  </a:cubicBezTo>
                  <a:cubicBezTo>
                    <a:pt x="34" y="167"/>
                    <a:pt x="34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6443940" y="3701927"/>
              <a:ext cx="169146" cy="171723"/>
            </a:xfrm>
            <a:custGeom>
              <a:avLst/>
              <a:gdLst/>
              <a:ahLst/>
              <a:cxnLst/>
              <a:rect l="l" t="t" r="r" b="b"/>
              <a:pathLst>
                <a:path w="8207" h="8332" extrusionOk="0">
                  <a:moveTo>
                    <a:pt x="222" y="1"/>
                  </a:moveTo>
                  <a:cubicBezTo>
                    <a:pt x="142" y="1"/>
                    <a:pt x="67" y="9"/>
                    <a:pt x="1" y="26"/>
                  </a:cubicBezTo>
                  <a:cubicBezTo>
                    <a:pt x="568" y="126"/>
                    <a:pt x="1135" y="293"/>
                    <a:pt x="1702" y="493"/>
                  </a:cubicBezTo>
                  <a:cubicBezTo>
                    <a:pt x="3036" y="1060"/>
                    <a:pt x="4170" y="1960"/>
                    <a:pt x="5071" y="3061"/>
                  </a:cubicBezTo>
                  <a:cubicBezTo>
                    <a:pt x="5972" y="4195"/>
                    <a:pt x="6739" y="5430"/>
                    <a:pt x="7373" y="6730"/>
                  </a:cubicBezTo>
                  <a:cubicBezTo>
                    <a:pt x="7606" y="7197"/>
                    <a:pt x="7806" y="7598"/>
                    <a:pt x="7940" y="7931"/>
                  </a:cubicBezTo>
                  <a:cubicBezTo>
                    <a:pt x="8006" y="8065"/>
                    <a:pt x="8106" y="8198"/>
                    <a:pt x="8206" y="8332"/>
                  </a:cubicBezTo>
                  <a:cubicBezTo>
                    <a:pt x="8173" y="8165"/>
                    <a:pt x="8106" y="8031"/>
                    <a:pt x="8040" y="7865"/>
                  </a:cubicBezTo>
                  <a:cubicBezTo>
                    <a:pt x="7906" y="7598"/>
                    <a:pt x="7739" y="7197"/>
                    <a:pt x="7506" y="6664"/>
                  </a:cubicBezTo>
                  <a:cubicBezTo>
                    <a:pt x="6906" y="5329"/>
                    <a:pt x="6172" y="4062"/>
                    <a:pt x="5271" y="2928"/>
                  </a:cubicBezTo>
                  <a:cubicBezTo>
                    <a:pt x="4337" y="1760"/>
                    <a:pt x="3136" y="893"/>
                    <a:pt x="1769" y="326"/>
                  </a:cubicBezTo>
                  <a:cubicBezTo>
                    <a:pt x="1335" y="192"/>
                    <a:pt x="901" y="59"/>
                    <a:pt x="468" y="26"/>
                  </a:cubicBezTo>
                  <a:cubicBezTo>
                    <a:pt x="384" y="9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7365866" y="3674949"/>
              <a:ext cx="36459" cy="129946"/>
            </a:xfrm>
            <a:custGeom>
              <a:avLst/>
              <a:gdLst/>
              <a:ahLst/>
              <a:cxnLst/>
              <a:rect l="l" t="t" r="r" b="b"/>
              <a:pathLst>
                <a:path w="1769" h="6305" extrusionOk="0">
                  <a:moveTo>
                    <a:pt x="1768" y="0"/>
                  </a:moveTo>
                  <a:lnTo>
                    <a:pt x="1768" y="0"/>
                  </a:lnTo>
                  <a:cubicBezTo>
                    <a:pt x="1535" y="234"/>
                    <a:pt x="1368" y="534"/>
                    <a:pt x="1235" y="834"/>
                  </a:cubicBezTo>
                  <a:cubicBezTo>
                    <a:pt x="868" y="1501"/>
                    <a:pt x="601" y="2235"/>
                    <a:pt x="401" y="3003"/>
                  </a:cubicBezTo>
                  <a:cubicBezTo>
                    <a:pt x="201" y="3770"/>
                    <a:pt x="67" y="4537"/>
                    <a:pt x="34" y="5338"/>
                  </a:cubicBezTo>
                  <a:cubicBezTo>
                    <a:pt x="1" y="5638"/>
                    <a:pt x="1" y="5971"/>
                    <a:pt x="67" y="6305"/>
                  </a:cubicBezTo>
                  <a:cubicBezTo>
                    <a:pt x="167" y="5204"/>
                    <a:pt x="367" y="4137"/>
                    <a:pt x="601" y="3069"/>
                  </a:cubicBezTo>
                  <a:cubicBezTo>
                    <a:pt x="935" y="2002"/>
                    <a:pt x="1301" y="1001"/>
                    <a:pt x="1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6322258" y="3785625"/>
              <a:ext cx="242023" cy="77885"/>
            </a:xfrm>
            <a:custGeom>
              <a:avLst/>
              <a:gdLst/>
              <a:ahLst/>
              <a:cxnLst/>
              <a:rect l="l" t="t" r="r" b="b"/>
              <a:pathLst>
                <a:path w="11743" h="3779" extrusionOk="0">
                  <a:moveTo>
                    <a:pt x="6805" y="1"/>
                  </a:moveTo>
                  <a:cubicBezTo>
                    <a:pt x="6438" y="34"/>
                    <a:pt x="6138" y="234"/>
                    <a:pt x="5971" y="535"/>
                  </a:cubicBezTo>
                  <a:cubicBezTo>
                    <a:pt x="5805" y="835"/>
                    <a:pt x="5738" y="1135"/>
                    <a:pt x="5738" y="1469"/>
                  </a:cubicBezTo>
                  <a:cubicBezTo>
                    <a:pt x="5704" y="2102"/>
                    <a:pt x="5738" y="2736"/>
                    <a:pt x="5438" y="3203"/>
                  </a:cubicBezTo>
                  <a:cubicBezTo>
                    <a:pt x="5271" y="3403"/>
                    <a:pt x="5037" y="3537"/>
                    <a:pt x="4770" y="3570"/>
                  </a:cubicBezTo>
                  <a:cubicBezTo>
                    <a:pt x="4723" y="3576"/>
                    <a:pt x="4677" y="3579"/>
                    <a:pt x="4632" y="3579"/>
                  </a:cubicBezTo>
                  <a:cubicBezTo>
                    <a:pt x="4421" y="3579"/>
                    <a:pt x="4229" y="3519"/>
                    <a:pt x="4037" y="3437"/>
                  </a:cubicBezTo>
                  <a:cubicBezTo>
                    <a:pt x="3570" y="3203"/>
                    <a:pt x="3203" y="2836"/>
                    <a:pt x="2902" y="2436"/>
                  </a:cubicBezTo>
                  <a:cubicBezTo>
                    <a:pt x="2636" y="2069"/>
                    <a:pt x="2302" y="1735"/>
                    <a:pt x="1935" y="1469"/>
                  </a:cubicBezTo>
                  <a:cubicBezTo>
                    <a:pt x="1682" y="1292"/>
                    <a:pt x="1392" y="1211"/>
                    <a:pt x="1091" y="1211"/>
                  </a:cubicBezTo>
                  <a:cubicBezTo>
                    <a:pt x="995" y="1211"/>
                    <a:pt x="898" y="1219"/>
                    <a:pt x="801" y="1235"/>
                  </a:cubicBezTo>
                  <a:cubicBezTo>
                    <a:pt x="534" y="1302"/>
                    <a:pt x="267" y="1469"/>
                    <a:pt x="134" y="1735"/>
                  </a:cubicBezTo>
                  <a:cubicBezTo>
                    <a:pt x="34" y="1869"/>
                    <a:pt x="0" y="2069"/>
                    <a:pt x="0" y="2269"/>
                  </a:cubicBezTo>
                  <a:cubicBezTo>
                    <a:pt x="34" y="2303"/>
                    <a:pt x="34" y="2369"/>
                    <a:pt x="100" y="2436"/>
                  </a:cubicBezTo>
                  <a:cubicBezTo>
                    <a:pt x="100" y="2436"/>
                    <a:pt x="67" y="2369"/>
                    <a:pt x="67" y="2236"/>
                  </a:cubicBezTo>
                  <a:cubicBezTo>
                    <a:pt x="34" y="2069"/>
                    <a:pt x="100" y="1902"/>
                    <a:pt x="201" y="1769"/>
                  </a:cubicBezTo>
                  <a:cubicBezTo>
                    <a:pt x="367" y="1569"/>
                    <a:pt x="567" y="1402"/>
                    <a:pt x="834" y="1369"/>
                  </a:cubicBezTo>
                  <a:cubicBezTo>
                    <a:pt x="911" y="1355"/>
                    <a:pt x="986" y="1348"/>
                    <a:pt x="1060" y="1348"/>
                  </a:cubicBezTo>
                  <a:cubicBezTo>
                    <a:pt x="1339" y="1348"/>
                    <a:pt x="1597" y="1444"/>
                    <a:pt x="1835" y="1602"/>
                  </a:cubicBezTo>
                  <a:cubicBezTo>
                    <a:pt x="2202" y="1869"/>
                    <a:pt x="2502" y="2202"/>
                    <a:pt x="2736" y="2536"/>
                  </a:cubicBezTo>
                  <a:cubicBezTo>
                    <a:pt x="3036" y="3003"/>
                    <a:pt x="3436" y="3337"/>
                    <a:pt x="3903" y="3603"/>
                  </a:cubicBezTo>
                  <a:cubicBezTo>
                    <a:pt x="4124" y="3714"/>
                    <a:pt x="4368" y="3779"/>
                    <a:pt x="4616" y="3779"/>
                  </a:cubicBezTo>
                  <a:cubicBezTo>
                    <a:pt x="4667" y="3779"/>
                    <a:pt x="4719" y="3776"/>
                    <a:pt x="4770" y="3770"/>
                  </a:cubicBezTo>
                  <a:cubicBezTo>
                    <a:pt x="4937" y="3770"/>
                    <a:pt x="5071" y="3704"/>
                    <a:pt x="5204" y="3637"/>
                  </a:cubicBezTo>
                  <a:cubicBezTo>
                    <a:pt x="5271" y="3603"/>
                    <a:pt x="5338" y="3537"/>
                    <a:pt x="5404" y="3503"/>
                  </a:cubicBezTo>
                  <a:cubicBezTo>
                    <a:pt x="5471" y="3437"/>
                    <a:pt x="5538" y="3370"/>
                    <a:pt x="5571" y="3303"/>
                  </a:cubicBezTo>
                  <a:cubicBezTo>
                    <a:pt x="5738" y="3036"/>
                    <a:pt x="5838" y="2736"/>
                    <a:pt x="5871" y="2403"/>
                  </a:cubicBezTo>
                  <a:cubicBezTo>
                    <a:pt x="5905" y="2102"/>
                    <a:pt x="5905" y="1802"/>
                    <a:pt x="5938" y="1469"/>
                  </a:cubicBezTo>
                  <a:cubicBezTo>
                    <a:pt x="5938" y="1202"/>
                    <a:pt x="6005" y="902"/>
                    <a:pt x="6105" y="635"/>
                  </a:cubicBezTo>
                  <a:cubicBezTo>
                    <a:pt x="6238" y="401"/>
                    <a:pt x="6472" y="234"/>
                    <a:pt x="6739" y="201"/>
                  </a:cubicBezTo>
                  <a:cubicBezTo>
                    <a:pt x="7005" y="201"/>
                    <a:pt x="7272" y="301"/>
                    <a:pt x="7506" y="468"/>
                  </a:cubicBezTo>
                  <a:cubicBezTo>
                    <a:pt x="7706" y="635"/>
                    <a:pt x="7906" y="801"/>
                    <a:pt x="8039" y="1035"/>
                  </a:cubicBezTo>
                  <a:cubicBezTo>
                    <a:pt x="8273" y="1502"/>
                    <a:pt x="8607" y="1902"/>
                    <a:pt x="9007" y="2269"/>
                  </a:cubicBezTo>
                  <a:cubicBezTo>
                    <a:pt x="9217" y="2461"/>
                    <a:pt x="9483" y="2553"/>
                    <a:pt x="9753" y="2553"/>
                  </a:cubicBezTo>
                  <a:cubicBezTo>
                    <a:pt x="9953" y="2553"/>
                    <a:pt x="10156" y="2502"/>
                    <a:pt x="10341" y="2403"/>
                  </a:cubicBezTo>
                  <a:cubicBezTo>
                    <a:pt x="10541" y="2303"/>
                    <a:pt x="10641" y="2136"/>
                    <a:pt x="10741" y="1936"/>
                  </a:cubicBezTo>
                  <a:cubicBezTo>
                    <a:pt x="10775" y="1735"/>
                    <a:pt x="10841" y="1569"/>
                    <a:pt x="10875" y="1402"/>
                  </a:cubicBezTo>
                  <a:cubicBezTo>
                    <a:pt x="10875" y="1135"/>
                    <a:pt x="10975" y="868"/>
                    <a:pt x="11142" y="635"/>
                  </a:cubicBezTo>
                  <a:cubicBezTo>
                    <a:pt x="11242" y="501"/>
                    <a:pt x="11375" y="401"/>
                    <a:pt x="11542" y="368"/>
                  </a:cubicBezTo>
                  <a:cubicBezTo>
                    <a:pt x="11675" y="334"/>
                    <a:pt x="11742" y="334"/>
                    <a:pt x="11742" y="334"/>
                  </a:cubicBezTo>
                  <a:cubicBezTo>
                    <a:pt x="11698" y="334"/>
                    <a:pt x="11668" y="320"/>
                    <a:pt x="11633" y="320"/>
                  </a:cubicBezTo>
                  <a:cubicBezTo>
                    <a:pt x="11616" y="320"/>
                    <a:pt x="11598" y="323"/>
                    <a:pt x="11575" y="334"/>
                  </a:cubicBezTo>
                  <a:cubicBezTo>
                    <a:pt x="11375" y="368"/>
                    <a:pt x="11242" y="468"/>
                    <a:pt x="11108" y="601"/>
                  </a:cubicBezTo>
                  <a:cubicBezTo>
                    <a:pt x="10942" y="835"/>
                    <a:pt x="10841" y="1102"/>
                    <a:pt x="10775" y="1402"/>
                  </a:cubicBezTo>
                  <a:cubicBezTo>
                    <a:pt x="10741" y="1735"/>
                    <a:pt x="10575" y="2069"/>
                    <a:pt x="10308" y="2303"/>
                  </a:cubicBezTo>
                  <a:cubicBezTo>
                    <a:pt x="10173" y="2364"/>
                    <a:pt x="10025" y="2393"/>
                    <a:pt x="9875" y="2393"/>
                  </a:cubicBezTo>
                  <a:cubicBezTo>
                    <a:pt x="9616" y="2393"/>
                    <a:pt x="9351" y="2305"/>
                    <a:pt x="9140" y="2136"/>
                  </a:cubicBezTo>
                  <a:cubicBezTo>
                    <a:pt x="8807" y="1802"/>
                    <a:pt x="8473" y="1369"/>
                    <a:pt x="8240" y="935"/>
                  </a:cubicBezTo>
                  <a:cubicBezTo>
                    <a:pt x="7939" y="401"/>
                    <a:pt x="7406" y="34"/>
                    <a:pt x="68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6300247" y="3919013"/>
              <a:ext cx="340333" cy="135449"/>
            </a:xfrm>
            <a:custGeom>
              <a:avLst/>
              <a:gdLst/>
              <a:ahLst/>
              <a:cxnLst/>
              <a:rect l="l" t="t" r="r" b="b"/>
              <a:pathLst>
                <a:path w="16513" h="6572" extrusionOk="0">
                  <a:moveTo>
                    <a:pt x="16513" y="0"/>
                  </a:moveTo>
                  <a:cubicBezTo>
                    <a:pt x="16446" y="667"/>
                    <a:pt x="16012" y="1268"/>
                    <a:pt x="15412" y="1501"/>
                  </a:cubicBezTo>
                  <a:cubicBezTo>
                    <a:pt x="15213" y="1593"/>
                    <a:pt x="15007" y="1636"/>
                    <a:pt x="14804" y="1636"/>
                  </a:cubicBezTo>
                  <a:cubicBezTo>
                    <a:pt x="14564" y="1636"/>
                    <a:pt x="14328" y="1576"/>
                    <a:pt x="14111" y="1468"/>
                  </a:cubicBezTo>
                  <a:cubicBezTo>
                    <a:pt x="13844" y="1334"/>
                    <a:pt x="13644" y="1168"/>
                    <a:pt x="13411" y="1001"/>
                  </a:cubicBezTo>
                  <a:cubicBezTo>
                    <a:pt x="13177" y="801"/>
                    <a:pt x="12910" y="667"/>
                    <a:pt x="12610" y="567"/>
                  </a:cubicBezTo>
                  <a:cubicBezTo>
                    <a:pt x="12503" y="535"/>
                    <a:pt x="12393" y="520"/>
                    <a:pt x="12282" y="520"/>
                  </a:cubicBezTo>
                  <a:cubicBezTo>
                    <a:pt x="12048" y="520"/>
                    <a:pt x="11813" y="587"/>
                    <a:pt x="11609" y="701"/>
                  </a:cubicBezTo>
                  <a:cubicBezTo>
                    <a:pt x="11309" y="867"/>
                    <a:pt x="11042" y="1101"/>
                    <a:pt x="10842" y="1401"/>
                  </a:cubicBezTo>
                  <a:cubicBezTo>
                    <a:pt x="10442" y="2002"/>
                    <a:pt x="10275" y="2735"/>
                    <a:pt x="9908" y="3403"/>
                  </a:cubicBezTo>
                  <a:cubicBezTo>
                    <a:pt x="9741" y="3703"/>
                    <a:pt x="9474" y="3970"/>
                    <a:pt x="9141" y="4170"/>
                  </a:cubicBezTo>
                  <a:cubicBezTo>
                    <a:pt x="8961" y="4290"/>
                    <a:pt x="8745" y="4350"/>
                    <a:pt x="8528" y="4350"/>
                  </a:cubicBezTo>
                  <a:cubicBezTo>
                    <a:pt x="8384" y="4350"/>
                    <a:pt x="8240" y="4323"/>
                    <a:pt x="8107" y="4270"/>
                  </a:cubicBezTo>
                  <a:cubicBezTo>
                    <a:pt x="7773" y="4070"/>
                    <a:pt x="7506" y="3803"/>
                    <a:pt x="7340" y="3469"/>
                  </a:cubicBezTo>
                  <a:cubicBezTo>
                    <a:pt x="7139" y="3136"/>
                    <a:pt x="6973" y="2769"/>
                    <a:pt x="6739" y="2469"/>
                  </a:cubicBezTo>
                  <a:cubicBezTo>
                    <a:pt x="6539" y="2102"/>
                    <a:pt x="6205" y="1868"/>
                    <a:pt x="5838" y="1735"/>
                  </a:cubicBezTo>
                  <a:cubicBezTo>
                    <a:pt x="5734" y="1709"/>
                    <a:pt x="5629" y="1696"/>
                    <a:pt x="5526" y="1696"/>
                  </a:cubicBezTo>
                  <a:cubicBezTo>
                    <a:pt x="5236" y="1696"/>
                    <a:pt x="4959" y="1796"/>
                    <a:pt x="4738" y="1968"/>
                  </a:cubicBezTo>
                  <a:cubicBezTo>
                    <a:pt x="4204" y="2369"/>
                    <a:pt x="3770" y="2936"/>
                    <a:pt x="3537" y="3569"/>
                  </a:cubicBezTo>
                  <a:cubicBezTo>
                    <a:pt x="3337" y="4103"/>
                    <a:pt x="3070" y="4637"/>
                    <a:pt x="2803" y="5137"/>
                  </a:cubicBezTo>
                  <a:cubicBezTo>
                    <a:pt x="2403" y="5838"/>
                    <a:pt x="1702" y="6338"/>
                    <a:pt x="868" y="6471"/>
                  </a:cubicBezTo>
                  <a:cubicBezTo>
                    <a:pt x="817" y="6477"/>
                    <a:pt x="765" y="6480"/>
                    <a:pt x="714" y="6480"/>
                  </a:cubicBezTo>
                  <a:cubicBezTo>
                    <a:pt x="466" y="6480"/>
                    <a:pt x="222" y="6415"/>
                    <a:pt x="1" y="6305"/>
                  </a:cubicBezTo>
                  <a:lnTo>
                    <a:pt x="1" y="6305"/>
                  </a:lnTo>
                  <a:lnTo>
                    <a:pt x="34" y="6338"/>
                  </a:lnTo>
                  <a:cubicBezTo>
                    <a:pt x="101" y="6371"/>
                    <a:pt x="134" y="6405"/>
                    <a:pt x="201" y="6438"/>
                  </a:cubicBezTo>
                  <a:cubicBezTo>
                    <a:pt x="401" y="6538"/>
                    <a:pt x="635" y="6572"/>
                    <a:pt x="868" y="6572"/>
                  </a:cubicBezTo>
                  <a:cubicBezTo>
                    <a:pt x="1736" y="6471"/>
                    <a:pt x="2469" y="5938"/>
                    <a:pt x="2903" y="5204"/>
                  </a:cubicBezTo>
                  <a:cubicBezTo>
                    <a:pt x="3203" y="4704"/>
                    <a:pt x="3437" y="4203"/>
                    <a:pt x="3670" y="3669"/>
                  </a:cubicBezTo>
                  <a:cubicBezTo>
                    <a:pt x="3904" y="3069"/>
                    <a:pt x="4304" y="2535"/>
                    <a:pt x="4804" y="2135"/>
                  </a:cubicBezTo>
                  <a:cubicBezTo>
                    <a:pt x="5005" y="1985"/>
                    <a:pt x="5242" y="1910"/>
                    <a:pt x="5489" y="1910"/>
                  </a:cubicBezTo>
                  <a:cubicBezTo>
                    <a:pt x="5572" y="1910"/>
                    <a:pt x="5655" y="1918"/>
                    <a:pt x="5738" y="1935"/>
                  </a:cubicBezTo>
                  <a:cubicBezTo>
                    <a:pt x="6072" y="2068"/>
                    <a:pt x="6339" y="2268"/>
                    <a:pt x="6539" y="2569"/>
                  </a:cubicBezTo>
                  <a:cubicBezTo>
                    <a:pt x="6739" y="2902"/>
                    <a:pt x="6906" y="3236"/>
                    <a:pt x="7106" y="3569"/>
                  </a:cubicBezTo>
                  <a:cubicBezTo>
                    <a:pt x="7306" y="3936"/>
                    <a:pt x="7606" y="4237"/>
                    <a:pt x="7973" y="4470"/>
                  </a:cubicBezTo>
                  <a:cubicBezTo>
                    <a:pt x="8140" y="4540"/>
                    <a:pt x="8318" y="4574"/>
                    <a:pt x="8499" y="4574"/>
                  </a:cubicBezTo>
                  <a:cubicBezTo>
                    <a:pt x="8751" y="4574"/>
                    <a:pt x="9007" y="4506"/>
                    <a:pt x="9241" y="4370"/>
                  </a:cubicBezTo>
                  <a:cubicBezTo>
                    <a:pt x="9574" y="4136"/>
                    <a:pt x="9875" y="3836"/>
                    <a:pt x="10075" y="3503"/>
                  </a:cubicBezTo>
                  <a:cubicBezTo>
                    <a:pt x="10442" y="2802"/>
                    <a:pt x="10609" y="2068"/>
                    <a:pt x="10975" y="1535"/>
                  </a:cubicBezTo>
                  <a:cubicBezTo>
                    <a:pt x="11285" y="1056"/>
                    <a:pt x="11785" y="696"/>
                    <a:pt x="12275" y="696"/>
                  </a:cubicBezTo>
                  <a:cubicBezTo>
                    <a:pt x="12365" y="696"/>
                    <a:pt x="12455" y="708"/>
                    <a:pt x="12543" y="734"/>
                  </a:cubicBezTo>
                  <a:cubicBezTo>
                    <a:pt x="13110" y="901"/>
                    <a:pt x="13511" y="1368"/>
                    <a:pt x="14011" y="1601"/>
                  </a:cubicBezTo>
                  <a:cubicBezTo>
                    <a:pt x="14236" y="1723"/>
                    <a:pt x="14488" y="1781"/>
                    <a:pt x="14744" y="1781"/>
                  </a:cubicBezTo>
                  <a:cubicBezTo>
                    <a:pt x="14981" y="1781"/>
                    <a:pt x="15221" y="1731"/>
                    <a:pt x="15445" y="1635"/>
                  </a:cubicBezTo>
                  <a:cubicBezTo>
                    <a:pt x="15779" y="1468"/>
                    <a:pt x="16079" y="1234"/>
                    <a:pt x="16279" y="901"/>
                  </a:cubicBezTo>
                  <a:cubicBezTo>
                    <a:pt x="16379" y="701"/>
                    <a:pt x="16479" y="501"/>
                    <a:pt x="16513" y="267"/>
                  </a:cubicBezTo>
                  <a:cubicBezTo>
                    <a:pt x="16513" y="167"/>
                    <a:pt x="16513" y="100"/>
                    <a:pt x="165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6323639" y="4100937"/>
              <a:ext cx="272938" cy="125391"/>
            </a:xfrm>
            <a:custGeom>
              <a:avLst/>
              <a:gdLst/>
              <a:ahLst/>
              <a:cxnLst/>
              <a:rect l="l" t="t" r="r" b="b"/>
              <a:pathLst>
                <a:path w="13243" h="6084" extrusionOk="0">
                  <a:moveTo>
                    <a:pt x="12937" y="0"/>
                  </a:moveTo>
                  <a:cubicBezTo>
                    <a:pt x="12828" y="0"/>
                    <a:pt x="12709" y="38"/>
                    <a:pt x="12609" y="113"/>
                  </a:cubicBezTo>
                  <a:cubicBezTo>
                    <a:pt x="12409" y="280"/>
                    <a:pt x="12242" y="480"/>
                    <a:pt x="12175" y="713"/>
                  </a:cubicBezTo>
                  <a:cubicBezTo>
                    <a:pt x="12075" y="1014"/>
                    <a:pt x="12042" y="1380"/>
                    <a:pt x="12109" y="1681"/>
                  </a:cubicBezTo>
                  <a:cubicBezTo>
                    <a:pt x="12142" y="2081"/>
                    <a:pt x="12109" y="2448"/>
                    <a:pt x="12009" y="2815"/>
                  </a:cubicBezTo>
                  <a:cubicBezTo>
                    <a:pt x="11790" y="3190"/>
                    <a:pt x="11425" y="3418"/>
                    <a:pt x="11023" y="3418"/>
                  </a:cubicBezTo>
                  <a:cubicBezTo>
                    <a:pt x="10996" y="3418"/>
                    <a:pt x="10969" y="3417"/>
                    <a:pt x="10941" y="3415"/>
                  </a:cubicBezTo>
                  <a:cubicBezTo>
                    <a:pt x="10441" y="3382"/>
                    <a:pt x="9941" y="3182"/>
                    <a:pt x="9640" y="2781"/>
                  </a:cubicBezTo>
                  <a:cubicBezTo>
                    <a:pt x="9273" y="2348"/>
                    <a:pt x="8973" y="1881"/>
                    <a:pt x="8773" y="1380"/>
                  </a:cubicBezTo>
                  <a:lnTo>
                    <a:pt x="8740" y="1314"/>
                  </a:lnTo>
                  <a:lnTo>
                    <a:pt x="8706" y="1314"/>
                  </a:lnTo>
                  <a:cubicBezTo>
                    <a:pt x="8673" y="1312"/>
                    <a:pt x="8639" y="1311"/>
                    <a:pt x="8606" y="1311"/>
                  </a:cubicBezTo>
                  <a:cubicBezTo>
                    <a:pt x="8106" y="1311"/>
                    <a:pt x="7620" y="1541"/>
                    <a:pt x="7339" y="1948"/>
                  </a:cubicBezTo>
                  <a:cubicBezTo>
                    <a:pt x="7038" y="2381"/>
                    <a:pt x="6872" y="2915"/>
                    <a:pt x="6838" y="3449"/>
                  </a:cubicBezTo>
                  <a:cubicBezTo>
                    <a:pt x="6772" y="3816"/>
                    <a:pt x="6705" y="4182"/>
                    <a:pt x="6638" y="4549"/>
                  </a:cubicBezTo>
                  <a:cubicBezTo>
                    <a:pt x="6538" y="4883"/>
                    <a:pt x="6371" y="5183"/>
                    <a:pt x="6138" y="5450"/>
                  </a:cubicBezTo>
                  <a:cubicBezTo>
                    <a:pt x="5938" y="5717"/>
                    <a:pt x="5604" y="5850"/>
                    <a:pt x="5304" y="5884"/>
                  </a:cubicBezTo>
                  <a:cubicBezTo>
                    <a:pt x="4970" y="5850"/>
                    <a:pt x="4670" y="5717"/>
                    <a:pt x="4437" y="5517"/>
                  </a:cubicBezTo>
                  <a:cubicBezTo>
                    <a:pt x="3936" y="5083"/>
                    <a:pt x="3669" y="4516"/>
                    <a:pt x="3269" y="4049"/>
                  </a:cubicBezTo>
                  <a:cubicBezTo>
                    <a:pt x="3102" y="3816"/>
                    <a:pt x="2869" y="3615"/>
                    <a:pt x="2635" y="3449"/>
                  </a:cubicBezTo>
                  <a:cubicBezTo>
                    <a:pt x="2368" y="3315"/>
                    <a:pt x="2102" y="3248"/>
                    <a:pt x="1835" y="3248"/>
                  </a:cubicBezTo>
                  <a:cubicBezTo>
                    <a:pt x="1791" y="3245"/>
                    <a:pt x="1747" y="3243"/>
                    <a:pt x="1703" y="3243"/>
                  </a:cubicBezTo>
                  <a:cubicBezTo>
                    <a:pt x="891" y="3243"/>
                    <a:pt x="192" y="3825"/>
                    <a:pt x="33" y="4616"/>
                  </a:cubicBezTo>
                  <a:cubicBezTo>
                    <a:pt x="0" y="4816"/>
                    <a:pt x="0" y="5050"/>
                    <a:pt x="33" y="5283"/>
                  </a:cubicBezTo>
                  <a:cubicBezTo>
                    <a:pt x="33" y="5317"/>
                    <a:pt x="67" y="5383"/>
                    <a:pt x="67" y="5450"/>
                  </a:cubicBezTo>
                  <a:lnTo>
                    <a:pt x="100" y="5483"/>
                  </a:lnTo>
                  <a:cubicBezTo>
                    <a:pt x="67" y="5217"/>
                    <a:pt x="67" y="4916"/>
                    <a:pt x="134" y="4649"/>
                  </a:cubicBezTo>
                  <a:cubicBezTo>
                    <a:pt x="234" y="4316"/>
                    <a:pt x="400" y="4049"/>
                    <a:pt x="634" y="3816"/>
                  </a:cubicBezTo>
                  <a:cubicBezTo>
                    <a:pt x="934" y="3545"/>
                    <a:pt x="1315" y="3410"/>
                    <a:pt x="1705" y="3410"/>
                  </a:cubicBezTo>
                  <a:cubicBezTo>
                    <a:pt x="1748" y="3410"/>
                    <a:pt x="1791" y="3412"/>
                    <a:pt x="1835" y="3415"/>
                  </a:cubicBezTo>
                  <a:cubicBezTo>
                    <a:pt x="2368" y="3449"/>
                    <a:pt x="2869" y="3715"/>
                    <a:pt x="3169" y="4149"/>
                  </a:cubicBezTo>
                  <a:cubicBezTo>
                    <a:pt x="3536" y="4616"/>
                    <a:pt x="3803" y="5217"/>
                    <a:pt x="4337" y="5650"/>
                  </a:cubicBezTo>
                  <a:cubicBezTo>
                    <a:pt x="4603" y="5917"/>
                    <a:pt x="4937" y="6050"/>
                    <a:pt x="5304" y="6084"/>
                  </a:cubicBezTo>
                  <a:cubicBezTo>
                    <a:pt x="5704" y="6084"/>
                    <a:pt x="6071" y="5884"/>
                    <a:pt x="6305" y="5617"/>
                  </a:cubicBezTo>
                  <a:cubicBezTo>
                    <a:pt x="6571" y="5317"/>
                    <a:pt x="6772" y="4983"/>
                    <a:pt x="6872" y="4616"/>
                  </a:cubicBezTo>
                  <a:cubicBezTo>
                    <a:pt x="6938" y="4216"/>
                    <a:pt x="7005" y="3849"/>
                    <a:pt x="7072" y="3482"/>
                  </a:cubicBezTo>
                  <a:cubicBezTo>
                    <a:pt x="7105" y="2982"/>
                    <a:pt x="7272" y="2515"/>
                    <a:pt x="7539" y="2114"/>
                  </a:cubicBezTo>
                  <a:cubicBezTo>
                    <a:pt x="7756" y="1743"/>
                    <a:pt x="8173" y="1544"/>
                    <a:pt x="8579" y="1544"/>
                  </a:cubicBezTo>
                  <a:cubicBezTo>
                    <a:pt x="8598" y="1544"/>
                    <a:pt x="8616" y="1544"/>
                    <a:pt x="8635" y="1545"/>
                  </a:cubicBezTo>
                  <a:lnTo>
                    <a:pt x="8635" y="1545"/>
                  </a:lnTo>
                  <a:cubicBezTo>
                    <a:pt x="8864" y="2052"/>
                    <a:pt x="9155" y="2500"/>
                    <a:pt x="9507" y="2948"/>
                  </a:cubicBezTo>
                  <a:cubicBezTo>
                    <a:pt x="9874" y="3349"/>
                    <a:pt x="10408" y="3582"/>
                    <a:pt x="10941" y="3615"/>
                  </a:cubicBezTo>
                  <a:cubicBezTo>
                    <a:pt x="11442" y="3615"/>
                    <a:pt x="11909" y="3349"/>
                    <a:pt x="12142" y="2915"/>
                  </a:cubicBezTo>
                  <a:cubicBezTo>
                    <a:pt x="12276" y="2515"/>
                    <a:pt x="12309" y="2114"/>
                    <a:pt x="12242" y="1714"/>
                  </a:cubicBezTo>
                  <a:cubicBezTo>
                    <a:pt x="12175" y="1380"/>
                    <a:pt x="12209" y="1080"/>
                    <a:pt x="12276" y="780"/>
                  </a:cubicBezTo>
                  <a:cubicBezTo>
                    <a:pt x="12342" y="547"/>
                    <a:pt x="12476" y="346"/>
                    <a:pt x="12676" y="213"/>
                  </a:cubicBezTo>
                  <a:cubicBezTo>
                    <a:pt x="12758" y="131"/>
                    <a:pt x="12886" y="71"/>
                    <a:pt x="13003" y="71"/>
                  </a:cubicBezTo>
                  <a:cubicBezTo>
                    <a:pt x="13028" y="71"/>
                    <a:pt x="13052" y="74"/>
                    <a:pt x="13076" y="80"/>
                  </a:cubicBezTo>
                  <a:lnTo>
                    <a:pt x="13243" y="80"/>
                  </a:lnTo>
                  <a:cubicBezTo>
                    <a:pt x="13176" y="46"/>
                    <a:pt x="13109" y="13"/>
                    <a:pt x="13043" y="13"/>
                  </a:cubicBezTo>
                  <a:cubicBezTo>
                    <a:pt x="13009" y="4"/>
                    <a:pt x="12974" y="0"/>
                    <a:pt x="129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7369308" y="4066539"/>
              <a:ext cx="270197" cy="119930"/>
            </a:xfrm>
            <a:custGeom>
              <a:avLst/>
              <a:gdLst/>
              <a:ahLst/>
              <a:cxnLst/>
              <a:rect l="l" t="t" r="r" b="b"/>
              <a:pathLst>
                <a:path w="13110" h="5819" extrusionOk="0">
                  <a:moveTo>
                    <a:pt x="13044" y="0"/>
                  </a:moveTo>
                  <a:cubicBezTo>
                    <a:pt x="12987" y="0"/>
                    <a:pt x="12923" y="24"/>
                    <a:pt x="12876" y="47"/>
                  </a:cubicBezTo>
                  <a:cubicBezTo>
                    <a:pt x="12643" y="114"/>
                    <a:pt x="12476" y="214"/>
                    <a:pt x="12342" y="414"/>
                  </a:cubicBezTo>
                  <a:cubicBezTo>
                    <a:pt x="12142" y="681"/>
                    <a:pt x="12009" y="1015"/>
                    <a:pt x="11909" y="1348"/>
                  </a:cubicBezTo>
                  <a:cubicBezTo>
                    <a:pt x="11842" y="1749"/>
                    <a:pt x="11709" y="2182"/>
                    <a:pt x="11542" y="2582"/>
                  </a:cubicBezTo>
                  <a:cubicBezTo>
                    <a:pt x="11442" y="2816"/>
                    <a:pt x="11275" y="2983"/>
                    <a:pt x="11075" y="3116"/>
                  </a:cubicBezTo>
                  <a:cubicBezTo>
                    <a:pt x="10958" y="3166"/>
                    <a:pt x="10833" y="3191"/>
                    <a:pt x="10708" y="3191"/>
                  </a:cubicBezTo>
                  <a:cubicBezTo>
                    <a:pt x="10583" y="3191"/>
                    <a:pt x="10458" y="3166"/>
                    <a:pt x="10341" y="3116"/>
                  </a:cubicBezTo>
                  <a:cubicBezTo>
                    <a:pt x="10108" y="2983"/>
                    <a:pt x="9907" y="2783"/>
                    <a:pt x="9774" y="2516"/>
                  </a:cubicBezTo>
                  <a:cubicBezTo>
                    <a:pt x="9607" y="2249"/>
                    <a:pt x="9474" y="1982"/>
                    <a:pt x="9340" y="1682"/>
                  </a:cubicBezTo>
                  <a:cubicBezTo>
                    <a:pt x="9207" y="1382"/>
                    <a:pt x="9007" y="1081"/>
                    <a:pt x="8773" y="848"/>
                  </a:cubicBezTo>
                  <a:cubicBezTo>
                    <a:pt x="8552" y="598"/>
                    <a:pt x="8261" y="464"/>
                    <a:pt x="7939" y="464"/>
                  </a:cubicBezTo>
                  <a:cubicBezTo>
                    <a:pt x="7874" y="464"/>
                    <a:pt x="7807" y="470"/>
                    <a:pt x="7739" y="481"/>
                  </a:cubicBezTo>
                  <a:cubicBezTo>
                    <a:pt x="7539" y="514"/>
                    <a:pt x="7372" y="614"/>
                    <a:pt x="7239" y="781"/>
                  </a:cubicBezTo>
                  <a:cubicBezTo>
                    <a:pt x="7139" y="948"/>
                    <a:pt x="7039" y="1148"/>
                    <a:pt x="7005" y="1348"/>
                  </a:cubicBezTo>
                  <a:cubicBezTo>
                    <a:pt x="6972" y="1715"/>
                    <a:pt x="6939" y="2082"/>
                    <a:pt x="6939" y="2449"/>
                  </a:cubicBezTo>
                  <a:cubicBezTo>
                    <a:pt x="6972" y="3183"/>
                    <a:pt x="6738" y="3850"/>
                    <a:pt x="6238" y="4384"/>
                  </a:cubicBezTo>
                  <a:cubicBezTo>
                    <a:pt x="5924" y="4746"/>
                    <a:pt x="5488" y="4933"/>
                    <a:pt x="5031" y="4933"/>
                  </a:cubicBezTo>
                  <a:cubicBezTo>
                    <a:pt x="4856" y="4933"/>
                    <a:pt x="4679" y="4906"/>
                    <a:pt x="4504" y="4851"/>
                  </a:cubicBezTo>
                  <a:cubicBezTo>
                    <a:pt x="3936" y="4584"/>
                    <a:pt x="3536" y="4084"/>
                    <a:pt x="3103" y="3717"/>
                  </a:cubicBezTo>
                  <a:cubicBezTo>
                    <a:pt x="2902" y="3516"/>
                    <a:pt x="2636" y="3350"/>
                    <a:pt x="2369" y="3250"/>
                  </a:cubicBezTo>
                  <a:cubicBezTo>
                    <a:pt x="2222" y="3195"/>
                    <a:pt x="2075" y="3170"/>
                    <a:pt x="1928" y="3170"/>
                  </a:cubicBezTo>
                  <a:cubicBezTo>
                    <a:pt x="1808" y="3170"/>
                    <a:pt x="1688" y="3186"/>
                    <a:pt x="1568" y="3216"/>
                  </a:cubicBezTo>
                  <a:cubicBezTo>
                    <a:pt x="1134" y="3350"/>
                    <a:pt x="734" y="3650"/>
                    <a:pt x="501" y="4050"/>
                  </a:cubicBezTo>
                  <a:cubicBezTo>
                    <a:pt x="334" y="4350"/>
                    <a:pt x="200" y="4651"/>
                    <a:pt x="134" y="4984"/>
                  </a:cubicBezTo>
                  <a:cubicBezTo>
                    <a:pt x="67" y="5251"/>
                    <a:pt x="34" y="5485"/>
                    <a:pt x="34" y="5618"/>
                  </a:cubicBezTo>
                  <a:cubicBezTo>
                    <a:pt x="0" y="5685"/>
                    <a:pt x="0" y="5751"/>
                    <a:pt x="34" y="5818"/>
                  </a:cubicBezTo>
                  <a:cubicBezTo>
                    <a:pt x="34" y="5818"/>
                    <a:pt x="100" y="5518"/>
                    <a:pt x="234" y="4984"/>
                  </a:cubicBezTo>
                  <a:cubicBezTo>
                    <a:pt x="334" y="4684"/>
                    <a:pt x="467" y="4384"/>
                    <a:pt x="634" y="4117"/>
                  </a:cubicBezTo>
                  <a:cubicBezTo>
                    <a:pt x="868" y="3750"/>
                    <a:pt x="1201" y="3483"/>
                    <a:pt x="1601" y="3350"/>
                  </a:cubicBezTo>
                  <a:cubicBezTo>
                    <a:pt x="1694" y="3332"/>
                    <a:pt x="1787" y="3324"/>
                    <a:pt x="1878" y="3324"/>
                  </a:cubicBezTo>
                  <a:cubicBezTo>
                    <a:pt x="2314" y="3324"/>
                    <a:pt x="2727" y="3513"/>
                    <a:pt x="3002" y="3817"/>
                  </a:cubicBezTo>
                  <a:cubicBezTo>
                    <a:pt x="3436" y="4184"/>
                    <a:pt x="3803" y="4717"/>
                    <a:pt x="4437" y="5018"/>
                  </a:cubicBezTo>
                  <a:cubicBezTo>
                    <a:pt x="4646" y="5097"/>
                    <a:pt x="4864" y="5135"/>
                    <a:pt x="5080" y="5135"/>
                  </a:cubicBezTo>
                  <a:cubicBezTo>
                    <a:pt x="5588" y="5135"/>
                    <a:pt x="6087" y="4925"/>
                    <a:pt x="6438" y="4551"/>
                  </a:cubicBezTo>
                  <a:cubicBezTo>
                    <a:pt x="6939" y="3950"/>
                    <a:pt x="7205" y="3216"/>
                    <a:pt x="7172" y="2449"/>
                  </a:cubicBezTo>
                  <a:cubicBezTo>
                    <a:pt x="7172" y="2082"/>
                    <a:pt x="7172" y="1715"/>
                    <a:pt x="7239" y="1382"/>
                  </a:cubicBezTo>
                  <a:cubicBezTo>
                    <a:pt x="7272" y="1048"/>
                    <a:pt x="7506" y="748"/>
                    <a:pt x="7806" y="681"/>
                  </a:cubicBezTo>
                  <a:cubicBezTo>
                    <a:pt x="7858" y="669"/>
                    <a:pt x="7912" y="664"/>
                    <a:pt x="7965" y="664"/>
                  </a:cubicBezTo>
                  <a:cubicBezTo>
                    <a:pt x="8218" y="664"/>
                    <a:pt x="8475" y="789"/>
                    <a:pt x="8640" y="981"/>
                  </a:cubicBezTo>
                  <a:cubicBezTo>
                    <a:pt x="8873" y="1215"/>
                    <a:pt x="9040" y="1482"/>
                    <a:pt x="9174" y="1782"/>
                  </a:cubicBezTo>
                  <a:cubicBezTo>
                    <a:pt x="9307" y="2082"/>
                    <a:pt x="9440" y="2349"/>
                    <a:pt x="9607" y="2616"/>
                  </a:cubicBezTo>
                  <a:cubicBezTo>
                    <a:pt x="9774" y="2883"/>
                    <a:pt x="10007" y="3116"/>
                    <a:pt x="10308" y="3250"/>
                  </a:cubicBezTo>
                  <a:cubicBezTo>
                    <a:pt x="10441" y="3316"/>
                    <a:pt x="10591" y="3350"/>
                    <a:pt x="10741" y="3350"/>
                  </a:cubicBezTo>
                  <a:cubicBezTo>
                    <a:pt x="10891" y="3350"/>
                    <a:pt x="11042" y="3316"/>
                    <a:pt x="11175" y="3250"/>
                  </a:cubicBezTo>
                  <a:cubicBezTo>
                    <a:pt x="11408" y="3083"/>
                    <a:pt x="11609" y="2883"/>
                    <a:pt x="11709" y="2616"/>
                  </a:cubicBezTo>
                  <a:cubicBezTo>
                    <a:pt x="11875" y="2216"/>
                    <a:pt x="12009" y="1782"/>
                    <a:pt x="12076" y="1348"/>
                  </a:cubicBezTo>
                  <a:cubicBezTo>
                    <a:pt x="12142" y="1015"/>
                    <a:pt x="12242" y="714"/>
                    <a:pt x="12443" y="448"/>
                  </a:cubicBezTo>
                  <a:cubicBezTo>
                    <a:pt x="12543" y="247"/>
                    <a:pt x="12709" y="114"/>
                    <a:pt x="12910" y="47"/>
                  </a:cubicBezTo>
                  <a:cubicBezTo>
                    <a:pt x="13043" y="14"/>
                    <a:pt x="13110" y="14"/>
                    <a:pt x="13110" y="14"/>
                  </a:cubicBezTo>
                  <a:cubicBezTo>
                    <a:pt x="13090" y="4"/>
                    <a:pt x="13068" y="0"/>
                    <a:pt x="130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7354860" y="3864685"/>
              <a:ext cx="239962" cy="88623"/>
            </a:xfrm>
            <a:custGeom>
              <a:avLst/>
              <a:gdLst/>
              <a:ahLst/>
              <a:cxnLst/>
              <a:rect l="l" t="t" r="r" b="b"/>
              <a:pathLst>
                <a:path w="11643" h="4300" extrusionOk="0">
                  <a:moveTo>
                    <a:pt x="11642" y="1"/>
                  </a:moveTo>
                  <a:cubicBezTo>
                    <a:pt x="11509" y="168"/>
                    <a:pt x="11376" y="335"/>
                    <a:pt x="11242" y="501"/>
                  </a:cubicBezTo>
                  <a:cubicBezTo>
                    <a:pt x="11075" y="735"/>
                    <a:pt x="10909" y="902"/>
                    <a:pt x="10742" y="1068"/>
                  </a:cubicBezTo>
                  <a:cubicBezTo>
                    <a:pt x="10508" y="1302"/>
                    <a:pt x="10208" y="1469"/>
                    <a:pt x="9908" y="1569"/>
                  </a:cubicBezTo>
                  <a:cubicBezTo>
                    <a:pt x="9778" y="1616"/>
                    <a:pt x="9640" y="1638"/>
                    <a:pt x="9500" y="1638"/>
                  </a:cubicBezTo>
                  <a:cubicBezTo>
                    <a:pt x="9246" y="1638"/>
                    <a:pt x="8989" y="1565"/>
                    <a:pt x="8774" y="1435"/>
                  </a:cubicBezTo>
                  <a:cubicBezTo>
                    <a:pt x="8407" y="1235"/>
                    <a:pt x="8240" y="768"/>
                    <a:pt x="7806" y="435"/>
                  </a:cubicBezTo>
                  <a:cubicBezTo>
                    <a:pt x="7640" y="330"/>
                    <a:pt x="7460" y="278"/>
                    <a:pt x="7283" y="278"/>
                  </a:cubicBezTo>
                  <a:cubicBezTo>
                    <a:pt x="7177" y="278"/>
                    <a:pt x="7073" y="297"/>
                    <a:pt x="6972" y="335"/>
                  </a:cubicBezTo>
                  <a:cubicBezTo>
                    <a:pt x="6706" y="468"/>
                    <a:pt x="6505" y="701"/>
                    <a:pt x="6372" y="968"/>
                  </a:cubicBezTo>
                  <a:cubicBezTo>
                    <a:pt x="6239" y="1235"/>
                    <a:pt x="6172" y="1502"/>
                    <a:pt x="6139" y="1802"/>
                  </a:cubicBezTo>
                  <a:lnTo>
                    <a:pt x="6139" y="2636"/>
                  </a:lnTo>
                  <a:cubicBezTo>
                    <a:pt x="6139" y="2936"/>
                    <a:pt x="6105" y="3203"/>
                    <a:pt x="6005" y="3437"/>
                  </a:cubicBezTo>
                  <a:cubicBezTo>
                    <a:pt x="5905" y="3670"/>
                    <a:pt x="5738" y="3870"/>
                    <a:pt x="5505" y="3970"/>
                  </a:cubicBezTo>
                  <a:cubicBezTo>
                    <a:pt x="5298" y="4059"/>
                    <a:pt x="5078" y="4102"/>
                    <a:pt x="4860" y="4102"/>
                  </a:cubicBezTo>
                  <a:cubicBezTo>
                    <a:pt x="4585" y="4102"/>
                    <a:pt x="4312" y="4034"/>
                    <a:pt x="4070" y="3904"/>
                  </a:cubicBezTo>
                  <a:cubicBezTo>
                    <a:pt x="3637" y="3704"/>
                    <a:pt x="3270" y="3437"/>
                    <a:pt x="2903" y="3137"/>
                  </a:cubicBezTo>
                  <a:cubicBezTo>
                    <a:pt x="2569" y="2903"/>
                    <a:pt x="2169" y="2703"/>
                    <a:pt x="1769" y="2569"/>
                  </a:cubicBezTo>
                  <a:cubicBezTo>
                    <a:pt x="1644" y="2532"/>
                    <a:pt x="1514" y="2513"/>
                    <a:pt x="1383" y="2513"/>
                  </a:cubicBezTo>
                  <a:cubicBezTo>
                    <a:pt x="1165" y="2513"/>
                    <a:pt x="943" y="2565"/>
                    <a:pt x="735" y="2670"/>
                  </a:cubicBezTo>
                  <a:cubicBezTo>
                    <a:pt x="468" y="2770"/>
                    <a:pt x="268" y="2936"/>
                    <a:pt x="134" y="3170"/>
                  </a:cubicBezTo>
                  <a:cubicBezTo>
                    <a:pt x="34" y="3303"/>
                    <a:pt x="1" y="3470"/>
                    <a:pt x="1" y="3637"/>
                  </a:cubicBezTo>
                  <a:cubicBezTo>
                    <a:pt x="34" y="3770"/>
                    <a:pt x="68" y="3804"/>
                    <a:pt x="68" y="3804"/>
                  </a:cubicBezTo>
                  <a:cubicBezTo>
                    <a:pt x="34" y="3604"/>
                    <a:pt x="101" y="3403"/>
                    <a:pt x="201" y="3203"/>
                  </a:cubicBezTo>
                  <a:cubicBezTo>
                    <a:pt x="334" y="3003"/>
                    <a:pt x="535" y="2870"/>
                    <a:pt x="768" y="2770"/>
                  </a:cubicBezTo>
                  <a:cubicBezTo>
                    <a:pt x="944" y="2691"/>
                    <a:pt x="1143" y="2659"/>
                    <a:pt x="1337" y="2659"/>
                  </a:cubicBezTo>
                  <a:cubicBezTo>
                    <a:pt x="1475" y="2659"/>
                    <a:pt x="1611" y="2675"/>
                    <a:pt x="1735" y="2703"/>
                  </a:cubicBezTo>
                  <a:cubicBezTo>
                    <a:pt x="2102" y="2836"/>
                    <a:pt x="2469" y="3036"/>
                    <a:pt x="2803" y="3303"/>
                  </a:cubicBezTo>
                  <a:cubicBezTo>
                    <a:pt x="3170" y="3604"/>
                    <a:pt x="3570" y="3870"/>
                    <a:pt x="4004" y="4071"/>
                  </a:cubicBezTo>
                  <a:cubicBezTo>
                    <a:pt x="4271" y="4223"/>
                    <a:pt x="4581" y="4299"/>
                    <a:pt x="4898" y="4299"/>
                  </a:cubicBezTo>
                  <a:cubicBezTo>
                    <a:pt x="5135" y="4299"/>
                    <a:pt x="5376" y="4256"/>
                    <a:pt x="5605" y="4171"/>
                  </a:cubicBezTo>
                  <a:cubicBezTo>
                    <a:pt x="5872" y="4037"/>
                    <a:pt x="6072" y="3804"/>
                    <a:pt x="6205" y="3537"/>
                  </a:cubicBezTo>
                  <a:cubicBezTo>
                    <a:pt x="6305" y="3270"/>
                    <a:pt x="6372" y="2970"/>
                    <a:pt x="6372" y="2670"/>
                  </a:cubicBezTo>
                  <a:lnTo>
                    <a:pt x="6372" y="1802"/>
                  </a:lnTo>
                  <a:cubicBezTo>
                    <a:pt x="6372" y="1535"/>
                    <a:pt x="6439" y="1302"/>
                    <a:pt x="6572" y="1035"/>
                  </a:cubicBezTo>
                  <a:cubicBezTo>
                    <a:pt x="6672" y="835"/>
                    <a:pt x="6839" y="635"/>
                    <a:pt x="7039" y="535"/>
                  </a:cubicBezTo>
                  <a:cubicBezTo>
                    <a:pt x="7118" y="495"/>
                    <a:pt x="7207" y="476"/>
                    <a:pt x="7297" y="476"/>
                  </a:cubicBezTo>
                  <a:cubicBezTo>
                    <a:pt x="7434" y="476"/>
                    <a:pt x="7572" y="521"/>
                    <a:pt x="7673" y="601"/>
                  </a:cubicBezTo>
                  <a:cubicBezTo>
                    <a:pt x="8040" y="868"/>
                    <a:pt x="8273" y="1335"/>
                    <a:pt x="8674" y="1602"/>
                  </a:cubicBezTo>
                  <a:cubicBezTo>
                    <a:pt x="8894" y="1722"/>
                    <a:pt x="9150" y="1782"/>
                    <a:pt x="9413" y="1782"/>
                  </a:cubicBezTo>
                  <a:cubicBezTo>
                    <a:pt x="9589" y="1782"/>
                    <a:pt x="9768" y="1756"/>
                    <a:pt x="9941" y="1702"/>
                  </a:cubicBezTo>
                  <a:cubicBezTo>
                    <a:pt x="10275" y="1602"/>
                    <a:pt x="10575" y="1402"/>
                    <a:pt x="10809" y="1168"/>
                  </a:cubicBezTo>
                  <a:cubicBezTo>
                    <a:pt x="11009" y="968"/>
                    <a:pt x="11175" y="768"/>
                    <a:pt x="11309" y="568"/>
                  </a:cubicBezTo>
                  <a:cubicBezTo>
                    <a:pt x="11442" y="368"/>
                    <a:pt x="11509" y="234"/>
                    <a:pt x="11576" y="134"/>
                  </a:cubicBezTo>
                  <a:cubicBezTo>
                    <a:pt x="11609" y="101"/>
                    <a:pt x="11642" y="34"/>
                    <a:pt x="116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894928" y="4339024"/>
              <a:ext cx="480584" cy="115663"/>
            </a:xfrm>
            <a:custGeom>
              <a:avLst/>
              <a:gdLst/>
              <a:ahLst/>
              <a:cxnLst/>
              <a:rect l="l" t="t" r="r" b="b"/>
              <a:pathLst>
                <a:path w="23318" h="5612" extrusionOk="0">
                  <a:moveTo>
                    <a:pt x="19565" y="1"/>
                  </a:moveTo>
                  <a:cubicBezTo>
                    <a:pt x="19412" y="1"/>
                    <a:pt x="19260" y="25"/>
                    <a:pt x="19115" y="69"/>
                  </a:cubicBezTo>
                  <a:cubicBezTo>
                    <a:pt x="18748" y="236"/>
                    <a:pt x="18447" y="503"/>
                    <a:pt x="18247" y="870"/>
                  </a:cubicBezTo>
                  <a:cubicBezTo>
                    <a:pt x="18014" y="1203"/>
                    <a:pt x="17847" y="1570"/>
                    <a:pt x="17680" y="1971"/>
                  </a:cubicBezTo>
                  <a:cubicBezTo>
                    <a:pt x="17513" y="2371"/>
                    <a:pt x="17313" y="2738"/>
                    <a:pt x="17046" y="3105"/>
                  </a:cubicBezTo>
                  <a:cubicBezTo>
                    <a:pt x="16828" y="3417"/>
                    <a:pt x="16434" y="3642"/>
                    <a:pt x="16029" y="3642"/>
                  </a:cubicBezTo>
                  <a:cubicBezTo>
                    <a:pt x="16001" y="3642"/>
                    <a:pt x="15973" y="3640"/>
                    <a:pt x="15946" y="3638"/>
                  </a:cubicBezTo>
                  <a:cubicBezTo>
                    <a:pt x="15479" y="3572"/>
                    <a:pt x="15078" y="3338"/>
                    <a:pt x="14811" y="2938"/>
                  </a:cubicBezTo>
                  <a:cubicBezTo>
                    <a:pt x="14511" y="2538"/>
                    <a:pt x="14244" y="2104"/>
                    <a:pt x="13944" y="1670"/>
                  </a:cubicBezTo>
                  <a:cubicBezTo>
                    <a:pt x="13611" y="1237"/>
                    <a:pt x="13177" y="870"/>
                    <a:pt x="12643" y="703"/>
                  </a:cubicBezTo>
                  <a:cubicBezTo>
                    <a:pt x="12497" y="668"/>
                    <a:pt x="12348" y="652"/>
                    <a:pt x="12200" y="652"/>
                  </a:cubicBezTo>
                  <a:cubicBezTo>
                    <a:pt x="11775" y="652"/>
                    <a:pt x="11355" y="789"/>
                    <a:pt x="11009" y="1037"/>
                  </a:cubicBezTo>
                  <a:cubicBezTo>
                    <a:pt x="10542" y="1337"/>
                    <a:pt x="10141" y="1737"/>
                    <a:pt x="9875" y="2237"/>
                  </a:cubicBezTo>
                  <a:cubicBezTo>
                    <a:pt x="9574" y="2704"/>
                    <a:pt x="9341" y="3171"/>
                    <a:pt x="9074" y="3605"/>
                  </a:cubicBezTo>
                  <a:cubicBezTo>
                    <a:pt x="8841" y="4039"/>
                    <a:pt x="8540" y="4439"/>
                    <a:pt x="8173" y="4773"/>
                  </a:cubicBezTo>
                  <a:cubicBezTo>
                    <a:pt x="7840" y="5106"/>
                    <a:pt x="7406" y="5306"/>
                    <a:pt x="6906" y="5406"/>
                  </a:cubicBezTo>
                  <a:cubicBezTo>
                    <a:pt x="6862" y="5410"/>
                    <a:pt x="6818" y="5411"/>
                    <a:pt x="6775" y="5411"/>
                  </a:cubicBezTo>
                  <a:cubicBezTo>
                    <a:pt x="6386" y="5411"/>
                    <a:pt x="6005" y="5279"/>
                    <a:pt x="5705" y="5039"/>
                  </a:cubicBezTo>
                  <a:cubicBezTo>
                    <a:pt x="5371" y="4739"/>
                    <a:pt x="5071" y="4439"/>
                    <a:pt x="4838" y="4072"/>
                  </a:cubicBezTo>
                  <a:cubicBezTo>
                    <a:pt x="4371" y="3405"/>
                    <a:pt x="3904" y="2704"/>
                    <a:pt x="3270" y="2304"/>
                  </a:cubicBezTo>
                  <a:cubicBezTo>
                    <a:pt x="2970" y="2104"/>
                    <a:pt x="2603" y="2004"/>
                    <a:pt x="2269" y="2004"/>
                  </a:cubicBezTo>
                  <a:cubicBezTo>
                    <a:pt x="1936" y="2004"/>
                    <a:pt x="1635" y="2104"/>
                    <a:pt x="1335" y="2237"/>
                  </a:cubicBezTo>
                  <a:cubicBezTo>
                    <a:pt x="902" y="2438"/>
                    <a:pt x="501" y="2804"/>
                    <a:pt x="268" y="3238"/>
                  </a:cubicBezTo>
                  <a:cubicBezTo>
                    <a:pt x="101" y="3505"/>
                    <a:pt x="34" y="3805"/>
                    <a:pt x="1" y="4139"/>
                  </a:cubicBezTo>
                  <a:cubicBezTo>
                    <a:pt x="1" y="4205"/>
                    <a:pt x="34" y="4306"/>
                    <a:pt x="34" y="4372"/>
                  </a:cubicBezTo>
                  <a:cubicBezTo>
                    <a:pt x="34" y="4286"/>
                    <a:pt x="34" y="4212"/>
                    <a:pt x="34" y="4139"/>
                  </a:cubicBezTo>
                  <a:cubicBezTo>
                    <a:pt x="68" y="3839"/>
                    <a:pt x="168" y="3538"/>
                    <a:pt x="301" y="3271"/>
                  </a:cubicBezTo>
                  <a:cubicBezTo>
                    <a:pt x="568" y="2871"/>
                    <a:pt x="935" y="2538"/>
                    <a:pt x="1369" y="2337"/>
                  </a:cubicBezTo>
                  <a:cubicBezTo>
                    <a:pt x="1635" y="2204"/>
                    <a:pt x="1936" y="2137"/>
                    <a:pt x="2236" y="2137"/>
                  </a:cubicBezTo>
                  <a:cubicBezTo>
                    <a:pt x="2569" y="2137"/>
                    <a:pt x="2903" y="2237"/>
                    <a:pt x="3170" y="2438"/>
                  </a:cubicBezTo>
                  <a:cubicBezTo>
                    <a:pt x="3770" y="2804"/>
                    <a:pt x="4171" y="3472"/>
                    <a:pt x="4671" y="4172"/>
                  </a:cubicBezTo>
                  <a:cubicBezTo>
                    <a:pt x="4904" y="4539"/>
                    <a:pt x="5205" y="4906"/>
                    <a:pt x="5572" y="5173"/>
                  </a:cubicBezTo>
                  <a:cubicBezTo>
                    <a:pt x="5902" y="5473"/>
                    <a:pt x="6341" y="5611"/>
                    <a:pt x="6791" y="5611"/>
                  </a:cubicBezTo>
                  <a:cubicBezTo>
                    <a:pt x="6840" y="5611"/>
                    <a:pt x="6890" y="5610"/>
                    <a:pt x="6939" y="5606"/>
                  </a:cubicBezTo>
                  <a:cubicBezTo>
                    <a:pt x="7440" y="5506"/>
                    <a:pt x="7907" y="5306"/>
                    <a:pt x="8273" y="4939"/>
                  </a:cubicBezTo>
                  <a:cubicBezTo>
                    <a:pt x="8674" y="4606"/>
                    <a:pt x="8974" y="4172"/>
                    <a:pt x="9241" y="3738"/>
                  </a:cubicBezTo>
                  <a:cubicBezTo>
                    <a:pt x="9508" y="3271"/>
                    <a:pt x="9741" y="2804"/>
                    <a:pt x="10008" y="2371"/>
                  </a:cubicBezTo>
                  <a:cubicBezTo>
                    <a:pt x="10275" y="1904"/>
                    <a:pt x="10642" y="1504"/>
                    <a:pt x="11109" y="1237"/>
                  </a:cubicBezTo>
                  <a:cubicBezTo>
                    <a:pt x="11411" y="985"/>
                    <a:pt x="11789" y="866"/>
                    <a:pt x="12186" y="866"/>
                  </a:cubicBezTo>
                  <a:cubicBezTo>
                    <a:pt x="12315" y="866"/>
                    <a:pt x="12446" y="879"/>
                    <a:pt x="12577" y="903"/>
                  </a:cubicBezTo>
                  <a:cubicBezTo>
                    <a:pt x="13044" y="1070"/>
                    <a:pt x="13444" y="1403"/>
                    <a:pt x="13744" y="1837"/>
                  </a:cubicBezTo>
                  <a:cubicBezTo>
                    <a:pt x="14044" y="2237"/>
                    <a:pt x="14311" y="2671"/>
                    <a:pt x="14645" y="3071"/>
                  </a:cubicBezTo>
                  <a:cubicBezTo>
                    <a:pt x="14778" y="3271"/>
                    <a:pt x="14978" y="3438"/>
                    <a:pt x="15178" y="3605"/>
                  </a:cubicBezTo>
                  <a:cubicBezTo>
                    <a:pt x="15379" y="3772"/>
                    <a:pt x="15645" y="3839"/>
                    <a:pt x="15912" y="3872"/>
                  </a:cubicBezTo>
                  <a:lnTo>
                    <a:pt x="16112" y="3872"/>
                  </a:lnTo>
                  <a:cubicBezTo>
                    <a:pt x="16146" y="3839"/>
                    <a:pt x="16212" y="3839"/>
                    <a:pt x="16279" y="3839"/>
                  </a:cubicBezTo>
                  <a:cubicBezTo>
                    <a:pt x="16413" y="3805"/>
                    <a:pt x="16513" y="3738"/>
                    <a:pt x="16646" y="3705"/>
                  </a:cubicBezTo>
                  <a:cubicBezTo>
                    <a:pt x="16846" y="3572"/>
                    <a:pt x="17013" y="3405"/>
                    <a:pt x="17180" y="3238"/>
                  </a:cubicBezTo>
                  <a:cubicBezTo>
                    <a:pt x="17413" y="2871"/>
                    <a:pt x="17647" y="2471"/>
                    <a:pt x="17814" y="2071"/>
                  </a:cubicBezTo>
                  <a:cubicBezTo>
                    <a:pt x="17980" y="1704"/>
                    <a:pt x="18147" y="1337"/>
                    <a:pt x="18347" y="970"/>
                  </a:cubicBezTo>
                  <a:cubicBezTo>
                    <a:pt x="18514" y="670"/>
                    <a:pt x="18814" y="403"/>
                    <a:pt x="19148" y="269"/>
                  </a:cubicBezTo>
                  <a:cubicBezTo>
                    <a:pt x="19287" y="207"/>
                    <a:pt x="19434" y="181"/>
                    <a:pt x="19581" y="181"/>
                  </a:cubicBezTo>
                  <a:cubicBezTo>
                    <a:pt x="19751" y="181"/>
                    <a:pt x="19921" y="216"/>
                    <a:pt x="20082" y="269"/>
                  </a:cubicBezTo>
                  <a:cubicBezTo>
                    <a:pt x="20349" y="403"/>
                    <a:pt x="20616" y="536"/>
                    <a:pt x="20849" y="736"/>
                  </a:cubicBezTo>
                  <a:cubicBezTo>
                    <a:pt x="21083" y="870"/>
                    <a:pt x="21316" y="1003"/>
                    <a:pt x="21550" y="1137"/>
                  </a:cubicBezTo>
                  <a:cubicBezTo>
                    <a:pt x="21750" y="1237"/>
                    <a:pt x="21950" y="1337"/>
                    <a:pt x="22183" y="1370"/>
                  </a:cubicBezTo>
                  <a:cubicBezTo>
                    <a:pt x="22261" y="1387"/>
                    <a:pt x="22341" y="1396"/>
                    <a:pt x="22421" y="1396"/>
                  </a:cubicBezTo>
                  <a:cubicBezTo>
                    <a:pt x="22652" y="1396"/>
                    <a:pt x="22886" y="1327"/>
                    <a:pt x="23084" y="1203"/>
                  </a:cubicBezTo>
                  <a:cubicBezTo>
                    <a:pt x="23184" y="1170"/>
                    <a:pt x="23251" y="1070"/>
                    <a:pt x="23318" y="970"/>
                  </a:cubicBezTo>
                  <a:lnTo>
                    <a:pt x="23318" y="970"/>
                  </a:lnTo>
                  <a:cubicBezTo>
                    <a:pt x="23251" y="1037"/>
                    <a:pt x="23184" y="1103"/>
                    <a:pt x="23117" y="1170"/>
                  </a:cubicBezTo>
                  <a:cubicBezTo>
                    <a:pt x="22917" y="1259"/>
                    <a:pt x="22717" y="1318"/>
                    <a:pt x="22517" y="1318"/>
                  </a:cubicBezTo>
                  <a:cubicBezTo>
                    <a:pt x="22417" y="1318"/>
                    <a:pt x="22317" y="1303"/>
                    <a:pt x="22217" y="1270"/>
                  </a:cubicBezTo>
                  <a:cubicBezTo>
                    <a:pt x="22017" y="1237"/>
                    <a:pt x="21816" y="1137"/>
                    <a:pt x="21616" y="1037"/>
                  </a:cubicBezTo>
                  <a:cubicBezTo>
                    <a:pt x="21383" y="903"/>
                    <a:pt x="21183" y="770"/>
                    <a:pt x="20949" y="603"/>
                  </a:cubicBezTo>
                  <a:cubicBezTo>
                    <a:pt x="20716" y="403"/>
                    <a:pt x="20449" y="236"/>
                    <a:pt x="20149" y="136"/>
                  </a:cubicBezTo>
                  <a:cubicBezTo>
                    <a:pt x="19961" y="42"/>
                    <a:pt x="19762" y="1"/>
                    <a:pt x="195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6919000" y="4056749"/>
              <a:ext cx="440003" cy="123351"/>
            </a:xfrm>
            <a:custGeom>
              <a:avLst/>
              <a:gdLst/>
              <a:ahLst/>
              <a:cxnLst/>
              <a:rect l="l" t="t" r="r" b="b"/>
              <a:pathLst>
                <a:path w="21349" h="5985" extrusionOk="0">
                  <a:moveTo>
                    <a:pt x="18975" y="1"/>
                  </a:moveTo>
                  <a:cubicBezTo>
                    <a:pt x="18787" y="1"/>
                    <a:pt x="18597" y="60"/>
                    <a:pt x="18447" y="189"/>
                  </a:cubicBezTo>
                  <a:cubicBezTo>
                    <a:pt x="18247" y="422"/>
                    <a:pt x="18080" y="722"/>
                    <a:pt x="18013" y="1023"/>
                  </a:cubicBezTo>
                  <a:cubicBezTo>
                    <a:pt x="17947" y="1356"/>
                    <a:pt x="17813" y="1656"/>
                    <a:pt x="17680" y="1957"/>
                  </a:cubicBezTo>
                  <a:cubicBezTo>
                    <a:pt x="17513" y="2257"/>
                    <a:pt x="17213" y="2490"/>
                    <a:pt x="16879" y="2524"/>
                  </a:cubicBezTo>
                  <a:cubicBezTo>
                    <a:pt x="16833" y="2528"/>
                    <a:pt x="16786" y="2530"/>
                    <a:pt x="16739" y="2530"/>
                  </a:cubicBezTo>
                  <a:cubicBezTo>
                    <a:pt x="16420" y="2530"/>
                    <a:pt x="16103" y="2432"/>
                    <a:pt x="15812" y="2257"/>
                  </a:cubicBezTo>
                  <a:cubicBezTo>
                    <a:pt x="15478" y="2023"/>
                    <a:pt x="15178" y="1757"/>
                    <a:pt x="14911" y="1456"/>
                  </a:cubicBezTo>
                  <a:cubicBezTo>
                    <a:pt x="14611" y="1089"/>
                    <a:pt x="14311" y="789"/>
                    <a:pt x="13977" y="489"/>
                  </a:cubicBezTo>
                  <a:cubicBezTo>
                    <a:pt x="13611" y="245"/>
                    <a:pt x="13189" y="84"/>
                    <a:pt x="12736" y="84"/>
                  </a:cubicBezTo>
                  <a:cubicBezTo>
                    <a:pt x="12694" y="84"/>
                    <a:pt x="12652" y="86"/>
                    <a:pt x="12609" y="89"/>
                  </a:cubicBezTo>
                  <a:cubicBezTo>
                    <a:pt x="11609" y="189"/>
                    <a:pt x="10708" y="722"/>
                    <a:pt x="10108" y="1523"/>
                  </a:cubicBezTo>
                  <a:cubicBezTo>
                    <a:pt x="9507" y="2324"/>
                    <a:pt x="9107" y="3224"/>
                    <a:pt x="8607" y="3991"/>
                  </a:cubicBezTo>
                  <a:cubicBezTo>
                    <a:pt x="8140" y="4759"/>
                    <a:pt x="7472" y="5359"/>
                    <a:pt x="6638" y="5659"/>
                  </a:cubicBezTo>
                  <a:cubicBezTo>
                    <a:pt x="6416" y="5740"/>
                    <a:pt x="6170" y="5784"/>
                    <a:pt x="5928" y="5784"/>
                  </a:cubicBezTo>
                  <a:cubicBezTo>
                    <a:pt x="5771" y="5784"/>
                    <a:pt x="5616" y="5766"/>
                    <a:pt x="5471" y="5726"/>
                  </a:cubicBezTo>
                  <a:cubicBezTo>
                    <a:pt x="5104" y="5659"/>
                    <a:pt x="4770" y="5459"/>
                    <a:pt x="4504" y="5159"/>
                  </a:cubicBezTo>
                  <a:cubicBezTo>
                    <a:pt x="3970" y="4659"/>
                    <a:pt x="3603" y="3991"/>
                    <a:pt x="3036" y="3658"/>
                  </a:cubicBezTo>
                  <a:cubicBezTo>
                    <a:pt x="2774" y="3513"/>
                    <a:pt x="2513" y="3418"/>
                    <a:pt x="2230" y="3418"/>
                  </a:cubicBezTo>
                  <a:cubicBezTo>
                    <a:pt x="2188" y="3418"/>
                    <a:pt x="2145" y="3420"/>
                    <a:pt x="2102" y="3424"/>
                  </a:cubicBezTo>
                  <a:cubicBezTo>
                    <a:pt x="1802" y="3458"/>
                    <a:pt x="1535" y="3558"/>
                    <a:pt x="1301" y="3725"/>
                  </a:cubicBezTo>
                  <a:cubicBezTo>
                    <a:pt x="968" y="4025"/>
                    <a:pt x="668" y="4358"/>
                    <a:pt x="434" y="4725"/>
                  </a:cubicBezTo>
                  <a:cubicBezTo>
                    <a:pt x="301" y="4992"/>
                    <a:pt x="167" y="5226"/>
                    <a:pt x="67" y="5493"/>
                  </a:cubicBezTo>
                  <a:cubicBezTo>
                    <a:pt x="34" y="5593"/>
                    <a:pt x="0" y="5659"/>
                    <a:pt x="0" y="5759"/>
                  </a:cubicBezTo>
                  <a:cubicBezTo>
                    <a:pt x="0" y="5761"/>
                    <a:pt x="1" y="5761"/>
                    <a:pt x="1" y="5761"/>
                  </a:cubicBezTo>
                  <a:cubicBezTo>
                    <a:pt x="11" y="5761"/>
                    <a:pt x="149" y="5369"/>
                    <a:pt x="534" y="4792"/>
                  </a:cubicBezTo>
                  <a:cubicBezTo>
                    <a:pt x="734" y="4425"/>
                    <a:pt x="1034" y="4092"/>
                    <a:pt x="1401" y="3825"/>
                  </a:cubicBezTo>
                  <a:cubicBezTo>
                    <a:pt x="1602" y="3691"/>
                    <a:pt x="1835" y="3591"/>
                    <a:pt x="2102" y="3558"/>
                  </a:cubicBezTo>
                  <a:cubicBezTo>
                    <a:pt x="2402" y="3558"/>
                    <a:pt x="2702" y="3625"/>
                    <a:pt x="2936" y="3758"/>
                  </a:cubicBezTo>
                  <a:cubicBezTo>
                    <a:pt x="3470" y="4092"/>
                    <a:pt x="3836" y="4759"/>
                    <a:pt x="4370" y="5292"/>
                  </a:cubicBezTo>
                  <a:cubicBezTo>
                    <a:pt x="4637" y="5593"/>
                    <a:pt x="5004" y="5826"/>
                    <a:pt x="5404" y="5926"/>
                  </a:cubicBezTo>
                  <a:cubicBezTo>
                    <a:pt x="5575" y="5966"/>
                    <a:pt x="5746" y="5984"/>
                    <a:pt x="5917" y="5984"/>
                  </a:cubicBezTo>
                  <a:cubicBezTo>
                    <a:pt x="6180" y="5984"/>
                    <a:pt x="6443" y="5940"/>
                    <a:pt x="6705" y="5859"/>
                  </a:cubicBezTo>
                  <a:cubicBezTo>
                    <a:pt x="7572" y="5526"/>
                    <a:pt x="8306" y="4925"/>
                    <a:pt x="8773" y="4125"/>
                  </a:cubicBezTo>
                  <a:cubicBezTo>
                    <a:pt x="9307" y="3358"/>
                    <a:pt x="9707" y="2457"/>
                    <a:pt x="10308" y="1690"/>
                  </a:cubicBezTo>
                  <a:cubicBezTo>
                    <a:pt x="10841" y="923"/>
                    <a:pt x="11709" y="422"/>
                    <a:pt x="12643" y="322"/>
                  </a:cubicBezTo>
                  <a:cubicBezTo>
                    <a:pt x="12686" y="319"/>
                    <a:pt x="12729" y="317"/>
                    <a:pt x="12773" y="317"/>
                  </a:cubicBezTo>
                  <a:cubicBezTo>
                    <a:pt x="13162" y="317"/>
                    <a:pt x="13543" y="452"/>
                    <a:pt x="13844" y="722"/>
                  </a:cubicBezTo>
                  <a:cubicBezTo>
                    <a:pt x="14177" y="989"/>
                    <a:pt x="14477" y="1290"/>
                    <a:pt x="14744" y="1623"/>
                  </a:cubicBezTo>
                  <a:cubicBezTo>
                    <a:pt x="15236" y="2208"/>
                    <a:pt x="15927" y="2735"/>
                    <a:pt x="16686" y="2735"/>
                  </a:cubicBezTo>
                  <a:cubicBezTo>
                    <a:pt x="16750" y="2735"/>
                    <a:pt x="16814" y="2732"/>
                    <a:pt x="16879" y="2724"/>
                  </a:cubicBezTo>
                  <a:cubicBezTo>
                    <a:pt x="17079" y="2691"/>
                    <a:pt x="17279" y="2624"/>
                    <a:pt x="17446" y="2524"/>
                  </a:cubicBezTo>
                  <a:cubicBezTo>
                    <a:pt x="17613" y="2390"/>
                    <a:pt x="17713" y="2257"/>
                    <a:pt x="17813" y="2057"/>
                  </a:cubicBezTo>
                  <a:cubicBezTo>
                    <a:pt x="17947" y="1757"/>
                    <a:pt x="18080" y="1423"/>
                    <a:pt x="18147" y="1089"/>
                  </a:cubicBezTo>
                  <a:cubicBezTo>
                    <a:pt x="18213" y="823"/>
                    <a:pt x="18347" y="522"/>
                    <a:pt x="18547" y="322"/>
                  </a:cubicBezTo>
                  <a:cubicBezTo>
                    <a:pt x="18660" y="209"/>
                    <a:pt x="18835" y="142"/>
                    <a:pt x="19009" y="142"/>
                  </a:cubicBezTo>
                  <a:cubicBezTo>
                    <a:pt x="19091" y="142"/>
                    <a:pt x="19173" y="157"/>
                    <a:pt x="19247" y="189"/>
                  </a:cubicBezTo>
                  <a:cubicBezTo>
                    <a:pt x="19681" y="389"/>
                    <a:pt x="19981" y="756"/>
                    <a:pt x="20315" y="923"/>
                  </a:cubicBezTo>
                  <a:cubicBezTo>
                    <a:pt x="20446" y="1017"/>
                    <a:pt x="20610" y="1058"/>
                    <a:pt x="20775" y="1058"/>
                  </a:cubicBezTo>
                  <a:cubicBezTo>
                    <a:pt x="20903" y="1058"/>
                    <a:pt x="21032" y="1033"/>
                    <a:pt x="21149" y="989"/>
                  </a:cubicBezTo>
                  <a:cubicBezTo>
                    <a:pt x="21216" y="956"/>
                    <a:pt x="21282" y="923"/>
                    <a:pt x="21316" y="856"/>
                  </a:cubicBezTo>
                  <a:cubicBezTo>
                    <a:pt x="21349" y="823"/>
                    <a:pt x="21349" y="789"/>
                    <a:pt x="21349" y="789"/>
                  </a:cubicBezTo>
                  <a:lnTo>
                    <a:pt x="21349" y="789"/>
                  </a:lnTo>
                  <a:cubicBezTo>
                    <a:pt x="21282" y="856"/>
                    <a:pt x="21216" y="923"/>
                    <a:pt x="21149" y="956"/>
                  </a:cubicBezTo>
                  <a:cubicBezTo>
                    <a:pt x="21064" y="977"/>
                    <a:pt x="20977" y="988"/>
                    <a:pt x="20889" y="988"/>
                  </a:cubicBezTo>
                  <a:cubicBezTo>
                    <a:pt x="20699" y="988"/>
                    <a:pt x="20508" y="937"/>
                    <a:pt x="20348" y="823"/>
                  </a:cubicBezTo>
                  <a:cubicBezTo>
                    <a:pt x="20048" y="689"/>
                    <a:pt x="19781" y="289"/>
                    <a:pt x="19281" y="55"/>
                  </a:cubicBezTo>
                  <a:cubicBezTo>
                    <a:pt x="19185" y="19"/>
                    <a:pt x="19081" y="1"/>
                    <a:pt x="189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6950616" y="3769137"/>
              <a:ext cx="412530" cy="131327"/>
            </a:xfrm>
            <a:custGeom>
              <a:avLst/>
              <a:gdLst/>
              <a:ahLst/>
              <a:cxnLst/>
              <a:rect l="l" t="t" r="r" b="b"/>
              <a:pathLst>
                <a:path w="20016" h="6372" extrusionOk="0">
                  <a:moveTo>
                    <a:pt x="19323" y="0"/>
                  </a:moveTo>
                  <a:cubicBezTo>
                    <a:pt x="19240" y="0"/>
                    <a:pt x="19159" y="11"/>
                    <a:pt x="19081" y="34"/>
                  </a:cubicBezTo>
                  <a:cubicBezTo>
                    <a:pt x="18881" y="100"/>
                    <a:pt x="18714" y="167"/>
                    <a:pt x="18547" y="267"/>
                  </a:cubicBezTo>
                  <a:cubicBezTo>
                    <a:pt x="18381" y="401"/>
                    <a:pt x="18247" y="567"/>
                    <a:pt x="18114" y="768"/>
                  </a:cubicBezTo>
                  <a:cubicBezTo>
                    <a:pt x="17880" y="1235"/>
                    <a:pt x="17680" y="1735"/>
                    <a:pt x="17547" y="2235"/>
                  </a:cubicBezTo>
                  <a:cubicBezTo>
                    <a:pt x="17480" y="2535"/>
                    <a:pt x="17347" y="2802"/>
                    <a:pt x="17180" y="3036"/>
                  </a:cubicBezTo>
                  <a:cubicBezTo>
                    <a:pt x="16980" y="3303"/>
                    <a:pt x="16746" y="3469"/>
                    <a:pt x="16446" y="3570"/>
                  </a:cubicBezTo>
                  <a:cubicBezTo>
                    <a:pt x="16315" y="3604"/>
                    <a:pt x="16179" y="3620"/>
                    <a:pt x="16041" y="3620"/>
                  </a:cubicBezTo>
                  <a:cubicBezTo>
                    <a:pt x="15514" y="3620"/>
                    <a:pt x="14954" y="3387"/>
                    <a:pt x="14478" y="3069"/>
                  </a:cubicBezTo>
                  <a:cubicBezTo>
                    <a:pt x="13844" y="2636"/>
                    <a:pt x="13210" y="2068"/>
                    <a:pt x="12343" y="1902"/>
                  </a:cubicBezTo>
                  <a:cubicBezTo>
                    <a:pt x="12226" y="1885"/>
                    <a:pt x="12112" y="1877"/>
                    <a:pt x="11999" y="1877"/>
                  </a:cubicBezTo>
                  <a:cubicBezTo>
                    <a:pt x="11661" y="1877"/>
                    <a:pt x="11342" y="1952"/>
                    <a:pt x="11042" y="2102"/>
                  </a:cubicBezTo>
                  <a:cubicBezTo>
                    <a:pt x="10642" y="2302"/>
                    <a:pt x="10275" y="2602"/>
                    <a:pt x="9975" y="2936"/>
                  </a:cubicBezTo>
                  <a:cubicBezTo>
                    <a:pt x="9341" y="3603"/>
                    <a:pt x="8941" y="4403"/>
                    <a:pt x="8407" y="5037"/>
                  </a:cubicBezTo>
                  <a:cubicBezTo>
                    <a:pt x="7973" y="5671"/>
                    <a:pt x="7273" y="6071"/>
                    <a:pt x="6472" y="6171"/>
                  </a:cubicBezTo>
                  <a:cubicBezTo>
                    <a:pt x="5772" y="6138"/>
                    <a:pt x="5104" y="5871"/>
                    <a:pt x="4571" y="5404"/>
                  </a:cubicBezTo>
                  <a:cubicBezTo>
                    <a:pt x="4037" y="4971"/>
                    <a:pt x="3570" y="4537"/>
                    <a:pt x="3070" y="4203"/>
                  </a:cubicBezTo>
                  <a:cubicBezTo>
                    <a:pt x="2636" y="3903"/>
                    <a:pt x="2136" y="3703"/>
                    <a:pt x="1569" y="3703"/>
                  </a:cubicBezTo>
                  <a:cubicBezTo>
                    <a:pt x="1168" y="3703"/>
                    <a:pt x="768" y="3870"/>
                    <a:pt x="468" y="4103"/>
                  </a:cubicBezTo>
                  <a:cubicBezTo>
                    <a:pt x="268" y="4270"/>
                    <a:pt x="101" y="4470"/>
                    <a:pt x="34" y="4737"/>
                  </a:cubicBezTo>
                  <a:cubicBezTo>
                    <a:pt x="1" y="4804"/>
                    <a:pt x="1" y="4904"/>
                    <a:pt x="1" y="5004"/>
                  </a:cubicBezTo>
                  <a:cubicBezTo>
                    <a:pt x="34" y="5004"/>
                    <a:pt x="34" y="4904"/>
                    <a:pt x="68" y="4737"/>
                  </a:cubicBezTo>
                  <a:cubicBezTo>
                    <a:pt x="168" y="4504"/>
                    <a:pt x="301" y="4337"/>
                    <a:pt x="501" y="4170"/>
                  </a:cubicBezTo>
                  <a:cubicBezTo>
                    <a:pt x="801" y="3936"/>
                    <a:pt x="1202" y="3836"/>
                    <a:pt x="1569" y="3836"/>
                  </a:cubicBezTo>
                  <a:cubicBezTo>
                    <a:pt x="2069" y="3870"/>
                    <a:pt x="2569" y="4037"/>
                    <a:pt x="3003" y="4337"/>
                  </a:cubicBezTo>
                  <a:cubicBezTo>
                    <a:pt x="3470" y="4670"/>
                    <a:pt x="3904" y="5137"/>
                    <a:pt x="4437" y="5538"/>
                  </a:cubicBezTo>
                  <a:cubicBezTo>
                    <a:pt x="5004" y="6038"/>
                    <a:pt x="5738" y="6338"/>
                    <a:pt x="6472" y="6372"/>
                  </a:cubicBezTo>
                  <a:cubicBezTo>
                    <a:pt x="6906" y="6372"/>
                    <a:pt x="7306" y="6238"/>
                    <a:pt x="7640" y="6005"/>
                  </a:cubicBezTo>
                  <a:cubicBezTo>
                    <a:pt x="8007" y="5771"/>
                    <a:pt x="8307" y="5504"/>
                    <a:pt x="8574" y="5171"/>
                  </a:cubicBezTo>
                  <a:cubicBezTo>
                    <a:pt x="9141" y="4537"/>
                    <a:pt x="9541" y="3736"/>
                    <a:pt x="10141" y="3103"/>
                  </a:cubicBezTo>
                  <a:cubicBezTo>
                    <a:pt x="10408" y="2802"/>
                    <a:pt x="10742" y="2535"/>
                    <a:pt x="11109" y="2335"/>
                  </a:cubicBezTo>
                  <a:cubicBezTo>
                    <a:pt x="11384" y="2185"/>
                    <a:pt x="11678" y="2110"/>
                    <a:pt x="11977" y="2110"/>
                  </a:cubicBezTo>
                  <a:cubicBezTo>
                    <a:pt x="12076" y="2110"/>
                    <a:pt x="12176" y="2118"/>
                    <a:pt x="12276" y="2135"/>
                  </a:cubicBezTo>
                  <a:cubicBezTo>
                    <a:pt x="13110" y="2269"/>
                    <a:pt x="13711" y="2836"/>
                    <a:pt x="14378" y="3269"/>
                  </a:cubicBezTo>
                  <a:cubicBezTo>
                    <a:pt x="14678" y="3469"/>
                    <a:pt x="15045" y="3636"/>
                    <a:pt x="15412" y="3736"/>
                  </a:cubicBezTo>
                  <a:cubicBezTo>
                    <a:pt x="15591" y="3808"/>
                    <a:pt x="15789" y="3841"/>
                    <a:pt x="15990" y="3841"/>
                  </a:cubicBezTo>
                  <a:cubicBezTo>
                    <a:pt x="16165" y="3841"/>
                    <a:pt x="16342" y="3816"/>
                    <a:pt x="16513" y="3770"/>
                  </a:cubicBezTo>
                  <a:cubicBezTo>
                    <a:pt x="16846" y="3670"/>
                    <a:pt x="17146" y="3469"/>
                    <a:pt x="17347" y="3169"/>
                  </a:cubicBezTo>
                  <a:cubicBezTo>
                    <a:pt x="17513" y="2902"/>
                    <a:pt x="17647" y="2636"/>
                    <a:pt x="17747" y="2335"/>
                  </a:cubicBezTo>
                  <a:cubicBezTo>
                    <a:pt x="17847" y="1835"/>
                    <a:pt x="18014" y="1335"/>
                    <a:pt x="18247" y="868"/>
                  </a:cubicBezTo>
                  <a:cubicBezTo>
                    <a:pt x="18414" y="534"/>
                    <a:pt x="18748" y="267"/>
                    <a:pt x="19114" y="167"/>
                  </a:cubicBezTo>
                  <a:cubicBezTo>
                    <a:pt x="19219" y="137"/>
                    <a:pt x="19324" y="121"/>
                    <a:pt x="19429" y="121"/>
                  </a:cubicBezTo>
                  <a:cubicBezTo>
                    <a:pt x="19558" y="121"/>
                    <a:pt x="19686" y="145"/>
                    <a:pt x="19815" y="200"/>
                  </a:cubicBezTo>
                  <a:cubicBezTo>
                    <a:pt x="19982" y="301"/>
                    <a:pt x="20015" y="367"/>
                    <a:pt x="20015" y="367"/>
                  </a:cubicBezTo>
                  <a:cubicBezTo>
                    <a:pt x="19982" y="267"/>
                    <a:pt x="19915" y="200"/>
                    <a:pt x="19815" y="134"/>
                  </a:cubicBezTo>
                  <a:cubicBezTo>
                    <a:pt x="19659" y="45"/>
                    <a:pt x="19489" y="0"/>
                    <a:pt x="19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7106675" y="3622620"/>
              <a:ext cx="212468" cy="60593"/>
            </a:xfrm>
            <a:custGeom>
              <a:avLst/>
              <a:gdLst/>
              <a:ahLst/>
              <a:cxnLst/>
              <a:rect l="l" t="t" r="r" b="b"/>
              <a:pathLst>
                <a:path w="10309" h="2940" extrusionOk="0">
                  <a:moveTo>
                    <a:pt x="7014" y="0"/>
                  </a:moveTo>
                  <a:cubicBezTo>
                    <a:pt x="6556" y="0"/>
                    <a:pt x="6105" y="168"/>
                    <a:pt x="5738" y="505"/>
                  </a:cubicBezTo>
                  <a:cubicBezTo>
                    <a:pt x="5371" y="872"/>
                    <a:pt x="5038" y="1305"/>
                    <a:pt x="4838" y="1806"/>
                  </a:cubicBezTo>
                  <a:cubicBezTo>
                    <a:pt x="4738" y="2006"/>
                    <a:pt x="4571" y="2239"/>
                    <a:pt x="4404" y="2439"/>
                  </a:cubicBezTo>
                  <a:cubicBezTo>
                    <a:pt x="4271" y="2606"/>
                    <a:pt x="4070" y="2706"/>
                    <a:pt x="3837" y="2706"/>
                  </a:cubicBezTo>
                  <a:cubicBezTo>
                    <a:pt x="3603" y="2673"/>
                    <a:pt x="3437" y="2573"/>
                    <a:pt x="3303" y="2373"/>
                  </a:cubicBezTo>
                  <a:cubicBezTo>
                    <a:pt x="3136" y="2206"/>
                    <a:pt x="3036" y="2006"/>
                    <a:pt x="2970" y="1806"/>
                  </a:cubicBezTo>
                  <a:cubicBezTo>
                    <a:pt x="2870" y="1339"/>
                    <a:pt x="2669" y="938"/>
                    <a:pt x="2369" y="605"/>
                  </a:cubicBezTo>
                  <a:cubicBezTo>
                    <a:pt x="2202" y="438"/>
                    <a:pt x="2002" y="338"/>
                    <a:pt x="1802" y="338"/>
                  </a:cubicBezTo>
                  <a:cubicBezTo>
                    <a:pt x="1768" y="332"/>
                    <a:pt x="1734" y="329"/>
                    <a:pt x="1699" y="329"/>
                  </a:cubicBezTo>
                  <a:cubicBezTo>
                    <a:pt x="1534" y="329"/>
                    <a:pt x="1373" y="394"/>
                    <a:pt x="1235" y="505"/>
                  </a:cubicBezTo>
                  <a:cubicBezTo>
                    <a:pt x="1002" y="738"/>
                    <a:pt x="868" y="1038"/>
                    <a:pt x="801" y="1372"/>
                  </a:cubicBezTo>
                  <a:cubicBezTo>
                    <a:pt x="735" y="1572"/>
                    <a:pt x="635" y="1806"/>
                    <a:pt x="468" y="1972"/>
                  </a:cubicBezTo>
                  <a:cubicBezTo>
                    <a:pt x="368" y="2139"/>
                    <a:pt x="168" y="2239"/>
                    <a:pt x="1" y="2239"/>
                  </a:cubicBezTo>
                  <a:cubicBezTo>
                    <a:pt x="18" y="2256"/>
                    <a:pt x="43" y="2264"/>
                    <a:pt x="68" y="2264"/>
                  </a:cubicBezTo>
                  <a:cubicBezTo>
                    <a:pt x="93" y="2264"/>
                    <a:pt x="118" y="2256"/>
                    <a:pt x="134" y="2239"/>
                  </a:cubicBezTo>
                  <a:cubicBezTo>
                    <a:pt x="301" y="2239"/>
                    <a:pt x="435" y="2139"/>
                    <a:pt x="535" y="2039"/>
                  </a:cubicBezTo>
                  <a:cubicBezTo>
                    <a:pt x="701" y="1839"/>
                    <a:pt x="835" y="1639"/>
                    <a:pt x="902" y="1405"/>
                  </a:cubicBezTo>
                  <a:cubicBezTo>
                    <a:pt x="968" y="1105"/>
                    <a:pt x="1135" y="838"/>
                    <a:pt x="1335" y="605"/>
                  </a:cubicBezTo>
                  <a:cubicBezTo>
                    <a:pt x="1469" y="505"/>
                    <a:pt x="1635" y="471"/>
                    <a:pt x="1769" y="471"/>
                  </a:cubicBezTo>
                  <a:cubicBezTo>
                    <a:pt x="1969" y="505"/>
                    <a:pt x="2136" y="605"/>
                    <a:pt x="2236" y="738"/>
                  </a:cubicBezTo>
                  <a:cubicBezTo>
                    <a:pt x="2503" y="1038"/>
                    <a:pt x="2703" y="1439"/>
                    <a:pt x="2770" y="1839"/>
                  </a:cubicBezTo>
                  <a:cubicBezTo>
                    <a:pt x="2870" y="2072"/>
                    <a:pt x="2970" y="2306"/>
                    <a:pt x="3136" y="2506"/>
                  </a:cubicBezTo>
                  <a:cubicBezTo>
                    <a:pt x="3303" y="2740"/>
                    <a:pt x="3537" y="2873"/>
                    <a:pt x="3804" y="2940"/>
                  </a:cubicBezTo>
                  <a:cubicBezTo>
                    <a:pt x="4104" y="2940"/>
                    <a:pt x="4404" y="2806"/>
                    <a:pt x="4571" y="2573"/>
                  </a:cubicBezTo>
                  <a:cubicBezTo>
                    <a:pt x="4738" y="2373"/>
                    <a:pt x="4904" y="2139"/>
                    <a:pt x="5004" y="1906"/>
                  </a:cubicBezTo>
                  <a:cubicBezTo>
                    <a:pt x="5238" y="1439"/>
                    <a:pt x="5505" y="1038"/>
                    <a:pt x="5872" y="671"/>
                  </a:cubicBezTo>
                  <a:cubicBezTo>
                    <a:pt x="6177" y="366"/>
                    <a:pt x="6595" y="200"/>
                    <a:pt x="7022" y="200"/>
                  </a:cubicBezTo>
                  <a:cubicBezTo>
                    <a:pt x="7061" y="200"/>
                    <a:pt x="7100" y="202"/>
                    <a:pt x="7139" y="204"/>
                  </a:cubicBezTo>
                  <a:cubicBezTo>
                    <a:pt x="7339" y="204"/>
                    <a:pt x="7540" y="271"/>
                    <a:pt x="7706" y="405"/>
                  </a:cubicBezTo>
                  <a:cubicBezTo>
                    <a:pt x="7873" y="505"/>
                    <a:pt x="8007" y="671"/>
                    <a:pt x="8107" y="838"/>
                  </a:cubicBezTo>
                  <a:cubicBezTo>
                    <a:pt x="8273" y="1172"/>
                    <a:pt x="8507" y="1505"/>
                    <a:pt x="8740" y="1806"/>
                  </a:cubicBezTo>
                  <a:cubicBezTo>
                    <a:pt x="8879" y="1927"/>
                    <a:pt x="9054" y="1985"/>
                    <a:pt x="9231" y="1985"/>
                  </a:cubicBezTo>
                  <a:cubicBezTo>
                    <a:pt x="9396" y="1985"/>
                    <a:pt x="9564" y="1935"/>
                    <a:pt x="9708" y="1839"/>
                  </a:cubicBezTo>
                  <a:cubicBezTo>
                    <a:pt x="9908" y="1705"/>
                    <a:pt x="10041" y="1505"/>
                    <a:pt x="10141" y="1272"/>
                  </a:cubicBezTo>
                  <a:cubicBezTo>
                    <a:pt x="10208" y="1138"/>
                    <a:pt x="10242" y="1005"/>
                    <a:pt x="10308" y="872"/>
                  </a:cubicBezTo>
                  <a:cubicBezTo>
                    <a:pt x="10308" y="805"/>
                    <a:pt x="10308" y="738"/>
                    <a:pt x="10308" y="705"/>
                  </a:cubicBezTo>
                  <a:cubicBezTo>
                    <a:pt x="10308" y="705"/>
                    <a:pt x="10242" y="938"/>
                    <a:pt x="10041" y="1238"/>
                  </a:cubicBezTo>
                  <a:cubicBezTo>
                    <a:pt x="9975" y="1439"/>
                    <a:pt x="9808" y="1605"/>
                    <a:pt x="9641" y="1739"/>
                  </a:cubicBezTo>
                  <a:cubicBezTo>
                    <a:pt x="9540" y="1811"/>
                    <a:pt x="9421" y="1846"/>
                    <a:pt x="9301" y="1846"/>
                  </a:cubicBezTo>
                  <a:cubicBezTo>
                    <a:pt x="9144" y="1846"/>
                    <a:pt x="8988" y="1786"/>
                    <a:pt x="8874" y="1672"/>
                  </a:cubicBezTo>
                  <a:cubicBezTo>
                    <a:pt x="8607" y="1372"/>
                    <a:pt x="8440" y="1072"/>
                    <a:pt x="8273" y="738"/>
                  </a:cubicBezTo>
                  <a:cubicBezTo>
                    <a:pt x="8140" y="538"/>
                    <a:pt x="8007" y="371"/>
                    <a:pt x="7806" y="238"/>
                  </a:cubicBezTo>
                  <a:cubicBezTo>
                    <a:pt x="7606" y="104"/>
                    <a:pt x="7373" y="4"/>
                    <a:pt x="7139" y="4"/>
                  </a:cubicBezTo>
                  <a:cubicBezTo>
                    <a:pt x="7098" y="1"/>
                    <a:pt x="7056" y="0"/>
                    <a:pt x="7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6527822" y="3637830"/>
              <a:ext cx="233078" cy="114447"/>
            </a:xfrm>
            <a:custGeom>
              <a:avLst/>
              <a:gdLst/>
              <a:ahLst/>
              <a:cxnLst/>
              <a:rect l="l" t="t" r="r" b="b"/>
              <a:pathLst>
                <a:path w="11309" h="5553" extrusionOk="0">
                  <a:moveTo>
                    <a:pt x="11208" y="0"/>
                  </a:moveTo>
                  <a:cubicBezTo>
                    <a:pt x="11208" y="0"/>
                    <a:pt x="11208" y="267"/>
                    <a:pt x="11208" y="767"/>
                  </a:cubicBezTo>
                  <a:cubicBezTo>
                    <a:pt x="11208" y="1068"/>
                    <a:pt x="11175" y="1334"/>
                    <a:pt x="11075" y="1635"/>
                  </a:cubicBezTo>
                  <a:cubicBezTo>
                    <a:pt x="10941" y="2002"/>
                    <a:pt x="10674" y="2302"/>
                    <a:pt x="10341" y="2469"/>
                  </a:cubicBezTo>
                  <a:cubicBezTo>
                    <a:pt x="10214" y="2532"/>
                    <a:pt x="10074" y="2555"/>
                    <a:pt x="9937" y="2555"/>
                  </a:cubicBezTo>
                  <a:cubicBezTo>
                    <a:pt x="9858" y="2555"/>
                    <a:pt x="9780" y="2547"/>
                    <a:pt x="9707" y="2535"/>
                  </a:cubicBezTo>
                  <a:cubicBezTo>
                    <a:pt x="9474" y="2469"/>
                    <a:pt x="9307" y="2302"/>
                    <a:pt x="9173" y="2102"/>
                  </a:cubicBezTo>
                  <a:cubicBezTo>
                    <a:pt x="9007" y="1901"/>
                    <a:pt x="8907" y="1668"/>
                    <a:pt x="8740" y="1434"/>
                  </a:cubicBezTo>
                  <a:cubicBezTo>
                    <a:pt x="8606" y="1168"/>
                    <a:pt x="8373" y="934"/>
                    <a:pt x="8073" y="801"/>
                  </a:cubicBezTo>
                  <a:cubicBezTo>
                    <a:pt x="7934" y="759"/>
                    <a:pt x="7795" y="739"/>
                    <a:pt x="7658" y="739"/>
                  </a:cubicBezTo>
                  <a:cubicBezTo>
                    <a:pt x="7132" y="739"/>
                    <a:pt x="6643" y="1032"/>
                    <a:pt x="6405" y="1535"/>
                  </a:cubicBezTo>
                  <a:cubicBezTo>
                    <a:pt x="6105" y="2168"/>
                    <a:pt x="6004" y="2835"/>
                    <a:pt x="6105" y="3536"/>
                  </a:cubicBezTo>
                  <a:cubicBezTo>
                    <a:pt x="6138" y="3836"/>
                    <a:pt x="6138" y="4170"/>
                    <a:pt x="6071" y="4503"/>
                  </a:cubicBezTo>
                  <a:cubicBezTo>
                    <a:pt x="5971" y="4770"/>
                    <a:pt x="5804" y="5037"/>
                    <a:pt x="5571" y="5204"/>
                  </a:cubicBezTo>
                  <a:cubicBezTo>
                    <a:pt x="5415" y="5301"/>
                    <a:pt x="5249" y="5353"/>
                    <a:pt x="5084" y="5353"/>
                  </a:cubicBezTo>
                  <a:cubicBezTo>
                    <a:pt x="4965" y="5353"/>
                    <a:pt x="4848" y="5326"/>
                    <a:pt x="4737" y="5271"/>
                  </a:cubicBezTo>
                  <a:cubicBezTo>
                    <a:pt x="4470" y="5170"/>
                    <a:pt x="4203" y="5037"/>
                    <a:pt x="4003" y="4804"/>
                  </a:cubicBezTo>
                  <a:cubicBezTo>
                    <a:pt x="3603" y="4403"/>
                    <a:pt x="3336" y="3903"/>
                    <a:pt x="2936" y="3536"/>
                  </a:cubicBezTo>
                  <a:cubicBezTo>
                    <a:pt x="2595" y="3195"/>
                    <a:pt x="2140" y="2999"/>
                    <a:pt x="1676" y="2999"/>
                  </a:cubicBezTo>
                  <a:cubicBezTo>
                    <a:pt x="1640" y="2999"/>
                    <a:pt x="1604" y="3000"/>
                    <a:pt x="1568" y="3002"/>
                  </a:cubicBezTo>
                  <a:cubicBezTo>
                    <a:pt x="801" y="3036"/>
                    <a:pt x="167" y="3603"/>
                    <a:pt x="34" y="4337"/>
                  </a:cubicBezTo>
                  <a:cubicBezTo>
                    <a:pt x="0" y="4537"/>
                    <a:pt x="0" y="4737"/>
                    <a:pt x="34" y="4904"/>
                  </a:cubicBezTo>
                  <a:cubicBezTo>
                    <a:pt x="34" y="5004"/>
                    <a:pt x="67" y="5070"/>
                    <a:pt x="100" y="5104"/>
                  </a:cubicBezTo>
                  <a:cubicBezTo>
                    <a:pt x="67" y="4870"/>
                    <a:pt x="67" y="4603"/>
                    <a:pt x="134" y="4370"/>
                  </a:cubicBezTo>
                  <a:cubicBezTo>
                    <a:pt x="200" y="4070"/>
                    <a:pt x="334" y="3803"/>
                    <a:pt x="534" y="3603"/>
                  </a:cubicBezTo>
                  <a:cubicBezTo>
                    <a:pt x="834" y="3336"/>
                    <a:pt x="1201" y="3169"/>
                    <a:pt x="1568" y="3169"/>
                  </a:cubicBezTo>
                  <a:cubicBezTo>
                    <a:pt x="1604" y="3167"/>
                    <a:pt x="1640" y="3165"/>
                    <a:pt x="1676" y="3165"/>
                  </a:cubicBezTo>
                  <a:cubicBezTo>
                    <a:pt x="2131" y="3165"/>
                    <a:pt x="2526" y="3360"/>
                    <a:pt x="2836" y="3669"/>
                  </a:cubicBezTo>
                  <a:cubicBezTo>
                    <a:pt x="3202" y="4036"/>
                    <a:pt x="3469" y="4537"/>
                    <a:pt x="3870" y="4970"/>
                  </a:cubicBezTo>
                  <a:cubicBezTo>
                    <a:pt x="4103" y="5204"/>
                    <a:pt x="4370" y="5371"/>
                    <a:pt x="4670" y="5471"/>
                  </a:cubicBezTo>
                  <a:cubicBezTo>
                    <a:pt x="4809" y="5526"/>
                    <a:pt x="4954" y="5553"/>
                    <a:pt x="5098" y="5553"/>
                  </a:cubicBezTo>
                  <a:cubicBezTo>
                    <a:pt x="5298" y="5553"/>
                    <a:pt x="5496" y="5501"/>
                    <a:pt x="5671" y="5404"/>
                  </a:cubicBezTo>
                  <a:cubicBezTo>
                    <a:pt x="5971" y="5204"/>
                    <a:pt x="6171" y="4904"/>
                    <a:pt x="6271" y="4570"/>
                  </a:cubicBezTo>
                  <a:cubicBezTo>
                    <a:pt x="6338" y="4236"/>
                    <a:pt x="6371" y="3870"/>
                    <a:pt x="6338" y="3536"/>
                  </a:cubicBezTo>
                  <a:cubicBezTo>
                    <a:pt x="6305" y="3202"/>
                    <a:pt x="6305" y="2869"/>
                    <a:pt x="6338" y="2535"/>
                  </a:cubicBezTo>
                  <a:cubicBezTo>
                    <a:pt x="6338" y="2235"/>
                    <a:pt x="6438" y="1935"/>
                    <a:pt x="6605" y="1668"/>
                  </a:cubicBezTo>
                  <a:cubicBezTo>
                    <a:pt x="6818" y="1241"/>
                    <a:pt x="7224" y="985"/>
                    <a:pt x="7685" y="985"/>
                  </a:cubicBezTo>
                  <a:cubicBezTo>
                    <a:pt x="7800" y="985"/>
                    <a:pt x="7919" y="1001"/>
                    <a:pt x="8039" y="1034"/>
                  </a:cubicBezTo>
                  <a:cubicBezTo>
                    <a:pt x="8273" y="1134"/>
                    <a:pt x="8473" y="1301"/>
                    <a:pt x="8606" y="1535"/>
                  </a:cubicBezTo>
                  <a:cubicBezTo>
                    <a:pt x="8740" y="1768"/>
                    <a:pt x="8873" y="2035"/>
                    <a:pt x="9007" y="2235"/>
                  </a:cubicBezTo>
                  <a:cubicBezTo>
                    <a:pt x="9173" y="2469"/>
                    <a:pt x="9407" y="2635"/>
                    <a:pt x="9674" y="2702"/>
                  </a:cubicBezTo>
                  <a:cubicBezTo>
                    <a:pt x="9752" y="2724"/>
                    <a:pt x="9833" y="2735"/>
                    <a:pt x="9916" y="2735"/>
                  </a:cubicBezTo>
                  <a:cubicBezTo>
                    <a:pt x="10081" y="2735"/>
                    <a:pt x="10252" y="2691"/>
                    <a:pt x="10408" y="2602"/>
                  </a:cubicBezTo>
                  <a:cubicBezTo>
                    <a:pt x="10775" y="2435"/>
                    <a:pt x="11075" y="2102"/>
                    <a:pt x="11208" y="1668"/>
                  </a:cubicBezTo>
                  <a:cubicBezTo>
                    <a:pt x="11275" y="1368"/>
                    <a:pt x="11308" y="1068"/>
                    <a:pt x="11308" y="767"/>
                  </a:cubicBezTo>
                  <a:cubicBezTo>
                    <a:pt x="11308" y="567"/>
                    <a:pt x="11275" y="367"/>
                    <a:pt x="11242" y="200"/>
                  </a:cubicBezTo>
                  <a:cubicBezTo>
                    <a:pt x="11242" y="134"/>
                    <a:pt x="11242" y="67"/>
                    <a:pt x="11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6555996" y="2624560"/>
              <a:ext cx="745958" cy="666940"/>
            </a:xfrm>
            <a:custGeom>
              <a:avLst/>
              <a:gdLst/>
              <a:ahLst/>
              <a:cxnLst/>
              <a:rect l="l" t="t" r="r" b="b"/>
              <a:pathLst>
                <a:path w="36194" h="32360" extrusionOk="0">
                  <a:moveTo>
                    <a:pt x="15473" y="1"/>
                  </a:moveTo>
                  <a:cubicBezTo>
                    <a:pt x="13967" y="1"/>
                    <a:pt x="12457" y="368"/>
                    <a:pt x="11242" y="1130"/>
                  </a:cubicBezTo>
                  <a:cubicBezTo>
                    <a:pt x="9007" y="2497"/>
                    <a:pt x="7606" y="3898"/>
                    <a:pt x="7506" y="6500"/>
                  </a:cubicBezTo>
                  <a:cubicBezTo>
                    <a:pt x="7194" y="6356"/>
                    <a:pt x="6862" y="6290"/>
                    <a:pt x="6517" y="6290"/>
                  </a:cubicBezTo>
                  <a:cubicBezTo>
                    <a:pt x="4395" y="6290"/>
                    <a:pt x="1834" y="8812"/>
                    <a:pt x="1002" y="11137"/>
                  </a:cubicBezTo>
                  <a:cubicBezTo>
                    <a:pt x="1" y="13805"/>
                    <a:pt x="535" y="16441"/>
                    <a:pt x="1435" y="19143"/>
                  </a:cubicBezTo>
                  <a:cubicBezTo>
                    <a:pt x="3036" y="23813"/>
                    <a:pt x="5505" y="28116"/>
                    <a:pt x="8740" y="31852"/>
                  </a:cubicBezTo>
                  <a:cubicBezTo>
                    <a:pt x="8974" y="32085"/>
                    <a:pt x="9288" y="32359"/>
                    <a:pt x="9605" y="32359"/>
                  </a:cubicBezTo>
                  <a:cubicBezTo>
                    <a:pt x="9695" y="32359"/>
                    <a:pt x="9786" y="32337"/>
                    <a:pt x="9875" y="32285"/>
                  </a:cubicBezTo>
                  <a:cubicBezTo>
                    <a:pt x="10108" y="32119"/>
                    <a:pt x="10208" y="31818"/>
                    <a:pt x="10208" y="31518"/>
                  </a:cubicBezTo>
                  <a:cubicBezTo>
                    <a:pt x="10408" y="28950"/>
                    <a:pt x="9841" y="26381"/>
                    <a:pt x="9408" y="23879"/>
                  </a:cubicBezTo>
                  <a:cubicBezTo>
                    <a:pt x="8974" y="21344"/>
                    <a:pt x="8640" y="18709"/>
                    <a:pt x="9274" y="16241"/>
                  </a:cubicBezTo>
                  <a:cubicBezTo>
                    <a:pt x="9875" y="13739"/>
                    <a:pt x="11576" y="11370"/>
                    <a:pt x="14044" y="10636"/>
                  </a:cubicBezTo>
                  <a:cubicBezTo>
                    <a:pt x="14577" y="10488"/>
                    <a:pt x="15128" y="10422"/>
                    <a:pt x="15683" y="10422"/>
                  </a:cubicBezTo>
                  <a:cubicBezTo>
                    <a:pt x="17004" y="10422"/>
                    <a:pt x="18351" y="10797"/>
                    <a:pt x="19548" y="11337"/>
                  </a:cubicBezTo>
                  <a:cubicBezTo>
                    <a:pt x="21283" y="12138"/>
                    <a:pt x="22850" y="13238"/>
                    <a:pt x="24485" y="14172"/>
                  </a:cubicBezTo>
                  <a:cubicBezTo>
                    <a:pt x="26054" y="15020"/>
                    <a:pt x="27771" y="15749"/>
                    <a:pt x="29552" y="15749"/>
                  </a:cubicBezTo>
                  <a:cubicBezTo>
                    <a:pt x="29664" y="15749"/>
                    <a:pt x="29776" y="15746"/>
                    <a:pt x="29889" y="15740"/>
                  </a:cubicBezTo>
                  <a:cubicBezTo>
                    <a:pt x="31757" y="15673"/>
                    <a:pt x="33725" y="14606"/>
                    <a:pt x="34392" y="12838"/>
                  </a:cubicBezTo>
                  <a:cubicBezTo>
                    <a:pt x="35026" y="11037"/>
                    <a:pt x="33925" y="8702"/>
                    <a:pt x="32057" y="8468"/>
                  </a:cubicBezTo>
                  <a:cubicBezTo>
                    <a:pt x="36093" y="7768"/>
                    <a:pt x="36193" y="1997"/>
                    <a:pt x="32190" y="1163"/>
                  </a:cubicBezTo>
                  <a:cubicBezTo>
                    <a:pt x="31891" y="1096"/>
                    <a:pt x="31594" y="1066"/>
                    <a:pt x="31297" y="1066"/>
                  </a:cubicBezTo>
                  <a:cubicBezTo>
                    <a:pt x="28938" y="1066"/>
                    <a:pt x="26672" y="2954"/>
                    <a:pt x="24300" y="2954"/>
                  </a:cubicBezTo>
                  <a:cubicBezTo>
                    <a:pt x="24151" y="2954"/>
                    <a:pt x="24001" y="2947"/>
                    <a:pt x="23851" y="2931"/>
                  </a:cubicBezTo>
                  <a:cubicBezTo>
                    <a:pt x="22117" y="2731"/>
                    <a:pt x="20682" y="1497"/>
                    <a:pt x="19081" y="763"/>
                  </a:cubicBezTo>
                  <a:cubicBezTo>
                    <a:pt x="18000" y="260"/>
                    <a:pt x="16738" y="1"/>
                    <a:pt x="15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6636437" y="2698117"/>
              <a:ext cx="616012" cy="1086662"/>
            </a:xfrm>
            <a:custGeom>
              <a:avLst/>
              <a:gdLst/>
              <a:ahLst/>
              <a:cxnLst/>
              <a:rect l="l" t="t" r="r" b="b"/>
              <a:pathLst>
                <a:path w="29889" h="52725" extrusionOk="0">
                  <a:moveTo>
                    <a:pt x="12784" y="0"/>
                  </a:moveTo>
                  <a:cubicBezTo>
                    <a:pt x="12252" y="0"/>
                    <a:pt x="11715" y="32"/>
                    <a:pt x="11175" y="96"/>
                  </a:cubicBezTo>
                  <a:lnTo>
                    <a:pt x="10508" y="196"/>
                  </a:lnTo>
                  <a:cubicBezTo>
                    <a:pt x="3036" y="1530"/>
                    <a:pt x="1" y="8602"/>
                    <a:pt x="1568" y="16041"/>
                  </a:cubicBezTo>
                  <a:lnTo>
                    <a:pt x="5771" y="45061"/>
                  </a:lnTo>
                  <a:cubicBezTo>
                    <a:pt x="6410" y="49504"/>
                    <a:pt x="10241" y="52725"/>
                    <a:pt x="14605" y="52725"/>
                  </a:cubicBezTo>
                  <a:cubicBezTo>
                    <a:pt x="15026" y="52725"/>
                    <a:pt x="15451" y="52695"/>
                    <a:pt x="15879" y="52633"/>
                  </a:cubicBezTo>
                  <a:cubicBezTo>
                    <a:pt x="20782" y="51966"/>
                    <a:pt x="24185" y="47463"/>
                    <a:pt x="23551" y="42560"/>
                  </a:cubicBezTo>
                  <a:lnTo>
                    <a:pt x="22817" y="37122"/>
                  </a:lnTo>
                  <a:cubicBezTo>
                    <a:pt x="22817" y="37122"/>
                    <a:pt x="29889" y="35154"/>
                    <a:pt x="29121" y="27916"/>
                  </a:cubicBezTo>
                  <a:cubicBezTo>
                    <a:pt x="28754" y="24413"/>
                    <a:pt x="27387" y="17308"/>
                    <a:pt x="26086" y="10870"/>
                  </a:cubicBezTo>
                  <a:cubicBezTo>
                    <a:pt x="24793" y="4498"/>
                    <a:pt x="19153" y="0"/>
                    <a:pt x="1278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6905933" y="3430885"/>
              <a:ext cx="205585" cy="76690"/>
            </a:xfrm>
            <a:custGeom>
              <a:avLst/>
              <a:gdLst/>
              <a:ahLst/>
              <a:cxnLst/>
              <a:rect l="l" t="t" r="r" b="b"/>
              <a:pathLst>
                <a:path w="9975" h="37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62" y="3720"/>
                    <a:pt x="7380" y="3720"/>
                  </a:cubicBezTo>
                  <a:cubicBezTo>
                    <a:pt x="8173" y="3720"/>
                    <a:pt x="9037" y="3634"/>
                    <a:pt x="9974" y="3436"/>
                  </a:cubicBezTo>
                  <a:lnTo>
                    <a:pt x="9741" y="1568"/>
                  </a:lnTo>
                  <a:cubicBezTo>
                    <a:pt x="8990" y="1666"/>
                    <a:pt x="8238" y="1715"/>
                    <a:pt x="7488" y="1715"/>
                  </a:cubicBezTo>
                  <a:cubicBezTo>
                    <a:pt x="4906" y="1715"/>
                    <a:pt x="2353" y="1138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7084004" y="2994675"/>
              <a:ext cx="46084" cy="42642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1154" y="1"/>
                  </a:moveTo>
                  <a:cubicBezTo>
                    <a:pt x="1093" y="1"/>
                    <a:pt x="1030" y="6"/>
                    <a:pt x="967" y="17"/>
                  </a:cubicBezTo>
                  <a:cubicBezTo>
                    <a:pt x="400" y="117"/>
                    <a:pt x="0" y="651"/>
                    <a:pt x="100" y="1218"/>
                  </a:cubicBezTo>
                  <a:cubicBezTo>
                    <a:pt x="189" y="1722"/>
                    <a:pt x="621" y="2068"/>
                    <a:pt x="1091" y="2068"/>
                  </a:cubicBezTo>
                  <a:cubicBezTo>
                    <a:pt x="1150" y="2068"/>
                    <a:pt x="1209" y="2063"/>
                    <a:pt x="1268" y="2052"/>
                  </a:cubicBezTo>
                  <a:cubicBezTo>
                    <a:pt x="1835" y="1952"/>
                    <a:pt x="2235" y="1418"/>
                    <a:pt x="2135" y="851"/>
                  </a:cubicBezTo>
                  <a:cubicBezTo>
                    <a:pt x="2076" y="347"/>
                    <a:pt x="1647" y="1"/>
                    <a:pt x="1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7065434" y="2990491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35" y="0"/>
                  </a:moveTo>
                  <a:cubicBezTo>
                    <a:pt x="2224" y="0"/>
                    <a:pt x="2113" y="7"/>
                    <a:pt x="2002" y="20"/>
                  </a:cubicBezTo>
                  <a:cubicBezTo>
                    <a:pt x="1401" y="87"/>
                    <a:pt x="868" y="320"/>
                    <a:pt x="401" y="720"/>
                  </a:cubicBezTo>
                  <a:cubicBezTo>
                    <a:pt x="101" y="1021"/>
                    <a:pt x="0" y="1288"/>
                    <a:pt x="67" y="1321"/>
                  </a:cubicBezTo>
                  <a:cubicBezTo>
                    <a:pt x="79" y="1333"/>
                    <a:pt x="96" y="1338"/>
                    <a:pt x="118" y="1338"/>
                  </a:cubicBezTo>
                  <a:cubicBezTo>
                    <a:pt x="336" y="1338"/>
                    <a:pt x="1034" y="775"/>
                    <a:pt x="2035" y="654"/>
                  </a:cubicBezTo>
                  <a:cubicBezTo>
                    <a:pt x="2171" y="638"/>
                    <a:pt x="2304" y="631"/>
                    <a:pt x="2431" y="631"/>
                  </a:cubicBezTo>
                  <a:cubicBezTo>
                    <a:pt x="3212" y="631"/>
                    <a:pt x="3816" y="888"/>
                    <a:pt x="4046" y="888"/>
                  </a:cubicBezTo>
                  <a:cubicBezTo>
                    <a:pt x="4091" y="888"/>
                    <a:pt x="4122" y="878"/>
                    <a:pt x="4137" y="854"/>
                  </a:cubicBezTo>
                  <a:cubicBezTo>
                    <a:pt x="4203" y="787"/>
                    <a:pt x="4037" y="554"/>
                    <a:pt x="3670" y="354"/>
                  </a:cubicBezTo>
                  <a:cubicBezTo>
                    <a:pt x="3241" y="112"/>
                    <a:pt x="2790" y="0"/>
                    <a:pt x="2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866754" y="3012544"/>
              <a:ext cx="45383" cy="43302"/>
            </a:xfrm>
            <a:custGeom>
              <a:avLst/>
              <a:gdLst/>
              <a:ahLst/>
              <a:cxnLst/>
              <a:rect l="l" t="t" r="r" b="b"/>
              <a:pathLst>
                <a:path w="2202" h="2101" extrusionOk="0">
                  <a:moveTo>
                    <a:pt x="1120" y="1"/>
                  </a:moveTo>
                  <a:cubicBezTo>
                    <a:pt x="1059" y="1"/>
                    <a:pt x="997" y="6"/>
                    <a:pt x="934" y="17"/>
                  </a:cubicBezTo>
                  <a:cubicBezTo>
                    <a:pt x="367" y="117"/>
                    <a:pt x="0" y="651"/>
                    <a:pt x="100" y="1218"/>
                  </a:cubicBezTo>
                  <a:cubicBezTo>
                    <a:pt x="160" y="1727"/>
                    <a:pt x="595" y="2101"/>
                    <a:pt x="1093" y="2101"/>
                  </a:cubicBezTo>
                  <a:cubicBezTo>
                    <a:pt x="1151" y="2101"/>
                    <a:pt x="1209" y="2096"/>
                    <a:pt x="1268" y="2086"/>
                  </a:cubicBezTo>
                  <a:cubicBezTo>
                    <a:pt x="1835" y="1985"/>
                    <a:pt x="2202" y="1452"/>
                    <a:pt x="2135" y="885"/>
                  </a:cubicBezTo>
                  <a:cubicBezTo>
                    <a:pt x="2046" y="350"/>
                    <a:pt x="1614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6846123" y="3008360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18" y="0"/>
                  </a:moveTo>
                  <a:cubicBezTo>
                    <a:pt x="2203" y="0"/>
                    <a:pt x="2086" y="7"/>
                    <a:pt x="1969" y="20"/>
                  </a:cubicBezTo>
                  <a:cubicBezTo>
                    <a:pt x="1402" y="87"/>
                    <a:pt x="834" y="320"/>
                    <a:pt x="401" y="721"/>
                  </a:cubicBezTo>
                  <a:cubicBezTo>
                    <a:pt x="101" y="1021"/>
                    <a:pt x="1" y="1288"/>
                    <a:pt x="67" y="1321"/>
                  </a:cubicBezTo>
                  <a:cubicBezTo>
                    <a:pt x="79" y="1333"/>
                    <a:pt x="96" y="1339"/>
                    <a:pt x="118" y="1339"/>
                  </a:cubicBezTo>
                  <a:cubicBezTo>
                    <a:pt x="336" y="1339"/>
                    <a:pt x="1034" y="775"/>
                    <a:pt x="2035" y="654"/>
                  </a:cubicBezTo>
                  <a:cubicBezTo>
                    <a:pt x="2171" y="638"/>
                    <a:pt x="2303" y="631"/>
                    <a:pt x="2430" y="631"/>
                  </a:cubicBezTo>
                  <a:cubicBezTo>
                    <a:pt x="3206" y="631"/>
                    <a:pt x="3794" y="889"/>
                    <a:pt x="4035" y="889"/>
                  </a:cubicBezTo>
                  <a:cubicBezTo>
                    <a:pt x="4083" y="889"/>
                    <a:pt x="4117" y="878"/>
                    <a:pt x="4137" y="854"/>
                  </a:cubicBezTo>
                  <a:cubicBezTo>
                    <a:pt x="4204" y="787"/>
                    <a:pt x="4037" y="554"/>
                    <a:pt x="3636" y="354"/>
                  </a:cubicBezTo>
                  <a:cubicBezTo>
                    <a:pt x="3234" y="112"/>
                    <a:pt x="2789" y="0"/>
                    <a:pt x="2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6994618" y="2999807"/>
              <a:ext cx="92147" cy="189530"/>
            </a:xfrm>
            <a:custGeom>
              <a:avLst/>
              <a:gdLst/>
              <a:ahLst/>
              <a:cxnLst/>
              <a:rect l="l" t="t" r="r" b="b"/>
              <a:pathLst>
                <a:path w="4471" h="9196" extrusionOk="0">
                  <a:moveTo>
                    <a:pt x="107" y="0"/>
                  </a:moveTo>
                  <a:cubicBezTo>
                    <a:pt x="105" y="0"/>
                    <a:pt x="103" y="1"/>
                    <a:pt x="101" y="2"/>
                  </a:cubicBezTo>
                  <a:cubicBezTo>
                    <a:pt x="1" y="68"/>
                    <a:pt x="1135" y="2503"/>
                    <a:pt x="2669" y="5439"/>
                  </a:cubicBezTo>
                  <a:lnTo>
                    <a:pt x="3737" y="7474"/>
                  </a:lnTo>
                  <a:cubicBezTo>
                    <a:pt x="3937" y="7707"/>
                    <a:pt x="4037" y="8007"/>
                    <a:pt x="4037" y="8308"/>
                  </a:cubicBezTo>
                  <a:cubicBezTo>
                    <a:pt x="4004" y="8474"/>
                    <a:pt x="3737" y="8574"/>
                    <a:pt x="3470" y="8641"/>
                  </a:cubicBezTo>
                  <a:cubicBezTo>
                    <a:pt x="2369" y="8908"/>
                    <a:pt x="1702" y="9108"/>
                    <a:pt x="1702" y="9175"/>
                  </a:cubicBezTo>
                  <a:cubicBezTo>
                    <a:pt x="1709" y="9189"/>
                    <a:pt x="1745" y="9196"/>
                    <a:pt x="1809" y="9196"/>
                  </a:cubicBezTo>
                  <a:cubicBezTo>
                    <a:pt x="2043" y="9196"/>
                    <a:pt x="2652" y="9106"/>
                    <a:pt x="3570" y="8975"/>
                  </a:cubicBezTo>
                  <a:cubicBezTo>
                    <a:pt x="3703" y="8941"/>
                    <a:pt x="3870" y="8908"/>
                    <a:pt x="4037" y="8841"/>
                  </a:cubicBezTo>
                  <a:cubicBezTo>
                    <a:pt x="4237" y="8775"/>
                    <a:pt x="4370" y="8574"/>
                    <a:pt x="4437" y="8374"/>
                  </a:cubicBezTo>
                  <a:cubicBezTo>
                    <a:pt x="4471" y="8007"/>
                    <a:pt x="4370" y="7607"/>
                    <a:pt x="4170" y="7273"/>
                  </a:cubicBezTo>
                  <a:lnTo>
                    <a:pt x="3103" y="5205"/>
                  </a:lnTo>
                  <a:cubicBezTo>
                    <a:pt x="1590" y="2311"/>
                    <a:pt x="271" y="0"/>
                    <a:pt x="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6960941" y="3212935"/>
              <a:ext cx="83883" cy="59748"/>
            </a:xfrm>
            <a:custGeom>
              <a:avLst/>
              <a:gdLst/>
              <a:ahLst/>
              <a:cxnLst/>
              <a:rect l="l" t="t" r="r" b="b"/>
              <a:pathLst>
                <a:path w="4070" h="2899" extrusionOk="0">
                  <a:moveTo>
                    <a:pt x="174" y="1"/>
                  </a:moveTo>
                  <a:cubicBezTo>
                    <a:pt x="172" y="1"/>
                    <a:pt x="169" y="1"/>
                    <a:pt x="167" y="1"/>
                  </a:cubicBezTo>
                  <a:cubicBezTo>
                    <a:pt x="100" y="1"/>
                    <a:pt x="0" y="335"/>
                    <a:pt x="100" y="835"/>
                  </a:cubicBezTo>
                  <a:cubicBezTo>
                    <a:pt x="267" y="1469"/>
                    <a:pt x="667" y="2069"/>
                    <a:pt x="1234" y="2436"/>
                  </a:cubicBezTo>
                  <a:cubicBezTo>
                    <a:pt x="1719" y="2733"/>
                    <a:pt x="2292" y="2899"/>
                    <a:pt x="2863" y="2899"/>
                  </a:cubicBezTo>
                  <a:cubicBezTo>
                    <a:pt x="2999" y="2899"/>
                    <a:pt x="3135" y="2889"/>
                    <a:pt x="3269" y="2870"/>
                  </a:cubicBezTo>
                  <a:cubicBezTo>
                    <a:pt x="3803" y="2770"/>
                    <a:pt x="4070" y="2603"/>
                    <a:pt x="4036" y="2503"/>
                  </a:cubicBezTo>
                  <a:cubicBezTo>
                    <a:pt x="4036" y="2336"/>
                    <a:pt x="2769" y="2637"/>
                    <a:pt x="1635" y="1903"/>
                  </a:cubicBezTo>
                  <a:cubicBezTo>
                    <a:pt x="516" y="1179"/>
                    <a:pt x="338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6815188" y="2908916"/>
              <a:ext cx="105894" cy="37922"/>
            </a:xfrm>
            <a:custGeom>
              <a:avLst/>
              <a:gdLst/>
              <a:ahLst/>
              <a:cxnLst/>
              <a:rect l="l" t="t" r="r" b="b"/>
              <a:pathLst>
                <a:path w="5138" h="1840" extrusionOk="0">
                  <a:moveTo>
                    <a:pt x="3364" y="0"/>
                  </a:moveTo>
                  <a:cubicBezTo>
                    <a:pt x="2346" y="0"/>
                    <a:pt x="1344" y="351"/>
                    <a:pt x="534" y="1009"/>
                  </a:cubicBezTo>
                  <a:cubicBezTo>
                    <a:pt x="134" y="1343"/>
                    <a:pt x="0" y="1643"/>
                    <a:pt x="101" y="1776"/>
                  </a:cubicBezTo>
                  <a:cubicBezTo>
                    <a:pt x="138" y="1820"/>
                    <a:pt x="205" y="1840"/>
                    <a:pt x="296" y="1840"/>
                  </a:cubicBezTo>
                  <a:cubicBezTo>
                    <a:pt x="689" y="1840"/>
                    <a:pt x="1547" y="1486"/>
                    <a:pt x="2602" y="1243"/>
                  </a:cubicBezTo>
                  <a:cubicBezTo>
                    <a:pt x="3870" y="909"/>
                    <a:pt x="5004" y="909"/>
                    <a:pt x="5071" y="609"/>
                  </a:cubicBezTo>
                  <a:cubicBezTo>
                    <a:pt x="5137" y="475"/>
                    <a:pt x="4837" y="242"/>
                    <a:pt x="4337" y="108"/>
                  </a:cubicBezTo>
                  <a:cubicBezTo>
                    <a:pt x="4015" y="36"/>
                    <a:pt x="3689" y="0"/>
                    <a:pt x="3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7054428" y="2913760"/>
              <a:ext cx="81142" cy="28194"/>
            </a:xfrm>
            <a:custGeom>
              <a:avLst/>
              <a:gdLst/>
              <a:ahLst/>
              <a:cxnLst/>
              <a:rect l="l" t="t" r="r" b="b"/>
              <a:pathLst>
                <a:path w="3937" h="1368" extrusionOk="0">
                  <a:moveTo>
                    <a:pt x="2126" y="1"/>
                  </a:moveTo>
                  <a:cubicBezTo>
                    <a:pt x="1513" y="1"/>
                    <a:pt x="913" y="205"/>
                    <a:pt x="434" y="607"/>
                  </a:cubicBezTo>
                  <a:cubicBezTo>
                    <a:pt x="101" y="908"/>
                    <a:pt x="1" y="1174"/>
                    <a:pt x="101" y="1275"/>
                  </a:cubicBezTo>
                  <a:cubicBezTo>
                    <a:pt x="168" y="1342"/>
                    <a:pt x="278" y="1368"/>
                    <a:pt x="421" y="1368"/>
                  </a:cubicBezTo>
                  <a:cubicBezTo>
                    <a:pt x="775" y="1368"/>
                    <a:pt x="1338" y="1212"/>
                    <a:pt x="2002" y="1141"/>
                  </a:cubicBezTo>
                  <a:cubicBezTo>
                    <a:pt x="2302" y="1108"/>
                    <a:pt x="2592" y="1104"/>
                    <a:pt x="2850" y="1104"/>
                  </a:cubicBezTo>
                  <a:cubicBezTo>
                    <a:pt x="2923" y="1104"/>
                    <a:pt x="2995" y="1104"/>
                    <a:pt x="3063" y="1104"/>
                  </a:cubicBezTo>
                  <a:cubicBezTo>
                    <a:pt x="3473" y="1104"/>
                    <a:pt x="3775" y="1093"/>
                    <a:pt x="3870" y="941"/>
                  </a:cubicBezTo>
                  <a:cubicBezTo>
                    <a:pt x="3937" y="807"/>
                    <a:pt x="3803" y="574"/>
                    <a:pt x="3470" y="340"/>
                  </a:cubicBezTo>
                  <a:cubicBezTo>
                    <a:pt x="3044" y="113"/>
                    <a:pt x="2581" y="1"/>
                    <a:pt x="2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6592311" y="3135132"/>
              <a:ext cx="124876" cy="155709"/>
            </a:xfrm>
            <a:custGeom>
              <a:avLst/>
              <a:gdLst/>
              <a:ahLst/>
              <a:cxnLst/>
              <a:rect l="l" t="t" r="r" b="b"/>
              <a:pathLst>
                <a:path w="6059" h="7555" extrusionOk="0">
                  <a:moveTo>
                    <a:pt x="4014" y="0"/>
                  </a:moveTo>
                  <a:cubicBezTo>
                    <a:pt x="2567" y="0"/>
                    <a:pt x="1" y="502"/>
                    <a:pt x="540" y="4110"/>
                  </a:cubicBezTo>
                  <a:cubicBezTo>
                    <a:pt x="957" y="6914"/>
                    <a:pt x="2687" y="7555"/>
                    <a:pt x="4098" y="7555"/>
                  </a:cubicBezTo>
                  <a:cubicBezTo>
                    <a:pt x="5170" y="7555"/>
                    <a:pt x="6059" y="7184"/>
                    <a:pt x="6044" y="7112"/>
                  </a:cubicBezTo>
                  <a:cubicBezTo>
                    <a:pt x="6044" y="6979"/>
                    <a:pt x="4944" y="74"/>
                    <a:pt x="4944" y="74"/>
                  </a:cubicBezTo>
                  <a:cubicBezTo>
                    <a:pt x="4908" y="65"/>
                    <a:pt x="4533" y="0"/>
                    <a:pt x="40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6627492" y="3171282"/>
              <a:ext cx="53648" cy="88170"/>
            </a:xfrm>
            <a:custGeom>
              <a:avLst/>
              <a:gdLst/>
              <a:ahLst/>
              <a:cxnLst/>
              <a:rect l="l" t="t" r="r" b="b"/>
              <a:pathLst>
                <a:path w="2603" h="4278" extrusionOk="0">
                  <a:moveTo>
                    <a:pt x="1151" y="1"/>
                  </a:moveTo>
                  <a:cubicBezTo>
                    <a:pt x="1090" y="1"/>
                    <a:pt x="1029" y="9"/>
                    <a:pt x="968" y="21"/>
                  </a:cubicBezTo>
                  <a:cubicBezTo>
                    <a:pt x="568" y="154"/>
                    <a:pt x="268" y="521"/>
                    <a:pt x="168" y="922"/>
                  </a:cubicBezTo>
                  <a:cubicBezTo>
                    <a:pt x="34" y="1389"/>
                    <a:pt x="1" y="1856"/>
                    <a:pt x="101" y="2356"/>
                  </a:cubicBezTo>
                  <a:cubicBezTo>
                    <a:pt x="268" y="3323"/>
                    <a:pt x="935" y="4157"/>
                    <a:pt x="1669" y="4257"/>
                  </a:cubicBezTo>
                  <a:cubicBezTo>
                    <a:pt x="1725" y="4271"/>
                    <a:pt x="1782" y="4278"/>
                    <a:pt x="1839" y="4278"/>
                  </a:cubicBezTo>
                  <a:cubicBezTo>
                    <a:pt x="2057" y="4278"/>
                    <a:pt x="2278" y="4182"/>
                    <a:pt x="2436" y="4024"/>
                  </a:cubicBezTo>
                  <a:cubicBezTo>
                    <a:pt x="2569" y="3857"/>
                    <a:pt x="2603" y="3757"/>
                    <a:pt x="2569" y="3757"/>
                  </a:cubicBezTo>
                  <a:cubicBezTo>
                    <a:pt x="2536" y="3757"/>
                    <a:pt x="2469" y="3824"/>
                    <a:pt x="2336" y="3924"/>
                  </a:cubicBezTo>
                  <a:cubicBezTo>
                    <a:pt x="2211" y="3999"/>
                    <a:pt x="2048" y="4036"/>
                    <a:pt x="1876" y="4036"/>
                  </a:cubicBezTo>
                  <a:cubicBezTo>
                    <a:pt x="1819" y="4036"/>
                    <a:pt x="1761" y="4032"/>
                    <a:pt x="1702" y="4024"/>
                  </a:cubicBezTo>
                  <a:cubicBezTo>
                    <a:pt x="1168" y="3890"/>
                    <a:pt x="601" y="3156"/>
                    <a:pt x="435" y="2256"/>
                  </a:cubicBezTo>
                  <a:cubicBezTo>
                    <a:pt x="368" y="1856"/>
                    <a:pt x="368" y="1422"/>
                    <a:pt x="501" y="1022"/>
                  </a:cubicBezTo>
                  <a:cubicBezTo>
                    <a:pt x="535" y="688"/>
                    <a:pt x="735" y="421"/>
                    <a:pt x="1035" y="254"/>
                  </a:cubicBezTo>
                  <a:cubicBezTo>
                    <a:pt x="1087" y="237"/>
                    <a:pt x="1141" y="229"/>
                    <a:pt x="1194" y="229"/>
                  </a:cubicBezTo>
                  <a:cubicBezTo>
                    <a:pt x="1347" y="229"/>
                    <a:pt x="1495" y="297"/>
                    <a:pt x="1569" y="421"/>
                  </a:cubicBezTo>
                  <a:cubicBezTo>
                    <a:pt x="1669" y="555"/>
                    <a:pt x="1635" y="655"/>
                    <a:pt x="1669" y="655"/>
                  </a:cubicBezTo>
                  <a:cubicBezTo>
                    <a:pt x="1702" y="655"/>
                    <a:pt x="1769" y="555"/>
                    <a:pt x="1702" y="354"/>
                  </a:cubicBezTo>
                  <a:cubicBezTo>
                    <a:pt x="1635" y="254"/>
                    <a:pt x="1569" y="154"/>
                    <a:pt x="1469" y="88"/>
                  </a:cubicBezTo>
                  <a:cubicBezTo>
                    <a:pt x="1363" y="24"/>
                    <a:pt x="1257" y="1"/>
                    <a:pt x="1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6641260" y="2670582"/>
              <a:ext cx="560324" cy="487674"/>
            </a:xfrm>
            <a:custGeom>
              <a:avLst/>
              <a:gdLst/>
              <a:ahLst/>
              <a:cxnLst/>
              <a:rect l="l" t="t" r="r" b="b"/>
              <a:pathLst>
                <a:path w="27187" h="23662" extrusionOk="0">
                  <a:moveTo>
                    <a:pt x="13370" y="1"/>
                  </a:moveTo>
                  <a:cubicBezTo>
                    <a:pt x="12894" y="1"/>
                    <a:pt x="12418" y="22"/>
                    <a:pt x="11942" y="64"/>
                  </a:cubicBezTo>
                  <a:cubicBezTo>
                    <a:pt x="8540" y="398"/>
                    <a:pt x="5404" y="2066"/>
                    <a:pt x="3169" y="4667"/>
                  </a:cubicBezTo>
                  <a:cubicBezTo>
                    <a:pt x="1501" y="6802"/>
                    <a:pt x="467" y="9371"/>
                    <a:pt x="234" y="12106"/>
                  </a:cubicBezTo>
                  <a:cubicBezTo>
                    <a:pt x="0" y="14808"/>
                    <a:pt x="300" y="17510"/>
                    <a:pt x="1168" y="20112"/>
                  </a:cubicBezTo>
                  <a:cubicBezTo>
                    <a:pt x="1501" y="21246"/>
                    <a:pt x="1968" y="22414"/>
                    <a:pt x="2869" y="23181"/>
                  </a:cubicBezTo>
                  <a:cubicBezTo>
                    <a:pt x="3213" y="23464"/>
                    <a:pt x="3691" y="23661"/>
                    <a:pt x="4134" y="23661"/>
                  </a:cubicBezTo>
                  <a:cubicBezTo>
                    <a:pt x="4421" y="23661"/>
                    <a:pt x="4693" y="23578"/>
                    <a:pt x="4904" y="23381"/>
                  </a:cubicBezTo>
                  <a:cubicBezTo>
                    <a:pt x="5170" y="23014"/>
                    <a:pt x="5304" y="22614"/>
                    <a:pt x="5304" y="22147"/>
                  </a:cubicBezTo>
                  <a:cubicBezTo>
                    <a:pt x="5804" y="18244"/>
                    <a:pt x="6238" y="14041"/>
                    <a:pt x="4403" y="10538"/>
                  </a:cubicBezTo>
                  <a:cubicBezTo>
                    <a:pt x="5170" y="9171"/>
                    <a:pt x="6205" y="7970"/>
                    <a:pt x="7439" y="7002"/>
                  </a:cubicBezTo>
                  <a:cubicBezTo>
                    <a:pt x="8471" y="6215"/>
                    <a:pt x="9701" y="5803"/>
                    <a:pt x="10969" y="5803"/>
                  </a:cubicBezTo>
                  <a:cubicBezTo>
                    <a:pt x="11259" y="5803"/>
                    <a:pt x="11550" y="5825"/>
                    <a:pt x="11842" y="5868"/>
                  </a:cubicBezTo>
                  <a:cubicBezTo>
                    <a:pt x="14144" y="6269"/>
                    <a:pt x="15745" y="8237"/>
                    <a:pt x="17679" y="9504"/>
                  </a:cubicBezTo>
                  <a:cubicBezTo>
                    <a:pt x="19415" y="10627"/>
                    <a:pt x="21414" y="11201"/>
                    <a:pt x="23422" y="11201"/>
                  </a:cubicBezTo>
                  <a:cubicBezTo>
                    <a:pt x="24694" y="11201"/>
                    <a:pt x="25970" y="10971"/>
                    <a:pt x="27186" y="10505"/>
                  </a:cubicBezTo>
                  <a:lnTo>
                    <a:pt x="25118" y="5401"/>
                  </a:lnTo>
                  <a:cubicBezTo>
                    <a:pt x="24251" y="4100"/>
                    <a:pt x="23050" y="3033"/>
                    <a:pt x="21649" y="2299"/>
                  </a:cubicBezTo>
                  <a:cubicBezTo>
                    <a:pt x="19128" y="781"/>
                    <a:pt x="16263" y="1"/>
                    <a:pt x="13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6730625" y="2660216"/>
              <a:ext cx="536272" cy="149196"/>
            </a:xfrm>
            <a:custGeom>
              <a:avLst/>
              <a:gdLst/>
              <a:ahLst/>
              <a:cxnLst/>
              <a:rect l="l" t="t" r="r" b="b"/>
              <a:pathLst>
                <a:path w="26020" h="7239" extrusionOk="0">
                  <a:moveTo>
                    <a:pt x="22055" y="238"/>
                  </a:moveTo>
                  <a:cubicBezTo>
                    <a:pt x="22334" y="238"/>
                    <a:pt x="22610" y="313"/>
                    <a:pt x="22850" y="467"/>
                  </a:cubicBezTo>
                  <a:cubicBezTo>
                    <a:pt x="23317" y="834"/>
                    <a:pt x="23617" y="1368"/>
                    <a:pt x="23684" y="1968"/>
                  </a:cubicBezTo>
                  <a:cubicBezTo>
                    <a:pt x="23729" y="2398"/>
                    <a:pt x="23652" y="2813"/>
                    <a:pt x="23472" y="3192"/>
                  </a:cubicBezTo>
                  <a:lnTo>
                    <a:pt x="23472" y="3192"/>
                  </a:lnTo>
                  <a:cubicBezTo>
                    <a:pt x="23227" y="3227"/>
                    <a:pt x="22983" y="3249"/>
                    <a:pt x="22738" y="3249"/>
                  </a:cubicBezTo>
                  <a:cubicBezTo>
                    <a:pt x="22631" y="3249"/>
                    <a:pt x="22524" y="3245"/>
                    <a:pt x="22417" y="3236"/>
                  </a:cubicBezTo>
                  <a:cubicBezTo>
                    <a:pt x="21983" y="3202"/>
                    <a:pt x="21549" y="3069"/>
                    <a:pt x="21182" y="2802"/>
                  </a:cubicBezTo>
                  <a:cubicBezTo>
                    <a:pt x="20782" y="2535"/>
                    <a:pt x="20515" y="2102"/>
                    <a:pt x="20482" y="1635"/>
                  </a:cubicBezTo>
                  <a:cubicBezTo>
                    <a:pt x="20515" y="1101"/>
                    <a:pt x="20815" y="634"/>
                    <a:pt x="21282" y="434"/>
                  </a:cubicBezTo>
                  <a:cubicBezTo>
                    <a:pt x="21525" y="304"/>
                    <a:pt x="21792" y="238"/>
                    <a:pt x="22055" y="238"/>
                  </a:cubicBezTo>
                  <a:close/>
                  <a:moveTo>
                    <a:pt x="22050" y="0"/>
                  </a:moveTo>
                  <a:cubicBezTo>
                    <a:pt x="21749" y="0"/>
                    <a:pt x="21449" y="67"/>
                    <a:pt x="21182" y="234"/>
                  </a:cubicBezTo>
                  <a:cubicBezTo>
                    <a:pt x="20649" y="467"/>
                    <a:pt x="20315" y="1001"/>
                    <a:pt x="20282" y="1601"/>
                  </a:cubicBezTo>
                  <a:cubicBezTo>
                    <a:pt x="20348" y="2135"/>
                    <a:pt x="20615" y="2635"/>
                    <a:pt x="21082" y="2936"/>
                  </a:cubicBezTo>
                  <a:cubicBezTo>
                    <a:pt x="21483" y="3169"/>
                    <a:pt x="21916" y="3336"/>
                    <a:pt x="22417" y="3336"/>
                  </a:cubicBezTo>
                  <a:cubicBezTo>
                    <a:pt x="22524" y="3345"/>
                    <a:pt x="22633" y="3349"/>
                    <a:pt x="22744" y="3349"/>
                  </a:cubicBezTo>
                  <a:cubicBezTo>
                    <a:pt x="22967" y="3349"/>
                    <a:pt x="23194" y="3332"/>
                    <a:pt x="23415" y="3304"/>
                  </a:cubicBezTo>
                  <a:lnTo>
                    <a:pt x="23415" y="3304"/>
                  </a:lnTo>
                  <a:cubicBezTo>
                    <a:pt x="23341" y="3443"/>
                    <a:pt x="23252" y="3576"/>
                    <a:pt x="23150" y="3703"/>
                  </a:cubicBezTo>
                  <a:cubicBezTo>
                    <a:pt x="22750" y="4203"/>
                    <a:pt x="22183" y="4603"/>
                    <a:pt x="21583" y="4837"/>
                  </a:cubicBezTo>
                  <a:cubicBezTo>
                    <a:pt x="20892" y="5079"/>
                    <a:pt x="20174" y="5204"/>
                    <a:pt x="19457" y="5204"/>
                  </a:cubicBezTo>
                  <a:cubicBezTo>
                    <a:pt x="18790" y="5204"/>
                    <a:pt x="18123" y="5095"/>
                    <a:pt x="17480" y="4870"/>
                  </a:cubicBezTo>
                  <a:cubicBezTo>
                    <a:pt x="16112" y="4470"/>
                    <a:pt x="14811" y="3870"/>
                    <a:pt x="13610" y="3136"/>
                  </a:cubicBezTo>
                  <a:cubicBezTo>
                    <a:pt x="12443" y="2469"/>
                    <a:pt x="11242" y="1901"/>
                    <a:pt x="10008" y="1434"/>
                  </a:cubicBezTo>
                  <a:cubicBezTo>
                    <a:pt x="9128" y="1108"/>
                    <a:pt x="8210" y="951"/>
                    <a:pt x="7297" y="951"/>
                  </a:cubicBezTo>
                  <a:cubicBezTo>
                    <a:pt x="6998" y="951"/>
                    <a:pt x="6701" y="968"/>
                    <a:pt x="6405" y="1001"/>
                  </a:cubicBezTo>
                  <a:cubicBezTo>
                    <a:pt x="5371" y="1201"/>
                    <a:pt x="4370" y="1601"/>
                    <a:pt x="3503" y="2202"/>
                  </a:cubicBezTo>
                  <a:cubicBezTo>
                    <a:pt x="2235" y="3069"/>
                    <a:pt x="1235" y="4270"/>
                    <a:pt x="568" y="5671"/>
                  </a:cubicBezTo>
                  <a:cubicBezTo>
                    <a:pt x="401" y="6038"/>
                    <a:pt x="234" y="6405"/>
                    <a:pt x="101" y="6805"/>
                  </a:cubicBezTo>
                  <a:cubicBezTo>
                    <a:pt x="67" y="6938"/>
                    <a:pt x="34" y="7038"/>
                    <a:pt x="1" y="7105"/>
                  </a:cubicBezTo>
                  <a:cubicBezTo>
                    <a:pt x="1" y="7139"/>
                    <a:pt x="1" y="7205"/>
                    <a:pt x="1" y="7239"/>
                  </a:cubicBezTo>
                  <a:cubicBezTo>
                    <a:pt x="67" y="7105"/>
                    <a:pt x="101" y="6938"/>
                    <a:pt x="167" y="6805"/>
                  </a:cubicBezTo>
                  <a:cubicBezTo>
                    <a:pt x="267" y="6538"/>
                    <a:pt x="401" y="6171"/>
                    <a:pt x="668" y="5671"/>
                  </a:cubicBezTo>
                  <a:cubicBezTo>
                    <a:pt x="1335" y="4337"/>
                    <a:pt x="2336" y="3169"/>
                    <a:pt x="3570" y="2302"/>
                  </a:cubicBezTo>
                  <a:cubicBezTo>
                    <a:pt x="4437" y="1735"/>
                    <a:pt x="5404" y="1368"/>
                    <a:pt x="6438" y="1201"/>
                  </a:cubicBezTo>
                  <a:cubicBezTo>
                    <a:pt x="6726" y="1168"/>
                    <a:pt x="7015" y="1151"/>
                    <a:pt x="7305" y="1151"/>
                  </a:cubicBezTo>
                  <a:cubicBezTo>
                    <a:pt x="8191" y="1151"/>
                    <a:pt x="9078" y="1308"/>
                    <a:pt x="9908" y="1635"/>
                  </a:cubicBezTo>
                  <a:cubicBezTo>
                    <a:pt x="11142" y="2102"/>
                    <a:pt x="12343" y="2669"/>
                    <a:pt x="13477" y="3336"/>
                  </a:cubicBezTo>
                  <a:cubicBezTo>
                    <a:pt x="14711" y="4070"/>
                    <a:pt x="16012" y="4670"/>
                    <a:pt x="17380" y="5104"/>
                  </a:cubicBezTo>
                  <a:cubicBezTo>
                    <a:pt x="18044" y="5325"/>
                    <a:pt x="18731" y="5434"/>
                    <a:pt x="19419" y="5434"/>
                  </a:cubicBezTo>
                  <a:cubicBezTo>
                    <a:pt x="20182" y="5434"/>
                    <a:pt x="20946" y="5300"/>
                    <a:pt x="21683" y="5037"/>
                  </a:cubicBezTo>
                  <a:cubicBezTo>
                    <a:pt x="22316" y="4804"/>
                    <a:pt x="22884" y="4370"/>
                    <a:pt x="23351" y="3803"/>
                  </a:cubicBezTo>
                  <a:cubicBezTo>
                    <a:pt x="23476" y="3636"/>
                    <a:pt x="23584" y="3457"/>
                    <a:pt x="23672" y="3267"/>
                  </a:cubicBezTo>
                  <a:lnTo>
                    <a:pt x="23672" y="3267"/>
                  </a:lnTo>
                  <a:cubicBezTo>
                    <a:pt x="24331" y="3196"/>
                    <a:pt x="24957" y="2897"/>
                    <a:pt x="25419" y="2435"/>
                  </a:cubicBezTo>
                  <a:cubicBezTo>
                    <a:pt x="25719" y="2135"/>
                    <a:pt x="25919" y="1768"/>
                    <a:pt x="25986" y="1334"/>
                  </a:cubicBezTo>
                  <a:cubicBezTo>
                    <a:pt x="26019" y="1201"/>
                    <a:pt x="26019" y="1068"/>
                    <a:pt x="25986" y="934"/>
                  </a:cubicBezTo>
                  <a:lnTo>
                    <a:pt x="25986" y="934"/>
                  </a:lnTo>
                  <a:cubicBezTo>
                    <a:pt x="25986" y="935"/>
                    <a:pt x="26019" y="1069"/>
                    <a:pt x="25952" y="1368"/>
                  </a:cubicBezTo>
                  <a:cubicBezTo>
                    <a:pt x="25852" y="1768"/>
                    <a:pt x="25652" y="2135"/>
                    <a:pt x="25352" y="2402"/>
                  </a:cubicBezTo>
                  <a:cubicBezTo>
                    <a:pt x="24909" y="2813"/>
                    <a:pt x="24346" y="3075"/>
                    <a:pt x="23719" y="3157"/>
                  </a:cubicBezTo>
                  <a:lnTo>
                    <a:pt x="23719" y="3157"/>
                  </a:lnTo>
                  <a:cubicBezTo>
                    <a:pt x="23878" y="2768"/>
                    <a:pt x="23947" y="2341"/>
                    <a:pt x="23884" y="1901"/>
                  </a:cubicBezTo>
                  <a:cubicBezTo>
                    <a:pt x="23851" y="1268"/>
                    <a:pt x="23484" y="667"/>
                    <a:pt x="22950" y="267"/>
                  </a:cubicBezTo>
                  <a:cubicBezTo>
                    <a:pt x="22683" y="100"/>
                    <a:pt x="22383" y="0"/>
                    <a:pt x="220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6568383" y="2819016"/>
              <a:ext cx="145074" cy="132708"/>
            </a:xfrm>
            <a:custGeom>
              <a:avLst/>
              <a:gdLst/>
              <a:ahLst/>
              <a:cxnLst/>
              <a:rect l="l" t="t" r="r" b="b"/>
              <a:pathLst>
                <a:path w="7039" h="6439" extrusionOk="0">
                  <a:moveTo>
                    <a:pt x="6905" y="1"/>
                  </a:moveTo>
                  <a:cubicBezTo>
                    <a:pt x="6905" y="534"/>
                    <a:pt x="6872" y="1035"/>
                    <a:pt x="6772" y="1568"/>
                  </a:cubicBezTo>
                  <a:cubicBezTo>
                    <a:pt x="6538" y="2803"/>
                    <a:pt x="5871" y="3937"/>
                    <a:pt x="4937" y="4771"/>
                  </a:cubicBezTo>
                  <a:cubicBezTo>
                    <a:pt x="4403" y="5238"/>
                    <a:pt x="3836" y="5605"/>
                    <a:pt x="3203" y="5872"/>
                  </a:cubicBezTo>
                  <a:cubicBezTo>
                    <a:pt x="2669" y="6105"/>
                    <a:pt x="2135" y="6238"/>
                    <a:pt x="1568" y="6272"/>
                  </a:cubicBezTo>
                  <a:cubicBezTo>
                    <a:pt x="1034" y="6238"/>
                    <a:pt x="501" y="6172"/>
                    <a:pt x="0" y="6038"/>
                  </a:cubicBezTo>
                  <a:lnTo>
                    <a:pt x="0" y="6038"/>
                  </a:lnTo>
                  <a:cubicBezTo>
                    <a:pt x="134" y="6105"/>
                    <a:pt x="267" y="6172"/>
                    <a:pt x="401" y="6205"/>
                  </a:cubicBezTo>
                  <a:cubicBezTo>
                    <a:pt x="767" y="6339"/>
                    <a:pt x="1168" y="6405"/>
                    <a:pt x="1568" y="6439"/>
                  </a:cubicBezTo>
                  <a:cubicBezTo>
                    <a:pt x="2135" y="6439"/>
                    <a:pt x="2736" y="6305"/>
                    <a:pt x="3269" y="6105"/>
                  </a:cubicBezTo>
                  <a:cubicBezTo>
                    <a:pt x="3936" y="5805"/>
                    <a:pt x="4537" y="5438"/>
                    <a:pt x="5104" y="4971"/>
                  </a:cubicBezTo>
                  <a:cubicBezTo>
                    <a:pt x="6071" y="4070"/>
                    <a:pt x="6738" y="2903"/>
                    <a:pt x="6939" y="1602"/>
                  </a:cubicBezTo>
                  <a:cubicBezTo>
                    <a:pt x="7005" y="1201"/>
                    <a:pt x="7039" y="801"/>
                    <a:pt x="7005" y="434"/>
                  </a:cubicBezTo>
                  <a:cubicBezTo>
                    <a:pt x="7005" y="267"/>
                    <a:pt x="6972" y="134"/>
                    <a:pt x="69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6581449" y="2890512"/>
              <a:ext cx="149876" cy="127658"/>
            </a:xfrm>
            <a:custGeom>
              <a:avLst/>
              <a:gdLst/>
              <a:ahLst/>
              <a:cxnLst/>
              <a:rect l="l" t="t" r="r" b="b"/>
              <a:pathLst>
                <a:path w="7272" h="6194" extrusionOk="0">
                  <a:moveTo>
                    <a:pt x="7239" y="1"/>
                  </a:moveTo>
                  <a:cubicBezTo>
                    <a:pt x="7172" y="1"/>
                    <a:pt x="7138" y="568"/>
                    <a:pt x="6838" y="1468"/>
                  </a:cubicBezTo>
                  <a:cubicBezTo>
                    <a:pt x="6004" y="3837"/>
                    <a:pt x="3970" y="5538"/>
                    <a:pt x="1534" y="5972"/>
                  </a:cubicBezTo>
                  <a:cubicBezTo>
                    <a:pt x="600" y="6105"/>
                    <a:pt x="0" y="6072"/>
                    <a:pt x="0" y="6105"/>
                  </a:cubicBezTo>
                  <a:cubicBezTo>
                    <a:pt x="122" y="6154"/>
                    <a:pt x="226" y="6185"/>
                    <a:pt x="339" y="6185"/>
                  </a:cubicBezTo>
                  <a:cubicBezTo>
                    <a:pt x="380" y="6185"/>
                    <a:pt x="422" y="6181"/>
                    <a:pt x="467" y="6172"/>
                  </a:cubicBezTo>
                  <a:cubicBezTo>
                    <a:pt x="619" y="6186"/>
                    <a:pt x="771" y="6194"/>
                    <a:pt x="925" y="6194"/>
                  </a:cubicBezTo>
                  <a:cubicBezTo>
                    <a:pt x="1144" y="6194"/>
                    <a:pt x="1367" y="6178"/>
                    <a:pt x="1601" y="6139"/>
                  </a:cubicBezTo>
                  <a:cubicBezTo>
                    <a:pt x="4136" y="5805"/>
                    <a:pt x="6271" y="4004"/>
                    <a:pt x="7005" y="1535"/>
                  </a:cubicBezTo>
                  <a:cubicBezTo>
                    <a:pt x="7138" y="1168"/>
                    <a:pt x="7205" y="801"/>
                    <a:pt x="7239" y="401"/>
                  </a:cubicBezTo>
                  <a:cubicBezTo>
                    <a:pt x="7272" y="268"/>
                    <a:pt x="7272" y="134"/>
                    <a:pt x="7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6858489" y="3130453"/>
              <a:ext cx="5523" cy="552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1" y="0"/>
                  </a:moveTo>
                  <a:cubicBezTo>
                    <a:pt x="34" y="34"/>
                    <a:pt x="1" y="101"/>
                    <a:pt x="34" y="167"/>
                  </a:cubicBezTo>
                  <a:cubicBezTo>
                    <a:pt x="34" y="234"/>
                    <a:pt x="101" y="267"/>
                    <a:pt x="168" y="267"/>
                  </a:cubicBezTo>
                  <a:cubicBezTo>
                    <a:pt x="234" y="234"/>
                    <a:pt x="268" y="167"/>
                    <a:pt x="268" y="101"/>
                  </a:cubicBezTo>
                  <a:cubicBezTo>
                    <a:pt x="234" y="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6899750" y="3114646"/>
              <a:ext cx="6884" cy="6204"/>
            </a:xfrm>
            <a:custGeom>
              <a:avLst/>
              <a:gdLst/>
              <a:ahLst/>
              <a:cxnLst/>
              <a:rect l="l" t="t" r="r" b="b"/>
              <a:pathLst>
                <a:path w="334" h="301" extrusionOk="0">
                  <a:moveTo>
                    <a:pt x="134" y="0"/>
                  </a:moveTo>
                  <a:cubicBezTo>
                    <a:pt x="0" y="100"/>
                    <a:pt x="67" y="300"/>
                    <a:pt x="234" y="300"/>
                  </a:cubicBezTo>
                  <a:cubicBezTo>
                    <a:pt x="301" y="267"/>
                    <a:pt x="334" y="167"/>
                    <a:pt x="301" y="100"/>
                  </a:cubicBezTo>
                  <a:cubicBezTo>
                    <a:pt x="301" y="34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6930006" y="3108318"/>
              <a:ext cx="6204" cy="8409"/>
            </a:xfrm>
            <a:custGeom>
              <a:avLst/>
              <a:gdLst/>
              <a:ahLst/>
              <a:cxnLst/>
              <a:rect l="l" t="t" r="r" b="b"/>
              <a:pathLst>
                <a:path w="301" h="408" extrusionOk="0">
                  <a:moveTo>
                    <a:pt x="127" y="0"/>
                  </a:moveTo>
                  <a:cubicBezTo>
                    <a:pt x="118" y="0"/>
                    <a:pt x="109" y="3"/>
                    <a:pt x="100" y="7"/>
                  </a:cubicBezTo>
                  <a:cubicBezTo>
                    <a:pt x="33" y="7"/>
                    <a:pt x="0" y="107"/>
                    <a:pt x="33" y="241"/>
                  </a:cubicBezTo>
                  <a:cubicBezTo>
                    <a:pt x="67" y="341"/>
                    <a:pt x="134" y="407"/>
                    <a:pt x="200" y="407"/>
                  </a:cubicBezTo>
                  <a:cubicBezTo>
                    <a:pt x="267" y="374"/>
                    <a:pt x="300" y="274"/>
                    <a:pt x="267" y="174"/>
                  </a:cubicBezTo>
                  <a:cubicBezTo>
                    <a:pt x="238" y="87"/>
                    <a:pt x="184" y="0"/>
                    <a:pt x="12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6883942" y="3156999"/>
              <a:ext cx="5523" cy="3730"/>
            </a:xfrm>
            <a:custGeom>
              <a:avLst/>
              <a:gdLst/>
              <a:ahLst/>
              <a:cxnLst/>
              <a:rect l="l" t="t" r="r" b="b"/>
              <a:pathLst>
                <a:path w="268" h="181" extrusionOk="0">
                  <a:moveTo>
                    <a:pt x="186" y="0"/>
                  </a:moveTo>
                  <a:cubicBezTo>
                    <a:pt x="169" y="0"/>
                    <a:pt x="151" y="4"/>
                    <a:pt x="134" y="13"/>
                  </a:cubicBezTo>
                  <a:cubicBezTo>
                    <a:pt x="67" y="13"/>
                    <a:pt x="0" y="47"/>
                    <a:pt x="34" y="80"/>
                  </a:cubicBezTo>
                  <a:cubicBezTo>
                    <a:pt x="34" y="147"/>
                    <a:pt x="67" y="180"/>
                    <a:pt x="134" y="180"/>
                  </a:cubicBezTo>
                  <a:cubicBezTo>
                    <a:pt x="200" y="180"/>
                    <a:pt x="267" y="113"/>
                    <a:pt x="267" y="80"/>
                  </a:cubicBezTo>
                  <a:cubicBezTo>
                    <a:pt x="267" y="31"/>
                    <a:pt x="231" y="0"/>
                    <a:pt x="1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6923184" y="3142160"/>
              <a:ext cx="4782" cy="4411"/>
            </a:xfrm>
            <a:custGeom>
              <a:avLst/>
              <a:gdLst/>
              <a:ahLst/>
              <a:cxnLst/>
              <a:rect l="l" t="t" r="r" b="b"/>
              <a:pathLst>
                <a:path w="232" h="214" extrusionOk="0">
                  <a:moveTo>
                    <a:pt x="174" y="0"/>
                  </a:moveTo>
                  <a:cubicBezTo>
                    <a:pt x="98" y="0"/>
                    <a:pt x="0" y="214"/>
                    <a:pt x="84" y="214"/>
                  </a:cubicBezTo>
                  <a:cubicBezTo>
                    <a:pt x="96" y="214"/>
                    <a:pt x="111" y="210"/>
                    <a:pt x="131" y="200"/>
                  </a:cubicBezTo>
                  <a:cubicBezTo>
                    <a:pt x="198" y="200"/>
                    <a:pt x="231" y="133"/>
                    <a:pt x="231" y="66"/>
                  </a:cubicBezTo>
                  <a:cubicBezTo>
                    <a:pt x="217" y="18"/>
                    <a:pt x="197" y="0"/>
                    <a:pt x="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7127305" y="3091088"/>
              <a:ext cx="6204" cy="5688"/>
            </a:xfrm>
            <a:custGeom>
              <a:avLst/>
              <a:gdLst/>
              <a:ahLst/>
              <a:cxnLst/>
              <a:rect l="l" t="t" r="r" b="b"/>
              <a:pathLst>
                <a:path w="301" h="276" extrusionOk="0">
                  <a:moveTo>
                    <a:pt x="140" y="0"/>
                  </a:moveTo>
                  <a:cubicBezTo>
                    <a:pt x="126" y="0"/>
                    <a:pt x="113" y="3"/>
                    <a:pt x="101" y="9"/>
                  </a:cubicBezTo>
                  <a:cubicBezTo>
                    <a:pt x="34" y="42"/>
                    <a:pt x="1" y="109"/>
                    <a:pt x="34" y="176"/>
                  </a:cubicBezTo>
                  <a:cubicBezTo>
                    <a:pt x="67" y="243"/>
                    <a:pt x="134" y="276"/>
                    <a:pt x="201" y="276"/>
                  </a:cubicBezTo>
                  <a:cubicBezTo>
                    <a:pt x="267" y="243"/>
                    <a:pt x="301" y="176"/>
                    <a:pt x="267" y="109"/>
                  </a:cubicBezTo>
                  <a:cubicBezTo>
                    <a:pt x="267" y="55"/>
                    <a:pt x="201" y="0"/>
                    <a:pt x="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7156860" y="3084390"/>
              <a:ext cx="6904" cy="6204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34" y="1"/>
                  </a:moveTo>
                  <a:cubicBezTo>
                    <a:pt x="34" y="1"/>
                    <a:pt x="1" y="101"/>
                    <a:pt x="34" y="167"/>
                  </a:cubicBezTo>
                  <a:cubicBezTo>
                    <a:pt x="68" y="267"/>
                    <a:pt x="134" y="301"/>
                    <a:pt x="201" y="301"/>
                  </a:cubicBezTo>
                  <a:cubicBezTo>
                    <a:pt x="335" y="201"/>
                    <a:pt x="301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7101873" y="3095829"/>
              <a:ext cx="5256" cy="4658"/>
            </a:xfrm>
            <a:custGeom>
              <a:avLst/>
              <a:gdLst/>
              <a:ahLst/>
              <a:cxnLst/>
              <a:rect l="l" t="t" r="r" b="b"/>
              <a:pathLst>
                <a:path w="255" h="226" extrusionOk="0">
                  <a:moveTo>
                    <a:pt x="136" y="1"/>
                  </a:moveTo>
                  <a:cubicBezTo>
                    <a:pt x="125" y="1"/>
                    <a:pt x="113" y="4"/>
                    <a:pt x="100" y="13"/>
                  </a:cubicBezTo>
                  <a:cubicBezTo>
                    <a:pt x="34" y="13"/>
                    <a:pt x="0" y="79"/>
                    <a:pt x="0" y="146"/>
                  </a:cubicBezTo>
                  <a:cubicBezTo>
                    <a:pt x="25" y="195"/>
                    <a:pt x="67" y="226"/>
                    <a:pt x="114" y="226"/>
                  </a:cubicBezTo>
                  <a:cubicBezTo>
                    <a:pt x="131" y="226"/>
                    <a:pt x="149" y="222"/>
                    <a:pt x="167" y="213"/>
                  </a:cubicBezTo>
                  <a:cubicBezTo>
                    <a:pt x="255" y="184"/>
                    <a:pt x="215" y="1"/>
                    <a:pt x="1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125801" y="3122560"/>
              <a:ext cx="6348" cy="5441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195" y="0"/>
                  </a:moveTo>
                  <a:cubicBezTo>
                    <a:pt x="107" y="0"/>
                    <a:pt x="0" y="110"/>
                    <a:pt x="74" y="183"/>
                  </a:cubicBezTo>
                  <a:cubicBezTo>
                    <a:pt x="98" y="232"/>
                    <a:pt x="140" y="263"/>
                    <a:pt x="187" y="263"/>
                  </a:cubicBezTo>
                  <a:cubicBezTo>
                    <a:pt x="205" y="263"/>
                    <a:pt x="223" y="259"/>
                    <a:pt x="240" y="250"/>
                  </a:cubicBezTo>
                  <a:cubicBezTo>
                    <a:pt x="307" y="217"/>
                    <a:pt x="307" y="117"/>
                    <a:pt x="274" y="50"/>
                  </a:cubicBezTo>
                  <a:cubicBezTo>
                    <a:pt x="256" y="14"/>
                    <a:pt x="227" y="0"/>
                    <a:pt x="1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153439" y="3115326"/>
              <a:ext cx="4823" cy="4328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34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34" y="201"/>
                    <a:pt x="100" y="201"/>
                  </a:cubicBezTo>
                  <a:cubicBezTo>
                    <a:pt x="113" y="207"/>
                    <a:pt x="126" y="210"/>
                    <a:pt x="138" y="210"/>
                  </a:cubicBezTo>
                  <a:cubicBezTo>
                    <a:pt x="190" y="210"/>
                    <a:pt x="234" y="161"/>
                    <a:pt x="234" y="134"/>
                  </a:cubicBezTo>
                  <a:cubicBezTo>
                    <a:pt x="234" y="67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6584191" y="3152960"/>
              <a:ext cx="46084" cy="37613"/>
            </a:xfrm>
            <a:custGeom>
              <a:avLst/>
              <a:gdLst/>
              <a:ahLst/>
              <a:cxnLst/>
              <a:rect l="l" t="t" r="r" b="b"/>
              <a:pathLst>
                <a:path w="2236" h="1825" extrusionOk="0">
                  <a:moveTo>
                    <a:pt x="1135" y="1"/>
                  </a:moveTo>
                  <a:cubicBezTo>
                    <a:pt x="913" y="1"/>
                    <a:pt x="695" y="70"/>
                    <a:pt x="501" y="209"/>
                  </a:cubicBezTo>
                  <a:cubicBezTo>
                    <a:pt x="267" y="376"/>
                    <a:pt x="101" y="610"/>
                    <a:pt x="34" y="877"/>
                  </a:cubicBezTo>
                  <a:cubicBezTo>
                    <a:pt x="0" y="1110"/>
                    <a:pt x="67" y="1344"/>
                    <a:pt x="167" y="1510"/>
                  </a:cubicBezTo>
                  <a:cubicBezTo>
                    <a:pt x="345" y="1764"/>
                    <a:pt x="541" y="1825"/>
                    <a:pt x="626" y="1825"/>
                  </a:cubicBezTo>
                  <a:cubicBezTo>
                    <a:pt x="652" y="1825"/>
                    <a:pt x="668" y="1819"/>
                    <a:pt x="668" y="1811"/>
                  </a:cubicBezTo>
                  <a:cubicBezTo>
                    <a:pt x="701" y="1777"/>
                    <a:pt x="467" y="1710"/>
                    <a:pt x="301" y="1410"/>
                  </a:cubicBezTo>
                  <a:cubicBezTo>
                    <a:pt x="234" y="1277"/>
                    <a:pt x="201" y="1077"/>
                    <a:pt x="234" y="910"/>
                  </a:cubicBezTo>
                  <a:cubicBezTo>
                    <a:pt x="301" y="676"/>
                    <a:pt x="434" y="510"/>
                    <a:pt x="601" y="376"/>
                  </a:cubicBezTo>
                  <a:cubicBezTo>
                    <a:pt x="784" y="259"/>
                    <a:pt x="993" y="201"/>
                    <a:pt x="1197" y="201"/>
                  </a:cubicBezTo>
                  <a:cubicBezTo>
                    <a:pt x="1401" y="201"/>
                    <a:pt x="1602" y="259"/>
                    <a:pt x="1768" y="376"/>
                  </a:cubicBezTo>
                  <a:cubicBezTo>
                    <a:pt x="2069" y="543"/>
                    <a:pt x="2169" y="710"/>
                    <a:pt x="2202" y="710"/>
                  </a:cubicBezTo>
                  <a:cubicBezTo>
                    <a:pt x="2235" y="710"/>
                    <a:pt x="2169" y="476"/>
                    <a:pt x="1868" y="243"/>
                  </a:cubicBezTo>
                  <a:cubicBezTo>
                    <a:pt x="1702" y="109"/>
                    <a:pt x="1502" y="43"/>
                    <a:pt x="1268" y="9"/>
                  </a:cubicBezTo>
                  <a:cubicBezTo>
                    <a:pt x="1224" y="4"/>
                    <a:pt x="1179" y="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6532624" y="4207759"/>
              <a:ext cx="1159127" cy="656573"/>
            </a:xfrm>
            <a:custGeom>
              <a:avLst/>
              <a:gdLst/>
              <a:ahLst/>
              <a:cxnLst/>
              <a:rect l="l" t="t" r="r" b="b"/>
              <a:pathLst>
                <a:path w="56241" h="31857" extrusionOk="0">
                  <a:moveTo>
                    <a:pt x="54339" y="0"/>
                  </a:moveTo>
                  <a:lnTo>
                    <a:pt x="40530" y="4503"/>
                  </a:lnTo>
                  <a:lnTo>
                    <a:pt x="40897" y="15278"/>
                  </a:lnTo>
                  <a:cubicBezTo>
                    <a:pt x="40897" y="15278"/>
                    <a:pt x="9674" y="21449"/>
                    <a:pt x="5638" y="23517"/>
                  </a:cubicBezTo>
                  <a:cubicBezTo>
                    <a:pt x="1635" y="25585"/>
                    <a:pt x="1" y="25919"/>
                    <a:pt x="234" y="31856"/>
                  </a:cubicBezTo>
                  <a:lnTo>
                    <a:pt x="50103" y="31790"/>
                  </a:lnTo>
                  <a:cubicBezTo>
                    <a:pt x="50103" y="31790"/>
                    <a:pt x="56241" y="29488"/>
                    <a:pt x="56141" y="22783"/>
                  </a:cubicBezTo>
                  <a:cubicBezTo>
                    <a:pt x="56007" y="16078"/>
                    <a:pt x="54339" y="0"/>
                    <a:pt x="54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6440498" y="4626719"/>
              <a:ext cx="369888" cy="241055"/>
            </a:xfrm>
            <a:custGeom>
              <a:avLst/>
              <a:gdLst/>
              <a:ahLst/>
              <a:cxnLst/>
              <a:rect l="l" t="t" r="r" b="b"/>
              <a:pathLst>
                <a:path w="17947" h="11696" extrusionOk="0">
                  <a:moveTo>
                    <a:pt x="3417" y="1"/>
                  </a:moveTo>
                  <a:cubicBezTo>
                    <a:pt x="3298" y="1"/>
                    <a:pt x="3214" y="7"/>
                    <a:pt x="3170" y="20"/>
                  </a:cubicBezTo>
                  <a:lnTo>
                    <a:pt x="1" y="11395"/>
                  </a:lnTo>
                  <a:cubicBezTo>
                    <a:pt x="1" y="11395"/>
                    <a:pt x="9574" y="11695"/>
                    <a:pt x="9875" y="11695"/>
                  </a:cubicBezTo>
                  <a:lnTo>
                    <a:pt x="14011" y="11328"/>
                  </a:lnTo>
                  <a:lnTo>
                    <a:pt x="17947" y="1888"/>
                  </a:lnTo>
                  <a:cubicBezTo>
                    <a:pt x="17349" y="1762"/>
                    <a:pt x="5422" y="1"/>
                    <a:pt x="34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6421248" y="4805263"/>
              <a:ext cx="171207" cy="61541"/>
            </a:xfrm>
            <a:custGeom>
              <a:avLst/>
              <a:gdLst/>
              <a:ahLst/>
              <a:cxnLst/>
              <a:rect l="l" t="t" r="r" b="b"/>
              <a:pathLst>
                <a:path w="8307" h="2986" extrusionOk="0">
                  <a:moveTo>
                    <a:pt x="6656" y="1"/>
                  </a:moveTo>
                  <a:cubicBezTo>
                    <a:pt x="5095" y="1"/>
                    <a:pt x="1202" y="263"/>
                    <a:pt x="1202" y="263"/>
                  </a:cubicBezTo>
                  <a:cubicBezTo>
                    <a:pt x="1202" y="263"/>
                    <a:pt x="368" y="364"/>
                    <a:pt x="134" y="1798"/>
                  </a:cubicBezTo>
                  <a:cubicBezTo>
                    <a:pt x="1" y="2699"/>
                    <a:pt x="1669" y="2899"/>
                    <a:pt x="1669" y="2899"/>
                  </a:cubicBezTo>
                  <a:cubicBezTo>
                    <a:pt x="1735" y="2932"/>
                    <a:pt x="1802" y="2965"/>
                    <a:pt x="1902" y="2965"/>
                  </a:cubicBezTo>
                  <a:cubicBezTo>
                    <a:pt x="2059" y="2980"/>
                    <a:pt x="2298" y="2986"/>
                    <a:pt x="2591" y="2986"/>
                  </a:cubicBezTo>
                  <a:cubicBezTo>
                    <a:pt x="4348" y="2986"/>
                    <a:pt x="8073" y="2765"/>
                    <a:pt x="8073" y="2765"/>
                  </a:cubicBezTo>
                  <a:cubicBezTo>
                    <a:pt x="8307" y="2098"/>
                    <a:pt x="7873" y="130"/>
                    <a:pt x="7239" y="30"/>
                  </a:cubicBezTo>
                  <a:cubicBezTo>
                    <a:pt x="7147" y="9"/>
                    <a:pt x="6940" y="1"/>
                    <a:pt x="66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6385510" y="4745453"/>
              <a:ext cx="170507" cy="62325"/>
            </a:xfrm>
            <a:custGeom>
              <a:avLst/>
              <a:gdLst/>
              <a:ahLst/>
              <a:cxnLst/>
              <a:rect l="l" t="t" r="r" b="b"/>
              <a:pathLst>
                <a:path w="8273" h="3024" extrusionOk="0">
                  <a:moveTo>
                    <a:pt x="6676" y="1"/>
                  </a:moveTo>
                  <a:cubicBezTo>
                    <a:pt x="5094" y="1"/>
                    <a:pt x="1201" y="263"/>
                    <a:pt x="1201" y="263"/>
                  </a:cubicBezTo>
                  <a:cubicBezTo>
                    <a:pt x="1201" y="263"/>
                    <a:pt x="367" y="397"/>
                    <a:pt x="134" y="1831"/>
                  </a:cubicBezTo>
                  <a:cubicBezTo>
                    <a:pt x="0" y="2698"/>
                    <a:pt x="1668" y="2899"/>
                    <a:pt x="1668" y="2899"/>
                  </a:cubicBezTo>
                  <a:cubicBezTo>
                    <a:pt x="1735" y="2932"/>
                    <a:pt x="1835" y="2965"/>
                    <a:pt x="1902" y="2965"/>
                  </a:cubicBezTo>
                  <a:cubicBezTo>
                    <a:pt x="2201" y="3002"/>
                    <a:pt x="2773" y="3023"/>
                    <a:pt x="3454" y="3023"/>
                  </a:cubicBezTo>
                  <a:cubicBezTo>
                    <a:pt x="5276" y="3023"/>
                    <a:pt x="7869" y="2869"/>
                    <a:pt x="8039" y="2432"/>
                  </a:cubicBezTo>
                  <a:cubicBezTo>
                    <a:pt x="8273" y="1798"/>
                    <a:pt x="7906" y="130"/>
                    <a:pt x="7272" y="30"/>
                  </a:cubicBezTo>
                  <a:cubicBezTo>
                    <a:pt x="7175" y="9"/>
                    <a:pt x="6963" y="1"/>
                    <a:pt x="66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368321" y="4687065"/>
              <a:ext cx="169826" cy="62283"/>
            </a:xfrm>
            <a:custGeom>
              <a:avLst/>
              <a:gdLst/>
              <a:ahLst/>
              <a:cxnLst/>
              <a:rect l="l" t="t" r="r" b="b"/>
              <a:pathLst>
                <a:path w="8240" h="3022" extrusionOk="0">
                  <a:moveTo>
                    <a:pt x="6703" y="0"/>
                  </a:moveTo>
                  <a:cubicBezTo>
                    <a:pt x="5163" y="0"/>
                    <a:pt x="1168" y="294"/>
                    <a:pt x="1168" y="294"/>
                  </a:cubicBezTo>
                  <a:cubicBezTo>
                    <a:pt x="1168" y="294"/>
                    <a:pt x="334" y="394"/>
                    <a:pt x="100" y="1829"/>
                  </a:cubicBezTo>
                  <a:cubicBezTo>
                    <a:pt x="0" y="2696"/>
                    <a:pt x="1668" y="2930"/>
                    <a:pt x="1668" y="2930"/>
                  </a:cubicBezTo>
                  <a:cubicBezTo>
                    <a:pt x="1735" y="2963"/>
                    <a:pt x="1802" y="2963"/>
                    <a:pt x="1868" y="2963"/>
                  </a:cubicBezTo>
                  <a:cubicBezTo>
                    <a:pt x="2182" y="3000"/>
                    <a:pt x="2774" y="3021"/>
                    <a:pt x="3473" y="3021"/>
                  </a:cubicBezTo>
                  <a:cubicBezTo>
                    <a:pt x="5304" y="3021"/>
                    <a:pt x="7861" y="2873"/>
                    <a:pt x="8006" y="2463"/>
                  </a:cubicBezTo>
                  <a:cubicBezTo>
                    <a:pt x="8240" y="1795"/>
                    <a:pt x="7873" y="161"/>
                    <a:pt x="7239" y="28"/>
                  </a:cubicBezTo>
                  <a:cubicBezTo>
                    <a:pt x="7148" y="8"/>
                    <a:pt x="6960" y="0"/>
                    <a:pt x="67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351813" y="4629274"/>
              <a:ext cx="169826" cy="62015"/>
            </a:xfrm>
            <a:custGeom>
              <a:avLst/>
              <a:gdLst/>
              <a:ahLst/>
              <a:cxnLst/>
              <a:rect l="l" t="t" r="r" b="b"/>
              <a:pathLst>
                <a:path w="8240" h="3009" extrusionOk="0">
                  <a:moveTo>
                    <a:pt x="6643" y="0"/>
                  </a:moveTo>
                  <a:cubicBezTo>
                    <a:pt x="5061" y="0"/>
                    <a:pt x="1168" y="263"/>
                    <a:pt x="1168" y="263"/>
                  </a:cubicBezTo>
                  <a:cubicBezTo>
                    <a:pt x="1168" y="263"/>
                    <a:pt x="334" y="396"/>
                    <a:pt x="134" y="1831"/>
                  </a:cubicBezTo>
                  <a:cubicBezTo>
                    <a:pt x="1" y="2698"/>
                    <a:pt x="1669" y="2898"/>
                    <a:pt x="1669" y="2898"/>
                  </a:cubicBezTo>
                  <a:cubicBezTo>
                    <a:pt x="1669" y="2932"/>
                    <a:pt x="1735" y="2932"/>
                    <a:pt x="1869" y="2965"/>
                  </a:cubicBezTo>
                  <a:cubicBezTo>
                    <a:pt x="2158" y="2991"/>
                    <a:pt x="2705" y="3008"/>
                    <a:pt x="3359" y="3008"/>
                  </a:cubicBezTo>
                  <a:cubicBezTo>
                    <a:pt x="5191" y="3008"/>
                    <a:pt x="7859" y="2874"/>
                    <a:pt x="8006" y="2431"/>
                  </a:cubicBezTo>
                  <a:cubicBezTo>
                    <a:pt x="8240" y="1797"/>
                    <a:pt x="7873" y="130"/>
                    <a:pt x="7239" y="30"/>
                  </a:cubicBezTo>
                  <a:cubicBezTo>
                    <a:pt x="7142" y="9"/>
                    <a:pt x="6931" y="0"/>
                    <a:pt x="66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6445320" y="4802872"/>
              <a:ext cx="96269" cy="6719"/>
            </a:xfrm>
            <a:custGeom>
              <a:avLst/>
              <a:gdLst/>
              <a:ahLst/>
              <a:cxnLst/>
              <a:rect l="l" t="t" r="r" b="b"/>
              <a:pathLst>
                <a:path w="4671" h="326" extrusionOk="0">
                  <a:moveTo>
                    <a:pt x="3249" y="0"/>
                  </a:moveTo>
                  <a:cubicBezTo>
                    <a:pt x="2969" y="0"/>
                    <a:pt x="2661" y="4"/>
                    <a:pt x="2335" y="13"/>
                  </a:cubicBezTo>
                  <a:cubicBezTo>
                    <a:pt x="1068" y="46"/>
                    <a:pt x="0" y="146"/>
                    <a:pt x="0" y="246"/>
                  </a:cubicBezTo>
                  <a:cubicBezTo>
                    <a:pt x="0" y="295"/>
                    <a:pt x="554" y="326"/>
                    <a:pt x="1362" y="326"/>
                  </a:cubicBezTo>
                  <a:cubicBezTo>
                    <a:pt x="1657" y="326"/>
                    <a:pt x="1987" y="322"/>
                    <a:pt x="2335" y="313"/>
                  </a:cubicBezTo>
                  <a:cubicBezTo>
                    <a:pt x="3603" y="279"/>
                    <a:pt x="4670" y="179"/>
                    <a:pt x="4670" y="113"/>
                  </a:cubicBezTo>
                  <a:cubicBezTo>
                    <a:pt x="4670" y="38"/>
                    <a:pt x="4089" y="0"/>
                    <a:pt x="32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6404760" y="4744958"/>
              <a:ext cx="137510" cy="7584"/>
            </a:xfrm>
            <a:custGeom>
              <a:avLst/>
              <a:gdLst/>
              <a:ahLst/>
              <a:cxnLst/>
              <a:rect l="l" t="t" r="r" b="b"/>
              <a:pathLst>
                <a:path w="6672" h="368" extrusionOk="0">
                  <a:moveTo>
                    <a:pt x="5159" y="1"/>
                  </a:moveTo>
                  <a:cubicBezTo>
                    <a:pt x="4634" y="1"/>
                    <a:pt x="4007" y="8"/>
                    <a:pt x="3336" y="21"/>
                  </a:cubicBezTo>
                  <a:cubicBezTo>
                    <a:pt x="1468" y="87"/>
                    <a:pt x="0" y="221"/>
                    <a:pt x="0" y="287"/>
                  </a:cubicBezTo>
                  <a:cubicBezTo>
                    <a:pt x="0" y="342"/>
                    <a:pt x="445" y="367"/>
                    <a:pt x="1157" y="367"/>
                  </a:cubicBezTo>
                  <a:cubicBezTo>
                    <a:pt x="1738" y="367"/>
                    <a:pt x="2496" y="351"/>
                    <a:pt x="3336" y="321"/>
                  </a:cubicBezTo>
                  <a:cubicBezTo>
                    <a:pt x="5171" y="287"/>
                    <a:pt x="6672" y="154"/>
                    <a:pt x="6672" y="87"/>
                  </a:cubicBezTo>
                  <a:cubicBezTo>
                    <a:pt x="6672" y="24"/>
                    <a:pt x="6068" y="1"/>
                    <a:pt x="51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6399937" y="4685498"/>
              <a:ext cx="137531" cy="7708"/>
            </a:xfrm>
            <a:custGeom>
              <a:avLst/>
              <a:gdLst/>
              <a:ahLst/>
              <a:cxnLst/>
              <a:rect l="l" t="t" r="r" b="b"/>
              <a:pathLst>
                <a:path w="6673" h="374" extrusionOk="0">
                  <a:moveTo>
                    <a:pt x="5228" y="0"/>
                  </a:moveTo>
                  <a:cubicBezTo>
                    <a:pt x="4689" y="0"/>
                    <a:pt x="4037" y="11"/>
                    <a:pt x="3336" y="37"/>
                  </a:cubicBezTo>
                  <a:cubicBezTo>
                    <a:pt x="1468" y="70"/>
                    <a:pt x="1" y="204"/>
                    <a:pt x="1" y="304"/>
                  </a:cubicBezTo>
                  <a:cubicBezTo>
                    <a:pt x="1" y="345"/>
                    <a:pt x="561" y="373"/>
                    <a:pt x="1431" y="373"/>
                  </a:cubicBezTo>
                  <a:cubicBezTo>
                    <a:pt x="1968" y="373"/>
                    <a:pt x="2623" y="363"/>
                    <a:pt x="3336" y="337"/>
                  </a:cubicBezTo>
                  <a:cubicBezTo>
                    <a:pt x="5171" y="270"/>
                    <a:pt x="6672" y="170"/>
                    <a:pt x="6672" y="70"/>
                  </a:cubicBezTo>
                  <a:cubicBezTo>
                    <a:pt x="6672" y="29"/>
                    <a:pt x="6099" y="0"/>
                    <a:pt x="52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6468012" y="4577873"/>
              <a:ext cx="228256" cy="72650"/>
            </a:xfrm>
            <a:custGeom>
              <a:avLst/>
              <a:gdLst/>
              <a:ahLst/>
              <a:cxnLst/>
              <a:rect l="l" t="t" r="r" b="b"/>
              <a:pathLst>
                <a:path w="11075" h="3525" extrusionOk="0">
                  <a:moveTo>
                    <a:pt x="1651" y="0"/>
                  </a:moveTo>
                  <a:cubicBezTo>
                    <a:pt x="1546" y="0"/>
                    <a:pt x="1472" y="18"/>
                    <a:pt x="1434" y="55"/>
                  </a:cubicBezTo>
                  <a:cubicBezTo>
                    <a:pt x="867" y="656"/>
                    <a:pt x="0" y="2524"/>
                    <a:pt x="0" y="2524"/>
                  </a:cubicBezTo>
                  <a:lnTo>
                    <a:pt x="11075" y="3524"/>
                  </a:lnTo>
                  <a:cubicBezTo>
                    <a:pt x="11075" y="3524"/>
                    <a:pt x="3154" y="0"/>
                    <a:pt x="16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7367247" y="4522618"/>
              <a:ext cx="151257" cy="193219"/>
            </a:xfrm>
            <a:custGeom>
              <a:avLst/>
              <a:gdLst/>
              <a:ahLst/>
              <a:cxnLst/>
              <a:rect l="l" t="t" r="r" b="b"/>
              <a:pathLst>
                <a:path w="7339" h="9375" extrusionOk="0">
                  <a:moveTo>
                    <a:pt x="0" y="1"/>
                  </a:moveTo>
                  <a:cubicBezTo>
                    <a:pt x="0" y="34"/>
                    <a:pt x="601" y="368"/>
                    <a:pt x="1468" y="1035"/>
                  </a:cubicBezTo>
                  <a:cubicBezTo>
                    <a:pt x="1968" y="1435"/>
                    <a:pt x="2469" y="1835"/>
                    <a:pt x="2936" y="2302"/>
                  </a:cubicBezTo>
                  <a:cubicBezTo>
                    <a:pt x="3503" y="2836"/>
                    <a:pt x="4036" y="3403"/>
                    <a:pt x="4503" y="4004"/>
                  </a:cubicBezTo>
                  <a:cubicBezTo>
                    <a:pt x="5004" y="4637"/>
                    <a:pt x="5437" y="5305"/>
                    <a:pt x="5838" y="5972"/>
                  </a:cubicBezTo>
                  <a:cubicBezTo>
                    <a:pt x="6138" y="6539"/>
                    <a:pt x="6438" y="7106"/>
                    <a:pt x="6705" y="7706"/>
                  </a:cubicBezTo>
                  <a:cubicBezTo>
                    <a:pt x="7139" y="8740"/>
                    <a:pt x="7305" y="9374"/>
                    <a:pt x="7339" y="9374"/>
                  </a:cubicBezTo>
                  <a:cubicBezTo>
                    <a:pt x="7339" y="9241"/>
                    <a:pt x="7305" y="9074"/>
                    <a:pt x="7239" y="8941"/>
                  </a:cubicBezTo>
                  <a:cubicBezTo>
                    <a:pt x="7139" y="8540"/>
                    <a:pt x="6972" y="8107"/>
                    <a:pt x="6838" y="7706"/>
                  </a:cubicBezTo>
                  <a:cubicBezTo>
                    <a:pt x="6572" y="7106"/>
                    <a:pt x="6305" y="6505"/>
                    <a:pt x="6005" y="5938"/>
                  </a:cubicBezTo>
                  <a:cubicBezTo>
                    <a:pt x="5604" y="5238"/>
                    <a:pt x="5171" y="4571"/>
                    <a:pt x="4670" y="3937"/>
                  </a:cubicBezTo>
                  <a:cubicBezTo>
                    <a:pt x="4170" y="3303"/>
                    <a:pt x="3636" y="2703"/>
                    <a:pt x="3069" y="2169"/>
                  </a:cubicBezTo>
                  <a:cubicBezTo>
                    <a:pt x="2569" y="1702"/>
                    <a:pt x="2068" y="1302"/>
                    <a:pt x="1535" y="901"/>
                  </a:cubicBezTo>
                  <a:cubicBezTo>
                    <a:pt x="1168" y="668"/>
                    <a:pt x="801" y="401"/>
                    <a:pt x="434" y="201"/>
                  </a:cubicBezTo>
                  <a:cubicBezTo>
                    <a:pt x="300" y="134"/>
                    <a:pt x="167" y="34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6353874" y="3671507"/>
              <a:ext cx="621515" cy="1047421"/>
            </a:xfrm>
            <a:custGeom>
              <a:avLst/>
              <a:gdLst/>
              <a:ahLst/>
              <a:cxnLst/>
              <a:rect l="l" t="t" r="r" b="b"/>
              <a:pathLst>
                <a:path w="30156" h="50821" extrusionOk="0">
                  <a:moveTo>
                    <a:pt x="19982" y="1"/>
                  </a:moveTo>
                  <a:lnTo>
                    <a:pt x="10575" y="26753"/>
                  </a:lnTo>
                  <a:lnTo>
                    <a:pt x="1" y="29789"/>
                  </a:lnTo>
                  <a:cubicBezTo>
                    <a:pt x="1" y="29789"/>
                    <a:pt x="3837" y="46000"/>
                    <a:pt x="7740" y="48902"/>
                  </a:cubicBezTo>
                  <a:cubicBezTo>
                    <a:pt x="8980" y="49833"/>
                    <a:pt x="10942" y="50821"/>
                    <a:pt x="13008" y="50821"/>
                  </a:cubicBezTo>
                  <a:cubicBezTo>
                    <a:pt x="13164" y="50821"/>
                    <a:pt x="13320" y="50815"/>
                    <a:pt x="13477" y="50804"/>
                  </a:cubicBezTo>
                  <a:cubicBezTo>
                    <a:pt x="17713" y="50537"/>
                    <a:pt x="22450" y="47535"/>
                    <a:pt x="24251" y="43398"/>
                  </a:cubicBezTo>
                  <a:cubicBezTo>
                    <a:pt x="25853" y="39696"/>
                    <a:pt x="30156" y="1468"/>
                    <a:pt x="30156" y="1468"/>
                  </a:cubicBezTo>
                  <a:lnTo>
                    <a:pt x="1998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6702430" y="3212955"/>
              <a:ext cx="304595" cy="512880"/>
            </a:xfrm>
            <a:custGeom>
              <a:avLst/>
              <a:gdLst/>
              <a:ahLst/>
              <a:cxnLst/>
              <a:rect l="l" t="t" r="r" b="b"/>
              <a:pathLst>
                <a:path w="14779" h="24885" extrusionOk="0">
                  <a:moveTo>
                    <a:pt x="7173" y="0"/>
                  </a:moveTo>
                  <a:cubicBezTo>
                    <a:pt x="6339" y="0"/>
                    <a:pt x="5572" y="467"/>
                    <a:pt x="5171" y="1201"/>
                  </a:cubicBezTo>
                  <a:lnTo>
                    <a:pt x="4104" y="1401"/>
                  </a:lnTo>
                  <a:cubicBezTo>
                    <a:pt x="3337" y="1401"/>
                    <a:pt x="2669" y="1868"/>
                    <a:pt x="2403" y="2569"/>
                  </a:cubicBezTo>
                  <a:lnTo>
                    <a:pt x="1" y="9073"/>
                  </a:lnTo>
                  <a:lnTo>
                    <a:pt x="3070" y="22250"/>
                  </a:lnTo>
                  <a:lnTo>
                    <a:pt x="13110" y="24885"/>
                  </a:lnTo>
                  <a:lnTo>
                    <a:pt x="13644" y="18347"/>
                  </a:lnTo>
                  <a:lnTo>
                    <a:pt x="12143" y="13110"/>
                  </a:lnTo>
                  <a:lnTo>
                    <a:pt x="11542" y="11108"/>
                  </a:lnTo>
                  <a:lnTo>
                    <a:pt x="11542" y="11108"/>
                  </a:lnTo>
                  <a:lnTo>
                    <a:pt x="12677" y="12276"/>
                  </a:lnTo>
                  <a:lnTo>
                    <a:pt x="14778" y="10074"/>
                  </a:lnTo>
                  <a:cubicBezTo>
                    <a:pt x="14778" y="10074"/>
                    <a:pt x="14111" y="6105"/>
                    <a:pt x="13511" y="6105"/>
                  </a:cubicBezTo>
                  <a:cubicBezTo>
                    <a:pt x="12810" y="6238"/>
                    <a:pt x="12076" y="6472"/>
                    <a:pt x="11409" y="6738"/>
                  </a:cubicBezTo>
                  <a:cubicBezTo>
                    <a:pt x="11009" y="6905"/>
                    <a:pt x="10675" y="7005"/>
                    <a:pt x="10675" y="7005"/>
                  </a:cubicBezTo>
                  <a:lnTo>
                    <a:pt x="8941" y="7939"/>
                  </a:lnTo>
                  <a:lnTo>
                    <a:pt x="8941" y="7939"/>
                  </a:lnTo>
                  <a:lnTo>
                    <a:pt x="10709" y="5204"/>
                  </a:lnTo>
                  <a:cubicBezTo>
                    <a:pt x="10709" y="5204"/>
                    <a:pt x="11584" y="5949"/>
                    <a:pt x="12430" y="5949"/>
                  </a:cubicBezTo>
                  <a:cubicBezTo>
                    <a:pt x="12798" y="5949"/>
                    <a:pt x="13161" y="5809"/>
                    <a:pt x="13444" y="5404"/>
                  </a:cubicBezTo>
                  <a:cubicBezTo>
                    <a:pt x="14144" y="4403"/>
                    <a:pt x="11509" y="2169"/>
                    <a:pt x="10508" y="1368"/>
                  </a:cubicBezTo>
                  <a:cubicBezTo>
                    <a:pt x="10333" y="1218"/>
                    <a:pt x="10139" y="1143"/>
                    <a:pt x="9927" y="1143"/>
                  </a:cubicBezTo>
                  <a:cubicBezTo>
                    <a:pt x="9856" y="1143"/>
                    <a:pt x="9783" y="1151"/>
                    <a:pt x="9708" y="1168"/>
                  </a:cubicBezTo>
                  <a:lnTo>
                    <a:pt x="8674" y="1368"/>
                  </a:lnTo>
                  <a:cubicBezTo>
                    <a:pt x="8607" y="601"/>
                    <a:pt x="7940" y="0"/>
                    <a:pt x="71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701070" y="3211471"/>
              <a:ext cx="308016" cy="513004"/>
            </a:xfrm>
            <a:custGeom>
              <a:avLst/>
              <a:gdLst/>
              <a:ahLst/>
              <a:cxnLst/>
              <a:rect l="l" t="t" r="r" b="b"/>
              <a:pathLst>
                <a:path w="14945" h="24891" extrusionOk="0">
                  <a:moveTo>
                    <a:pt x="7227" y="1"/>
                  </a:moveTo>
                  <a:cubicBezTo>
                    <a:pt x="7186" y="1"/>
                    <a:pt x="7146" y="2"/>
                    <a:pt x="7105" y="6"/>
                  </a:cubicBezTo>
                  <a:cubicBezTo>
                    <a:pt x="6672" y="39"/>
                    <a:pt x="6271" y="172"/>
                    <a:pt x="5938" y="406"/>
                  </a:cubicBezTo>
                  <a:cubicBezTo>
                    <a:pt x="5656" y="594"/>
                    <a:pt x="5404" y="870"/>
                    <a:pt x="5208" y="1178"/>
                  </a:cubicBezTo>
                  <a:lnTo>
                    <a:pt x="5208" y="1178"/>
                  </a:lnTo>
                  <a:lnTo>
                    <a:pt x="4136" y="1373"/>
                  </a:lnTo>
                  <a:cubicBezTo>
                    <a:pt x="3703" y="1373"/>
                    <a:pt x="3269" y="1507"/>
                    <a:pt x="2936" y="1774"/>
                  </a:cubicBezTo>
                  <a:cubicBezTo>
                    <a:pt x="2635" y="2074"/>
                    <a:pt x="2402" y="2407"/>
                    <a:pt x="2268" y="2841"/>
                  </a:cubicBezTo>
                  <a:lnTo>
                    <a:pt x="1468" y="5009"/>
                  </a:lnTo>
                  <a:cubicBezTo>
                    <a:pt x="968" y="6444"/>
                    <a:pt x="467" y="7811"/>
                    <a:pt x="0" y="9112"/>
                  </a:cubicBezTo>
                  <a:lnTo>
                    <a:pt x="0" y="9145"/>
                  </a:lnTo>
                  <a:cubicBezTo>
                    <a:pt x="934" y="13148"/>
                    <a:pt x="1701" y="16451"/>
                    <a:pt x="2268" y="18752"/>
                  </a:cubicBezTo>
                  <a:cubicBezTo>
                    <a:pt x="2535" y="19887"/>
                    <a:pt x="2735" y="20754"/>
                    <a:pt x="2902" y="21388"/>
                  </a:cubicBezTo>
                  <a:cubicBezTo>
                    <a:pt x="2969" y="21688"/>
                    <a:pt x="3036" y="21921"/>
                    <a:pt x="3069" y="22088"/>
                  </a:cubicBezTo>
                  <a:cubicBezTo>
                    <a:pt x="3102" y="22222"/>
                    <a:pt x="3136" y="22322"/>
                    <a:pt x="3136" y="22322"/>
                  </a:cubicBezTo>
                  <a:cubicBezTo>
                    <a:pt x="3136" y="22222"/>
                    <a:pt x="3102" y="22121"/>
                    <a:pt x="3102" y="22055"/>
                  </a:cubicBezTo>
                  <a:cubicBezTo>
                    <a:pt x="3069" y="21888"/>
                    <a:pt x="3036" y="21654"/>
                    <a:pt x="2969" y="21354"/>
                  </a:cubicBezTo>
                  <a:lnTo>
                    <a:pt x="2369" y="18686"/>
                  </a:lnTo>
                  <a:cubicBezTo>
                    <a:pt x="1837" y="16392"/>
                    <a:pt x="1106" y="13137"/>
                    <a:pt x="176" y="9119"/>
                  </a:cubicBezTo>
                  <a:lnTo>
                    <a:pt x="176" y="9119"/>
                  </a:lnTo>
                  <a:cubicBezTo>
                    <a:pt x="641" y="7826"/>
                    <a:pt x="1138" y="6468"/>
                    <a:pt x="1668" y="5076"/>
                  </a:cubicBezTo>
                  <a:cubicBezTo>
                    <a:pt x="1935" y="4342"/>
                    <a:pt x="2202" y="3608"/>
                    <a:pt x="2469" y="2874"/>
                  </a:cubicBezTo>
                  <a:cubicBezTo>
                    <a:pt x="2602" y="2507"/>
                    <a:pt x="2802" y="2174"/>
                    <a:pt x="3102" y="1907"/>
                  </a:cubicBezTo>
                  <a:cubicBezTo>
                    <a:pt x="3403" y="1673"/>
                    <a:pt x="3770" y="1540"/>
                    <a:pt x="4170" y="1540"/>
                  </a:cubicBezTo>
                  <a:lnTo>
                    <a:pt x="5271" y="1340"/>
                  </a:lnTo>
                  <a:lnTo>
                    <a:pt x="5304" y="1340"/>
                  </a:lnTo>
                  <a:lnTo>
                    <a:pt x="5337" y="1307"/>
                  </a:lnTo>
                  <a:cubicBezTo>
                    <a:pt x="5671" y="639"/>
                    <a:pt x="6338" y="206"/>
                    <a:pt x="7072" y="172"/>
                  </a:cubicBezTo>
                  <a:cubicBezTo>
                    <a:pt x="7113" y="169"/>
                    <a:pt x="7153" y="167"/>
                    <a:pt x="7193" y="167"/>
                  </a:cubicBezTo>
                  <a:cubicBezTo>
                    <a:pt x="7546" y="167"/>
                    <a:pt x="7866" y="296"/>
                    <a:pt x="8106" y="506"/>
                  </a:cubicBezTo>
                  <a:cubicBezTo>
                    <a:pt x="8406" y="706"/>
                    <a:pt x="8606" y="1040"/>
                    <a:pt x="8606" y="1440"/>
                  </a:cubicBezTo>
                  <a:lnTo>
                    <a:pt x="8606" y="1573"/>
                  </a:lnTo>
                  <a:lnTo>
                    <a:pt x="8740" y="1540"/>
                  </a:lnTo>
                  <a:lnTo>
                    <a:pt x="9507" y="1373"/>
                  </a:lnTo>
                  <a:cubicBezTo>
                    <a:pt x="9640" y="1340"/>
                    <a:pt x="9765" y="1323"/>
                    <a:pt x="9886" y="1323"/>
                  </a:cubicBezTo>
                  <a:cubicBezTo>
                    <a:pt x="10007" y="1323"/>
                    <a:pt x="10124" y="1340"/>
                    <a:pt x="10241" y="1373"/>
                  </a:cubicBezTo>
                  <a:cubicBezTo>
                    <a:pt x="10474" y="1507"/>
                    <a:pt x="10708" y="1640"/>
                    <a:pt x="10875" y="1840"/>
                  </a:cubicBezTo>
                  <a:cubicBezTo>
                    <a:pt x="11075" y="2007"/>
                    <a:pt x="11308" y="2174"/>
                    <a:pt x="11508" y="2374"/>
                  </a:cubicBezTo>
                  <a:cubicBezTo>
                    <a:pt x="11909" y="2708"/>
                    <a:pt x="12276" y="3108"/>
                    <a:pt x="12643" y="3541"/>
                  </a:cubicBezTo>
                  <a:cubicBezTo>
                    <a:pt x="13009" y="3908"/>
                    <a:pt x="13310" y="4375"/>
                    <a:pt x="13476" y="4909"/>
                  </a:cubicBezTo>
                  <a:cubicBezTo>
                    <a:pt x="13510" y="5043"/>
                    <a:pt x="13510" y="5176"/>
                    <a:pt x="13476" y="5309"/>
                  </a:cubicBezTo>
                  <a:cubicBezTo>
                    <a:pt x="13319" y="5687"/>
                    <a:pt x="12924" y="5946"/>
                    <a:pt x="12516" y="5946"/>
                  </a:cubicBezTo>
                  <a:cubicBezTo>
                    <a:pt x="12491" y="5946"/>
                    <a:pt x="12467" y="5945"/>
                    <a:pt x="12442" y="5943"/>
                  </a:cubicBezTo>
                  <a:cubicBezTo>
                    <a:pt x="11842" y="5876"/>
                    <a:pt x="11275" y="5610"/>
                    <a:pt x="10808" y="5243"/>
                  </a:cubicBezTo>
                  <a:lnTo>
                    <a:pt x="10741" y="5143"/>
                  </a:lnTo>
                  <a:lnTo>
                    <a:pt x="10674" y="5243"/>
                  </a:lnTo>
                  <a:lnTo>
                    <a:pt x="8907" y="7945"/>
                  </a:lnTo>
                  <a:lnTo>
                    <a:pt x="8673" y="8278"/>
                  </a:lnTo>
                  <a:lnTo>
                    <a:pt x="9040" y="8111"/>
                  </a:lnTo>
                  <a:lnTo>
                    <a:pt x="9106" y="8078"/>
                  </a:lnTo>
                  <a:lnTo>
                    <a:pt x="9106" y="8078"/>
                  </a:lnTo>
                  <a:lnTo>
                    <a:pt x="9107" y="8078"/>
                  </a:lnTo>
                  <a:cubicBezTo>
                    <a:pt x="9107" y="8078"/>
                    <a:pt x="9107" y="8077"/>
                    <a:pt x="9107" y="8077"/>
                  </a:cubicBezTo>
                  <a:lnTo>
                    <a:pt x="9107" y="8077"/>
                  </a:lnTo>
                  <a:lnTo>
                    <a:pt x="10808" y="7211"/>
                  </a:lnTo>
                  <a:cubicBezTo>
                    <a:pt x="11408" y="6977"/>
                    <a:pt x="11975" y="6744"/>
                    <a:pt x="12576" y="6577"/>
                  </a:cubicBezTo>
                  <a:cubicBezTo>
                    <a:pt x="12843" y="6477"/>
                    <a:pt x="13143" y="6410"/>
                    <a:pt x="13443" y="6343"/>
                  </a:cubicBezTo>
                  <a:cubicBezTo>
                    <a:pt x="13476" y="6327"/>
                    <a:pt x="13510" y="6318"/>
                    <a:pt x="13543" y="6318"/>
                  </a:cubicBezTo>
                  <a:cubicBezTo>
                    <a:pt x="13577" y="6318"/>
                    <a:pt x="13610" y="6327"/>
                    <a:pt x="13643" y="6343"/>
                  </a:cubicBezTo>
                  <a:cubicBezTo>
                    <a:pt x="13677" y="6343"/>
                    <a:pt x="13710" y="6377"/>
                    <a:pt x="13743" y="6444"/>
                  </a:cubicBezTo>
                  <a:cubicBezTo>
                    <a:pt x="13810" y="6544"/>
                    <a:pt x="13877" y="6677"/>
                    <a:pt x="13943" y="6810"/>
                  </a:cubicBezTo>
                  <a:cubicBezTo>
                    <a:pt x="14304" y="7893"/>
                    <a:pt x="14568" y="9008"/>
                    <a:pt x="14767" y="10124"/>
                  </a:cubicBezTo>
                  <a:lnTo>
                    <a:pt x="14767" y="10124"/>
                  </a:lnTo>
                  <a:lnTo>
                    <a:pt x="12774" y="12277"/>
                  </a:lnTo>
                  <a:lnTo>
                    <a:pt x="12774" y="12277"/>
                  </a:lnTo>
                  <a:lnTo>
                    <a:pt x="11709" y="11180"/>
                  </a:lnTo>
                  <a:lnTo>
                    <a:pt x="11442" y="10913"/>
                  </a:lnTo>
                  <a:lnTo>
                    <a:pt x="11542" y="11247"/>
                  </a:lnTo>
                  <a:cubicBezTo>
                    <a:pt x="12375" y="14046"/>
                    <a:pt x="13075" y="16478"/>
                    <a:pt x="13674" y="18478"/>
                  </a:cubicBezTo>
                  <a:lnTo>
                    <a:pt x="13674" y="18478"/>
                  </a:lnTo>
                  <a:cubicBezTo>
                    <a:pt x="13509" y="20534"/>
                    <a:pt x="13376" y="22159"/>
                    <a:pt x="13276" y="23256"/>
                  </a:cubicBezTo>
                  <a:cubicBezTo>
                    <a:pt x="13243" y="23823"/>
                    <a:pt x="13210" y="24256"/>
                    <a:pt x="13210" y="24557"/>
                  </a:cubicBezTo>
                  <a:lnTo>
                    <a:pt x="13210" y="24890"/>
                  </a:lnTo>
                  <a:cubicBezTo>
                    <a:pt x="13243" y="24790"/>
                    <a:pt x="13243" y="24690"/>
                    <a:pt x="13243" y="24557"/>
                  </a:cubicBezTo>
                  <a:lnTo>
                    <a:pt x="13376" y="23289"/>
                  </a:lnTo>
                  <a:cubicBezTo>
                    <a:pt x="13476" y="22155"/>
                    <a:pt x="13610" y="20520"/>
                    <a:pt x="13810" y="18485"/>
                  </a:cubicBezTo>
                  <a:lnTo>
                    <a:pt x="13810" y="18452"/>
                  </a:lnTo>
                  <a:cubicBezTo>
                    <a:pt x="13230" y="16520"/>
                    <a:pt x="12557" y="14183"/>
                    <a:pt x="11791" y="11503"/>
                  </a:cubicBezTo>
                  <a:lnTo>
                    <a:pt x="11791" y="11503"/>
                  </a:lnTo>
                  <a:lnTo>
                    <a:pt x="12709" y="12448"/>
                  </a:lnTo>
                  <a:lnTo>
                    <a:pt x="12776" y="12548"/>
                  </a:lnTo>
                  <a:lnTo>
                    <a:pt x="12843" y="12448"/>
                  </a:lnTo>
                  <a:cubicBezTo>
                    <a:pt x="13510" y="11747"/>
                    <a:pt x="14210" y="11013"/>
                    <a:pt x="14911" y="10246"/>
                  </a:cubicBezTo>
                  <a:lnTo>
                    <a:pt x="14944" y="10213"/>
                  </a:lnTo>
                  <a:lnTo>
                    <a:pt x="14944" y="10180"/>
                  </a:lnTo>
                  <a:cubicBezTo>
                    <a:pt x="14777" y="9012"/>
                    <a:pt x="14511" y="7845"/>
                    <a:pt x="14110" y="6744"/>
                  </a:cubicBezTo>
                  <a:cubicBezTo>
                    <a:pt x="14077" y="6610"/>
                    <a:pt x="14010" y="6444"/>
                    <a:pt x="13910" y="6343"/>
                  </a:cubicBezTo>
                  <a:cubicBezTo>
                    <a:pt x="13843" y="6243"/>
                    <a:pt x="13777" y="6177"/>
                    <a:pt x="13677" y="6143"/>
                  </a:cubicBezTo>
                  <a:lnTo>
                    <a:pt x="13410" y="6143"/>
                  </a:lnTo>
                  <a:cubicBezTo>
                    <a:pt x="13110" y="6210"/>
                    <a:pt x="12809" y="6277"/>
                    <a:pt x="12509" y="6377"/>
                  </a:cubicBezTo>
                  <a:cubicBezTo>
                    <a:pt x="11909" y="6577"/>
                    <a:pt x="11308" y="6810"/>
                    <a:pt x="10741" y="7011"/>
                  </a:cubicBezTo>
                  <a:lnTo>
                    <a:pt x="9336" y="7726"/>
                  </a:lnTo>
                  <a:lnTo>
                    <a:pt x="9336" y="7726"/>
                  </a:lnTo>
                  <a:cubicBezTo>
                    <a:pt x="9812" y="6996"/>
                    <a:pt x="10307" y="6230"/>
                    <a:pt x="10803" y="5483"/>
                  </a:cubicBezTo>
                  <a:lnTo>
                    <a:pt x="10803" y="5483"/>
                  </a:lnTo>
                  <a:cubicBezTo>
                    <a:pt x="11284" y="5842"/>
                    <a:pt x="11851" y="6081"/>
                    <a:pt x="12476" y="6143"/>
                  </a:cubicBezTo>
                  <a:cubicBezTo>
                    <a:pt x="12510" y="6147"/>
                    <a:pt x="12544" y="6148"/>
                    <a:pt x="12578" y="6148"/>
                  </a:cubicBezTo>
                  <a:cubicBezTo>
                    <a:pt x="12877" y="6148"/>
                    <a:pt x="13170" y="6019"/>
                    <a:pt x="13410" y="5810"/>
                  </a:cubicBezTo>
                  <a:cubicBezTo>
                    <a:pt x="13543" y="5710"/>
                    <a:pt x="13643" y="5543"/>
                    <a:pt x="13710" y="5409"/>
                  </a:cubicBezTo>
                  <a:cubicBezTo>
                    <a:pt x="13743" y="5209"/>
                    <a:pt x="13743" y="5043"/>
                    <a:pt x="13710" y="4876"/>
                  </a:cubicBezTo>
                  <a:cubicBezTo>
                    <a:pt x="13510" y="4309"/>
                    <a:pt x="13210" y="3808"/>
                    <a:pt x="12809" y="3408"/>
                  </a:cubicBezTo>
                  <a:cubicBezTo>
                    <a:pt x="12442" y="3008"/>
                    <a:pt x="12075" y="2607"/>
                    <a:pt x="11642" y="2241"/>
                  </a:cubicBezTo>
                  <a:cubicBezTo>
                    <a:pt x="11442" y="2040"/>
                    <a:pt x="11242" y="1874"/>
                    <a:pt x="11041" y="1707"/>
                  </a:cubicBezTo>
                  <a:lnTo>
                    <a:pt x="10708" y="1440"/>
                  </a:lnTo>
                  <a:cubicBezTo>
                    <a:pt x="10608" y="1340"/>
                    <a:pt x="10474" y="1273"/>
                    <a:pt x="10341" y="1206"/>
                  </a:cubicBezTo>
                  <a:cubicBezTo>
                    <a:pt x="10207" y="1173"/>
                    <a:pt x="10041" y="1140"/>
                    <a:pt x="9907" y="1140"/>
                  </a:cubicBezTo>
                  <a:cubicBezTo>
                    <a:pt x="9774" y="1173"/>
                    <a:pt x="9607" y="1173"/>
                    <a:pt x="9474" y="1240"/>
                  </a:cubicBezTo>
                  <a:lnTo>
                    <a:pt x="8822" y="1353"/>
                  </a:lnTo>
                  <a:lnTo>
                    <a:pt x="8822" y="1353"/>
                  </a:lnTo>
                  <a:cubicBezTo>
                    <a:pt x="8760" y="952"/>
                    <a:pt x="8569" y="610"/>
                    <a:pt x="8273" y="373"/>
                  </a:cubicBezTo>
                  <a:cubicBezTo>
                    <a:pt x="7973" y="133"/>
                    <a:pt x="7592" y="1"/>
                    <a:pt x="72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921061" y="3397209"/>
              <a:ext cx="51587" cy="68858"/>
            </a:xfrm>
            <a:custGeom>
              <a:avLst/>
              <a:gdLst/>
              <a:ahLst/>
              <a:cxnLst/>
              <a:rect l="l" t="t" r="r" b="b"/>
              <a:pathLst>
                <a:path w="2503" h="3341" extrusionOk="0">
                  <a:moveTo>
                    <a:pt x="2502" y="0"/>
                  </a:moveTo>
                  <a:lnTo>
                    <a:pt x="1802" y="334"/>
                  </a:lnTo>
                  <a:cubicBezTo>
                    <a:pt x="1168" y="634"/>
                    <a:pt x="568" y="967"/>
                    <a:pt x="0" y="1334"/>
                  </a:cubicBezTo>
                  <a:cubicBezTo>
                    <a:pt x="482" y="1182"/>
                    <a:pt x="964" y="992"/>
                    <a:pt x="1446" y="762"/>
                  </a:cubicBezTo>
                  <a:lnTo>
                    <a:pt x="1446" y="762"/>
                  </a:lnTo>
                  <a:cubicBezTo>
                    <a:pt x="1418" y="807"/>
                    <a:pt x="1392" y="853"/>
                    <a:pt x="1368" y="901"/>
                  </a:cubicBezTo>
                  <a:cubicBezTo>
                    <a:pt x="1168" y="1234"/>
                    <a:pt x="1101" y="1635"/>
                    <a:pt x="1135" y="2001"/>
                  </a:cubicBezTo>
                  <a:cubicBezTo>
                    <a:pt x="1168" y="2302"/>
                    <a:pt x="1301" y="2569"/>
                    <a:pt x="1468" y="2835"/>
                  </a:cubicBezTo>
                  <a:cubicBezTo>
                    <a:pt x="1739" y="3197"/>
                    <a:pt x="2010" y="3341"/>
                    <a:pt x="2060" y="3341"/>
                  </a:cubicBezTo>
                  <a:cubicBezTo>
                    <a:pt x="2066" y="3341"/>
                    <a:pt x="2069" y="3339"/>
                    <a:pt x="2069" y="3336"/>
                  </a:cubicBezTo>
                  <a:cubicBezTo>
                    <a:pt x="1902" y="3169"/>
                    <a:pt x="1735" y="2969"/>
                    <a:pt x="1602" y="2735"/>
                  </a:cubicBezTo>
                  <a:cubicBezTo>
                    <a:pt x="1435" y="2502"/>
                    <a:pt x="1368" y="2235"/>
                    <a:pt x="1335" y="1968"/>
                  </a:cubicBezTo>
                  <a:cubicBezTo>
                    <a:pt x="1301" y="1434"/>
                    <a:pt x="1535" y="901"/>
                    <a:pt x="1935" y="5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6817929" y="3236842"/>
              <a:ext cx="94909" cy="115004"/>
            </a:xfrm>
            <a:custGeom>
              <a:avLst/>
              <a:gdLst/>
              <a:ahLst/>
              <a:cxnLst/>
              <a:rect l="l" t="t" r="r" b="b"/>
              <a:pathLst>
                <a:path w="4605" h="5580" extrusionOk="0">
                  <a:moveTo>
                    <a:pt x="4164" y="0"/>
                  </a:moveTo>
                  <a:cubicBezTo>
                    <a:pt x="3936" y="0"/>
                    <a:pt x="3697" y="65"/>
                    <a:pt x="3503" y="176"/>
                  </a:cubicBezTo>
                  <a:cubicBezTo>
                    <a:pt x="3136" y="409"/>
                    <a:pt x="2836" y="709"/>
                    <a:pt x="2636" y="1076"/>
                  </a:cubicBezTo>
                  <a:cubicBezTo>
                    <a:pt x="2403" y="1443"/>
                    <a:pt x="2136" y="1877"/>
                    <a:pt x="1869" y="2310"/>
                  </a:cubicBezTo>
                  <a:cubicBezTo>
                    <a:pt x="1335" y="3211"/>
                    <a:pt x="835" y="4012"/>
                    <a:pt x="501" y="4612"/>
                  </a:cubicBezTo>
                  <a:cubicBezTo>
                    <a:pt x="301" y="4912"/>
                    <a:pt x="134" y="5246"/>
                    <a:pt x="1" y="5579"/>
                  </a:cubicBezTo>
                  <a:cubicBezTo>
                    <a:pt x="234" y="5313"/>
                    <a:pt x="435" y="5012"/>
                    <a:pt x="635" y="4712"/>
                  </a:cubicBezTo>
                  <a:cubicBezTo>
                    <a:pt x="1002" y="4112"/>
                    <a:pt x="1502" y="3311"/>
                    <a:pt x="2036" y="2444"/>
                  </a:cubicBezTo>
                  <a:cubicBezTo>
                    <a:pt x="2603" y="1577"/>
                    <a:pt x="3003" y="676"/>
                    <a:pt x="3570" y="342"/>
                  </a:cubicBezTo>
                  <a:cubicBezTo>
                    <a:pt x="3804" y="209"/>
                    <a:pt x="4037" y="109"/>
                    <a:pt x="4304" y="109"/>
                  </a:cubicBezTo>
                  <a:lnTo>
                    <a:pt x="4604" y="109"/>
                  </a:lnTo>
                  <a:cubicBezTo>
                    <a:pt x="4504" y="42"/>
                    <a:pt x="4404" y="9"/>
                    <a:pt x="4304" y="9"/>
                  </a:cubicBezTo>
                  <a:cubicBezTo>
                    <a:pt x="4258" y="3"/>
                    <a:pt x="4211" y="0"/>
                    <a:pt x="41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6751255" y="3233586"/>
              <a:ext cx="58450" cy="118260"/>
            </a:xfrm>
            <a:custGeom>
              <a:avLst/>
              <a:gdLst/>
              <a:ahLst/>
              <a:cxnLst/>
              <a:rect l="l" t="t" r="r" b="b"/>
              <a:pathLst>
                <a:path w="2836" h="5738" extrusionOk="0">
                  <a:moveTo>
                    <a:pt x="2836" y="0"/>
                  </a:moveTo>
                  <a:cubicBezTo>
                    <a:pt x="2635" y="234"/>
                    <a:pt x="2469" y="500"/>
                    <a:pt x="2302" y="801"/>
                  </a:cubicBezTo>
                  <a:cubicBezTo>
                    <a:pt x="2035" y="1301"/>
                    <a:pt x="1635" y="1968"/>
                    <a:pt x="1234" y="2769"/>
                  </a:cubicBezTo>
                  <a:cubicBezTo>
                    <a:pt x="868" y="3603"/>
                    <a:pt x="534" y="4303"/>
                    <a:pt x="300" y="4837"/>
                  </a:cubicBezTo>
                  <a:cubicBezTo>
                    <a:pt x="167" y="5137"/>
                    <a:pt x="67" y="5404"/>
                    <a:pt x="0" y="5737"/>
                  </a:cubicBezTo>
                  <a:cubicBezTo>
                    <a:pt x="167" y="5471"/>
                    <a:pt x="334" y="5170"/>
                    <a:pt x="434" y="4870"/>
                  </a:cubicBezTo>
                  <a:lnTo>
                    <a:pt x="1435" y="2869"/>
                  </a:lnTo>
                  <a:cubicBezTo>
                    <a:pt x="1802" y="2102"/>
                    <a:pt x="2168" y="1434"/>
                    <a:pt x="2435" y="834"/>
                  </a:cubicBezTo>
                  <a:cubicBezTo>
                    <a:pt x="2602" y="567"/>
                    <a:pt x="2736" y="300"/>
                    <a:pt x="28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6506512" y="4168558"/>
              <a:ext cx="89386" cy="250267"/>
            </a:xfrm>
            <a:custGeom>
              <a:avLst/>
              <a:gdLst/>
              <a:ahLst/>
              <a:cxnLst/>
              <a:rect l="l" t="t" r="r" b="b"/>
              <a:pathLst>
                <a:path w="4337" h="12143" extrusionOk="0">
                  <a:moveTo>
                    <a:pt x="4337" y="1"/>
                  </a:moveTo>
                  <a:cubicBezTo>
                    <a:pt x="4236" y="134"/>
                    <a:pt x="4136" y="301"/>
                    <a:pt x="4103" y="468"/>
                  </a:cubicBezTo>
                  <a:cubicBezTo>
                    <a:pt x="3970" y="768"/>
                    <a:pt x="3769" y="1202"/>
                    <a:pt x="3536" y="1735"/>
                  </a:cubicBezTo>
                  <a:cubicBezTo>
                    <a:pt x="3102" y="2803"/>
                    <a:pt x="2502" y="4304"/>
                    <a:pt x="1901" y="6005"/>
                  </a:cubicBezTo>
                  <a:cubicBezTo>
                    <a:pt x="1334" y="7673"/>
                    <a:pt x="834" y="9207"/>
                    <a:pt x="500" y="10308"/>
                  </a:cubicBezTo>
                  <a:cubicBezTo>
                    <a:pt x="334" y="10875"/>
                    <a:pt x="200" y="11342"/>
                    <a:pt x="100" y="11643"/>
                  </a:cubicBezTo>
                  <a:cubicBezTo>
                    <a:pt x="67" y="11809"/>
                    <a:pt x="33" y="11976"/>
                    <a:pt x="0" y="12143"/>
                  </a:cubicBezTo>
                  <a:cubicBezTo>
                    <a:pt x="100" y="12009"/>
                    <a:pt x="134" y="11843"/>
                    <a:pt x="200" y="11676"/>
                  </a:cubicBezTo>
                  <a:cubicBezTo>
                    <a:pt x="300" y="11342"/>
                    <a:pt x="467" y="10875"/>
                    <a:pt x="634" y="10375"/>
                  </a:cubicBezTo>
                  <a:cubicBezTo>
                    <a:pt x="1001" y="9274"/>
                    <a:pt x="1501" y="7740"/>
                    <a:pt x="2102" y="6072"/>
                  </a:cubicBezTo>
                  <a:cubicBezTo>
                    <a:pt x="2702" y="4404"/>
                    <a:pt x="3269" y="2870"/>
                    <a:pt x="3703" y="1802"/>
                  </a:cubicBezTo>
                  <a:lnTo>
                    <a:pt x="4170" y="501"/>
                  </a:lnTo>
                  <a:cubicBezTo>
                    <a:pt x="4236" y="334"/>
                    <a:pt x="4270" y="168"/>
                    <a:pt x="43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6353874" y="4285438"/>
              <a:ext cx="528708" cy="436582"/>
            </a:xfrm>
            <a:custGeom>
              <a:avLst/>
              <a:gdLst/>
              <a:ahLst/>
              <a:cxnLst/>
              <a:rect l="l" t="t" r="r" b="b"/>
              <a:pathLst>
                <a:path w="25653" h="21183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lnTo>
                    <a:pt x="101" y="468"/>
                  </a:lnTo>
                  <a:cubicBezTo>
                    <a:pt x="168" y="801"/>
                    <a:pt x="268" y="1235"/>
                    <a:pt x="434" y="1835"/>
                  </a:cubicBezTo>
                  <a:cubicBezTo>
                    <a:pt x="735" y="3003"/>
                    <a:pt x="1235" y="4671"/>
                    <a:pt x="1869" y="6739"/>
                  </a:cubicBezTo>
                  <a:cubicBezTo>
                    <a:pt x="2202" y="7773"/>
                    <a:pt x="2536" y="8907"/>
                    <a:pt x="2903" y="10108"/>
                  </a:cubicBezTo>
                  <a:cubicBezTo>
                    <a:pt x="3303" y="11342"/>
                    <a:pt x="3637" y="12676"/>
                    <a:pt x="4170" y="13977"/>
                  </a:cubicBezTo>
                  <a:cubicBezTo>
                    <a:pt x="4704" y="15378"/>
                    <a:pt x="5471" y="16713"/>
                    <a:pt x="6405" y="17880"/>
                  </a:cubicBezTo>
                  <a:cubicBezTo>
                    <a:pt x="7406" y="19181"/>
                    <a:pt x="8740" y="20182"/>
                    <a:pt x="10275" y="20749"/>
                  </a:cubicBezTo>
                  <a:cubicBezTo>
                    <a:pt x="11075" y="21049"/>
                    <a:pt x="11876" y="21182"/>
                    <a:pt x="12710" y="21182"/>
                  </a:cubicBezTo>
                  <a:cubicBezTo>
                    <a:pt x="13510" y="21149"/>
                    <a:pt x="14311" y="21049"/>
                    <a:pt x="15078" y="20849"/>
                  </a:cubicBezTo>
                  <a:cubicBezTo>
                    <a:pt x="16546" y="20449"/>
                    <a:pt x="17947" y="19881"/>
                    <a:pt x="19248" y="19114"/>
                  </a:cubicBezTo>
                  <a:cubicBezTo>
                    <a:pt x="20415" y="18414"/>
                    <a:pt x="21483" y="17546"/>
                    <a:pt x="22417" y="16546"/>
                  </a:cubicBezTo>
                  <a:cubicBezTo>
                    <a:pt x="23217" y="15678"/>
                    <a:pt x="23851" y="14644"/>
                    <a:pt x="24251" y="13510"/>
                  </a:cubicBezTo>
                  <a:cubicBezTo>
                    <a:pt x="24585" y="12610"/>
                    <a:pt x="24852" y="11676"/>
                    <a:pt x="25052" y="10708"/>
                  </a:cubicBezTo>
                  <a:cubicBezTo>
                    <a:pt x="25219" y="9874"/>
                    <a:pt x="25319" y="9107"/>
                    <a:pt x="25419" y="8540"/>
                  </a:cubicBezTo>
                  <a:cubicBezTo>
                    <a:pt x="25486" y="7940"/>
                    <a:pt x="25552" y="7473"/>
                    <a:pt x="25619" y="7139"/>
                  </a:cubicBezTo>
                  <a:cubicBezTo>
                    <a:pt x="25619" y="7006"/>
                    <a:pt x="25652" y="6906"/>
                    <a:pt x="25652" y="6805"/>
                  </a:cubicBezTo>
                  <a:lnTo>
                    <a:pt x="25652" y="6805"/>
                  </a:lnTo>
                  <a:lnTo>
                    <a:pt x="25552" y="7172"/>
                  </a:lnTo>
                  <a:cubicBezTo>
                    <a:pt x="25519" y="7506"/>
                    <a:pt x="25452" y="7940"/>
                    <a:pt x="25319" y="8540"/>
                  </a:cubicBezTo>
                  <a:cubicBezTo>
                    <a:pt x="25219" y="9140"/>
                    <a:pt x="25085" y="9874"/>
                    <a:pt x="24919" y="10708"/>
                  </a:cubicBezTo>
                  <a:cubicBezTo>
                    <a:pt x="24718" y="11642"/>
                    <a:pt x="24452" y="12576"/>
                    <a:pt x="24118" y="13477"/>
                  </a:cubicBezTo>
                  <a:cubicBezTo>
                    <a:pt x="23684" y="14578"/>
                    <a:pt x="23051" y="15578"/>
                    <a:pt x="22283" y="16446"/>
                  </a:cubicBezTo>
                  <a:cubicBezTo>
                    <a:pt x="21349" y="17446"/>
                    <a:pt x="20282" y="18280"/>
                    <a:pt x="19148" y="18947"/>
                  </a:cubicBezTo>
                  <a:cubicBezTo>
                    <a:pt x="17847" y="19681"/>
                    <a:pt x="16479" y="20248"/>
                    <a:pt x="15045" y="20649"/>
                  </a:cubicBezTo>
                  <a:cubicBezTo>
                    <a:pt x="14278" y="20849"/>
                    <a:pt x="13477" y="20949"/>
                    <a:pt x="12710" y="20949"/>
                  </a:cubicBezTo>
                  <a:cubicBezTo>
                    <a:pt x="11909" y="20949"/>
                    <a:pt x="11109" y="20815"/>
                    <a:pt x="10342" y="20549"/>
                  </a:cubicBezTo>
                  <a:cubicBezTo>
                    <a:pt x="8874" y="19982"/>
                    <a:pt x="7573" y="19014"/>
                    <a:pt x="6572" y="17747"/>
                  </a:cubicBezTo>
                  <a:cubicBezTo>
                    <a:pt x="5638" y="16579"/>
                    <a:pt x="4904" y="15312"/>
                    <a:pt x="4371" y="13911"/>
                  </a:cubicBezTo>
                  <a:cubicBezTo>
                    <a:pt x="3804" y="12610"/>
                    <a:pt x="3503" y="11275"/>
                    <a:pt x="3103" y="10074"/>
                  </a:cubicBezTo>
                  <a:cubicBezTo>
                    <a:pt x="2736" y="8840"/>
                    <a:pt x="2369" y="7739"/>
                    <a:pt x="2036" y="6705"/>
                  </a:cubicBezTo>
                  <a:cubicBezTo>
                    <a:pt x="1368" y="4637"/>
                    <a:pt x="868" y="2969"/>
                    <a:pt x="535" y="1802"/>
                  </a:cubicBezTo>
                  <a:cubicBezTo>
                    <a:pt x="368" y="1235"/>
                    <a:pt x="234" y="801"/>
                    <a:pt x="134" y="468"/>
                  </a:cubicBezTo>
                  <a:cubicBezTo>
                    <a:pt x="101" y="334"/>
                    <a:pt x="68" y="201"/>
                    <a:pt x="68" y="134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5068964" y="4079606"/>
              <a:ext cx="472319" cy="348103"/>
            </a:xfrm>
            <a:custGeom>
              <a:avLst/>
              <a:gdLst/>
              <a:ahLst/>
              <a:cxnLst/>
              <a:rect l="l" t="t" r="r" b="b"/>
              <a:pathLst>
                <a:path w="22917" h="16890" extrusionOk="0">
                  <a:moveTo>
                    <a:pt x="7466" y="0"/>
                  </a:moveTo>
                  <a:cubicBezTo>
                    <a:pt x="4928" y="0"/>
                    <a:pt x="2385" y="528"/>
                    <a:pt x="0" y="1582"/>
                  </a:cubicBezTo>
                  <a:cubicBezTo>
                    <a:pt x="2502" y="1682"/>
                    <a:pt x="4804" y="3049"/>
                    <a:pt x="6138" y="5184"/>
                  </a:cubicBezTo>
                  <a:cubicBezTo>
                    <a:pt x="7272" y="7052"/>
                    <a:pt x="7506" y="9354"/>
                    <a:pt x="8440" y="11322"/>
                  </a:cubicBezTo>
                  <a:cubicBezTo>
                    <a:pt x="10094" y="14831"/>
                    <a:pt x="13575" y="16890"/>
                    <a:pt x="17228" y="16890"/>
                  </a:cubicBezTo>
                  <a:cubicBezTo>
                    <a:pt x="18436" y="16890"/>
                    <a:pt x="19663" y="16665"/>
                    <a:pt x="20849" y="16192"/>
                  </a:cubicBezTo>
                  <a:cubicBezTo>
                    <a:pt x="22917" y="14224"/>
                    <a:pt x="22817" y="10821"/>
                    <a:pt x="21783" y="8153"/>
                  </a:cubicBezTo>
                  <a:cubicBezTo>
                    <a:pt x="20748" y="5484"/>
                    <a:pt x="18514" y="3450"/>
                    <a:pt x="15978" y="2115"/>
                  </a:cubicBezTo>
                  <a:cubicBezTo>
                    <a:pt x="13316" y="704"/>
                    <a:pt x="10395" y="0"/>
                    <a:pt x="746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5279330" y="3469323"/>
              <a:ext cx="308697" cy="700637"/>
            </a:xfrm>
            <a:custGeom>
              <a:avLst/>
              <a:gdLst/>
              <a:ahLst/>
              <a:cxnLst/>
              <a:rect l="l" t="t" r="r" b="b"/>
              <a:pathLst>
                <a:path w="14978" h="33995" extrusionOk="0">
                  <a:moveTo>
                    <a:pt x="10008" y="1"/>
                  </a:moveTo>
                  <a:cubicBezTo>
                    <a:pt x="8696" y="1"/>
                    <a:pt x="7350" y="465"/>
                    <a:pt x="6305" y="1271"/>
                  </a:cubicBezTo>
                  <a:cubicBezTo>
                    <a:pt x="4404" y="2705"/>
                    <a:pt x="3270" y="4974"/>
                    <a:pt x="2436" y="7242"/>
                  </a:cubicBezTo>
                  <a:cubicBezTo>
                    <a:pt x="668" y="12246"/>
                    <a:pt x="1" y="17750"/>
                    <a:pt x="1468" y="22853"/>
                  </a:cubicBezTo>
                  <a:cubicBezTo>
                    <a:pt x="2936" y="27924"/>
                    <a:pt x="6405" y="32460"/>
                    <a:pt x="11475" y="33995"/>
                  </a:cubicBezTo>
                  <a:lnTo>
                    <a:pt x="11642" y="33995"/>
                  </a:lnTo>
                  <a:cubicBezTo>
                    <a:pt x="13911" y="31293"/>
                    <a:pt x="14211" y="26990"/>
                    <a:pt x="13877" y="23454"/>
                  </a:cubicBezTo>
                  <a:cubicBezTo>
                    <a:pt x="13544" y="19918"/>
                    <a:pt x="12743" y="16382"/>
                    <a:pt x="13277" y="12879"/>
                  </a:cubicBezTo>
                  <a:cubicBezTo>
                    <a:pt x="13610" y="10811"/>
                    <a:pt x="14411" y="8843"/>
                    <a:pt x="14678" y="6775"/>
                  </a:cubicBezTo>
                  <a:cubicBezTo>
                    <a:pt x="14978" y="4707"/>
                    <a:pt x="14578" y="2339"/>
                    <a:pt x="12977" y="1004"/>
                  </a:cubicBezTo>
                  <a:cubicBezTo>
                    <a:pt x="12135" y="313"/>
                    <a:pt x="11083" y="1"/>
                    <a:pt x="100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5240151" y="4116312"/>
              <a:ext cx="301833" cy="510139"/>
            </a:xfrm>
            <a:custGeom>
              <a:avLst/>
              <a:gdLst/>
              <a:ahLst/>
              <a:cxnLst/>
              <a:rect l="l" t="t" r="r" b="b"/>
              <a:pathLst>
                <a:path w="14645" h="2475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67"/>
                    <a:pt x="200" y="101"/>
                    <a:pt x="300" y="167"/>
                  </a:cubicBezTo>
                  <a:lnTo>
                    <a:pt x="1101" y="534"/>
                  </a:lnTo>
                  <a:cubicBezTo>
                    <a:pt x="1435" y="701"/>
                    <a:pt x="1868" y="935"/>
                    <a:pt x="2335" y="1202"/>
                  </a:cubicBezTo>
                  <a:cubicBezTo>
                    <a:pt x="2836" y="1435"/>
                    <a:pt x="3369" y="1802"/>
                    <a:pt x="3936" y="2169"/>
                  </a:cubicBezTo>
                  <a:cubicBezTo>
                    <a:pt x="6905" y="4204"/>
                    <a:pt x="9340" y="6906"/>
                    <a:pt x="11108" y="10041"/>
                  </a:cubicBezTo>
                  <a:cubicBezTo>
                    <a:pt x="13210" y="13744"/>
                    <a:pt x="13810" y="17613"/>
                    <a:pt x="14210" y="20315"/>
                  </a:cubicBezTo>
                  <a:cubicBezTo>
                    <a:pt x="14411" y="21683"/>
                    <a:pt x="14511" y="22817"/>
                    <a:pt x="14544" y="23551"/>
                  </a:cubicBezTo>
                  <a:lnTo>
                    <a:pt x="14611" y="24452"/>
                  </a:lnTo>
                  <a:cubicBezTo>
                    <a:pt x="14611" y="24552"/>
                    <a:pt x="14611" y="24652"/>
                    <a:pt x="14644" y="24752"/>
                  </a:cubicBezTo>
                  <a:cubicBezTo>
                    <a:pt x="14644" y="24652"/>
                    <a:pt x="14644" y="24552"/>
                    <a:pt x="14644" y="24452"/>
                  </a:cubicBezTo>
                  <a:lnTo>
                    <a:pt x="14644" y="23551"/>
                  </a:lnTo>
                  <a:cubicBezTo>
                    <a:pt x="14611" y="22784"/>
                    <a:pt x="14511" y="21650"/>
                    <a:pt x="14344" y="20282"/>
                  </a:cubicBezTo>
                  <a:cubicBezTo>
                    <a:pt x="14144" y="18681"/>
                    <a:pt x="13843" y="17080"/>
                    <a:pt x="13477" y="15512"/>
                  </a:cubicBezTo>
                  <a:cubicBezTo>
                    <a:pt x="13010" y="13577"/>
                    <a:pt x="12276" y="11709"/>
                    <a:pt x="11275" y="9974"/>
                  </a:cubicBezTo>
                  <a:cubicBezTo>
                    <a:pt x="9507" y="6806"/>
                    <a:pt x="7005" y="4104"/>
                    <a:pt x="4003" y="2069"/>
                  </a:cubicBezTo>
                  <a:cubicBezTo>
                    <a:pt x="3403" y="1669"/>
                    <a:pt x="2869" y="1368"/>
                    <a:pt x="2402" y="1101"/>
                  </a:cubicBezTo>
                  <a:cubicBezTo>
                    <a:pt x="1902" y="835"/>
                    <a:pt x="1468" y="634"/>
                    <a:pt x="1134" y="468"/>
                  </a:cubicBezTo>
                  <a:lnTo>
                    <a:pt x="300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5585945" y="3890468"/>
              <a:ext cx="427657" cy="277699"/>
            </a:xfrm>
            <a:custGeom>
              <a:avLst/>
              <a:gdLst/>
              <a:ahLst/>
              <a:cxnLst/>
              <a:rect l="l" t="t" r="r" b="b"/>
              <a:pathLst>
                <a:path w="20750" h="13474" extrusionOk="0">
                  <a:moveTo>
                    <a:pt x="20711" y="5670"/>
                  </a:moveTo>
                  <a:cubicBezTo>
                    <a:pt x="20724" y="5698"/>
                    <a:pt x="20737" y="5727"/>
                    <a:pt x="20749" y="5755"/>
                  </a:cubicBezTo>
                  <a:lnTo>
                    <a:pt x="20749" y="5722"/>
                  </a:lnTo>
                  <a:cubicBezTo>
                    <a:pt x="20737" y="5704"/>
                    <a:pt x="20724" y="5687"/>
                    <a:pt x="20711" y="5670"/>
                  </a:cubicBezTo>
                  <a:close/>
                  <a:moveTo>
                    <a:pt x="7635" y="0"/>
                  </a:moveTo>
                  <a:cubicBezTo>
                    <a:pt x="5906" y="0"/>
                    <a:pt x="4123" y="213"/>
                    <a:pt x="2770" y="1285"/>
                  </a:cubicBezTo>
                  <a:cubicBezTo>
                    <a:pt x="1369" y="2386"/>
                    <a:pt x="735" y="4254"/>
                    <a:pt x="368" y="6022"/>
                  </a:cubicBezTo>
                  <a:cubicBezTo>
                    <a:pt x="68" y="7223"/>
                    <a:pt x="1" y="8490"/>
                    <a:pt x="134" y="9724"/>
                  </a:cubicBezTo>
                  <a:cubicBezTo>
                    <a:pt x="268" y="10959"/>
                    <a:pt x="935" y="12093"/>
                    <a:pt x="1936" y="12860"/>
                  </a:cubicBezTo>
                  <a:cubicBezTo>
                    <a:pt x="2580" y="13285"/>
                    <a:pt x="3333" y="13474"/>
                    <a:pt x="4104" y="13474"/>
                  </a:cubicBezTo>
                  <a:cubicBezTo>
                    <a:pt x="5207" y="13474"/>
                    <a:pt x="6350" y="13088"/>
                    <a:pt x="7273" y="12460"/>
                  </a:cubicBezTo>
                  <a:cubicBezTo>
                    <a:pt x="8841" y="11392"/>
                    <a:pt x="9908" y="9825"/>
                    <a:pt x="11042" y="8290"/>
                  </a:cubicBezTo>
                  <a:cubicBezTo>
                    <a:pt x="12176" y="6789"/>
                    <a:pt x="13444" y="5288"/>
                    <a:pt x="15178" y="4521"/>
                  </a:cubicBezTo>
                  <a:cubicBezTo>
                    <a:pt x="15740" y="4272"/>
                    <a:pt x="16407" y="4150"/>
                    <a:pt x="17089" y="4150"/>
                  </a:cubicBezTo>
                  <a:cubicBezTo>
                    <a:pt x="18489" y="4150"/>
                    <a:pt x="19955" y="4666"/>
                    <a:pt x="20711" y="5670"/>
                  </a:cubicBezTo>
                  <a:lnTo>
                    <a:pt x="20711" y="5670"/>
                  </a:lnTo>
                  <a:cubicBezTo>
                    <a:pt x="19756" y="3574"/>
                    <a:pt x="17584" y="1875"/>
                    <a:pt x="15412" y="1085"/>
                  </a:cubicBezTo>
                  <a:cubicBezTo>
                    <a:pt x="13244" y="284"/>
                    <a:pt x="10909" y="84"/>
                    <a:pt x="8574" y="18"/>
                  </a:cubicBezTo>
                  <a:cubicBezTo>
                    <a:pt x="8264" y="7"/>
                    <a:pt x="7950" y="0"/>
                    <a:pt x="76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5614140" y="3900443"/>
              <a:ext cx="222773" cy="656573"/>
            </a:xfrm>
            <a:custGeom>
              <a:avLst/>
              <a:gdLst/>
              <a:ahLst/>
              <a:cxnLst/>
              <a:rect l="l" t="t" r="r" b="b"/>
              <a:pathLst>
                <a:path w="10809" h="31857" extrusionOk="0">
                  <a:moveTo>
                    <a:pt x="10808" y="1"/>
                  </a:moveTo>
                  <a:lnTo>
                    <a:pt x="10541" y="67"/>
                  </a:lnTo>
                  <a:lnTo>
                    <a:pt x="10141" y="234"/>
                  </a:lnTo>
                  <a:cubicBezTo>
                    <a:pt x="9974" y="267"/>
                    <a:pt x="9774" y="367"/>
                    <a:pt x="9574" y="468"/>
                  </a:cubicBezTo>
                  <a:cubicBezTo>
                    <a:pt x="8407" y="1001"/>
                    <a:pt x="7306" y="1702"/>
                    <a:pt x="6338" y="2602"/>
                  </a:cubicBezTo>
                  <a:cubicBezTo>
                    <a:pt x="5671" y="3203"/>
                    <a:pt x="5071" y="3837"/>
                    <a:pt x="4537" y="4537"/>
                  </a:cubicBezTo>
                  <a:cubicBezTo>
                    <a:pt x="3903" y="5371"/>
                    <a:pt x="3336" y="6238"/>
                    <a:pt x="2869" y="7139"/>
                  </a:cubicBezTo>
                  <a:cubicBezTo>
                    <a:pt x="2336" y="8140"/>
                    <a:pt x="1869" y="9174"/>
                    <a:pt x="1535" y="10275"/>
                  </a:cubicBezTo>
                  <a:cubicBezTo>
                    <a:pt x="1201" y="11442"/>
                    <a:pt x="968" y="12643"/>
                    <a:pt x="834" y="13844"/>
                  </a:cubicBezTo>
                  <a:cubicBezTo>
                    <a:pt x="501" y="16312"/>
                    <a:pt x="334" y="18681"/>
                    <a:pt x="234" y="20849"/>
                  </a:cubicBezTo>
                  <a:cubicBezTo>
                    <a:pt x="134" y="22984"/>
                    <a:pt x="67" y="24918"/>
                    <a:pt x="34" y="26553"/>
                  </a:cubicBezTo>
                  <a:cubicBezTo>
                    <a:pt x="1" y="28187"/>
                    <a:pt x="1" y="29522"/>
                    <a:pt x="1" y="30422"/>
                  </a:cubicBezTo>
                  <a:lnTo>
                    <a:pt x="1" y="31490"/>
                  </a:lnTo>
                  <a:lnTo>
                    <a:pt x="1" y="31757"/>
                  </a:lnTo>
                  <a:cubicBezTo>
                    <a:pt x="1" y="31790"/>
                    <a:pt x="1" y="31823"/>
                    <a:pt x="34" y="31857"/>
                  </a:cubicBezTo>
                  <a:cubicBezTo>
                    <a:pt x="34" y="31823"/>
                    <a:pt x="34" y="31790"/>
                    <a:pt x="34" y="31757"/>
                  </a:cubicBezTo>
                  <a:lnTo>
                    <a:pt x="34" y="31490"/>
                  </a:lnTo>
                  <a:cubicBezTo>
                    <a:pt x="34" y="31223"/>
                    <a:pt x="34" y="30889"/>
                    <a:pt x="67" y="30422"/>
                  </a:cubicBezTo>
                  <a:cubicBezTo>
                    <a:pt x="67" y="29522"/>
                    <a:pt x="134" y="28187"/>
                    <a:pt x="167" y="26586"/>
                  </a:cubicBezTo>
                  <a:cubicBezTo>
                    <a:pt x="201" y="24952"/>
                    <a:pt x="267" y="22984"/>
                    <a:pt x="401" y="20849"/>
                  </a:cubicBezTo>
                  <a:cubicBezTo>
                    <a:pt x="534" y="18681"/>
                    <a:pt x="668" y="16312"/>
                    <a:pt x="1001" y="13877"/>
                  </a:cubicBezTo>
                  <a:cubicBezTo>
                    <a:pt x="1135" y="12676"/>
                    <a:pt x="1368" y="11475"/>
                    <a:pt x="1702" y="10308"/>
                  </a:cubicBezTo>
                  <a:cubicBezTo>
                    <a:pt x="2035" y="9240"/>
                    <a:pt x="2469" y="8206"/>
                    <a:pt x="3003" y="7206"/>
                  </a:cubicBezTo>
                  <a:cubicBezTo>
                    <a:pt x="3470" y="6305"/>
                    <a:pt x="4037" y="5471"/>
                    <a:pt x="4637" y="4637"/>
                  </a:cubicBezTo>
                  <a:cubicBezTo>
                    <a:pt x="5171" y="3937"/>
                    <a:pt x="5771" y="3303"/>
                    <a:pt x="6438" y="2702"/>
                  </a:cubicBezTo>
                  <a:cubicBezTo>
                    <a:pt x="7372" y="1802"/>
                    <a:pt x="8440" y="1101"/>
                    <a:pt x="9607" y="534"/>
                  </a:cubicBezTo>
                  <a:cubicBezTo>
                    <a:pt x="9808" y="434"/>
                    <a:pt x="9974" y="334"/>
                    <a:pt x="10141" y="267"/>
                  </a:cubicBezTo>
                  <a:lnTo>
                    <a:pt x="10575" y="101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5454639" y="3636449"/>
              <a:ext cx="145094" cy="959766"/>
            </a:xfrm>
            <a:custGeom>
              <a:avLst/>
              <a:gdLst/>
              <a:ahLst/>
              <a:cxnLst/>
              <a:rect l="l" t="t" r="r" b="b"/>
              <a:pathLst>
                <a:path w="7040" h="46568" extrusionOk="0">
                  <a:moveTo>
                    <a:pt x="601" y="0"/>
                  </a:moveTo>
                  <a:cubicBezTo>
                    <a:pt x="601" y="100"/>
                    <a:pt x="601" y="201"/>
                    <a:pt x="568" y="367"/>
                  </a:cubicBezTo>
                  <a:cubicBezTo>
                    <a:pt x="534" y="701"/>
                    <a:pt x="501" y="1168"/>
                    <a:pt x="434" y="1735"/>
                  </a:cubicBezTo>
                  <a:cubicBezTo>
                    <a:pt x="334" y="2936"/>
                    <a:pt x="201" y="4704"/>
                    <a:pt x="134" y="6839"/>
                  </a:cubicBezTo>
                  <a:cubicBezTo>
                    <a:pt x="1" y="9374"/>
                    <a:pt x="34" y="11909"/>
                    <a:pt x="234" y="14444"/>
                  </a:cubicBezTo>
                  <a:cubicBezTo>
                    <a:pt x="334" y="15912"/>
                    <a:pt x="534" y="17413"/>
                    <a:pt x="801" y="18881"/>
                  </a:cubicBezTo>
                  <a:cubicBezTo>
                    <a:pt x="1135" y="20448"/>
                    <a:pt x="1535" y="22016"/>
                    <a:pt x="2035" y="23517"/>
                  </a:cubicBezTo>
                  <a:cubicBezTo>
                    <a:pt x="3036" y="26686"/>
                    <a:pt x="4237" y="29588"/>
                    <a:pt x="5104" y="32290"/>
                  </a:cubicBezTo>
                  <a:cubicBezTo>
                    <a:pt x="5905" y="34659"/>
                    <a:pt x="6472" y="37127"/>
                    <a:pt x="6739" y="39662"/>
                  </a:cubicBezTo>
                  <a:cubicBezTo>
                    <a:pt x="6906" y="41330"/>
                    <a:pt x="6872" y="43065"/>
                    <a:pt x="6605" y="44732"/>
                  </a:cubicBezTo>
                  <a:cubicBezTo>
                    <a:pt x="6505" y="45333"/>
                    <a:pt x="6405" y="45766"/>
                    <a:pt x="6339" y="46100"/>
                  </a:cubicBezTo>
                  <a:cubicBezTo>
                    <a:pt x="6305" y="46233"/>
                    <a:pt x="6272" y="46367"/>
                    <a:pt x="6238" y="46434"/>
                  </a:cubicBezTo>
                  <a:cubicBezTo>
                    <a:pt x="6238" y="46467"/>
                    <a:pt x="6205" y="46534"/>
                    <a:pt x="6205" y="46567"/>
                  </a:cubicBezTo>
                  <a:cubicBezTo>
                    <a:pt x="6405" y="45967"/>
                    <a:pt x="6572" y="45366"/>
                    <a:pt x="6672" y="44766"/>
                  </a:cubicBezTo>
                  <a:cubicBezTo>
                    <a:pt x="6972" y="43065"/>
                    <a:pt x="7039" y="41363"/>
                    <a:pt x="6872" y="39629"/>
                  </a:cubicBezTo>
                  <a:cubicBezTo>
                    <a:pt x="6605" y="37127"/>
                    <a:pt x="6072" y="34625"/>
                    <a:pt x="5271" y="32257"/>
                  </a:cubicBezTo>
                  <a:cubicBezTo>
                    <a:pt x="4370" y="29521"/>
                    <a:pt x="3203" y="26619"/>
                    <a:pt x="2202" y="23484"/>
                  </a:cubicBezTo>
                  <a:cubicBezTo>
                    <a:pt x="1702" y="21949"/>
                    <a:pt x="1302" y="20415"/>
                    <a:pt x="1001" y="18847"/>
                  </a:cubicBezTo>
                  <a:cubicBezTo>
                    <a:pt x="701" y="17379"/>
                    <a:pt x="501" y="15912"/>
                    <a:pt x="401" y="14444"/>
                  </a:cubicBezTo>
                  <a:cubicBezTo>
                    <a:pt x="201" y="11909"/>
                    <a:pt x="167" y="9374"/>
                    <a:pt x="268" y="6872"/>
                  </a:cubicBezTo>
                  <a:cubicBezTo>
                    <a:pt x="334" y="4704"/>
                    <a:pt x="434" y="2969"/>
                    <a:pt x="501" y="1768"/>
                  </a:cubicBezTo>
                  <a:cubicBezTo>
                    <a:pt x="534" y="1168"/>
                    <a:pt x="568" y="701"/>
                    <a:pt x="601" y="3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5366634" y="4556995"/>
              <a:ext cx="418713" cy="78400"/>
            </a:xfrm>
            <a:custGeom>
              <a:avLst/>
              <a:gdLst/>
              <a:ahLst/>
              <a:cxnLst/>
              <a:rect l="l" t="t" r="r" b="b"/>
              <a:pathLst>
                <a:path w="20316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9882" y="3803"/>
                  </a:lnTo>
                  <a:lnTo>
                    <a:pt x="2031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5410637" y="4626430"/>
              <a:ext cx="321763" cy="236520"/>
            </a:xfrm>
            <a:custGeom>
              <a:avLst/>
              <a:gdLst/>
              <a:ahLst/>
              <a:cxnLst/>
              <a:rect l="l" t="t" r="r" b="b"/>
              <a:pathLst>
                <a:path w="15612" h="11476" extrusionOk="0">
                  <a:moveTo>
                    <a:pt x="1" y="1"/>
                  </a:moveTo>
                  <a:lnTo>
                    <a:pt x="2302" y="11476"/>
                  </a:lnTo>
                  <a:lnTo>
                    <a:pt x="13110" y="11476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5366634" y="4633046"/>
              <a:ext cx="402204" cy="3998"/>
            </a:xfrm>
            <a:custGeom>
              <a:avLst/>
              <a:gdLst/>
              <a:ahLst/>
              <a:cxnLst/>
              <a:rect l="l" t="t" r="r" b="b"/>
              <a:pathLst>
                <a:path w="19515" h="194" extrusionOk="0">
                  <a:moveTo>
                    <a:pt x="13798" y="0"/>
                  </a:moveTo>
                  <a:cubicBezTo>
                    <a:pt x="12563" y="0"/>
                    <a:pt x="11189" y="4"/>
                    <a:pt x="9741" y="13"/>
                  </a:cubicBezTo>
                  <a:cubicBezTo>
                    <a:pt x="4371" y="13"/>
                    <a:pt x="1" y="80"/>
                    <a:pt x="1" y="113"/>
                  </a:cubicBezTo>
                  <a:cubicBezTo>
                    <a:pt x="1" y="162"/>
                    <a:pt x="2343" y="193"/>
                    <a:pt x="5705" y="193"/>
                  </a:cubicBezTo>
                  <a:cubicBezTo>
                    <a:pt x="6935" y="193"/>
                    <a:pt x="8302" y="189"/>
                    <a:pt x="9741" y="180"/>
                  </a:cubicBezTo>
                  <a:cubicBezTo>
                    <a:pt x="15145" y="180"/>
                    <a:pt x="19515" y="113"/>
                    <a:pt x="19515" y="80"/>
                  </a:cubicBezTo>
                  <a:cubicBezTo>
                    <a:pt x="19515" y="31"/>
                    <a:pt x="17173" y="0"/>
                    <a:pt x="137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5436770" y="4719237"/>
              <a:ext cx="271578" cy="34233"/>
            </a:xfrm>
            <a:custGeom>
              <a:avLst/>
              <a:gdLst/>
              <a:ahLst/>
              <a:cxnLst/>
              <a:rect l="l" t="t" r="r" b="b"/>
              <a:pathLst>
                <a:path w="13177" h="1661" extrusionOk="0">
                  <a:moveTo>
                    <a:pt x="3870" y="1"/>
                  </a:moveTo>
                  <a:cubicBezTo>
                    <a:pt x="3136" y="34"/>
                    <a:pt x="2402" y="201"/>
                    <a:pt x="1702" y="501"/>
                  </a:cubicBezTo>
                  <a:cubicBezTo>
                    <a:pt x="1235" y="668"/>
                    <a:pt x="801" y="935"/>
                    <a:pt x="401" y="1235"/>
                  </a:cubicBezTo>
                  <a:cubicBezTo>
                    <a:pt x="301" y="1335"/>
                    <a:pt x="201" y="1402"/>
                    <a:pt x="100" y="1502"/>
                  </a:cubicBezTo>
                  <a:cubicBezTo>
                    <a:pt x="34" y="1569"/>
                    <a:pt x="0" y="1602"/>
                    <a:pt x="0" y="1602"/>
                  </a:cubicBezTo>
                  <a:cubicBezTo>
                    <a:pt x="534" y="1202"/>
                    <a:pt x="1135" y="868"/>
                    <a:pt x="1768" y="601"/>
                  </a:cubicBezTo>
                  <a:cubicBezTo>
                    <a:pt x="2435" y="335"/>
                    <a:pt x="3169" y="201"/>
                    <a:pt x="3870" y="201"/>
                  </a:cubicBezTo>
                  <a:cubicBezTo>
                    <a:pt x="4770" y="201"/>
                    <a:pt x="5671" y="335"/>
                    <a:pt x="6505" y="668"/>
                  </a:cubicBezTo>
                  <a:cubicBezTo>
                    <a:pt x="7406" y="968"/>
                    <a:pt x="8240" y="1335"/>
                    <a:pt x="9074" y="1535"/>
                  </a:cubicBezTo>
                  <a:cubicBezTo>
                    <a:pt x="9518" y="1616"/>
                    <a:pt x="9962" y="1660"/>
                    <a:pt x="10414" y="1660"/>
                  </a:cubicBezTo>
                  <a:cubicBezTo>
                    <a:pt x="10708" y="1660"/>
                    <a:pt x="11006" y="1642"/>
                    <a:pt x="11308" y="1602"/>
                  </a:cubicBezTo>
                  <a:cubicBezTo>
                    <a:pt x="11809" y="1535"/>
                    <a:pt x="12276" y="1369"/>
                    <a:pt x="12743" y="1135"/>
                  </a:cubicBezTo>
                  <a:cubicBezTo>
                    <a:pt x="12843" y="1068"/>
                    <a:pt x="12976" y="1002"/>
                    <a:pt x="13076" y="935"/>
                  </a:cubicBezTo>
                  <a:cubicBezTo>
                    <a:pt x="13143" y="868"/>
                    <a:pt x="13176" y="835"/>
                    <a:pt x="13176" y="835"/>
                  </a:cubicBezTo>
                  <a:lnTo>
                    <a:pt x="13176" y="835"/>
                  </a:lnTo>
                  <a:cubicBezTo>
                    <a:pt x="13176" y="835"/>
                    <a:pt x="13010" y="935"/>
                    <a:pt x="12709" y="1068"/>
                  </a:cubicBezTo>
                  <a:cubicBezTo>
                    <a:pt x="12242" y="1269"/>
                    <a:pt x="11775" y="1402"/>
                    <a:pt x="11275" y="1469"/>
                  </a:cubicBezTo>
                  <a:cubicBezTo>
                    <a:pt x="11030" y="1502"/>
                    <a:pt x="10786" y="1517"/>
                    <a:pt x="10542" y="1517"/>
                  </a:cubicBezTo>
                  <a:cubicBezTo>
                    <a:pt x="10056" y="1517"/>
                    <a:pt x="9574" y="1458"/>
                    <a:pt x="9107" y="1369"/>
                  </a:cubicBezTo>
                  <a:cubicBezTo>
                    <a:pt x="8306" y="1168"/>
                    <a:pt x="7472" y="802"/>
                    <a:pt x="6572" y="501"/>
                  </a:cubicBezTo>
                  <a:cubicBezTo>
                    <a:pt x="5704" y="168"/>
                    <a:pt x="4804" y="1"/>
                    <a:pt x="3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5440212" y="4735066"/>
              <a:ext cx="261953" cy="35903"/>
            </a:xfrm>
            <a:custGeom>
              <a:avLst/>
              <a:gdLst/>
              <a:ahLst/>
              <a:cxnLst/>
              <a:rect l="l" t="t" r="r" b="b"/>
              <a:pathLst>
                <a:path w="12710" h="1742" extrusionOk="0">
                  <a:moveTo>
                    <a:pt x="3736" y="0"/>
                  </a:moveTo>
                  <a:cubicBezTo>
                    <a:pt x="2502" y="34"/>
                    <a:pt x="1334" y="467"/>
                    <a:pt x="400" y="1234"/>
                  </a:cubicBezTo>
                  <a:cubicBezTo>
                    <a:pt x="267" y="1301"/>
                    <a:pt x="200" y="1401"/>
                    <a:pt x="100" y="1501"/>
                  </a:cubicBezTo>
                  <a:cubicBezTo>
                    <a:pt x="0" y="1568"/>
                    <a:pt x="0" y="1601"/>
                    <a:pt x="0" y="1601"/>
                  </a:cubicBezTo>
                  <a:cubicBezTo>
                    <a:pt x="501" y="1201"/>
                    <a:pt x="1068" y="867"/>
                    <a:pt x="1668" y="601"/>
                  </a:cubicBezTo>
                  <a:cubicBezTo>
                    <a:pt x="2302" y="334"/>
                    <a:pt x="3002" y="200"/>
                    <a:pt x="3703" y="200"/>
                  </a:cubicBezTo>
                  <a:cubicBezTo>
                    <a:pt x="4570" y="200"/>
                    <a:pt x="5437" y="367"/>
                    <a:pt x="6238" y="634"/>
                  </a:cubicBezTo>
                  <a:cubicBezTo>
                    <a:pt x="7105" y="934"/>
                    <a:pt x="7939" y="1268"/>
                    <a:pt x="8740" y="1468"/>
                  </a:cubicBezTo>
                  <a:cubicBezTo>
                    <a:pt x="9351" y="1643"/>
                    <a:pt x="9963" y="1741"/>
                    <a:pt x="10597" y="1741"/>
                  </a:cubicBezTo>
                  <a:cubicBezTo>
                    <a:pt x="10689" y="1741"/>
                    <a:pt x="10781" y="1739"/>
                    <a:pt x="10875" y="1735"/>
                  </a:cubicBezTo>
                  <a:cubicBezTo>
                    <a:pt x="11375" y="1701"/>
                    <a:pt x="11842" y="1568"/>
                    <a:pt x="12276" y="1334"/>
                  </a:cubicBezTo>
                  <a:cubicBezTo>
                    <a:pt x="12409" y="1301"/>
                    <a:pt x="12509" y="1201"/>
                    <a:pt x="12609" y="1134"/>
                  </a:cubicBezTo>
                  <a:cubicBezTo>
                    <a:pt x="12676" y="1101"/>
                    <a:pt x="12709" y="1068"/>
                    <a:pt x="12709" y="1034"/>
                  </a:cubicBezTo>
                  <a:lnTo>
                    <a:pt x="12709" y="1034"/>
                  </a:lnTo>
                  <a:cubicBezTo>
                    <a:pt x="12709" y="1034"/>
                    <a:pt x="12542" y="1134"/>
                    <a:pt x="12242" y="1268"/>
                  </a:cubicBezTo>
                  <a:cubicBezTo>
                    <a:pt x="11809" y="1468"/>
                    <a:pt x="11342" y="1568"/>
                    <a:pt x="10875" y="1601"/>
                  </a:cubicBezTo>
                  <a:cubicBezTo>
                    <a:pt x="10174" y="1601"/>
                    <a:pt x="9474" y="1535"/>
                    <a:pt x="8773" y="1301"/>
                  </a:cubicBezTo>
                  <a:cubicBezTo>
                    <a:pt x="8006" y="1101"/>
                    <a:pt x="7205" y="767"/>
                    <a:pt x="6305" y="467"/>
                  </a:cubicBezTo>
                  <a:cubicBezTo>
                    <a:pt x="5471" y="167"/>
                    <a:pt x="4603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5432648" y="4700606"/>
              <a:ext cx="280502" cy="35841"/>
            </a:xfrm>
            <a:custGeom>
              <a:avLst/>
              <a:gdLst/>
              <a:ahLst/>
              <a:cxnLst/>
              <a:rect l="l" t="t" r="r" b="b"/>
              <a:pathLst>
                <a:path w="13610" h="1739" extrusionOk="0">
                  <a:moveTo>
                    <a:pt x="4206" y="0"/>
                  </a:moveTo>
                  <a:cubicBezTo>
                    <a:pt x="4127" y="0"/>
                    <a:pt x="4048" y="2"/>
                    <a:pt x="3970" y="4"/>
                  </a:cubicBezTo>
                  <a:cubicBezTo>
                    <a:pt x="2669" y="104"/>
                    <a:pt x="1435" y="571"/>
                    <a:pt x="434" y="1372"/>
                  </a:cubicBezTo>
                  <a:cubicBezTo>
                    <a:pt x="300" y="1472"/>
                    <a:pt x="200" y="1539"/>
                    <a:pt x="100" y="1639"/>
                  </a:cubicBezTo>
                  <a:cubicBezTo>
                    <a:pt x="34" y="1706"/>
                    <a:pt x="0" y="1739"/>
                    <a:pt x="0" y="1739"/>
                  </a:cubicBezTo>
                  <a:cubicBezTo>
                    <a:pt x="567" y="1339"/>
                    <a:pt x="1168" y="972"/>
                    <a:pt x="1802" y="705"/>
                  </a:cubicBezTo>
                  <a:cubicBezTo>
                    <a:pt x="2502" y="405"/>
                    <a:pt x="3236" y="204"/>
                    <a:pt x="3970" y="171"/>
                  </a:cubicBezTo>
                  <a:cubicBezTo>
                    <a:pt x="4048" y="168"/>
                    <a:pt x="4126" y="167"/>
                    <a:pt x="4205" y="167"/>
                  </a:cubicBezTo>
                  <a:cubicBezTo>
                    <a:pt x="5060" y="167"/>
                    <a:pt x="5908" y="333"/>
                    <a:pt x="6672" y="638"/>
                  </a:cubicBezTo>
                  <a:cubicBezTo>
                    <a:pt x="7539" y="972"/>
                    <a:pt x="8440" y="1272"/>
                    <a:pt x="9340" y="1505"/>
                  </a:cubicBezTo>
                  <a:cubicBezTo>
                    <a:pt x="9724" y="1572"/>
                    <a:pt x="10107" y="1605"/>
                    <a:pt x="10491" y="1605"/>
                  </a:cubicBezTo>
                  <a:cubicBezTo>
                    <a:pt x="10875" y="1605"/>
                    <a:pt x="11258" y="1572"/>
                    <a:pt x="11642" y="1505"/>
                  </a:cubicBezTo>
                  <a:cubicBezTo>
                    <a:pt x="12142" y="1439"/>
                    <a:pt x="12643" y="1272"/>
                    <a:pt x="13110" y="1038"/>
                  </a:cubicBezTo>
                  <a:cubicBezTo>
                    <a:pt x="13243" y="972"/>
                    <a:pt x="13376" y="905"/>
                    <a:pt x="13477" y="838"/>
                  </a:cubicBezTo>
                  <a:cubicBezTo>
                    <a:pt x="13577" y="772"/>
                    <a:pt x="13610" y="738"/>
                    <a:pt x="13610" y="738"/>
                  </a:cubicBezTo>
                  <a:cubicBezTo>
                    <a:pt x="13577" y="738"/>
                    <a:pt x="13410" y="838"/>
                    <a:pt x="13076" y="972"/>
                  </a:cubicBezTo>
                  <a:cubicBezTo>
                    <a:pt x="12609" y="1172"/>
                    <a:pt x="12142" y="1305"/>
                    <a:pt x="11642" y="1405"/>
                  </a:cubicBezTo>
                  <a:cubicBezTo>
                    <a:pt x="11339" y="1445"/>
                    <a:pt x="11037" y="1464"/>
                    <a:pt x="10736" y="1464"/>
                  </a:cubicBezTo>
                  <a:cubicBezTo>
                    <a:pt x="10275" y="1464"/>
                    <a:pt x="9818" y="1419"/>
                    <a:pt x="9374" y="1339"/>
                  </a:cubicBezTo>
                  <a:cubicBezTo>
                    <a:pt x="8473" y="1105"/>
                    <a:pt x="7606" y="805"/>
                    <a:pt x="6738" y="471"/>
                  </a:cubicBezTo>
                  <a:cubicBezTo>
                    <a:pt x="5944" y="166"/>
                    <a:pt x="5065" y="0"/>
                    <a:pt x="4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5363213" y="4633994"/>
              <a:ext cx="411128" cy="4143"/>
            </a:xfrm>
            <a:custGeom>
              <a:avLst/>
              <a:gdLst/>
              <a:ahLst/>
              <a:cxnLst/>
              <a:rect l="l" t="t" r="r" b="b"/>
              <a:pathLst>
                <a:path w="19948" h="201" extrusionOk="0">
                  <a:moveTo>
                    <a:pt x="9974" y="1"/>
                  </a:moveTo>
                  <a:cubicBezTo>
                    <a:pt x="4437" y="1"/>
                    <a:pt x="0" y="34"/>
                    <a:pt x="0" y="101"/>
                  </a:cubicBezTo>
                  <a:cubicBezTo>
                    <a:pt x="0" y="134"/>
                    <a:pt x="4470" y="201"/>
                    <a:pt x="9974" y="201"/>
                  </a:cubicBezTo>
                  <a:cubicBezTo>
                    <a:pt x="15478" y="201"/>
                    <a:pt x="19948" y="134"/>
                    <a:pt x="19948" y="101"/>
                  </a:cubicBezTo>
                  <a:cubicBezTo>
                    <a:pt x="19948" y="34"/>
                    <a:pt x="15478" y="1"/>
                    <a:pt x="9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4984401" y="4860869"/>
              <a:ext cx="3741354" cy="4843"/>
            </a:xfrm>
            <a:custGeom>
              <a:avLst/>
              <a:gdLst/>
              <a:ahLst/>
              <a:cxnLst/>
              <a:rect l="l" t="t" r="r" b="b"/>
              <a:pathLst>
                <a:path w="181531" h="235" extrusionOk="0">
                  <a:moveTo>
                    <a:pt x="90765" y="1"/>
                  </a:moveTo>
                  <a:cubicBezTo>
                    <a:pt x="40629" y="1"/>
                    <a:pt x="0" y="67"/>
                    <a:pt x="0" y="101"/>
                  </a:cubicBezTo>
                  <a:cubicBezTo>
                    <a:pt x="0" y="167"/>
                    <a:pt x="40629" y="234"/>
                    <a:pt x="90765" y="234"/>
                  </a:cubicBezTo>
                  <a:cubicBezTo>
                    <a:pt x="140868" y="234"/>
                    <a:pt x="181530" y="167"/>
                    <a:pt x="181530" y="101"/>
                  </a:cubicBezTo>
                  <a:cubicBezTo>
                    <a:pt x="181530" y="67"/>
                    <a:pt x="140901" y="1"/>
                    <a:pt x="90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926;p39">
            <a:extLst>
              <a:ext uri="{FF2B5EF4-FFF2-40B4-BE49-F238E27FC236}">
                <a16:creationId xmlns:a16="http://schemas.microsoft.com/office/drawing/2014/main" id="{6BFE3D3D-BF7C-BB49-BAC0-37D68EAA38FC}"/>
              </a:ext>
            </a:extLst>
          </p:cNvPr>
          <p:cNvSpPr txBox="1">
            <a:spLocks/>
          </p:cNvSpPr>
          <p:nvPr/>
        </p:nvSpPr>
        <p:spPr>
          <a:xfrm>
            <a:off x="805000" y="3152355"/>
            <a:ext cx="4649869" cy="165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accent5"/>
              </a:buClr>
              <a:buSzPts val="1100"/>
              <a:buFont typeface="Montserrat Medium"/>
              <a:buNone/>
            </a:pPr>
            <a:r>
              <a:rPr lang="en-HK" sz="1600" b="1" dirty="0"/>
              <a:t>5. Insufficient Computational Power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SzPts val="1100"/>
            </a:pPr>
            <a:r>
              <a:rPr lang="en-HK" sz="1600" dirty="0"/>
              <a:t>Crucial for training GAN models especially the presence of GPU</a:t>
            </a:r>
            <a:endParaRPr lang="en-HK" sz="4000" dirty="0"/>
          </a:p>
        </p:txBody>
      </p:sp>
      <p:pic>
        <p:nvPicPr>
          <p:cNvPr id="161" name="Picture 2" descr="Google Kubernetes Engine部屬全紀錄(Part 1. Cloud Build篇) | by 牛牛| Cow Say |  Medium">
            <a:extLst>
              <a:ext uri="{FF2B5EF4-FFF2-40B4-BE49-F238E27FC236}">
                <a16:creationId xmlns:a16="http://schemas.microsoft.com/office/drawing/2014/main" id="{3C9504BC-2AAB-C443-B545-8058CBA1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72" y="858200"/>
            <a:ext cx="3475038" cy="21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86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0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Extensions</a:t>
            </a:r>
            <a:endParaRPr dirty="0"/>
          </a:p>
        </p:txBody>
      </p:sp>
      <p:sp>
        <p:nvSpPr>
          <p:cNvPr id="1089" name="Google Shape;1089;p40"/>
          <p:cNvSpPr txBox="1">
            <a:spLocks noGrp="1"/>
          </p:cNvSpPr>
          <p:nvPr>
            <p:ph type="subTitle" idx="4294967295"/>
          </p:nvPr>
        </p:nvSpPr>
        <p:spPr>
          <a:xfrm flipH="1">
            <a:off x="457209" y="2600794"/>
            <a:ext cx="3121105" cy="1134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HK" dirty="0"/>
              <a:t>Manipulating latent space of generator to produce target features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0" name="Google Shape;1090;p40"/>
          <p:cNvSpPr txBox="1">
            <a:spLocks noGrp="1"/>
          </p:cNvSpPr>
          <p:nvPr>
            <p:ph type="ctrTitle" idx="4294967295"/>
          </p:nvPr>
        </p:nvSpPr>
        <p:spPr>
          <a:xfrm flipH="1">
            <a:off x="389107" y="2061684"/>
            <a:ext cx="3257308" cy="709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1. Feature Interpolation</a:t>
            </a:r>
            <a:endParaRPr sz="2400" dirty="0">
              <a:solidFill>
                <a:schemeClr val="accent2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1094" name="Google Shape;1094;p40"/>
          <p:cNvGrpSpPr/>
          <p:nvPr/>
        </p:nvGrpSpPr>
        <p:grpSpPr>
          <a:xfrm>
            <a:off x="1075216" y="1044962"/>
            <a:ext cx="6981485" cy="514200"/>
            <a:chOff x="1003100" y="2106775"/>
            <a:chExt cx="6906208" cy="514200"/>
          </a:xfrm>
        </p:grpSpPr>
        <p:sp>
          <p:nvSpPr>
            <p:cNvPr id="1095" name="Google Shape;1095;p40"/>
            <p:cNvSpPr/>
            <p:nvPr/>
          </p:nvSpPr>
          <p:spPr>
            <a:xfrm>
              <a:off x="1003112" y="2106778"/>
              <a:ext cx="2591248" cy="514162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3160586" y="2106778"/>
              <a:ext cx="2592470" cy="514162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5316838" y="2106778"/>
              <a:ext cx="2592470" cy="514162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3100" y="2106775"/>
              <a:ext cx="745800" cy="51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0"/>
          <p:cNvGrpSpPr/>
          <p:nvPr/>
        </p:nvGrpSpPr>
        <p:grpSpPr>
          <a:xfrm>
            <a:off x="4398709" y="1148604"/>
            <a:ext cx="347567" cy="346334"/>
            <a:chOff x="3752359" y="1188939"/>
            <a:chExt cx="347567" cy="346334"/>
          </a:xfrm>
        </p:grpSpPr>
        <p:sp>
          <p:nvSpPr>
            <p:cNvPr id="1100" name="Google Shape;1100;p40"/>
            <p:cNvSpPr/>
            <p:nvPr/>
          </p:nvSpPr>
          <p:spPr>
            <a:xfrm>
              <a:off x="3757395" y="1392123"/>
              <a:ext cx="60979" cy="138088"/>
            </a:xfrm>
            <a:custGeom>
              <a:avLst/>
              <a:gdLst/>
              <a:ahLst/>
              <a:cxnLst/>
              <a:rect l="l" t="t" r="r" b="b"/>
              <a:pathLst>
                <a:path w="2325" h="5265" extrusionOk="0">
                  <a:moveTo>
                    <a:pt x="2001" y="1"/>
                  </a:moveTo>
                  <a:cubicBezTo>
                    <a:pt x="1999" y="1"/>
                    <a:pt x="1996" y="1"/>
                    <a:pt x="1993" y="1"/>
                  </a:cubicBezTo>
                  <a:lnTo>
                    <a:pt x="333" y="1"/>
                  </a:ln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2325" y="5265"/>
                  </a:lnTo>
                  <a:lnTo>
                    <a:pt x="2325" y="333"/>
                  </a:lnTo>
                  <a:cubicBezTo>
                    <a:pt x="2325" y="148"/>
                    <a:pt x="2180" y="1"/>
                    <a:pt x="2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3757395" y="1392123"/>
              <a:ext cx="29060" cy="138088"/>
            </a:xfrm>
            <a:custGeom>
              <a:avLst/>
              <a:gdLst/>
              <a:ahLst/>
              <a:cxnLst/>
              <a:rect l="l" t="t" r="r" b="b"/>
              <a:pathLst>
                <a:path w="1108" h="5265" extrusionOk="0">
                  <a:moveTo>
                    <a:pt x="333" y="1"/>
                  </a:move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776" y="5265"/>
                  </a:lnTo>
                  <a:lnTo>
                    <a:pt x="776" y="333"/>
                  </a:lnTo>
                  <a:cubicBezTo>
                    <a:pt x="776" y="150"/>
                    <a:pt x="925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3849532" y="1357818"/>
              <a:ext cx="60979" cy="172393"/>
            </a:xfrm>
            <a:custGeom>
              <a:avLst/>
              <a:gdLst/>
              <a:ahLst/>
              <a:cxnLst/>
              <a:rect l="l" t="t" r="r" b="b"/>
              <a:pathLst>
                <a:path w="2325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2324" y="6573"/>
                  </a:lnTo>
                  <a:lnTo>
                    <a:pt x="2324" y="337"/>
                  </a:lnTo>
                  <a:cubicBezTo>
                    <a:pt x="2324" y="149"/>
                    <a:pt x="2175" y="0"/>
                    <a:pt x="1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3849532" y="1357818"/>
              <a:ext cx="29060" cy="172393"/>
            </a:xfrm>
            <a:custGeom>
              <a:avLst/>
              <a:gdLst/>
              <a:ahLst/>
              <a:cxnLst/>
              <a:rect l="l" t="t" r="r" b="b"/>
              <a:pathLst>
                <a:path w="1108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775" y="6573"/>
                  </a:lnTo>
                  <a:lnTo>
                    <a:pt x="775" y="337"/>
                  </a:lnTo>
                  <a:cubicBezTo>
                    <a:pt x="775" y="149"/>
                    <a:pt x="924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3941643" y="1323748"/>
              <a:ext cx="61005" cy="206463"/>
            </a:xfrm>
            <a:custGeom>
              <a:avLst/>
              <a:gdLst/>
              <a:ahLst/>
              <a:cxnLst/>
              <a:rect l="l" t="t" r="r" b="b"/>
              <a:pathLst>
                <a:path w="2326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2325" y="7872"/>
                  </a:lnTo>
                  <a:lnTo>
                    <a:pt x="2325" y="332"/>
                  </a:lnTo>
                  <a:cubicBezTo>
                    <a:pt x="2325" y="149"/>
                    <a:pt x="2176" y="0"/>
                    <a:pt x="1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3941643" y="1323748"/>
              <a:ext cx="29060" cy="206463"/>
            </a:xfrm>
            <a:custGeom>
              <a:avLst/>
              <a:gdLst/>
              <a:ahLst/>
              <a:cxnLst/>
              <a:rect l="l" t="t" r="r" b="b"/>
              <a:pathLst>
                <a:path w="1108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776" y="7872"/>
                  </a:lnTo>
                  <a:lnTo>
                    <a:pt x="776" y="332"/>
                  </a:lnTo>
                  <a:cubicBezTo>
                    <a:pt x="776" y="149"/>
                    <a:pt x="925" y="0"/>
                    <a:pt x="1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033780" y="1289547"/>
              <a:ext cx="60979" cy="240664"/>
            </a:xfrm>
            <a:custGeom>
              <a:avLst/>
              <a:gdLst/>
              <a:ahLst/>
              <a:cxnLst/>
              <a:rect l="l" t="t" r="r" b="b"/>
              <a:pathLst>
                <a:path w="2325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2325" y="9176"/>
                  </a:lnTo>
                  <a:lnTo>
                    <a:pt x="2325" y="332"/>
                  </a:lnTo>
                  <a:cubicBezTo>
                    <a:pt x="2325" y="149"/>
                    <a:pt x="2175" y="0"/>
                    <a:pt x="1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033780" y="1289547"/>
              <a:ext cx="29191" cy="240664"/>
            </a:xfrm>
            <a:custGeom>
              <a:avLst/>
              <a:gdLst/>
              <a:ahLst/>
              <a:cxnLst/>
              <a:rect l="l" t="t" r="r" b="b"/>
              <a:pathLst>
                <a:path w="1113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775" y="9176"/>
                  </a:lnTo>
                  <a:lnTo>
                    <a:pt x="775" y="332"/>
                  </a:lnTo>
                  <a:cubicBezTo>
                    <a:pt x="775" y="149"/>
                    <a:pt x="924" y="0"/>
                    <a:pt x="1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3772029" y="1194132"/>
              <a:ext cx="313130" cy="126338"/>
            </a:xfrm>
            <a:custGeom>
              <a:avLst/>
              <a:gdLst/>
              <a:ahLst/>
              <a:cxnLst/>
              <a:rect l="l" t="t" r="r" b="b"/>
              <a:pathLst>
                <a:path w="11939" h="4817" extrusionOk="0">
                  <a:moveTo>
                    <a:pt x="9603" y="0"/>
                  </a:moveTo>
                  <a:cubicBezTo>
                    <a:pt x="9429" y="0"/>
                    <a:pt x="9327" y="190"/>
                    <a:pt x="9427" y="332"/>
                  </a:cubicBezTo>
                  <a:lnTo>
                    <a:pt x="9764" y="818"/>
                  </a:lnTo>
                  <a:cubicBezTo>
                    <a:pt x="8624" y="1502"/>
                    <a:pt x="4976" y="3426"/>
                    <a:pt x="1" y="3426"/>
                  </a:cubicBezTo>
                  <a:lnTo>
                    <a:pt x="1" y="4817"/>
                  </a:lnTo>
                  <a:cubicBezTo>
                    <a:pt x="2705" y="4812"/>
                    <a:pt x="5385" y="4288"/>
                    <a:pt x="7897" y="3282"/>
                  </a:cubicBezTo>
                  <a:cubicBezTo>
                    <a:pt x="8816" y="2916"/>
                    <a:pt x="9711" y="2478"/>
                    <a:pt x="10563" y="1968"/>
                  </a:cubicBezTo>
                  <a:lnTo>
                    <a:pt x="10861" y="2401"/>
                  </a:lnTo>
                  <a:cubicBezTo>
                    <a:pt x="10905" y="2462"/>
                    <a:pt x="10970" y="2491"/>
                    <a:pt x="11035" y="2491"/>
                  </a:cubicBezTo>
                  <a:cubicBezTo>
                    <a:pt x="11120" y="2491"/>
                    <a:pt x="11204" y="2441"/>
                    <a:pt x="11236" y="2348"/>
                  </a:cubicBezTo>
                  <a:lnTo>
                    <a:pt x="11896" y="352"/>
                  </a:lnTo>
                  <a:cubicBezTo>
                    <a:pt x="11939" y="222"/>
                    <a:pt x="11847" y="82"/>
                    <a:pt x="11708" y="73"/>
                  </a:cubicBezTo>
                  <a:lnTo>
                    <a:pt x="9610" y="0"/>
                  </a:lnTo>
                  <a:cubicBezTo>
                    <a:pt x="9608" y="0"/>
                    <a:pt x="9606" y="0"/>
                    <a:pt x="9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3752359" y="1386956"/>
              <a:ext cx="71077" cy="148317"/>
            </a:xfrm>
            <a:custGeom>
              <a:avLst/>
              <a:gdLst/>
              <a:ahLst/>
              <a:cxnLst/>
              <a:rect l="l" t="t" r="r" b="b"/>
              <a:pathLst>
                <a:path w="2710" h="5655" extrusionOk="0">
                  <a:moveTo>
                    <a:pt x="2185" y="386"/>
                  </a:moveTo>
                  <a:cubicBezTo>
                    <a:pt x="2262" y="386"/>
                    <a:pt x="2320" y="448"/>
                    <a:pt x="2320" y="525"/>
                  </a:cubicBezTo>
                  <a:lnTo>
                    <a:pt x="2320" y="5265"/>
                  </a:lnTo>
                  <a:lnTo>
                    <a:pt x="385" y="5265"/>
                  </a:lnTo>
                  <a:lnTo>
                    <a:pt x="385" y="525"/>
                  </a:lnTo>
                  <a:cubicBezTo>
                    <a:pt x="385" y="448"/>
                    <a:pt x="448" y="386"/>
                    <a:pt x="525" y="386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5462"/>
                  </a:lnTo>
                  <a:cubicBezTo>
                    <a:pt x="0" y="5568"/>
                    <a:pt x="87" y="5654"/>
                    <a:pt x="193" y="5654"/>
                  </a:cubicBezTo>
                  <a:lnTo>
                    <a:pt x="2517" y="5654"/>
                  </a:lnTo>
                  <a:cubicBezTo>
                    <a:pt x="2623" y="5654"/>
                    <a:pt x="2709" y="5568"/>
                    <a:pt x="2709" y="5462"/>
                  </a:cubicBezTo>
                  <a:lnTo>
                    <a:pt x="2709" y="530"/>
                  </a:lnTo>
                  <a:cubicBezTo>
                    <a:pt x="2709" y="236"/>
                    <a:pt x="2474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3844365" y="1352756"/>
              <a:ext cx="71181" cy="182517"/>
            </a:xfrm>
            <a:custGeom>
              <a:avLst/>
              <a:gdLst/>
              <a:ahLst/>
              <a:cxnLst/>
              <a:rect l="l" t="t" r="r" b="b"/>
              <a:pathLst>
                <a:path w="2714" h="6959" extrusionOk="0">
                  <a:moveTo>
                    <a:pt x="2189" y="390"/>
                  </a:moveTo>
                  <a:cubicBezTo>
                    <a:pt x="2266" y="390"/>
                    <a:pt x="2329" y="453"/>
                    <a:pt x="2329" y="530"/>
                  </a:cubicBezTo>
                  <a:lnTo>
                    <a:pt x="2329" y="6569"/>
                  </a:lnTo>
                  <a:lnTo>
                    <a:pt x="390" y="6569"/>
                  </a:lnTo>
                  <a:lnTo>
                    <a:pt x="390" y="530"/>
                  </a:lnTo>
                  <a:cubicBezTo>
                    <a:pt x="390" y="453"/>
                    <a:pt x="452" y="390"/>
                    <a:pt x="529" y="390"/>
                  </a:cubicBezTo>
                  <a:close/>
                  <a:moveTo>
                    <a:pt x="529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6766"/>
                  </a:lnTo>
                  <a:cubicBezTo>
                    <a:pt x="0" y="6872"/>
                    <a:pt x="87" y="6958"/>
                    <a:pt x="197" y="6958"/>
                  </a:cubicBezTo>
                  <a:lnTo>
                    <a:pt x="2521" y="6958"/>
                  </a:lnTo>
                  <a:cubicBezTo>
                    <a:pt x="2627" y="6958"/>
                    <a:pt x="2714" y="6872"/>
                    <a:pt x="2714" y="6766"/>
                  </a:cubicBezTo>
                  <a:lnTo>
                    <a:pt x="2714" y="530"/>
                  </a:lnTo>
                  <a:cubicBezTo>
                    <a:pt x="2714" y="236"/>
                    <a:pt x="2478" y="1"/>
                    <a:pt x="2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3936476" y="1318686"/>
              <a:ext cx="71208" cy="216587"/>
            </a:xfrm>
            <a:custGeom>
              <a:avLst/>
              <a:gdLst/>
              <a:ahLst/>
              <a:cxnLst/>
              <a:rect l="l" t="t" r="r" b="b"/>
              <a:pathLst>
                <a:path w="2715" h="8258" extrusionOk="0">
                  <a:moveTo>
                    <a:pt x="2190" y="385"/>
                  </a:moveTo>
                  <a:cubicBezTo>
                    <a:pt x="2267" y="385"/>
                    <a:pt x="2330" y="448"/>
                    <a:pt x="2330" y="525"/>
                  </a:cubicBezTo>
                  <a:lnTo>
                    <a:pt x="2330" y="7868"/>
                  </a:lnTo>
                  <a:lnTo>
                    <a:pt x="390" y="7868"/>
                  </a:lnTo>
                  <a:lnTo>
                    <a:pt x="390" y="525"/>
                  </a:lnTo>
                  <a:cubicBezTo>
                    <a:pt x="390" y="448"/>
                    <a:pt x="453" y="385"/>
                    <a:pt x="530" y="385"/>
                  </a:cubicBezTo>
                  <a:close/>
                  <a:moveTo>
                    <a:pt x="530" y="1"/>
                  </a:moveTo>
                  <a:cubicBezTo>
                    <a:pt x="236" y="1"/>
                    <a:pt x="1" y="236"/>
                    <a:pt x="1" y="525"/>
                  </a:cubicBezTo>
                  <a:lnTo>
                    <a:pt x="1" y="8065"/>
                  </a:lnTo>
                  <a:cubicBezTo>
                    <a:pt x="1" y="8171"/>
                    <a:pt x="87" y="8257"/>
                    <a:pt x="198" y="8257"/>
                  </a:cubicBezTo>
                  <a:lnTo>
                    <a:pt x="2522" y="8257"/>
                  </a:lnTo>
                  <a:cubicBezTo>
                    <a:pt x="2628" y="8257"/>
                    <a:pt x="2715" y="8171"/>
                    <a:pt x="2715" y="8065"/>
                  </a:cubicBezTo>
                  <a:lnTo>
                    <a:pt x="2715" y="525"/>
                  </a:lnTo>
                  <a:cubicBezTo>
                    <a:pt x="2715" y="236"/>
                    <a:pt x="2479" y="1"/>
                    <a:pt x="2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4028744" y="1284485"/>
              <a:ext cx="71181" cy="250787"/>
            </a:xfrm>
            <a:custGeom>
              <a:avLst/>
              <a:gdLst/>
              <a:ahLst/>
              <a:cxnLst/>
              <a:rect l="l" t="t" r="r" b="b"/>
              <a:pathLst>
                <a:path w="2714" h="9562" extrusionOk="0">
                  <a:moveTo>
                    <a:pt x="2185" y="390"/>
                  </a:moveTo>
                  <a:cubicBezTo>
                    <a:pt x="2262" y="390"/>
                    <a:pt x="2324" y="448"/>
                    <a:pt x="2324" y="525"/>
                  </a:cubicBezTo>
                  <a:lnTo>
                    <a:pt x="2324" y="9172"/>
                  </a:lnTo>
                  <a:lnTo>
                    <a:pt x="385" y="9172"/>
                  </a:lnTo>
                  <a:lnTo>
                    <a:pt x="390" y="525"/>
                  </a:lnTo>
                  <a:cubicBezTo>
                    <a:pt x="390" y="448"/>
                    <a:pt x="448" y="390"/>
                    <a:pt x="525" y="390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25"/>
                  </a:cubicBezTo>
                  <a:lnTo>
                    <a:pt x="0" y="9369"/>
                  </a:lnTo>
                  <a:cubicBezTo>
                    <a:pt x="0" y="9475"/>
                    <a:pt x="87" y="9561"/>
                    <a:pt x="193" y="9561"/>
                  </a:cubicBezTo>
                  <a:lnTo>
                    <a:pt x="2517" y="9561"/>
                  </a:lnTo>
                  <a:cubicBezTo>
                    <a:pt x="2627" y="9561"/>
                    <a:pt x="2714" y="9475"/>
                    <a:pt x="2714" y="9369"/>
                  </a:cubicBezTo>
                  <a:lnTo>
                    <a:pt x="2714" y="525"/>
                  </a:lnTo>
                  <a:cubicBezTo>
                    <a:pt x="2714" y="236"/>
                    <a:pt x="2478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3818872" y="1188939"/>
              <a:ext cx="272346" cy="97225"/>
            </a:xfrm>
            <a:custGeom>
              <a:avLst/>
              <a:gdLst/>
              <a:ahLst/>
              <a:cxnLst/>
              <a:rect l="l" t="t" r="r" b="b"/>
              <a:pathLst>
                <a:path w="10384" h="3707" extrusionOk="0">
                  <a:moveTo>
                    <a:pt x="7816" y="1"/>
                  </a:moveTo>
                  <a:cubicBezTo>
                    <a:pt x="7487" y="1"/>
                    <a:pt x="7292" y="370"/>
                    <a:pt x="7478" y="641"/>
                  </a:cubicBezTo>
                  <a:lnTo>
                    <a:pt x="7699" y="954"/>
                  </a:lnTo>
                  <a:cubicBezTo>
                    <a:pt x="6563" y="1608"/>
                    <a:pt x="3888" y="2931"/>
                    <a:pt x="246" y="3316"/>
                  </a:cubicBezTo>
                  <a:cubicBezTo>
                    <a:pt x="0" y="3345"/>
                    <a:pt x="19" y="3706"/>
                    <a:pt x="265" y="3706"/>
                  </a:cubicBezTo>
                  <a:lnTo>
                    <a:pt x="284" y="3706"/>
                  </a:lnTo>
                  <a:cubicBezTo>
                    <a:pt x="4215" y="3288"/>
                    <a:pt x="7045" y="1801"/>
                    <a:pt x="8079" y="1185"/>
                  </a:cubicBezTo>
                  <a:cubicBezTo>
                    <a:pt x="8170" y="1127"/>
                    <a:pt x="8199" y="997"/>
                    <a:pt x="8137" y="906"/>
                  </a:cubicBezTo>
                  <a:lnTo>
                    <a:pt x="7800" y="420"/>
                  </a:lnTo>
                  <a:cubicBezTo>
                    <a:pt x="7790" y="405"/>
                    <a:pt x="7800" y="391"/>
                    <a:pt x="7814" y="391"/>
                  </a:cubicBezTo>
                  <a:lnTo>
                    <a:pt x="9912" y="468"/>
                  </a:lnTo>
                  <a:cubicBezTo>
                    <a:pt x="9927" y="468"/>
                    <a:pt x="9932" y="477"/>
                    <a:pt x="9927" y="487"/>
                  </a:cubicBezTo>
                  <a:lnTo>
                    <a:pt x="9268" y="2484"/>
                  </a:lnTo>
                  <a:cubicBezTo>
                    <a:pt x="9265" y="2490"/>
                    <a:pt x="9256" y="2494"/>
                    <a:pt x="9249" y="2494"/>
                  </a:cubicBezTo>
                  <a:cubicBezTo>
                    <a:pt x="9244" y="2494"/>
                    <a:pt x="9241" y="2492"/>
                    <a:pt x="9239" y="2489"/>
                  </a:cubicBezTo>
                  <a:lnTo>
                    <a:pt x="8936" y="2056"/>
                  </a:lnTo>
                  <a:cubicBezTo>
                    <a:pt x="8898" y="2000"/>
                    <a:pt x="8837" y="1970"/>
                    <a:pt x="8775" y="1970"/>
                  </a:cubicBezTo>
                  <a:cubicBezTo>
                    <a:pt x="8741" y="1970"/>
                    <a:pt x="8707" y="1979"/>
                    <a:pt x="8676" y="1998"/>
                  </a:cubicBezTo>
                  <a:cubicBezTo>
                    <a:pt x="7954" y="2436"/>
                    <a:pt x="7203" y="2816"/>
                    <a:pt x="6429" y="3143"/>
                  </a:cubicBezTo>
                  <a:cubicBezTo>
                    <a:pt x="6229" y="3237"/>
                    <a:pt x="6318" y="3515"/>
                    <a:pt x="6505" y="3515"/>
                  </a:cubicBezTo>
                  <a:cubicBezTo>
                    <a:pt x="6529" y="3515"/>
                    <a:pt x="6555" y="3510"/>
                    <a:pt x="6583" y="3499"/>
                  </a:cubicBezTo>
                  <a:cubicBezTo>
                    <a:pt x="7319" y="3186"/>
                    <a:pt x="8031" y="2830"/>
                    <a:pt x="8719" y="2426"/>
                  </a:cubicBezTo>
                  <a:lnTo>
                    <a:pt x="8916" y="2710"/>
                  </a:lnTo>
                  <a:cubicBezTo>
                    <a:pt x="8999" y="2826"/>
                    <a:pt x="9124" y="2882"/>
                    <a:pt x="9248" y="2882"/>
                  </a:cubicBezTo>
                  <a:cubicBezTo>
                    <a:pt x="9411" y="2882"/>
                    <a:pt x="9573" y="2785"/>
                    <a:pt x="9633" y="2604"/>
                  </a:cubicBezTo>
                  <a:lnTo>
                    <a:pt x="10297" y="612"/>
                  </a:lnTo>
                  <a:cubicBezTo>
                    <a:pt x="10384" y="352"/>
                    <a:pt x="10196" y="88"/>
                    <a:pt x="9927" y="78"/>
                  </a:cubicBezTo>
                  <a:lnTo>
                    <a:pt x="7829" y="1"/>
                  </a:lnTo>
                  <a:cubicBezTo>
                    <a:pt x="7825" y="1"/>
                    <a:pt x="7820" y="1"/>
                    <a:pt x="7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766863" y="1277771"/>
              <a:ext cx="210292" cy="47891"/>
            </a:xfrm>
            <a:custGeom>
              <a:avLst/>
              <a:gdLst/>
              <a:ahLst/>
              <a:cxnLst/>
              <a:rect l="l" t="t" r="r" b="b"/>
              <a:pathLst>
                <a:path w="8018" h="1826" extrusionOk="0">
                  <a:moveTo>
                    <a:pt x="1485" y="0"/>
                  </a:moveTo>
                  <a:cubicBezTo>
                    <a:pt x="1477" y="0"/>
                    <a:pt x="1468" y="1"/>
                    <a:pt x="1459" y="2"/>
                  </a:cubicBezTo>
                  <a:cubicBezTo>
                    <a:pt x="1040" y="30"/>
                    <a:pt x="612" y="45"/>
                    <a:pt x="198" y="45"/>
                  </a:cubicBezTo>
                  <a:cubicBezTo>
                    <a:pt x="87" y="45"/>
                    <a:pt x="1" y="131"/>
                    <a:pt x="1" y="237"/>
                  </a:cubicBezTo>
                  <a:lnTo>
                    <a:pt x="1" y="1633"/>
                  </a:lnTo>
                  <a:cubicBezTo>
                    <a:pt x="1" y="1739"/>
                    <a:pt x="87" y="1825"/>
                    <a:pt x="198" y="1825"/>
                  </a:cubicBezTo>
                  <a:cubicBezTo>
                    <a:pt x="2787" y="1816"/>
                    <a:pt x="5351" y="1344"/>
                    <a:pt x="7776" y="430"/>
                  </a:cubicBezTo>
                  <a:cubicBezTo>
                    <a:pt x="8018" y="367"/>
                    <a:pt x="7932" y="43"/>
                    <a:pt x="7736" y="43"/>
                  </a:cubicBezTo>
                  <a:cubicBezTo>
                    <a:pt x="7706" y="43"/>
                    <a:pt x="7672" y="51"/>
                    <a:pt x="7637" y="69"/>
                  </a:cubicBezTo>
                  <a:cubicBezTo>
                    <a:pt x="5322" y="940"/>
                    <a:pt x="2868" y="1402"/>
                    <a:pt x="395" y="1435"/>
                  </a:cubicBezTo>
                  <a:lnTo>
                    <a:pt x="395" y="430"/>
                  </a:lnTo>
                  <a:cubicBezTo>
                    <a:pt x="756" y="425"/>
                    <a:pt x="1122" y="411"/>
                    <a:pt x="1488" y="391"/>
                  </a:cubicBezTo>
                  <a:cubicBezTo>
                    <a:pt x="1748" y="382"/>
                    <a:pt x="1730" y="0"/>
                    <a:pt x="1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40"/>
          <p:cNvGrpSpPr/>
          <p:nvPr/>
        </p:nvGrpSpPr>
        <p:grpSpPr>
          <a:xfrm>
            <a:off x="6692563" y="1129694"/>
            <a:ext cx="365139" cy="365244"/>
            <a:chOff x="6057400" y="1232754"/>
            <a:chExt cx="365139" cy="365244"/>
          </a:xfrm>
        </p:grpSpPr>
        <p:sp>
          <p:nvSpPr>
            <p:cNvPr id="1116" name="Google Shape;1116;p40"/>
            <p:cNvSpPr/>
            <p:nvPr/>
          </p:nvSpPr>
          <p:spPr>
            <a:xfrm>
              <a:off x="6063066" y="1238950"/>
              <a:ext cx="269199" cy="269199"/>
            </a:xfrm>
            <a:custGeom>
              <a:avLst/>
              <a:gdLst/>
              <a:ahLst/>
              <a:cxnLst/>
              <a:rect l="l" t="t" r="r" b="b"/>
              <a:pathLst>
                <a:path w="10264" h="10264" extrusionOk="0">
                  <a:moveTo>
                    <a:pt x="4817" y="0"/>
                  </a:moveTo>
                  <a:cubicBezTo>
                    <a:pt x="4596" y="0"/>
                    <a:pt x="4403" y="159"/>
                    <a:pt x="4360" y="376"/>
                  </a:cubicBezTo>
                  <a:lnTo>
                    <a:pt x="4129" y="1540"/>
                  </a:lnTo>
                  <a:cubicBezTo>
                    <a:pt x="3840" y="1617"/>
                    <a:pt x="3566" y="1733"/>
                    <a:pt x="3306" y="1877"/>
                  </a:cubicBezTo>
                  <a:lnTo>
                    <a:pt x="2320" y="1218"/>
                  </a:lnTo>
                  <a:cubicBezTo>
                    <a:pt x="2240" y="1167"/>
                    <a:pt x="2151" y="1142"/>
                    <a:pt x="2062" y="1142"/>
                  </a:cubicBezTo>
                  <a:cubicBezTo>
                    <a:pt x="1941" y="1142"/>
                    <a:pt x="1821" y="1189"/>
                    <a:pt x="1733" y="1280"/>
                  </a:cubicBezTo>
                  <a:lnTo>
                    <a:pt x="1280" y="1728"/>
                  </a:lnTo>
                  <a:cubicBezTo>
                    <a:pt x="1126" y="1887"/>
                    <a:pt x="1097" y="2132"/>
                    <a:pt x="1223" y="2315"/>
                  </a:cubicBezTo>
                  <a:lnTo>
                    <a:pt x="1882" y="3306"/>
                  </a:lnTo>
                  <a:cubicBezTo>
                    <a:pt x="1733" y="3561"/>
                    <a:pt x="1622" y="3840"/>
                    <a:pt x="1540" y="4124"/>
                  </a:cubicBezTo>
                  <a:lnTo>
                    <a:pt x="376" y="4360"/>
                  </a:lnTo>
                  <a:cubicBezTo>
                    <a:pt x="159" y="4403"/>
                    <a:pt x="0" y="4591"/>
                    <a:pt x="5" y="4817"/>
                  </a:cubicBezTo>
                  <a:lnTo>
                    <a:pt x="5" y="5447"/>
                  </a:lnTo>
                  <a:cubicBezTo>
                    <a:pt x="0" y="5673"/>
                    <a:pt x="159" y="5861"/>
                    <a:pt x="376" y="5904"/>
                  </a:cubicBezTo>
                  <a:lnTo>
                    <a:pt x="1540" y="6140"/>
                  </a:lnTo>
                  <a:cubicBezTo>
                    <a:pt x="1622" y="6424"/>
                    <a:pt x="1733" y="6703"/>
                    <a:pt x="1882" y="6958"/>
                  </a:cubicBezTo>
                  <a:lnTo>
                    <a:pt x="1223" y="7949"/>
                  </a:lnTo>
                  <a:cubicBezTo>
                    <a:pt x="1097" y="8132"/>
                    <a:pt x="1126" y="8378"/>
                    <a:pt x="1280" y="8536"/>
                  </a:cubicBezTo>
                  <a:lnTo>
                    <a:pt x="1733" y="8984"/>
                  </a:lnTo>
                  <a:cubicBezTo>
                    <a:pt x="1821" y="9076"/>
                    <a:pt x="1941" y="9122"/>
                    <a:pt x="2062" y="9122"/>
                  </a:cubicBezTo>
                  <a:cubicBezTo>
                    <a:pt x="2151" y="9122"/>
                    <a:pt x="2240" y="9097"/>
                    <a:pt x="2320" y="9046"/>
                  </a:cubicBezTo>
                  <a:lnTo>
                    <a:pt x="3306" y="8387"/>
                  </a:lnTo>
                  <a:cubicBezTo>
                    <a:pt x="3566" y="8532"/>
                    <a:pt x="3840" y="8647"/>
                    <a:pt x="4129" y="8724"/>
                  </a:cubicBezTo>
                  <a:lnTo>
                    <a:pt x="4360" y="9888"/>
                  </a:lnTo>
                  <a:cubicBezTo>
                    <a:pt x="4403" y="10105"/>
                    <a:pt x="4596" y="10264"/>
                    <a:pt x="4817" y="10264"/>
                  </a:cubicBezTo>
                  <a:lnTo>
                    <a:pt x="5447" y="10264"/>
                  </a:lnTo>
                  <a:cubicBezTo>
                    <a:pt x="5673" y="10264"/>
                    <a:pt x="5861" y="10105"/>
                    <a:pt x="5904" y="9888"/>
                  </a:cubicBezTo>
                  <a:lnTo>
                    <a:pt x="6140" y="8724"/>
                  </a:lnTo>
                  <a:cubicBezTo>
                    <a:pt x="6424" y="8647"/>
                    <a:pt x="6703" y="8532"/>
                    <a:pt x="6958" y="8387"/>
                  </a:cubicBezTo>
                  <a:lnTo>
                    <a:pt x="7949" y="9046"/>
                  </a:lnTo>
                  <a:cubicBezTo>
                    <a:pt x="8027" y="9097"/>
                    <a:pt x="8115" y="9122"/>
                    <a:pt x="8203" y="9122"/>
                  </a:cubicBezTo>
                  <a:cubicBezTo>
                    <a:pt x="8324" y="9122"/>
                    <a:pt x="8445" y="9076"/>
                    <a:pt x="8536" y="8984"/>
                  </a:cubicBezTo>
                  <a:lnTo>
                    <a:pt x="8984" y="8536"/>
                  </a:lnTo>
                  <a:cubicBezTo>
                    <a:pt x="9143" y="8378"/>
                    <a:pt x="9167" y="8132"/>
                    <a:pt x="9046" y="7949"/>
                  </a:cubicBezTo>
                  <a:lnTo>
                    <a:pt x="8387" y="6958"/>
                  </a:lnTo>
                  <a:cubicBezTo>
                    <a:pt x="8532" y="6703"/>
                    <a:pt x="8647" y="6424"/>
                    <a:pt x="8724" y="6140"/>
                  </a:cubicBezTo>
                  <a:lnTo>
                    <a:pt x="9888" y="5904"/>
                  </a:lnTo>
                  <a:cubicBezTo>
                    <a:pt x="10105" y="5861"/>
                    <a:pt x="10264" y="5673"/>
                    <a:pt x="10264" y="5447"/>
                  </a:cubicBezTo>
                  <a:lnTo>
                    <a:pt x="10264" y="4817"/>
                  </a:lnTo>
                  <a:cubicBezTo>
                    <a:pt x="10264" y="4591"/>
                    <a:pt x="10110" y="4403"/>
                    <a:pt x="9893" y="4360"/>
                  </a:cubicBezTo>
                  <a:lnTo>
                    <a:pt x="8729" y="4124"/>
                  </a:lnTo>
                  <a:cubicBezTo>
                    <a:pt x="8647" y="3840"/>
                    <a:pt x="8536" y="3561"/>
                    <a:pt x="8387" y="3306"/>
                  </a:cubicBezTo>
                  <a:lnTo>
                    <a:pt x="9046" y="2315"/>
                  </a:lnTo>
                  <a:cubicBezTo>
                    <a:pt x="9172" y="2132"/>
                    <a:pt x="9143" y="1887"/>
                    <a:pt x="8989" y="1728"/>
                  </a:cubicBezTo>
                  <a:lnTo>
                    <a:pt x="8536" y="1280"/>
                  </a:lnTo>
                  <a:cubicBezTo>
                    <a:pt x="8447" y="1189"/>
                    <a:pt x="8328" y="1142"/>
                    <a:pt x="8207" y="1142"/>
                  </a:cubicBezTo>
                  <a:cubicBezTo>
                    <a:pt x="8118" y="1142"/>
                    <a:pt x="8029" y="1167"/>
                    <a:pt x="7949" y="1218"/>
                  </a:cubicBezTo>
                  <a:lnTo>
                    <a:pt x="6963" y="1877"/>
                  </a:lnTo>
                  <a:cubicBezTo>
                    <a:pt x="6703" y="1733"/>
                    <a:pt x="6429" y="1617"/>
                    <a:pt x="6140" y="1540"/>
                  </a:cubicBezTo>
                  <a:lnTo>
                    <a:pt x="5909" y="376"/>
                  </a:lnTo>
                  <a:cubicBezTo>
                    <a:pt x="5866" y="159"/>
                    <a:pt x="5673" y="0"/>
                    <a:pt x="5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6133986" y="1314538"/>
              <a:ext cx="122823" cy="118076"/>
            </a:xfrm>
            <a:custGeom>
              <a:avLst/>
              <a:gdLst/>
              <a:ahLst/>
              <a:cxnLst/>
              <a:rect l="l" t="t" r="r" b="b"/>
              <a:pathLst>
                <a:path w="4683" h="4502" extrusionOk="0">
                  <a:moveTo>
                    <a:pt x="2439" y="1"/>
                  </a:moveTo>
                  <a:cubicBezTo>
                    <a:pt x="2436" y="1"/>
                    <a:pt x="2433" y="1"/>
                    <a:pt x="2430" y="1"/>
                  </a:cubicBezTo>
                  <a:cubicBezTo>
                    <a:pt x="1521" y="1"/>
                    <a:pt x="698" y="544"/>
                    <a:pt x="352" y="1386"/>
                  </a:cubicBezTo>
                  <a:cubicBezTo>
                    <a:pt x="1" y="2228"/>
                    <a:pt x="193" y="3196"/>
                    <a:pt x="838" y="3840"/>
                  </a:cubicBezTo>
                  <a:cubicBezTo>
                    <a:pt x="1270" y="4272"/>
                    <a:pt x="1846" y="4501"/>
                    <a:pt x="2433" y="4501"/>
                  </a:cubicBezTo>
                  <a:cubicBezTo>
                    <a:pt x="2722" y="4501"/>
                    <a:pt x="3014" y="4446"/>
                    <a:pt x="3292" y="4331"/>
                  </a:cubicBezTo>
                  <a:cubicBezTo>
                    <a:pt x="4134" y="3980"/>
                    <a:pt x="4682" y="3162"/>
                    <a:pt x="4682" y="2248"/>
                  </a:cubicBezTo>
                  <a:cubicBezTo>
                    <a:pt x="4682" y="1009"/>
                    <a:pt x="3677" y="1"/>
                    <a:pt x="2439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6158482" y="1344201"/>
              <a:ext cx="68664" cy="58750"/>
            </a:xfrm>
            <a:custGeom>
              <a:avLst/>
              <a:gdLst/>
              <a:ahLst/>
              <a:cxnLst/>
              <a:rect l="l" t="t" r="r" b="b"/>
              <a:pathLst>
                <a:path w="2618" h="2240" extrusionOk="0">
                  <a:moveTo>
                    <a:pt x="1496" y="0"/>
                  </a:moveTo>
                  <a:cubicBezTo>
                    <a:pt x="500" y="0"/>
                    <a:pt x="0" y="1203"/>
                    <a:pt x="703" y="1911"/>
                  </a:cubicBezTo>
                  <a:cubicBezTo>
                    <a:pt x="931" y="2138"/>
                    <a:pt x="1212" y="2240"/>
                    <a:pt x="1488" y="2240"/>
                  </a:cubicBezTo>
                  <a:cubicBezTo>
                    <a:pt x="2065" y="2240"/>
                    <a:pt x="2618" y="1794"/>
                    <a:pt x="2618" y="1117"/>
                  </a:cubicBezTo>
                  <a:cubicBezTo>
                    <a:pt x="2618" y="501"/>
                    <a:pt x="2112" y="0"/>
                    <a:pt x="1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6161131" y="1345591"/>
              <a:ext cx="48101" cy="42934"/>
            </a:xfrm>
            <a:custGeom>
              <a:avLst/>
              <a:gdLst/>
              <a:ahLst/>
              <a:cxnLst/>
              <a:rect l="l" t="t" r="r" b="b"/>
              <a:pathLst>
                <a:path w="1834" h="1637" extrusionOk="0">
                  <a:moveTo>
                    <a:pt x="1054" y="0"/>
                  </a:moveTo>
                  <a:cubicBezTo>
                    <a:pt x="380" y="0"/>
                    <a:pt x="0" y="761"/>
                    <a:pt x="395" y="1299"/>
                  </a:cubicBezTo>
                  <a:cubicBezTo>
                    <a:pt x="561" y="1529"/>
                    <a:pt x="807" y="1636"/>
                    <a:pt x="1051" y="1636"/>
                  </a:cubicBezTo>
                  <a:cubicBezTo>
                    <a:pt x="1386" y="1636"/>
                    <a:pt x="1716" y="1434"/>
                    <a:pt x="1833" y="1064"/>
                  </a:cubicBezTo>
                  <a:cubicBezTo>
                    <a:pt x="1833" y="578"/>
                    <a:pt x="1516" y="145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6239866" y="1415749"/>
              <a:ext cx="176957" cy="176957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167" y="1"/>
                  </a:moveTo>
                  <a:cubicBezTo>
                    <a:pt x="3018" y="1"/>
                    <a:pt x="2892" y="102"/>
                    <a:pt x="2864" y="246"/>
                  </a:cubicBezTo>
                  <a:lnTo>
                    <a:pt x="2710" y="1011"/>
                  </a:lnTo>
                  <a:cubicBezTo>
                    <a:pt x="2522" y="1064"/>
                    <a:pt x="2339" y="1141"/>
                    <a:pt x="2171" y="1237"/>
                  </a:cubicBezTo>
                  <a:lnTo>
                    <a:pt x="1521" y="804"/>
                  </a:lnTo>
                  <a:cubicBezTo>
                    <a:pt x="1469" y="769"/>
                    <a:pt x="1410" y="752"/>
                    <a:pt x="1350" y="752"/>
                  </a:cubicBezTo>
                  <a:cubicBezTo>
                    <a:pt x="1272" y="752"/>
                    <a:pt x="1194" y="782"/>
                    <a:pt x="1136" y="843"/>
                  </a:cubicBezTo>
                  <a:lnTo>
                    <a:pt x="838" y="1136"/>
                  </a:lnTo>
                  <a:cubicBezTo>
                    <a:pt x="737" y="1237"/>
                    <a:pt x="722" y="1401"/>
                    <a:pt x="799" y="1521"/>
                  </a:cubicBezTo>
                  <a:lnTo>
                    <a:pt x="1232" y="2171"/>
                  </a:lnTo>
                  <a:cubicBezTo>
                    <a:pt x="1136" y="2339"/>
                    <a:pt x="1064" y="2522"/>
                    <a:pt x="1011" y="2714"/>
                  </a:cubicBezTo>
                  <a:lnTo>
                    <a:pt x="246" y="2864"/>
                  </a:lnTo>
                  <a:cubicBezTo>
                    <a:pt x="102" y="2892"/>
                    <a:pt x="1" y="3018"/>
                    <a:pt x="1" y="3167"/>
                  </a:cubicBezTo>
                  <a:lnTo>
                    <a:pt x="1" y="3581"/>
                  </a:lnTo>
                  <a:cubicBezTo>
                    <a:pt x="1" y="3730"/>
                    <a:pt x="102" y="3855"/>
                    <a:pt x="246" y="3884"/>
                  </a:cubicBezTo>
                  <a:lnTo>
                    <a:pt x="1011" y="4038"/>
                  </a:lnTo>
                  <a:cubicBezTo>
                    <a:pt x="1064" y="4225"/>
                    <a:pt x="1136" y="4408"/>
                    <a:pt x="1232" y="4577"/>
                  </a:cubicBezTo>
                  <a:lnTo>
                    <a:pt x="799" y="5226"/>
                  </a:lnTo>
                  <a:cubicBezTo>
                    <a:pt x="722" y="5346"/>
                    <a:pt x="737" y="5510"/>
                    <a:pt x="838" y="5611"/>
                  </a:cubicBezTo>
                  <a:lnTo>
                    <a:pt x="1136" y="5909"/>
                  </a:lnTo>
                  <a:cubicBezTo>
                    <a:pt x="1194" y="5967"/>
                    <a:pt x="1273" y="5997"/>
                    <a:pt x="1352" y="5997"/>
                  </a:cubicBezTo>
                  <a:cubicBezTo>
                    <a:pt x="1411" y="5997"/>
                    <a:pt x="1470" y="5981"/>
                    <a:pt x="1521" y="5948"/>
                  </a:cubicBezTo>
                  <a:lnTo>
                    <a:pt x="2171" y="5515"/>
                  </a:lnTo>
                  <a:cubicBezTo>
                    <a:pt x="2339" y="5611"/>
                    <a:pt x="2522" y="5683"/>
                    <a:pt x="2710" y="5736"/>
                  </a:cubicBezTo>
                  <a:lnTo>
                    <a:pt x="2864" y="6501"/>
                  </a:lnTo>
                  <a:cubicBezTo>
                    <a:pt x="2892" y="6646"/>
                    <a:pt x="3018" y="6747"/>
                    <a:pt x="3167" y="6747"/>
                  </a:cubicBezTo>
                  <a:lnTo>
                    <a:pt x="3581" y="6747"/>
                  </a:lnTo>
                  <a:cubicBezTo>
                    <a:pt x="3730" y="6747"/>
                    <a:pt x="3855" y="6646"/>
                    <a:pt x="3884" y="6501"/>
                  </a:cubicBezTo>
                  <a:lnTo>
                    <a:pt x="4038" y="5736"/>
                  </a:lnTo>
                  <a:cubicBezTo>
                    <a:pt x="4225" y="5683"/>
                    <a:pt x="4408" y="5611"/>
                    <a:pt x="4577" y="5515"/>
                  </a:cubicBezTo>
                  <a:lnTo>
                    <a:pt x="5226" y="5948"/>
                  </a:lnTo>
                  <a:cubicBezTo>
                    <a:pt x="5277" y="5981"/>
                    <a:pt x="5336" y="5997"/>
                    <a:pt x="5395" y="5997"/>
                  </a:cubicBezTo>
                  <a:cubicBezTo>
                    <a:pt x="5474" y="5997"/>
                    <a:pt x="5553" y="5967"/>
                    <a:pt x="5611" y="5909"/>
                  </a:cubicBezTo>
                  <a:lnTo>
                    <a:pt x="5905" y="5611"/>
                  </a:lnTo>
                  <a:cubicBezTo>
                    <a:pt x="6010" y="5510"/>
                    <a:pt x="6025" y="5346"/>
                    <a:pt x="5943" y="5226"/>
                  </a:cubicBezTo>
                  <a:lnTo>
                    <a:pt x="5515" y="4577"/>
                  </a:lnTo>
                  <a:cubicBezTo>
                    <a:pt x="5606" y="4408"/>
                    <a:pt x="5683" y="4225"/>
                    <a:pt x="5736" y="4038"/>
                  </a:cubicBezTo>
                  <a:lnTo>
                    <a:pt x="6501" y="3884"/>
                  </a:lnTo>
                  <a:cubicBezTo>
                    <a:pt x="6646" y="3855"/>
                    <a:pt x="6747" y="3730"/>
                    <a:pt x="6747" y="3581"/>
                  </a:cubicBezTo>
                  <a:lnTo>
                    <a:pt x="6747" y="3167"/>
                  </a:lnTo>
                  <a:cubicBezTo>
                    <a:pt x="6747" y="3018"/>
                    <a:pt x="6646" y="2892"/>
                    <a:pt x="6501" y="2864"/>
                  </a:cubicBezTo>
                  <a:lnTo>
                    <a:pt x="5736" y="2714"/>
                  </a:lnTo>
                  <a:cubicBezTo>
                    <a:pt x="5683" y="2522"/>
                    <a:pt x="5606" y="2339"/>
                    <a:pt x="5515" y="2171"/>
                  </a:cubicBezTo>
                  <a:lnTo>
                    <a:pt x="5943" y="1521"/>
                  </a:lnTo>
                  <a:cubicBezTo>
                    <a:pt x="6025" y="1401"/>
                    <a:pt x="6010" y="1237"/>
                    <a:pt x="5905" y="1136"/>
                  </a:cubicBezTo>
                  <a:lnTo>
                    <a:pt x="5611" y="843"/>
                  </a:lnTo>
                  <a:cubicBezTo>
                    <a:pt x="5553" y="782"/>
                    <a:pt x="5475" y="752"/>
                    <a:pt x="5397" y="752"/>
                  </a:cubicBezTo>
                  <a:cubicBezTo>
                    <a:pt x="5337" y="752"/>
                    <a:pt x="5278" y="769"/>
                    <a:pt x="5226" y="804"/>
                  </a:cubicBezTo>
                  <a:lnTo>
                    <a:pt x="4577" y="1237"/>
                  </a:lnTo>
                  <a:cubicBezTo>
                    <a:pt x="4408" y="1141"/>
                    <a:pt x="4225" y="1064"/>
                    <a:pt x="4038" y="1011"/>
                  </a:cubicBezTo>
                  <a:lnTo>
                    <a:pt x="3884" y="246"/>
                  </a:lnTo>
                  <a:cubicBezTo>
                    <a:pt x="3855" y="102"/>
                    <a:pt x="3730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269398" y="1460048"/>
              <a:ext cx="103258" cy="88387"/>
            </a:xfrm>
            <a:custGeom>
              <a:avLst/>
              <a:gdLst/>
              <a:ahLst/>
              <a:cxnLst/>
              <a:rect l="l" t="t" r="r" b="b"/>
              <a:pathLst>
                <a:path w="3937" h="3370" extrusionOk="0">
                  <a:moveTo>
                    <a:pt x="2252" y="1"/>
                  </a:moveTo>
                  <a:cubicBezTo>
                    <a:pt x="751" y="1"/>
                    <a:pt x="1" y="1815"/>
                    <a:pt x="1059" y="2878"/>
                  </a:cubicBezTo>
                  <a:cubicBezTo>
                    <a:pt x="1380" y="3199"/>
                    <a:pt x="1810" y="3370"/>
                    <a:pt x="2247" y="3370"/>
                  </a:cubicBezTo>
                  <a:cubicBezTo>
                    <a:pt x="2466" y="3370"/>
                    <a:pt x="2687" y="3327"/>
                    <a:pt x="2897" y="3239"/>
                  </a:cubicBezTo>
                  <a:cubicBezTo>
                    <a:pt x="3523" y="2979"/>
                    <a:pt x="3937" y="2368"/>
                    <a:pt x="3937" y="1685"/>
                  </a:cubicBezTo>
                  <a:cubicBezTo>
                    <a:pt x="3937" y="756"/>
                    <a:pt x="3181" y="1"/>
                    <a:pt x="2252" y="1"/>
                  </a:cubicBez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6293003" y="1477725"/>
              <a:ext cx="61976" cy="53111"/>
            </a:xfrm>
            <a:custGeom>
              <a:avLst/>
              <a:gdLst/>
              <a:ahLst/>
              <a:cxnLst/>
              <a:rect l="l" t="t" r="r" b="b"/>
              <a:pathLst>
                <a:path w="2363" h="2025" extrusionOk="0">
                  <a:moveTo>
                    <a:pt x="1352" y="0"/>
                  </a:moveTo>
                  <a:cubicBezTo>
                    <a:pt x="448" y="0"/>
                    <a:pt x="0" y="1088"/>
                    <a:pt x="635" y="1728"/>
                  </a:cubicBezTo>
                  <a:cubicBezTo>
                    <a:pt x="840" y="1932"/>
                    <a:pt x="1093" y="2024"/>
                    <a:pt x="1341" y="2024"/>
                  </a:cubicBezTo>
                  <a:cubicBezTo>
                    <a:pt x="1862" y="2024"/>
                    <a:pt x="2363" y="1620"/>
                    <a:pt x="2363" y="1011"/>
                  </a:cubicBezTo>
                  <a:cubicBezTo>
                    <a:pt x="2363" y="452"/>
                    <a:pt x="1911" y="0"/>
                    <a:pt x="1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6295390" y="1479220"/>
              <a:ext cx="41938" cy="37558"/>
            </a:xfrm>
            <a:custGeom>
              <a:avLst/>
              <a:gdLst/>
              <a:ahLst/>
              <a:cxnLst/>
              <a:rect l="l" t="t" r="r" b="b"/>
              <a:pathLst>
                <a:path w="1599" h="1432" extrusionOk="0">
                  <a:moveTo>
                    <a:pt x="920" y="1"/>
                  </a:moveTo>
                  <a:cubicBezTo>
                    <a:pt x="342" y="1"/>
                    <a:pt x="1" y="655"/>
                    <a:pt x="338" y="1127"/>
                  </a:cubicBezTo>
                  <a:cubicBezTo>
                    <a:pt x="484" y="1333"/>
                    <a:pt x="703" y="1431"/>
                    <a:pt x="921" y="1431"/>
                  </a:cubicBezTo>
                  <a:cubicBezTo>
                    <a:pt x="1205" y="1431"/>
                    <a:pt x="1487" y="1264"/>
                    <a:pt x="1598" y="954"/>
                  </a:cubicBezTo>
                  <a:cubicBezTo>
                    <a:pt x="1593" y="525"/>
                    <a:pt x="1324" y="145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6057400" y="1232754"/>
              <a:ext cx="365139" cy="365244"/>
            </a:xfrm>
            <a:custGeom>
              <a:avLst/>
              <a:gdLst/>
              <a:ahLst/>
              <a:cxnLst/>
              <a:rect l="l" t="t" r="r" b="b"/>
              <a:pathLst>
                <a:path w="13922" h="13926" extrusionOk="0">
                  <a:moveTo>
                    <a:pt x="5359" y="4445"/>
                  </a:moveTo>
                  <a:cubicBezTo>
                    <a:pt x="5581" y="4445"/>
                    <a:pt x="5807" y="4527"/>
                    <a:pt x="5991" y="4711"/>
                  </a:cubicBezTo>
                  <a:cubicBezTo>
                    <a:pt x="6559" y="5278"/>
                    <a:pt x="6155" y="6250"/>
                    <a:pt x="5351" y="6250"/>
                  </a:cubicBezTo>
                  <a:cubicBezTo>
                    <a:pt x="4851" y="6250"/>
                    <a:pt x="4447" y="5846"/>
                    <a:pt x="4452" y="5351"/>
                  </a:cubicBezTo>
                  <a:cubicBezTo>
                    <a:pt x="4452" y="4806"/>
                    <a:pt x="4895" y="4445"/>
                    <a:pt x="5359" y="4445"/>
                  </a:cubicBezTo>
                  <a:close/>
                  <a:moveTo>
                    <a:pt x="5351" y="2882"/>
                  </a:moveTo>
                  <a:cubicBezTo>
                    <a:pt x="4724" y="2882"/>
                    <a:pt x="4100" y="3119"/>
                    <a:pt x="3624" y="3585"/>
                  </a:cubicBezTo>
                  <a:cubicBezTo>
                    <a:pt x="3481" y="3743"/>
                    <a:pt x="3623" y="3953"/>
                    <a:pt x="3791" y="3953"/>
                  </a:cubicBezTo>
                  <a:cubicBezTo>
                    <a:pt x="3838" y="3953"/>
                    <a:pt x="3887" y="3937"/>
                    <a:pt x="3932" y="3898"/>
                  </a:cubicBezTo>
                  <a:cubicBezTo>
                    <a:pt x="4323" y="3517"/>
                    <a:pt x="4835" y="3322"/>
                    <a:pt x="5350" y="3322"/>
                  </a:cubicBezTo>
                  <a:cubicBezTo>
                    <a:pt x="5771" y="3322"/>
                    <a:pt x="6195" y="3453"/>
                    <a:pt x="6554" y="3719"/>
                  </a:cubicBezTo>
                  <a:cubicBezTo>
                    <a:pt x="7358" y="4307"/>
                    <a:pt x="7613" y="5394"/>
                    <a:pt x="7161" y="6279"/>
                  </a:cubicBezTo>
                  <a:cubicBezTo>
                    <a:pt x="7103" y="6385"/>
                    <a:pt x="7146" y="6520"/>
                    <a:pt x="7252" y="6573"/>
                  </a:cubicBezTo>
                  <a:cubicBezTo>
                    <a:pt x="7286" y="6590"/>
                    <a:pt x="7321" y="6599"/>
                    <a:pt x="7356" y="6599"/>
                  </a:cubicBezTo>
                  <a:cubicBezTo>
                    <a:pt x="7435" y="6599"/>
                    <a:pt x="7510" y="6555"/>
                    <a:pt x="7550" y="6481"/>
                  </a:cubicBezTo>
                  <a:cubicBezTo>
                    <a:pt x="8104" y="5404"/>
                    <a:pt x="7791" y="4085"/>
                    <a:pt x="6819" y="3363"/>
                  </a:cubicBezTo>
                  <a:cubicBezTo>
                    <a:pt x="6379" y="3041"/>
                    <a:pt x="5864" y="2882"/>
                    <a:pt x="5351" y="2882"/>
                  </a:cubicBezTo>
                  <a:close/>
                  <a:moveTo>
                    <a:pt x="5345" y="4010"/>
                  </a:moveTo>
                  <a:cubicBezTo>
                    <a:pt x="5015" y="4010"/>
                    <a:pt x="4678" y="4133"/>
                    <a:pt x="4404" y="4408"/>
                  </a:cubicBezTo>
                  <a:cubicBezTo>
                    <a:pt x="3562" y="5250"/>
                    <a:pt x="4158" y="6693"/>
                    <a:pt x="5351" y="6693"/>
                  </a:cubicBezTo>
                  <a:cubicBezTo>
                    <a:pt x="6092" y="6693"/>
                    <a:pt x="6689" y="6092"/>
                    <a:pt x="6689" y="5351"/>
                  </a:cubicBezTo>
                  <a:cubicBezTo>
                    <a:pt x="6689" y="4544"/>
                    <a:pt x="6032" y="4010"/>
                    <a:pt x="5345" y="4010"/>
                  </a:cubicBezTo>
                  <a:close/>
                  <a:moveTo>
                    <a:pt x="3214" y="4399"/>
                  </a:moveTo>
                  <a:cubicBezTo>
                    <a:pt x="3132" y="4399"/>
                    <a:pt x="3049" y="4443"/>
                    <a:pt x="3013" y="4547"/>
                  </a:cubicBezTo>
                  <a:cubicBezTo>
                    <a:pt x="2662" y="5567"/>
                    <a:pt x="3013" y="6693"/>
                    <a:pt x="3879" y="7338"/>
                  </a:cubicBezTo>
                  <a:cubicBezTo>
                    <a:pt x="4317" y="7662"/>
                    <a:pt x="4835" y="7824"/>
                    <a:pt x="5353" y="7824"/>
                  </a:cubicBezTo>
                  <a:cubicBezTo>
                    <a:pt x="5860" y="7824"/>
                    <a:pt x="6367" y="7669"/>
                    <a:pt x="6800" y="7357"/>
                  </a:cubicBezTo>
                  <a:cubicBezTo>
                    <a:pt x="6977" y="7211"/>
                    <a:pt x="6847" y="6961"/>
                    <a:pt x="6665" y="6961"/>
                  </a:cubicBezTo>
                  <a:cubicBezTo>
                    <a:pt x="6625" y="6961"/>
                    <a:pt x="6582" y="6973"/>
                    <a:pt x="6540" y="7001"/>
                  </a:cubicBezTo>
                  <a:cubicBezTo>
                    <a:pt x="6186" y="7256"/>
                    <a:pt x="5769" y="7383"/>
                    <a:pt x="5352" y="7383"/>
                  </a:cubicBezTo>
                  <a:cubicBezTo>
                    <a:pt x="4926" y="7383"/>
                    <a:pt x="4499" y="7250"/>
                    <a:pt x="4139" y="6982"/>
                  </a:cubicBezTo>
                  <a:cubicBezTo>
                    <a:pt x="3427" y="6457"/>
                    <a:pt x="3143" y="5529"/>
                    <a:pt x="3427" y="4691"/>
                  </a:cubicBezTo>
                  <a:cubicBezTo>
                    <a:pt x="3487" y="4518"/>
                    <a:pt x="3350" y="4399"/>
                    <a:pt x="3214" y="4399"/>
                  </a:cubicBezTo>
                  <a:close/>
                  <a:moveTo>
                    <a:pt x="5034" y="0"/>
                  </a:moveTo>
                  <a:cubicBezTo>
                    <a:pt x="4707" y="5"/>
                    <a:pt x="4428" y="236"/>
                    <a:pt x="4360" y="553"/>
                  </a:cubicBezTo>
                  <a:lnTo>
                    <a:pt x="4153" y="1588"/>
                  </a:lnTo>
                  <a:cubicBezTo>
                    <a:pt x="3942" y="1655"/>
                    <a:pt x="3735" y="1742"/>
                    <a:pt x="3533" y="1843"/>
                  </a:cubicBezTo>
                  <a:lnTo>
                    <a:pt x="2657" y="1261"/>
                  </a:lnTo>
                  <a:cubicBezTo>
                    <a:pt x="2540" y="1183"/>
                    <a:pt x="2408" y="1145"/>
                    <a:pt x="2277" y="1145"/>
                  </a:cubicBezTo>
                  <a:cubicBezTo>
                    <a:pt x="2099" y="1145"/>
                    <a:pt x="1924" y="1214"/>
                    <a:pt x="1791" y="1347"/>
                  </a:cubicBezTo>
                  <a:lnTo>
                    <a:pt x="1343" y="1795"/>
                  </a:lnTo>
                  <a:cubicBezTo>
                    <a:pt x="1112" y="2026"/>
                    <a:pt x="1074" y="2387"/>
                    <a:pt x="1257" y="2661"/>
                  </a:cubicBezTo>
                  <a:lnTo>
                    <a:pt x="1839" y="3537"/>
                  </a:lnTo>
                  <a:cubicBezTo>
                    <a:pt x="1738" y="3734"/>
                    <a:pt x="1651" y="3946"/>
                    <a:pt x="1584" y="4157"/>
                  </a:cubicBezTo>
                  <a:lnTo>
                    <a:pt x="549" y="4364"/>
                  </a:lnTo>
                  <a:cubicBezTo>
                    <a:pt x="232" y="4427"/>
                    <a:pt x="1" y="4711"/>
                    <a:pt x="1" y="5038"/>
                  </a:cubicBezTo>
                  <a:lnTo>
                    <a:pt x="1" y="5673"/>
                  </a:lnTo>
                  <a:cubicBezTo>
                    <a:pt x="1" y="6000"/>
                    <a:pt x="232" y="6279"/>
                    <a:pt x="549" y="6347"/>
                  </a:cubicBezTo>
                  <a:lnTo>
                    <a:pt x="1584" y="6554"/>
                  </a:lnTo>
                  <a:cubicBezTo>
                    <a:pt x="1651" y="6765"/>
                    <a:pt x="1738" y="6972"/>
                    <a:pt x="1839" y="7169"/>
                  </a:cubicBezTo>
                  <a:lnTo>
                    <a:pt x="1257" y="8050"/>
                  </a:lnTo>
                  <a:cubicBezTo>
                    <a:pt x="1074" y="8319"/>
                    <a:pt x="1112" y="8680"/>
                    <a:pt x="1343" y="8916"/>
                  </a:cubicBezTo>
                  <a:lnTo>
                    <a:pt x="1791" y="9364"/>
                  </a:lnTo>
                  <a:cubicBezTo>
                    <a:pt x="1923" y="9496"/>
                    <a:pt x="2098" y="9564"/>
                    <a:pt x="2275" y="9564"/>
                  </a:cubicBezTo>
                  <a:cubicBezTo>
                    <a:pt x="2407" y="9564"/>
                    <a:pt x="2540" y="9526"/>
                    <a:pt x="2657" y="9450"/>
                  </a:cubicBezTo>
                  <a:lnTo>
                    <a:pt x="3533" y="8863"/>
                  </a:lnTo>
                  <a:cubicBezTo>
                    <a:pt x="3735" y="8969"/>
                    <a:pt x="3942" y="9051"/>
                    <a:pt x="4153" y="9123"/>
                  </a:cubicBezTo>
                  <a:lnTo>
                    <a:pt x="4360" y="10153"/>
                  </a:lnTo>
                  <a:cubicBezTo>
                    <a:pt x="4428" y="10475"/>
                    <a:pt x="4707" y="10706"/>
                    <a:pt x="5034" y="10706"/>
                  </a:cubicBezTo>
                  <a:lnTo>
                    <a:pt x="5669" y="10706"/>
                  </a:lnTo>
                  <a:cubicBezTo>
                    <a:pt x="5996" y="10706"/>
                    <a:pt x="6275" y="10475"/>
                    <a:pt x="6343" y="10153"/>
                  </a:cubicBezTo>
                  <a:lnTo>
                    <a:pt x="6550" y="9123"/>
                  </a:lnTo>
                  <a:cubicBezTo>
                    <a:pt x="6718" y="9065"/>
                    <a:pt x="6882" y="9003"/>
                    <a:pt x="7045" y="8926"/>
                  </a:cubicBezTo>
                  <a:cubicBezTo>
                    <a:pt x="7156" y="8873"/>
                    <a:pt x="7199" y="8738"/>
                    <a:pt x="7146" y="8632"/>
                  </a:cubicBezTo>
                  <a:cubicBezTo>
                    <a:pt x="7108" y="8552"/>
                    <a:pt x="7029" y="8505"/>
                    <a:pt x="6947" y="8505"/>
                  </a:cubicBezTo>
                  <a:cubicBezTo>
                    <a:pt x="6915" y="8505"/>
                    <a:pt x="6883" y="8512"/>
                    <a:pt x="6853" y="8526"/>
                  </a:cubicBezTo>
                  <a:cubicBezTo>
                    <a:pt x="6675" y="8613"/>
                    <a:pt x="6487" y="8680"/>
                    <a:pt x="6299" y="8733"/>
                  </a:cubicBezTo>
                  <a:cubicBezTo>
                    <a:pt x="6218" y="8757"/>
                    <a:pt x="6155" y="8820"/>
                    <a:pt x="6141" y="8902"/>
                  </a:cubicBezTo>
                  <a:lnTo>
                    <a:pt x="5910" y="10066"/>
                  </a:lnTo>
                  <a:cubicBezTo>
                    <a:pt x="5886" y="10182"/>
                    <a:pt x="5785" y="10263"/>
                    <a:pt x="5669" y="10263"/>
                  </a:cubicBezTo>
                  <a:lnTo>
                    <a:pt x="5034" y="10263"/>
                  </a:lnTo>
                  <a:cubicBezTo>
                    <a:pt x="4918" y="10263"/>
                    <a:pt x="4817" y="10182"/>
                    <a:pt x="4793" y="10066"/>
                  </a:cubicBezTo>
                  <a:lnTo>
                    <a:pt x="4562" y="8902"/>
                  </a:lnTo>
                  <a:cubicBezTo>
                    <a:pt x="4543" y="8820"/>
                    <a:pt x="4485" y="8757"/>
                    <a:pt x="4404" y="8733"/>
                  </a:cubicBezTo>
                  <a:cubicBezTo>
                    <a:pt x="4134" y="8656"/>
                    <a:pt x="3874" y="8550"/>
                    <a:pt x="3634" y="8416"/>
                  </a:cubicBezTo>
                  <a:cubicBezTo>
                    <a:pt x="3600" y="8395"/>
                    <a:pt x="3561" y="8386"/>
                    <a:pt x="3523" y="8386"/>
                  </a:cubicBezTo>
                  <a:cubicBezTo>
                    <a:pt x="3481" y="8386"/>
                    <a:pt x="3438" y="8398"/>
                    <a:pt x="3403" y="8421"/>
                  </a:cubicBezTo>
                  <a:lnTo>
                    <a:pt x="2416" y="9080"/>
                  </a:lnTo>
                  <a:cubicBezTo>
                    <a:pt x="2373" y="9109"/>
                    <a:pt x="2325" y="9122"/>
                    <a:pt x="2277" y="9122"/>
                  </a:cubicBezTo>
                  <a:cubicBezTo>
                    <a:pt x="2213" y="9122"/>
                    <a:pt x="2150" y="9098"/>
                    <a:pt x="2104" y="9051"/>
                  </a:cubicBezTo>
                  <a:lnTo>
                    <a:pt x="1656" y="8603"/>
                  </a:lnTo>
                  <a:cubicBezTo>
                    <a:pt x="1574" y="8517"/>
                    <a:pt x="1560" y="8387"/>
                    <a:pt x="1627" y="8291"/>
                  </a:cubicBezTo>
                  <a:lnTo>
                    <a:pt x="2282" y="7304"/>
                  </a:lnTo>
                  <a:cubicBezTo>
                    <a:pt x="2330" y="7232"/>
                    <a:pt x="2330" y="7145"/>
                    <a:pt x="2291" y="7073"/>
                  </a:cubicBezTo>
                  <a:cubicBezTo>
                    <a:pt x="2152" y="6828"/>
                    <a:pt x="2046" y="6568"/>
                    <a:pt x="1974" y="6303"/>
                  </a:cubicBezTo>
                  <a:cubicBezTo>
                    <a:pt x="1950" y="6222"/>
                    <a:pt x="1882" y="6159"/>
                    <a:pt x="1805" y="6145"/>
                  </a:cubicBezTo>
                  <a:lnTo>
                    <a:pt x="641" y="5914"/>
                  </a:lnTo>
                  <a:cubicBezTo>
                    <a:pt x="525" y="5890"/>
                    <a:pt x="443" y="5789"/>
                    <a:pt x="443" y="5673"/>
                  </a:cubicBezTo>
                  <a:lnTo>
                    <a:pt x="443" y="5038"/>
                  </a:lnTo>
                  <a:cubicBezTo>
                    <a:pt x="443" y="4918"/>
                    <a:pt x="525" y="4821"/>
                    <a:pt x="641" y="4797"/>
                  </a:cubicBezTo>
                  <a:lnTo>
                    <a:pt x="1805" y="4562"/>
                  </a:lnTo>
                  <a:cubicBezTo>
                    <a:pt x="1882" y="4547"/>
                    <a:pt x="1950" y="4485"/>
                    <a:pt x="1974" y="4408"/>
                  </a:cubicBezTo>
                  <a:cubicBezTo>
                    <a:pt x="2046" y="4138"/>
                    <a:pt x="2152" y="3878"/>
                    <a:pt x="2291" y="3633"/>
                  </a:cubicBezTo>
                  <a:cubicBezTo>
                    <a:pt x="2330" y="3561"/>
                    <a:pt x="2330" y="3474"/>
                    <a:pt x="2282" y="3407"/>
                  </a:cubicBezTo>
                  <a:lnTo>
                    <a:pt x="1627" y="2420"/>
                  </a:lnTo>
                  <a:cubicBezTo>
                    <a:pt x="1560" y="2319"/>
                    <a:pt x="1574" y="2189"/>
                    <a:pt x="1656" y="2108"/>
                  </a:cubicBezTo>
                  <a:lnTo>
                    <a:pt x="2104" y="1660"/>
                  </a:lnTo>
                  <a:cubicBezTo>
                    <a:pt x="2150" y="1610"/>
                    <a:pt x="2213" y="1586"/>
                    <a:pt x="2277" y="1586"/>
                  </a:cubicBezTo>
                  <a:cubicBezTo>
                    <a:pt x="2325" y="1586"/>
                    <a:pt x="2373" y="1600"/>
                    <a:pt x="2416" y="1626"/>
                  </a:cubicBezTo>
                  <a:lnTo>
                    <a:pt x="3403" y="2286"/>
                  </a:lnTo>
                  <a:cubicBezTo>
                    <a:pt x="3438" y="2311"/>
                    <a:pt x="3481" y="2323"/>
                    <a:pt x="3523" y="2323"/>
                  </a:cubicBezTo>
                  <a:cubicBezTo>
                    <a:pt x="3561" y="2323"/>
                    <a:pt x="3600" y="2313"/>
                    <a:pt x="3634" y="2295"/>
                  </a:cubicBezTo>
                  <a:cubicBezTo>
                    <a:pt x="3874" y="2156"/>
                    <a:pt x="4134" y="2050"/>
                    <a:pt x="4404" y="1973"/>
                  </a:cubicBezTo>
                  <a:cubicBezTo>
                    <a:pt x="4485" y="1954"/>
                    <a:pt x="4543" y="1886"/>
                    <a:pt x="4562" y="1804"/>
                  </a:cubicBezTo>
                  <a:lnTo>
                    <a:pt x="4793" y="645"/>
                  </a:lnTo>
                  <a:cubicBezTo>
                    <a:pt x="4817" y="529"/>
                    <a:pt x="4918" y="448"/>
                    <a:pt x="5034" y="448"/>
                  </a:cubicBezTo>
                  <a:lnTo>
                    <a:pt x="5669" y="448"/>
                  </a:lnTo>
                  <a:cubicBezTo>
                    <a:pt x="5785" y="448"/>
                    <a:pt x="5886" y="529"/>
                    <a:pt x="5910" y="645"/>
                  </a:cubicBezTo>
                  <a:lnTo>
                    <a:pt x="6141" y="1804"/>
                  </a:lnTo>
                  <a:cubicBezTo>
                    <a:pt x="6160" y="1886"/>
                    <a:pt x="6218" y="1954"/>
                    <a:pt x="6299" y="1973"/>
                  </a:cubicBezTo>
                  <a:cubicBezTo>
                    <a:pt x="6569" y="2050"/>
                    <a:pt x="6829" y="2156"/>
                    <a:pt x="7069" y="2295"/>
                  </a:cubicBezTo>
                  <a:cubicBezTo>
                    <a:pt x="7103" y="2313"/>
                    <a:pt x="7142" y="2323"/>
                    <a:pt x="7180" y="2323"/>
                  </a:cubicBezTo>
                  <a:cubicBezTo>
                    <a:pt x="7222" y="2323"/>
                    <a:pt x="7265" y="2311"/>
                    <a:pt x="7300" y="2286"/>
                  </a:cubicBezTo>
                  <a:lnTo>
                    <a:pt x="8287" y="1626"/>
                  </a:lnTo>
                  <a:cubicBezTo>
                    <a:pt x="8328" y="1600"/>
                    <a:pt x="8375" y="1586"/>
                    <a:pt x="8422" y="1586"/>
                  </a:cubicBezTo>
                  <a:cubicBezTo>
                    <a:pt x="8486" y="1586"/>
                    <a:pt x="8550" y="1610"/>
                    <a:pt x="8599" y="1660"/>
                  </a:cubicBezTo>
                  <a:lnTo>
                    <a:pt x="9047" y="2108"/>
                  </a:lnTo>
                  <a:cubicBezTo>
                    <a:pt x="9129" y="2189"/>
                    <a:pt x="9143" y="2319"/>
                    <a:pt x="9076" y="2420"/>
                  </a:cubicBezTo>
                  <a:lnTo>
                    <a:pt x="8421" y="3407"/>
                  </a:lnTo>
                  <a:cubicBezTo>
                    <a:pt x="8373" y="3474"/>
                    <a:pt x="8368" y="3561"/>
                    <a:pt x="8412" y="3633"/>
                  </a:cubicBezTo>
                  <a:cubicBezTo>
                    <a:pt x="8546" y="3878"/>
                    <a:pt x="8657" y="4138"/>
                    <a:pt x="8729" y="4408"/>
                  </a:cubicBezTo>
                  <a:cubicBezTo>
                    <a:pt x="8753" y="4485"/>
                    <a:pt x="8821" y="4547"/>
                    <a:pt x="8898" y="4562"/>
                  </a:cubicBezTo>
                  <a:lnTo>
                    <a:pt x="10062" y="4797"/>
                  </a:lnTo>
                  <a:cubicBezTo>
                    <a:pt x="10178" y="4821"/>
                    <a:pt x="10259" y="4918"/>
                    <a:pt x="10259" y="5038"/>
                  </a:cubicBezTo>
                  <a:lnTo>
                    <a:pt x="10259" y="5673"/>
                  </a:lnTo>
                  <a:cubicBezTo>
                    <a:pt x="10259" y="5789"/>
                    <a:pt x="10178" y="5890"/>
                    <a:pt x="10062" y="5914"/>
                  </a:cubicBezTo>
                  <a:lnTo>
                    <a:pt x="8898" y="6145"/>
                  </a:lnTo>
                  <a:cubicBezTo>
                    <a:pt x="8821" y="6159"/>
                    <a:pt x="8753" y="6222"/>
                    <a:pt x="8729" y="6303"/>
                  </a:cubicBezTo>
                  <a:cubicBezTo>
                    <a:pt x="8676" y="6496"/>
                    <a:pt x="8604" y="6688"/>
                    <a:pt x="8518" y="6871"/>
                  </a:cubicBezTo>
                  <a:cubicBezTo>
                    <a:pt x="8420" y="7048"/>
                    <a:pt x="8571" y="7198"/>
                    <a:pt x="8719" y="7198"/>
                  </a:cubicBezTo>
                  <a:cubicBezTo>
                    <a:pt x="8796" y="7198"/>
                    <a:pt x="8873" y="7158"/>
                    <a:pt x="8912" y="7059"/>
                  </a:cubicBezTo>
                  <a:cubicBezTo>
                    <a:pt x="8994" y="6895"/>
                    <a:pt x="9061" y="6727"/>
                    <a:pt x="9114" y="6549"/>
                  </a:cubicBezTo>
                  <a:lnTo>
                    <a:pt x="10149" y="6347"/>
                  </a:lnTo>
                  <a:cubicBezTo>
                    <a:pt x="10466" y="6279"/>
                    <a:pt x="10697" y="6000"/>
                    <a:pt x="10697" y="5673"/>
                  </a:cubicBezTo>
                  <a:lnTo>
                    <a:pt x="10697" y="5038"/>
                  </a:lnTo>
                  <a:cubicBezTo>
                    <a:pt x="10697" y="4711"/>
                    <a:pt x="10466" y="4427"/>
                    <a:pt x="10149" y="4364"/>
                  </a:cubicBezTo>
                  <a:lnTo>
                    <a:pt x="9114" y="4157"/>
                  </a:lnTo>
                  <a:cubicBezTo>
                    <a:pt x="9047" y="3946"/>
                    <a:pt x="8960" y="3734"/>
                    <a:pt x="8854" y="3537"/>
                  </a:cubicBezTo>
                  <a:lnTo>
                    <a:pt x="9441" y="2661"/>
                  </a:lnTo>
                  <a:cubicBezTo>
                    <a:pt x="9619" y="2387"/>
                    <a:pt x="9586" y="2026"/>
                    <a:pt x="9355" y="1795"/>
                  </a:cubicBezTo>
                  <a:lnTo>
                    <a:pt x="8907" y="1347"/>
                  </a:lnTo>
                  <a:cubicBezTo>
                    <a:pt x="8774" y="1214"/>
                    <a:pt x="8597" y="1145"/>
                    <a:pt x="8419" y="1145"/>
                  </a:cubicBezTo>
                  <a:cubicBezTo>
                    <a:pt x="8288" y="1145"/>
                    <a:pt x="8156" y="1183"/>
                    <a:pt x="8041" y="1261"/>
                  </a:cubicBezTo>
                  <a:lnTo>
                    <a:pt x="7165" y="1843"/>
                  </a:lnTo>
                  <a:cubicBezTo>
                    <a:pt x="6963" y="1742"/>
                    <a:pt x="6756" y="1655"/>
                    <a:pt x="6545" y="1588"/>
                  </a:cubicBezTo>
                  <a:lnTo>
                    <a:pt x="6338" y="553"/>
                  </a:lnTo>
                  <a:cubicBezTo>
                    <a:pt x="6271" y="236"/>
                    <a:pt x="5991" y="5"/>
                    <a:pt x="5664" y="0"/>
                  </a:cubicBezTo>
                  <a:close/>
                  <a:moveTo>
                    <a:pt x="10327" y="9102"/>
                  </a:moveTo>
                  <a:cubicBezTo>
                    <a:pt x="10024" y="9102"/>
                    <a:pt x="9716" y="9214"/>
                    <a:pt x="9466" y="9465"/>
                  </a:cubicBezTo>
                  <a:cubicBezTo>
                    <a:pt x="8691" y="10239"/>
                    <a:pt x="9239" y="11567"/>
                    <a:pt x="10336" y="11567"/>
                  </a:cubicBezTo>
                  <a:cubicBezTo>
                    <a:pt x="10606" y="11567"/>
                    <a:pt x="10871" y="11476"/>
                    <a:pt x="11087" y="11312"/>
                  </a:cubicBezTo>
                  <a:cubicBezTo>
                    <a:pt x="11263" y="11164"/>
                    <a:pt x="11128" y="10917"/>
                    <a:pt x="10947" y="10917"/>
                  </a:cubicBezTo>
                  <a:cubicBezTo>
                    <a:pt x="10905" y="10917"/>
                    <a:pt x="10861" y="10930"/>
                    <a:pt x="10818" y="10961"/>
                  </a:cubicBezTo>
                  <a:cubicBezTo>
                    <a:pt x="10683" y="11072"/>
                    <a:pt x="10510" y="11130"/>
                    <a:pt x="10336" y="11130"/>
                  </a:cubicBezTo>
                  <a:cubicBezTo>
                    <a:pt x="9899" y="11130"/>
                    <a:pt x="9547" y="10773"/>
                    <a:pt x="9547" y="10336"/>
                  </a:cubicBezTo>
                  <a:cubicBezTo>
                    <a:pt x="9547" y="9898"/>
                    <a:pt x="9899" y="9546"/>
                    <a:pt x="10336" y="9546"/>
                  </a:cubicBezTo>
                  <a:cubicBezTo>
                    <a:pt x="10769" y="9546"/>
                    <a:pt x="11126" y="9898"/>
                    <a:pt x="11126" y="10336"/>
                  </a:cubicBezTo>
                  <a:cubicBezTo>
                    <a:pt x="11133" y="10475"/>
                    <a:pt x="11239" y="10545"/>
                    <a:pt x="11345" y="10545"/>
                  </a:cubicBezTo>
                  <a:cubicBezTo>
                    <a:pt x="11452" y="10545"/>
                    <a:pt x="11559" y="10475"/>
                    <a:pt x="11568" y="10336"/>
                  </a:cubicBezTo>
                  <a:cubicBezTo>
                    <a:pt x="11568" y="9593"/>
                    <a:pt x="10960" y="9102"/>
                    <a:pt x="10327" y="9102"/>
                  </a:cubicBezTo>
                  <a:close/>
                  <a:moveTo>
                    <a:pt x="10130" y="6751"/>
                  </a:moveTo>
                  <a:cubicBezTo>
                    <a:pt x="9879" y="6751"/>
                    <a:pt x="9663" y="6924"/>
                    <a:pt x="9615" y="7169"/>
                  </a:cubicBezTo>
                  <a:lnTo>
                    <a:pt x="9485" y="7805"/>
                  </a:lnTo>
                  <a:cubicBezTo>
                    <a:pt x="9369" y="7843"/>
                    <a:pt x="9259" y="7891"/>
                    <a:pt x="9148" y="7944"/>
                  </a:cubicBezTo>
                  <a:lnTo>
                    <a:pt x="8609" y="7583"/>
                  </a:lnTo>
                  <a:cubicBezTo>
                    <a:pt x="8522" y="7526"/>
                    <a:pt x="8421" y="7499"/>
                    <a:pt x="8321" y="7499"/>
                  </a:cubicBezTo>
                  <a:cubicBezTo>
                    <a:pt x="8184" y="7499"/>
                    <a:pt x="8048" y="7551"/>
                    <a:pt x="7945" y="7651"/>
                  </a:cubicBezTo>
                  <a:lnTo>
                    <a:pt x="7651" y="7944"/>
                  </a:lnTo>
                  <a:cubicBezTo>
                    <a:pt x="7478" y="8122"/>
                    <a:pt x="7449" y="8396"/>
                    <a:pt x="7589" y="8608"/>
                  </a:cubicBezTo>
                  <a:lnTo>
                    <a:pt x="7950" y="9147"/>
                  </a:lnTo>
                  <a:cubicBezTo>
                    <a:pt x="7873" y="9296"/>
                    <a:pt x="7810" y="9455"/>
                    <a:pt x="7767" y="9614"/>
                  </a:cubicBezTo>
                  <a:cubicBezTo>
                    <a:pt x="7719" y="9739"/>
                    <a:pt x="7786" y="9874"/>
                    <a:pt x="7911" y="9907"/>
                  </a:cubicBezTo>
                  <a:cubicBezTo>
                    <a:pt x="7932" y="9914"/>
                    <a:pt x="7954" y="9917"/>
                    <a:pt x="7974" y="9917"/>
                  </a:cubicBezTo>
                  <a:cubicBezTo>
                    <a:pt x="8077" y="9917"/>
                    <a:pt x="8170" y="9842"/>
                    <a:pt x="8190" y="9734"/>
                  </a:cubicBezTo>
                  <a:cubicBezTo>
                    <a:pt x="8234" y="9566"/>
                    <a:pt x="8306" y="9402"/>
                    <a:pt x="8392" y="9243"/>
                  </a:cubicBezTo>
                  <a:cubicBezTo>
                    <a:pt x="8431" y="9171"/>
                    <a:pt x="8431" y="9085"/>
                    <a:pt x="8383" y="9017"/>
                  </a:cubicBezTo>
                  <a:lnTo>
                    <a:pt x="7950" y="8368"/>
                  </a:lnTo>
                  <a:cubicBezTo>
                    <a:pt x="7926" y="8334"/>
                    <a:pt x="7931" y="8286"/>
                    <a:pt x="7959" y="8257"/>
                  </a:cubicBezTo>
                  <a:lnTo>
                    <a:pt x="8258" y="7963"/>
                  </a:lnTo>
                  <a:cubicBezTo>
                    <a:pt x="8274" y="7947"/>
                    <a:pt x="8295" y="7938"/>
                    <a:pt x="8316" y="7938"/>
                  </a:cubicBezTo>
                  <a:cubicBezTo>
                    <a:pt x="8333" y="7938"/>
                    <a:pt x="8349" y="7943"/>
                    <a:pt x="8364" y="7954"/>
                  </a:cubicBezTo>
                  <a:lnTo>
                    <a:pt x="9013" y="8387"/>
                  </a:lnTo>
                  <a:cubicBezTo>
                    <a:pt x="9049" y="8410"/>
                    <a:pt x="9091" y="8422"/>
                    <a:pt x="9134" y="8422"/>
                  </a:cubicBezTo>
                  <a:cubicBezTo>
                    <a:pt x="9172" y="8422"/>
                    <a:pt x="9210" y="8412"/>
                    <a:pt x="9244" y="8392"/>
                  </a:cubicBezTo>
                  <a:cubicBezTo>
                    <a:pt x="9398" y="8305"/>
                    <a:pt x="9562" y="8238"/>
                    <a:pt x="9735" y="8190"/>
                  </a:cubicBezTo>
                  <a:cubicBezTo>
                    <a:pt x="9812" y="8166"/>
                    <a:pt x="9875" y="8103"/>
                    <a:pt x="9889" y="8021"/>
                  </a:cubicBezTo>
                  <a:lnTo>
                    <a:pt x="10043" y="7256"/>
                  </a:lnTo>
                  <a:cubicBezTo>
                    <a:pt x="10053" y="7218"/>
                    <a:pt x="10086" y="7189"/>
                    <a:pt x="10130" y="7189"/>
                  </a:cubicBezTo>
                  <a:lnTo>
                    <a:pt x="10543" y="7189"/>
                  </a:lnTo>
                  <a:cubicBezTo>
                    <a:pt x="10587" y="7189"/>
                    <a:pt x="10620" y="7218"/>
                    <a:pt x="10630" y="7256"/>
                  </a:cubicBezTo>
                  <a:lnTo>
                    <a:pt x="10784" y="8021"/>
                  </a:lnTo>
                  <a:cubicBezTo>
                    <a:pt x="10798" y="8103"/>
                    <a:pt x="10861" y="8166"/>
                    <a:pt x="10938" y="8190"/>
                  </a:cubicBezTo>
                  <a:cubicBezTo>
                    <a:pt x="11111" y="8238"/>
                    <a:pt x="11275" y="8305"/>
                    <a:pt x="11429" y="8392"/>
                  </a:cubicBezTo>
                  <a:cubicBezTo>
                    <a:pt x="11463" y="8412"/>
                    <a:pt x="11501" y="8422"/>
                    <a:pt x="11539" y="8422"/>
                  </a:cubicBezTo>
                  <a:cubicBezTo>
                    <a:pt x="11582" y="8422"/>
                    <a:pt x="11624" y="8410"/>
                    <a:pt x="11660" y="8387"/>
                  </a:cubicBezTo>
                  <a:lnTo>
                    <a:pt x="12309" y="7954"/>
                  </a:lnTo>
                  <a:cubicBezTo>
                    <a:pt x="12324" y="7943"/>
                    <a:pt x="12340" y="7938"/>
                    <a:pt x="12357" y="7938"/>
                  </a:cubicBezTo>
                  <a:cubicBezTo>
                    <a:pt x="12379" y="7938"/>
                    <a:pt x="12401" y="7947"/>
                    <a:pt x="12420" y="7963"/>
                  </a:cubicBezTo>
                  <a:lnTo>
                    <a:pt x="12713" y="8257"/>
                  </a:lnTo>
                  <a:cubicBezTo>
                    <a:pt x="12742" y="8286"/>
                    <a:pt x="12747" y="8334"/>
                    <a:pt x="12723" y="8368"/>
                  </a:cubicBezTo>
                  <a:lnTo>
                    <a:pt x="12290" y="9017"/>
                  </a:lnTo>
                  <a:cubicBezTo>
                    <a:pt x="12247" y="9085"/>
                    <a:pt x="12242" y="9176"/>
                    <a:pt x="12280" y="9248"/>
                  </a:cubicBezTo>
                  <a:cubicBezTo>
                    <a:pt x="12367" y="9402"/>
                    <a:pt x="12439" y="9566"/>
                    <a:pt x="12487" y="9739"/>
                  </a:cubicBezTo>
                  <a:cubicBezTo>
                    <a:pt x="12507" y="9816"/>
                    <a:pt x="12574" y="9878"/>
                    <a:pt x="12656" y="9893"/>
                  </a:cubicBezTo>
                  <a:lnTo>
                    <a:pt x="13416" y="10047"/>
                  </a:lnTo>
                  <a:cubicBezTo>
                    <a:pt x="13459" y="10052"/>
                    <a:pt x="13488" y="10090"/>
                    <a:pt x="13488" y="10129"/>
                  </a:cubicBezTo>
                  <a:lnTo>
                    <a:pt x="13488" y="10547"/>
                  </a:lnTo>
                  <a:cubicBezTo>
                    <a:pt x="13488" y="10591"/>
                    <a:pt x="13459" y="10624"/>
                    <a:pt x="13416" y="10634"/>
                  </a:cubicBezTo>
                  <a:lnTo>
                    <a:pt x="12656" y="10783"/>
                  </a:lnTo>
                  <a:cubicBezTo>
                    <a:pt x="12574" y="10802"/>
                    <a:pt x="12507" y="10860"/>
                    <a:pt x="12487" y="10942"/>
                  </a:cubicBezTo>
                  <a:cubicBezTo>
                    <a:pt x="12439" y="11110"/>
                    <a:pt x="12367" y="11279"/>
                    <a:pt x="12280" y="11433"/>
                  </a:cubicBezTo>
                  <a:cubicBezTo>
                    <a:pt x="12242" y="11505"/>
                    <a:pt x="12242" y="11591"/>
                    <a:pt x="12290" y="11664"/>
                  </a:cubicBezTo>
                  <a:lnTo>
                    <a:pt x="12723" y="12308"/>
                  </a:lnTo>
                  <a:cubicBezTo>
                    <a:pt x="12747" y="12347"/>
                    <a:pt x="12742" y="12390"/>
                    <a:pt x="12713" y="12419"/>
                  </a:cubicBezTo>
                  <a:lnTo>
                    <a:pt x="12415" y="12713"/>
                  </a:lnTo>
                  <a:cubicBezTo>
                    <a:pt x="12398" y="12730"/>
                    <a:pt x="12375" y="12739"/>
                    <a:pt x="12353" y="12739"/>
                  </a:cubicBezTo>
                  <a:cubicBezTo>
                    <a:pt x="12338" y="12739"/>
                    <a:pt x="12323" y="12735"/>
                    <a:pt x="12309" y="12727"/>
                  </a:cubicBezTo>
                  <a:lnTo>
                    <a:pt x="11660" y="12294"/>
                  </a:lnTo>
                  <a:cubicBezTo>
                    <a:pt x="11624" y="12269"/>
                    <a:pt x="11582" y="12257"/>
                    <a:pt x="11539" y="12257"/>
                  </a:cubicBezTo>
                  <a:cubicBezTo>
                    <a:pt x="11501" y="12257"/>
                    <a:pt x="11463" y="12266"/>
                    <a:pt x="11429" y="12284"/>
                  </a:cubicBezTo>
                  <a:cubicBezTo>
                    <a:pt x="11275" y="12371"/>
                    <a:pt x="11111" y="12438"/>
                    <a:pt x="10938" y="12486"/>
                  </a:cubicBezTo>
                  <a:cubicBezTo>
                    <a:pt x="10861" y="12511"/>
                    <a:pt x="10798" y="12573"/>
                    <a:pt x="10784" y="12655"/>
                  </a:cubicBezTo>
                  <a:lnTo>
                    <a:pt x="10630" y="13420"/>
                  </a:lnTo>
                  <a:cubicBezTo>
                    <a:pt x="10620" y="13458"/>
                    <a:pt x="10587" y="13487"/>
                    <a:pt x="10543" y="13492"/>
                  </a:cubicBezTo>
                  <a:lnTo>
                    <a:pt x="10130" y="13492"/>
                  </a:lnTo>
                  <a:cubicBezTo>
                    <a:pt x="10086" y="13487"/>
                    <a:pt x="10053" y="13458"/>
                    <a:pt x="10043" y="13420"/>
                  </a:cubicBezTo>
                  <a:lnTo>
                    <a:pt x="9889" y="12655"/>
                  </a:lnTo>
                  <a:cubicBezTo>
                    <a:pt x="9875" y="12573"/>
                    <a:pt x="9812" y="12511"/>
                    <a:pt x="9735" y="12486"/>
                  </a:cubicBezTo>
                  <a:cubicBezTo>
                    <a:pt x="9562" y="12438"/>
                    <a:pt x="9398" y="12371"/>
                    <a:pt x="9244" y="12284"/>
                  </a:cubicBezTo>
                  <a:cubicBezTo>
                    <a:pt x="9211" y="12264"/>
                    <a:pt x="9174" y="12255"/>
                    <a:pt x="9136" y="12255"/>
                  </a:cubicBezTo>
                  <a:cubicBezTo>
                    <a:pt x="9093" y="12255"/>
                    <a:pt x="9050" y="12268"/>
                    <a:pt x="9013" y="12294"/>
                  </a:cubicBezTo>
                  <a:lnTo>
                    <a:pt x="8364" y="12727"/>
                  </a:lnTo>
                  <a:cubicBezTo>
                    <a:pt x="8350" y="12735"/>
                    <a:pt x="8335" y="12739"/>
                    <a:pt x="8320" y="12739"/>
                  </a:cubicBezTo>
                  <a:cubicBezTo>
                    <a:pt x="8298" y="12739"/>
                    <a:pt x="8275" y="12730"/>
                    <a:pt x="8258" y="12713"/>
                  </a:cubicBezTo>
                  <a:lnTo>
                    <a:pt x="7959" y="12419"/>
                  </a:lnTo>
                  <a:cubicBezTo>
                    <a:pt x="7931" y="12390"/>
                    <a:pt x="7926" y="12342"/>
                    <a:pt x="7950" y="12308"/>
                  </a:cubicBezTo>
                  <a:lnTo>
                    <a:pt x="8383" y="11664"/>
                  </a:lnTo>
                  <a:cubicBezTo>
                    <a:pt x="8426" y="11591"/>
                    <a:pt x="8431" y="11505"/>
                    <a:pt x="8392" y="11433"/>
                  </a:cubicBezTo>
                  <a:cubicBezTo>
                    <a:pt x="8306" y="11279"/>
                    <a:pt x="8234" y="11110"/>
                    <a:pt x="8186" y="10942"/>
                  </a:cubicBezTo>
                  <a:cubicBezTo>
                    <a:pt x="8166" y="10860"/>
                    <a:pt x="8099" y="10802"/>
                    <a:pt x="8017" y="10783"/>
                  </a:cubicBezTo>
                  <a:lnTo>
                    <a:pt x="7257" y="10634"/>
                  </a:lnTo>
                  <a:cubicBezTo>
                    <a:pt x="7214" y="10624"/>
                    <a:pt x="7185" y="10586"/>
                    <a:pt x="7185" y="10547"/>
                  </a:cubicBezTo>
                  <a:lnTo>
                    <a:pt x="7185" y="10129"/>
                  </a:lnTo>
                  <a:cubicBezTo>
                    <a:pt x="7185" y="10090"/>
                    <a:pt x="7214" y="10052"/>
                    <a:pt x="7257" y="10047"/>
                  </a:cubicBezTo>
                  <a:lnTo>
                    <a:pt x="7300" y="10037"/>
                  </a:lnTo>
                  <a:cubicBezTo>
                    <a:pt x="7585" y="9993"/>
                    <a:pt x="7528" y="9596"/>
                    <a:pt x="7283" y="9596"/>
                  </a:cubicBezTo>
                  <a:cubicBezTo>
                    <a:pt x="7263" y="9596"/>
                    <a:pt x="7241" y="9598"/>
                    <a:pt x="7218" y="9604"/>
                  </a:cubicBezTo>
                  <a:lnTo>
                    <a:pt x="7170" y="9614"/>
                  </a:lnTo>
                  <a:cubicBezTo>
                    <a:pt x="6925" y="9667"/>
                    <a:pt x="6747" y="9878"/>
                    <a:pt x="6747" y="10129"/>
                  </a:cubicBezTo>
                  <a:lnTo>
                    <a:pt x="6747" y="10547"/>
                  </a:lnTo>
                  <a:cubicBezTo>
                    <a:pt x="6747" y="10798"/>
                    <a:pt x="6925" y="11014"/>
                    <a:pt x="7170" y="11062"/>
                  </a:cubicBezTo>
                  <a:lnTo>
                    <a:pt x="7805" y="11187"/>
                  </a:lnTo>
                  <a:cubicBezTo>
                    <a:pt x="7844" y="11303"/>
                    <a:pt x="7892" y="11418"/>
                    <a:pt x="7945" y="11524"/>
                  </a:cubicBezTo>
                  <a:lnTo>
                    <a:pt x="7584" y="12068"/>
                  </a:lnTo>
                  <a:cubicBezTo>
                    <a:pt x="7445" y="12275"/>
                    <a:pt x="7473" y="12554"/>
                    <a:pt x="7651" y="12727"/>
                  </a:cubicBezTo>
                  <a:lnTo>
                    <a:pt x="7945" y="13025"/>
                  </a:lnTo>
                  <a:cubicBezTo>
                    <a:pt x="8047" y="13125"/>
                    <a:pt x="8180" y="13176"/>
                    <a:pt x="8315" y="13176"/>
                  </a:cubicBezTo>
                  <a:cubicBezTo>
                    <a:pt x="8415" y="13176"/>
                    <a:pt x="8516" y="13148"/>
                    <a:pt x="8604" y="13088"/>
                  </a:cubicBezTo>
                  <a:lnTo>
                    <a:pt x="9148" y="12727"/>
                  </a:lnTo>
                  <a:cubicBezTo>
                    <a:pt x="9254" y="12785"/>
                    <a:pt x="9369" y="12828"/>
                    <a:pt x="9485" y="12867"/>
                  </a:cubicBezTo>
                  <a:lnTo>
                    <a:pt x="9610" y="13502"/>
                  </a:lnTo>
                  <a:cubicBezTo>
                    <a:pt x="9663" y="13747"/>
                    <a:pt x="9875" y="13925"/>
                    <a:pt x="10125" y="13925"/>
                  </a:cubicBezTo>
                  <a:lnTo>
                    <a:pt x="10543" y="13925"/>
                  </a:lnTo>
                  <a:cubicBezTo>
                    <a:pt x="10794" y="13925"/>
                    <a:pt x="11010" y="13747"/>
                    <a:pt x="11058" y="13502"/>
                  </a:cubicBezTo>
                  <a:lnTo>
                    <a:pt x="11188" y="12867"/>
                  </a:lnTo>
                  <a:cubicBezTo>
                    <a:pt x="11299" y="12828"/>
                    <a:pt x="11414" y="12780"/>
                    <a:pt x="11520" y="12727"/>
                  </a:cubicBezTo>
                  <a:lnTo>
                    <a:pt x="12064" y="13088"/>
                  </a:lnTo>
                  <a:cubicBezTo>
                    <a:pt x="12152" y="13148"/>
                    <a:pt x="12254" y="13176"/>
                    <a:pt x="12355" y="13176"/>
                  </a:cubicBezTo>
                  <a:cubicBezTo>
                    <a:pt x="12490" y="13176"/>
                    <a:pt x="12624" y="13125"/>
                    <a:pt x="12723" y="13025"/>
                  </a:cubicBezTo>
                  <a:lnTo>
                    <a:pt x="13021" y="12727"/>
                  </a:lnTo>
                  <a:cubicBezTo>
                    <a:pt x="13195" y="12554"/>
                    <a:pt x="13223" y="12275"/>
                    <a:pt x="13084" y="12068"/>
                  </a:cubicBezTo>
                  <a:lnTo>
                    <a:pt x="12723" y="11524"/>
                  </a:lnTo>
                  <a:cubicBezTo>
                    <a:pt x="12781" y="11418"/>
                    <a:pt x="12824" y="11303"/>
                    <a:pt x="12863" y="11187"/>
                  </a:cubicBezTo>
                  <a:lnTo>
                    <a:pt x="13498" y="11062"/>
                  </a:lnTo>
                  <a:cubicBezTo>
                    <a:pt x="13743" y="11014"/>
                    <a:pt x="13921" y="10798"/>
                    <a:pt x="13921" y="10547"/>
                  </a:cubicBezTo>
                  <a:lnTo>
                    <a:pt x="13921" y="10129"/>
                  </a:lnTo>
                  <a:cubicBezTo>
                    <a:pt x="13921" y="9878"/>
                    <a:pt x="13748" y="9662"/>
                    <a:pt x="13503" y="9614"/>
                  </a:cubicBezTo>
                  <a:lnTo>
                    <a:pt x="12867" y="9484"/>
                  </a:lnTo>
                  <a:cubicBezTo>
                    <a:pt x="12829" y="9368"/>
                    <a:pt x="12781" y="9258"/>
                    <a:pt x="12728" y="9147"/>
                  </a:cubicBezTo>
                  <a:lnTo>
                    <a:pt x="13089" y="8608"/>
                  </a:lnTo>
                  <a:cubicBezTo>
                    <a:pt x="13223" y="8396"/>
                    <a:pt x="13199" y="8122"/>
                    <a:pt x="13021" y="7944"/>
                  </a:cubicBezTo>
                  <a:lnTo>
                    <a:pt x="12728" y="7651"/>
                  </a:lnTo>
                  <a:cubicBezTo>
                    <a:pt x="12625" y="7551"/>
                    <a:pt x="12490" y="7499"/>
                    <a:pt x="12354" y="7499"/>
                  </a:cubicBezTo>
                  <a:cubicBezTo>
                    <a:pt x="12255" y="7499"/>
                    <a:pt x="12156" y="7526"/>
                    <a:pt x="12069" y="7583"/>
                  </a:cubicBezTo>
                  <a:lnTo>
                    <a:pt x="11525" y="7944"/>
                  </a:lnTo>
                  <a:cubicBezTo>
                    <a:pt x="11414" y="7891"/>
                    <a:pt x="11304" y="7843"/>
                    <a:pt x="11188" y="7805"/>
                  </a:cubicBezTo>
                  <a:lnTo>
                    <a:pt x="11063" y="7169"/>
                  </a:lnTo>
                  <a:cubicBezTo>
                    <a:pt x="11010" y="6924"/>
                    <a:pt x="10794" y="6751"/>
                    <a:pt x="10548" y="67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2103482" y="1202686"/>
            <a:ext cx="319573" cy="292252"/>
            <a:chOff x="2264320" y="1247483"/>
            <a:chExt cx="319573" cy="292252"/>
          </a:xfrm>
        </p:grpSpPr>
        <p:sp>
          <p:nvSpPr>
            <p:cNvPr id="1126" name="Google Shape;1126;p40"/>
            <p:cNvSpPr/>
            <p:nvPr/>
          </p:nvSpPr>
          <p:spPr>
            <a:xfrm>
              <a:off x="2309247" y="1512696"/>
              <a:ext cx="265317" cy="22608"/>
            </a:xfrm>
            <a:custGeom>
              <a:avLst/>
              <a:gdLst/>
              <a:ahLst/>
              <a:cxnLst/>
              <a:rect l="l" t="t" r="r" b="b"/>
              <a:pathLst>
                <a:path w="10116" h="862" extrusionOk="0">
                  <a:moveTo>
                    <a:pt x="1" y="0"/>
                  </a:moveTo>
                  <a:lnTo>
                    <a:pt x="150" y="505"/>
                  </a:lnTo>
                  <a:cubicBezTo>
                    <a:pt x="217" y="712"/>
                    <a:pt x="405" y="852"/>
                    <a:pt x="621" y="861"/>
                  </a:cubicBezTo>
                  <a:lnTo>
                    <a:pt x="9499" y="861"/>
                  </a:lnTo>
                  <a:cubicBezTo>
                    <a:pt x="9716" y="852"/>
                    <a:pt x="9903" y="712"/>
                    <a:pt x="9971" y="505"/>
                  </a:cubicBezTo>
                  <a:lnTo>
                    <a:pt x="10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270641" y="1346859"/>
              <a:ext cx="266812" cy="146323"/>
            </a:xfrm>
            <a:custGeom>
              <a:avLst/>
              <a:gdLst/>
              <a:ahLst/>
              <a:cxnLst/>
              <a:rect l="l" t="t" r="r" b="b"/>
              <a:pathLst>
                <a:path w="10173" h="5579" extrusionOk="0">
                  <a:moveTo>
                    <a:pt x="2892" y="742"/>
                  </a:moveTo>
                  <a:lnTo>
                    <a:pt x="2892" y="1944"/>
                  </a:lnTo>
                  <a:cubicBezTo>
                    <a:pt x="2892" y="2166"/>
                    <a:pt x="2911" y="2392"/>
                    <a:pt x="2955" y="2613"/>
                  </a:cubicBezTo>
                  <a:lnTo>
                    <a:pt x="2724" y="2613"/>
                  </a:lnTo>
                  <a:cubicBezTo>
                    <a:pt x="1757" y="2613"/>
                    <a:pt x="1093" y="1641"/>
                    <a:pt x="1449" y="742"/>
                  </a:cubicBezTo>
                  <a:close/>
                  <a:moveTo>
                    <a:pt x="1016" y="1"/>
                  </a:moveTo>
                  <a:cubicBezTo>
                    <a:pt x="0" y="1396"/>
                    <a:pt x="996" y="3354"/>
                    <a:pt x="2724" y="3354"/>
                  </a:cubicBezTo>
                  <a:lnTo>
                    <a:pt x="3176" y="3354"/>
                  </a:lnTo>
                  <a:cubicBezTo>
                    <a:pt x="3753" y="4719"/>
                    <a:pt x="5087" y="5579"/>
                    <a:pt x="6525" y="5579"/>
                  </a:cubicBezTo>
                  <a:cubicBezTo>
                    <a:pt x="6766" y="5579"/>
                    <a:pt x="7009" y="5555"/>
                    <a:pt x="7252" y="5505"/>
                  </a:cubicBezTo>
                  <a:cubicBezTo>
                    <a:pt x="8945" y="5164"/>
                    <a:pt x="10168" y="3672"/>
                    <a:pt x="10172" y="1944"/>
                  </a:cubicBezTo>
                  <a:lnTo>
                    <a:pt x="101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435192" y="1381086"/>
              <a:ext cx="81174" cy="84689"/>
            </a:xfrm>
            <a:custGeom>
              <a:avLst/>
              <a:gdLst/>
              <a:ahLst/>
              <a:cxnLst/>
              <a:rect l="l" t="t" r="r" b="b"/>
              <a:pathLst>
                <a:path w="3095" h="3229" extrusionOk="0">
                  <a:moveTo>
                    <a:pt x="2910" y="1"/>
                  </a:moveTo>
                  <a:cubicBezTo>
                    <a:pt x="2821" y="1"/>
                    <a:pt x="2732" y="60"/>
                    <a:pt x="2724" y="178"/>
                  </a:cubicBezTo>
                  <a:lnTo>
                    <a:pt x="2724" y="389"/>
                  </a:lnTo>
                  <a:cubicBezTo>
                    <a:pt x="2720" y="1751"/>
                    <a:pt x="1618" y="2858"/>
                    <a:pt x="256" y="2858"/>
                  </a:cubicBezTo>
                  <a:cubicBezTo>
                    <a:pt x="251" y="2857"/>
                    <a:pt x="247" y="2857"/>
                    <a:pt x="242" y="2857"/>
                  </a:cubicBezTo>
                  <a:cubicBezTo>
                    <a:pt x="1" y="2857"/>
                    <a:pt x="1" y="3229"/>
                    <a:pt x="242" y="3229"/>
                  </a:cubicBezTo>
                  <a:cubicBezTo>
                    <a:pt x="247" y="3229"/>
                    <a:pt x="251" y="3228"/>
                    <a:pt x="256" y="3228"/>
                  </a:cubicBezTo>
                  <a:cubicBezTo>
                    <a:pt x="1825" y="3223"/>
                    <a:pt x="3090" y="1958"/>
                    <a:pt x="3095" y="389"/>
                  </a:cubicBezTo>
                  <a:lnTo>
                    <a:pt x="3095" y="178"/>
                  </a:lnTo>
                  <a:cubicBezTo>
                    <a:pt x="3088" y="60"/>
                    <a:pt x="2999" y="1"/>
                    <a:pt x="2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2506625" y="1348490"/>
              <a:ext cx="9750" cy="22626"/>
            </a:xfrm>
            <a:custGeom>
              <a:avLst/>
              <a:gdLst/>
              <a:ahLst/>
              <a:cxnLst/>
              <a:rect l="l" t="t" r="r" b="b"/>
              <a:pathLst>
                <a:path w="371" h="1347" extrusionOk="0">
                  <a:moveTo>
                    <a:pt x="186" y="0"/>
                  </a:moveTo>
                  <a:cubicBezTo>
                    <a:pt x="97" y="0"/>
                    <a:pt x="8" y="59"/>
                    <a:pt x="0" y="177"/>
                  </a:cubicBezTo>
                  <a:lnTo>
                    <a:pt x="0" y="1164"/>
                  </a:lnTo>
                  <a:cubicBezTo>
                    <a:pt x="0" y="1265"/>
                    <a:pt x="82" y="1346"/>
                    <a:pt x="183" y="1346"/>
                  </a:cubicBezTo>
                  <a:cubicBezTo>
                    <a:pt x="284" y="1346"/>
                    <a:pt x="371" y="1265"/>
                    <a:pt x="371" y="1164"/>
                  </a:cubicBezTo>
                  <a:lnTo>
                    <a:pt x="371" y="177"/>
                  </a:lnTo>
                  <a:cubicBezTo>
                    <a:pt x="364" y="59"/>
                    <a:pt x="275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2293476" y="1507423"/>
              <a:ext cx="290417" cy="32312"/>
            </a:xfrm>
            <a:custGeom>
              <a:avLst/>
              <a:gdLst/>
              <a:ahLst/>
              <a:cxnLst/>
              <a:rect l="l" t="t" r="r" b="b"/>
              <a:pathLst>
                <a:path w="11073" h="1232" extrusionOk="0">
                  <a:moveTo>
                    <a:pt x="10346" y="371"/>
                  </a:moveTo>
                  <a:lnTo>
                    <a:pt x="10269" y="640"/>
                  </a:lnTo>
                  <a:cubicBezTo>
                    <a:pt x="10225" y="765"/>
                    <a:pt x="10110" y="852"/>
                    <a:pt x="9975" y="861"/>
                  </a:cubicBezTo>
                  <a:lnTo>
                    <a:pt x="1097" y="861"/>
                  </a:lnTo>
                  <a:cubicBezTo>
                    <a:pt x="963" y="852"/>
                    <a:pt x="847" y="765"/>
                    <a:pt x="799" y="640"/>
                  </a:cubicBezTo>
                  <a:lnTo>
                    <a:pt x="722" y="371"/>
                  </a:lnTo>
                  <a:close/>
                  <a:moveTo>
                    <a:pt x="231" y="0"/>
                  </a:moveTo>
                  <a:cubicBezTo>
                    <a:pt x="0" y="14"/>
                    <a:pt x="0" y="356"/>
                    <a:pt x="231" y="371"/>
                  </a:cubicBezTo>
                  <a:lnTo>
                    <a:pt x="337" y="371"/>
                  </a:lnTo>
                  <a:lnTo>
                    <a:pt x="448" y="741"/>
                  </a:lnTo>
                  <a:cubicBezTo>
                    <a:pt x="535" y="1025"/>
                    <a:pt x="794" y="1222"/>
                    <a:pt x="1097" y="1232"/>
                  </a:cubicBezTo>
                  <a:lnTo>
                    <a:pt x="9975" y="1232"/>
                  </a:lnTo>
                  <a:cubicBezTo>
                    <a:pt x="10273" y="1222"/>
                    <a:pt x="10533" y="1025"/>
                    <a:pt x="10625" y="741"/>
                  </a:cubicBezTo>
                  <a:lnTo>
                    <a:pt x="10731" y="371"/>
                  </a:lnTo>
                  <a:lnTo>
                    <a:pt x="10836" y="371"/>
                  </a:lnTo>
                  <a:cubicBezTo>
                    <a:pt x="11072" y="356"/>
                    <a:pt x="11072" y="14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293485" y="1360996"/>
              <a:ext cx="59956" cy="58828"/>
            </a:xfrm>
            <a:custGeom>
              <a:avLst/>
              <a:gdLst/>
              <a:ahLst/>
              <a:cxnLst/>
              <a:rect l="l" t="t" r="r" b="b"/>
              <a:pathLst>
                <a:path w="2286" h="2243" extrusionOk="0">
                  <a:moveTo>
                    <a:pt x="712" y="366"/>
                  </a:moveTo>
                  <a:lnTo>
                    <a:pt x="712" y="371"/>
                  </a:lnTo>
                  <a:lnTo>
                    <a:pt x="1838" y="371"/>
                  </a:lnTo>
                  <a:lnTo>
                    <a:pt x="1838" y="1386"/>
                  </a:lnTo>
                  <a:cubicBezTo>
                    <a:pt x="1838" y="1550"/>
                    <a:pt x="1848" y="1713"/>
                    <a:pt x="1872" y="1872"/>
                  </a:cubicBezTo>
                  <a:lnTo>
                    <a:pt x="1853" y="1872"/>
                  </a:lnTo>
                  <a:cubicBezTo>
                    <a:pt x="1068" y="1872"/>
                    <a:pt x="501" y="1126"/>
                    <a:pt x="712" y="366"/>
                  </a:cubicBezTo>
                  <a:close/>
                  <a:moveTo>
                    <a:pt x="573" y="0"/>
                  </a:moveTo>
                  <a:cubicBezTo>
                    <a:pt x="496" y="0"/>
                    <a:pt x="429" y="44"/>
                    <a:pt x="400" y="116"/>
                  </a:cubicBezTo>
                  <a:cubicBezTo>
                    <a:pt x="0" y="1141"/>
                    <a:pt x="756" y="2243"/>
                    <a:pt x="1853" y="2243"/>
                  </a:cubicBezTo>
                  <a:lnTo>
                    <a:pt x="2084" y="2243"/>
                  </a:lnTo>
                  <a:cubicBezTo>
                    <a:pt x="2199" y="2243"/>
                    <a:pt x="2286" y="2137"/>
                    <a:pt x="2267" y="2021"/>
                  </a:cubicBezTo>
                  <a:cubicBezTo>
                    <a:pt x="2228" y="1814"/>
                    <a:pt x="2204" y="1603"/>
                    <a:pt x="2204" y="1386"/>
                  </a:cubicBezTo>
                  <a:lnTo>
                    <a:pt x="2204" y="183"/>
                  </a:lnTo>
                  <a:cubicBezTo>
                    <a:pt x="2204" y="82"/>
                    <a:pt x="2122" y="0"/>
                    <a:pt x="2021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2264320" y="1341562"/>
              <a:ext cx="277933" cy="156159"/>
            </a:xfrm>
            <a:custGeom>
              <a:avLst/>
              <a:gdLst/>
              <a:ahLst/>
              <a:cxnLst/>
              <a:rect l="l" t="t" r="r" b="b"/>
              <a:pathLst>
                <a:path w="10597" h="5954" extrusionOk="0">
                  <a:moveTo>
                    <a:pt x="10226" y="376"/>
                  </a:moveTo>
                  <a:lnTo>
                    <a:pt x="10226" y="2132"/>
                  </a:lnTo>
                  <a:cubicBezTo>
                    <a:pt x="10226" y="3773"/>
                    <a:pt x="9066" y="5192"/>
                    <a:pt x="7454" y="5515"/>
                  </a:cubicBezTo>
                  <a:cubicBezTo>
                    <a:pt x="7224" y="5561"/>
                    <a:pt x="6994" y="5584"/>
                    <a:pt x="6767" y="5584"/>
                  </a:cubicBezTo>
                  <a:cubicBezTo>
                    <a:pt x="5401" y="5584"/>
                    <a:pt x="4134" y="4769"/>
                    <a:pt x="3586" y="3470"/>
                  </a:cubicBezTo>
                  <a:cubicBezTo>
                    <a:pt x="3557" y="3398"/>
                    <a:pt x="3489" y="3354"/>
                    <a:pt x="3417" y="3354"/>
                  </a:cubicBezTo>
                  <a:lnTo>
                    <a:pt x="2965" y="3354"/>
                  </a:lnTo>
                  <a:cubicBezTo>
                    <a:pt x="1901" y="3354"/>
                    <a:pt x="1040" y="2493"/>
                    <a:pt x="1040" y="1430"/>
                  </a:cubicBezTo>
                  <a:cubicBezTo>
                    <a:pt x="1040" y="1054"/>
                    <a:pt x="1146" y="689"/>
                    <a:pt x="1353" y="376"/>
                  </a:cubicBezTo>
                  <a:close/>
                  <a:moveTo>
                    <a:pt x="1257" y="0"/>
                  </a:moveTo>
                  <a:cubicBezTo>
                    <a:pt x="1199" y="0"/>
                    <a:pt x="1141" y="29"/>
                    <a:pt x="1107" y="77"/>
                  </a:cubicBezTo>
                  <a:cubicBezTo>
                    <a:pt x="1" y="1593"/>
                    <a:pt x="1088" y="3725"/>
                    <a:pt x="2965" y="3725"/>
                  </a:cubicBezTo>
                  <a:lnTo>
                    <a:pt x="3297" y="3725"/>
                  </a:lnTo>
                  <a:cubicBezTo>
                    <a:pt x="3931" y="5104"/>
                    <a:pt x="5305" y="5953"/>
                    <a:pt x="6776" y="5953"/>
                  </a:cubicBezTo>
                  <a:cubicBezTo>
                    <a:pt x="7045" y="5953"/>
                    <a:pt x="7317" y="5925"/>
                    <a:pt x="7589" y="5866"/>
                  </a:cubicBezTo>
                  <a:cubicBezTo>
                    <a:pt x="9345" y="5481"/>
                    <a:pt x="10596" y="3927"/>
                    <a:pt x="10596" y="2127"/>
                  </a:cubicBezTo>
                  <a:lnTo>
                    <a:pt x="10596" y="188"/>
                  </a:lnTo>
                  <a:cubicBezTo>
                    <a:pt x="10596" y="82"/>
                    <a:pt x="10514" y="0"/>
                    <a:pt x="10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2414262" y="1247483"/>
              <a:ext cx="16497" cy="84374"/>
            </a:xfrm>
            <a:custGeom>
              <a:avLst/>
              <a:gdLst/>
              <a:ahLst/>
              <a:cxnLst/>
              <a:rect l="l" t="t" r="r" b="b"/>
              <a:pathLst>
                <a:path w="629" h="3217" extrusionOk="0">
                  <a:moveTo>
                    <a:pt x="436" y="0"/>
                  </a:moveTo>
                  <a:cubicBezTo>
                    <a:pt x="341" y="0"/>
                    <a:pt x="246" y="65"/>
                    <a:pt x="255" y="195"/>
                  </a:cubicBezTo>
                  <a:cubicBezTo>
                    <a:pt x="255" y="335"/>
                    <a:pt x="221" y="469"/>
                    <a:pt x="149" y="585"/>
                  </a:cubicBezTo>
                  <a:cubicBezTo>
                    <a:pt x="53" y="753"/>
                    <a:pt x="0" y="946"/>
                    <a:pt x="5" y="1143"/>
                  </a:cubicBezTo>
                  <a:cubicBezTo>
                    <a:pt x="0" y="1340"/>
                    <a:pt x="53" y="1533"/>
                    <a:pt x="149" y="1701"/>
                  </a:cubicBezTo>
                  <a:cubicBezTo>
                    <a:pt x="221" y="1817"/>
                    <a:pt x="255" y="1951"/>
                    <a:pt x="255" y="2086"/>
                  </a:cubicBezTo>
                  <a:cubicBezTo>
                    <a:pt x="255" y="2226"/>
                    <a:pt x="221" y="2360"/>
                    <a:pt x="149" y="2476"/>
                  </a:cubicBezTo>
                  <a:cubicBezTo>
                    <a:pt x="53" y="2644"/>
                    <a:pt x="0" y="2837"/>
                    <a:pt x="5" y="3034"/>
                  </a:cubicBezTo>
                  <a:cubicBezTo>
                    <a:pt x="5" y="3135"/>
                    <a:pt x="87" y="3217"/>
                    <a:pt x="193" y="3217"/>
                  </a:cubicBezTo>
                  <a:cubicBezTo>
                    <a:pt x="294" y="3217"/>
                    <a:pt x="375" y="3135"/>
                    <a:pt x="375" y="3034"/>
                  </a:cubicBezTo>
                  <a:cubicBezTo>
                    <a:pt x="371" y="2899"/>
                    <a:pt x="409" y="2765"/>
                    <a:pt x="476" y="2644"/>
                  </a:cubicBezTo>
                  <a:cubicBezTo>
                    <a:pt x="578" y="2476"/>
                    <a:pt x="626" y="2283"/>
                    <a:pt x="621" y="2086"/>
                  </a:cubicBezTo>
                  <a:cubicBezTo>
                    <a:pt x="626" y="1894"/>
                    <a:pt x="578" y="1701"/>
                    <a:pt x="476" y="1528"/>
                  </a:cubicBezTo>
                  <a:cubicBezTo>
                    <a:pt x="409" y="1413"/>
                    <a:pt x="371" y="1278"/>
                    <a:pt x="375" y="1143"/>
                  </a:cubicBezTo>
                  <a:cubicBezTo>
                    <a:pt x="371" y="1008"/>
                    <a:pt x="409" y="874"/>
                    <a:pt x="476" y="753"/>
                  </a:cubicBezTo>
                  <a:cubicBezTo>
                    <a:pt x="578" y="585"/>
                    <a:pt x="626" y="392"/>
                    <a:pt x="621" y="195"/>
                  </a:cubicBezTo>
                  <a:cubicBezTo>
                    <a:pt x="628" y="65"/>
                    <a:pt x="532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2453132" y="1248034"/>
              <a:ext cx="16418" cy="83823"/>
            </a:xfrm>
            <a:custGeom>
              <a:avLst/>
              <a:gdLst/>
              <a:ahLst/>
              <a:cxnLst/>
              <a:rect l="l" t="t" r="r" b="b"/>
              <a:pathLst>
                <a:path w="626" h="3196" extrusionOk="0">
                  <a:moveTo>
                    <a:pt x="436" y="1"/>
                  </a:moveTo>
                  <a:cubicBezTo>
                    <a:pt x="347" y="1"/>
                    <a:pt x="258" y="59"/>
                    <a:pt x="250" y="174"/>
                  </a:cubicBezTo>
                  <a:cubicBezTo>
                    <a:pt x="255" y="314"/>
                    <a:pt x="221" y="448"/>
                    <a:pt x="149" y="564"/>
                  </a:cubicBezTo>
                  <a:cubicBezTo>
                    <a:pt x="48" y="732"/>
                    <a:pt x="0" y="925"/>
                    <a:pt x="5" y="1122"/>
                  </a:cubicBezTo>
                  <a:cubicBezTo>
                    <a:pt x="0" y="1319"/>
                    <a:pt x="48" y="1512"/>
                    <a:pt x="149" y="1680"/>
                  </a:cubicBezTo>
                  <a:cubicBezTo>
                    <a:pt x="221" y="1796"/>
                    <a:pt x="255" y="1930"/>
                    <a:pt x="250" y="2065"/>
                  </a:cubicBezTo>
                  <a:cubicBezTo>
                    <a:pt x="255" y="2205"/>
                    <a:pt x="221" y="2339"/>
                    <a:pt x="149" y="2455"/>
                  </a:cubicBezTo>
                  <a:cubicBezTo>
                    <a:pt x="48" y="2623"/>
                    <a:pt x="0" y="2816"/>
                    <a:pt x="5" y="3013"/>
                  </a:cubicBezTo>
                  <a:cubicBezTo>
                    <a:pt x="5" y="3114"/>
                    <a:pt x="87" y="3196"/>
                    <a:pt x="188" y="3196"/>
                  </a:cubicBezTo>
                  <a:cubicBezTo>
                    <a:pt x="294" y="3196"/>
                    <a:pt x="375" y="3114"/>
                    <a:pt x="375" y="3013"/>
                  </a:cubicBezTo>
                  <a:cubicBezTo>
                    <a:pt x="371" y="2878"/>
                    <a:pt x="404" y="2744"/>
                    <a:pt x="477" y="2623"/>
                  </a:cubicBezTo>
                  <a:cubicBezTo>
                    <a:pt x="578" y="2455"/>
                    <a:pt x="626" y="2262"/>
                    <a:pt x="621" y="2065"/>
                  </a:cubicBezTo>
                  <a:cubicBezTo>
                    <a:pt x="626" y="1873"/>
                    <a:pt x="578" y="1680"/>
                    <a:pt x="477" y="1507"/>
                  </a:cubicBezTo>
                  <a:cubicBezTo>
                    <a:pt x="404" y="1392"/>
                    <a:pt x="371" y="1257"/>
                    <a:pt x="375" y="1122"/>
                  </a:cubicBezTo>
                  <a:cubicBezTo>
                    <a:pt x="371" y="987"/>
                    <a:pt x="404" y="853"/>
                    <a:pt x="477" y="732"/>
                  </a:cubicBezTo>
                  <a:cubicBezTo>
                    <a:pt x="578" y="564"/>
                    <a:pt x="626" y="371"/>
                    <a:pt x="621" y="174"/>
                  </a:cubicBezTo>
                  <a:cubicBezTo>
                    <a:pt x="614" y="59"/>
                    <a:pt x="525" y="1"/>
                    <a:pt x="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BDF2BD2-50EB-4747-A64C-D200CA57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14" y="1805275"/>
            <a:ext cx="5086401" cy="26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0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Extensions</a:t>
            </a:r>
            <a:endParaRPr dirty="0"/>
          </a:p>
        </p:txBody>
      </p:sp>
      <p:grpSp>
        <p:nvGrpSpPr>
          <p:cNvPr id="1094" name="Google Shape;1094;p40"/>
          <p:cNvGrpSpPr/>
          <p:nvPr/>
        </p:nvGrpSpPr>
        <p:grpSpPr>
          <a:xfrm>
            <a:off x="1083828" y="972919"/>
            <a:ext cx="6981485" cy="514200"/>
            <a:chOff x="1003100" y="2106775"/>
            <a:chExt cx="6906208" cy="514200"/>
          </a:xfrm>
        </p:grpSpPr>
        <p:sp>
          <p:nvSpPr>
            <p:cNvPr id="1095" name="Google Shape;1095;p40"/>
            <p:cNvSpPr/>
            <p:nvPr/>
          </p:nvSpPr>
          <p:spPr>
            <a:xfrm>
              <a:off x="1003112" y="2106778"/>
              <a:ext cx="2591248" cy="514162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3160586" y="2106778"/>
              <a:ext cx="2592470" cy="514162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5316838" y="2106778"/>
              <a:ext cx="2592470" cy="514162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003100" y="2106775"/>
              <a:ext cx="745800" cy="51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0"/>
          <p:cNvGrpSpPr/>
          <p:nvPr/>
        </p:nvGrpSpPr>
        <p:grpSpPr>
          <a:xfrm>
            <a:off x="4398709" y="1066308"/>
            <a:ext cx="347567" cy="346334"/>
            <a:chOff x="3752359" y="1188939"/>
            <a:chExt cx="347567" cy="346334"/>
          </a:xfrm>
        </p:grpSpPr>
        <p:sp>
          <p:nvSpPr>
            <p:cNvPr id="1100" name="Google Shape;1100;p40"/>
            <p:cNvSpPr/>
            <p:nvPr/>
          </p:nvSpPr>
          <p:spPr>
            <a:xfrm>
              <a:off x="3757395" y="1392123"/>
              <a:ext cx="60979" cy="138088"/>
            </a:xfrm>
            <a:custGeom>
              <a:avLst/>
              <a:gdLst/>
              <a:ahLst/>
              <a:cxnLst/>
              <a:rect l="l" t="t" r="r" b="b"/>
              <a:pathLst>
                <a:path w="2325" h="5265" extrusionOk="0">
                  <a:moveTo>
                    <a:pt x="2001" y="1"/>
                  </a:moveTo>
                  <a:cubicBezTo>
                    <a:pt x="1999" y="1"/>
                    <a:pt x="1996" y="1"/>
                    <a:pt x="1993" y="1"/>
                  </a:cubicBezTo>
                  <a:lnTo>
                    <a:pt x="333" y="1"/>
                  </a:ln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2325" y="5265"/>
                  </a:lnTo>
                  <a:lnTo>
                    <a:pt x="2325" y="333"/>
                  </a:lnTo>
                  <a:cubicBezTo>
                    <a:pt x="2325" y="148"/>
                    <a:pt x="2180" y="1"/>
                    <a:pt x="2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3757395" y="1392123"/>
              <a:ext cx="29060" cy="138088"/>
            </a:xfrm>
            <a:custGeom>
              <a:avLst/>
              <a:gdLst/>
              <a:ahLst/>
              <a:cxnLst/>
              <a:rect l="l" t="t" r="r" b="b"/>
              <a:pathLst>
                <a:path w="1108" h="5265" extrusionOk="0">
                  <a:moveTo>
                    <a:pt x="333" y="1"/>
                  </a:move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776" y="5265"/>
                  </a:lnTo>
                  <a:lnTo>
                    <a:pt x="776" y="333"/>
                  </a:lnTo>
                  <a:cubicBezTo>
                    <a:pt x="776" y="150"/>
                    <a:pt x="925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3849532" y="1357818"/>
              <a:ext cx="60979" cy="172393"/>
            </a:xfrm>
            <a:custGeom>
              <a:avLst/>
              <a:gdLst/>
              <a:ahLst/>
              <a:cxnLst/>
              <a:rect l="l" t="t" r="r" b="b"/>
              <a:pathLst>
                <a:path w="2325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2324" y="6573"/>
                  </a:lnTo>
                  <a:lnTo>
                    <a:pt x="2324" y="337"/>
                  </a:lnTo>
                  <a:cubicBezTo>
                    <a:pt x="2324" y="149"/>
                    <a:pt x="2175" y="0"/>
                    <a:pt x="1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3849532" y="1357818"/>
              <a:ext cx="29060" cy="172393"/>
            </a:xfrm>
            <a:custGeom>
              <a:avLst/>
              <a:gdLst/>
              <a:ahLst/>
              <a:cxnLst/>
              <a:rect l="l" t="t" r="r" b="b"/>
              <a:pathLst>
                <a:path w="1108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775" y="6573"/>
                  </a:lnTo>
                  <a:lnTo>
                    <a:pt x="775" y="337"/>
                  </a:lnTo>
                  <a:cubicBezTo>
                    <a:pt x="775" y="149"/>
                    <a:pt x="924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3941643" y="1323748"/>
              <a:ext cx="61005" cy="206463"/>
            </a:xfrm>
            <a:custGeom>
              <a:avLst/>
              <a:gdLst/>
              <a:ahLst/>
              <a:cxnLst/>
              <a:rect l="l" t="t" r="r" b="b"/>
              <a:pathLst>
                <a:path w="2326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2325" y="7872"/>
                  </a:lnTo>
                  <a:lnTo>
                    <a:pt x="2325" y="332"/>
                  </a:lnTo>
                  <a:cubicBezTo>
                    <a:pt x="2325" y="149"/>
                    <a:pt x="2176" y="0"/>
                    <a:pt x="1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3941643" y="1323748"/>
              <a:ext cx="29060" cy="206463"/>
            </a:xfrm>
            <a:custGeom>
              <a:avLst/>
              <a:gdLst/>
              <a:ahLst/>
              <a:cxnLst/>
              <a:rect l="l" t="t" r="r" b="b"/>
              <a:pathLst>
                <a:path w="1108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776" y="7872"/>
                  </a:lnTo>
                  <a:lnTo>
                    <a:pt x="776" y="332"/>
                  </a:lnTo>
                  <a:cubicBezTo>
                    <a:pt x="776" y="149"/>
                    <a:pt x="925" y="0"/>
                    <a:pt x="1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033780" y="1289547"/>
              <a:ext cx="60979" cy="240664"/>
            </a:xfrm>
            <a:custGeom>
              <a:avLst/>
              <a:gdLst/>
              <a:ahLst/>
              <a:cxnLst/>
              <a:rect l="l" t="t" r="r" b="b"/>
              <a:pathLst>
                <a:path w="2325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2325" y="9176"/>
                  </a:lnTo>
                  <a:lnTo>
                    <a:pt x="2325" y="332"/>
                  </a:lnTo>
                  <a:cubicBezTo>
                    <a:pt x="2325" y="149"/>
                    <a:pt x="2175" y="0"/>
                    <a:pt x="1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033780" y="1289547"/>
              <a:ext cx="29191" cy="240664"/>
            </a:xfrm>
            <a:custGeom>
              <a:avLst/>
              <a:gdLst/>
              <a:ahLst/>
              <a:cxnLst/>
              <a:rect l="l" t="t" r="r" b="b"/>
              <a:pathLst>
                <a:path w="1113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775" y="9176"/>
                  </a:lnTo>
                  <a:lnTo>
                    <a:pt x="775" y="332"/>
                  </a:lnTo>
                  <a:cubicBezTo>
                    <a:pt x="775" y="149"/>
                    <a:pt x="924" y="0"/>
                    <a:pt x="1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3772029" y="1194132"/>
              <a:ext cx="313130" cy="126338"/>
            </a:xfrm>
            <a:custGeom>
              <a:avLst/>
              <a:gdLst/>
              <a:ahLst/>
              <a:cxnLst/>
              <a:rect l="l" t="t" r="r" b="b"/>
              <a:pathLst>
                <a:path w="11939" h="4817" extrusionOk="0">
                  <a:moveTo>
                    <a:pt x="9603" y="0"/>
                  </a:moveTo>
                  <a:cubicBezTo>
                    <a:pt x="9429" y="0"/>
                    <a:pt x="9327" y="190"/>
                    <a:pt x="9427" y="332"/>
                  </a:cubicBezTo>
                  <a:lnTo>
                    <a:pt x="9764" y="818"/>
                  </a:lnTo>
                  <a:cubicBezTo>
                    <a:pt x="8624" y="1502"/>
                    <a:pt x="4976" y="3426"/>
                    <a:pt x="1" y="3426"/>
                  </a:cubicBezTo>
                  <a:lnTo>
                    <a:pt x="1" y="4817"/>
                  </a:lnTo>
                  <a:cubicBezTo>
                    <a:pt x="2705" y="4812"/>
                    <a:pt x="5385" y="4288"/>
                    <a:pt x="7897" y="3282"/>
                  </a:cubicBezTo>
                  <a:cubicBezTo>
                    <a:pt x="8816" y="2916"/>
                    <a:pt x="9711" y="2478"/>
                    <a:pt x="10563" y="1968"/>
                  </a:cubicBezTo>
                  <a:lnTo>
                    <a:pt x="10861" y="2401"/>
                  </a:lnTo>
                  <a:cubicBezTo>
                    <a:pt x="10905" y="2462"/>
                    <a:pt x="10970" y="2491"/>
                    <a:pt x="11035" y="2491"/>
                  </a:cubicBezTo>
                  <a:cubicBezTo>
                    <a:pt x="11120" y="2491"/>
                    <a:pt x="11204" y="2441"/>
                    <a:pt x="11236" y="2348"/>
                  </a:cubicBezTo>
                  <a:lnTo>
                    <a:pt x="11896" y="352"/>
                  </a:lnTo>
                  <a:cubicBezTo>
                    <a:pt x="11939" y="222"/>
                    <a:pt x="11847" y="82"/>
                    <a:pt x="11708" y="73"/>
                  </a:cubicBezTo>
                  <a:lnTo>
                    <a:pt x="9610" y="0"/>
                  </a:lnTo>
                  <a:cubicBezTo>
                    <a:pt x="9608" y="0"/>
                    <a:pt x="9606" y="0"/>
                    <a:pt x="9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3752359" y="1386956"/>
              <a:ext cx="71077" cy="148317"/>
            </a:xfrm>
            <a:custGeom>
              <a:avLst/>
              <a:gdLst/>
              <a:ahLst/>
              <a:cxnLst/>
              <a:rect l="l" t="t" r="r" b="b"/>
              <a:pathLst>
                <a:path w="2710" h="5655" extrusionOk="0">
                  <a:moveTo>
                    <a:pt x="2185" y="386"/>
                  </a:moveTo>
                  <a:cubicBezTo>
                    <a:pt x="2262" y="386"/>
                    <a:pt x="2320" y="448"/>
                    <a:pt x="2320" y="525"/>
                  </a:cubicBezTo>
                  <a:lnTo>
                    <a:pt x="2320" y="5265"/>
                  </a:lnTo>
                  <a:lnTo>
                    <a:pt x="385" y="5265"/>
                  </a:lnTo>
                  <a:lnTo>
                    <a:pt x="385" y="525"/>
                  </a:lnTo>
                  <a:cubicBezTo>
                    <a:pt x="385" y="448"/>
                    <a:pt x="448" y="386"/>
                    <a:pt x="525" y="386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5462"/>
                  </a:lnTo>
                  <a:cubicBezTo>
                    <a:pt x="0" y="5568"/>
                    <a:pt x="87" y="5654"/>
                    <a:pt x="193" y="5654"/>
                  </a:cubicBezTo>
                  <a:lnTo>
                    <a:pt x="2517" y="5654"/>
                  </a:lnTo>
                  <a:cubicBezTo>
                    <a:pt x="2623" y="5654"/>
                    <a:pt x="2709" y="5568"/>
                    <a:pt x="2709" y="5462"/>
                  </a:cubicBezTo>
                  <a:lnTo>
                    <a:pt x="2709" y="530"/>
                  </a:lnTo>
                  <a:cubicBezTo>
                    <a:pt x="2709" y="236"/>
                    <a:pt x="2474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3844365" y="1352756"/>
              <a:ext cx="71181" cy="182517"/>
            </a:xfrm>
            <a:custGeom>
              <a:avLst/>
              <a:gdLst/>
              <a:ahLst/>
              <a:cxnLst/>
              <a:rect l="l" t="t" r="r" b="b"/>
              <a:pathLst>
                <a:path w="2714" h="6959" extrusionOk="0">
                  <a:moveTo>
                    <a:pt x="2189" y="390"/>
                  </a:moveTo>
                  <a:cubicBezTo>
                    <a:pt x="2266" y="390"/>
                    <a:pt x="2329" y="453"/>
                    <a:pt x="2329" y="530"/>
                  </a:cubicBezTo>
                  <a:lnTo>
                    <a:pt x="2329" y="6569"/>
                  </a:lnTo>
                  <a:lnTo>
                    <a:pt x="390" y="6569"/>
                  </a:lnTo>
                  <a:lnTo>
                    <a:pt x="390" y="530"/>
                  </a:lnTo>
                  <a:cubicBezTo>
                    <a:pt x="390" y="453"/>
                    <a:pt x="452" y="390"/>
                    <a:pt x="529" y="390"/>
                  </a:cubicBezTo>
                  <a:close/>
                  <a:moveTo>
                    <a:pt x="529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6766"/>
                  </a:lnTo>
                  <a:cubicBezTo>
                    <a:pt x="0" y="6872"/>
                    <a:pt x="87" y="6958"/>
                    <a:pt x="197" y="6958"/>
                  </a:cubicBezTo>
                  <a:lnTo>
                    <a:pt x="2521" y="6958"/>
                  </a:lnTo>
                  <a:cubicBezTo>
                    <a:pt x="2627" y="6958"/>
                    <a:pt x="2714" y="6872"/>
                    <a:pt x="2714" y="6766"/>
                  </a:cubicBezTo>
                  <a:lnTo>
                    <a:pt x="2714" y="530"/>
                  </a:lnTo>
                  <a:cubicBezTo>
                    <a:pt x="2714" y="236"/>
                    <a:pt x="2478" y="1"/>
                    <a:pt x="2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3936476" y="1318686"/>
              <a:ext cx="71208" cy="216587"/>
            </a:xfrm>
            <a:custGeom>
              <a:avLst/>
              <a:gdLst/>
              <a:ahLst/>
              <a:cxnLst/>
              <a:rect l="l" t="t" r="r" b="b"/>
              <a:pathLst>
                <a:path w="2715" h="8258" extrusionOk="0">
                  <a:moveTo>
                    <a:pt x="2190" y="385"/>
                  </a:moveTo>
                  <a:cubicBezTo>
                    <a:pt x="2267" y="385"/>
                    <a:pt x="2330" y="448"/>
                    <a:pt x="2330" y="525"/>
                  </a:cubicBezTo>
                  <a:lnTo>
                    <a:pt x="2330" y="7868"/>
                  </a:lnTo>
                  <a:lnTo>
                    <a:pt x="390" y="7868"/>
                  </a:lnTo>
                  <a:lnTo>
                    <a:pt x="390" y="525"/>
                  </a:lnTo>
                  <a:cubicBezTo>
                    <a:pt x="390" y="448"/>
                    <a:pt x="453" y="385"/>
                    <a:pt x="530" y="385"/>
                  </a:cubicBezTo>
                  <a:close/>
                  <a:moveTo>
                    <a:pt x="530" y="1"/>
                  </a:moveTo>
                  <a:cubicBezTo>
                    <a:pt x="236" y="1"/>
                    <a:pt x="1" y="236"/>
                    <a:pt x="1" y="525"/>
                  </a:cubicBezTo>
                  <a:lnTo>
                    <a:pt x="1" y="8065"/>
                  </a:lnTo>
                  <a:cubicBezTo>
                    <a:pt x="1" y="8171"/>
                    <a:pt x="87" y="8257"/>
                    <a:pt x="198" y="8257"/>
                  </a:cubicBezTo>
                  <a:lnTo>
                    <a:pt x="2522" y="8257"/>
                  </a:lnTo>
                  <a:cubicBezTo>
                    <a:pt x="2628" y="8257"/>
                    <a:pt x="2715" y="8171"/>
                    <a:pt x="2715" y="8065"/>
                  </a:cubicBezTo>
                  <a:lnTo>
                    <a:pt x="2715" y="525"/>
                  </a:lnTo>
                  <a:cubicBezTo>
                    <a:pt x="2715" y="236"/>
                    <a:pt x="2479" y="1"/>
                    <a:pt x="2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4028744" y="1284485"/>
              <a:ext cx="71181" cy="250787"/>
            </a:xfrm>
            <a:custGeom>
              <a:avLst/>
              <a:gdLst/>
              <a:ahLst/>
              <a:cxnLst/>
              <a:rect l="l" t="t" r="r" b="b"/>
              <a:pathLst>
                <a:path w="2714" h="9562" extrusionOk="0">
                  <a:moveTo>
                    <a:pt x="2185" y="390"/>
                  </a:moveTo>
                  <a:cubicBezTo>
                    <a:pt x="2262" y="390"/>
                    <a:pt x="2324" y="448"/>
                    <a:pt x="2324" y="525"/>
                  </a:cubicBezTo>
                  <a:lnTo>
                    <a:pt x="2324" y="9172"/>
                  </a:lnTo>
                  <a:lnTo>
                    <a:pt x="385" y="9172"/>
                  </a:lnTo>
                  <a:lnTo>
                    <a:pt x="390" y="525"/>
                  </a:lnTo>
                  <a:cubicBezTo>
                    <a:pt x="390" y="448"/>
                    <a:pt x="448" y="390"/>
                    <a:pt x="525" y="390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25"/>
                  </a:cubicBezTo>
                  <a:lnTo>
                    <a:pt x="0" y="9369"/>
                  </a:lnTo>
                  <a:cubicBezTo>
                    <a:pt x="0" y="9475"/>
                    <a:pt x="87" y="9561"/>
                    <a:pt x="193" y="9561"/>
                  </a:cubicBezTo>
                  <a:lnTo>
                    <a:pt x="2517" y="9561"/>
                  </a:lnTo>
                  <a:cubicBezTo>
                    <a:pt x="2627" y="9561"/>
                    <a:pt x="2714" y="9475"/>
                    <a:pt x="2714" y="9369"/>
                  </a:cubicBezTo>
                  <a:lnTo>
                    <a:pt x="2714" y="525"/>
                  </a:lnTo>
                  <a:cubicBezTo>
                    <a:pt x="2714" y="236"/>
                    <a:pt x="2478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3818872" y="1188939"/>
              <a:ext cx="272346" cy="97225"/>
            </a:xfrm>
            <a:custGeom>
              <a:avLst/>
              <a:gdLst/>
              <a:ahLst/>
              <a:cxnLst/>
              <a:rect l="l" t="t" r="r" b="b"/>
              <a:pathLst>
                <a:path w="10384" h="3707" extrusionOk="0">
                  <a:moveTo>
                    <a:pt x="7816" y="1"/>
                  </a:moveTo>
                  <a:cubicBezTo>
                    <a:pt x="7487" y="1"/>
                    <a:pt x="7292" y="370"/>
                    <a:pt x="7478" y="641"/>
                  </a:cubicBezTo>
                  <a:lnTo>
                    <a:pt x="7699" y="954"/>
                  </a:lnTo>
                  <a:cubicBezTo>
                    <a:pt x="6563" y="1608"/>
                    <a:pt x="3888" y="2931"/>
                    <a:pt x="246" y="3316"/>
                  </a:cubicBezTo>
                  <a:cubicBezTo>
                    <a:pt x="0" y="3345"/>
                    <a:pt x="19" y="3706"/>
                    <a:pt x="265" y="3706"/>
                  </a:cubicBezTo>
                  <a:lnTo>
                    <a:pt x="284" y="3706"/>
                  </a:lnTo>
                  <a:cubicBezTo>
                    <a:pt x="4215" y="3288"/>
                    <a:pt x="7045" y="1801"/>
                    <a:pt x="8079" y="1185"/>
                  </a:cubicBezTo>
                  <a:cubicBezTo>
                    <a:pt x="8170" y="1127"/>
                    <a:pt x="8199" y="997"/>
                    <a:pt x="8137" y="906"/>
                  </a:cubicBezTo>
                  <a:lnTo>
                    <a:pt x="7800" y="420"/>
                  </a:lnTo>
                  <a:cubicBezTo>
                    <a:pt x="7790" y="405"/>
                    <a:pt x="7800" y="391"/>
                    <a:pt x="7814" y="391"/>
                  </a:cubicBezTo>
                  <a:lnTo>
                    <a:pt x="9912" y="468"/>
                  </a:lnTo>
                  <a:cubicBezTo>
                    <a:pt x="9927" y="468"/>
                    <a:pt x="9932" y="477"/>
                    <a:pt x="9927" y="487"/>
                  </a:cubicBezTo>
                  <a:lnTo>
                    <a:pt x="9268" y="2484"/>
                  </a:lnTo>
                  <a:cubicBezTo>
                    <a:pt x="9265" y="2490"/>
                    <a:pt x="9256" y="2494"/>
                    <a:pt x="9249" y="2494"/>
                  </a:cubicBezTo>
                  <a:cubicBezTo>
                    <a:pt x="9244" y="2494"/>
                    <a:pt x="9241" y="2492"/>
                    <a:pt x="9239" y="2489"/>
                  </a:cubicBezTo>
                  <a:lnTo>
                    <a:pt x="8936" y="2056"/>
                  </a:lnTo>
                  <a:cubicBezTo>
                    <a:pt x="8898" y="2000"/>
                    <a:pt x="8837" y="1970"/>
                    <a:pt x="8775" y="1970"/>
                  </a:cubicBezTo>
                  <a:cubicBezTo>
                    <a:pt x="8741" y="1970"/>
                    <a:pt x="8707" y="1979"/>
                    <a:pt x="8676" y="1998"/>
                  </a:cubicBezTo>
                  <a:cubicBezTo>
                    <a:pt x="7954" y="2436"/>
                    <a:pt x="7203" y="2816"/>
                    <a:pt x="6429" y="3143"/>
                  </a:cubicBezTo>
                  <a:cubicBezTo>
                    <a:pt x="6229" y="3237"/>
                    <a:pt x="6318" y="3515"/>
                    <a:pt x="6505" y="3515"/>
                  </a:cubicBezTo>
                  <a:cubicBezTo>
                    <a:pt x="6529" y="3515"/>
                    <a:pt x="6555" y="3510"/>
                    <a:pt x="6583" y="3499"/>
                  </a:cubicBezTo>
                  <a:cubicBezTo>
                    <a:pt x="7319" y="3186"/>
                    <a:pt x="8031" y="2830"/>
                    <a:pt x="8719" y="2426"/>
                  </a:cubicBezTo>
                  <a:lnTo>
                    <a:pt x="8916" y="2710"/>
                  </a:lnTo>
                  <a:cubicBezTo>
                    <a:pt x="8999" y="2826"/>
                    <a:pt x="9124" y="2882"/>
                    <a:pt x="9248" y="2882"/>
                  </a:cubicBezTo>
                  <a:cubicBezTo>
                    <a:pt x="9411" y="2882"/>
                    <a:pt x="9573" y="2785"/>
                    <a:pt x="9633" y="2604"/>
                  </a:cubicBezTo>
                  <a:lnTo>
                    <a:pt x="10297" y="612"/>
                  </a:lnTo>
                  <a:cubicBezTo>
                    <a:pt x="10384" y="352"/>
                    <a:pt x="10196" y="88"/>
                    <a:pt x="9927" y="78"/>
                  </a:cubicBezTo>
                  <a:lnTo>
                    <a:pt x="7829" y="1"/>
                  </a:lnTo>
                  <a:cubicBezTo>
                    <a:pt x="7825" y="1"/>
                    <a:pt x="7820" y="1"/>
                    <a:pt x="7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3766863" y="1277771"/>
              <a:ext cx="210292" cy="47891"/>
            </a:xfrm>
            <a:custGeom>
              <a:avLst/>
              <a:gdLst/>
              <a:ahLst/>
              <a:cxnLst/>
              <a:rect l="l" t="t" r="r" b="b"/>
              <a:pathLst>
                <a:path w="8018" h="1826" extrusionOk="0">
                  <a:moveTo>
                    <a:pt x="1485" y="0"/>
                  </a:moveTo>
                  <a:cubicBezTo>
                    <a:pt x="1477" y="0"/>
                    <a:pt x="1468" y="1"/>
                    <a:pt x="1459" y="2"/>
                  </a:cubicBezTo>
                  <a:cubicBezTo>
                    <a:pt x="1040" y="30"/>
                    <a:pt x="612" y="45"/>
                    <a:pt x="198" y="45"/>
                  </a:cubicBezTo>
                  <a:cubicBezTo>
                    <a:pt x="87" y="45"/>
                    <a:pt x="1" y="131"/>
                    <a:pt x="1" y="237"/>
                  </a:cubicBezTo>
                  <a:lnTo>
                    <a:pt x="1" y="1633"/>
                  </a:lnTo>
                  <a:cubicBezTo>
                    <a:pt x="1" y="1739"/>
                    <a:pt x="87" y="1825"/>
                    <a:pt x="198" y="1825"/>
                  </a:cubicBezTo>
                  <a:cubicBezTo>
                    <a:pt x="2787" y="1816"/>
                    <a:pt x="5351" y="1344"/>
                    <a:pt x="7776" y="430"/>
                  </a:cubicBezTo>
                  <a:cubicBezTo>
                    <a:pt x="8018" y="367"/>
                    <a:pt x="7932" y="43"/>
                    <a:pt x="7736" y="43"/>
                  </a:cubicBezTo>
                  <a:cubicBezTo>
                    <a:pt x="7706" y="43"/>
                    <a:pt x="7672" y="51"/>
                    <a:pt x="7637" y="69"/>
                  </a:cubicBezTo>
                  <a:cubicBezTo>
                    <a:pt x="5322" y="940"/>
                    <a:pt x="2868" y="1402"/>
                    <a:pt x="395" y="1435"/>
                  </a:cubicBezTo>
                  <a:lnTo>
                    <a:pt x="395" y="430"/>
                  </a:lnTo>
                  <a:cubicBezTo>
                    <a:pt x="756" y="425"/>
                    <a:pt x="1122" y="411"/>
                    <a:pt x="1488" y="391"/>
                  </a:cubicBezTo>
                  <a:cubicBezTo>
                    <a:pt x="1748" y="382"/>
                    <a:pt x="1730" y="0"/>
                    <a:pt x="1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40"/>
          <p:cNvGrpSpPr/>
          <p:nvPr/>
        </p:nvGrpSpPr>
        <p:grpSpPr>
          <a:xfrm>
            <a:off x="6692563" y="1047398"/>
            <a:ext cx="365139" cy="365244"/>
            <a:chOff x="6057400" y="1232754"/>
            <a:chExt cx="365139" cy="365244"/>
          </a:xfrm>
        </p:grpSpPr>
        <p:sp>
          <p:nvSpPr>
            <p:cNvPr id="1116" name="Google Shape;1116;p40"/>
            <p:cNvSpPr/>
            <p:nvPr/>
          </p:nvSpPr>
          <p:spPr>
            <a:xfrm>
              <a:off x="6063066" y="1238950"/>
              <a:ext cx="269199" cy="269199"/>
            </a:xfrm>
            <a:custGeom>
              <a:avLst/>
              <a:gdLst/>
              <a:ahLst/>
              <a:cxnLst/>
              <a:rect l="l" t="t" r="r" b="b"/>
              <a:pathLst>
                <a:path w="10264" h="10264" extrusionOk="0">
                  <a:moveTo>
                    <a:pt x="4817" y="0"/>
                  </a:moveTo>
                  <a:cubicBezTo>
                    <a:pt x="4596" y="0"/>
                    <a:pt x="4403" y="159"/>
                    <a:pt x="4360" y="376"/>
                  </a:cubicBezTo>
                  <a:lnTo>
                    <a:pt x="4129" y="1540"/>
                  </a:lnTo>
                  <a:cubicBezTo>
                    <a:pt x="3840" y="1617"/>
                    <a:pt x="3566" y="1733"/>
                    <a:pt x="3306" y="1877"/>
                  </a:cubicBezTo>
                  <a:lnTo>
                    <a:pt x="2320" y="1218"/>
                  </a:lnTo>
                  <a:cubicBezTo>
                    <a:pt x="2240" y="1167"/>
                    <a:pt x="2151" y="1142"/>
                    <a:pt x="2062" y="1142"/>
                  </a:cubicBezTo>
                  <a:cubicBezTo>
                    <a:pt x="1941" y="1142"/>
                    <a:pt x="1821" y="1189"/>
                    <a:pt x="1733" y="1280"/>
                  </a:cubicBezTo>
                  <a:lnTo>
                    <a:pt x="1280" y="1728"/>
                  </a:lnTo>
                  <a:cubicBezTo>
                    <a:pt x="1126" y="1887"/>
                    <a:pt x="1097" y="2132"/>
                    <a:pt x="1223" y="2315"/>
                  </a:cubicBezTo>
                  <a:lnTo>
                    <a:pt x="1882" y="3306"/>
                  </a:lnTo>
                  <a:cubicBezTo>
                    <a:pt x="1733" y="3561"/>
                    <a:pt x="1622" y="3840"/>
                    <a:pt x="1540" y="4124"/>
                  </a:cubicBezTo>
                  <a:lnTo>
                    <a:pt x="376" y="4360"/>
                  </a:lnTo>
                  <a:cubicBezTo>
                    <a:pt x="159" y="4403"/>
                    <a:pt x="0" y="4591"/>
                    <a:pt x="5" y="4817"/>
                  </a:cubicBezTo>
                  <a:lnTo>
                    <a:pt x="5" y="5447"/>
                  </a:lnTo>
                  <a:cubicBezTo>
                    <a:pt x="0" y="5673"/>
                    <a:pt x="159" y="5861"/>
                    <a:pt x="376" y="5904"/>
                  </a:cubicBezTo>
                  <a:lnTo>
                    <a:pt x="1540" y="6140"/>
                  </a:lnTo>
                  <a:cubicBezTo>
                    <a:pt x="1622" y="6424"/>
                    <a:pt x="1733" y="6703"/>
                    <a:pt x="1882" y="6958"/>
                  </a:cubicBezTo>
                  <a:lnTo>
                    <a:pt x="1223" y="7949"/>
                  </a:lnTo>
                  <a:cubicBezTo>
                    <a:pt x="1097" y="8132"/>
                    <a:pt x="1126" y="8378"/>
                    <a:pt x="1280" y="8536"/>
                  </a:cubicBezTo>
                  <a:lnTo>
                    <a:pt x="1733" y="8984"/>
                  </a:lnTo>
                  <a:cubicBezTo>
                    <a:pt x="1821" y="9076"/>
                    <a:pt x="1941" y="9122"/>
                    <a:pt x="2062" y="9122"/>
                  </a:cubicBezTo>
                  <a:cubicBezTo>
                    <a:pt x="2151" y="9122"/>
                    <a:pt x="2240" y="9097"/>
                    <a:pt x="2320" y="9046"/>
                  </a:cubicBezTo>
                  <a:lnTo>
                    <a:pt x="3306" y="8387"/>
                  </a:lnTo>
                  <a:cubicBezTo>
                    <a:pt x="3566" y="8532"/>
                    <a:pt x="3840" y="8647"/>
                    <a:pt x="4129" y="8724"/>
                  </a:cubicBezTo>
                  <a:lnTo>
                    <a:pt x="4360" y="9888"/>
                  </a:lnTo>
                  <a:cubicBezTo>
                    <a:pt x="4403" y="10105"/>
                    <a:pt x="4596" y="10264"/>
                    <a:pt x="4817" y="10264"/>
                  </a:cubicBezTo>
                  <a:lnTo>
                    <a:pt x="5447" y="10264"/>
                  </a:lnTo>
                  <a:cubicBezTo>
                    <a:pt x="5673" y="10264"/>
                    <a:pt x="5861" y="10105"/>
                    <a:pt x="5904" y="9888"/>
                  </a:cubicBezTo>
                  <a:lnTo>
                    <a:pt x="6140" y="8724"/>
                  </a:lnTo>
                  <a:cubicBezTo>
                    <a:pt x="6424" y="8647"/>
                    <a:pt x="6703" y="8532"/>
                    <a:pt x="6958" y="8387"/>
                  </a:cubicBezTo>
                  <a:lnTo>
                    <a:pt x="7949" y="9046"/>
                  </a:lnTo>
                  <a:cubicBezTo>
                    <a:pt x="8027" y="9097"/>
                    <a:pt x="8115" y="9122"/>
                    <a:pt x="8203" y="9122"/>
                  </a:cubicBezTo>
                  <a:cubicBezTo>
                    <a:pt x="8324" y="9122"/>
                    <a:pt x="8445" y="9076"/>
                    <a:pt x="8536" y="8984"/>
                  </a:cubicBezTo>
                  <a:lnTo>
                    <a:pt x="8984" y="8536"/>
                  </a:lnTo>
                  <a:cubicBezTo>
                    <a:pt x="9143" y="8378"/>
                    <a:pt x="9167" y="8132"/>
                    <a:pt x="9046" y="7949"/>
                  </a:cubicBezTo>
                  <a:lnTo>
                    <a:pt x="8387" y="6958"/>
                  </a:lnTo>
                  <a:cubicBezTo>
                    <a:pt x="8532" y="6703"/>
                    <a:pt x="8647" y="6424"/>
                    <a:pt x="8724" y="6140"/>
                  </a:cubicBezTo>
                  <a:lnTo>
                    <a:pt x="9888" y="5904"/>
                  </a:lnTo>
                  <a:cubicBezTo>
                    <a:pt x="10105" y="5861"/>
                    <a:pt x="10264" y="5673"/>
                    <a:pt x="10264" y="5447"/>
                  </a:cubicBezTo>
                  <a:lnTo>
                    <a:pt x="10264" y="4817"/>
                  </a:lnTo>
                  <a:cubicBezTo>
                    <a:pt x="10264" y="4591"/>
                    <a:pt x="10110" y="4403"/>
                    <a:pt x="9893" y="4360"/>
                  </a:cubicBezTo>
                  <a:lnTo>
                    <a:pt x="8729" y="4124"/>
                  </a:lnTo>
                  <a:cubicBezTo>
                    <a:pt x="8647" y="3840"/>
                    <a:pt x="8536" y="3561"/>
                    <a:pt x="8387" y="3306"/>
                  </a:cubicBezTo>
                  <a:lnTo>
                    <a:pt x="9046" y="2315"/>
                  </a:lnTo>
                  <a:cubicBezTo>
                    <a:pt x="9172" y="2132"/>
                    <a:pt x="9143" y="1887"/>
                    <a:pt x="8989" y="1728"/>
                  </a:cubicBezTo>
                  <a:lnTo>
                    <a:pt x="8536" y="1280"/>
                  </a:lnTo>
                  <a:cubicBezTo>
                    <a:pt x="8447" y="1189"/>
                    <a:pt x="8328" y="1142"/>
                    <a:pt x="8207" y="1142"/>
                  </a:cubicBezTo>
                  <a:cubicBezTo>
                    <a:pt x="8118" y="1142"/>
                    <a:pt x="8029" y="1167"/>
                    <a:pt x="7949" y="1218"/>
                  </a:cubicBezTo>
                  <a:lnTo>
                    <a:pt x="6963" y="1877"/>
                  </a:lnTo>
                  <a:cubicBezTo>
                    <a:pt x="6703" y="1733"/>
                    <a:pt x="6429" y="1617"/>
                    <a:pt x="6140" y="1540"/>
                  </a:cubicBezTo>
                  <a:lnTo>
                    <a:pt x="5909" y="376"/>
                  </a:lnTo>
                  <a:cubicBezTo>
                    <a:pt x="5866" y="159"/>
                    <a:pt x="5673" y="0"/>
                    <a:pt x="5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6133986" y="1314538"/>
              <a:ext cx="122823" cy="118076"/>
            </a:xfrm>
            <a:custGeom>
              <a:avLst/>
              <a:gdLst/>
              <a:ahLst/>
              <a:cxnLst/>
              <a:rect l="l" t="t" r="r" b="b"/>
              <a:pathLst>
                <a:path w="4683" h="4502" extrusionOk="0">
                  <a:moveTo>
                    <a:pt x="2439" y="1"/>
                  </a:moveTo>
                  <a:cubicBezTo>
                    <a:pt x="2436" y="1"/>
                    <a:pt x="2433" y="1"/>
                    <a:pt x="2430" y="1"/>
                  </a:cubicBezTo>
                  <a:cubicBezTo>
                    <a:pt x="1521" y="1"/>
                    <a:pt x="698" y="544"/>
                    <a:pt x="352" y="1386"/>
                  </a:cubicBezTo>
                  <a:cubicBezTo>
                    <a:pt x="1" y="2228"/>
                    <a:pt x="193" y="3196"/>
                    <a:pt x="838" y="3840"/>
                  </a:cubicBezTo>
                  <a:cubicBezTo>
                    <a:pt x="1270" y="4272"/>
                    <a:pt x="1846" y="4501"/>
                    <a:pt x="2433" y="4501"/>
                  </a:cubicBezTo>
                  <a:cubicBezTo>
                    <a:pt x="2722" y="4501"/>
                    <a:pt x="3014" y="4446"/>
                    <a:pt x="3292" y="4331"/>
                  </a:cubicBezTo>
                  <a:cubicBezTo>
                    <a:pt x="4134" y="3980"/>
                    <a:pt x="4682" y="3162"/>
                    <a:pt x="4682" y="2248"/>
                  </a:cubicBezTo>
                  <a:cubicBezTo>
                    <a:pt x="4682" y="1009"/>
                    <a:pt x="3677" y="1"/>
                    <a:pt x="2439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6158482" y="1344201"/>
              <a:ext cx="68664" cy="58750"/>
            </a:xfrm>
            <a:custGeom>
              <a:avLst/>
              <a:gdLst/>
              <a:ahLst/>
              <a:cxnLst/>
              <a:rect l="l" t="t" r="r" b="b"/>
              <a:pathLst>
                <a:path w="2618" h="2240" extrusionOk="0">
                  <a:moveTo>
                    <a:pt x="1496" y="0"/>
                  </a:moveTo>
                  <a:cubicBezTo>
                    <a:pt x="500" y="0"/>
                    <a:pt x="0" y="1203"/>
                    <a:pt x="703" y="1911"/>
                  </a:cubicBezTo>
                  <a:cubicBezTo>
                    <a:pt x="931" y="2138"/>
                    <a:pt x="1212" y="2240"/>
                    <a:pt x="1488" y="2240"/>
                  </a:cubicBezTo>
                  <a:cubicBezTo>
                    <a:pt x="2065" y="2240"/>
                    <a:pt x="2618" y="1794"/>
                    <a:pt x="2618" y="1117"/>
                  </a:cubicBezTo>
                  <a:cubicBezTo>
                    <a:pt x="2618" y="501"/>
                    <a:pt x="2112" y="0"/>
                    <a:pt x="1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6161131" y="1345591"/>
              <a:ext cx="48101" cy="42934"/>
            </a:xfrm>
            <a:custGeom>
              <a:avLst/>
              <a:gdLst/>
              <a:ahLst/>
              <a:cxnLst/>
              <a:rect l="l" t="t" r="r" b="b"/>
              <a:pathLst>
                <a:path w="1834" h="1637" extrusionOk="0">
                  <a:moveTo>
                    <a:pt x="1054" y="0"/>
                  </a:moveTo>
                  <a:cubicBezTo>
                    <a:pt x="380" y="0"/>
                    <a:pt x="0" y="761"/>
                    <a:pt x="395" y="1299"/>
                  </a:cubicBezTo>
                  <a:cubicBezTo>
                    <a:pt x="561" y="1529"/>
                    <a:pt x="807" y="1636"/>
                    <a:pt x="1051" y="1636"/>
                  </a:cubicBezTo>
                  <a:cubicBezTo>
                    <a:pt x="1386" y="1636"/>
                    <a:pt x="1716" y="1434"/>
                    <a:pt x="1833" y="1064"/>
                  </a:cubicBezTo>
                  <a:cubicBezTo>
                    <a:pt x="1833" y="578"/>
                    <a:pt x="1516" y="145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6239866" y="1415749"/>
              <a:ext cx="176957" cy="176957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167" y="1"/>
                  </a:moveTo>
                  <a:cubicBezTo>
                    <a:pt x="3018" y="1"/>
                    <a:pt x="2892" y="102"/>
                    <a:pt x="2864" y="246"/>
                  </a:cubicBezTo>
                  <a:lnTo>
                    <a:pt x="2710" y="1011"/>
                  </a:lnTo>
                  <a:cubicBezTo>
                    <a:pt x="2522" y="1064"/>
                    <a:pt x="2339" y="1141"/>
                    <a:pt x="2171" y="1237"/>
                  </a:cubicBezTo>
                  <a:lnTo>
                    <a:pt x="1521" y="804"/>
                  </a:lnTo>
                  <a:cubicBezTo>
                    <a:pt x="1469" y="769"/>
                    <a:pt x="1410" y="752"/>
                    <a:pt x="1350" y="752"/>
                  </a:cubicBezTo>
                  <a:cubicBezTo>
                    <a:pt x="1272" y="752"/>
                    <a:pt x="1194" y="782"/>
                    <a:pt x="1136" y="843"/>
                  </a:cubicBezTo>
                  <a:lnTo>
                    <a:pt x="838" y="1136"/>
                  </a:lnTo>
                  <a:cubicBezTo>
                    <a:pt x="737" y="1237"/>
                    <a:pt x="722" y="1401"/>
                    <a:pt x="799" y="1521"/>
                  </a:cubicBezTo>
                  <a:lnTo>
                    <a:pt x="1232" y="2171"/>
                  </a:lnTo>
                  <a:cubicBezTo>
                    <a:pt x="1136" y="2339"/>
                    <a:pt x="1064" y="2522"/>
                    <a:pt x="1011" y="2714"/>
                  </a:cubicBezTo>
                  <a:lnTo>
                    <a:pt x="246" y="2864"/>
                  </a:lnTo>
                  <a:cubicBezTo>
                    <a:pt x="102" y="2892"/>
                    <a:pt x="1" y="3018"/>
                    <a:pt x="1" y="3167"/>
                  </a:cubicBezTo>
                  <a:lnTo>
                    <a:pt x="1" y="3581"/>
                  </a:lnTo>
                  <a:cubicBezTo>
                    <a:pt x="1" y="3730"/>
                    <a:pt x="102" y="3855"/>
                    <a:pt x="246" y="3884"/>
                  </a:cubicBezTo>
                  <a:lnTo>
                    <a:pt x="1011" y="4038"/>
                  </a:lnTo>
                  <a:cubicBezTo>
                    <a:pt x="1064" y="4225"/>
                    <a:pt x="1136" y="4408"/>
                    <a:pt x="1232" y="4577"/>
                  </a:cubicBezTo>
                  <a:lnTo>
                    <a:pt x="799" y="5226"/>
                  </a:lnTo>
                  <a:cubicBezTo>
                    <a:pt x="722" y="5346"/>
                    <a:pt x="737" y="5510"/>
                    <a:pt x="838" y="5611"/>
                  </a:cubicBezTo>
                  <a:lnTo>
                    <a:pt x="1136" y="5909"/>
                  </a:lnTo>
                  <a:cubicBezTo>
                    <a:pt x="1194" y="5967"/>
                    <a:pt x="1273" y="5997"/>
                    <a:pt x="1352" y="5997"/>
                  </a:cubicBezTo>
                  <a:cubicBezTo>
                    <a:pt x="1411" y="5997"/>
                    <a:pt x="1470" y="5981"/>
                    <a:pt x="1521" y="5948"/>
                  </a:cubicBezTo>
                  <a:lnTo>
                    <a:pt x="2171" y="5515"/>
                  </a:lnTo>
                  <a:cubicBezTo>
                    <a:pt x="2339" y="5611"/>
                    <a:pt x="2522" y="5683"/>
                    <a:pt x="2710" y="5736"/>
                  </a:cubicBezTo>
                  <a:lnTo>
                    <a:pt x="2864" y="6501"/>
                  </a:lnTo>
                  <a:cubicBezTo>
                    <a:pt x="2892" y="6646"/>
                    <a:pt x="3018" y="6747"/>
                    <a:pt x="3167" y="6747"/>
                  </a:cubicBezTo>
                  <a:lnTo>
                    <a:pt x="3581" y="6747"/>
                  </a:lnTo>
                  <a:cubicBezTo>
                    <a:pt x="3730" y="6747"/>
                    <a:pt x="3855" y="6646"/>
                    <a:pt x="3884" y="6501"/>
                  </a:cubicBezTo>
                  <a:lnTo>
                    <a:pt x="4038" y="5736"/>
                  </a:lnTo>
                  <a:cubicBezTo>
                    <a:pt x="4225" y="5683"/>
                    <a:pt x="4408" y="5611"/>
                    <a:pt x="4577" y="5515"/>
                  </a:cubicBezTo>
                  <a:lnTo>
                    <a:pt x="5226" y="5948"/>
                  </a:lnTo>
                  <a:cubicBezTo>
                    <a:pt x="5277" y="5981"/>
                    <a:pt x="5336" y="5997"/>
                    <a:pt x="5395" y="5997"/>
                  </a:cubicBezTo>
                  <a:cubicBezTo>
                    <a:pt x="5474" y="5997"/>
                    <a:pt x="5553" y="5967"/>
                    <a:pt x="5611" y="5909"/>
                  </a:cubicBezTo>
                  <a:lnTo>
                    <a:pt x="5905" y="5611"/>
                  </a:lnTo>
                  <a:cubicBezTo>
                    <a:pt x="6010" y="5510"/>
                    <a:pt x="6025" y="5346"/>
                    <a:pt x="5943" y="5226"/>
                  </a:cubicBezTo>
                  <a:lnTo>
                    <a:pt x="5515" y="4577"/>
                  </a:lnTo>
                  <a:cubicBezTo>
                    <a:pt x="5606" y="4408"/>
                    <a:pt x="5683" y="4225"/>
                    <a:pt x="5736" y="4038"/>
                  </a:cubicBezTo>
                  <a:lnTo>
                    <a:pt x="6501" y="3884"/>
                  </a:lnTo>
                  <a:cubicBezTo>
                    <a:pt x="6646" y="3855"/>
                    <a:pt x="6747" y="3730"/>
                    <a:pt x="6747" y="3581"/>
                  </a:cubicBezTo>
                  <a:lnTo>
                    <a:pt x="6747" y="3167"/>
                  </a:lnTo>
                  <a:cubicBezTo>
                    <a:pt x="6747" y="3018"/>
                    <a:pt x="6646" y="2892"/>
                    <a:pt x="6501" y="2864"/>
                  </a:cubicBezTo>
                  <a:lnTo>
                    <a:pt x="5736" y="2714"/>
                  </a:lnTo>
                  <a:cubicBezTo>
                    <a:pt x="5683" y="2522"/>
                    <a:pt x="5606" y="2339"/>
                    <a:pt x="5515" y="2171"/>
                  </a:cubicBezTo>
                  <a:lnTo>
                    <a:pt x="5943" y="1521"/>
                  </a:lnTo>
                  <a:cubicBezTo>
                    <a:pt x="6025" y="1401"/>
                    <a:pt x="6010" y="1237"/>
                    <a:pt x="5905" y="1136"/>
                  </a:cubicBezTo>
                  <a:lnTo>
                    <a:pt x="5611" y="843"/>
                  </a:lnTo>
                  <a:cubicBezTo>
                    <a:pt x="5553" y="782"/>
                    <a:pt x="5475" y="752"/>
                    <a:pt x="5397" y="752"/>
                  </a:cubicBezTo>
                  <a:cubicBezTo>
                    <a:pt x="5337" y="752"/>
                    <a:pt x="5278" y="769"/>
                    <a:pt x="5226" y="804"/>
                  </a:cubicBezTo>
                  <a:lnTo>
                    <a:pt x="4577" y="1237"/>
                  </a:lnTo>
                  <a:cubicBezTo>
                    <a:pt x="4408" y="1141"/>
                    <a:pt x="4225" y="1064"/>
                    <a:pt x="4038" y="1011"/>
                  </a:cubicBezTo>
                  <a:lnTo>
                    <a:pt x="3884" y="246"/>
                  </a:lnTo>
                  <a:cubicBezTo>
                    <a:pt x="3855" y="102"/>
                    <a:pt x="3730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269398" y="1460048"/>
              <a:ext cx="103258" cy="88387"/>
            </a:xfrm>
            <a:custGeom>
              <a:avLst/>
              <a:gdLst/>
              <a:ahLst/>
              <a:cxnLst/>
              <a:rect l="l" t="t" r="r" b="b"/>
              <a:pathLst>
                <a:path w="3937" h="3370" extrusionOk="0">
                  <a:moveTo>
                    <a:pt x="2252" y="1"/>
                  </a:moveTo>
                  <a:cubicBezTo>
                    <a:pt x="751" y="1"/>
                    <a:pt x="1" y="1815"/>
                    <a:pt x="1059" y="2878"/>
                  </a:cubicBezTo>
                  <a:cubicBezTo>
                    <a:pt x="1380" y="3199"/>
                    <a:pt x="1810" y="3370"/>
                    <a:pt x="2247" y="3370"/>
                  </a:cubicBezTo>
                  <a:cubicBezTo>
                    <a:pt x="2466" y="3370"/>
                    <a:pt x="2687" y="3327"/>
                    <a:pt x="2897" y="3239"/>
                  </a:cubicBezTo>
                  <a:cubicBezTo>
                    <a:pt x="3523" y="2979"/>
                    <a:pt x="3937" y="2368"/>
                    <a:pt x="3937" y="1685"/>
                  </a:cubicBezTo>
                  <a:cubicBezTo>
                    <a:pt x="3937" y="756"/>
                    <a:pt x="3181" y="1"/>
                    <a:pt x="2252" y="1"/>
                  </a:cubicBezTo>
                  <a:close/>
                </a:path>
              </a:pathLst>
            </a:custGeom>
            <a:solidFill>
              <a:srgbClr val="A6B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6293003" y="1477725"/>
              <a:ext cx="61976" cy="53111"/>
            </a:xfrm>
            <a:custGeom>
              <a:avLst/>
              <a:gdLst/>
              <a:ahLst/>
              <a:cxnLst/>
              <a:rect l="l" t="t" r="r" b="b"/>
              <a:pathLst>
                <a:path w="2363" h="2025" extrusionOk="0">
                  <a:moveTo>
                    <a:pt x="1352" y="0"/>
                  </a:moveTo>
                  <a:cubicBezTo>
                    <a:pt x="448" y="0"/>
                    <a:pt x="0" y="1088"/>
                    <a:pt x="635" y="1728"/>
                  </a:cubicBezTo>
                  <a:cubicBezTo>
                    <a:pt x="840" y="1932"/>
                    <a:pt x="1093" y="2024"/>
                    <a:pt x="1341" y="2024"/>
                  </a:cubicBezTo>
                  <a:cubicBezTo>
                    <a:pt x="1862" y="2024"/>
                    <a:pt x="2363" y="1620"/>
                    <a:pt x="2363" y="1011"/>
                  </a:cubicBezTo>
                  <a:cubicBezTo>
                    <a:pt x="2363" y="452"/>
                    <a:pt x="1911" y="0"/>
                    <a:pt x="1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6295390" y="1479220"/>
              <a:ext cx="41938" cy="37558"/>
            </a:xfrm>
            <a:custGeom>
              <a:avLst/>
              <a:gdLst/>
              <a:ahLst/>
              <a:cxnLst/>
              <a:rect l="l" t="t" r="r" b="b"/>
              <a:pathLst>
                <a:path w="1599" h="1432" extrusionOk="0">
                  <a:moveTo>
                    <a:pt x="920" y="1"/>
                  </a:moveTo>
                  <a:cubicBezTo>
                    <a:pt x="342" y="1"/>
                    <a:pt x="1" y="655"/>
                    <a:pt x="338" y="1127"/>
                  </a:cubicBezTo>
                  <a:cubicBezTo>
                    <a:pt x="484" y="1333"/>
                    <a:pt x="703" y="1431"/>
                    <a:pt x="921" y="1431"/>
                  </a:cubicBezTo>
                  <a:cubicBezTo>
                    <a:pt x="1205" y="1431"/>
                    <a:pt x="1487" y="1264"/>
                    <a:pt x="1598" y="954"/>
                  </a:cubicBezTo>
                  <a:cubicBezTo>
                    <a:pt x="1593" y="525"/>
                    <a:pt x="1324" y="145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6057400" y="1232754"/>
              <a:ext cx="365139" cy="365244"/>
            </a:xfrm>
            <a:custGeom>
              <a:avLst/>
              <a:gdLst/>
              <a:ahLst/>
              <a:cxnLst/>
              <a:rect l="l" t="t" r="r" b="b"/>
              <a:pathLst>
                <a:path w="13922" h="13926" extrusionOk="0">
                  <a:moveTo>
                    <a:pt x="5359" y="4445"/>
                  </a:moveTo>
                  <a:cubicBezTo>
                    <a:pt x="5581" y="4445"/>
                    <a:pt x="5807" y="4527"/>
                    <a:pt x="5991" y="4711"/>
                  </a:cubicBezTo>
                  <a:cubicBezTo>
                    <a:pt x="6559" y="5278"/>
                    <a:pt x="6155" y="6250"/>
                    <a:pt x="5351" y="6250"/>
                  </a:cubicBezTo>
                  <a:cubicBezTo>
                    <a:pt x="4851" y="6250"/>
                    <a:pt x="4447" y="5846"/>
                    <a:pt x="4452" y="5351"/>
                  </a:cubicBezTo>
                  <a:cubicBezTo>
                    <a:pt x="4452" y="4806"/>
                    <a:pt x="4895" y="4445"/>
                    <a:pt x="5359" y="4445"/>
                  </a:cubicBezTo>
                  <a:close/>
                  <a:moveTo>
                    <a:pt x="5351" y="2882"/>
                  </a:moveTo>
                  <a:cubicBezTo>
                    <a:pt x="4724" y="2882"/>
                    <a:pt x="4100" y="3119"/>
                    <a:pt x="3624" y="3585"/>
                  </a:cubicBezTo>
                  <a:cubicBezTo>
                    <a:pt x="3481" y="3743"/>
                    <a:pt x="3623" y="3953"/>
                    <a:pt x="3791" y="3953"/>
                  </a:cubicBezTo>
                  <a:cubicBezTo>
                    <a:pt x="3838" y="3953"/>
                    <a:pt x="3887" y="3937"/>
                    <a:pt x="3932" y="3898"/>
                  </a:cubicBezTo>
                  <a:cubicBezTo>
                    <a:pt x="4323" y="3517"/>
                    <a:pt x="4835" y="3322"/>
                    <a:pt x="5350" y="3322"/>
                  </a:cubicBezTo>
                  <a:cubicBezTo>
                    <a:pt x="5771" y="3322"/>
                    <a:pt x="6195" y="3453"/>
                    <a:pt x="6554" y="3719"/>
                  </a:cubicBezTo>
                  <a:cubicBezTo>
                    <a:pt x="7358" y="4307"/>
                    <a:pt x="7613" y="5394"/>
                    <a:pt x="7161" y="6279"/>
                  </a:cubicBezTo>
                  <a:cubicBezTo>
                    <a:pt x="7103" y="6385"/>
                    <a:pt x="7146" y="6520"/>
                    <a:pt x="7252" y="6573"/>
                  </a:cubicBezTo>
                  <a:cubicBezTo>
                    <a:pt x="7286" y="6590"/>
                    <a:pt x="7321" y="6599"/>
                    <a:pt x="7356" y="6599"/>
                  </a:cubicBezTo>
                  <a:cubicBezTo>
                    <a:pt x="7435" y="6599"/>
                    <a:pt x="7510" y="6555"/>
                    <a:pt x="7550" y="6481"/>
                  </a:cubicBezTo>
                  <a:cubicBezTo>
                    <a:pt x="8104" y="5404"/>
                    <a:pt x="7791" y="4085"/>
                    <a:pt x="6819" y="3363"/>
                  </a:cubicBezTo>
                  <a:cubicBezTo>
                    <a:pt x="6379" y="3041"/>
                    <a:pt x="5864" y="2882"/>
                    <a:pt x="5351" y="2882"/>
                  </a:cubicBezTo>
                  <a:close/>
                  <a:moveTo>
                    <a:pt x="5345" y="4010"/>
                  </a:moveTo>
                  <a:cubicBezTo>
                    <a:pt x="5015" y="4010"/>
                    <a:pt x="4678" y="4133"/>
                    <a:pt x="4404" y="4408"/>
                  </a:cubicBezTo>
                  <a:cubicBezTo>
                    <a:pt x="3562" y="5250"/>
                    <a:pt x="4158" y="6693"/>
                    <a:pt x="5351" y="6693"/>
                  </a:cubicBezTo>
                  <a:cubicBezTo>
                    <a:pt x="6092" y="6693"/>
                    <a:pt x="6689" y="6092"/>
                    <a:pt x="6689" y="5351"/>
                  </a:cubicBezTo>
                  <a:cubicBezTo>
                    <a:pt x="6689" y="4544"/>
                    <a:pt x="6032" y="4010"/>
                    <a:pt x="5345" y="4010"/>
                  </a:cubicBezTo>
                  <a:close/>
                  <a:moveTo>
                    <a:pt x="3214" y="4399"/>
                  </a:moveTo>
                  <a:cubicBezTo>
                    <a:pt x="3132" y="4399"/>
                    <a:pt x="3049" y="4443"/>
                    <a:pt x="3013" y="4547"/>
                  </a:cubicBezTo>
                  <a:cubicBezTo>
                    <a:pt x="2662" y="5567"/>
                    <a:pt x="3013" y="6693"/>
                    <a:pt x="3879" y="7338"/>
                  </a:cubicBezTo>
                  <a:cubicBezTo>
                    <a:pt x="4317" y="7662"/>
                    <a:pt x="4835" y="7824"/>
                    <a:pt x="5353" y="7824"/>
                  </a:cubicBezTo>
                  <a:cubicBezTo>
                    <a:pt x="5860" y="7824"/>
                    <a:pt x="6367" y="7669"/>
                    <a:pt x="6800" y="7357"/>
                  </a:cubicBezTo>
                  <a:cubicBezTo>
                    <a:pt x="6977" y="7211"/>
                    <a:pt x="6847" y="6961"/>
                    <a:pt x="6665" y="6961"/>
                  </a:cubicBezTo>
                  <a:cubicBezTo>
                    <a:pt x="6625" y="6961"/>
                    <a:pt x="6582" y="6973"/>
                    <a:pt x="6540" y="7001"/>
                  </a:cubicBezTo>
                  <a:cubicBezTo>
                    <a:pt x="6186" y="7256"/>
                    <a:pt x="5769" y="7383"/>
                    <a:pt x="5352" y="7383"/>
                  </a:cubicBezTo>
                  <a:cubicBezTo>
                    <a:pt x="4926" y="7383"/>
                    <a:pt x="4499" y="7250"/>
                    <a:pt x="4139" y="6982"/>
                  </a:cubicBezTo>
                  <a:cubicBezTo>
                    <a:pt x="3427" y="6457"/>
                    <a:pt x="3143" y="5529"/>
                    <a:pt x="3427" y="4691"/>
                  </a:cubicBezTo>
                  <a:cubicBezTo>
                    <a:pt x="3487" y="4518"/>
                    <a:pt x="3350" y="4399"/>
                    <a:pt x="3214" y="4399"/>
                  </a:cubicBezTo>
                  <a:close/>
                  <a:moveTo>
                    <a:pt x="5034" y="0"/>
                  </a:moveTo>
                  <a:cubicBezTo>
                    <a:pt x="4707" y="5"/>
                    <a:pt x="4428" y="236"/>
                    <a:pt x="4360" y="553"/>
                  </a:cubicBezTo>
                  <a:lnTo>
                    <a:pt x="4153" y="1588"/>
                  </a:lnTo>
                  <a:cubicBezTo>
                    <a:pt x="3942" y="1655"/>
                    <a:pt x="3735" y="1742"/>
                    <a:pt x="3533" y="1843"/>
                  </a:cubicBezTo>
                  <a:lnTo>
                    <a:pt x="2657" y="1261"/>
                  </a:lnTo>
                  <a:cubicBezTo>
                    <a:pt x="2540" y="1183"/>
                    <a:pt x="2408" y="1145"/>
                    <a:pt x="2277" y="1145"/>
                  </a:cubicBezTo>
                  <a:cubicBezTo>
                    <a:pt x="2099" y="1145"/>
                    <a:pt x="1924" y="1214"/>
                    <a:pt x="1791" y="1347"/>
                  </a:cubicBezTo>
                  <a:lnTo>
                    <a:pt x="1343" y="1795"/>
                  </a:lnTo>
                  <a:cubicBezTo>
                    <a:pt x="1112" y="2026"/>
                    <a:pt x="1074" y="2387"/>
                    <a:pt x="1257" y="2661"/>
                  </a:cubicBezTo>
                  <a:lnTo>
                    <a:pt x="1839" y="3537"/>
                  </a:lnTo>
                  <a:cubicBezTo>
                    <a:pt x="1738" y="3734"/>
                    <a:pt x="1651" y="3946"/>
                    <a:pt x="1584" y="4157"/>
                  </a:cubicBezTo>
                  <a:lnTo>
                    <a:pt x="549" y="4364"/>
                  </a:lnTo>
                  <a:cubicBezTo>
                    <a:pt x="232" y="4427"/>
                    <a:pt x="1" y="4711"/>
                    <a:pt x="1" y="5038"/>
                  </a:cubicBezTo>
                  <a:lnTo>
                    <a:pt x="1" y="5673"/>
                  </a:lnTo>
                  <a:cubicBezTo>
                    <a:pt x="1" y="6000"/>
                    <a:pt x="232" y="6279"/>
                    <a:pt x="549" y="6347"/>
                  </a:cubicBezTo>
                  <a:lnTo>
                    <a:pt x="1584" y="6554"/>
                  </a:lnTo>
                  <a:cubicBezTo>
                    <a:pt x="1651" y="6765"/>
                    <a:pt x="1738" y="6972"/>
                    <a:pt x="1839" y="7169"/>
                  </a:cubicBezTo>
                  <a:lnTo>
                    <a:pt x="1257" y="8050"/>
                  </a:lnTo>
                  <a:cubicBezTo>
                    <a:pt x="1074" y="8319"/>
                    <a:pt x="1112" y="8680"/>
                    <a:pt x="1343" y="8916"/>
                  </a:cubicBezTo>
                  <a:lnTo>
                    <a:pt x="1791" y="9364"/>
                  </a:lnTo>
                  <a:cubicBezTo>
                    <a:pt x="1923" y="9496"/>
                    <a:pt x="2098" y="9564"/>
                    <a:pt x="2275" y="9564"/>
                  </a:cubicBezTo>
                  <a:cubicBezTo>
                    <a:pt x="2407" y="9564"/>
                    <a:pt x="2540" y="9526"/>
                    <a:pt x="2657" y="9450"/>
                  </a:cubicBezTo>
                  <a:lnTo>
                    <a:pt x="3533" y="8863"/>
                  </a:lnTo>
                  <a:cubicBezTo>
                    <a:pt x="3735" y="8969"/>
                    <a:pt x="3942" y="9051"/>
                    <a:pt x="4153" y="9123"/>
                  </a:cubicBezTo>
                  <a:lnTo>
                    <a:pt x="4360" y="10153"/>
                  </a:lnTo>
                  <a:cubicBezTo>
                    <a:pt x="4428" y="10475"/>
                    <a:pt x="4707" y="10706"/>
                    <a:pt x="5034" y="10706"/>
                  </a:cubicBezTo>
                  <a:lnTo>
                    <a:pt x="5669" y="10706"/>
                  </a:lnTo>
                  <a:cubicBezTo>
                    <a:pt x="5996" y="10706"/>
                    <a:pt x="6275" y="10475"/>
                    <a:pt x="6343" y="10153"/>
                  </a:cubicBezTo>
                  <a:lnTo>
                    <a:pt x="6550" y="9123"/>
                  </a:lnTo>
                  <a:cubicBezTo>
                    <a:pt x="6718" y="9065"/>
                    <a:pt x="6882" y="9003"/>
                    <a:pt x="7045" y="8926"/>
                  </a:cubicBezTo>
                  <a:cubicBezTo>
                    <a:pt x="7156" y="8873"/>
                    <a:pt x="7199" y="8738"/>
                    <a:pt x="7146" y="8632"/>
                  </a:cubicBezTo>
                  <a:cubicBezTo>
                    <a:pt x="7108" y="8552"/>
                    <a:pt x="7029" y="8505"/>
                    <a:pt x="6947" y="8505"/>
                  </a:cubicBezTo>
                  <a:cubicBezTo>
                    <a:pt x="6915" y="8505"/>
                    <a:pt x="6883" y="8512"/>
                    <a:pt x="6853" y="8526"/>
                  </a:cubicBezTo>
                  <a:cubicBezTo>
                    <a:pt x="6675" y="8613"/>
                    <a:pt x="6487" y="8680"/>
                    <a:pt x="6299" y="8733"/>
                  </a:cubicBezTo>
                  <a:cubicBezTo>
                    <a:pt x="6218" y="8757"/>
                    <a:pt x="6155" y="8820"/>
                    <a:pt x="6141" y="8902"/>
                  </a:cubicBezTo>
                  <a:lnTo>
                    <a:pt x="5910" y="10066"/>
                  </a:lnTo>
                  <a:cubicBezTo>
                    <a:pt x="5886" y="10182"/>
                    <a:pt x="5785" y="10263"/>
                    <a:pt x="5669" y="10263"/>
                  </a:cubicBezTo>
                  <a:lnTo>
                    <a:pt x="5034" y="10263"/>
                  </a:lnTo>
                  <a:cubicBezTo>
                    <a:pt x="4918" y="10263"/>
                    <a:pt x="4817" y="10182"/>
                    <a:pt x="4793" y="10066"/>
                  </a:cubicBezTo>
                  <a:lnTo>
                    <a:pt x="4562" y="8902"/>
                  </a:lnTo>
                  <a:cubicBezTo>
                    <a:pt x="4543" y="8820"/>
                    <a:pt x="4485" y="8757"/>
                    <a:pt x="4404" y="8733"/>
                  </a:cubicBezTo>
                  <a:cubicBezTo>
                    <a:pt x="4134" y="8656"/>
                    <a:pt x="3874" y="8550"/>
                    <a:pt x="3634" y="8416"/>
                  </a:cubicBezTo>
                  <a:cubicBezTo>
                    <a:pt x="3600" y="8395"/>
                    <a:pt x="3561" y="8386"/>
                    <a:pt x="3523" y="8386"/>
                  </a:cubicBezTo>
                  <a:cubicBezTo>
                    <a:pt x="3481" y="8386"/>
                    <a:pt x="3438" y="8398"/>
                    <a:pt x="3403" y="8421"/>
                  </a:cubicBezTo>
                  <a:lnTo>
                    <a:pt x="2416" y="9080"/>
                  </a:lnTo>
                  <a:cubicBezTo>
                    <a:pt x="2373" y="9109"/>
                    <a:pt x="2325" y="9122"/>
                    <a:pt x="2277" y="9122"/>
                  </a:cubicBezTo>
                  <a:cubicBezTo>
                    <a:pt x="2213" y="9122"/>
                    <a:pt x="2150" y="9098"/>
                    <a:pt x="2104" y="9051"/>
                  </a:cubicBezTo>
                  <a:lnTo>
                    <a:pt x="1656" y="8603"/>
                  </a:lnTo>
                  <a:cubicBezTo>
                    <a:pt x="1574" y="8517"/>
                    <a:pt x="1560" y="8387"/>
                    <a:pt x="1627" y="8291"/>
                  </a:cubicBezTo>
                  <a:lnTo>
                    <a:pt x="2282" y="7304"/>
                  </a:lnTo>
                  <a:cubicBezTo>
                    <a:pt x="2330" y="7232"/>
                    <a:pt x="2330" y="7145"/>
                    <a:pt x="2291" y="7073"/>
                  </a:cubicBezTo>
                  <a:cubicBezTo>
                    <a:pt x="2152" y="6828"/>
                    <a:pt x="2046" y="6568"/>
                    <a:pt x="1974" y="6303"/>
                  </a:cubicBezTo>
                  <a:cubicBezTo>
                    <a:pt x="1950" y="6222"/>
                    <a:pt x="1882" y="6159"/>
                    <a:pt x="1805" y="6145"/>
                  </a:cubicBezTo>
                  <a:lnTo>
                    <a:pt x="641" y="5914"/>
                  </a:lnTo>
                  <a:cubicBezTo>
                    <a:pt x="525" y="5890"/>
                    <a:pt x="443" y="5789"/>
                    <a:pt x="443" y="5673"/>
                  </a:cubicBezTo>
                  <a:lnTo>
                    <a:pt x="443" y="5038"/>
                  </a:lnTo>
                  <a:cubicBezTo>
                    <a:pt x="443" y="4918"/>
                    <a:pt x="525" y="4821"/>
                    <a:pt x="641" y="4797"/>
                  </a:cubicBezTo>
                  <a:lnTo>
                    <a:pt x="1805" y="4562"/>
                  </a:lnTo>
                  <a:cubicBezTo>
                    <a:pt x="1882" y="4547"/>
                    <a:pt x="1950" y="4485"/>
                    <a:pt x="1974" y="4408"/>
                  </a:cubicBezTo>
                  <a:cubicBezTo>
                    <a:pt x="2046" y="4138"/>
                    <a:pt x="2152" y="3878"/>
                    <a:pt x="2291" y="3633"/>
                  </a:cubicBezTo>
                  <a:cubicBezTo>
                    <a:pt x="2330" y="3561"/>
                    <a:pt x="2330" y="3474"/>
                    <a:pt x="2282" y="3407"/>
                  </a:cubicBezTo>
                  <a:lnTo>
                    <a:pt x="1627" y="2420"/>
                  </a:lnTo>
                  <a:cubicBezTo>
                    <a:pt x="1560" y="2319"/>
                    <a:pt x="1574" y="2189"/>
                    <a:pt x="1656" y="2108"/>
                  </a:cubicBezTo>
                  <a:lnTo>
                    <a:pt x="2104" y="1660"/>
                  </a:lnTo>
                  <a:cubicBezTo>
                    <a:pt x="2150" y="1610"/>
                    <a:pt x="2213" y="1586"/>
                    <a:pt x="2277" y="1586"/>
                  </a:cubicBezTo>
                  <a:cubicBezTo>
                    <a:pt x="2325" y="1586"/>
                    <a:pt x="2373" y="1600"/>
                    <a:pt x="2416" y="1626"/>
                  </a:cubicBezTo>
                  <a:lnTo>
                    <a:pt x="3403" y="2286"/>
                  </a:lnTo>
                  <a:cubicBezTo>
                    <a:pt x="3438" y="2311"/>
                    <a:pt x="3481" y="2323"/>
                    <a:pt x="3523" y="2323"/>
                  </a:cubicBezTo>
                  <a:cubicBezTo>
                    <a:pt x="3561" y="2323"/>
                    <a:pt x="3600" y="2313"/>
                    <a:pt x="3634" y="2295"/>
                  </a:cubicBezTo>
                  <a:cubicBezTo>
                    <a:pt x="3874" y="2156"/>
                    <a:pt x="4134" y="2050"/>
                    <a:pt x="4404" y="1973"/>
                  </a:cubicBezTo>
                  <a:cubicBezTo>
                    <a:pt x="4485" y="1954"/>
                    <a:pt x="4543" y="1886"/>
                    <a:pt x="4562" y="1804"/>
                  </a:cubicBezTo>
                  <a:lnTo>
                    <a:pt x="4793" y="645"/>
                  </a:lnTo>
                  <a:cubicBezTo>
                    <a:pt x="4817" y="529"/>
                    <a:pt x="4918" y="448"/>
                    <a:pt x="5034" y="448"/>
                  </a:cubicBezTo>
                  <a:lnTo>
                    <a:pt x="5669" y="448"/>
                  </a:lnTo>
                  <a:cubicBezTo>
                    <a:pt x="5785" y="448"/>
                    <a:pt x="5886" y="529"/>
                    <a:pt x="5910" y="645"/>
                  </a:cubicBezTo>
                  <a:lnTo>
                    <a:pt x="6141" y="1804"/>
                  </a:lnTo>
                  <a:cubicBezTo>
                    <a:pt x="6160" y="1886"/>
                    <a:pt x="6218" y="1954"/>
                    <a:pt x="6299" y="1973"/>
                  </a:cubicBezTo>
                  <a:cubicBezTo>
                    <a:pt x="6569" y="2050"/>
                    <a:pt x="6829" y="2156"/>
                    <a:pt x="7069" y="2295"/>
                  </a:cubicBezTo>
                  <a:cubicBezTo>
                    <a:pt x="7103" y="2313"/>
                    <a:pt x="7142" y="2323"/>
                    <a:pt x="7180" y="2323"/>
                  </a:cubicBezTo>
                  <a:cubicBezTo>
                    <a:pt x="7222" y="2323"/>
                    <a:pt x="7265" y="2311"/>
                    <a:pt x="7300" y="2286"/>
                  </a:cubicBezTo>
                  <a:lnTo>
                    <a:pt x="8287" y="1626"/>
                  </a:lnTo>
                  <a:cubicBezTo>
                    <a:pt x="8328" y="1600"/>
                    <a:pt x="8375" y="1586"/>
                    <a:pt x="8422" y="1586"/>
                  </a:cubicBezTo>
                  <a:cubicBezTo>
                    <a:pt x="8486" y="1586"/>
                    <a:pt x="8550" y="1610"/>
                    <a:pt x="8599" y="1660"/>
                  </a:cubicBezTo>
                  <a:lnTo>
                    <a:pt x="9047" y="2108"/>
                  </a:lnTo>
                  <a:cubicBezTo>
                    <a:pt x="9129" y="2189"/>
                    <a:pt x="9143" y="2319"/>
                    <a:pt x="9076" y="2420"/>
                  </a:cubicBezTo>
                  <a:lnTo>
                    <a:pt x="8421" y="3407"/>
                  </a:lnTo>
                  <a:cubicBezTo>
                    <a:pt x="8373" y="3474"/>
                    <a:pt x="8368" y="3561"/>
                    <a:pt x="8412" y="3633"/>
                  </a:cubicBezTo>
                  <a:cubicBezTo>
                    <a:pt x="8546" y="3878"/>
                    <a:pt x="8657" y="4138"/>
                    <a:pt x="8729" y="4408"/>
                  </a:cubicBezTo>
                  <a:cubicBezTo>
                    <a:pt x="8753" y="4485"/>
                    <a:pt x="8821" y="4547"/>
                    <a:pt x="8898" y="4562"/>
                  </a:cubicBezTo>
                  <a:lnTo>
                    <a:pt x="10062" y="4797"/>
                  </a:lnTo>
                  <a:cubicBezTo>
                    <a:pt x="10178" y="4821"/>
                    <a:pt x="10259" y="4918"/>
                    <a:pt x="10259" y="5038"/>
                  </a:cubicBezTo>
                  <a:lnTo>
                    <a:pt x="10259" y="5673"/>
                  </a:lnTo>
                  <a:cubicBezTo>
                    <a:pt x="10259" y="5789"/>
                    <a:pt x="10178" y="5890"/>
                    <a:pt x="10062" y="5914"/>
                  </a:cubicBezTo>
                  <a:lnTo>
                    <a:pt x="8898" y="6145"/>
                  </a:lnTo>
                  <a:cubicBezTo>
                    <a:pt x="8821" y="6159"/>
                    <a:pt x="8753" y="6222"/>
                    <a:pt x="8729" y="6303"/>
                  </a:cubicBezTo>
                  <a:cubicBezTo>
                    <a:pt x="8676" y="6496"/>
                    <a:pt x="8604" y="6688"/>
                    <a:pt x="8518" y="6871"/>
                  </a:cubicBezTo>
                  <a:cubicBezTo>
                    <a:pt x="8420" y="7048"/>
                    <a:pt x="8571" y="7198"/>
                    <a:pt x="8719" y="7198"/>
                  </a:cubicBezTo>
                  <a:cubicBezTo>
                    <a:pt x="8796" y="7198"/>
                    <a:pt x="8873" y="7158"/>
                    <a:pt x="8912" y="7059"/>
                  </a:cubicBezTo>
                  <a:cubicBezTo>
                    <a:pt x="8994" y="6895"/>
                    <a:pt x="9061" y="6727"/>
                    <a:pt x="9114" y="6549"/>
                  </a:cubicBezTo>
                  <a:lnTo>
                    <a:pt x="10149" y="6347"/>
                  </a:lnTo>
                  <a:cubicBezTo>
                    <a:pt x="10466" y="6279"/>
                    <a:pt x="10697" y="6000"/>
                    <a:pt x="10697" y="5673"/>
                  </a:cubicBezTo>
                  <a:lnTo>
                    <a:pt x="10697" y="5038"/>
                  </a:lnTo>
                  <a:cubicBezTo>
                    <a:pt x="10697" y="4711"/>
                    <a:pt x="10466" y="4427"/>
                    <a:pt x="10149" y="4364"/>
                  </a:cubicBezTo>
                  <a:lnTo>
                    <a:pt x="9114" y="4157"/>
                  </a:lnTo>
                  <a:cubicBezTo>
                    <a:pt x="9047" y="3946"/>
                    <a:pt x="8960" y="3734"/>
                    <a:pt x="8854" y="3537"/>
                  </a:cubicBezTo>
                  <a:lnTo>
                    <a:pt x="9441" y="2661"/>
                  </a:lnTo>
                  <a:cubicBezTo>
                    <a:pt x="9619" y="2387"/>
                    <a:pt x="9586" y="2026"/>
                    <a:pt x="9355" y="1795"/>
                  </a:cubicBezTo>
                  <a:lnTo>
                    <a:pt x="8907" y="1347"/>
                  </a:lnTo>
                  <a:cubicBezTo>
                    <a:pt x="8774" y="1214"/>
                    <a:pt x="8597" y="1145"/>
                    <a:pt x="8419" y="1145"/>
                  </a:cubicBezTo>
                  <a:cubicBezTo>
                    <a:pt x="8288" y="1145"/>
                    <a:pt x="8156" y="1183"/>
                    <a:pt x="8041" y="1261"/>
                  </a:cubicBezTo>
                  <a:lnTo>
                    <a:pt x="7165" y="1843"/>
                  </a:lnTo>
                  <a:cubicBezTo>
                    <a:pt x="6963" y="1742"/>
                    <a:pt x="6756" y="1655"/>
                    <a:pt x="6545" y="1588"/>
                  </a:cubicBezTo>
                  <a:lnTo>
                    <a:pt x="6338" y="553"/>
                  </a:lnTo>
                  <a:cubicBezTo>
                    <a:pt x="6271" y="236"/>
                    <a:pt x="5991" y="5"/>
                    <a:pt x="5664" y="0"/>
                  </a:cubicBezTo>
                  <a:close/>
                  <a:moveTo>
                    <a:pt x="10327" y="9102"/>
                  </a:moveTo>
                  <a:cubicBezTo>
                    <a:pt x="10024" y="9102"/>
                    <a:pt x="9716" y="9214"/>
                    <a:pt x="9466" y="9465"/>
                  </a:cubicBezTo>
                  <a:cubicBezTo>
                    <a:pt x="8691" y="10239"/>
                    <a:pt x="9239" y="11567"/>
                    <a:pt x="10336" y="11567"/>
                  </a:cubicBezTo>
                  <a:cubicBezTo>
                    <a:pt x="10606" y="11567"/>
                    <a:pt x="10871" y="11476"/>
                    <a:pt x="11087" y="11312"/>
                  </a:cubicBezTo>
                  <a:cubicBezTo>
                    <a:pt x="11263" y="11164"/>
                    <a:pt x="11128" y="10917"/>
                    <a:pt x="10947" y="10917"/>
                  </a:cubicBezTo>
                  <a:cubicBezTo>
                    <a:pt x="10905" y="10917"/>
                    <a:pt x="10861" y="10930"/>
                    <a:pt x="10818" y="10961"/>
                  </a:cubicBezTo>
                  <a:cubicBezTo>
                    <a:pt x="10683" y="11072"/>
                    <a:pt x="10510" y="11130"/>
                    <a:pt x="10336" y="11130"/>
                  </a:cubicBezTo>
                  <a:cubicBezTo>
                    <a:pt x="9899" y="11130"/>
                    <a:pt x="9547" y="10773"/>
                    <a:pt x="9547" y="10336"/>
                  </a:cubicBezTo>
                  <a:cubicBezTo>
                    <a:pt x="9547" y="9898"/>
                    <a:pt x="9899" y="9546"/>
                    <a:pt x="10336" y="9546"/>
                  </a:cubicBezTo>
                  <a:cubicBezTo>
                    <a:pt x="10769" y="9546"/>
                    <a:pt x="11126" y="9898"/>
                    <a:pt x="11126" y="10336"/>
                  </a:cubicBezTo>
                  <a:cubicBezTo>
                    <a:pt x="11133" y="10475"/>
                    <a:pt x="11239" y="10545"/>
                    <a:pt x="11345" y="10545"/>
                  </a:cubicBezTo>
                  <a:cubicBezTo>
                    <a:pt x="11452" y="10545"/>
                    <a:pt x="11559" y="10475"/>
                    <a:pt x="11568" y="10336"/>
                  </a:cubicBezTo>
                  <a:cubicBezTo>
                    <a:pt x="11568" y="9593"/>
                    <a:pt x="10960" y="9102"/>
                    <a:pt x="10327" y="9102"/>
                  </a:cubicBezTo>
                  <a:close/>
                  <a:moveTo>
                    <a:pt x="10130" y="6751"/>
                  </a:moveTo>
                  <a:cubicBezTo>
                    <a:pt x="9879" y="6751"/>
                    <a:pt x="9663" y="6924"/>
                    <a:pt x="9615" y="7169"/>
                  </a:cubicBezTo>
                  <a:lnTo>
                    <a:pt x="9485" y="7805"/>
                  </a:lnTo>
                  <a:cubicBezTo>
                    <a:pt x="9369" y="7843"/>
                    <a:pt x="9259" y="7891"/>
                    <a:pt x="9148" y="7944"/>
                  </a:cubicBezTo>
                  <a:lnTo>
                    <a:pt x="8609" y="7583"/>
                  </a:lnTo>
                  <a:cubicBezTo>
                    <a:pt x="8522" y="7526"/>
                    <a:pt x="8421" y="7499"/>
                    <a:pt x="8321" y="7499"/>
                  </a:cubicBezTo>
                  <a:cubicBezTo>
                    <a:pt x="8184" y="7499"/>
                    <a:pt x="8048" y="7551"/>
                    <a:pt x="7945" y="7651"/>
                  </a:cubicBezTo>
                  <a:lnTo>
                    <a:pt x="7651" y="7944"/>
                  </a:lnTo>
                  <a:cubicBezTo>
                    <a:pt x="7478" y="8122"/>
                    <a:pt x="7449" y="8396"/>
                    <a:pt x="7589" y="8608"/>
                  </a:cubicBezTo>
                  <a:lnTo>
                    <a:pt x="7950" y="9147"/>
                  </a:lnTo>
                  <a:cubicBezTo>
                    <a:pt x="7873" y="9296"/>
                    <a:pt x="7810" y="9455"/>
                    <a:pt x="7767" y="9614"/>
                  </a:cubicBezTo>
                  <a:cubicBezTo>
                    <a:pt x="7719" y="9739"/>
                    <a:pt x="7786" y="9874"/>
                    <a:pt x="7911" y="9907"/>
                  </a:cubicBezTo>
                  <a:cubicBezTo>
                    <a:pt x="7932" y="9914"/>
                    <a:pt x="7954" y="9917"/>
                    <a:pt x="7974" y="9917"/>
                  </a:cubicBezTo>
                  <a:cubicBezTo>
                    <a:pt x="8077" y="9917"/>
                    <a:pt x="8170" y="9842"/>
                    <a:pt x="8190" y="9734"/>
                  </a:cubicBezTo>
                  <a:cubicBezTo>
                    <a:pt x="8234" y="9566"/>
                    <a:pt x="8306" y="9402"/>
                    <a:pt x="8392" y="9243"/>
                  </a:cubicBezTo>
                  <a:cubicBezTo>
                    <a:pt x="8431" y="9171"/>
                    <a:pt x="8431" y="9085"/>
                    <a:pt x="8383" y="9017"/>
                  </a:cubicBezTo>
                  <a:lnTo>
                    <a:pt x="7950" y="8368"/>
                  </a:lnTo>
                  <a:cubicBezTo>
                    <a:pt x="7926" y="8334"/>
                    <a:pt x="7931" y="8286"/>
                    <a:pt x="7959" y="8257"/>
                  </a:cubicBezTo>
                  <a:lnTo>
                    <a:pt x="8258" y="7963"/>
                  </a:lnTo>
                  <a:cubicBezTo>
                    <a:pt x="8274" y="7947"/>
                    <a:pt x="8295" y="7938"/>
                    <a:pt x="8316" y="7938"/>
                  </a:cubicBezTo>
                  <a:cubicBezTo>
                    <a:pt x="8333" y="7938"/>
                    <a:pt x="8349" y="7943"/>
                    <a:pt x="8364" y="7954"/>
                  </a:cubicBezTo>
                  <a:lnTo>
                    <a:pt x="9013" y="8387"/>
                  </a:lnTo>
                  <a:cubicBezTo>
                    <a:pt x="9049" y="8410"/>
                    <a:pt x="9091" y="8422"/>
                    <a:pt x="9134" y="8422"/>
                  </a:cubicBezTo>
                  <a:cubicBezTo>
                    <a:pt x="9172" y="8422"/>
                    <a:pt x="9210" y="8412"/>
                    <a:pt x="9244" y="8392"/>
                  </a:cubicBezTo>
                  <a:cubicBezTo>
                    <a:pt x="9398" y="8305"/>
                    <a:pt x="9562" y="8238"/>
                    <a:pt x="9735" y="8190"/>
                  </a:cubicBezTo>
                  <a:cubicBezTo>
                    <a:pt x="9812" y="8166"/>
                    <a:pt x="9875" y="8103"/>
                    <a:pt x="9889" y="8021"/>
                  </a:cubicBezTo>
                  <a:lnTo>
                    <a:pt x="10043" y="7256"/>
                  </a:lnTo>
                  <a:cubicBezTo>
                    <a:pt x="10053" y="7218"/>
                    <a:pt x="10086" y="7189"/>
                    <a:pt x="10130" y="7189"/>
                  </a:cubicBezTo>
                  <a:lnTo>
                    <a:pt x="10543" y="7189"/>
                  </a:lnTo>
                  <a:cubicBezTo>
                    <a:pt x="10587" y="7189"/>
                    <a:pt x="10620" y="7218"/>
                    <a:pt x="10630" y="7256"/>
                  </a:cubicBezTo>
                  <a:lnTo>
                    <a:pt x="10784" y="8021"/>
                  </a:lnTo>
                  <a:cubicBezTo>
                    <a:pt x="10798" y="8103"/>
                    <a:pt x="10861" y="8166"/>
                    <a:pt x="10938" y="8190"/>
                  </a:cubicBezTo>
                  <a:cubicBezTo>
                    <a:pt x="11111" y="8238"/>
                    <a:pt x="11275" y="8305"/>
                    <a:pt x="11429" y="8392"/>
                  </a:cubicBezTo>
                  <a:cubicBezTo>
                    <a:pt x="11463" y="8412"/>
                    <a:pt x="11501" y="8422"/>
                    <a:pt x="11539" y="8422"/>
                  </a:cubicBezTo>
                  <a:cubicBezTo>
                    <a:pt x="11582" y="8422"/>
                    <a:pt x="11624" y="8410"/>
                    <a:pt x="11660" y="8387"/>
                  </a:cubicBezTo>
                  <a:lnTo>
                    <a:pt x="12309" y="7954"/>
                  </a:lnTo>
                  <a:cubicBezTo>
                    <a:pt x="12324" y="7943"/>
                    <a:pt x="12340" y="7938"/>
                    <a:pt x="12357" y="7938"/>
                  </a:cubicBezTo>
                  <a:cubicBezTo>
                    <a:pt x="12379" y="7938"/>
                    <a:pt x="12401" y="7947"/>
                    <a:pt x="12420" y="7963"/>
                  </a:cubicBezTo>
                  <a:lnTo>
                    <a:pt x="12713" y="8257"/>
                  </a:lnTo>
                  <a:cubicBezTo>
                    <a:pt x="12742" y="8286"/>
                    <a:pt x="12747" y="8334"/>
                    <a:pt x="12723" y="8368"/>
                  </a:cubicBezTo>
                  <a:lnTo>
                    <a:pt x="12290" y="9017"/>
                  </a:lnTo>
                  <a:cubicBezTo>
                    <a:pt x="12247" y="9085"/>
                    <a:pt x="12242" y="9176"/>
                    <a:pt x="12280" y="9248"/>
                  </a:cubicBezTo>
                  <a:cubicBezTo>
                    <a:pt x="12367" y="9402"/>
                    <a:pt x="12439" y="9566"/>
                    <a:pt x="12487" y="9739"/>
                  </a:cubicBezTo>
                  <a:cubicBezTo>
                    <a:pt x="12507" y="9816"/>
                    <a:pt x="12574" y="9878"/>
                    <a:pt x="12656" y="9893"/>
                  </a:cubicBezTo>
                  <a:lnTo>
                    <a:pt x="13416" y="10047"/>
                  </a:lnTo>
                  <a:cubicBezTo>
                    <a:pt x="13459" y="10052"/>
                    <a:pt x="13488" y="10090"/>
                    <a:pt x="13488" y="10129"/>
                  </a:cubicBezTo>
                  <a:lnTo>
                    <a:pt x="13488" y="10547"/>
                  </a:lnTo>
                  <a:cubicBezTo>
                    <a:pt x="13488" y="10591"/>
                    <a:pt x="13459" y="10624"/>
                    <a:pt x="13416" y="10634"/>
                  </a:cubicBezTo>
                  <a:lnTo>
                    <a:pt x="12656" y="10783"/>
                  </a:lnTo>
                  <a:cubicBezTo>
                    <a:pt x="12574" y="10802"/>
                    <a:pt x="12507" y="10860"/>
                    <a:pt x="12487" y="10942"/>
                  </a:cubicBezTo>
                  <a:cubicBezTo>
                    <a:pt x="12439" y="11110"/>
                    <a:pt x="12367" y="11279"/>
                    <a:pt x="12280" y="11433"/>
                  </a:cubicBezTo>
                  <a:cubicBezTo>
                    <a:pt x="12242" y="11505"/>
                    <a:pt x="12242" y="11591"/>
                    <a:pt x="12290" y="11664"/>
                  </a:cubicBezTo>
                  <a:lnTo>
                    <a:pt x="12723" y="12308"/>
                  </a:lnTo>
                  <a:cubicBezTo>
                    <a:pt x="12747" y="12347"/>
                    <a:pt x="12742" y="12390"/>
                    <a:pt x="12713" y="12419"/>
                  </a:cubicBezTo>
                  <a:lnTo>
                    <a:pt x="12415" y="12713"/>
                  </a:lnTo>
                  <a:cubicBezTo>
                    <a:pt x="12398" y="12730"/>
                    <a:pt x="12375" y="12739"/>
                    <a:pt x="12353" y="12739"/>
                  </a:cubicBezTo>
                  <a:cubicBezTo>
                    <a:pt x="12338" y="12739"/>
                    <a:pt x="12323" y="12735"/>
                    <a:pt x="12309" y="12727"/>
                  </a:cubicBezTo>
                  <a:lnTo>
                    <a:pt x="11660" y="12294"/>
                  </a:lnTo>
                  <a:cubicBezTo>
                    <a:pt x="11624" y="12269"/>
                    <a:pt x="11582" y="12257"/>
                    <a:pt x="11539" y="12257"/>
                  </a:cubicBezTo>
                  <a:cubicBezTo>
                    <a:pt x="11501" y="12257"/>
                    <a:pt x="11463" y="12266"/>
                    <a:pt x="11429" y="12284"/>
                  </a:cubicBezTo>
                  <a:cubicBezTo>
                    <a:pt x="11275" y="12371"/>
                    <a:pt x="11111" y="12438"/>
                    <a:pt x="10938" y="12486"/>
                  </a:cubicBezTo>
                  <a:cubicBezTo>
                    <a:pt x="10861" y="12511"/>
                    <a:pt x="10798" y="12573"/>
                    <a:pt x="10784" y="12655"/>
                  </a:cubicBezTo>
                  <a:lnTo>
                    <a:pt x="10630" y="13420"/>
                  </a:lnTo>
                  <a:cubicBezTo>
                    <a:pt x="10620" y="13458"/>
                    <a:pt x="10587" y="13487"/>
                    <a:pt x="10543" y="13492"/>
                  </a:cubicBezTo>
                  <a:lnTo>
                    <a:pt x="10130" y="13492"/>
                  </a:lnTo>
                  <a:cubicBezTo>
                    <a:pt x="10086" y="13487"/>
                    <a:pt x="10053" y="13458"/>
                    <a:pt x="10043" y="13420"/>
                  </a:cubicBezTo>
                  <a:lnTo>
                    <a:pt x="9889" y="12655"/>
                  </a:lnTo>
                  <a:cubicBezTo>
                    <a:pt x="9875" y="12573"/>
                    <a:pt x="9812" y="12511"/>
                    <a:pt x="9735" y="12486"/>
                  </a:cubicBezTo>
                  <a:cubicBezTo>
                    <a:pt x="9562" y="12438"/>
                    <a:pt x="9398" y="12371"/>
                    <a:pt x="9244" y="12284"/>
                  </a:cubicBezTo>
                  <a:cubicBezTo>
                    <a:pt x="9211" y="12264"/>
                    <a:pt x="9174" y="12255"/>
                    <a:pt x="9136" y="12255"/>
                  </a:cubicBezTo>
                  <a:cubicBezTo>
                    <a:pt x="9093" y="12255"/>
                    <a:pt x="9050" y="12268"/>
                    <a:pt x="9013" y="12294"/>
                  </a:cubicBezTo>
                  <a:lnTo>
                    <a:pt x="8364" y="12727"/>
                  </a:lnTo>
                  <a:cubicBezTo>
                    <a:pt x="8350" y="12735"/>
                    <a:pt x="8335" y="12739"/>
                    <a:pt x="8320" y="12739"/>
                  </a:cubicBezTo>
                  <a:cubicBezTo>
                    <a:pt x="8298" y="12739"/>
                    <a:pt x="8275" y="12730"/>
                    <a:pt x="8258" y="12713"/>
                  </a:cubicBezTo>
                  <a:lnTo>
                    <a:pt x="7959" y="12419"/>
                  </a:lnTo>
                  <a:cubicBezTo>
                    <a:pt x="7931" y="12390"/>
                    <a:pt x="7926" y="12342"/>
                    <a:pt x="7950" y="12308"/>
                  </a:cubicBezTo>
                  <a:lnTo>
                    <a:pt x="8383" y="11664"/>
                  </a:lnTo>
                  <a:cubicBezTo>
                    <a:pt x="8426" y="11591"/>
                    <a:pt x="8431" y="11505"/>
                    <a:pt x="8392" y="11433"/>
                  </a:cubicBezTo>
                  <a:cubicBezTo>
                    <a:pt x="8306" y="11279"/>
                    <a:pt x="8234" y="11110"/>
                    <a:pt x="8186" y="10942"/>
                  </a:cubicBezTo>
                  <a:cubicBezTo>
                    <a:pt x="8166" y="10860"/>
                    <a:pt x="8099" y="10802"/>
                    <a:pt x="8017" y="10783"/>
                  </a:cubicBezTo>
                  <a:lnTo>
                    <a:pt x="7257" y="10634"/>
                  </a:lnTo>
                  <a:cubicBezTo>
                    <a:pt x="7214" y="10624"/>
                    <a:pt x="7185" y="10586"/>
                    <a:pt x="7185" y="10547"/>
                  </a:cubicBezTo>
                  <a:lnTo>
                    <a:pt x="7185" y="10129"/>
                  </a:lnTo>
                  <a:cubicBezTo>
                    <a:pt x="7185" y="10090"/>
                    <a:pt x="7214" y="10052"/>
                    <a:pt x="7257" y="10047"/>
                  </a:cubicBezTo>
                  <a:lnTo>
                    <a:pt x="7300" y="10037"/>
                  </a:lnTo>
                  <a:cubicBezTo>
                    <a:pt x="7585" y="9993"/>
                    <a:pt x="7528" y="9596"/>
                    <a:pt x="7283" y="9596"/>
                  </a:cubicBezTo>
                  <a:cubicBezTo>
                    <a:pt x="7263" y="9596"/>
                    <a:pt x="7241" y="9598"/>
                    <a:pt x="7218" y="9604"/>
                  </a:cubicBezTo>
                  <a:lnTo>
                    <a:pt x="7170" y="9614"/>
                  </a:lnTo>
                  <a:cubicBezTo>
                    <a:pt x="6925" y="9667"/>
                    <a:pt x="6747" y="9878"/>
                    <a:pt x="6747" y="10129"/>
                  </a:cubicBezTo>
                  <a:lnTo>
                    <a:pt x="6747" y="10547"/>
                  </a:lnTo>
                  <a:cubicBezTo>
                    <a:pt x="6747" y="10798"/>
                    <a:pt x="6925" y="11014"/>
                    <a:pt x="7170" y="11062"/>
                  </a:cubicBezTo>
                  <a:lnTo>
                    <a:pt x="7805" y="11187"/>
                  </a:lnTo>
                  <a:cubicBezTo>
                    <a:pt x="7844" y="11303"/>
                    <a:pt x="7892" y="11418"/>
                    <a:pt x="7945" y="11524"/>
                  </a:cubicBezTo>
                  <a:lnTo>
                    <a:pt x="7584" y="12068"/>
                  </a:lnTo>
                  <a:cubicBezTo>
                    <a:pt x="7445" y="12275"/>
                    <a:pt x="7473" y="12554"/>
                    <a:pt x="7651" y="12727"/>
                  </a:cubicBezTo>
                  <a:lnTo>
                    <a:pt x="7945" y="13025"/>
                  </a:lnTo>
                  <a:cubicBezTo>
                    <a:pt x="8047" y="13125"/>
                    <a:pt x="8180" y="13176"/>
                    <a:pt x="8315" y="13176"/>
                  </a:cubicBezTo>
                  <a:cubicBezTo>
                    <a:pt x="8415" y="13176"/>
                    <a:pt x="8516" y="13148"/>
                    <a:pt x="8604" y="13088"/>
                  </a:cubicBezTo>
                  <a:lnTo>
                    <a:pt x="9148" y="12727"/>
                  </a:lnTo>
                  <a:cubicBezTo>
                    <a:pt x="9254" y="12785"/>
                    <a:pt x="9369" y="12828"/>
                    <a:pt x="9485" y="12867"/>
                  </a:cubicBezTo>
                  <a:lnTo>
                    <a:pt x="9610" y="13502"/>
                  </a:lnTo>
                  <a:cubicBezTo>
                    <a:pt x="9663" y="13747"/>
                    <a:pt x="9875" y="13925"/>
                    <a:pt x="10125" y="13925"/>
                  </a:cubicBezTo>
                  <a:lnTo>
                    <a:pt x="10543" y="13925"/>
                  </a:lnTo>
                  <a:cubicBezTo>
                    <a:pt x="10794" y="13925"/>
                    <a:pt x="11010" y="13747"/>
                    <a:pt x="11058" y="13502"/>
                  </a:cubicBezTo>
                  <a:lnTo>
                    <a:pt x="11188" y="12867"/>
                  </a:lnTo>
                  <a:cubicBezTo>
                    <a:pt x="11299" y="12828"/>
                    <a:pt x="11414" y="12780"/>
                    <a:pt x="11520" y="12727"/>
                  </a:cubicBezTo>
                  <a:lnTo>
                    <a:pt x="12064" y="13088"/>
                  </a:lnTo>
                  <a:cubicBezTo>
                    <a:pt x="12152" y="13148"/>
                    <a:pt x="12254" y="13176"/>
                    <a:pt x="12355" y="13176"/>
                  </a:cubicBezTo>
                  <a:cubicBezTo>
                    <a:pt x="12490" y="13176"/>
                    <a:pt x="12624" y="13125"/>
                    <a:pt x="12723" y="13025"/>
                  </a:cubicBezTo>
                  <a:lnTo>
                    <a:pt x="13021" y="12727"/>
                  </a:lnTo>
                  <a:cubicBezTo>
                    <a:pt x="13195" y="12554"/>
                    <a:pt x="13223" y="12275"/>
                    <a:pt x="13084" y="12068"/>
                  </a:cubicBezTo>
                  <a:lnTo>
                    <a:pt x="12723" y="11524"/>
                  </a:lnTo>
                  <a:cubicBezTo>
                    <a:pt x="12781" y="11418"/>
                    <a:pt x="12824" y="11303"/>
                    <a:pt x="12863" y="11187"/>
                  </a:cubicBezTo>
                  <a:lnTo>
                    <a:pt x="13498" y="11062"/>
                  </a:lnTo>
                  <a:cubicBezTo>
                    <a:pt x="13743" y="11014"/>
                    <a:pt x="13921" y="10798"/>
                    <a:pt x="13921" y="10547"/>
                  </a:cubicBezTo>
                  <a:lnTo>
                    <a:pt x="13921" y="10129"/>
                  </a:lnTo>
                  <a:cubicBezTo>
                    <a:pt x="13921" y="9878"/>
                    <a:pt x="13748" y="9662"/>
                    <a:pt x="13503" y="9614"/>
                  </a:cubicBezTo>
                  <a:lnTo>
                    <a:pt x="12867" y="9484"/>
                  </a:lnTo>
                  <a:cubicBezTo>
                    <a:pt x="12829" y="9368"/>
                    <a:pt x="12781" y="9258"/>
                    <a:pt x="12728" y="9147"/>
                  </a:cubicBezTo>
                  <a:lnTo>
                    <a:pt x="13089" y="8608"/>
                  </a:lnTo>
                  <a:cubicBezTo>
                    <a:pt x="13223" y="8396"/>
                    <a:pt x="13199" y="8122"/>
                    <a:pt x="13021" y="7944"/>
                  </a:cubicBezTo>
                  <a:lnTo>
                    <a:pt x="12728" y="7651"/>
                  </a:lnTo>
                  <a:cubicBezTo>
                    <a:pt x="12625" y="7551"/>
                    <a:pt x="12490" y="7499"/>
                    <a:pt x="12354" y="7499"/>
                  </a:cubicBezTo>
                  <a:cubicBezTo>
                    <a:pt x="12255" y="7499"/>
                    <a:pt x="12156" y="7526"/>
                    <a:pt x="12069" y="7583"/>
                  </a:cubicBezTo>
                  <a:lnTo>
                    <a:pt x="11525" y="7944"/>
                  </a:lnTo>
                  <a:cubicBezTo>
                    <a:pt x="11414" y="7891"/>
                    <a:pt x="11304" y="7843"/>
                    <a:pt x="11188" y="7805"/>
                  </a:cubicBezTo>
                  <a:lnTo>
                    <a:pt x="11063" y="7169"/>
                  </a:lnTo>
                  <a:cubicBezTo>
                    <a:pt x="11010" y="6924"/>
                    <a:pt x="10794" y="6751"/>
                    <a:pt x="10548" y="67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0"/>
          <p:cNvGrpSpPr/>
          <p:nvPr/>
        </p:nvGrpSpPr>
        <p:grpSpPr>
          <a:xfrm>
            <a:off x="2103482" y="1120390"/>
            <a:ext cx="319573" cy="292252"/>
            <a:chOff x="2264320" y="1247483"/>
            <a:chExt cx="319573" cy="292252"/>
          </a:xfrm>
        </p:grpSpPr>
        <p:sp>
          <p:nvSpPr>
            <p:cNvPr id="1126" name="Google Shape;1126;p40"/>
            <p:cNvSpPr/>
            <p:nvPr/>
          </p:nvSpPr>
          <p:spPr>
            <a:xfrm>
              <a:off x="2309247" y="1512696"/>
              <a:ext cx="265317" cy="22608"/>
            </a:xfrm>
            <a:custGeom>
              <a:avLst/>
              <a:gdLst/>
              <a:ahLst/>
              <a:cxnLst/>
              <a:rect l="l" t="t" r="r" b="b"/>
              <a:pathLst>
                <a:path w="10116" h="862" extrusionOk="0">
                  <a:moveTo>
                    <a:pt x="1" y="0"/>
                  </a:moveTo>
                  <a:lnTo>
                    <a:pt x="150" y="505"/>
                  </a:lnTo>
                  <a:cubicBezTo>
                    <a:pt x="217" y="712"/>
                    <a:pt x="405" y="852"/>
                    <a:pt x="621" y="861"/>
                  </a:cubicBezTo>
                  <a:lnTo>
                    <a:pt x="9499" y="861"/>
                  </a:lnTo>
                  <a:cubicBezTo>
                    <a:pt x="9716" y="852"/>
                    <a:pt x="9903" y="712"/>
                    <a:pt x="9971" y="505"/>
                  </a:cubicBezTo>
                  <a:lnTo>
                    <a:pt x="10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2270641" y="1346859"/>
              <a:ext cx="266812" cy="146323"/>
            </a:xfrm>
            <a:custGeom>
              <a:avLst/>
              <a:gdLst/>
              <a:ahLst/>
              <a:cxnLst/>
              <a:rect l="l" t="t" r="r" b="b"/>
              <a:pathLst>
                <a:path w="10173" h="5579" extrusionOk="0">
                  <a:moveTo>
                    <a:pt x="2892" y="742"/>
                  </a:moveTo>
                  <a:lnTo>
                    <a:pt x="2892" y="1944"/>
                  </a:lnTo>
                  <a:cubicBezTo>
                    <a:pt x="2892" y="2166"/>
                    <a:pt x="2911" y="2392"/>
                    <a:pt x="2955" y="2613"/>
                  </a:cubicBezTo>
                  <a:lnTo>
                    <a:pt x="2724" y="2613"/>
                  </a:lnTo>
                  <a:cubicBezTo>
                    <a:pt x="1757" y="2613"/>
                    <a:pt x="1093" y="1641"/>
                    <a:pt x="1449" y="742"/>
                  </a:cubicBezTo>
                  <a:close/>
                  <a:moveTo>
                    <a:pt x="1016" y="1"/>
                  </a:moveTo>
                  <a:cubicBezTo>
                    <a:pt x="0" y="1396"/>
                    <a:pt x="996" y="3354"/>
                    <a:pt x="2724" y="3354"/>
                  </a:cubicBezTo>
                  <a:lnTo>
                    <a:pt x="3176" y="3354"/>
                  </a:lnTo>
                  <a:cubicBezTo>
                    <a:pt x="3753" y="4719"/>
                    <a:pt x="5087" y="5579"/>
                    <a:pt x="6525" y="5579"/>
                  </a:cubicBezTo>
                  <a:cubicBezTo>
                    <a:pt x="6766" y="5579"/>
                    <a:pt x="7009" y="5555"/>
                    <a:pt x="7252" y="5505"/>
                  </a:cubicBezTo>
                  <a:cubicBezTo>
                    <a:pt x="8945" y="5164"/>
                    <a:pt x="10168" y="3672"/>
                    <a:pt x="10172" y="1944"/>
                  </a:cubicBezTo>
                  <a:lnTo>
                    <a:pt x="101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2435192" y="1381086"/>
              <a:ext cx="81174" cy="84689"/>
            </a:xfrm>
            <a:custGeom>
              <a:avLst/>
              <a:gdLst/>
              <a:ahLst/>
              <a:cxnLst/>
              <a:rect l="l" t="t" r="r" b="b"/>
              <a:pathLst>
                <a:path w="3095" h="3229" extrusionOk="0">
                  <a:moveTo>
                    <a:pt x="2910" y="1"/>
                  </a:moveTo>
                  <a:cubicBezTo>
                    <a:pt x="2821" y="1"/>
                    <a:pt x="2732" y="60"/>
                    <a:pt x="2724" y="178"/>
                  </a:cubicBezTo>
                  <a:lnTo>
                    <a:pt x="2724" y="389"/>
                  </a:lnTo>
                  <a:cubicBezTo>
                    <a:pt x="2720" y="1751"/>
                    <a:pt x="1618" y="2858"/>
                    <a:pt x="256" y="2858"/>
                  </a:cubicBezTo>
                  <a:cubicBezTo>
                    <a:pt x="251" y="2857"/>
                    <a:pt x="247" y="2857"/>
                    <a:pt x="242" y="2857"/>
                  </a:cubicBezTo>
                  <a:cubicBezTo>
                    <a:pt x="1" y="2857"/>
                    <a:pt x="1" y="3229"/>
                    <a:pt x="242" y="3229"/>
                  </a:cubicBezTo>
                  <a:cubicBezTo>
                    <a:pt x="247" y="3229"/>
                    <a:pt x="251" y="3228"/>
                    <a:pt x="256" y="3228"/>
                  </a:cubicBezTo>
                  <a:cubicBezTo>
                    <a:pt x="1825" y="3223"/>
                    <a:pt x="3090" y="1958"/>
                    <a:pt x="3095" y="389"/>
                  </a:cubicBezTo>
                  <a:lnTo>
                    <a:pt x="3095" y="178"/>
                  </a:lnTo>
                  <a:cubicBezTo>
                    <a:pt x="3088" y="60"/>
                    <a:pt x="2999" y="1"/>
                    <a:pt x="2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2506625" y="1348490"/>
              <a:ext cx="9750" cy="22626"/>
            </a:xfrm>
            <a:custGeom>
              <a:avLst/>
              <a:gdLst/>
              <a:ahLst/>
              <a:cxnLst/>
              <a:rect l="l" t="t" r="r" b="b"/>
              <a:pathLst>
                <a:path w="371" h="1347" extrusionOk="0">
                  <a:moveTo>
                    <a:pt x="186" y="0"/>
                  </a:moveTo>
                  <a:cubicBezTo>
                    <a:pt x="97" y="0"/>
                    <a:pt x="8" y="59"/>
                    <a:pt x="0" y="177"/>
                  </a:cubicBezTo>
                  <a:lnTo>
                    <a:pt x="0" y="1164"/>
                  </a:lnTo>
                  <a:cubicBezTo>
                    <a:pt x="0" y="1265"/>
                    <a:pt x="82" y="1346"/>
                    <a:pt x="183" y="1346"/>
                  </a:cubicBezTo>
                  <a:cubicBezTo>
                    <a:pt x="284" y="1346"/>
                    <a:pt x="371" y="1265"/>
                    <a:pt x="371" y="1164"/>
                  </a:cubicBezTo>
                  <a:lnTo>
                    <a:pt x="371" y="177"/>
                  </a:lnTo>
                  <a:cubicBezTo>
                    <a:pt x="364" y="59"/>
                    <a:pt x="275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2293476" y="1507423"/>
              <a:ext cx="290417" cy="32312"/>
            </a:xfrm>
            <a:custGeom>
              <a:avLst/>
              <a:gdLst/>
              <a:ahLst/>
              <a:cxnLst/>
              <a:rect l="l" t="t" r="r" b="b"/>
              <a:pathLst>
                <a:path w="11073" h="1232" extrusionOk="0">
                  <a:moveTo>
                    <a:pt x="10346" y="371"/>
                  </a:moveTo>
                  <a:lnTo>
                    <a:pt x="10269" y="640"/>
                  </a:lnTo>
                  <a:cubicBezTo>
                    <a:pt x="10225" y="765"/>
                    <a:pt x="10110" y="852"/>
                    <a:pt x="9975" y="861"/>
                  </a:cubicBezTo>
                  <a:lnTo>
                    <a:pt x="1097" y="861"/>
                  </a:lnTo>
                  <a:cubicBezTo>
                    <a:pt x="963" y="852"/>
                    <a:pt x="847" y="765"/>
                    <a:pt x="799" y="640"/>
                  </a:cubicBezTo>
                  <a:lnTo>
                    <a:pt x="722" y="371"/>
                  </a:lnTo>
                  <a:close/>
                  <a:moveTo>
                    <a:pt x="231" y="0"/>
                  </a:moveTo>
                  <a:cubicBezTo>
                    <a:pt x="0" y="14"/>
                    <a:pt x="0" y="356"/>
                    <a:pt x="231" y="371"/>
                  </a:cubicBezTo>
                  <a:lnTo>
                    <a:pt x="337" y="371"/>
                  </a:lnTo>
                  <a:lnTo>
                    <a:pt x="448" y="741"/>
                  </a:lnTo>
                  <a:cubicBezTo>
                    <a:pt x="535" y="1025"/>
                    <a:pt x="794" y="1222"/>
                    <a:pt x="1097" y="1232"/>
                  </a:cubicBezTo>
                  <a:lnTo>
                    <a:pt x="9975" y="1232"/>
                  </a:lnTo>
                  <a:cubicBezTo>
                    <a:pt x="10273" y="1222"/>
                    <a:pt x="10533" y="1025"/>
                    <a:pt x="10625" y="741"/>
                  </a:cubicBezTo>
                  <a:lnTo>
                    <a:pt x="10731" y="371"/>
                  </a:lnTo>
                  <a:lnTo>
                    <a:pt x="10836" y="371"/>
                  </a:lnTo>
                  <a:cubicBezTo>
                    <a:pt x="11072" y="356"/>
                    <a:pt x="11072" y="14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293485" y="1360996"/>
              <a:ext cx="59956" cy="58828"/>
            </a:xfrm>
            <a:custGeom>
              <a:avLst/>
              <a:gdLst/>
              <a:ahLst/>
              <a:cxnLst/>
              <a:rect l="l" t="t" r="r" b="b"/>
              <a:pathLst>
                <a:path w="2286" h="2243" extrusionOk="0">
                  <a:moveTo>
                    <a:pt x="712" y="366"/>
                  </a:moveTo>
                  <a:lnTo>
                    <a:pt x="712" y="371"/>
                  </a:lnTo>
                  <a:lnTo>
                    <a:pt x="1838" y="371"/>
                  </a:lnTo>
                  <a:lnTo>
                    <a:pt x="1838" y="1386"/>
                  </a:lnTo>
                  <a:cubicBezTo>
                    <a:pt x="1838" y="1550"/>
                    <a:pt x="1848" y="1713"/>
                    <a:pt x="1872" y="1872"/>
                  </a:cubicBezTo>
                  <a:lnTo>
                    <a:pt x="1853" y="1872"/>
                  </a:lnTo>
                  <a:cubicBezTo>
                    <a:pt x="1068" y="1872"/>
                    <a:pt x="501" y="1126"/>
                    <a:pt x="712" y="366"/>
                  </a:cubicBezTo>
                  <a:close/>
                  <a:moveTo>
                    <a:pt x="573" y="0"/>
                  </a:moveTo>
                  <a:cubicBezTo>
                    <a:pt x="496" y="0"/>
                    <a:pt x="429" y="44"/>
                    <a:pt x="400" y="116"/>
                  </a:cubicBezTo>
                  <a:cubicBezTo>
                    <a:pt x="0" y="1141"/>
                    <a:pt x="756" y="2243"/>
                    <a:pt x="1853" y="2243"/>
                  </a:cubicBezTo>
                  <a:lnTo>
                    <a:pt x="2084" y="2243"/>
                  </a:lnTo>
                  <a:cubicBezTo>
                    <a:pt x="2199" y="2243"/>
                    <a:pt x="2286" y="2137"/>
                    <a:pt x="2267" y="2021"/>
                  </a:cubicBezTo>
                  <a:cubicBezTo>
                    <a:pt x="2228" y="1814"/>
                    <a:pt x="2204" y="1603"/>
                    <a:pt x="2204" y="1386"/>
                  </a:cubicBezTo>
                  <a:lnTo>
                    <a:pt x="2204" y="183"/>
                  </a:lnTo>
                  <a:cubicBezTo>
                    <a:pt x="2204" y="82"/>
                    <a:pt x="2122" y="0"/>
                    <a:pt x="2021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2264320" y="1341562"/>
              <a:ext cx="277933" cy="156159"/>
            </a:xfrm>
            <a:custGeom>
              <a:avLst/>
              <a:gdLst/>
              <a:ahLst/>
              <a:cxnLst/>
              <a:rect l="l" t="t" r="r" b="b"/>
              <a:pathLst>
                <a:path w="10597" h="5954" extrusionOk="0">
                  <a:moveTo>
                    <a:pt x="10226" y="376"/>
                  </a:moveTo>
                  <a:lnTo>
                    <a:pt x="10226" y="2132"/>
                  </a:lnTo>
                  <a:cubicBezTo>
                    <a:pt x="10226" y="3773"/>
                    <a:pt x="9066" y="5192"/>
                    <a:pt x="7454" y="5515"/>
                  </a:cubicBezTo>
                  <a:cubicBezTo>
                    <a:pt x="7224" y="5561"/>
                    <a:pt x="6994" y="5584"/>
                    <a:pt x="6767" y="5584"/>
                  </a:cubicBezTo>
                  <a:cubicBezTo>
                    <a:pt x="5401" y="5584"/>
                    <a:pt x="4134" y="4769"/>
                    <a:pt x="3586" y="3470"/>
                  </a:cubicBezTo>
                  <a:cubicBezTo>
                    <a:pt x="3557" y="3398"/>
                    <a:pt x="3489" y="3354"/>
                    <a:pt x="3417" y="3354"/>
                  </a:cubicBezTo>
                  <a:lnTo>
                    <a:pt x="2965" y="3354"/>
                  </a:lnTo>
                  <a:cubicBezTo>
                    <a:pt x="1901" y="3354"/>
                    <a:pt x="1040" y="2493"/>
                    <a:pt x="1040" y="1430"/>
                  </a:cubicBezTo>
                  <a:cubicBezTo>
                    <a:pt x="1040" y="1054"/>
                    <a:pt x="1146" y="689"/>
                    <a:pt x="1353" y="376"/>
                  </a:cubicBezTo>
                  <a:close/>
                  <a:moveTo>
                    <a:pt x="1257" y="0"/>
                  </a:moveTo>
                  <a:cubicBezTo>
                    <a:pt x="1199" y="0"/>
                    <a:pt x="1141" y="29"/>
                    <a:pt x="1107" y="77"/>
                  </a:cubicBezTo>
                  <a:cubicBezTo>
                    <a:pt x="1" y="1593"/>
                    <a:pt x="1088" y="3725"/>
                    <a:pt x="2965" y="3725"/>
                  </a:cubicBezTo>
                  <a:lnTo>
                    <a:pt x="3297" y="3725"/>
                  </a:lnTo>
                  <a:cubicBezTo>
                    <a:pt x="3931" y="5104"/>
                    <a:pt x="5305" y="5953"/>
                    <a:pt x="6776" y="5953"/>
                  </a:cubicBezTo>
                  <a:cubicBezTo>
                    <a:pt x="7045" y="5953"/>
                    <a:pt x="7317" y="5925"/>
                    <a:pt x="7589" y="5866"/>
                  </a:cubicBezTo>
                  <a:cubicBezTo>
                    <a:pt x="9345" y="5481"/>
                    <a:pt x="10596" y="3927"/>
                    <a:pt x="10596" y="2127"/>
                  </a:cubicBezTo>
                  <a:lnTo>
                    <a:pt x="10596" y="188"/>
                  </a:lnTo>
                  <a:cubicBezTo>
                    <a:pt x="10596" y="82"/>
                    <a:pt x="10514" y="0"/>
                    <a:pt x="10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2414262" y="1247483"/>
              <a:ext cx="16497" cy="84374"/>
            </a:xfrm>
            <a:custGeom>
              <a:avLst/>
              <a:gdLst/>
              <a:ahLst/>
              <a:cxnLst/>
              <a:rect l="l" t="t" r="r" b="b"/>
              <a:pathLst>
                <a:path w="629" h="3217" extrusionOk="0">
                  <a:moveTo>
                    <a:pt x="436" y="0"/>
                  </a:moveTo>
                  <a:cubicBezTo>
                    <a:pt x="341" y="0"/>
                    <a:pt x="246" y="65"/>
                    <a:pt x="255" y="195"/>
                  </a:cubicBezTo>
                  <a:cubicBezTo>
                    <a:pt x="255" y="335"/>
                    <a:pt x="221" y="469"/>
                    <a:pt x="149" y="585"/>
                  </a:cubicBezTo>
                  <a:cubicBezTo>
                    <a:pt x="53" y="753"/>
                    <a:pt x="0" y="946"/>
                    <a:pt x="5" y="1143"/>
                  </a:cubicBezTo>
                  <a:cubicBezTo>
                    <a:pt x="0" y="1340"/>
                    <a:pt x="53" y="1533"/>
                    <a:pt x="149" y="1701"/>
                  </a:cubicBezTo>
                  <a:cubicBezTo>
                    <a:pt x="221" y="1817"/>
                    <a:pt x="255" y="1951"/>
                    <a:pt x="255" y="2086"/>
                  </a:cubicBezTo>
                  <a:cubicBezTo>
                    <a:pt x="255" y="2226"/>
                    <a:pt x="221" y="2360"/>
                    <a:pt x="149" y="2476"/>
                  </a:cubicBezTo>
                  <a:cubicBezTo>
                    <a:pt x="53" y="2644"/>
                    <a:pt x="0" y="2837"/>
                    <a:pt x="5" y="3034"/>
                  </a:cubicBezTo>
                  <a:cubicBezTo>
                    <a:pt x="5" y="3135"/>
                    <a:pt x="87" y="3217"/>
                    <a:pt x="193" y="3217"/>
                  </a:cubicBezTo>
                  <a:cubicBezTo>
                    <a:pt x="294" y="3217"/>
                    <a:pt x="375" y="3135"/>
                    <a:pt x="375" y="3034"/>
                  </a:cubicBezTo>
                  <a:cubicBezTo>
                    <a:pt x="371" y="2899"/>
                    <a:pt x="409" y="2765"/>
                    <a:pt x="476" y="2644"/>
                  </a:cubicBezTo>
                  <a:cubicBezTo>
                    <a:pt x="578" y="2476"/>
                    <a:pt x="626" y="2283"/>
                    <a:pt x="621" y="2086"/>
                  </a:cubicBezTo>
                  <a:cubicBezTo>
                    <a:pt x="626" y="1894"/>
                    <a:pt x="578" y="1701"/>
                    <a:pt x="476" y="1528"/>
                  </a:cubicBezTo>
                  <a:cubicBezTo>
                    <a:pt x="409" y="1413"/>
                    <a:pt x="371" y="1278"/>
                    <a:pt x="375" y="1143"/>
                  </a:cubicBezTo>
                  <a:cubicBezTo>
                    <a:pt x="371" y="1008"/>
                    <a:pt x="409" y="874"/>
                    <a:pt x="476" y="753"/>
                  </a:cubicBezTo>
                  <a:cubicBezTo>
                    <a:pt x="578" y="585"/>
                    <a:pt x="626" y="392"/>
                    <a:pt x="621" y="195"/>
                  </a:cubicBezTo>
                  <a:cubicBezTo>
                    <a:pt x="628" y="65"/>
                    <a:pt x="532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2453132" y="1248034"/>
              <a:ext cx="16418" cy="83823"/>
            </a:xfrm>
            <a:custGeom>
              <a:avLst/>
              <a:gdLst/>
              <a:ahLst/>
              <a:cxnLst/>
              <a:rect l="l" t="t" r="r" b="b"/>
              <a:pathLst>
                <a:path w="626" h="3196" extrusionOk="0">
                  <a:moveTo>
                    <a:pt x="436" y="1"/>
                  </a:moveTo>
                  <a:cubicBezTo>
                    <a:pt x="347" y="1"/>
                    <a:pt x="258" y="59"/>
                    <a:pt x="250" y="174"/>
                  </a:cubicBezTo>
                  <a:cubicBezTo>
                    <a:pt x="255" y="314"/>
                    <a:pt x="221" y="448"/>
                    <a:pt x="149" y="564"/>
                  </a:cubicBezTo>
                  <a:cubicBezTo>
                    <a:pt x="48" y="732"/>
                    <a:pt x="0" y="925"/>
                    <a:pt x="5" y="1122"/>
                  </a:cubicBezTo>
                  <a:cubicBezTo>
                    <a:pt x="0" y="1319"/>
                    <a:pt x="48" y="1512"/>
                    <a:pt x="149" y="1680"/>
                  </a:cubicBezTo>
                  <a:cubicBezTo>
                    <a:pt x="221" y="1796"/>
                    <a:pt x="255" y="1930"/>
                    <a:pt x="250" y="2065"/>
                  </a:cubicBezTo>
                  <a:cubicBezTo>
                    <a:pt x="255" y="2205"/>
                    <a:pt x="221" y="2339"/>
                    <a:pt x="149" y="2455"/>
                  </a:cubicBezTo>
                  <a:cubicBezTo>
                    <a:pt x="48" y="2623"/>
                    <a:pt x="0" y="2816"/>
                    <a:pt x="5" y="3013"/>
                  </a:cubicBezTo>
                  <a:cubicBezTo>
                    <a:pt x="5" y="3114"/>
                    <a:pt x="87" y="3196"/>
                    <a:pt x="188" y="3196"/>
                  </a:cubicBezTo>
                  <a:cubicBezTo>
                    <a:pt x="294" y="3196"/>
                    <a:pt x="375" y="3114"/>
                    <a:pt x="375" y="3013"/>
                  </a:cubicBezTo>
                  <a:cubicBezTo>
                    <a:pt x="371" y="2878"/>
                    <a:pt x="404" y="2744"/>
                    <a:pt x="477" y="2623"/>
                  </a:cubicBezTo>
                  <a:cubicBezTo>
                    <a:pt x="578" y="2455"/>
                    <a:pt x="626" y="2262"/>
                    <a:pt x="621" y="2065"/>
                  </a:cubicBezTo>
                  <a:cubicBezTo>
                    <a:pt x="626" y="1873"/>
                    <a:pt x="578" y="1680"/>
                    <a:pt x="477" y="1507"/>
                  </a:cubicBezTo>
                  <a:cubicBezTo>
                    <a:pt x="404" y="1392"/>
                    <a:pt x="371" y="1257"/>
                    <a:pt x="375" y="1122"/>
                  </a:cubicBezTo>
                  <a:cubicBezTo>
                    <a:pt x="371" y="987"/>
                    <a:pt x="404" y="853"/>
                    <a:pt x="477" y="732"/>
                  </a:cubicBezTo>
                  <a:cubicBezTo>
                    <a:pt x="578" y="564"/>
                    <a:pt x="626" y="371"/>
                    <a:pt x="621" y="174"/>
                  </a:cubicBezTo>
                  <a:cubicBezTo>
                    <a:pt x="614" y="59"/>
                    <a:pt x="525" y="1"/>
                    <a:pt x="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089;p40">
            <a:extLst>
              <a:ext uri="{FF2B5EF4-FFF2-40B4-BE49-F238E27FC236}">
                <a16:creationId xmlns:a16="http://schemas.microsoft.com/office/drawing/2014/main" id="{861DE244-2E8B-394A-B2EF-66236621C7D6}"/>
              </a:ext>
            </a:extLst>
          </p:cNvPr>
          <p:cNvSpPr txBox="1">
            <a:spLocks/>
          </p:cNvSpPr>
          <p:nvPr/>
        </p:nvSpPr>
        <p:spPr>
          <a:xfrm flipH="1">
            <a:off x="1153046" y="1562842"/>
            <a:ext cx="6743792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39700" indent="0" fontAlgn="base">
              <a:buFont typeface="Montserrat Medium"/>
              <a:buNone/>
            </a:pPr>
            <a:r>
              <a:rPr lang="en-HK" dirty="0"/>
              <a:t>2. Create a linear path between two target latent space inputs corresponding to the two outputs, hence obtaining intermediate features between the two 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FFCD99-8A43-2B44-A1F0-6EC31F5A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5" y="2327542"/>
            <a:ext cx="4518279" cy="26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108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6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41478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</a:t>
            </a:r>
            <a:br>
              <a:rPr lang="en-US" dirty="0"/>
            </a:br>
            <a:r>
              <a:rPr lang="en-US" dirty="0"/>
              <a:t>DEMONSTRATION</a:t>
            </a:r>
            <a:endParaRPr dirty="0"/>
          </a:p>
        </p:txBody>
      </p:sp>
      <p:sp>
        <p:nvSpPr>
          <p:cNvPr id="3" name="Google Shape;656;p36">
            <a:extLst>
              <a:ext uri="{FF2B5EF4-FFF2-40B4-BE49-F238E27FC236}">
                <a16:creationId xmlns:a16="http://schemas.microsoft.com/office/drawing/2014/main" id="{6469EF8E-29F9-844A-98D4-5963426F1A1B}"/>
              </a:ext>
            </a:extLst>
          </p:cNvPr>
          <p:cNvSpPr txBox="1">
            <a:spLocks/>
          </p:cNvSpPr>
          <p:nvPr/>
        </p:nvSpPr>
        <p:spPr>
          <a:xfrm>
            <a:off x="137410" y="1072256"/>
            <a:ext cx="2652300" cy="18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Oswald Regular"/>
              <a:buNone/>
              <a:defRPr sz="14100" b="0" i="0" u="none" strike="noStrike" cap="none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Regular"/>
              <a:buNone/>
              <a:defRPr sz="55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grpSp>
        <p:nvGrpSpPr>
          <p:cNvPr id="928" name="Google Shape;928;p39"/>
          <p:cNvGrpSpPr/>
          <p:nvPr/>
        </p:nvGrpSpPr>
        <p:grpSpPr>
          <a:xfrm>
            <a:off x="6910400" y="3065676"/>
            <a:ext cx="2077380" cy="2077824"/>
            <a:chOff x="4971334" y="1106366"/>
            <a:chExt cx="3760604" cy="3761407"/>
          </a:xfrm>
        </p:grpSpPr>
        <p:sp>
          <p:nvSpPr>
            <p:cNvPr id="929" name="Google Shape;929;p39"/>
            <p:cNvSpPr/>
            <p:nvPr/>
          </p:nvSpPr>
          <p:spPr>
            <a:xfrm>
              <a:off x="6394434" y="2766769"/>
              <a:ext cx="368527" cy="474380"/>
            </a:xfrm>
            <a:custGeom>
              <a:avLst/>
              <a:gdLst/>
              <a:ahLst/>
              <a:cxnLst/>
              <a:rect l="l" t="t" r="r" b="b"/>
              <a:pathLst>
                <a:path w="17881" h="23017" extrusionOk="0">
                  <a:moveTo>
                    <a:pt x="17880" y="0"/>
                  </a:moveTo>
                  <a:lnTo>
                    <a:pt x="17880" y="0"/>
                  </a:lnTo>
                  <a:cubicBezTo>
                    <a:pt x="17780" y="67"/>
                    <a:pt x="17714" y="134"/>
                    <a:pt x="17647" y="234"/>
                  </a:cubicBezTo>
                  <a:cubicBezTo>
                    <a:pt x="17513" y="401"/>
                    <a:pt x="17347" y="634"/>
                    <a:pt x="17146" y="901"/>
                  </a:cubicBezTo>
                  <a:lnTo>
                    <a:pt x="15278" y="3403"/>
                  </a:lnTo>
                  <a:cubicBezTo>
                    <a:pt x="13744" y="5538"/>
                    <a:pt x="11576" y="8473"/>
                    <a:pt x="9107" y="11676"/>
                  </a:cubicBezTo>
                  <a:cubicBezTo>
                    <a:pt x="6672" y="14878"/>
                    <a:pt x="4404" y="17747"/>
                    <a:pt x="2736" y="19748"/>
                  </a:cubicBezTo>
                  <a:cubicBezTo>
                    <a:pt x="1902" y="20782"/>
                    <a:pt x="1202" y="21583"/>
                    <a:pt x="735" y="22150"/>
                  </a:cubicBezTo>
                  <a:lnTo>
                    <a:pt x="168" y="22783"/>
                  </a:lnTo>
                  <a:cubicBezTo>
                    <a:pt x="101" y="22850"/>
                    <a:pt x="34" y="22950"/>
                    <a:pt x="1" y="23017"/>
                  </a:cubicBezTo>
                  <a:cubicBezTo>
                    <a:pt x="68" y="22950"/>
                    <a:pt x="134" y="22884"/>
                    <a:pt x="201" y="22817"/>
                  </a:cubicBezTo>
                  <a:lnTo>
                    <a:pt x="801" y="22216"/>
                  </a:lnTo>
                  <a:cubicBezTo>
                    <a:pt x="1335" y="21649"/>
                    <a:pt x="2036" y="20849"/>
                    <a:pt x="2870" y="19848"/>
                  </a:cubicBezTo>
                  <a:cubicBezTo>
                    <a:pt x="4604" y="17847"/>
                    <a:pt x="6872" y="15011"/>
                    <a:pt x="9308" y="11809"/>
                  </a:cubicBezTo>
                  <a:cubicBezTo>
                    <a:pt x="11743" y="8607"/>
                    <a:pt x="13911" y="5638"/>
                    <a:pt x="15445" y="3503"/>
                  </a:cubicBezTo>
                  <a:cubicBezTo>
                    <a:pt x="16212" y="2436"/>
                    <a:pt x="16813" y="1568"/>
                    <a:pt x="17247" y="934"/>
                  </a:cubicBezTo>
                  <a:lnTo>
                    <a:pt x="17714" y="234"/>
                  </a:lnTo>
                  <a:cubicBezTo>
                    <a:pt x="17780" y="167"/>
                    <a:pt x="17814" y="67"/>
                    <a:pt x="1788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6977429" y="1735527"/>
              <a:ext cx="30956" cy="205585"/>
            </a:xfrm>
            <a:custGeom>
              <a:avLst/>
              <a:gdLst/>
              <a:ahLst/>
              <a:cxnLst/>
              <a:rect l="l" t="t" r="r" b="b"/>
              <a:pathLst>
                <a:path w="1502" h="9975" extrusionOk="0">
                  <a:moveTo>
                    <a:pt x="1468" y="1"/>
                  </a:moveTo>
                  <a:cubicBezTo>
                    <a:pt x="1402" y="1"/>
                    <a:pt x="1035" y="2202"/>
                    <a:pt x="635" y="4971"/>
                  </a:cubicBezTo>
                  <a:cubicBezTo>
                    <a:pt x="268" y="7740"/>
                    <a:pt x="1" y="9974"/>
                    <a:pt x="67" y="9974"/>
                  </a:cubicBezTo>
                  <a:cubicBezTo>
                    <a:pt x="134" y="9974"/>
                    <a:pt x="468" y="7773"/>
                    <a:pt x="868" y="5004"/>
                  </a:cubicBezTo>
                  <a:cubicBezTo>
                    <a:pt x="1235" y="2269"/>
                    <a:pt x="1502" y="1"/>
                    <a:pt x="146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278562" y="1675717"/>
              <a:ext cx="589199" cy="459273"/>
            </a:xfrm>
            <a:custGeom>
              <a:avLst/>
              <a:gdLst/>
              <a:ahLst/>
              <a:cxnLst/>
              <a:rect l="l" t="t" r="r" b="b"/>
              <a:pathLst>
                <a:path w="28588" h="22284" extrusionOk="0">
                  <a:moveTo>
                    <a:pt x="28587" y="1"/>
                  </a:moveTo>
                  <a:lnTo>
                    <a:pt x="28587" y="1"/>
                  </a:lnTo>
                  <a:cubicBezTo>
                    <a:pt x="28487" y="67"/>
                    <a:pt x="28387" y="167"/>
                    <a:pt x="28320" y="234"/>
                  </a:cubicBezTo>
                  <a:lnTo>
                    <a:pt x="27486" y="868"/>
                  </a:lnTo>
                  <a:lnTo>
                    <a:pt x="24384" y="3203"/>
                  </a:lnTo>
                  <a:lnTo>
                    <a:pt x="14277" y="11075"/>
                  </a:lnTo>
                  <a:lnTo>
                    <a:pt x="4170" y="18947"/>
                  </a:lnTo>
                  <a:lnTo>
                    <a:pt x="1134" y="21383"/>
                  </a:lnTo>
                  <a:lnTo>
                    <a:pt x="300" y="22016"/>
                  </a:lnTo>
                  <a:cubicBezTo>
                    <a:pt x="200" y="22116"/>
                    <a:pt x="100" y="22183"/>
                    <a:pt x="0" y="22283"/>
                  </a:cubicBezTo>
                  <a:cubicBezTo>
                    <a:pt x="134" y="22216"/>
                    <a:pt x="234" y="22150"/>
                    <a:pt x="334" y="22083"/>
                  </a:cubicBezTo>
                  <a:lnTo>
                    <a:pt x="1168" y="21449"/>
                  </a:lnTo>
                  <a:lnTo>
                    <a:pt x="4237" y="19081"/>
                  </a:lnTo>
                  <a:lnTo>
                    <a:pt x="14344" y="11242"/>
                  </a:lnTo>
                  <a:lnTo>
                    <a:pt x="24451" y="3336"/>
                  </a:lnTo>
                  <a:lnTo>
                    <a:pt x="27486" y="935"/>
                  </a:lnTo>
                  <a:cubicBezTo>
                    <a:pt x="27853" y="634"/>
                    <a:pt x="28120" y="434"/>
                    <a:pt x="28320" y="267"/>
                  </a:cubicBezTo>
                  <a:cubicBezTo>
                    <a:pt x="28420" y="167"/>
                    <a:pt x="28521" y="101"/>
                    <a:pt x="28587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342494" y="2241503"/>
              <a:ext cx="941197" cy="73681"/>
            </a:xfrm>
            <a:custGeom>
              <a:avLst/>
              <a:gdLst/>
              <a:ahLst/>
              <a:cxnLst/>
              <a:rect l="l" t="t" r="r" b="b"/>
              <a:pathLst>
                <a:path w="45667" h="3575" extrusionOk="0">
                  <a:moveTo>
                    <a:pt x="45652" y="0"/>
                  </a:moveTo>
                  <a:cubicBezTo>
                    <a:pt x="45218" y="0"/>
                    <a:pt x="35183" y="723"/>
                    <a:pt x="22850" y="1669"/>
                  </a:cubicBezTo>
                  <a:cubicBezTo>
                    <a:pt x="10241" y="2670"/>
                    <a:pt x="0" y="3504"/>
                    <a:pt x="34" y="3571"/>
                  </a:cubicBezTo>
                  <a:cubicBezTo>
                    <a:pt x="34" y="3574"/>
                    <a:pt x="52" y="3575"/>
                    <a:pt x="88" y="3575"/>
                  </a:cubicBezTo>
                  <a:cubicBezTo>
                    <a:pt x="901" y="3575"/>
                    <a:pt x="10774" y="2861"/>
                    <a:pt x="22850" y="1903"/>
                  </a:cubicBezTo>
                  <a:cubicBezTo>
                    <a:pt x="35459" y="936"/>
                    <a:pt x="45666" y="68"/>
                    <a:pt x="45666" y="2"/>
                  </a:cubicBezTo>
                  <a:cubicBezTo>
                    <a:pt x="45666" y="1"/>
                    <a:pt x="45661" y="0"/>
                    <a:pt x="4565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304675" y="2556382"/>
              <a:ext cx="398082" cy="202885"/>
            </a:xfrm>
            <a:custGeom>
              <a:avLst/>
              <a:gdLst/>
              <a:ahLst/>
              <a:cxnLst/>
              <a:rect l="l" t="t" r="r" b="b"/>
              <a:pathLst>
                <a:path w="19315" h="9844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68"/>
                    <a:pt x="4304" y="2303"/>
                    <a:pt x="9608" y="5005"/>
                  </a:cubicBezTo>
                  <a:cubicBezTo>
                    <a:pt x="14832" y="7699"/>
                    <a:pt x="19117" y="9843"/>
                    <a:pt x="19277" y="9843"/>
                  </a:cubicBezTo>
                  <a:cubicBezTo>
                    <a:pt x="19279" y="9843"/>
                    <a:pt x="19281" y="9843"/>
                    <a:pt x="19281" y="9842"/>
                  </a:cubicBezTo>
                  <a:cubicBezTo>
                    <a:pt x="19315" y="9775"/>
                    <a:pt x="15011" y="7573"/>
                    <a:pt x="9708" y="4838"/>
                  </a:cubicBezTo>
                  <a:cubicBezTo>
                    <a:pt x="4412" y="2124"/>
                    <a:pt x="68" y="1"/>
                    <a:pt x="2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6255564" y="1485961"/>
              <a:ext cx="381574" cy="558284"/>
            </a:xfrm>
            <a:custGeom>
              <a:avLst/>
              <a:gdLst/>
              <a:ahLst/>
              <a:cxnLst/>
              <a:rect l="l" t="t" r="r" b="b"/>
              <a:pathLst>
                <a:path w="18514" h="27088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7" y="201"/>
                    <a:pt x="134" y="301"/>
                  </a:cubicBezTo>
                  <a:cubicBezTo>
                    <a:pt x="268" y="501"/>
                    <a:pt x="434" y="768"/>
                    <a:pt x="668" y="1102"/>
                  </a:cubicBezTo>
                  <a:cubicBezTo>
                    <a:pt x="1102" y="1802"/>
                    <a:pt x="1735" y="2836"/>
                    <a:pt x="2536" y="4071"/>
                  </a:cubicBezTo>
                  <a:cubicBezTo>
                    <a:pt x="4137" y="6572"/>
                    <a:pt x="6405" y="10008"/>
                    <a:pt x="8974" y="13744"/>
                  </a:cubicBezTo>
                  <a:cubicBezTo>
                    <a:pt x="11509" y="17480"/>
                    <a:pt x="13877" y="20816"/>
                    <a:pt x="15645" y="23218"/>
                  </a:cubicBezTo>
                  <a:cubicBezTo>
                    <a:pt x="16513" y="24418"/>
                    <a:pt x="17213" y="25386"/>
                    <a:pt x="17713" y="26053"/>
                  </a:cubicBezTo>
                  <a:lnTo>
                    <a:pt x="18314" y="26820"/>
                  </a:lnTo>
                  <a:cubicBezTo>
                    <a:pt x="18381" y="26920"/>
                    <a:pt x="18447" y="26987"/>
                    <a:pt x="18514" y="27087"/>
                  </a:cubicBezTo>
                  <a:cubicBezTo>
                    <a:pt x="18481" y="26987"/>
                    <a:pt x="18414" y="26887"/>
                    <a:pt x="18347" y="26787"/>
                  </a:cubicBezTo>
                  <a:lnTo>
                    <a:pt x="17813" y="25986"/>
                  </a:lnTo>
                  <a:lnTo>
                    <a:pt x="15779" y="23118"/>
                  </a:lnTo>
                  <a:cubicBezTo>
                    <a:pt x="14077" y="20716"/>
                    <a:pt x="11709" y="17347"/>
                    <a:pt x="9141" y="13611"/>
                  </a:cubicBezTo>
                  <a:cubicBezTo>
                    <a:pt x="6572" y="9875"/>
                    <a:pt x="4304" y="6472"/>
                    <a:pt x="2669" y="3971"/>
                  </a:cubicBezTo>
                  <a:cubicBezTo>
                    <a:pt x="1869" y="2770"/>
                    <a:pt x="1202" y="1769"/>
                    <a:pt x="735" y="1068"/>
                  </a:cubicBezTo>
                  <a:lnTo>
                    <a:pt x="201" y="268"/>
                  </a:lnTo>
                  <a:cubicBezTo>
                    <a:pt x="134" y="168"/>
                    <a:pt x="67" y="101"/>
                    <a:pt x="1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6263829" y="2084084"/>
              <a:ext cx="259892" cy="122444"/>
            </a:xfrm>
            <a:custGeom>
              <a:avLst/>
              <a:gdLst/>
              <a:ahLst/>
              <a:cxnLst/>
              <a:rect l="l" t="t" r="r" b="b"/>
              <a:pathLst>
                <a:path w="12610" h="594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67"/>
                    <a:pt x="2769" y="1468"/>
                    <a:pt x="6271" y="3070"/>
                  </a:cubicBezTo>
                  <a:cubicBezTo>
                    <a:pt x="9655" y="4664"/>
                    <a:pt x="12436" y="5941"/>
                    <a:pt x="12602" y="5941"/>
                  </a:cubicBezTo>
                  <a:cubicBezTo>
                    <a:pt x="12606" y="5941"/>
                    <a:pt x="12608" y="5940"/>
                    <a:pt x="12609" y="5938"/>
                  </a:cubicBezTo>
                  <a:cubicBezTo>
                    <a:pt x="12609" y="5905"/>
                    <a:pt x="9807" y="4504"/>
                    <a:pt x="6338" y="2869"/>
                  </a:cubicBezTo>
                  <a:cubicBezTo>
                    <a:pt x="2913" y="1256"/>
                    <a:pt x="74" y="0"/>
                    <a:pt x="1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5609338" y="2286886"/>
              <a:ext cx="880686" cy="79184"/>
            </a:xfrm>
            <a:custGeom>
              <a:avLst/>
              <a:gdLst/>
              <a:ahLst/>
              <a:cxnLst/>
              <a:rect l="l" t="t" r="r" b="b"/>
              <a:pathLst>
                <a:path w="42731" h="3842" extrusionOk="0">
                  <a:moveTo>
                    <a:pt x="12" y="0"/>
                  </a:moveTo>
                  <a:cubicBezTo>
                    <a:pt x="4" y="0"/>
                    <a:pt x="0" y="0"/>
                    <a:pt x="0" y="1"/>
                  </a:cubicBezTo>
                  <a:cubicBezTo>
                    <a:pt x="0" y="68"/>
                    <a:pt x="9574" y="969"/>
                    <a:pt x="21349" y="2036"/>
                  </a:cubicBezTo>
                  <a:cubicBezTo>
                    <a:pt x="32697" y="3062"/>
                    <a:pt x="41981" y="3841"/>
                    <a:pt x="42687" y="3841"/>
                  </a:cubicBezTo>
                  <a:cubicBezTo>
                    <a:pt x="42716" y="3841"/>
                    <a:pt x="42731" y="3840"/>
                    <a:pt x="42731" y="3837"/>
                  </a:cubicBezTo>
                  <a:cubicBezTo>
                    <a:pt x="42731" y="3771"/>
                    <a:pt x="33157" y="2870"/>
                    <a:pt x="21382" y="1836"/>
                  </a:cubicBezTo>
                  <a:cubicBezTo>
                    <a:pt x="9811" y="790"/>
                    <a:pt x="387" y="0"/>
                    <a:pt x="12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6034893" y="2601766"/>
              <a:ext cx="525947" cy="223495"/>
            </a:xfrm>
            <a:custGeom>
              <a:avLst/>
              <a:gdLst/>
              <a:ahLst/>
              <a:cxnLst/>
              <a:rect l="l" t="t" r="r" b="b"/>
              <a:pathLst>
                <a:path w="25519" h="10844" extrusionOk="0">
                  <a:moveTo>
                    <a:pt x="25517" y="0"/>
                  </a:moveTo>
                  <a:cubicBezTo>
                    <a:pt x="25404" y="0"/>
                    <a:pt x="19731" y="2324"/>
                    <a:pt x="12743" y="5305"/>
                  </a:cubicBezTo>
                  <a:cubicBezTo>
                    <a:pt x="5704" y="8307"/>
                    <a:pt x="0" y="10775"/>
                    <a:pt x="33" y="10842"/>
                  </a:cubicBezTo>
                  <a:cubicBezTo>
                    <a:pt x="34" y="10843"/>
                    <a:pt x="35" y="10843"/>
                    <a:pt x="38" y="10843"/>
                  </a:cubicBezTo>
                  <a:cubicBezTo>
                    <a:pt x="224" y="10843"/>
                    <a:pt x="5868" y="8499"/>
                    <a:pt x="12809" y="5538"/>
                  </a:cubicBezTo>
                  <a:cubicBezTo>
                    <a:pt x="19848" y="2536"/>
                    <a:pt x="25518" y="67"/>
                    <a:pt x="25518" y="1"/>
                  </a:cubicBezTo>
                  <a:cubicBezTo>
                    <a:pt x="25518" y="1"/>
                    <a:pt x="25518" y="0"/>
                    <a:pt x="25517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6490003" y="1936970"/>
              <a:ext cx="858695" cy="858695"/>
            </a:xfrm>
            <a:custGeom>
              <a:avLst/>
              <a:gdLst/>
              <a:ahLst/>
              <a:cxnLst/>
              <a:rect l="l" t="t" r="r" b="b"/>
              <a:pathLst>
                <a:path w="41664" h="41664" extrusionOk="0">
                  <a:moveTo>
                    <a:pt x="20849" y="0"/>
                  </a:moveTo>
                  <a:cubicBezTo>
                    <a:pt x="9341" y="0"/>
                    <a:pt x="1" y="9307"/>
                    <a:pt x="1" y="20815"/>
                  </a:cubicBezTo>
                  <a:cubicBezTo>
                    <a:pt x="1" y="32323"/>
                    <a:pt x="9341" y="41663"/>
                    <a:pt x="20849" y="41663"/>
                  </a:cubicBezTo>
                  <a:cubicBezTo>
                    <a:pt x="32357" y="41663"/>
                    <a:pt x="41664" y="32323"/>
                    <a:pt x="41664" y="20815"/>
                  </a:cubicBezTo>
                  <a:cubicBezTo>
                    <a:pt x="41664" y="9307"/>
                    <a:pt x="32357" y="0"/>
                    <a:pt x="208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6683881" y="2136763"/>
              <a:ext cx="398762" cy="381161"/>
            </a:xfrm>
            <a:custGeom>
              <a:avLst/>
              <a:gdLst/>
              <a:ahLst/>
              <a:cxnLst/>
              <a:rect l="l" t="t" r="r" b="b"/>
              <a:pathLst>
                <a:path w="19348" h="18494" extrusionOk="0">
                  <a:moveTo>
                    <a:pt x="10525" y="0"/>
                  </a:moveTo>
                  <a:cubicBezTo>
                    <a:pt x="8237" y="0"/>
                    <a:pt x="5925" y="939"/>
                    <a:pt x="4237" y="2949"/>
                  </a:cubicBezTo>
                  <a:cubicBezTo>
                    <a:pt x="0" y="7919"/>
                    <a:pt x="2936" y="15591"/>
                    <a:pt x="9407" y="16492"/>
                  </a:cubicBezTo>
                  <a:lnTo>
                    <a:pt x="10041" y="18493"/>
                  </a:lnTo>
                  <a:lnTo>
                    <a:pt x="16946" y="16325"/>
                  </a:lnTo>
                  <a:cubicBezTo>
                    <a:pt x="16946" y="16325"/>
                    <a:pt x="16645" y="15191"/>
                    <a:pt x="16345" y="14190"/>
                  </a:cubicBezTo>
                  <a:cubicBezTo>
                    <a:pt x="18547" y="11989"/>
                    <a:pt x="19347" y="8786"/>
                    <a:pt x="18447" y="5817"/>
                  </a:cubicBezTo>
                  <a:cubicBezTo>
                    <a:pt x="17289" y="2085"/>
                    <a:pt x="13934" y="0"/>
                    <a:pt x="1052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6828934" y="2305208"/>
              <a:ext cx="181512" cy="194146"/>
            </a:xfrm>
            <a:custGeom>
              <a:avLst/>
              <a:gdLst/>
              <a:ahLst/>
              <a:cxnLst/>
              <a:rect l="l" t="t" r="r" b="b"/>
              <a:pathLst>
                <a:path w="8807" h="9420" extrusionOk="0">
                  <a:moveTo>
                    <a:pt x="5475" y="71"/>
                  </a:moveTo>
                  <a:cubicBezTo>
                    <a:pt x="5584" y="71"/>
                    <a:pt x="5689" y="131"/>
                    <a:pt x="5771" y="213"/>
                  </a:cubicBezTo>
                  <a:cubicBezTo>
                    <a:pt x="5905" y="313"/>
                    <a:pt x="5972" y="480"/>
                    <a:pt x="5972" y="613"/>
                  </a:cubicBezTo>
                  <a:cubicBezTo>
                    <a:pt x="5972" y="947"/>
                    <a:pt x="5871" y="1247"/>
                    <a:pt x="5671" y="1514"/>
                  </a:cubicBezTo>
                  <a:cubicBezTo>
                    <a:pt x="5599" y="1626"/>
                    <a:pt x="5519" y="1731"/>
                    <a:pt x="5431" y="1829"/>
                  </a:cubicBezTo>
                  <a:lnTo>
                    <a:pt x="5431" y="1829"/>
                  </a:lnTo>
                  <a:cubicBezTo>
                    <a:pt x="5362" y="1752"/>
                    <a:pt x="5297" y="1669"/>
                    <a:pt x="5238" y="1581"/>
                  </a:cubicBezTo>
                  <a:cubicBezTo>
                    <a:pt x="5038" y="1347"/>
                    <a:pt x="4937" y="1047"/>
                    <a:pt x="4904" y="747"/>
                  </a:cubicBezTo>
                  <a:cubicBezTo>
                    <a:pt x="4904" y="613"/>
                    <a:pt x="4971" y="446"/>
                    <a:pt x="5038" y="346"/>
                  </a:cubicBezTo>
                  <a:cubicBezTo>
                    <a:pt x="5104" y="213"/>
                    <a:pt x="5238" y="113"/>
                    <a:pt x="5404" y="80"/>
                  </a:cubicBezTo>
                  <a:cubicBezTo>
                    <a:pt x="5428" y="74"/>
                    <a:pt x="5452" y="71"/>
                    <a:pt x="5475" y="71"/>
                  </a:cubicBezTo>
                  <a:close/>
                  <a:moveTo>
                    <a:pt x="8221" y="905"/>
                  </a:moveTo>
                  <a:cubicBezTo>
                    <a:pt x="8261" y="905"/>
                    <a:pt x="8301" y="908"/>
                    <a:pt x="8340" y="913"/>
                  </a:cubicBezTo>
                  <a:cubicBezTo>
                    <a:pt x="8607" y="980"/>
                    <a:pt x="8774" y="1214"/>
                    <a:pt x="8707" y="1481"/>
                  </a:cubicBezTo>
                  <a:cubicBezTo>
                    <a:pt x="8673" y="1747"/>
                    <a:pt x="8507" y="1981"/>
                    <a:pt x="8307" y="2148"/>
                  </a:cubicBezTo>
                  <a:cubicBezTo>
                    <a:pt x="7938" y="2406"/>
                    <a:pt x="7515" y="2532"/>
                    <a:pt x="7095" y="2540"/>
                  </a:cubicBezTo>
                  <a:lnTo>
                    <a:pt x="7095" y="2540"/>
                  </a:lnTo>
                  <a:cubicBezTo>
                    <a:pt x="7144" y="2269"/>
                    <a:pt x="7208" y="2002"/>
                    <a:pt x="7306" y="1747"/>
                  </a:cubicBezTo>
                  <a:cubicBezTo>
                    <a:pt x="7373" y="1481"/>
                    <a:pt x="7473" y="1280"/>
                    <a:pt x="7673" y="1114"/>
                  </a:cubicBezTo>
                  <a:cubicBezTo>
                    <a:pt x="7812" y="975"/>
                    <a:pt x="8020" y="905"/>
                    <a:pt x="8221" y="905"/>
                  </a:cubicBezTo>
                  <a:close/>
                  <a:moveTo>
                    <a:pt x="2464" y="601"/>
                  </a:moveTo>
                  <a:cubicBezTo>
                    <a:pt x="2500" y="601"/>
                    <a:pt x="2536" y="605"/>
                    <a:pt x="2569" y="613"/>
                  </a:cubicBezTo>
                  <a:cubicBezTo>
                    <a:pt x="2869" y="680"/>
                    <a:pt x="3103" y="913"/>
                    <a:pt x="3203" y="1214"/>
                  </a:cubicBezTo>
                  <a:cubicBezTo>
                    <a:pt x="3303" y="1514"/>
                    <a:pt x="3370" y="1814"/>
                    <a:pt x="3370" y="2114"/>
                  </a:cubicBezTo>
                  <a:cubicBezTo>
                    <a:pt x="3361" y="2263"/>
                    <a:pt x="3341" y="2409"/>
                    <a:pt x="3308" y="2552"/>
                  </a:cubicBezTo>
                  <a:lnTo>
                    <a:pt x="3308" y="2552"/>
                  </a:lnTo>
                  <a:cubicBezTo>
                    <a:pt x="2917" y="2461"/>
                    <a:pt x="2555" y="2255"/>
                    <a:pt x="2269" y="1948"/>
                  </a:cubicBezTo>
                  <a:cubicBezTo>
                    <a:pt x="2069" y="1714"/>
                    <a:pt x="1935" y="1414"/>
                    <a:pt x="1969" y="1080"/>
                  </a:cubicBezTo>
                  <a:cubicBezTo>
                    <a:pt x="1969" y="947"/>
                    <a:pt x="2035" y="780"/>
                    <a:pt x="2135" y="713"/>
                  </a:cubicBezTo>
                  <a:cubicBezTo>
                    <a:pt x="2236" y="638"/>
                    <a:pt x="2354" y="601"/>
                    <a:pt x="2464" y="601"/>
                  </a:cubicBezTo>
                  <a:close/>
                  <a:moveTo>
                    <a:pt x="642" y="3365"/>
                  </a:moveTo>
                  <a:cubicBezTo>
                    <a:pt x="684" y="3365"/>
                    <a:pt x="726" y="3370"/>
                    <a:pt x="768" y="3382"/>
                  </a:cubicBezTo>
                  <a:cubicBezTo>
                    <a:pt x="1001" y="3415"/>
                    <a:pt x="1201" y="3549"/>
                    <a:pt x="1368" y="3749"/>
                  </a:cubicBezTo>
                  <a:cubicBezTo>
                    <a:pt x="1535" y="3916"/>
                    <a:pt x="1694" y="4091"/>
                    <a:pt x="1844" y="4270"/>
                  </a:cubicBezTo>
                  <a:lnTo>
                    <a:pt x="1844" y="4270"/>
                  </a:lnTo>
                  <a:cubicBezTo>
                    <a:pt x="1629" y="4361"/>
                    <a:pt x="1401" y="4422"/>
                    <a:pt x="1168" y="4449"/>
                  </a:cubicBezTo>
                  <a:cubicBezTo>
                    <a:pt x="1122" y="4455"/>
                    <a:pt x="1077" y="4458"/>
                    <a:pt x="1031" y="4458"/>
                  </a:cubicBezTo>
                  <a:cubicBezTo>
                    <a:pt x="811" y="4458"/>
                    <a:pt x="594" y="4393"/>
                    <a:pt x="401" y="4283"/>
                  </a:cubicBezTo>
                  <a:cubicBezTo>
                    <a:pt x="167" y="4149"/>
                    <a:pt x="67" y="3882"/>
                    <a:pt x="167" y="3649"/>
                  </a:cubicBezTo>
                  <a:cubicBezTo>
                    <a:pt x="250" y="3484"/>
                    <a:pt x="445" y="3365"/>
                    <a:pt x="642" y="3365"/>
                  </a:cubicBezTo>
                  <a:close/>
                  <a:moveTo>
                    <a:pt x="5493" y="1"/>
                  </a:moveTo>
                  <a:cubicBezTo>
                    <a:pt x="5452" y="1"/>
                    <a:pt x="5410" y="5"/>
                    <a:pt x="5371" y="13"/>
                  </a:cubicBezTo>
                  <a:cubicBezTo>
                    <a:pt x="5038" y="80"/>
                    <a:pt x="4804" y="413"/>
                    <a:pt x="4837" y="780"/>
                  </a:cubicBezTo>
                  <a:cubicBezTo>
                    <a:pt x="4837" y="1080"/>
                    <a:pt x="4971" y="1414"/>
                    <a:pt x="5171" y="1681"/>
                  </a:cubicBezTo>
                  <a:cubicBezTo>
                    <a:pt x="5225" y="1762"/>
                    <a:pt x="5286" y="1840"/>
                    <a:pt x="5352" y="1914"/>
                  </a:cubicBezTo>
                  <a:lnTo>
                    <a:pt x="5352" y="1914"/>
                  </a:lnTo>
                  <a:cubicBezTo>
                    <a:pt x="5008" y="2266"/>
                    <a:pt x="4567" y="2507"/>
                    <a:pt x="4070" y="2581"/>
                  </a:cubicBezTo>
                  <a:cubicBezTo>
                    <a:pt x="3969" y="2597"/>
                    <a:pt x="3867" y="2604"/>
                    <a:pt x="3766" y="2604"/>
                  </a:cubicBezTo>
                  <a:cubicBezTo>
                    <a:pt x="3650" y="2604"/>
                    <a:pt x="3535" y="2594"/>
                    <a:pt x="3423" y="2575"/>
                  </a:cubicBezTo>
                  <a:lnTo>
                    <a:pt x="3423" y="2575"/>
                  </a:lnTo>
                  <a:cubicBezTo>
                    <a:pt x="3454" y="2425"/>
                    <a:pt x="3470" y="2270"/>
                    <a:pt x="3470" y="2114"/>
                  </a:cubicBezTo>
                  <a:cubicBezTo>
                    <a:pt x="3470" y="1814"/>
                    <a:pt x="3436" y="1481"/>
                    <a:pt x="3303" y="1180"/>
                  </a:cubicBezTo>
                  <a:cubicBezTo>
                    <a:pt x="3236" y="1014"/>
                    <a:pt x="3170" y="880"/>
                    <a:pt x="3036" y="747"/>
                  </a:cubicBezTo>
                  <a:cubicBezTo>
                    <a:pt x="2936" y="647"/>
                    <a:pt x="2769" y="547"/>
                    <a:pt x="2602" y="513"/>
                  </a:cubicBezTo>
                  <a:cubicBezTo>
                    <a:pt x="2564" y="506"/>
                    <a:pt x="2526" y="503"/>
                    <a:pt x="2489" y="503"/>
                  </a:cubicBezTo>
                  <a:cubicBezTo>
                    <a:pt x="2163" y="503"/>
                    <a:pt x="1869" y="751"/>
                    <a:pt x="1869" y="1080"/>
                  </a:cubicBezTo>
                  <a:cubicBezTo>
                    <a:pt x="1835" y="1447"/>
                    <a:pt x="1969" y="1781"/>
                    <a:pt x="2202" y="2014"/>
                  </a:cubicBezTo>
                  <a:cubicBezTo>
                    <a:pt x="2505" y="2337"/>
                    <a:pt x="2880" y="2550"/>
                    <a:pt x="3285" y="2646"/>
                  </a:cubicBezTo>
                  <a:lnTo>
                    <a:pt x="3285" y="2646"/>
                  </a:lnTo>
                  <a:cubicBezTo>
                    <a:pt x="3177" y="3045"/>
                    <a:pt x="2972" y="3413"/>
                    <a:pt x="2669" y="3715"/>
                  </a:cubicBezTo>
                  <a:cubicBezTo>
                    <a:pt x="2456" y="3928"/>
                    <a:pt x="2206" y="4103"/>
                    <a:pt x="1933" y="4231"/>
                  </a:cubicBezTo>
                  <a:lnTo>
                    <a:pt x="1933" y="4231"/>
                  </a:lnTo>
                  <a:cubicBezTo>
                    <a:pt x="1786" y="4051"/>
                    <a:pt x="1636" y="3866"/>
                    <a:pt x="1468" y="3682"/>
                  </a:cubicBezTo>
                  <a:cubicBezTo>
                    <a:pt x="1302" y="3482"/>
                    <a:pt x="1068" y="3349"/>
                    <a:pt x="801" y="3282"/>
                  </a:cubicBezTo>
                  <a:cubicBezTo>
                    <a:pt x="765" y="3273"/>
                    <a:pt x="730" y="3269"/>
                    <a:pt x="694" y="3269"/>
                  </a:cubicBezTo>
                  <a:cubicBezTo>
                    <a:pt x="596" y="3269"/>
                    <a:pt x="499" y="3300"/>
                    <a:pt x="401" y="3349"/>
                  </a:cubicBezTo>
                  <a:cubicBezTo>
                    <a:pt x="267" y="3382"/>
                    <a:pt x="134" y="3482"/>
                    <a:pt x="101" y="3615"/>
                  </a:cubicBezTo>
                  <a:cubicBezTo>
                    <a:pt x="1" y="3916"/>
                    <a:pt x="101" y="4216"/>
                    <a:pt x="368" y="4349"/>
                  </a:cubicBezTo>
                  <a:cubicBezTo>
                    <a:pt x="574" y="4479"/>
                    <a:pt x="781" y="4528"/>
                    <a:pt x="1004" y="4528"/>
                  </a:cubicBezTo>
                  <a:cubicBezTo>
                    <a:pt x="1068" y="4528"/>
                    <a:pt x="1134" y="4524"/>
                    <a:pt x="1201" y="4516"/>
                  </a:cubicBezTo>
                  <a:cubicBezTo>
                    <a:pt x="1452" y="4502"/>
                    <a:pt x="1691" y="4448"/>
                    <a:pt x="1916" y="4357"/>
                  </a:cubicBezTo>
                  <a:lnTo>
                    <a:pt x="1916" y="4357"/>
                  </a:lnTo>
                  <a:cubicBezTo>
                    <a:pt x="2039" y="4509"/>
                    <a:pt x="2157" y="4662"/>
                    <a:pt x="2269" y="4816"/>
                  </a:cubicBezTo>
                  <a:cubicBezTo>
                    <a:pt x="3403" y="6184"/>
                    <a:pt x="4270" y="7351"/>
                    <a:pt x="4871" y="8185"/>
                  </a:cubicBezTo>
                  <a:lnTo>
                    <a:pt x="5571" y="9086"/>
                  </a:lnTo>
                  <a:lnTo>
                    <a:pt x="5771" y="9353"/>
                  </a:lnTo>
                  <a:lnTo>
                    <a:pt x="5605" y="9086"/>
                  </a:lnTo>
                  <a:cubicBezTo>
                    <a:pt x="5438" y="8886"/>
                    <a:pt x="5238" y="8552"/>
                    <a:pt x="4937" y="8152"/>
                  </a:cubicBezTo>
                  <a:cubicBezTo>
                    <a:pt x="4337" y="7318"/>
                    <a:pt x="3503" y="6151"/>
                    <a:pt x="2369" y="4750"/>
                  </a:cubicBezTo>
                  <a:cubicBezTo>
                    <a:pt x="2244" y="4611"/>
                    <a:pt x="2125" y="4467"/>
                    <a:pt x="2005" y="4319"/>
                  </a:cubicBezTo>
                  <a:lnTo>
                    <a:pt x="2005" y="4319"/>
                  </a:lnTo>
                  <a:cubicBezTo>
                    <a:pt x="2284" y="4193"/>
                    <a:pt x="2541" y="4011"/>
                    <a:pt x="2769" y="3782"/>
                  </a:cubicBezTo>
                  <a:cubicBezTo>
                    <a:pt x="3073" y="3478"/>
                    <a:pt x="3295" y="3092"/>
                    <a:pt x="3401" y="2670"/>
                  </a:cubicBezTo>
                  <a:lnTo>
                    <a:pt x="3401" y="2670"/>
                  </a:lnTo>
                  <a:cubicBezTo>
                    <a:pt x="3528" y="2693"/>
                    <a:pt x="3657" y="2704"/>
                    <a:pt x="3787" y="2704"/>
                  </a:cubicBezTo>
                  <a:cubicBezTo>
                    <a:pt x="3892" y="2704"/>
                    <a:pt x="3998" y="2696"/>
                    <a:pt x="4104" y="2681"/>
                  </a:cubicBezTo>
                  <a:cubicBezTo>
                    <a:pt x="4622" y="2607"/>
                    <a:pt x="5085" y="2369"/>
                    <a:pt x="5440" y="2007"/>
                  </a:cubicBezTo>
                  <a:lnTo>
                    <a:pt x="5440" y="2007"/>
                  </a:lnTo>
                  <a:cubicBezTo>
                    <a:pt x="5771" y="2338"/>
                    <a:pt x="6212" y="2571"/>
                    <a:pt x="6672" y="2648"/>
                  </a:cubicBezTo>
                  <a:cubicBezTo>
                    <a:pt x="6778" y="2666"/>
                    <a:pt x="6884" y="2675"/>
                    <a:pt x="6989" y="2677"/>
                  </a:cubicBezTo>
                  <a:lnTo>
                    <a:pt x="6989" y="2677"/>
                  </a:lnTo>
                  <a:cubicBezTo>
                    <a:pt x="6966" y="2822"/>
                    <a:pt x="6949" y="2969"/>
                    <a:pt x="6939" y="3115"/>
                  </a:cubicBezTo>
                  <a:cubicBezTo>
                    <a:pt x="6839" y="3916"/>
                    <a:pt x="6839" y="4750"/>
                    <a:pt x="6906" y="5550"/>
                  </a:cubicBezTo>
                  <a:cubicBezTo>
                    <a:pt x="6939" y="6251"/>
                    <a:pt x="7039" y="6851"/>
                    <a:pt x="7106" y="7351"/>
                  </a:cubicBezTo>
                  <a:cubicBezTo>
                    <a:pt x="7206" y="7852"/>
                    <a:pt x="7272" y="8219"/>
                    <a:pt x="7306" y="8486"/>
                  </a:cubicBezTo>
                  <a:cubicBezTo>
                    <a:pt x="7339" y="8619"/>
                    <a:pt x="7373" y="8719"/>
                    <a:pt x="7373" y="8786"/>
                  </a:cubicBezTo>
                  <a:lnTo>
                    <a:pt x="7406" y="8886"/>
                  </a:lnTo>
                  <a:lnTo>
                    <a:pt x="7373" y="8752"/>
                  </a:lnTo>
                  <a:cubicBezTo>
                    <a:pt x="7373" y="8686"/>
                    <a:pt x="7339" y="8586"/>
                    <a:pt x="7339" y="8452"/>
                  </a:cubicBezTo>
                  <a:cubicBezTo>
                    <a:pt x="7306" y="8185"/>
                    <a:pt x="7239" y="7818"/>
                    <a:pt x="7172" y="7318"/>
                  </a:cubicBezTo>
                  <a:cubicBezTo>
                    <a:pt x="7106" y="6818"/>
                    <a:pt x="7006" y="6217"/>
                    <a:pt x="6972" y="5517"/>
                  </a:cubicBezTo>
                  <a:cubicBezTo>
                    <a:pt x="6906" y="4716"/>
                    <a:pt x="6906" y="3916"/>
                    <a:pt x="7006" y="3115"/>
                  </a:cubicBezTo>
                  <a:cubicBezTo>
                    <a:pt x="7027" y="2968"/>
                    <a:pt x="7047" y="2822"/>
                    <a:pt x="7072" y="2676"/>
                  </a:cubicBezTo>
                  <a:lnTo>
                    <a:pt x="7072" y="2676"/>
                  </a:lnTo>
                  <a:cubicBezTo>
                    <a:pt x="7533" y="2666"/>
                    <a:pt x="7977" y="2507"/>
                    <a:pt x="8340" y="2248"/>
                  </a:cubicBezTo>
                  <a:cubicBezTo>
                    <a:pt x="8573" y="2081"/>
                    <a:pt x="8740" y="1814"/>
                    <a:pt x="8807" y="1514"/>
                  </a:cubicBezTo>
                  <a:cubicBezTo>
                    <a:pt x="8807" y="1380"/>
                    <a:pt x="8774" y="1247"/>
                    <a:pt x="8707" y="1114"/>
                  </a:cubicBezTo>
                  <a:cubicBezTo>
                    <a:pt x="8640" y="980"/>
                    <a:pt x="8507" y="913"/>
                    <a:pt x="8373" y="880"/>
                  </a:cubicBezTo>
                  <a:cubicBezTo>
                    <a:pt x="8298" y="863"/>
                    <a:pt x="8225" y="855"/>
                    <a:pt x="8155" y="855"/>
                  </a:cubicBezTo>
                  <a:cubicBezTo>
                    <a:pt x="7944" y="855"/>
                    <a:pt x="7756" y="930"/>
                    <a:pt x="7606" y="1080"/>
                  </a:cubicBezTo>
                  <a:cubicBezTo>
                    <a:pt x="7406" y="1280"/>
                    <a:pt x="7272" y="1481"/>
                    <a:pt x="7206" y="1747"/>
                  </a:cubicBezTo>
                  <a:cubicBezTo>
                    <a:pt x="7127" y="2002"/>
                    <a:pt x="7060" y="2268"/>
                    <a:pt x="7012" y="2540"/>
                  </a:cubicBezTo>
                  <a:lnTo>
                    <a:pt x="7012" y="2540"/>
                  </a:lnTo>
                  <a:cubicBezTo>
                    <a:pt x="6462" y="2529"/>
                    <a:pt x="5922" y="2314"/>
                    <a:pt x="5520" y="1921"/>
                  </a:cubicBezTo>
                  <a:lnTo>
                    <a:pt x="5520" y="1921"/>
                  </a:lnTo>
                  <a:cubicBezTo>
                    <a:pt x="5613" y="1816"/>
                    <a:pt x="5697" y="1703"/>
                    <a:pt x="5771" y="1581"/>
                  </a:cubicBezTo>
                  <a:cubicBezTo>
                    <a:pt x="5972" y="1314"/>
                    <a:pt x="6072" y="980"/>
                    <a:pt x="6072" y="613"/>
                  </a:cubicBezTo>
                  <a:cubicBezTo>
                    <a:pt x="6072" y="446"/>
                    <a:pt x="5972" y="280"/>
                    <a:pt x="5871" y="146"/>
                  </a:cubicBezTo>
                  <a:cubicBezTo>
                    <a:pt x="5770" y="44"/>
                    <a:pt x="5629" y="1"/>
                    <a:pt x="5493" y="1"/>
                  </a:cubicBezTo>
                  <a:close/>
                  <a:moveTo>
                    <a:pt x="5771" y="9353"/>
                  </a:moveTo>
                  <a:cubicBezTo>
                    <a:pt x="5771" y="9386"/>
                    <a:pt x="5805" y="9420"/>
                    <a:pt x="5805" y="9420"/>
                  </a:cubicBezTo>
                  <a:lnTo>
                    <a:pt x="5771" y="9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6894247" y="2484206"/>
              <a:ext cx="143714" cy="57440"/>
            </a:xfrm>
            <a:custGeom>
              <a:avLst/>
              <a:gdLst/>
              <a:ahLst/>
              <a:cxnLst/>
              <a:rect l="l" t="t" r="r" b="b"/>
              <a:pathLst>
                <a:path w="6973" h="2787" extrusionOk="0">
                  <a:moveTo>
                    <a:pt x="6499" y="1"/>
                  </a:moveTo>
                  <a:cubicBezTo>
                    <a:pt x="6445" y="1"/>
                    <a:pt x="6391" y="11"/>
                    <a:pt x="6338" y="34"/>
                  </a:cubicBezTo>
                  <a:lnTo>
                    <a:pt x="367" y="1869"/>
                  </a:lnTo>
                  <a:cubicBezTo>
                    <a:pt x="134" y="1935"/>
                    <a:pt x="1" y="2202"/>
                    <a:pt x="67" y="2469"/>
                  </a:cubicBezTo>
                  <a:cubicBezTo>
                    <a:pt x="150" y="2662"/>
                    <a:pt x="324" y="2786"/>
                    <a:pt x="532" y="2786"/>
                  </a:cubicBezTo>
                  <a:cubicBezTo>
                    <a:pt x="576" y="2786"/>
                    <a:pt x="621" y="2781"/>
                    <a:pt x="668" y="2769"/>
                  </a:cubicBezTo>
                  <a:lnTo>
                    <a:pt x="6605" y="901"/>
                  </a:lnTo>
                  <a:cubicBezTo>
                    <a:pt x="6839" y="835"/>
                    <a:pt x="6972" y="568"/>
                    <a:pt x="6905" y="334"/>
                  </a:cubicBezTo>
                  <a:cubicBezTo>
                    <a:pt x="6854" y="127"/>
                    <a:pt x="6682" y="1"/>
                    <a:pt x="64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02491" y="2510669"/>
              <a:ext cx="144394" cy="84769"/>
            </a:xfrm>
            <a:custGeom>
              <a:avLst/>
              <a:gdLst/>
              <a:ahLst/>
              <a:cxnLst/>
              <a:rect l="l" t="t" r="r" b="b"/>
              <a:pathLst>
                <a:path w="7006" h="4113" extrusionOk="0">
                  <a:moveTo>
                    <a:pt x="6463" y="0"/>
                  </a:moveTo>
                  <a:cubicBezTo>
                    <a:pt x="6421" y="0"/>
                    <a:pt x="6379" y="6"/>
                    <a:pt x="6339" y="18"/>
                  </a:cubicBezTo>
                  <a:lnTo>
                    <a:pt x="368" y="1852"/>
                  </a:lnTo>
                  <a:cubicBezTo>
                    <a:pt x="134" y="1952"/>
                    <a:pt x="1" y="2219"/>
                    <a:pt x="68" y="2453"/>
                  </a:cubicBezTo>
                  <a:cubicBezTo>
                    <a:pt x="123" y="2645"/>
                    <a:pt x="314" y="2770"/>
                    <a:pt x="530" y="2770"/>
                  </a:cubicBezTo>
                  <a:cubicBezTo>
                    <a:pt x="575" y="2770"/>
                    <a:pt x="621" y="2765"/>
                    <a:pt x="668" y="2753"/>
                  </a:cubicBezTo>
                  <a:lnTo>
                    <a:pt x="1302" y="2553"/>
                  </a:lnTo>
                  <a:lnTo>
                    <a:pt x="2703" y="3920"/>
                  </a:lnTo>
                  <a:cubicBezTo>
                    <a:pt x="2802" y="4044"/>
                    <a:pt x="2956" y="4113"/>
                    <a:pt x="3124" y="4113"/>
                  </a:cubicBezTo>
                  <a:cubicBezTo>
                    <a:pt x="3183" y="4113"/>
                    <a:pt x="3243" y="4104"/>
                    <a:pt x="3303" y="4087"/>
                  </a:cubicBezTo>
                  <a:lnTo>
                    <a:pt x="5405" y="3420"/>
                  </a:lnTo>
                  <a:cubicBezTo>
                    <a:pt x="5638" y="3353"/>
                    <a:pt x="5805" y="3187"/>
                    <a:pt x="5838" y="2953"/>
                  </a:cubicBezTo>
                  <a:lnTo>
                    <a:pt x="6172" y="1052"/>
                  </a:lnTo>
                  <a:lnTo>
                    <a:pt x="6606" y="918"/>
                  </a:lnTo>
                  <a:cubicBezTo>
                    <a:pt x="6872" y="818"/>
                    <a:pt x="7006" y="551"/>
                    <a:pt x="6906" y="318"/>
                  </a:cubicBezTo>
                  <a:cubicBezTo>
                    <a:pt x="6851" y="125"/>
                    <a:pt x="6659" y="0"/>
                    <a:pt x="6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45752" y="2186989"/>
              <a:ext cx="79081" cy="210840"/>
            </a:xfrm>
            <a:custGeom>
              <a:avLst/>
              <a:gdLst/>
              <a:ahLst/>
              <a:cxnLst/>
              <a:rect l="l" t="t" r="r" b="b"/>
              <a:pathLst>
                <a:path w="3837" h="10230" extrusionOk="0">
                  <a:moveTo>
                    <a:pt x="3647" y="1"/>
                  </a:moveTo>
                  <a:cubicBezTo>
                    <a:pt x="3553" y="1"/>
                    <a:pt x="3412" y="33"/>
                    <a:pt x="3236" y="111"/>
                  </a:cubicBezTo>
                  <a:cubicBezTo>
                    <a:pt x="2836" y="312"/>
                    <a:pt x="2469" y="545"/>
                    <a:pt x="2135" y="845"/>
                  </a:cubicBezTo>
                  <a:cubicBezTo>
                    <a:pt x="1635" y="1279"/>
                    <a:pt x="1235" y="1813"/>
                    <a:pt x="901" y="2380"/>
                  </a:cubicBezTo>
                  <a:lnTo>
                    <a:pt x="100" y="4715"/>
                  </a:lnTo>
                  <a:cubicBezTo>
                    <a:pt x="0" y="5549"/>
                    <a:pt x="34" y="6383"/>
                    <a:pt x="234" y="7183"/>
                  </a:cubicBezTo>
                  <a:cubicBezTo>
                    <a:pt x="401" y="7817"/>
                    <a:pt x="701" y="8451"/>
                    <a:pt x="1068" y="8984"/>
                  </a:cubicBezTo>
                  <a:cubicBezTo>
                    <a:pt x="1301" y="9385"/>
                    <a:pt x="1602" y="9718"/>
                    <a:pt x="1935" y="9985"/>
                  </a:cubicBezTo>
                  <a:cubicBezTo>
                    <a:pt x="2120" y="10170"/>
                    <a:pt x="2263" y="10230"/>
                    <a:pt x="2348" y="10230"/>
                  </a:cubicBezTo>
                  <a:cubicBezTo>
                    <a:pt x="2370" y="10230"/>
                    <a:pt x="2388" y="10226"/>
                    <a:pt x="2402" y="10219"/>
                  </a:cubicBezTo>
                  <a:cubicBezTo>
                    <a:pt x="2536" y="10119"/>
                    <a:pt x="2102" y="9585"/>
                    <a:pt x="1702" y="8651"/>
                  </a:cubicBezTo>
                  <a:cubicBezTo>
                    <a:pt x="567" y="6249"/>
                    <a:pt x="934" y="3380"/>
                    <a:pt x="2669" y="1346"/>
                  </a:cubicBezTo>
                  <a:cubicBezTo>
                    <a:pt x="3303" y="545"/>
                    <a:pt x="3836" y="145"/>
                    <a:pt x="3770" y="45"/>
                  </a:cubicBezTo>
                  <a:cubicBezTo>
                    <a:pt x="3756" y="17"/>
                    <a:pt x="3714" y="1"/>
                    <a:pt x="3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839940" y="2160815"/>
              <a:ext cx="42642" cy="23969"/>
            </a:xfrm>
            <a:custGeom>
              <a:avLst/>
              <a:gdLst/>
              <a:ahLst/>
              <a:cxnLst/>
              <a:rect l="l" t="t" r="r" b="b"/>
              <a:pathLst>
                <a:path w="2069" h="1163" extrusionOk="0">
                  <a:moveTo>
                    <a:pt x="1342" y="1"/>
                  </a:moveTo>
                  <a:cubicBezTo>
                    <a:pt x="1195" y="1"/>
                    <a:pt x="1048" y="25"/>
                    <a:pt x="901" y="80"/>
                  </a:cubicBezTo>
                  <a:cubicBezTo>
                    <a:pt x="634" y="147"/>
                    <a:pt x="401" y="281"/>
                    <a:pt x="200" y="481"/>
                  </a:cubicBezTo>
                  <a:cubicBezTo>
                    <a:pt x="67" y="648"/>
                    <a:pt x="0" y="814"/>
                    <a:pt x="67" y="948"/>
                  </a:cubicBezTo>
                  <a:cubicBezTo>
                    <a:pt x="142" y="1097"/>
                    <a:pt x="331" y="1163"/>
                    <a:pt x="570" y="1163"/>
                  </a:cubicBezTo>
                  <a:cubicBezTo>
                    <a:pt x="759" y="1163"/>
                    <a:pt x="980" y="1121"/>
                    <a:pt x="1201" y="1048"/>
                  </a:cubicBezTo>
                  <a:lnTo>
                    <a:pt x="2068" y="347"/>
                  </a:lnTo>
                  <a:cubicBezTo>
                    <a:pt x="2068" y="214"/>
                    <a:pt x="1902" y="80"/>
                    <a:pt x="1702" y="47"/>
                  </a:cubicBezTo>
                  <a:cubicBezTo>
                    <a:pt x="1582" y="17"/>
                    <a:pt x="1462" y="1"/>
                    <a:pt x="1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963683" y="2573592"/>
              <a:ext cx="57770" cy="21331"/>
            </a:xfrm>
            <a:custGeom>
              <a:avLst/>
              <a:gdLst/>
              <a:ahLst/>
              <a:cxnLst/>
              <a:rect l="l" t="t" r="r" b="b"/>
              <a:pathLst>
                <a:path w="2803" h="1035" extrusionOk="0">
                  <a:moveTo>
                    <a:pt x="2336" y="0"/>
                  </a:moveTo>
                  <a:cubicBezTo>
                    <a:pt x="1969" y="0"/>
                    <a:pt x="1602" y="33"/>
                    <a:pt x="1268" y="167"/>
                  </a:cubicBezTo>
                  <a:cubicBezTo>
                    <a:pt x="901" y="267"/>
                    <a:pt x="601" y="467"/>
                    <a:pt x="301" y="701"/>
                  </a:cubicBezTo>
                  <a:cubicBezTo>
                    <a:pt x="201" y="801"/>
                    <a:pt x="101" y="901"/>
                    <a:pt x="1" y="1034"/>
                  </a:cubicBezTo>
                  <a:cubicBezTo>
                    <a:pt x="134" y="934"/>
                    <a:pt x="234" y="834"/>
                    <a:pt x="368" y="767"/>
                  </a:cubicBezTo>
                  <a:cubicBezTo>
                    <a:pt x="634" y="534"/>
                    <a:pt x="968" y="367"/>
                    <a:pt x="1302" y="267"/>
                  </a:cubicBezTo>
                  <a:cubicBezTo>
                    <a:pt x="1635" y="134"/>
                    <a:pt x="2002" y="67"/>
                    <a:pt x="2336" y="67"/>
                  </a:cubicBezTo>
                  <a:lnTo>
                    <a:pt x="2803" y="67"/>
                  </a:lnTo>
                  <a:cubicBezTo>
                    <a:pt x="2636" y="33"/>
                    <a:pt x="2502" y="0"/>
                    <a:pt x="23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930686" y="2532331"/>
              <a:ext cx="99010" cy="31018"/>
            </a:xfrm>
            <a:custGeom>
              <a:avLst/>
              <a:gdLst/>
              <a:ahLst/>
              <a:cxnLst/>
              <a:rect l="l" t="t" r="r" b="b"/>
              <a:pathLst>
                <a:path w="4804" h="1505" extrusionOk="0">
                  <a:moveTo>
                    <a:pt x="4804" y="1"/>
                  </a:moveTo>
                  <a:cubicBezTo>
                    <a:pt x="4804" y="1"/>
                    <a:pt x="3736" y="301"/>
                    <a:pt x="2402" y="701"/>
                  </a:cubicBezTo>
                  <a:cubicBezTo>
                    <a:pt x="1068" y="1135"/>
                    <a:pt x="0" y="1468"/>
                    <a:pt x="0" y="1502"/>
                  </a:cubicBezTo>
                  <a:cubicBezTo>
                    <a:pt x="2" y="1503"/>
                    <a:pt x="7" y="1504"/>
                    <a:pt x="13" y="1504"/>
                  </a:cubicBezTo>
                  <a:cubicBezTo>
                    <a:pt x="143" y="1504"/>
                    <a:pt x="1169" y="1213"/>
                    <a:pt x="2436" y="801"/>
                  </a:cubicBezTo>
                  <a:cubicBezTo>
                    <a:pt x="3736" y="401"/>
                    <a:pt x="4804" y="34"/>
                    <a:pt x="48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944433" y="2549519"/>
              <a:ext cx="82522" cy="26834"/>
            </a:xfrm>
            <a:custGeom>
              <a:avLst/>
              <a:gdLst/>
              <a:ahLst/>
              <a:cxnLst/>
              <a:rect l="l" t="t" r="r" b="b"/>
              <a:pathLst>
                <a:path w="4004" h="1302" extrusionOk="0">
                  <a:moveTo>
                    <a:pt x="4003" y="1"/>
                  </a:moveTo>
                  <a:lnTo>
                    <a:pt x="4003" y="1"/>
                  </a:lnTo>
                  <a:cubicBezTo>
                    <a:pt x="3803" y="34"/>
                    <a:pt x="3603" y="101"/>
                    <a:pt x="3403" y="167"/>
                  </a:cubicBezTo>
                  <a:lnTo>
                    <a:pt x="2002" y="634"/>
                  </a:lnTo>
                  <a:lnTo>
                    <a:pt x="568" y="1068"/>
                  </a:lnTo>
                  <a:cubicBezTo>
                    <a:pt x="368" y="1135"/>
                    <a:pt x="201" y="1201"/>
                    <a:pt x="1" y="1302"/>
                  </a:cubicBezTo>
                  <a:cubicBezTo>
                    <a:pt x="201" y="1268"/>
                    <a:pt x="401" y="1201"/>
                    <a:pt x="601" y="1135"/>
                  </a:cubicBezTo>
                  <a:cubicBezTo>
                    <a:pt x="968" y="1068"/>
                    <a:pt x="1468" y="901"/>
                    <a:pt x="2035" y="734"/>
                  </a:cubicBezTo>
                  <a:cubicBezTo>
                    <a:pt x="2602" y="568"/>
                    <a:pt x="3069" y="368"/>
                    <a:pt x="3436" y="234"/>
                  </a:cubicBezTo>
                  <a:cubicBezTo>
                    <a:pt x="3603" y="167"/>
                    <a:pt x="3803" y="101"/>
                    <a:pt x="40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5918694" y="1106366"/>
              <a:ext cx="427637" cy="425555"/>
            </a:xfrm>
            <a:custGeom>
              <a:avLst/>
              <a:gdLst/>
              <a:ahLst/>
              <a:cxnLst/>
              <a:rect l="l" t="t" r="r" b="b"/>
              <a:pathLst>
                <a:path w="20749" h="20648" extrusionOk="0">
                  <a:moveTo>
                    <a:pt x="10476" y="0"/>
                  </a:moveTo>
                  <a:cubicBezTo>
                    <a:pt x="9317" y="0"/>
                    <a:pt x="8144" y="197"/>
                    <a:pt x="7006" y="606"/>
                  </a:cubicBezTo>
                  <a:cubicBezTo>
                    <a:pt x="6539" y="773"/>
                    <a:pt x="6072" y="973"/>
                    <a:pt x="5638" y="1207"/>
                  </a:cubicBezTo>
                  <a:cubicBezTo>
                    <a:pt x="5204" y="1440"/>
                    <a:pt x="4804" y="1707"/>
                    <a:pt x="4404" y="2007"/>
                  </a:cubicBezTo>
                  <a:cubicBezTo>
                    <a:pt x="3970" y="2341"/>
                    <a:pt x="3603" y="2674"/>
                    <a:pt x="3236" y="3008"/>
                  </a:cubicBezTo>
                  <a:cubicBezTo>
                    <a:pt x="2869" y="3408"/>
                    <a:pt x="2503" y="3809"/>
                    <a:pt x="2202" y="4209"/>
                  </a:cubicBezTo>
                  <a:cubicBezTo>
                    <a:pt x="1569" y="5076"/>
                    <a:pt x="1068" y="6043"/>
                    <a:pt x="735" y="7078"/>
                  </a:cubicBezTo>
                  <a:cubicBezTo>
                    <a:pt x="1" y="9179"/>
                    <a:pt x="1" y="11481"/>
                    <a:pt x="735" y="13582"/>
                  </a:cubicBezTo>
                  <a:cubicBezTo>
                    <a:pt x="1068" y="14616"/>
                    <a:pt x="1569" y="15584"/>
                    <a:pt x="2202" y="16451"/>
                  </a:cubicBezTo>
                  <a:cubicBezTo>
                    <a:pt x="2503" y="16885"/>
                    <a:pt x="2869" y="17285"/>
                    <a:pt x="3236" y="17652"/>
                  </a:cubicBezTo>
                  <a:cubicBezTo>
                    <a:pt x="3603" y="18019"/>
                    <a:pt x="3970" y="18352"/>
                    <a:pt x="4404" y="18652"/>
                  </a:cubicBezTo>
                  <a:cubicBezTo>
                    <a:pt x="4804" y="18953"/>
                    <a:pt x="5204" y="19220"/>
                    <a:pt x="5638" y="19453"/>
                  </a:cubicBezTo>
                  <a:cubicBezTo>
                    <a:pt x="6072" y="19687"/>
                    <a:pt x="6539" y="19887"/>
                    <a:pt x="7006" y="20054"/>
                  </a:cubicBezTo>
                  <a:cubicBezTo>
                    <a:pt x="8123" y="20440"/>
                    <a:pt x="9297" y="20647"/>
                    <a:pt x="10472" y="20647"/>
                  </a:cubicBezTo>
                  <a:cubicBezTo>
                    <a:pt x="11120" y="20647"/>
                    <a:pt x="11769" y="20584"/>
                    <a:pt x="12410" y="20454"/>
                  </a:cubicBezTo>
                  <a:cubicBezTo>
                    <a:pt x="15312" y="19920"/>
                    <a:pt x="17847" y="18119"/>
                    <a:pt x="19348" y="15584"/>
                  </a:cubicBezTo>
                  <a:cubicBezTo>
                    <a:pt x="19882" y="14716"/>
                    <a:pt x="20249" y="13782"/>
                    <a:pt x="20482" y="12815"/>
                  </a:cubicBezTo>
                  <a:cubicBezTo>
                    <a:pt x="20582" y="12481"/>
                    <a:pt x="20615" y="12114"/>
                    <a:pt x="20682" y="11748"/>
                  </a:cubicBezTo>
                  <a:cubicBezTo>
                    <a:pt x="20682" y="11614"/>
                    <a:pt x="20716" y="11481"/>
                    <a:pt x="20716" y="11347"/>
                  </a:cubicBezTo>
                  <a:lnTo>
                    <a:pt x="20716" y="10980"/>
                  </a:lnTo>
                  <a:lnTo>
                    <a:pt x="20716" y="10480"/>
                  </a:lnTo>
                  <a:cubicBezTo>
                    <a:pt x="20716" y="10613"/>
                    <a:pt x="20682" y="10780"/>
                    <a:pt x="20682" y="10980"/>
                  </a:cubicBezTo>
                  <a:lnTo>
                    <a:pt x="20682" y="11347"/>
                  </a:lnTo>
                  <a:cubicBezTo>
                    <a:pt x="20649" y="11447"/>
                    <a:pt x="20615" y="11614"/>
                    <a:pt x="20615" y="11748"/>
                  </a:cubicBezTo>
                  <a:cubicBezTo>
                    <a:pt x="20549" y="12114"/>
                    <a:pt x="20482" y="12448"/>
                    <a:pt x="20382" y="12815"/>
                  </a:cubicBezTo>
                  <a:cubicBezTo>
                    <a:pt x="20148" y="13749"/>
                    <a:pt x="19748" y="14683"/>
                    <a:pt x="19248" y="15517"/>
                  </a:cubicBezTo>
                  <a:cubicBezTo>
                    <a:pt x="17747" y="18019"/>
                    <a:pt x="15245" y="19753"/>
                    <a:pt x="12376" y="20287"/>
                  </a:cubicBezTo>
                  <a:cubicBezTo>
                    <a:pt x="11773" y="20401"/>
                    <a:pt x="11159" y="20456"/>
                    <a:pt x="10543" y="20456"/>
                  </a:cubicBezTo>
                  <a:cubicBezTo>
                    <a:pt x="9353" y="20456"/>
                    <a:pt x="8160" y="20249"/>
                    <a:pt x="7039" y="19853"/>
                  </a:cubicBezTo>
                  <a:cubicBezTo>
                    <a:pt x="6605" y="19687"/>
                    <a:pt x="6172" y="19486"/>
                    <a:pt x="5738" y="19253"/>
                  </a:cubicBezTo>
                  <a:cubicBezTo>
                    <a:pt x="5305" y="19019"/>
                    <a:pt x="4871" y="18753"/>
                    <a:pt x="4471" y="18452"/>
                  </a:cubicBezTo>
                  <a:cubicBezTo>
                    <a:pt x="4070" y="18152"/>
                    <a:pt x="3703" y="17819"/>
                    <a:pt x="3336" y="17485"/>
                  </a:cubicBezTo>
                  <a:cubicBezTo>
                    <a:pt x="2970" y="17118"/>
                    <a:pt x="2636" y="16718"/>
                    <a:pt x="2336" y="16317"/>
                  </a:cubicBezTo>
                  <a:cubicBezTo>
                    <a:pt x="1702" y="15450"/>
                    <a:pt x="1235" y="14516"/>
                    <a:pt x="901" y="13515"/>
                  </a:cubicBezTo>
                  <a:cubicBezTo>
                    <a:pt x="201" y="11447"/>
                    <a:pt x="201" y="9179"/>
                    <a:pt x="901" y="7111"/>
                  </a:cubicBezTo>
                  <a:cubicBezTo>
                    <a:pt x="1235" y="6110"/>
                    <a:pt x="1702" y="5176"/>
                    <a:pt x="2336" y="4342"/>
                  </a:cubicBezTo>
                  <a:cubicBezTo>
                    <a:pt x="2636" y="3909"/>
                    <a:pt x="2970" y="3508"/>
                    <a:pt x="3336" y="3141"/>
                  </a:cubicBezTo>
                  <a:cubicBezTo>
                    <a:pt x="3703" y="2808"/>
                    <a:pt x="4070" y="2474"/>
                    <a:pt x="4504" y="2174"/>
                  </a:cubicBezTo>
                  <a:cubicBezTo>
                    <a:pt x="4904" y="1874"/>
                    <a:pt x="5305" y="1607"/>
                    <a:pt x="5738" y="1373"/>
                  </a:cubicBezTo>
                  <a:cubicBezTo>
                    <a:pt x="6172" y="1173"/>
                    <a:pt x="6605" y="973"/>
                    <a:pt x="7072" y="806"/>
                  </a:cubicBezTo>
                  <a:cubicBezTo>
                    <a:pt x="8216" y="389"/>
                    <a:pt x="9394" y="189"/>
                    <a:pt x="10556" y="189"/>
                  </a:cubicBezTo>
                  <a:cubicBezTo>
                    <a:pt x="14034" y="189"/>
                    <a:pt x="17372" y="1984"/>
                    <a:pt x="19248" y="5109"/>
                  </a:cubicBezTo>
                  <a:cubicBezTo>
                    <a:pt x="19782" y="5977"/>
                    <a:pt x="20148" y="6877"/>
                    <a:pt x="20415" y="7845"/>
                  </a:cubicBezTo>
                  <a:cubicBezTo>
                    <a:pt x="20482" y="8178"/>
                    <a:pt x="20582" y="8545"/>
                    <a:pt x="20615" y="8879"/>
                  </a:cubicBezTo>
                  <a:cubicBezTo>
                    <a:pt x="20649" y="9046"/>
                    <a:pt x="20682" y="9179"/>
                    <a:pt x="20682" y="9312"/>
                  </a:cubicBezTo>
                  <a:lnTo>
                    <a:pt x="20716" y="9679"/>
                  </a:lnTo>
                  <a:cubicBezTo>
                    <a:pt x="20749" y="9880"/>
                    <a:pt x="20749" y="10013"/>
                    <a:pt x="20749" y="10146"/>
                  </a:cubicBezTo>
                  <a:lnTo>
                    <a:pt x="20749" y="9679"/>
                  </a:lnTo>
                  <a:cubicBezTo>
                    <a:pt x="20749" y="9546"/>
                    <a:pt x="20749" y="9413"/>
                    <a:pt x="20749" y="9312"/>
                  </a:cubicBezTo>
                  <a:cubicBezTo>
                    <a:pt x="20716" y="9179"/>
                    <a:pt x="20716" y="9046"/>
                    <a:pt x="20682" y="8879"/>
                  </a:cubicBezTo>
                  <a:cubicBezTo>
                    <a:pt x="20649" y="8512"/>
                    <a:pt x="20582" y="8178"/>
                    <a:pt x="20482" y="7811"/>
                  </a:cubicBezTo>
                  <a:cubicBezTo>
                    <a:pt x="20249" y="6844"/>
                    <a:pt x="19882" y="5910"/>
                    <a:pt x="19381" y="5076"/>
                  </a:cubicBezTo>
                  <a:cubicBezTo>
                    <a:pt x="17469" y="1855"/>
                    <a:pt x="14037" y="0"/>
                    <a:pt x="1047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043817" y="1229779"/>
              <a:ext cx="137531" cy="133594"/>
            </a:xfrm>
            <a:custGeom>
              <a:avLst/>
              <a:gdLst/>
              <a:ahLst/>
              <a:cxnLst/>
              <a:rect l="l" t="t" r="r" b="b"/>
              <a:pathLst>
                <a:path w="6673" h="6482" extrusionOk="0">
                  <a:moveTo>
                    <a:pt x="3451" y="1"/>
                  </a:moveTo>
                  <a:cubicBezTo>
                    <a:pt x="3081" y="1"/>
                    <a:pt x="2711" y="61"/>
                    <a:pt x="2369" y="189"/>
                  </a:cubicBezTo>
                  <a:cubicBezTo>
                    <a:pt x="2069" y="289"/>
                    <a:pt x="1769" y="456"/>
                    <a:pt x="1535" y="623"/>
                  </a:cubicBezTo>
                  <a:cubicBezTo>
                    <a:pt x="1402" y="723"/>
                    <a:pt x="1268" y="823"/>
                    <a:pt x="1168" y="956"/>
                  </a:cubicBezTo>
                  <a:cubicBezTo>
                    <a:pt x="1035" y="1056"/>
                    <a:pt x="935" y="1190"/>
                    <a:pt x="835" y="1323"/>
                  </a:cubicBezTo>
                  <a:cubicBezTo>
                    <a:pt x="1" y="2457"/>
                    <a:pt x="1" y="4025"/>
                    <a:pt x="835" y="5159"/>
                  </a:cubicBezTo>
                  <a:cubicBezTo>
                    <a:pt x="935" y="5293"/>
                    <a:pt x="1035" y="5426"/>
                    <a:pt x="1168" y="5559"/>
                  </a:cubicBezTo>
                  <a:cubicBezTo>
                    <a:pt x="1268" y="5659"/>
                    <a:pt x="1402" y="5760"/>
                    <a:pt x="1535" y="5860"/>
                  </a:cubicBezTo>
                  <a:cubicBezTo>
                    <a:pt x="1769" y="6060"/>
                    <a:pt x="2069" y="6193"/>
                    <a:pt x="2369" y="6293"/>
                  </a:cubicBezTo>
                  <a:cubicBezTo>
                    <a:pt x="2711" y="6422"/>
                    <a:pt x="3081" y="6481"/>
                    <a:pt x="3451" y="6481"/>
                  </a:cubicBezTo>
                  <a:cubicBezTo>
                    <a:pt x="3659" y="6481"/>
                    <a:pt x="3867" y="6463"/>
                    <a:pt x="4070" y="6427"/>
                  </a:cubicBezTo>
                  <a:cubicBezTo>
                    <a:pt x="4971" y="6260"/>
                    <a:pt x="5772" y="5693"/>
                    <a:pt x="6239" y="4892"/>
                  </a:cubicBezTo>
                  <a:cubicBezTo>
                    <a:pt x="6405" y="4625"/>
                    <a:pt x="6505" y="4325"/>
                    <a:pt x="6605" y="4025"/>
                  </a:cubicBezTo>
                  <a:cubicBezTo>
                    <a:pt x="6605" y="3925"/>
                    <a:pt x="6639" y="3825"/>
                    <a:pt x="6639" y="3691"/>
                  </a:cubicBezTo>
                  <a:cubicBezTo>
                    <a:pt x="6672" y="3625"/>
                    <a:pt x="6672" y="3525"/>
                    <a:pt x="6639" y="3458"/>
                  </a:cubicBezTo>
                  <a:lnTo>
                    <a:pt x="6639" y="3291"/>
                  </a:lnTo>
                  <a:lnTo>
                    <a:pt x="6639" y="3258"/>
                  </a:lnTo>
                  <a:cubicBezTo>
                    <a:pt x="6639" y="3491"/>
                    <a:pt x="6605" y="3758"/>
                    <a:pt x="6539" y="4025"/>
                  </a:cubicBezTo>
                  <a:cubicBezTo>
                    <a:pt x="6439" y="4325"/>
                    <a:pt x="6339" y="4592"/>
                    <a:pt x="6172" y="4859"/>
                  </a:cubicBezTo>
                  <a:cubicBezTo>
                    <a:pt x="5599" y="5831"/>
                    <a:pt x="4561" y="6393"/>
                    <a:pt x="3474" y="6393"/>
                  </a:cubicBezTo>
                  <a:cubicBezTo>
                    <a:pt x="3106" y="6393"/>
                    <a:pt x="2732" y="6328"/>
                    <a:pt x="2369" y="6193"/>
                  </a:cubicBezTo>
                  <a:cubicBezTo>
                    <a:pt x="2069" y="6093"/>
                    <a:pt x="1802" y="5960"/>
                    <a:pt x="1569" y="5793"/>
                  </a:cubicBezTo>
                  <a:cubicBezTo>
                    <a:pt x="1435" y="5693"/>
                    <a:pt x="1335" y="5593"/>
                    <a:pt x="1202" y="5493"/>
                  </a:cubicBezTo>
                  <a:cubicBezTo>
                    <a:pt x="1102" y="5359"/>
                    <a:pt x="1001" y="5226"/>
                    <a:pt x="901" y="5126"/>
                  </a:cubicBezTo>
                  <a:cubicBezTo>
                    <a:pt x="67" y="3992"/>
                    <a:pt x="67" y="2491"/>
                    <a:pt x="901" y="1356"/>
                  </a:cubicBezTo>
                  <a:cubicBezTo>
                    <a:pt x="1001" y="1223"/>
                    <a:pt x="1102" y="1123"/>
                    <a:pt x="1202" y="989"/>
                  </a:cubicBezTo>
                  <a:cubicBezTo>
                    <a:pt x="1335" y="889"/>
                    <a:pt x="1435" y="789"/>
                    <a:pt x="1569" y="689"/>
                  </a:cubicBezTo>
                  <a:cubicBezTo>
                    <a:pt x="1802" y="522"/>
                    <a:pt x="2069" y="356"/>
                    <a:pt x="2369" y="289"/>
                  </a:cubicBezTo>
                  <a:cubicBezTo>
                    <a:pt x="2717" y="161"/>
                    <a:pt x="3081" y="98"/>
                    <a:pt x="3444" y="98"/>
                  </a:cubicBezTo>
                  <a:cubicBezTo>
                    <a:pt x="4126" y="98"/>
                    <a:pt x="4805" y="321"/>
                    <a:pt x="5371" y="756"/>
                  </a:cubicBezTo>
                  <a:cubicBezTo>
                    <a:pt x="5671" y="989"/>
                    <a:pt x="5972" y="1290"/>
                    <a:pt x="6172" y="1657"/>
                  </a:cubicBezTo>
                  <a:cubicBezTo>
                    <a:pt x="6339" y="1890"/>
                    <a:pt x="6439" y="2190"/>
                    <a:pt x="6539" y="2491"/>
                  </a:cubicBezTo>
                  <a:cubicBezTo>
                    <a:pt x="6605" y="2724"/>
                    <a:pt x="6639" y="2991"/>
                    <a:pt x="6639" y="3258"/>
                  </a:cubicBezTo>
                  <a:lnTo>
                    <a:pt x="6639" y="3191"/>
                  </a:lnTo>
                  <a:lnTo>
                    <a:pt x="6639" y="3024"/>
                  </a:lnTo>
                  <a:cubicBezTo>
                    <a:pt x="6672" y="2958"/>
                    <a:pt x="6672" y="2891"/>
                    <a:pt x="6639" y="2791"/>
                  </a:cubicBezTo>
                  <a:cubicBezTo>
                    <a:pt x="6639" y="2691"/>
                    <a:pt x="6605" y="2557"/>
                    <a:pt x="6605" y="2457"/>
                  </a:cubicBezTo>
                  <a:cubicBezTo>
                    <a:pt x="6505" y="2157"/>
                    <a:pt x="6405" y="1857"/>
                    <a:pt x="6239" y="1590"/>
                  </a:cubicBezTo>
                  <a:cubicBezTo>
                    <a:pt x="5772" y="789"/>
                    <a:pt x="4971" y="222"/>
                    <a:pt x="4070" y="55"/>
                  </a:cubicBezTo>
                  <a:cubicBezTo>
                    <a:pt x="3867" y="20"/>
                    <a:pt x="3659" y="1"/>
                    <a:pt x="3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160016" y="1345030"/>
              <a:ext cx="63252" cy="62613"/>
            </a:xfrm>
            <a:custGeom>
              <a:avLst/>
              <a:gdLst/>
              <a:ahLst/>
              <a:cxnLst/>
              <a:rect l="l" t="t" r="r" b="b"/>
              <a:pathLst>
                <a:path w="3069" h="3038" extrusionOk="0">
                  <a:moveTo>
                    <a:pt x="0" y="1"/>
                  </a:moveTo>
                  <a:cubicBezTo>
                    <a:pt x="0" y="34"/>
                    <a:pt x="667" y="735"/>
                    <a:pt x="1501" y="1569"/>
                  </a:cubicBezTo>
                  <a:cubicBezTo>
                    <a:pt x="2315" y="2382"/>
                    <a:pt x="3002" y="3037"/>
                    <a:pt x="3065" y="3037"/>
                  </a:cubicBezTo>
                  <a:cubicBezTo>
                    <a:pt x="3067" y="3037"/>
                    <a:pt x="3068" y="3037"/>
                    <a:pt x="3069" y="3036"/>
                  </a:cubicBezTo>
                  <a:cubicBezTo>
                    <a:pt x="3069" y="3036"/>
                    <a:pt x="2402" y="2336"/>
                    <a:pt x="1568" y="1502"/>
                  </a:cubicBezTo>
                  <a:cubicBezTo>
                    <a:pt x="734" y="635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5044892" y="1970646"/>
              <a:ext cx="564467" cy="564467"/>
            </a:xfrm>
            <a:custGeom>
              <a:avLst/>
              <a:gdLst/>
              <a:ahLst/>
              <a:cxnLst/>
              <a:rect l="l" t="t" r="r" b="b"/>
              <a:pathLst>
                <a:path w="27388" h="27388" extrusionOk="0">
                  <a:moveTo>
                    <a:pt x="13677" y="1"/>
                  </a:moveTo>
                  <a:cubicBezTo>
                    <a:pt x="6139" y="1"/>
                    <a:pt x="1" y="6139"/>
                    <a:pt x="1" y="13711"/>
                  </a:cubicBezTo>
                  <a:cubicBezTo>
                    <a:pt x="1" y="21283"/>
                    <a:pt x="6139" y="27387"/>
                    <a:pt x="13677" y="27387"/>
                  </a:cubicBezTo>
                  <a:cubicBezTo>
                    <a:pt x="21249" y="27387"/>
                    <a:pt x="27387" y="21283"/>
                    <a:pt x="27387" y="13711"/>
                  </a:cubicBezTo>
                  <a:cubicBezTo>
                    <a:pt x="27387" y="6139"/>
                    <a:pt x="21249" y="1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5037328" y="1968585"/>
              <a:ext cx="572031" cy="568589"/>
            </a:xfrm>
            <a:custGeom>
              <a:avLst/>
              <a:gdLst/>
              <a:ahLst/>
              <a:cxnLst/>
              <a:rect l="l" t="t" r="r" b="b"/>
              <a:pathLst>
                <a:path w="27755" h="27588" extrusionOk="0">
                  <a:moveTo>
                    <a:pt x="27721" y="13207"/>
                  </a:moveTo>
                  <a:lnTo>
                    <a:pt x="27721" y="13577"/>
                  </a:lnTo>
                  <a:cubicBezTo>
                    <a:pt x="27721" y="13744"/>
                    <a:pt x="27754" y="13811"/>
                    <a:pt x="27754" y="13811"/>
                  </a:cubicBezTo>
                  <a:lnTo>
                    <a:pt x="27754" y="13577"/>
                  </a:lnTo>
                  <a:cubicBezTo>
                    <a:pt x="27754" y="13490"/>
                    <a:pt x="27740" y="13360"/>
                    <a:pt x="27721" y="13207"/>
                  </a:cubicBezTo>
                  <a:close/>
                  <a:moveTo>
                    <a:pt x="13944" y="1"/>
                  </a:moveTo>
                  <a:lnTo>
                    <a:pt x="13044" y="67"/>
                  </a:lnTo>
                  <a:cubicBezTo>
                    <a:pt x="12877" y="67"/>
                    <a:pt x="12743" y="67"/>
                    <a:pt x="12577" y="101"/>
                  </a:cubicBezTo>
                  <a:lnTo>
                    <a:pt x="12110" y="168"/>
                  </a:lnTo>
                  <a:cubicBezTo>
                    <a:pt x="11809" y="201"/>
                    <a:pt x="11509" y="234"/>
                    <a:pt x="11209" y="301"/>
                  </a:cubicBezTo>
                  <a:cubicBezTo>
                    <a:pt x="10575" y="434"/>
                    <a:pt x="9941" y="635"/>
                    <a:pt x="9341" y="835"/>
                  </a:cubicBezTo>
                  <a:cubicBezTo>
                    <a:pt x="8740" y="1068"/>
                    <a:pt x="8140" y="1335"/>
                    <a:pt x="7540" y="1635"/>
                  </a:cubicBezTo>
                  <a:cubicBezTo>
                    <a:pt x="7273" y="1769"/>
                    <a:pt x="6973" y="1969"/>
                    <a:pt x="6706" y="2136"/>
                  </a:cubicBezTo>
                  <a:cubicBezTo>
                    <a:pt x="6405" y="2302"/>
                    <a:pt x="6139" y="2503"/>
                    <a:pt x="5872" y="2703"/>
                  </a:cubicBezTo>
                  <a:cubicBezTo>
                    <a:pt x="5305" y="3103"/>
                    <a:pt x="4771" y="3570"/>
                    <a:pt x="4304" y="4037"/>
                  </a:cubicBezTo>
                  <a:cubicBezTo>
                    <a:pt x="3804" y="4537"/>
                    <a:pt x="3370" y="5071"/>
                    <a:pt x="2936" y="5638"/>
                  </a:cubicBezTo>
                  <a:cubicBezTo>
                    <a:pt x="2069" y="6806"/>
                    <a:pt x="1402" y="8073"/>
                    <a:pt x="968" y="9441"/>
                  </a:cubicBezTo>
                  <a:cubicBezTo>
                    <a:pt x="1" y="12276"/>
                    <a:pt x="1" y="15345"/>
                    <a:pt x="968" y="18180"/>
                  </a:cubicBezTo>
                  <a:cubicBezTo>
                    <a:pt x="1402" y="19515"/>
                    <a:pt x="2069" y="20816"/>
                    <a:pt x="2936" y="21983"/>
                  </a:cubicBezTo>
                  <a:cubicBezTo>
                    <a:pt x="3370" y="22517"/>
                    <a:pt x="3804" y="23051"/>
                    <a:pt x="4304" y="23551"/>
                  </a:cubicBezTo>
                  <a:cubicBezTo>
                    <a:pt x="4804" y="24051"/>
                    <a:pt x="5338" y="24485"/>
                    <a:pt x="5872" y="24885"/>
                  </a:cubicBezTo>
                  <a:cubicBezTo>
                    <a:pt x="6139" y="25085"/>
                    <a:pt x="6439" y="25286"/>
                    <a:pt x="6706" y="25452"/>
                  </a:cubicBezTo>
                  <a:cubicBezTo>
                    <a:pt x="7006" y="25619"/>
                    <a:pt x="7273" y="25819"/>
                    <a:pt x="7573" y="25986"/>
                  </a:cubicBezTo>
                  <a:cubicBezTo>
                    <a:pt x="8140" y="26286"/>
                    <a:pt x="8740" y="26553"/>
                    <a:pt x="9341" y="26753"/>
                  </a:cubicBezTo>
                  <a:cubicBezTo>
                    <a:pt x="9941" y="26987"/>
                    <a:pt x="10575" y="27154"/>
                    <a:pt x="11209" y="27287"/>
                  </a:cubicBezTo>
                  <a:cubicBezTo>
                    <a:pt x="11509" y="27354"/>
                    <a:pt x="11809" y="27387"/>
                    <a:pt x="12110" y="27454"/>
                  </a:cubicBezTo>
                  <a:lnTo>
                    <a:pt x="12577" y="27520"/>
                  </a:lnTo>
                  <a:cubicBezTo>
                    <a:pt x="12743" y="27554"/>
                    <a:pt x="12877" y="27554"/>
                    <a:pt x="13044" y="27554"/>
                  </a:cubicBezTo>
                  <a:lnTo>
                    <a:pt x="13944" y="27587"/>
                  </a:lnTo>
                  <a:cubicBezTo>
                    <a:pt x="14244" y="27587"/>
                    <a:pt x="14545" y="27554"/>
                    <a:pt x="14845" y="27554"/>
                  </a:cubicBezTo>
                  <a:cubicBezTo>
                    <a:pt x="15445" y="27520"/>
                    <a:pt x="16012" y="27454"/>
                    <a:pt x="16613" y="27354"/>
                  </a:cubicBezTo>
                  <a:cubicBezTo>
                    <a:pt x="20482" y="26620"/>
                    <a:pt x="23885" y="24251"/>
                    <a:pt x="25919" y="20849"/>
                  </a:cubicBezTo>
                  <a:cubicBezTo>
                    <a:pt x="26587" y="19715"/>
                    <a:pt x="27087" y="18481"/>
                    <a:pt x="27387" y="17180"/>
                  </a:cubicBezTo>
                  <a:cubicBezTo>
                    <a:pt x="27521" y="16713"/>
                    <a:pt x="27621" y="16246"/>
                    <a:pt x="27654" y="15745"/>
                  </a:cubicBezTo>
                  <a:cubicBezTo>
                    <a:pt x="27687" y="15545"/>
                    <a:pt x="27754" y="15345"/>
                    <a:pt x="27754" y="15178"/>
                  </a:cubicBezTo>
                  <a:lnTo>
                    <a:pt x="27754" y="14711"/>
                  </a:lnTo>
                  <a:lnTo>
                    <a:pt x="27754" y="14044"/>
                  </a:lnTo>
                  <a:cubicBezTo>
                    <a:pt x="27721" y="14211"/>
                    <a:pt x="27687" y="14411"/>
                    <a:pt x="27687" y="14711"/>
                  </a:cubicBezTo>
                  <a:cubicBezTo>
                    <a:pt x="27654" y="14845"/>
                    <a:pt x="27687" y="15012"/>
                    <a:pt x="27654" y="15178"/>
                  </a:cubicBezTo>
                  <a:cubicBezTo>
                    <a:pt x="27654" y="15345"/>
                    <a:pt x="27621" y="15545"/>
                    <a:pt x="27587" y="15745"/>
                  </a:cubicBezTo>
                  <a:cubicBezTo>
                    <a:pt x="27521" y="16212"/>
                    <a:pt x="27420" y="16713"/>
                    <a:pt x="27287" y="17146"/>
                  </a:cubicBezTo>
                  <a:cubicBezTo>
                    <a:pt x="26987" y="18447"/>
                    <a:pt x="26453" y="19648"/>
                    <a:pt x="25786" y="20782"/>
                  </a:cubicBezTo>
                  <a:cubicBezTo>
                    <a:pt x="23785" y="24151"/>
                    <a:pt x="20415" y="26453"/>
                    <a:pt x="16579" y="27187"/>
                  </a:cubicBezTo>
                  <a:cubicBezTo>
                    <a:pt x="16012" y="27287"/>
                    <a:pt x="15445" y="27354"/>
                    <a:pt x="14878" y="27387"/>
                  </a:cubicBezTo>
                  <a:cubicBezTo>
                    <a:pt x="14578" y="27387"/>
                    <a:pt x="14278" y="27420"/>
                    <a:pt x="13978" y="27420"/>
                  </a:cubicBezTo>
                  <a:lnTo>
                    <a:pt x="13077" y="27387"/>
                  </a:lnTo>
                  <a:cubicBezTo>
                    <a:pt x="12910" y="27354"/>
                    <a:pt x="12777" y="27354"/>
                    <a:pt x="12610" y="27354"/>
                  </a:cubicBezTo>
                  <a:lnTo>
                    <a:pt x="12176" y="27287"/>
                  </a:lnTo>
                  <a:cubicBezTo>
                    <a:pt x="11876" y="27220"/>
                    <a:pt x="11542" y="27187"/>
                    <a:pt x="11242" y="27120"/>
                  </a:cubicBezTo>
                  <a:cubicBezTo>
                    <a:pt x="10642" y="26987"/>
                    <a:pt x="10041" y="26820"/>
                    <a:pt x="9441" y="26586"/>
                  </a:cubicBezTo>
                  <a:cubicBezTo>
                    <a:pt x="8841" y="26386"/>
                    <a:pt x="8240" y="26119"/>
                    <a:pt x="7673" y="25819"/>
                  </a:cubicBezTo>
                  <a:cubicBezTo>
                    <a:pt x="7406" y="25652"/>
                    <a:pt x="7106" y="25486"/>
                    <a:pt x="6839" y="25319"/>
                  </a:cubicBezTo>
                  <a:cubicBezTo>
                    <a:pt x="6539" y="25152"/>
                    <a:pt x="6272" y="24952"/>
                    <a:pt x="6005" y="24752"/>
                  </a:cubicBezTo>
                  <a:cubicBezTo>
                    <a:pt x="5471" y="24352"/>
                    <a:pt x="4938" y="23918"/>
                    <a:pt x="4471" y="23451"/>
                  </a:cubicBezTo>
                  <a:cubicBezTo>
                    <a:pt x="3970" y="22951"/>
                    <a:pt x="3537" y="22417"/>
                    <a:pt x="3136" y="21850"/>
                  </a:cubicBezTo>
                  <a:cubicBezTo>
                    <a:pt x="2269" y="20716"/>
                    <a:pt x="1635" y="19448"/>
                    <a:pt x="1168" y="18114"/>
                  </a:cubicBezTo>
                  <a:cubicBezTo>
                    <a:pt x="234" y="15312"/>
                    <a:pt x="234" y="12310"/>
                    <a:pt x="1168" y="9541"/>
                  </a:cubicBezTo>
                  <a:cubicBezTo>
                    <a:pt x="1635" y="8173"/>
                    <a:pt x="2269" y="6906"/>
                    <a:pt x="3136" y="5772"/>
                  </a:cubicBezTo>
                  <a:cubicBezTo>
                    <a:pt x="3537" y="5204"/>
                    <a:pt x="3970" y="4704"/>
                    <a:pt x="4471" y="4204"/>
                  </a:cubicBezTo>
                  <a:cubicBezTo>
                    <a:pt x="4938" y="3737"/>
                    <a:pt x="5471" y="3303"/>
                    <a:pt x="6005" y="2903"/>
                  </a:cubicBezTo>
                  <a:cubicBezTo>
                    <a:pt x="6272" y="2669"/>
                    <a:pt x="6539" y="2503"/>
                    <a:pt x="6839" y="2336"/>
                  </a:cubicBezTo>
                  <a:cubicBezTo>
                    <a:pt x="7106" y="2169"/>
                    <a:pt x="7373" y="1969"/>
                    <a:pt x="7673" y="1835"/>
                  </a:cubicBezTo>
                  <a:cubicBezTo>
                    <a:pt x="8807" y="1235"/>
                    <a:pt x="10008" y="801"/>
                    <a:pt x="11242" y="501"/>
                  </a:cubicBezTo>
                  <a:cubicBezTo>
                    <a:pt x="11576" y="434"/>
                    <a:pt x="11876" y="401"/>
                    <a:pt x="12176" y="368"/>
                  </a:cubicBezTo>
                  <a:lnTo>
                    <a:pt x="12610" y="301"/>
                  </a:lnTo>
                  <a:cubicBezTo>
                    <a:pt x="12777" y="268"/>
                    <a:pt x="12943" y="268"/>
                    <a:pt x="13077" y="268"/>
                  </a:cubicBezTo>
                  <a:lnTo>
                    <a:pt x="13978" y="201"/>
                  </a:lnTo>
                  <a:cubicBezTo>
                    <a:pt x="14278" y="201"/>
                    <a:pt x="14578" y="234"/>
                    <a:pt x="14878" y="234"/>
                  </a:cubicBezTo>
                  <a:cubicBezTo>
                    <a:pt x="15445" y="268"/>
                    <a:pt x="16012" y="334"/>
                    <a:pt x="16579" y="434"/>
                  </a:cubicBezTo>
                  <a:cubicBezTo>
                    <a:pt x="20415" y="1168"/>
                    <a:pt x="23785" y="3503"/>
                    <a:pt x="25786" y="6839"/>
                  </a:cubicBezTo>
                  <a:cubicBezTo>
                    <a:pt x="26453" y="7973"/>
                    <a:pt x="26987" y="9207"/>
                    <a:pt x="27287" y="10475"/>
                  </a:cubicBezTo>
                  <a:cubicBezTo>
                    <a:pt x="27420" y="10942"/>
                    <a:pt x="27521" y="11409"/>
                    <a:pt x="27587" y="11876"/>
                  </a:cubicBezTo>
                  <a:cubicBezTo>
                    <a:pt x="27621" y="12109"/>
                    <a:pt x="27654" y="12276"/>
                    <a:pt x="27687" y="12443"/>
                  </a:cubicBezTo>
                  <a:cubicBezTo>
                    <a:pt x="27687" y="12643"/>
                    <a:pt x="27687" y="12777"/>
                    <a:pt x="27687" y="12943"/>
                  </a:cubicBezTo>
                  <a:cubicBezTo>
                    <a:pt x="27699" y="13036"/>
                    <a:pt x="27710" y="13125"/>
                    <a:pt x="27721" y="13207"/>
                  </a:cubicBezTo>
                  <a:lnTo>
                    <a:pt x="27721" y="13207"/>
                  </a:lnTo>
                  <a:lnTo>
                    <a:pt x="27721" y="12910"/>
                  </a:lnTo>
                  <a:cubicBezTo>
                    <a:pt x="27721" y="12777"/>
                    <a:pt x="27721" y="12610"/>
                    <a:pt x="27721" y="12443"/>
                  </a:cubicBezTo>
                  <a:cubicBezTo>
                    <a:pt x="27687" y="12276"/>
                    <a:pt x="27654" y="12076"/>
                    <a:pt x="27621" y="11876"/>
                  </a:cubicBezTo>
                  <a:cubicBezTo>
                    <a:pt x="27587" y="11376"/>
                    <a:pt x="27487" y="10909"/>
                    <a:pt x="27354" y="10442"/>
                  </a:cubicBezTo>
                  <a:cubicBezTo>
                    <a:pt x="27054" y="9141"/>
                    <a:pt x="26553" y="7906"/>
                    <a:pt x="25853" y="6772"/>
                  </a:cubicBezTo>
                  <a:cubicBezTo>
                    <a:pt x="23851" y="3370"/>
                    <a:pt x="20482" y="1001"/>
                    <a:pt x="16579" y="268"/>
                  </a:cubicBezTo>
                  <a:cubicBezTo>
                    <a:pt x="16012" y="134"/>
                    <a:pt x="15445" y="67"/>
                    <a:pt x="14845" y="34"/>
                  </a:cubicBezTo>
                  <a:cubicBezTo>
                    <a:pt x="14545" y="34"/>
                    <a:pt x="14244" y="1"/>
                    <a:pt x="13944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5156969" y="2109599"/>
              <a:ext cx="341693" cy="300988"/>
            </a:xfrm>
            <a:custGeom>
              <a:avLst/>
              <a:gdLst/>
              <a:ahLst/>
              <a:cxnLst/>
              <a:rect l="l" t="t" r="r" b="b"/>
              <a:pathLst>
                <a:path w="16579" h="14604" extrusionOk="0">
                  <a:moveTo>
                    <a:pt x="8292" y="1"/>
                  </a:moveTo>
                  <a:cubicBezTo>
                    <a:pt x="7330" y="1"/>
                    <a:pt x="6350" y="192"/>
                    <a:pt x="5404" y="597"/>
                  </a:cubicBezTo>
                  <a:cubicBezTo>
                    <a:pt x="1701" y="2165"/>
                    <a:pt x="0" y="6468"/>
                    <a:pt x="1568" y="10171"/>
                  </a:cubicBezTo>
                  <a:cubicBezTo>
                    <a:pt x="2764" y="12936"/>
                    <a:pt x="5448" y="14604"/>
                    <a:pt x="8287" y="14604"/>
                  </a:cubicBezTo>
                  <a:cubicBezTo>
                    <a:pt x="9249" y="14604"/>
                    <a:pt x="10229" y="14412"/>
                    <a:pt x="11175" y="14007"/>
                  </a:cubicBezTo>
                  <a:cubicBezTo>
                    <a:pt x="14877" y="12439"/>
                    <a:pt x="16579" y="8136"/>
                    <a:pt x="15011" y="4433"/>
                  </a:cubicBezTo>
                  <a:cubicBezTo>
                    <a:pt x="13815" y="1668"/>
                    <a:pt x="11131" y="1"/>
                    <a:pt x="82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5167274" y="2109455"/>
              <a:ext cx="311458" cy="301648"/>
            </a:xfrm>
            <a:custGeom>
              <a:avLst/>
              <a:gdLst/>
              <a:ahLst/>
              <a:cxnLst/>
              <a:rect l="l" t="t" r="r" b="b"/>
              <a:pathLst>
                <a:path w="15112" h="14636" extrusionOk="0">
                  <a:moveTo>
                    <a:pt x="14992" y="6155"/>
                  </a:moveTo>
                  <a:cubicBezTo>
                    <a:pt x="14998" y="6206"/>
                    <a:pt x="15005" y="6257"/>
                    <a:pt x="15011" y="6309"/>
                  </a:cubicBezTo>
                  <a:cubicBezTo>
                    <a:pt x="15017" y="6337"/>
                    <a:pt x="15022" y="6366"/>
                    <a:pt x="15028" y="6395"/>
                  </a:cubicBezTo>
                  <a:lnTo>
                    <a:pt x="15028" y="6395"/>
                  </a:lnTo>
                  <a:cubicBezTo>
                    <a:pt x="15023" y="6356"/>
                    <a:pt x="15018" y="6316"/>
                    <a:pt x="15011" y="6275"/>
                  </a:cubicBezTo>
                  <a:cubicBezTo>
                    <a:pt x="15006" y="6236"/>
                    <a:pt x="14999" y="6196"/>
                    <a:pt x="14992" y="6155"/>
                  </a:cubicBezTo>
                  <a:close/>
                  <a:moveTo>
                    <a:pt x="15028" y="6395"/>
                  </a:moveTo>
                  <a:cubicBezTo>
                    <a:pt x="15044" y="6546"/>
                    <a:pt x="15044" y="6683"/>
                    <a:pt x="15044" y="6842"/>
                  </a:cubicBezTo>
                  <a:cubicBezTo>
                    <a:pt x="15078" y="7142"/>
                    <a:pt x="15078" y="7309"/>
                    <a:pt x="15078" y="7309"/>
                  </a:cubicBezTo>
                  <a:cubicBezTo>
                    <a:pt x="15078" y="7309"/>
                    <a:pt x="15078" y="7142"/>
                    <a:pt x="15078" y="6876"/>
                  </a:cubicBezTo>
                  <a:cubicBezTo>
                    <a:pt x="15078" y="6709"/>
                    <a:pt x="15055" y="6543"/>
                    <a:pt x="15028" y="6395"/>
                  </a:cubicBezTo>
                  <a:close/>
                  <a:moveTo>
                    <a:pt x="7807" y="0"/>
                  </a:moveTo>
                  <a:cubicBezTo>
                    <a:pt x="6955" y="0"/>
                    <a:pt x="6108" y="155"/>
                    <a:pt x="5304" y="438"/>
                  </a:cubicBezTo>
                  <a:cubicBezTo>
                    <a:pt x="4637" y="671"/>
                    <a:pt x="4037" y="1005"/>
                    <a:pt x="3470" y="1438"/>
                  </a:cubicBezTo>
                  <a:cubicBezTo>
                    <a:pt x="3169" y="1638"/>
                    <a:pt x="2869" y="1872"/>
                    <a:pt x="2636" y="2139"/>
                  </a:cubicBezTo>
                  <a:cubicBezTo>
                    <a:pt x="2369" y="2406"/>
                    <a:pt x="2135" y="2673"/>
                    <a:pt x="1902" y="2973"/>
                  </a:cubicBezTo>
                  <a:cubicBezTo>
                    <a:pt x="0" y="5541"/>
                    <a:pt x="0" y="9077"/>
                    <a:pt x="1902" y="11646"/>
                  </a:cubicBezTo>
                  <a:cubicBezTo>
                    <a:pt x="2135" y="11946"/>
                    <a:pt x="2369" y="12246"/>
                    <a:pt x="2636" y="12480"/>
                  </a:cubicBezTo>
                  <a:cubicBezTo>
                    <a:pt x="2869" y="12746"/>
                    <a:pt x="3169" y="12980"/>
                    <a:pt x="3470" y="13213"/>
                  </a:cubicBezTo>
                  <a:cubicBezTo>
                    <a:pt x="4037" y="13614"/>
                    <a:pt x="4637" y="13947"/>
                    <a:pt x="5304" y="14181"/>
                  </a:cubicBezTo>
                  <a:cubicBezTo>
                    <a:pt x="6114" y="14487"/>
                    <a:pt x="6966" y="14636"/>
                    <a:pt x="7824" y="14636"/>
                  </a:cubicBezTo>
                  <a:cubicBezTo>
                    <a:pt x="8274" y="14636"/>
                    <a:pt x="8726" y="14595"/>
                    <a:pt x="9174" y="14514"/>
                  </a:cubicBezTo>
                  <a:cubicBezTo>
                    <a:pt x="11242" y="14114"/>
                    <a:pt x="13043" y="12847"/>
                    <a:pt x="14110" y="11045"/>
                  </a:cubicBezTo>
                  <a:cubicBezTo>
                    <a:pt x="14477" y="10445"/>
                    <a:pt x="14744" y="9778"/>
                    <a:pt x="14911" y="9077"/>
                  </a:cubicBezTo>
                  <a:cubicBezTo>
                    <a:pt x="14978" y="8844"/>
                    <a:pt x="15011" y="8577"/>
                    <a:pt x="15044" y="8343"/>
                  </a:cubicBezTo>
                  <a:cubicBezTo>
                    <a:pt x="15078" y="8143"/>
                    <a:pt x="15111" y="7943"/>
                    <a:pt x="15111" y="7776"/>
                  </a:cubicBezTo>
                  <a:lnTo>
                    <a:pt x="15111" y="7309"/>
                  </a:lnTo>
                  <a:cubicBezTo>
                    <a:pt x="15111" y="7309"/>
                    <a:pt x="15078" y="7476"/>
                    <a:pt x="15078" y="7776"/>
                  </a:cubicBezTo>
                  <a:cubicBezTo>
                    <a:pt x="15078" y="7943"/>
                    <a:pt x="15044" y="8143"/>
                    <a:pt x="15011" y="8310"/>
                  </a:cubicBezTo>
                  <a:cubicBezTo>
                    <a:pt x="14978" y="8577"/>
                    <a:pt x="14911" y="8844"/>
                    <a:pt x="14844" y="9077"/>
                  </a:cubicBezTo>
                  <a:cubicBezTo>
                    <a:pt x="14678" y="9744"/>
                    <a:pt x="14411" y="10411"/>
                    <a:pt x="14044" y="11012"/>
                  </a:cubicBezTo>
                  <a:cubicBezTo>
                    <a:pt x="12718" y="13263"/>
                    <a:pt x="10322" y="14558"/>
                    <a:pt x="7828" y="14558"/>
                  </a:cubicBezTo>
                  <a:cubicBezTo>
                    <a:pt x="6997" y="14558"/>
                    <a:pt x="6155" y="14414"/>
                    <a:pt x="5338" y="14114"/>
                  </a:cubicBezTo>
                  <a:cubicBezTo>
                    <a:pt x="4670" y="13881"/>
                    <a:pt x="4037" y="13547"/>
                    <a:pt x="3503" y="13147"/>
                  </a:cubicBezTo>
                  <a:cubicBezTo>
                    <a:pt x="3203" y="12913"/>
                    <a:pt x="2936" y="12680"/>
                    <a:pt x="2669" y="12446"/>
                  </a:cubicBezTo>
                  <a:cubicBezTo>
                    <a:pt x="2402" y="12179"/>
                    <a:pt x="2169" y="11879"/>
                    <a:pt x="1935" y="11612"/>
                  </a:cubicBezTo>
                  <a:cubicBezTo>
                    <a:pt x="67" y="9044"/>
                    <a:pt x="67" y="5575"/>
                    <a:pt x="1935" y="3006"/>
                  </a:cubicBezTo>
                  <a:cubicBezTo>
                    <a:pt x="2369" y="2406"/>
                    <a:pt x="2869" y="1905"/>
                    <a:pt x="3470" y="1472"/>
                  </a:cubicBezTo>
                  <a:cubicBezTo>
                    <a:pt x="4037" y="1071"/>
                    <a:pt x="4670" y="738"/>
                    <a:pt x="5304" y="504"/>
                  </a:cubicBezTo>
                  <a:cubicBezTo>
                    <a:pt x="6114" y="198"/>
                    <a:pt x="6952" y="50"/>
                    <a:pt x="7800" y="50"/>
                  </a:cubicBezTo>
                  <a:cubicBezTo>
                    <a:pt x="8245" y="50"/>
                    <a:pt x="8693" y="90"/>
                    <a:pt x="9140" y="171"/>
                  </a:cubicBezTo>
                  <a:cubicBezTo>
                    <a:pt x="11175" y="571"/>
                    <a:pt x="12976" y="1805"/>
                    <a:pt x="14044" y="3607"/>
                  </a:cubicBezTo>
                  <a:cubicBezTo>
                    <a:pt x="14411" y="4207"/>
                    <a:pt x="14678" y="4841"/>
                    <a:pt x="14844" y="5541"/>
                  </a:cubicBezTo>
                  <a:cubicBezTo>
                    <a:pt x="14900" y="5736"/>
                    <a:pt x="14955" y="5953"/>
                    <a:pt x="14992" y="6155"/>
                  </a:cubicBezTo>
                  <a:lnTo>
                    <a:pt x="14992" y="6155"/>
                  </a:lnTo>
                  <a:cubicBezTo>
                    <a:pt x="14964" y="5941"/>
                    <a:pt x="14932" y="5730"/>
                    <a:pt x="14878" y="5541"/>
                  </a:cubicBezTo>
                  <a:cubicBezTo>
                    <a:pt x="14711" y="4841"/>
                    <a:pt x="14477" y="4207"/>
                    <a:pt x="14110" y="3607"/>
                  </a:cubicBezTo>
                  <a:cubicBezTo>
                    <a:pt x="13043" y="1772"/>
                    <a:pt x="11242" y="504"/>
                    <a:pt x="9174" y="137"/>
                  </a:cubicBezTo>
                  <a:cubicBezTo>
                    <a:pt x="8720" y="44"/>
                    <a:pt x="8263" y="0"/>
                    <a:pt x="7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5214017" y="2161083"/>
              <a:ext cx="219332" cy="199752"/>
            </a:xfrm>
            <a:custGeom>
              <a:avLst/>
              <a:gdLst/>
              <a:ahLst/>
              <a:cxnLst/>
              <a:rect l="l" t="t" r="r" b="b"/>
              <a:pathLst>
                <a:path w="10642" h="9692" extrusionOk="0">
                  <a:moveTo>
                    <a:pt x="5538" y="1"/>
                  </a:moveTo>
                  <a:cubicBezTo>
                    <a:pt x="5138" y="1"/>
                    <a:pt x="4737" y="34"/>
                    <a:pt x="4370" y="134"/>
                  </a:cubicBezTo>
                  <a:cubicBezTo>
                    <a:pt x="1568" y="801"/>
                    <a:pt x="1" y="3737"/>
                    <a:pt x="968" y="6439"/>
                  </a:cubicBezTo>
                  <a:cubicBezTo>
                    <a:pt x="1135" y="6906"/>
                    <a:pt x="1335" y="7306"/>
                    <a:pt x="1635" y="7706"/>
                  </a:cubicBezTo>
                  <a:cubicBezTo>
                    <a:pt x="1902" y="8107"/>
                    <a:pt x="2269" y="8440"/>
                    <a:pt x="2669" y="8740"/>
                  </a:cubicBezTo>
                  <a:cubicBezTo>
                    <a:pt x="3520" y="9374"/>
                    <a:pt x="4529" y="9691"/>
                    <a:pt x="5542" y="9691"/>
                  </a:cubicBezTo>
                  <a:cubicBezTo>
                    <a:pt x="6555" y="9691"/>
                    <a:pt x="7573" y="9374"/>
                    <a:pt x="8440" y="8740"/>
                  </a:cubicBezTo>
                  <a:cubicBezTo>
                    <a:pt x="9174" y="8140"/>
                    <a:pt x="9774" y="7373"/>
                    <a:pt x="10108" y="6472"/>
                  </a:cubicBezTo>
                  <a:cubicBezTo>
                    <a:pt x="10642" y="4904"/>
                    <a:pt x="10375" y="3170"/>
                    <a:pt x="9374" y="1869"/>
                  </a:cubicBezTo>
                  <a:cubicBezTo>
                    <a:pt x="8707" y="1001"/>
                    <a:pt x="7773" y="401"/>
                    <a:pt x="6705" y="134"/>
                  </a:cubicBezTo>
                  <a:cubicBezTo>
                    <a:pt x="6405" y="59"/>
                    <a:pt x="6105" y="22"/>
                    <a:pt x="5819" y="22"/>
                  </a:cubicBezTo>
                  <a:cubicBezTo>
                    <a:pt x="5723" y="22"/>
                    <a:pt x="5630" y="26"/>
                    <a:pt x="5538" y="34"/>
                  </a:cubicBezTo>
                  <a:cubicBezTo>
                    <a:pt x="5905" y="67"/>
                    <a:pt x="6272" y="134"/>
                    <a:pt x="6672" y="234"/>
                  </a:cubicBezTo>
                  <a:cubicBezTo>
                    <a:pt x="7706" y="501"/>
                    <a:pt x="8607" y="1102"/>
                    <a:pt x="9241" y="1969"/>
                  </a:cubicBezTo>
                  <a:cubicBezTo>
                    <a:pt x="10208" y="3236"/>
                    <a:pt x="10441" y="4904"/>
                    <a:pt x="9908" y="6405"/>
                  </a:cubicBezTo>
                  <a:cubicBezTo>
                    <a:pt x="9741" y="6806"/>
                    <a:pt x="9541" y="7206"/>
                    <a:pt x="9241" y="7573"/>
                  </a:cubicBezTo>
                  <a:cubicBezTo>
                    <a:pt x="8974" y="7940"/>
                    <a:pt x="8640" y="8273"/>
                    <a:pt x="8273" y="8574"/>
                  </a:cubicBezTo>
                  <a:cubicBezTo>
                    <a:pt x="7456" y="9174"/>
                    <a:pt x="6489" y="9474"/>
                    <a:pt x="5521" y="9474"/>
                  </a:cubicBezTo>
                  <a:cubicBezTo>
                    <a:pt x="4554" y="9474"/>
                    <a:pt x="3587" y="9174"/>
                    <a:pt x="2769" y="8574"/>
                  </a:cubicBezTo>
                  <a:cubicBezTo>
                    <a:pt x="2369" y="8273"/>
                    <a:pt x="2069" y="7940"/>
                    <a:pt x="1802" y="7540"/>
                  </a:cubicBezTo>
                  <a:cubicBezTo>
                    <a:pt x="1535" y="7206"/>
                    <a:pt x="1302" y="6806"/>
                    <a:pt x="1168" y="6372"/>
                  </a:cubicBezTo>
                  <a:cubicBezTo>
                    <a:pt x="868" y="5605"/>
                    <a:pt x="801" y="4738"/>
                    <a:pt x="935" y="3937"/>
                  </a:cubicBezTo>
                  <a:cubicBezTo>
                    <a:pt x="1268" y="2136"/>
                    <a:pt x="2603" y="668"/>
                    <a:pt x="4404" y="201"/>
                  </a:cubicBezTo>
                  <a:cubicBezTo>
                    <a:pt x="4771" y="101"/>
                    <a:pt x="5138" y="67"/>
                    <a:pt x="5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5289635" y="2228642"/>
              <a:ext cx="76339" cy="64633"/>
            </a:xfrm>
            <a:custGeom>
              <a:avLst/>
              <a:gdLst/>
              <a:ahLst/>
              <a:cxnLst/>
              <a:rect l="l" t="t" r="r" b="b"/>
              <a:pathLst>
                <a:path w="3704" h="3136" extrusionOk="0">
                  <a:moveTo>
                    <a:pt x="1669" y="0"/>
                  </a:moveTo>
                  <a:cubicBezTo>
                    <a:pt x="1602" y="0"/>
                    <a:pt x="1535" y="8"/>
                    <a:pt x="1469" y="25"/>
                  </a:cubicBezTo>
                  <a:cubicBezTo>
                    <a:pt x="1135" y="92"/>
                    <a:pt x="802" y="292"/>
                    <a:pt x="601" y="559"/>
                  </a:cubicBezTo>
                  <a:cubicBezTo>
                    <a:pt x="234" y="993"/>
                    <a:pt x="168" y="1560"/>
                    <a:pt x="335" y="2060"/>
                  </a:cubicBezTo>
                  <a:cubicBezTo>
                    <a:pt x="585" y="2777"/>
                    <a:pt x="1218" y="3136"/>
                    <a:pt x="1852" y="3136"/>
                  </a:cubicBezTo>
                  <a:cubicBezTo>
                    <a:pt x="2486" y="3136"/>
                    <a:pt x="3120" y="2777"/>
                    <a:pt x="3370" y="2060"/>
                  </a:cubicBezTo>
                  <a:cubicBezTo>
                    <a:pt x="3537" y="1560"/>
                    <a:pt x="3470" y="993"/>
                    <a:pt x="3103" y="559"/>
                  </a:cubicBezTo>
                  <a:cubicBezTo>
                    <a:pt x="2903" y="292"/>
                    <a:pt x="2569" y="92"/>
                    <a:pt x="2236" y="25"/>
                  </a:cubicBezTo>
                  <a:cubicBezTo>
                    <a:pt x="2169" y="8"/>
                    <a:pt x="2102" y="0"/>
                    <a:pt x="2040" y="0"/>
                  </a:cubicBezTo>
                  <a:cubicBezTo>
                    <a:pt x="1977" y="0"/>
                    <a:pt x="1919" y="8"/>
                    <a:pt x="1869" y="25"/>
                  </a:cubicBezTo>
                  <a:cubicBezTo>
                    <a:pt x="1869" y="25"/>
                    <a:pt x="2002" y="25"/>
                    <a:pt x="2203" y="92"/>
                  </a:cubicBezTo>
                  <a:cubicBezTo>
                    <a:pt x="2536" y="192"/>
                    <a:pt x="2803" y="392"/>
                    <a:pt x="3003" y="659"/>
                  </a:cubicBezTo>
                  <a:cubicBezTo>
                    <a:pt x="3704" y="1593"/>
                    <a:pt x="3036" y="2927"/>
                    <a:pt x="1869" y="2927"/>
                  </a:cubicBezTo>
                  <a:cubicBezTo>
                    <a:pt x="668" y="2927"/>
                    <a:pt x="1" y="1593"/>
                    <a:pt x="701" y="659"/>
                  </a:cubicBezTo>
                  <a:cubicBezTo>
                    <a:pt x="902" y="392"/>
                    <a:pt x="1168" y="192"/>
                    <a:pt x="1502" y="92"/>
                  </a:cubicBezTo>
                  <a:cubicBezTo>
                    <a:pt x="1702" y="25"/>
                    <a:pt x="1869" y="25"/>
                    <a:pt x="1869" y="25"/>
                  </a:cubicBezTo>
                  <a:cubicBezTo>
                    <a:pt x="1802" y="8"/>
                    <a:pt x="1736" y="0"/>
                    <a:pt x="166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5167954" y="2260093"/>
              <a:ext cx="160202" cy="108635"/>
            </a:xfrm>
            <a:custGeom>
              <a:avLst/>
              <a:gdLst/>
              <a:ahLst/>
              <a:cxnLst/>
              <a:rect l="l" t="t" r="r" b="b"/>
              <a:pathLst>
                <a:path w="7773" h="5271" extrusionOk="0">
                  <a:moveTo>
                    <a:pt x="7773" y="0"/>
                  </a:moveTo>
                  <a:lnTo>
                    <a:pt x="4616" y="2141"/>
                  </a:lnTo>
                  <a:lnTo>
                    <a:pt x="4616" y="2141"/>
                  </a:lnTo>
                  <a:cubicBezTo>
                    <a:pt x="5682" y="1430"/>
                    <a:pt x="6744" y="718"/>
                    <a:pt x="7773" y="0"/>
                  </a:cubicBezTo>
                  <a:close/>
                  <a:moveTo>
                    <a:pt x="4616" y="2141"/>
                  </a:moveTo>
                  <a:cubicBezTo>
                    <a:pt x="3055" y="3182"/>
                    <a:pt x="1487" y="4220"/>
                    <a:pt x="1" y="5271"/>
                  </a:cubicBezTo>
                  <a:lnTo>
                    <a:pt x="4616" y="214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5167954" y="2260072"/>
              <a:ext cx="160202" cy="108656"/>
            </a:xfrm>
            <a:custGeom>
              <a:avLst/>
              <a:gdLst/>
              <a:ahLst/>
              <a:cxnLst/>
              <a:rect l="l" t="t" r="r" b="b"/>
              <a:pathLst>
                <a:path w="7773" h="5272" extrusionOk="0">
                  <a:moveTo>
                    <a:pt x="7771" y="1"/>
                  </a:moveTo>
                  <a:cubicBezTo>
                    <a:pt x="7691" y="1"/>
                    <a:pt x="5975" y="1156"/>
                    <a:pt x="3837" y="2603"/>
                  </a:cubicBezTo>
                  <a:cubicBezTo>
                    <a:pt x="1702" y="4037"/>
                    <a:pt x="1" y="5238"/>
                    <a:pt x="1" y="5272"/>
                  </a:cubicBezTo>
                  <a:cubicBezTo>
                    <a:pt x="1" y="5272"/>
                    <a:pt x="1735" y="4138"/>
                    <a:pt x="3904" y="2670"/>
                  </a:cubicBezTo>
                  <a:cubicBezTo>
                    <a:pt x="6038" y="1202"/>
                    <a:pt x="7773" y="1"/>
                    <a:pt x="7773" y="1"/>
                  </a:cubicBezTo>
                  <a:cubicBezTo>
                    <a:pt x="7772" y="1"/>
                    <a:pt x="7772" y="1"/>
                    <a:pt x="7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5148024" y="2355827"/>
              <a:ext cx="37139" cy="2597"/>
            </a:xfrm>
            <a:custGeom>
              <a:avLst/>
              <a:gdLst/>
              <a:ahLst/>
              <a:cxnLst/>
              <a:rect l="l" t="t" r="r" b="b"/>
              <a:pathLst>
                <a:path w="1802" h="126" extrusionOk="0">
                  <a:moveTo>
                    <a:pt x="438" y="0"/>
                  </a:moveTo>
                  <a:cubicBezTo>
                    <a:pt x="284" y="0"/>
                    <a:pt x="134" y="9"/>
                    <a:pt x="0" y="25"/>
                  </a:cubicBezTo>
                  <a:cubicBezTo>
                    <a:pt x="267" y="92"/>
                    <a:pt x="567" y="125"/>
                    <a:pt x="901" y="125"/>
                  </a:cubicBezTo>
                  <a:lnTo>
                    <a:pt x="1802" y="125"/>
                  </a:lnTo>
                  <a:cubicBezTo>
                    <a:pt x="1501" y="59"/>
                    <a:pt x="1201" y="25"/>
                    <a:pt x="901" y="25"/>
                  </a:cubicBezTo>
                  <a:cubicBezTo>
                    <a:pt x="751" y="9"/>
                    <a:pt x="592" y="0"/>
                    <a:pt x="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5178960" y="2357702"/>
              <a:ext cx="5523" cy="24773"/>
            </a:xfrm>
            <a:custGeom>
              <a:avLst/>
              <a:gdLst/>
              <a:ahLst/>
              <a:cxnLst/>
              <a:rect l="l" t="t" r="r" b="b"/>
              <a:pathLst>
                <a:path w="268" h="1202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67" y="168"/>
                    <a:pt x="101" y="368"/>
                    <a:pt x="67" y="601"/>
                  </a:cubicBezTo>
                  <a:cubicBezTo>
                    <a:pt x="34" y="802"/>
                    <a:pt x="0" y="1002"/>
                    <a:pt x="0" y="1202"/>
                  </a:cubicBezTo>
                  <a:cubicBezTo>
                    <a:pt x="67" y="1002"/>
                    <a:pt x="134" y="802"/>
                    <a:pt x="167" y="601"/>
                  </a:cubicBezTo>
                  <a:cubicBezTo>
                    <a:pt x="234" y="401"/>
                    <a:pt x="267" y="20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5187904" y="2353580"/>
              <a:ext cx="4823" cy="26154"/>
            </a:xfrm>
            <a:custGeom>
              <a:avLst/>
              <a:gdLst/>
              <a:ahLst/>
              <a:cxnLst/>
              <a:rect l="l" t="t" r="r" b="b"/>
              <a:pathLst>
                <a:path w="234" h="1269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34" y="201"/>
                    <a:pt x="100" y="401"/>
                    <a:pt x="67" y="635"/>
                  </a:cubicBezTo>
                  <a:cubicBezTo>
                    <a:pt x="33" y="835"/>
                    <a:pt x="0" y="1035"/>
                    <a:pt x="0" y="1268"/>
                  </a:cubicBezTo>
                  <a:cubicBezTo>
                    <a:pt x="67" y="1068"/>
                    <a:pt x="134" y="835"/>
                    <a:pt x="167" y="635"/>
                  </a:cubicBezTo>
                  <a:cubicBezTo>
                    <a:pt x="200" y="434"/>
                    <a:pt x="234" y="20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5166594" y="2347397"/>
              <a:ext cx="25453" cy="6204"/>
            </a:xfrm>
            <a:custGeom>
              <a:avLst/>
              <a:gdLst/>
              <a:ahLst/>
              <a:cxnLst/>
              <a:rect l="l" t="t" r="r" b="b"/>
              <a:pathLst>
                <a:path w="1235" h="301" extrusionOk="0">
                  <a:moveTo>
                    <a:pt x="0" y="1"/>
                  </a:moveTo>
                  <a:cubicBezTo>
                    <a:pt x="200" y="101"/>
                    <a:pt x="400" y="134"/>
                    <a:pt x="600" y="167"/>
                  </a:cubicBezTo>
                  <a:cubicBezTo>
                    <a:pt x="801" y="234"/>
                    <a:pt x="1034" y="301"/>
                    <a:pt x="1234" y="301"/>
                  </a:cubicBezTo>
                  <a:cubicBezTo>
                    <a:pt x="1034" y="201"/>
                    <a:pt x="834" y="134"/>
                    <a:pt x="634" y="101"/>
                  </a:cubicBezTo>
                  <a:cubicBezTo>
                    <a:pt x="434" y="34"/>
                    <a:pt x="20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5955833" y="1813248"/>
              <a:ext cx="371248" cy="327204"/>
            </a:xfrm>
            <a:custGeom>
              <a:avLst/>
              <a:gdLst/>
              <a:ahLst/>
              <a:cxnLst/>
              <a:rect l="l" t="t" r="r" b="b"/>
              <a:pathLst>
                <a:path w="18013" h="15876" extrusionOk="0">
                  <a:moveTo>
                    <a:pt x="9027" y="1"/>
                  </a:moveTo>
                  <a:cubicBezTo>
                    <a:pt x="8020" y="1"/>
                    <a:pt x="6996" y="193"/>
                    <a:pt x="6004" y="599"/>
                  </a:cubicBezTo>
                  <a:cubicBezTo>
                    <a:pt x="1935" y="2234"/>
                    <a:pt x="0" y="6871"/>
                    <a:pt x="1668" y="10940"/>
                  </a:cubicBezTo>
                  <a:cubicBezTo>
                    <a:pt x="2904" y="14019"/>
                    <a:pt x="5858" y="15875"/>
                    <a:pt x="8986" y="15875"/>
                  </a:cubicBezTo>
                  <a:cubicBezTo>
                    <a:pt x="9993" y="15875"/>
                    <a:pt x="11017" y="15683"/>
                    <a:pt x="12009" y="15277"/>
                  </a:cubicBezTo>
                  <a:cubicBezTo>
                    <a:pt x="16078" y="13642"/>
                    <a:pt x="18013" y="9005"/>
                    <a:pt x="16345" y="4936"/>
                  </a:cubicBezTo>
                  <a:cubicBezTo>
                    <a:pt x="15109" y="1858"/>
                    <a:pt x="12154" y="1"/>
                    <a:pt x="90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964077" y="1811619"/>
              <a:ext cx="341013" cy="330770"/>
            </a:xfrm>
            <a:custGeom>
              <a:avLst/>
              <a:gdLst/>
              <a:ahLst/>
              <a:cxnLst/>
              <a:rect l="l" t="t" r="r" b="b"/>
              <a:pathLst>
                <a:path w="16546" h="16049" extrusionOk="0">
                  <a:moveTo>
                    <a:pt x="16512" y="7517"/>
                  </a:moveTo>
                  <a:lnTo>
                    <a:pt x="16512" y="7884"/>
                  </a:lnTo>
                  <a:cubicBezTo>
                    <a:pt x="16512" y="7950"/>
                    <a:pt x="16545" y="7984"/>
                    <a:pt x="16545" y="8017"/>
                  </a:cubicBezTo>
                  <a:cubicBezTo>
                    <a:pt x="16545" y="7984"/>
                    <a:pt x="16545" y="7950"/>
                    <a:pt x="16545" y="7884"/>
                  </a:cubicBezTo>
                  <a:cubicBezTo>
                    <a:pt x="16545" y="7784"/>
                    <a:pt x="16512" y="7683"/>
                    <a:pt x="16512" y="7517"/>
                  </a:cubicBezTo>
                  <a:close/>
                  <a:moveTo>
                    <a:pt x="8538" y="1"/>
                  </a:moveTo>
                  <a:cubicBezTo>
                    <a:pt x="7622" y="1"/>
                    <a:pt x="6716" y="157"/>
                    <a:pt x="5838" y="478"/>
                  </a:cubicBezTo>
                  <a:cubicBezTo>
                    <a:pt x="5104" y="745"/>
                    <a:pt x="4437" y="1112"/>
                    <a:pt x="3803" y="1546"/>
                  </a:cubicBezTo>
                  <a:cubicBezTo>
                    <a:pt x="3503" y="1813"/>
                    <a:pt x="3169" y="2046"/>
                    <a:pt x="2902" y="2346"/>
                  </a:cubicBezTo>
                  <a:cubicBezTo>
                    <a:pt x="2602" y="2613"/>
                    <a:pt x="2335" y="2947"/>
                    <a:pt x="2102" y="3280"/>
                  </a:cubicBezTo>
                  <a:cubicBezTo>
                    <a:pt x="0" y="6082"/>
                    <a:pt x="0" y="9952"/>
                    <a:pt x="2102" y="12787"/>
                  </a:cubicBezTo>
                  <a:cubicBezTo>
                    <a:pt x="2335" y="13087"/>
                    <a:pt x="2602" y="13421"/>
                    <a:pt x="2902" y="13721"/>
                  </a:cubicBezTo>
                  <a:cubicBezTo>
                    <a:pt x="3169" y="13988"/>
                    <a:pt x="3469" y="14255"/>
                    <a:pt x="3803" y="14488"/>
                  </a:cubicBezTo>
                  <a:cubicBezTo>
                    <a:pt x="4437" y="14955"/>
                    <a:pt x="5104" y="15322"/>
                    <a:pt x="5838" y="15556"/>
                  </a:cubicBezTo>
                  <a:cubicBezTo>
                    <a:pt x="6719" y="15878"/>
                    <a:pt x="7627" y="16048"/>
                    <a:pt x="8546" y="16048"/>
                  </a:cubicBezTo>
                  <a:cubicBezTo>
                    <a:pt x="9053" y="16048"/>
                    <a:pt x="9564" y="15996"/>
                    <a:pt x="10074" y="15889"/>
                  </a:cubicBezTo>
                  <a:cubicBezTo>
                    <a:pt x="12309" y="15489"/>
                    <a:pt x="14277" y="14088"/>
                    <a:pt x="15445" y="12120"/>
                  </a:cubicBezTo>
                  <a:cubicBezTo>
                    <a:pt x="15845" y="11453"/>
                    <a:pt x="16145" y="10719"/>
                    <a:pt x="16312" y="9952"/>
                  </a:cubicBezTo>
                  <a:cubicBezTo>
                    <a:pt x="16379" y="9685"/>
                    <a:pt x="16445" y="9418"/>
                    <a:pt x="16479" y="9118"/>
                  </a:cubicBezTo>
                  <a:cubicBezTo>
                    <a:pt x="16512" y="8918"/>
                    <a:pt x="16512" y="8718"/>
                    <a:pt x="16512" y="8517"/>
                  </a:cubicBezTo>
                  <a:lnTo>
                    <a:pt x="16512" y="8150"/>
                  </a:lnTo>
                  <a:cubicBezTo>
                    <a:pt x="16512" y="8251"/>
                    <a:pt x="16479" y="8351"/>
                    <a:pt x="16479" y="8517"/>
                  </a:cubicBezTo>
                  <a:cubicBezTo>
                    <a:pt x="16479" y="8718"/>
                    <a:pt x="16445" y="8918"/>
                    <a:pt x="16412" y="9118"/>
                  </a:cubicBezTo>
                  <a:cubicBezTo>
                    <a:pt x="16379" y="9418"/>
                    <a:pt x="16312" y="9685"/>
                    <a:pt x="16245" y="9952"/>
                  </a:cubicBezTo>
                  <a:cubicBezTo>
                    <a:pt x="16045" y="10686"/>
                    <a:pt x="15745" y="11386"/>
                    <a:pt x="15345" y="12053"/>
                  </a:cubicBezTo>
                  <a:cubicBezTo>
                    <a:pt x="13889" y="14463"/>
                    <a:pt x="11299" y="15853"/>
                    <a:pt x="8600" y="15853"/>
                  </a:cubicBezTo>
                  <a:cubicBezTo>
                    <a:pt x="7712" y="15853"/>
                    <a:pt x="6813" y="15703"/>
                    <a:pt x="5938" y="15389"/>
                  </a:cubicBezTo>
                  <a:cubicBezTo>
                    <a:pt x="5204" y="15122"/>
                    <a:pt x="4537" y="14755"/>
                    <a:pt x="3936" y="14322"/>
                  </a:cubicBezTo>
                  <a:cubicBezTo>
                    <a:pt x="3636" y="14088"/>
                    <a:pt x="3336" y="13821"/>
                    <a:pt x="3069" y="13554"/>
                  </a:cubicBezTo>
                  <a:cubicBezTo>
                    <a:pt x="2769" y="13254"/>
                    <a:pt x="2535" y="12954"/>
                    <a:pt x="2302" y="12654"/>
                  </a:cubicBezTo>
                  <a:cubicBezTo>
                    <a:pt x="267" y="9885"/>
                    <a:pt x="267" y="6149"/>
                    <a:pt x="2302" y="3380"/>
                  </a:cubicBezTo>
                  <a:cubicBezTo>
                    <a:pt x="2535" y="3080"/>
                    <a:pt x="2769" y="2780"/>
                    <a:pt x="3069" y="2480"/>
                  </a:cubicBezTo>
                  <a:cubicBezTo>
                    <a:pt x="3336" y="2213"/>
                    <a:pt x="3636" y="1946"/>
                    <a:pt x="3970" y="1713"/>
                  </a:cubicBezTo>
                  <a:cubicBezTo>
                    <a:pt x="4570" y="1279"/>
                    <a:pt x="5237" y="912"/>
                    <a:pt x="5938" y="645"/>
                  </a:cubicBezTo>
                  <a:cubicBezTo>
                    <a:pt x="6820" y="329"/>
                    <a:pt x="7730" y="177"/>
                    <a:pt x="8628" y="177"/>
                  </a:cubicBezTo>
                  <a:cubicBezTo>
                    <a:pt x="11328" y="177"/>
                    <a:pt x="13926" y="1553"/>
                    <a:pt x="15378" y="3981"/>
                  </a:cubicBezTo>
                  <a:cubicBezTo>
                    <a:pt x="15778" y="4648"/>
                    <a:pt x="16078" y="5348"/>
                    <a:pt x="16279" y="6082"/>
                  </a:cubicBezTo>
                  <a:cubicBezTo>
                    <a:pt x="16345" y="6349"/>
                    <a:pt x="16412" y="6616"/>
                    <a:pt x="16445" y="6916"/>
                  </a:cubicBezTo>
                  <a:cubicBezTo>
                    <a:pt x="16479" y="7116"/>
                    <a:pt x="16512" y="7317"/>
                    <a:pt x="16512" y="7517"/>
                  </a:cubicBezTo>
                  <a:cubicBezTo>
                    <a:pt x="16512" y="7317"/>
                    <a:pt x="16512" y="7116"/>
                    <a:pt x="16479" y="6916"/>
                  </a:cubicBezTo>
                  <a:cubicBezTo>
                    <a:pt x="16445" y="6616"/>
                    <a:pt x="16379" y="6349"/>
                    <a:pt x="16312" y="6082"/>
                  </a:cubicBezTo>
                  <a:cubicBezTo>
                    <a:pt x="16145" y="5315"/>
                    <a:pt x="15845" y="4615"/>
                    <a:pt x="15445" y="3947"/>
                  </a:cubicBezTo>
                  <a:cubicBezTo>
                    <a:pt x="14277" y="1946"/>
                    <a:pt x="12309" y="578"/>
                    <a:pt x="10074" y="145"/>
                  </a:cubicBezTo>
                  <a:cubicBezTo>
                    <a:pt x="9561" y="49"/>
                    <a:pt x="9048" y="1"/>
                    <a:pt x="85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073392" y="1905684"/>
              <a:ext cx="136129" cy="142683"/>
            </a:xfrm>
            <a:custGeom>
              <a:avLst/>
              <a:gdLst/>
              <a:ahLst/>
              <a:cxnLst/>
              <a:rect l="l" t="t" r="r" b="b"/>
              <a:pathLst>
                <a:path w="6605" h="6923" extrusionOk="0">
                  <a:moveTo>
                    <a:pt x="3319" y="1"/>
                  </a:moveTo>
                  <a:cubicBezTo>
                    <a:pt x="2402" y="1"/>
                    <a:pt x="1484" y="618"/>
                    <a:pt x="1568" y="1852"/>
                  </a:cubicBezTo>
                  <a:cubicBezTo>
                    <a:pt x="1568" y="2619"/>
                    <a:pt x="2002" y="3286"/>
                    <a:pt x="2702" y="3586"/>
                  </a:cubicBezTo>
                  <a:cubicBezTo>
                    <a:pt x="0" y="4020"/>
                    <a:pt x="134" y="6922"/>
                    <a:pt x="134" y="6922"/>
                  </a:cubicBezTo>
                  <a:lnTo>
                    <a:pt x="6471" y="6922"/>
                  </a:lnTo>
                  <a:cubicBezTo>
                    <a:pt x="6471" y="6922"/>
                    <a:pt x="6605" y="3987"/>
                    <a:pt x="3970" y="3586"/>
                  </a:cubicBezTo>
                  <a:cubicBezTo>
                    <a:pt x="4637" y="3286"/>
                    <a:pt x="5070" y="2619"/>
                    <a:pt x="5070" y="1852"/>
                  </a:cubicBezTo>
                  <a:cubicBezTo>
                    <a:pt x="5154" y="618"/>
                    <a:pt x="4236" y="1"/>
                    <a:pt x="331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075453" y="1905436"/>
              <a:ext cx="132007" cy="143610"/>
            </a:xfrm>
            <a:custGeom>
              <a:avLst/>
              <a:gdLst/>
              <a:ahLst/>
              <a:cxnLst/>
              <a:rect l="l" t="t" r="r" b="b"/>
              <a:pathLst>
                <a:path w="6405" h="6968" extrusionOk="0">
                  <a:moveTo>
                    <a:pt x="4071" y="3531"/>
                  </a:moveTo>
                  <a:lnTo>
                    <a:pt x="4071" y="3531"/>
                  </a:lnTo>
                  <a:cubicBezTo>
                    <a:pt x="4071" y="3531"/>
                    <a:pt x="4070" y="3532"/>
                    <a:pt x="4070" y="3532"/>
                  </a:cubicBezTo>
                  <a:cubicBezTo>
                    <a:pt x="4069" y="3532"/>
                    <a:pt x="4069" y="3532"/>
                    <a:pt x="4069" y="3533"/>
                  </a:cubicBezTo>
                  <a:lnTo>
                    <a:pt x="4069" y="3533"/>
                  </a:lnTo>
                  <a:cubicBezTo>
                    <a:pt x="4070" y="3532"/>
                    <a:pt x="4070" y="3532"/>
                    <a:pt x="4071" y="3531"/>
                  </a:cubicBezTo>
                  <a:close/>
                  <a:moveTo>
                    <a:pt x="3215" y="0"/>
                  </a:moveTo>
                  <a:cubicBezTo>
                    <a:pt x="2874" y="0"/>
                    <a:pt x="2531" y="112"/>
                    <a:pt x="2235" y="329"/>
                  </a:cubicBezTo>
                  <a:cubicBezTo>
                    <a:pt x="1735" y="696"/>
                    <a:pt x="1435" y="1330"/>
                    <a:pt x="1468" y="1997"/>
                  </a:cubicBezTo>
                  <a:cubicBezTo>
                    <a:pt x="1468" y="2675"/>
                    <a:pt x="1866" y="3268"/>
                    <a:pt x="2426" y="3591"/>
                  </a:cubicBezTo>
                  <a:lnTo>
                    <a:pt x="2426" y="3591"/>
                  </a:lnTo>
                  <a:cubicBezTo>
                    <a:pt x="2041" y="3670"/>
                    <a:pt x="1658" y="3828"/>
                    <a:pt x="1301" y="4065"/>
                  </a:cubicBezTo>
                  <a:cubicBezTo>
                    <a:pt x="901" y="4332"/>
                    <a:pt x="601" y="4699"/>
                    <a:pt x="400" y="5133"/>
                  </a:cubicBezTo>
                  <a:cubicBezTo>
                    <a:pt x="134" y="5700"/>
                    <a:pt x="0" y="6300"/>
                    <a:pt x="0" y="6934"/>
                  </a:cubicBezTo>
                  <a:lnTo>
                    <a:pt x="0" y="6968"/>
                  </a:lnTo>
                  <a:lnTo>
                    <a:pt x="6405" y="6968"/>
                  </a:lnTo>
                  <a:lnTo>
                    <a:pt x="6405" y="6934"/>
                  </a:lnTo>
                  <a:cubicBezTo>
                    <a:pt x="6405" y="6300"/>
                    <a:pt x="6271" y="5667"/>
                    <a:pt x="5971" y="5100"/>
                  </a:cubicBezTo>
                  <a:cubicBezTo>
                    <a:pt x="5771" y="4633"/>
                    <a:pt x="5437" y="4266"/>
                    <a:pt x="5037" y="3999"/>
                  </a:cubicBezTo>
                  <a:cubicBezTo>
                    <a:pt x="4695" y="3812"/>
                    <a:pt x="4325" y="3655"/>
                    <a:pt x="3952" y="3607"/>
                  </a:cubicBezTo>
                  <a:lnTo>
                    <a:pt x="3952" y="3607"/>
                  </a:lnTo>
                  <a:cubicBezTo>
                    <a:pt x="4000" y="3582"/>
                    <a:pt x="4044" y="3557"/>
                    <a:pt x="4069" y="3533"/>
                  </a:cubicBezTo>
                  <a:lnTo>
                    <a:pt x="4069" y="3533"/>
                  </a:lnTo>
                  <a:cubicBezTo>
                    <a:pt x="4029" y="3558"/>
                    <a:pt x="3989" y="3582"/>
                    <a:pt x="3947" y="3607"/>
                  </a:cubicBezTo>
                  <a:lnTo>
                    <a:pt x="3947" y="3607"/>
                  </a:lnTo>
                  <a:cubicBezTo>
                    <a:pt x="3921" y="3603"/>
                    <a:pt x="3895" y="3601"/>
                    <a:pt x="3870" y="3598"/>
                  </a:cubicBezTo>
                  <a:lnTo>
                    <a:pt x="3870" y="3598"/>
                  </a:lnTo>
                  <a:lnTo>
                    <a:pt x="3930" y="3616"/>
                  </a:lnTo>
                  <a:lnTo>
                    <a:pt x="3930" y="3616"/>
                  </a:lnTo>
                  <a:cubicBezTo>
                    <a:pt x="3921" y="3622"/>
                    <a:pt x="3912" y="3627"/>
                    <a:pt x="3903" y="3632"/>
                  </a:cubicBezTo>
                  <a:cubicBezTo>
                    <a:pt x="3913" y="3627"/>
                    <a:pt x="3922" y="3622"/>
                    <a:pt x="3932" y="3617"/>
                  </a:cubicBezTo>
                  <a:lnTo>
                    <a:pt x="3932" y="3617"/>
                  </a:lnTo>
                  <a:lnTo>
                    <a:pt x="4203" y="3699"/>
                  </a:lnTo>
                  <a:cubicBezTo>
                    <a:pt x="4337" y="3732"/>
                    <a:pt x="4437" y="3765"/>
                    <a:pt x="4570" y="3832"/>
                  </a:cubicBezTo>
                  <a:cubicBezTo>
                    <a:pt x="4737" y="3899"/>
                    <a:pt x="4904" y="3965"/>
                    <a:pt x="5037" y="4065"/>
                  </a:cubicBezTo>
                  <a:cubicBezTo>
                    <a:pt x="5437" y="4332"/>
                    <a:pt x="5771" y="4699"/>
                    <a:pt x="5971" y="5133"/>
                  </a:cubicBezTo>
                  <a:cubicBezTo>
                    <a:pt x="6233" y="5690"/>
                    <a:pt x="6367" y="6311"/>
                    <a:pt x="6371" y="6934"/>
                  </a:cubicBezTo>
                  <a:lnTo>
                    <a:pt x="6371" y="6934"/>
                  </a:lnTo>
                  <a:lnTo>
                    <a:pt x="100" y="6901"/>
                  </a:lnTo>
                  <a:lnTo>
                    <a:pt x="100" y="6901"/>
                  </a:lnTo>
                  <a:cubicBezTo>
                    <a:pt x="105" y="6312"/>
                    <a:pt x="239" y="5724"/>
                    <a:pt x="501" y="5200"/>
                  </a:cubicBezTo>
                  <a:cubicBezTo>
                    <a:pt x="701" y="4766"/>
                    <a:pt x="1001" y="4399"/>
                    <a:pt x="1401" y="4132"/>
                  </a:cubicBezTo>
                  <a:cubicBezTo>
                    <a:pt x="1768" y="3899"/>
                    <a:pt x="2202" y="3732"/>
                    <a:pt x="2635" y="3665"/>
                  </a:cubicBezTo>
                  <a:lnTo>
                    <a:pt x="2769" y="3632"/>
                  </a:lnTo>
                  <a:lnTo>
                    <a:pt x="2635" y="3598"/>
                  </a:lnTo>
                  <a:cubicBezTo>
                    <a:pt x="2613" y="3588"/>
                    <a:pt x="2591" y="3577"/>
                    <a:pt x="2569" y="3565"/>
                  </a:cubicBezTo>
                  <a:lnTo>
                    <a:pt x="2569" y="3565"/>
                  </a:lnTo>
                  <a:lnTo>
                    <a:pt x="2569" y="3565"/>
                  </a:lnTo>
                  <a:cubicBezTo>
                    <a:pt x="2569" y="3565"/>
                    <a:pt x="2568" y="3565"/>
                    <a:pt x="2568" y="3565"/>
                  </a:cubicBezTo>
                  <a:lnTo>
                    <a:pt x="2568" y="3565"/>
                  </a:lnTo>
                  <a:cubicBezTo>
                    <a:pt x="1973" y="3255"/>
                    <a:pt x="1600" y="2673"/>
                    <a:pt x="1568" y="1997"/>
                  </a:cubicBezTo>
                  <a:cubicBezTo>
                    <a:pt x="1535" y="1364"/>
                    <a:pt x="1801" y="763"/>
                    <a:pt x="2335" y="396"/>
                  </a:cubicBezTo>
                  <a:cubicBezTo>
                    <a:pt x="2616" y="195"/>
                    <a:pt x="2946" y="91"/>
                    <a:pt x="3273" y="91"/>
                  </a:cubicBezTo>
                  <a:cubicBezTo>
                    <a:pt x="3489" y="91"/>
                    <a:pt x="3704" y="137"/>
                    <a:pt x="3903" y="229"/>
                  </a:cubicBezTo>
                  <a:cubicBezTo>
                    <a:pt x="4370" y="396"/>
                    <a:pt x="4704" y="796"/>
                    <a:pt x="4870" y="1230"/>
                  </a:cubicBezTo>
                  <a:cubicBezTo>
                    <a:pt x="5004" y="1630"/>
                    <a:pt x="5004" y="2031"/>
                    <a:pt x="4904" y="2398"/>
                  </a:cubicBezTo>
                  <a:cubicBezTo>
                    <a:pt x="4837" y="2698"/>
                    <a:pt x="4704" y="2965"/>
                    <a:pt x="4503" y="3165"/>
                  </a:cubicBezTo>
                  <a:cubicBezTo>
                    <a:pt x="4378" y="3315"/>
                    <a:pt x="4234" y="3428"/>
                    <a:pt x="4071" y="3531"/>
                  </a:cubicBezTo>
                  <a:lnTo>
                    <a:pt x="4071" y="3531"/>
                  </a:lnTo>
                  <a:cubicBezTo>
                    <a:pt x="4237" y="3464"/>
                    <a:pt x="4404" y="3331"/>
                    <a:pt x="4537" y="3198"/>
                  </a:cubicBezTo>
                  <a:cubicBezTo>
                    <a:pt x="4737" y="2965"/>
                    <a:pt x="4870" y="2698"/>
                    <a:pt x="4937" y="2431"/>
                  </a:cubicBezTo>
                  <a:cubicBezTo>
                    <a:pt x="5037" y="2031"/>
                    <a:pt x="5037" y="1597"/>
                    <a:pt x="4904" y="1230"/>
                  </a:cubicBezTo>
                  <a:cubicBezTo>
                    <a:pt x="4737" y="763"/>
                    <a:pt x="4370" y="363"/>
                    <a:pt x="3903" y="163"/>
                  </a:cubicBezTo>
                  <a:cubicBezTo>
                    <a:pt x="3685" y="54"/>
                    <a:pt x="345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5464264" y="2634329"/>
              <a:ext cx="611890" cy="570835"/>
            </a:xfrm>
            <a:custGeom>
              <a:avLst/>
              <a:gdLst/>
              <a:ahLst/>
              <a:cxnLst/>
              <a:rect l="l" t="t" r="r" b="b"/>
              <a:pathLst>
                <a:path w="29689" h="27697" extrusionOk="0">
                  <a:moveTo>
                    <a:pt x="14837" y="0"/>
                  </a:moveTo>
                  <a:cubicBezTo>
                    <a:pt x="8093" y="0"/>
                    <a:pt x="2195" y="4920"/>
                    <a:pt x="1135" y="11764"/>
                  </a:cubicBezTo>
                  <a:cubicBezTo>
                    <a:pt x="1" y="19336"/>
                    <a:pt x="5204" y="26407"/>
                    <a:pt x="12776" y="27542"/>
                  </a:cubicBezTo>
                  <a:cubicBezTo>
                    <a:pt x="13471" y="27646"/>
                    <a:pt x="14162" y="27697"/>
                    <a:pt x="14844" y="27697"/>
                  </a:cubicBezTo>
                  <a:cubicBezTo>
                    <a:pt x="21568" y="27697"/>
                    <a:pt x="27491" y="22777"/>
                    <a:pt x="28521" y="15933"/>
                  </a:cubicBezTo>
                  <a:cubicBezTo>
                    <a:pt x="29689" y="8361"/>
                    <a:pt x="24485" y="1289"/>
                    <a:pt x="16913" y="155"/>
                  </a:cubicBezTo>
                  <a:cubicBezTo>
                    <a:pt x="16215" y="51"/>
                    <a:pt x="15522" y="0"/>
                    <a:pt x="1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5478011" y="2642326"/>
              <a:ext cx="577513" cy="574092"/>
            </a:xfrm>
            <a:custGeom>
              <a:avLst/>
              <a:gdLst/>
              <a:ahLst/>
              <a:cxnLst/>
              <a:rect l="l" t="t" r="r" b="b"/>
              <a:pathLst>
                <a:path w="28021" h="27855" extrusionOk="0">
                  <a:moveTo>
                    <a:pt x="14078" y="1"/>
                  </a:moveTo>
                  <a:lnTo>
                    <a:pt x="13144" y="68"/>
                  </a:lnTo>
                  <a:cubicBezTo>
                    <a:pt x="13010" y="101"/>
                    <a:pt x="12843" y="101"/>
                    <a:pt x="12677" y="101"/>
                  </a:cubicBezTo>
                  <a:lnTo>
                    <a:pt x="12210" y="168"/>
                  </a:lnTo>
                  <a:cubicBezTo>
                    <a:pt x="11909" y="201"/>
                    <a:pt x="11609" y="234"/>
                    <a:pt x="11276" y="301"/>
                  </a:cubicBezTo>
                  <a:cubicBezTo>
                    <a:pt x="10008" y="601"/>
                    <a:pt x="8774" y="1035"/>
                    <a:pt x="7606" y="1635"/>
                  </a:cubicBezTo>
                  <a:cubicBezTo>
                    <a:pt x="7306" y="1802"/>
                    <a:pt x="7039" y="2002"/>
                    <a:pt x="6739" y="2169"/>
                  </a:cubicBezTo>
                  <a:cubicBezTo>
                    <a:pt x="6439" y="2336"/>
                    <a:pt x="6172" y="2536"/>
                    <a:pt x="5905" y="2736"/>
                  </a:cubicBezTo>
                  <a:cubicBezTo>
                    <a:pt x="5338" y="3136"/>
                    <a:pt x="4804" y="3603"/>
                    <a:pt x="4337" y="4070"/>
                  </a:cubicBezTo>
                  <a:cubicBezTo>
                    <a:pt x="3837" y="4571"/>
                    <a:pt x="3370" y="5138"/>
                    <a:pt x="2970" y="5705"/>
                  </a:cubicBezTo>
                  <a:cubicBezTo>
                    <a:pt x="2102" y="6872"/>
                    <a:pt x="1402" y="8140"/>
                    <a:pt x="968" y="9541"/>
                  </a:cubicBezTo>
                  <a:cubicBezTo>
                    <a:pt x="1" y="12376"/>
                    <a:pt x="1" y="15479"/>
                    <a:pt x="968" y="18347"/>
                  </a:cubicBezTo>
                  <a:cubicBezTo>
                    <a:pt x="1402" y="19715"/>
                    <a:pt x="2102" y="21016"/>
                    <a:pt x="2970" y="22183"/>
                  </a:cubicBezTo>
                  <a:cubicBezTo>
                    <a:pt x="3770" y="23318"/>
                    <a:pt x="4771" y="24318"/>
                    <a:pt x="5905" y="25119"/>
                  </a:cubicBezTo>
                  <a:cubicBezTo>
                    <a:pt x="6172" y="25352"/>
                    <a:pt x="6439" y="25519"/>
                    <a:pt x="6739" y="25719"/>
                  </a:cubicBezTo>
                  <a:cubicBezTo>
                    <a:pt x="7039" y="25886"/>
                    <a:pt x="7306" y="26053"/>
                    <a:pt x="7606" y="26220"/>
                  </a:cubicBezTo>
                  <a:cubicBezTo>
                    <a:pt x="8207" y="26520"/>
                    <a:pt x="8807" y="26787"/>
                    <a:pt x="9441" y="27020"/>
                  </a:cubicBezTo>
                  <a:cubicBezTo>
                    <a:pt x="10041" y="27254"/>
                    <a:pt x="10642" y="27420"/>
                    <a:pt x="11276" y="27554"/>
                  </a:cubicBezTo>
                  <a:cubicBezTo>
                    <a:pt x="11609" y="27621"/>
                    <a:pt x="11909" y="27654"/>
                    <a:pt x="12210" y="27721"/>
                  </a:cubicBezTo>
                  <a:lnTo>
                    <a:pt x="12677" y="27787"/>
                  </a:lnTo>
                  <a:cubicBezTo>
                    <a:pt x="12843" y="27821"/>
                    <a:pt x="13010" y="27821"/>
                    <a:pt x="13144" y="27821"/>
                  </a:cubicBezTo>
                  <a:lnTo>
                    <a:pt x="14078" y="27854"/>
                  </a:lnTo>
                  <a:cubicBezTo>
                    <a:pt x="14378" y="27854"/>
                    <a:pt x="14678" y="27821"/>
                    <a:pt x="14978" y="27821"/>
                  </a:cubicBezTo>
                  <a:cubicBezTo>
                    <a:pt x="15579" y="27787"/>
                    <a:pt x="16146" y="27721"/>
                    <a:pt x="16746" y="27621"/>
                  </a:cubicBezTo>
                  <a:cubicBezTo>
                    <a:pt x="20649" y="26853"/>
                    <a:pt x="24051" y="24452"/>
                    <a:pt x="26086" y="21016"/>
                  </a:cubicBezTo>
                  <a:cubicBezTo>
                    <a:pt x="26787" y="19882"/>
                    <a:pt x="27287" y="18614"/>
                    <a:pt x="27621" y="17313"/>
                  </a:cubicBezTo>
                  <a:cubicBezTo>
                    <a:pt x="27721" y="16846"/>
                    <a:pt x="27821" y="16379"/>
                    <a:pt x="27887" y="15879"/>
                  </a:cubicBezTo>
                  <a:cubicBezTo>
                    <a:pt x="27921" y="15679"/>
                    <a:pt x="27954" y="15479"/>
                    <a:pt x="27954" y="15312"/>
                  </a:cubicBezTo>
                  <a:cubicBezTo>
                    <a:pt x="27987" y="15112"/>
                    <a:pt x="27987" y="14978"/>
                    <a:pt x="27987" y="14811"/>
                  </a:cubicBezTo>
                  <a:cubicBezTo>
                    <a:pt x="27987" y="14545"/>
                    <a:pt x="27987" y="14311"/>
                    <a:pt x="27987" y="14144"/>
                  </a:cubicBezTo>
                  <a:cubicBezTo>
                    <a:pt x="27954" y="14311"/>
                    <a:pt x="27921" y="14545"/>
                    <a:pt x="27921" y="14811"/>
                  </a:cubicBezTo>
                  <a:cubicBezTo>
                    <a:pt x="27921" y="14945"/>
                    <a:pt x="27921" y="15145"/>
                    <a:pt x="27921" y="15312"/>
                  </a:cubicBezTo>
                  <a:cubicBezTo>
                    <a:pt x="27887" y="15445"/>
                    <a:pt x="27854" y="15679"/>
                    <a:pt x="27821" y="15879"/>
                  </a:cubicBezTo>
                  <a:cubicBezTo>
                    <a:pt x="27754" y="16346"/>
                    <a:pt x="27654" y="16846"/>
                    <a:pt x="27520" y="17313"/>
                  </a:cubicBezTo>
                  <a:cubicBezTo>
                    <a:pt x="27220" y="18581"/>
                    <a:pt x="26687" y="19815"/>
                    <a:pt x="25986" y="20983"/>
                  </a:cubicBezTo>
                  <a:cubicBezTo>
                    <a:pt x="23951" y="24352"/>
                    <a:pt x="20582" y="26687"/>
                    <a:pt x="16713" y="27420"/>
                  </a:cubicBezTo>
                  <a:cubicBezTo>
                    <a:pt x="16146" y="27521"/>
                    <a:pt x="15579" y="27587"/>
                    <a:pt x="14978" y="27621"/>
                  </a:cubicBezTo>
                  <a:cubicBezTo>
                    <a:pt x="14678" y="27654"/>
                    <a:pt x="14378" y="27654"/>
                    <a:pt x="14078" y="27654"/>
                  </a:cubicBezTo>
                  <a:lnTo>
                    <a:pt x="13177" y="27621"/>
                  </a:lnTo>
                  <a:cubicBezTo>
                    <a:pt x="13043" y="27621"/>
                    <a:pt x="12877" y="27621"/>
                    <a:pt x="12710" y="27587"/>
                  </a:cubicBezTo>
                  <a:lnTo>
                    <a:pt x="12276" y="27521"/>
                  </a:lnTo>
                  <a:cubicBezTo>
                    <a:pt x="11976" y="27454"/>
                    <a:pt x="11642" y="27420"/>
                    <a:pt x="11342" y="27354"/>
                  </a:cubicBezTo>
                  <a:cubicBezTo>
                    <a:pt x="10708" y="27220"/>
                    <a:pt x="10108" y="27054"/>
                    <a:pt x="9508" y="26820"/>
                  </a:cubicBezTo>
                  <a:cubicBezTo>
                    <a:pt x="8907" y="26620"/>
                    <a:pt x="8307" y="26353"/>
                    <a:pt x="7706" y="26053"/>
                  </a:cubicBezTo>
                  <a:cubicBezTo>
                    <a:pt x="7439" y="25886"/>
                    <a:pt x="7173" y="25686"/>
                    <a:pt x="6872" y="25519"/>
                  </a:cubicBezTo>
                  <a:cubicBezTo>
                    <a:pt x="6606" y="25352"/>
                    <a:pt x="6305" y="25152"/>
                    <a:pt x="6038" y="24952"/>
                  </a:cubicBezTo>
                  <a:cubicBezTo>
                    <a:pt x="4938" y="24151"/>
                    <a:pt x="3937" y="23151"/>
                    <a:pt x="3136" y="22050"/>
                  </a:cubicBezTo>
                  <a:cubicBezTo>
                    <a:pt x="2269" y="20882"/>
                    <a:pt x="1635" y="19615"/>
                    <a:pt x="1168" y="18247"/>
                  </a:cubicBezTo>
                  <a:cubicBezTo>
                    <a:pt x="234" y="15445"/>
                    <a:pt x="234" y="12410"/>
                    <a:pt x="1168" y="9608"/>
                  </a:cubicBezTo>
                  <a:cubicBezTo>
                    <a:pt x="1602" y="8240"/>
                    <a:pt x="2269" y="6972"/>
                    <a:pt x="3136" y="5805"/>
                  </a:cubicBezTo>
                  <a:cubicBezTo>
                    <a:pt x="3537" y="5238"/>
                    <a:pt x="4004" y="4704"/>
                    <a:pt x="4471" y="4237"/>
                  </a:cubicBezTo>
                  <a:cubicBezTo>
                    <a:pt x="4971" y="3737"/>
                    <a:pt x="5471" y="3303"/>
                    <a:pt x="6038" y="2903"/>
                  </a:cubicBezTo>
                  <a:cubicBezTo>
                    <a:pt x="6305" y="2669"/>
                    <a:pt x="6572" y="2503"/>
                    <a:pt x="6872" y="2336"/>
                  </a:cubicBezTo>
                  <a:cubicBezTo>
                    <a:pt x="7139" y="2169"/>
                    <a:pt x="7406" y="1969"/>
                    <a:pt x="7706" y="1802"/>
                  </a:cubicBezTo>
                  <a:cubicBezTo>
                    <a:pt x="8273" y="1502"/>
                    <a:pt x="8874" y="1235"/>
                    <a:pt x="9474" y="1035"/>
                  </a:cubicBezTo>
                  <a:cubicBezTo>
                    <a:pt x="10075" y="801"/>
                    <a:pt x="10708" y="635"/>
                    <a:pt x="11309" y="501"/>
                  </a:cubicBezTo>
                  <a:cubicBezTo>
                    <a:pt x="11642" y="434"/>
                    <a:pt x="11943" y="401"/>
                    <a:pt x="12243" y="334"/>
                  </a:cubicBezTo>
                  <a:lnTo>
                    <a:pt x="12710" y="268"/>
                  </a:lnTo>
                  <a:cubicBezTo>
                    <a:pt x="12843" y="234"/>
                    <a:pt x="13010" y="234"/>
                    <a:pt x="13177" y="234"/>
                  </a:cubicBezTo>
                  <a:lnTo>
                    <a:pt x="14078" y="201"/>
                  </a:lnTo>
                  <a:cubicBezTo>
                    <a:pt x="14378" y="201"/>
                    <a:pt x="14678" y="234"/>
                    <a:pt x="14978" y="234"/>
                  </a:cubicBezTo>
                  <a:cubicBezTo>
                    <a:pt x="15545" y="268"/>
                    <a:pt x="16146" y="334"/>
                    <a:pt x="16713" y="434"/>
                  </a:cubicBezTo>
                  <a:cubicBezTo>
                    <a:pt x="18814" y="801"/>
                    <a:pt x="20782" y="1702"/>
                    <a:pt x="22484" y="3003"/>
                  </a:cubicBezTo>
                  <a:cubicBezTo>
                    <a:pt x="23885" y="4070"/>
                    <a:pt x="25085" y="5371"/>
                    <a:pt x="25986" y="6906"/>
                  </a:cubicBezTo>
                  <a:cubicBezTo>
                    <a:pt x="26687" y="8040"/>
                    <a:pt x="27220" y="9274"/>
                    <a:pt x="27520" y="10575"/>
                  </a:cubicBezTo>
                  <a:cubicBezTo>
                    <a:pt x="27654" y="11042"/>
                    <a:pt x="27754" y="11509"/>
                    <a:pt x="27821" y="11976"/>
                  </a:cubicBezTo>
                  <a:cubicBezTo>
                    <a:pt x="27854" y="12210"/>
                    <a:pt x="27887" y="12376"/>
                    <a:pt x="27921" y="12576"/>
                  </a:cubicBezTo>
                  <a:cubicBezTo>
                    <a:pt x="27921" y="12743"/>
                    <a:pt x="27921" y="12910"/>
                    <a:pt x="27921" y="13043"/>
                  </a:cubicBezTo>
                  <a:cubicBezTo>
                    <a:pt x="27954" y="13344"/>
                    <a:pt x="27954" y="13544"/>
                    <a:pt x="27987" y="13711"/>
                  </a:cubicBezTo>
                  <a:cubicBezTo>
                    <a:pt x="27987" y="13844"/>
                    <a:pt x="27987" y="13911"/>
                    <a:pt x="27987" y="13911"/>
                  </a:cubicBezTo>
                  <a:cubicBezTo>
                    <a:pt x="27987" y="13911"/>
                    <a:pt x="28021" y="13877"/>
                    <a:pt x="28021" y="13711"/>
                  </a:cubicBezTo>
                  <a:cubicBezTo>
                    <a:pt x="27987" y="13544"/>
                    <a:pt x="27987" y="13344"/>
                    <a:pt x="27987" y="13043"/>
                  </a:cubicBezTo>
                  <a:cubicBezTo>
                    <a:pt x="27954" y="12910"/>
                    <a:pt x="27987" y="12710"/>
                    <a:pt x="27954" y="12576"/>
                  </a:cubicBezTo>
                  <a:cubicBezTo>
                    <a:pt x="27954" y="12410"/>
                    <a:pt x="27921" y="12176"/>
                    <a:pt x="27887" y="11976"/>
                  </a:cubicBezTo>
                  <a:cubicBezTo>
                    <a:pt x="27821" y="11509"/>
                    <a:pt x="27754" y="11009"/>
                    <a:pt x="27621" y="10542"/>
                  </a:cubicBezTo>
                  <a:cubicBezTo>
                    <a:pt x="27287" y="9241"/>
                    <a:pt x="26787" y="8007"/>
                    <a:pt x="26119" y="6839"/>
                  </a:cubicBezTo>
                  <a:cubicBezTo>
                    <a:pt x="24085" y="3403"/>
                    <a:pt x="20649" y="1002"/>
                    <a:pt x="16746" y="268"/>
                  </a:cubicBezTo>
                  <a:cubicBezTo>
                    <a:pt x="16146" y="134"/>
                    <a:pt x="15579" y="68"/>
                    <a:pt x="14978" y="68"/>
                  </a:cubicBezTo>
                  <a:cubicBezTo>
                    <a:pt x="14678" y="34"/>
                    <a:pt x="14378" y="1"/>
                    <a:pt x="14078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5600393" y="2776188"/>
              <a:ext cx="337571" cy="302946"/>
            </a:xfrm>
            <a:custGeom>
              <a:avLst/>
              <a:gdLst/>
              <a:ahLst/>
              <a:cxnLst/>
              <a:rect l="l" t="t" r="r" b="b"/>
              <a:pathLst>
                <a:path w="16379" h="14699" extrusionOk="0">
                  <a:moveTo>
                    <a:pt x="8222" y="0"/>
                  </a:moveTo>
                  <a:cubicBezTo>
                    <a:pt x="6473" y="0"/>
                    <a:pt x="4715" y="622"/>
                    <a:pt x="3303" y="1878"/>
                  </a:cubicBezTo>
                  <a:cubicBezTo>
                    <a:pt x="267" y="4580"/>
                    <a:pt x="0" y="9217"/>
                    <a:pt x="2736" y="12253"/>
                  </a:cubicBezTo>
                  <a:cubicBezTo>
                    <a:pt x="4181" y="13876"/>
                    <a:pt x="6179" y="14698"/>
                    <a:pt x="8190" y="14698"/>
                  </a:cubicBezTo>
                  <a:cubicBezTo>
                    <a:pt x="9939" y="14698"/>
                    <a:pt x="11698" y="14076"/>
                    <a:pt x="13110" y="12820"/>
                  </a:cubicBezTo>
                  <a:cubicBezTo>
                    <a:pt x="16112" y="10118"/>
                    <a:pt x="16379" y="5481"/>
                    <a:pt x="13677" y="2446"/>
                  </a:cubicBezTo>
                  <a:cubicBezTo>
                    <a:pt x="12232" y="822"/>
                    <a:pt x="10233" y="0"/>
                    <a:pt x="822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5616881" y="2774519"/>
              <a:ext cx="305955" cy="306244"/>
            </a:xfrm>
            <a:custGeom>
              <a:avLst/>
              <a:gdLst/>
              <a:ahLst/>
              <a:cxnLst/>
              <a:rect l="l" t="t" r="r" b="b"/>
              <a:pathLst>
                <a:path w="14845" h="14859" extrusionOk="0">
                  <a:moveTo>
                    <a:pt x="7406" y="1"/>
                  </a:moveTo>
                  <a:cubicBezTo>
                    <a:pt x="7105" y="1"/>
                    <a:pt x="6804" y="20"/>
                    <a:pt x="6506" y="58"/>
                  </a:cubicBezTo>
                  <a:cubicBezTo>
                    <a:pt x="4404" y="325"/>
                    <a:pt x="2503" y="1492"/>
                    <a:pt x="1302" y="3227"/>
                  </a:cubicBezTo>
                  <a:cubicBezTo>
                    <a:pt x="902" y="3827"/>
                    <a:pt x="568" y="4461"/>
                    <a:pt x="368" y="5162"/>
                  </a:cubicBezTo>
                  <a:cubicBezTo>
                    <a:pt x="301" y="5395"/>
                    <a:pt x="234" y="5662"/>
                    <a:pt x="168" y="5929"/>
                  </a:cubicBezTo>
                  <a:cubicBezTo>
                    <a:pt x="168" y="6029"/>
                    <a:pt x="101" y="6129"/>
                    <a:pt x="101" y="6229"/>
                  </a:cubicBezTo>
                  <a:lnTo>
                    <a:pt x="101" y="6463"/>
                  </a:lnTo>
                  <a:cubicBezTo>
                    <a:pt x="68" y="6629"/>
                    <a:pt x="68" y="6730"/>
                    <a:pt x="68" y="6830"/>
                  </a:cubicBezTo>
                  <a:lnTo>
                    <a:pt x="134" y="6496"/>
                  </a:lnTo>
                  <a:cubicBezTo>
                    <a:pt x="134" y="6396"/>
                    <a:pt x="134" y="6329"/>
                    <a:pt x="168" y="6229"/>
                  </a:cubicBezTo>
                  <a:cubicBezTo>
                    <a:pt x="168" y="6129"/>
                    <a:pt x="201" y="6029"/>
                    <a:pt x="234" y="5929"/>
                  </a:cubicBezTo>
                  <a:cubicBezTo>
                    <a:pt x="268" y="5662"/>
                    <a:pt x="335" y="5429"/>
                    <a:pt x="435" y="5195"/>
                  </a:cubicBezTo>
                  <a:cubicBezTo>
                    <a:pt x="635" y="4495"/>
                    <a:pt x="968" y="3861"/>
                    <a:pt x="1369" y="3294"/>
                  </a:cubicBezTo>
                  <a:cubicBezTo>
                    <a:pt x="2772" y="1282"/>
                    <a:pt x="5029" y="172"/>
                    <a:pt x="7357" y="172"/>
                  </a:cubicBezTo>
                  <a:cubicBezTo>
                    <a:pt x="8348" y="172"/>
                    <a:pt x="9352" y="374"/>
                    <a:pt x="10308" y="792"/>
                  </a:cubicBezTo>
                  <a:cubicBezTo>
                    <a:pt x="10642" y="925"/>
                    <a:pt x="10942" y="1092"/>
                    <a:pt x="11242" y="1259"/>
                  </a:cubicBezTo>
                  <a:cubicBezTo>
                    <a:pt x="11543" y="1459"/>
                    <a:pt x="11809" y="1659"/>
                    <a:pt x="12076" y="1893"/>
                  </a:cubicBezTo>
                  <a:cubicBezTo>
                    <a:pt x="12643" y="2360"/>
                    <a:pt x="13110" y="2927"/>
                    <a:pt x="13511" y="3527"/>
                  </a:cubicBezTo>
                  <a:cubicBezTo>
                    <a:pt x="13911" y="4161"/>
                    <a:pt x="14211" y="4862"/>
                    <a:pt x="14411" y="5595"/>
                  </a:cubicBezTo>
                  <a:cubicBezTo>
                    <a:pt x="14611" y="6363"/>
                    <a:pt x="14678" y="7130"/>
                    <a:pt x="14645" y="7930"/>
                  </a:cubicBezTo>
                  <a:cubicBezTo>
                    <a:pt x="14578" y="8698"/>
                    <a:pt x="14411" y="9465"/>
                    <a:pt x="14111" y="10165"/>
                  </a:cubicBezTo>
                  <a:cubicBezTo>
                    <a:pt x="13844" y="10866"/>
                    <a:pt x="13444" y="11533"/>
                    <a:pt x="12944" y="12100"/>
                  </a:cubicBezTo>
                  <a:cubicBezTo>
                    <a:pt x="12710" y="12400"/>
                    <a:pt x="12443" y="12667"/>
                    <a:pt x="12176" y="12901"/>
                  </a:cubicBezTo>
                  <a:cubicBezTo>
                    <a:pt x="11909" y="13134"/>
                    <a:pt x="11609" y="13368"/>
                    <a:pt x="11309" y="13534"/>
                  </a:cubicBezTo>
                  <a:cubicBezTo>
                    <a:pt x="11009" y="13735"/>
                    <a:pt x="10709" y="13901"/>
                    <a:pt x="10375" y="14068"/>
                  </a:cubicBezTo>
                  <a:cubicBezTo>
                    <a:pt x="10075" y="14202"/>
                    <a:pt x="9741" y="14335"/>
                    <a:pt x="9408" y="14435"/>
                  </a:cubicBezTo>
                  <a:cubicBezTo>
                    <a:pt x="8738" y="14629"/>
                    <a:pt x="8057" y="14723"/>
                    <a:pt x="7384" y="14723"/>
                  </a:cubicBezTo>
                  <a:cubicBezTo>
                    <a:pt x="4707" y="14723"/>
                    <a:pt x="2154" y="13245"/>
                    <a:pt x="902" y="10766"/>
                  </a:cubicBezTo>
                  <a:cubicBezTo>
                    <a:pt x="568" y="10132"/>
                    <a:pt x="335" y="9465"/>
                    <a:pt x="201" y="8764"/>
                  </a:cubicBezTo>
                  <a:cubicBezTo>
                    <a:pt x="134" y="8498"/>
                    <a:pt x="101" y="8264"/>
                    <a:pt x="101" y="7997"/>
                  </a:cubicBezTo>
                  <a:cubicBezTo>
                    <a:pt x="68" y="7864"/>
                    <a:pt x="68" y="7764"/>
                    <a:pt x="68" y="7697"/>
                  </a:cubicBezTo>
                  <a:lnTo>
                    <a:pt x="68" y="7096"/>
                  </a:lnTo>
                  <a:cubicBezTo>
                    <a:pt x="68" y="7030"/>
                    <a:pt x="68" y="6996"/>
                    <a:pt x="68" y="6963"/>
                  </a:cubicBezTo>
                  <a:cubicBezTo>
                    <a:pt x="34" y="6996"/>
                    <a:pt x="34" y="7030"/>
                    <a:pt x="34" y="7096"/>
                  </a:cubicBezTo>
                  <a:lnTo>
                    <a:pt x="34" y="7430"/>
                  </a:lnTo>
                  <a:cubicBezTo>
                    <a:pt x="34" y="7497"/>
                    <a:pt x="1" y="7597"/>
                    <a:pt x="34" y="7697"/>
                  </a:cubicBezTo>
                  <a:cubicBezTo>
                    <a:pt x="68" y="7797"/>
                    <a:pt x="68" y="7897"/>
                    <a:pt x="68" y="7997"/>
                  </a:cubicBezTo>
                  <a:cubicBezTo>
                    <a:pt x="68" y="8264"/>
                    <a:pt x="101" y="8531"/>
                    <a:pt x="134" y="8764"/>
                  </a:cubicBezTo>
                  <a:cubicBezTo>
                    <a:pt x="268" y="9465"/>
                    <a:pt x="501" y="10165"/>
                    <a:pt x="802" y="10799"/>
                  </a:cubicBezTo>
                  <a:cubicBezTo>
                    <a:pt x="1769" y="12701"/>
                    <a:pt x="3503" y="14102"/>
                    <a:pt x="5538" y="14635"/>
                  </a:cubicBezTo>
                  <a:cubicBezTo>
                    <a:pt x="6144" y="14784"/>
                    <a:pt x="6764" y="14859"/>
                    <a:pt x="7382" y="14859"/>
                  </a:cubicBezTo>
                  <a:cubicBezTo>
                    <a:pt x="8431" y="14859"/>
                    <a:pt x="9476" y="14642"/>
                    <a:pt x="10442" y="14202"/>
                  </a:cubicBezTo>
                  <a:cubicBezTo>
                    <a:pt x="10775" y="14068"/>
                    <a:pt x="11109" y="13868"/>
                    <a:pt x="11409" y="13668"/>
                  </a:cubicBezTo>
                  <a:cubicBezTo>
                    <a:pt x="11709" y="13468"/>
                    <a:pt x="12010" y="13268"/>
                    <a:pt x="12276" y="13034"/>
                  </a:cubicBezTo>
                  <a:cubicBezTo>
                    <a:pt x="12577" y="12767"/>
                    <a:pt x="12843" y="12500"/>
                    <a:pt x="13077" y="12200"/>
                  </a:cubicBezTo>
                  <a:cubicBezTo>
                    <a:pt x="13577" y="11600"/>
                    <a:pt x="13978" y="10933"/>
                    <a:pt x="14278" y="10232"/>
                  </a:cubicBezTo>
                  <a:cubicBezTo>
                    <a:pt x="14578" y="9465"/>
                    <a:pt x="14745" y="8698"/>
                    <a:pt x="14812" y="7897"/>
                  </a:cubicBezTo>
                  <a:cubicBezTo>
                    <a:pt x="14845" y="7096"/>
                    <a:pt x="14778" y="6296"/>
                    <a:pt x="14578" y="5529"/>
                  </a:cubicBezTo>
                  <a:cubicBezTo>
                    <a:pt x="14378" y="4795"/>
                    <a:pt x="14078" y="4061"/>
                    <a:pt x="13644" y="3427"/>
                  </a:cubicBezTo>
                  <a:cubicBezTo>
                    <a:pt x="13244" y="2793"/>
                    <a:pt x="12743" y="2226"/>
                    <a:pt x="12176" y="1759"/>
                  </a:cubicBezTo>
                  <a:cubicBezTo>
                    <a:pt x="11909" y="1526"/>
                    <a:pt x="11609" y="1292"/>
                    <a:pt x="11309" y="1126"/>
                  </a:cubicBezTo>
                  <a:cubicBezTo>
                    <a:pt x="11009" y="925"/>
                    <a:pt x="10709" y="759"/>
                    <a:pt x="10375" y="625"/>
                  </a:cubicBezTo>
                  <a:cubicBezTo>
                    <a:pt x="9424" y="214"/>
                    <a:pt x="8414" y="1"/>
                    <a:pt x="74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5766077" y="2930392"/>
              <a:ext cx="72197" cy="2082"/>
            </a:xfrm>
            <a:custGeom>
              <a:avLst/>
              <a:gdLst/>
              <a:ahLst/>
              <a:cxnLst/>
              <a:rect l="l" t="t" r="r" b="b"/>
              <a:pathLst>
                <a:path w="3503" h="101" extrusionOk="0">
                  <a:moveTo>
                    <a:pt x="0" y="0"/>
                  </a:moveTo>
                  <a:lnTo>
                    <a:pt x="67" y="67"/>
                  </a:lnTo>
                  <a:lnTo>
                    <a:pt x="67" y="101"/>
                  </a:lnTo>
                  <a:lnTo>
                    <a:pt x="3503" y="101"/>
                  </a:lnTo>
                  <a:cubicBezTo>
                    <a:pt x="3370" y="67"/>
                    <a:pt x="3236" y="34"/>
                    <a:pt x="3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5767458" y="2801147"/>
              <a:ext cx="2762" cy="26133"/>
            </a:xfrm>
            <a:custGeom>
              <a:avLst/>
              <a:gdLst/>
              <a:ahLst/>
              <a:cxnLst/>
              <a:rect l="l" t="t" r="r" b="b"/>
              <a:pathLst>
                <a:path w="134" h="1268" extrusionOk="0">
                  <a:moveTo>
                    <a:pt x="100" y="0"/>
                  </a:moveTo>
                  <a:cubicBezTo>
                    <a:pt x="0" y="434"/>
                    <a:pt x="0" y="834"/>
                    <a:pt x="100" y="1268"/>
                  </a:cubicBezTo>
                  <a:cubicBezTo>
                    <a:pt x="134" y="834"/>
                    <a:pt x="134" y="4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5820384" y="2821777"/>
              <a:ext cx="17889" cy="17889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4" y="234"/>
                    <a:pt x="234" y="534"/>
                    <a:pt x="1" y="867"/>
                  </a:cubicBezTo>
                  <a:cubicBezTo>
                    <a:pt x="334" y="600"/>
                    <a:pt x="601" y="334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5856823" y="2865759"/>
              <a:ext cx="21331" cy="13087"/>
            </a:xfrm>
            <a:custGeom>
              <a:avLst/>
              <a:gdLst/>
              <a:ahLst/>
              <a:cxnLst/>
              <a:rect l="l" t="t" r="r" b="b"/>
              <a:pathLst>
                <a:path w="1035" h="635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835" y="34"/>
                    <a:pt x="668" y="134"/>
                    <a:pt x="501" y="268"/>
                  </a:cubicBezTo>
                  <a:cubicBezTo>
                    <a:pt x="301" y="368"/>
                    <a:pt x="134" y="468"/>
                    <a:pt x="1" y="635"/>
                  </a:cubicBezTo>
                  <a:cubicBezTo>
                    <a:pt x="201" y="568"/>
                    <a:pt x="368" y="468"/>
                    <a:pt x="534" y="334"/>
                  </a:cubicBezTo>
                  <a:cubicBezTo>
                    <a:pt x="734" y="234"/>
                    <a:pt x="901" y="134"/>
                    <a:pt x="1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5867828" y="2930042"/>
              <a:ext cx="34398" cy="2082"/>
            </a:xfrm>
            <a:custGeom>
              <a:avLst/>
              <a:gdLst/>
              <a:ahLst/>
              <a:cxnLst/>
              <a:rect l="l" t="t" r="r" b="b"/>
              <a:pathLst>
                <a:path w="1669" h="101" extrusionOk="0">
                  <a:moveTo>
                    <a:pt x="822" y="1"/>
                  </a:moveTo>
                  <a:cubicBezTo>
                    <a:pt x="542" y="1"/>
                    <a:pt x="267" y="17"/>
                    <a:pt x="0" y="51"/>
                  </a:cubicBezTo>
                  <a:cubicBezTo>
                    <a:pt x="267" y="84"/>
                    <a:pt x="542" y="101"/>
                    <a:pt x="822" y="101"/>
                  </a:cubicBezTo>
                  <a:cubicBezTo>
                    <a:pt x="1101" y="101"/>
                    <a:pt x="1385" y="84"/>
                    <a:pt x="1668" y="51"/>
                  </a:cubicBezTo>
                  <a:cubicBezTo>
                    <a:pt x="1385" y="17"/>
                    <a:pt x="1101" y="1"/>
                    <a:pt x="8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5628587" y="2927981"/>
              <a:ext cx="33017" cy="2082"/>
            </a:xfrm>
            <a:custGeom>
              <a:avLst/>
              <a:gdLst/>
              <a:ahLst/>
              <a:cxnLst/>
              <a:rect l="l" t="t" r="r" b="b"/>
              <a:pathLst>
                <a:path w="1602" h="101" extrusionOk="0">
                  <a:moveTo>
                    <a:pt x="801" y="1"/>
                  </a:moveTo>
                  <a:cubicBezTo>
                    <a:pt x="534" y="1"/>
                    <a:pt x="267" y="17"/>
                    <a:pt x="0" y="51"/>
                  </a:cubicBezTo>
                  <a:cubicBezTo>
                    <a:pt x="267" y="84"/>
                    <a:pt x="534" y="101"/>
                    <a:pt x="801" y="101"/>
                  </a:cubicBezTo>
                  <a:cubicBezTo>
                    <a:pt x="1067" y="101"/>
                    <a:pt x="1334" y="84"/>
                    <a:pt x="1601" y="51"/>
                  </a:cubicBezTo>
                  <a:cubicBezTo>
                    <a:pt x="1334" y="17"/>
                    <a:pt x="1067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5652639" y="2977836"/>
              <a:ext cx="26154" cy="20631"/>
            </a:xfrm>
            <a:custGeom>
              <a:avLst/>
              <a:gdLst/>
              <a:ahLst/>
              <a:cxnLst/>
              <a:rect l="l" t="t" r="r" b="b"/>
              <a:pathLst>
                <a:path w="1269" h="1001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01" y="100"/>
                    <a:pt x="801" y="267"/>
                    <a:pt x="601" y="434"/>
                  </a:cubicBezTo>
                  <a:cubicBezTo>
                    <a:pt x="367" y="601"/>
                    <a:pt x="167" y="801"/>
                    <a:pt x="1" y="1001"/>
                  </a:cubicBezTo>
                  <a:cubicBezTo>
                    <a:pt x="234" y="867"/>
                    <a:pt x="434" y="701"/>
                    <a:pt x="668" y="534"/>
                  </a:cubicBezTo>
                  <a:cubicBezTo>
                    <a:pt x="868" y="367"/>
                    <a:pt x="1068" y="200"/>
                    <a:pt x="1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5703505" y="3015635"/>
              <a:ext cx="17209" cy="28895"/>
            </a:xfrm>
            <a:custGeom>
              <a:avLst/>
              <a:gdLst/>
              <a:ahLst/>
              <a:cxnLst/>
              <a:rect l="l" t="t" r="r" b="b"/>
              <a:pathLst>
                <a:path w="835" h="14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5" y="168"/>
                    <a:pt x="468" y="401"/>
                    <a:pt x="335" y="635"/>
                  </a:cubicBezTo>
                  <a:cubicBezTo>
                    <a:pt x="168" y="868"/>
                    <a:pt x="68" y="1135"/>
                    <a:pt x="1" y="1402"/>
                  </a:cubicBezTo>
                  <a:cubicBezTo>
                    <a:pt x="134" y="1168"/>
                    <a:pt x="268" y="935"/>
                    <a:pt x="401" y="701"/>
                  </a:cubicBezTo>
                  <a:cubicBezTo>
                    <a:pt x="568" y="468"/>
                    <a:pt x="701" y="234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768138" y="3029382"/>
              <a:ext cx="2082" cy="34398"/>
            </a:xfrm>
            <a:custGeom>
              <a:avLst/>
              <a:gdLst/>
              <a:ahLst/>
              <a:cxnLst/>
              <a:rect l="l" t="t" r="r" b="b"/>
              <a:pathLst>
                <a:path w="101" h="1669" extrusionOk="0">
                  <a:moveTo>
                    <a:pt x="67" y="1"/>
                  </a:moveTo>
                  <a:cubicBezTo>
                    <a:pt x="1" y="568"/>
                    <a:pt x="1" y="1135"/>
                    <a:pt x="67" y="1669"/>
                  </a:cubicBezTo>
                  <a:cubicBezTo>
                    <a:pt x="101" y="1135"/>
                    <a:pt x="101" y="56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818323" y="3018397"/>
              <a:ext cx="25453" cy="22712"/>
            </a:xfrm>
            <a:custGeom>
              <a:avLst/>
              <a:gdLst/>
              <a:ahLst/>
              <a:cxnLst/>
              <a:rect l="l" t="t" r="r" b="b"/>
              <a:pathLst>
                <a:path w="1235" h="1102" extrusionOk="0">
                  <a:moveTo>
                    <a:pt x="1" y="0"/>
                  </a:moveTo>
                  <a:cubicBezTo>
                    <a:pt x="301" y="434"/>
                    <a:pt x="734" y="834"/>
                    <a:pt x="1235" y="1101"/>
                  </a:cubicBezTo>
                  <a:cubicBezTo>
                    <a:pt x="1035" y="901"/>
                    <a:pt x="835" y="701"/>
                    <a:pt x="601" y="534"/>
                  </a:cubicBezTo>
                  <a:cubicBezTo>
                    <a:pt x="401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5857503" y="2981258"/>
              <a:ext cx="21352" cy="22032"/>
            </a:xfrm>
            <a:custGeom>
              <a:avLst/>
              <a:gdLst/>
              <a:ahLst/>
              <a:cxnLst/>
              <a:rect l="l" t="t" r="r" b="b"/>
              <a:pathLst>
                <a:path w="1036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01"/>
                    <a:pt x="301" y="401"/>
                    <a:pt x="468" y="568"/>
                  </a:cubicBezTo>
                  <a:cubicBezTo>
                    <a:pt x="635" y="735"/>
                    <a:pt x="835" y="902"/>
                    <a:pt x="1035" y="1068"/>
                  </a:cubicBezTo>
                  <a:cubicBezTo>
                    <a:pt x="902" y="835"/>
                    <a:pt x="735" y="668"/>
                    <a:pt x="535" y="501"/>
                  </a:cubicBezTo>
                  <a:cubicBezTo>
                    <a:pt x="368" y="301"/>
                    <a:pt x="2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5658142" y="2863698"/>
              <a:ext cx="18590" cy="1859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168"/>
                    <a:pt x="267" y="334"/>
                    <a:pt x="401" y="468"/>
                  </a:cubicBezTo>
                  <a:cubicBezTo>
                    <a:pt x="567" y="635"/>
                    <a:pt x="734" y="768"/>
                    <a:pt x="901" y="901"/>
                  </a:cubicBezTo>
                  <a:cubicBezTo>
                    <a:pt x="801" y="701"/>
                    <a:pt x="634" y="535"/>
                    <a:pt x="501" y="401"/>
                  </a:cubicBezTo>
                  <a:cubicBezTo>
                    <a:pt x="334" y="234"/>
                    <a:pt x="167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5701444" y="2818336"/>
              <a:ext cx="18590" cy="18570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67"/>
                    <a:pt x="268" y="334"/>
                    <a:pt x="435" y="467"/>
                  </a:cubicBezTo>
                  <a:cubicBezTo>
                    <a:pt x="568" y="634"/>
                    <a:pt x="735" y="767"/>
                    <a:pt x="902" y="901"/>
                  </a:cubicBezTo>
                  <a:cubicBezTo>
                    <a:pt x="801" y="701"/>
                    <a:pt x="668" y="534"/>
                    <a:pt x="501" y="401"/>
                  </a:cubicBezTo>
                  <a:cubicBezTo>
                    <a:pt x="334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183388" y="3217057"/>
              <a:ext cx="268136" cy="260799"/>
            </a:xfrm>
            <a:custGeom>
              <a:avLst/>
              <a:gdLst/>
              <a:ahLst/>
              <a:cxnLst/>
              <a:rect l="l" t="t" r="r" b="b"/>
              <a:pathLst>
                <a:path w="13010" h="12654" extrusionOk="0">
                  <a:moveTo>
                    <a:pt x="6786" y="0"/>
                  </a:moveTo>
                  <a:cubicBezTo>
                    <a:pt x="6042" y="0"/>
                    <a:pt x="5308" y="126"/>
                    <a:pt x="4604" y="368"/>
                  </a:cubicBezTo>
                  <a:cubicBezTo>
                    <a:pt x="3436" y="802"/>
                    <a:pt x="2402" y="1569"/>
                    <a:pt x="1668" y="2570"/>
                  </a:cubicBezTo>
                  <a:cubicBezTo>
                    <a:pt x="0" y="4805"/>
                    <a:pt x="0" y="7840"/>
                    <a:pt x="1668" y="10075"/>
                  </a:cubicBezTo>
                  <a:cubicBezTo>
                    <a:pt x="2402" y="11076"/>
                    <a:pt x="3436" y="11843"/>
                    <a:pt x="4604" y="12277"/>
                  </a:cubicBezTo>
                  <a:cubicBezTo>
                    <a:pt x="5288" y="12534"/>
                    <a:pt x="6000" y="12653"/>
                    <a:pt x="6721" y="12653"/>
                  </a:cubicBezTo>
                  <a:cubicBezTo>
                    <a:pt x="7125" y="12653"/>
                    <a:pt x="7532" y="12616"/>
                    <a:pt x="7939" y="12544"/>
                  </a:cubicBezTo>
                  <a:cubicBezTo>
                    <a:pt x="9707" y="12210"/>
                    <a:pt x="11275" y="11109"/>
                    <a:pt x="12176" y="9542"/>
                  </a:cubicBezTo>
                  <a:cubicBezTo>
                    <a:pt x="12476" y="9041"/>
                    <a:pt x="12709" y="8474"/>
                    <a:pt x="12843" y="7874"/>
                  </a:cubicBezTo>
                  <a:cubicBezTo>
                    <a:pt x="12909" y="7674"/>
                    <a:pt x="12943" y="7440"/>
                    <a:pt x="12976" y="7240"/>
                  </a:cubicBezTo>
                  <a:cubicBezTo>
                    <a:pt x="12976" y="7073"/>
                    <a:pt x="13010" y="6906"/>
                    <a:pt x="13010" y="6740"/>
                  </a:cubicBezTo>
                  <a:lnTo>
                    <a:pt x="13010" y="6439"/>
                  </a:lnTo>
                  <a:cubicBezTo>
                    <a:pt x="13010" y="6406"/>
                    <a:pt x="13010" y="6373"/>
                    <a:pt x="13010" y="6339"/>
                  </a:cubicBezTo>
                  <a:cubicBezTo>
                    <a:pt x="12976" y="6840"/>
                    <a:pt x="12876" y="7373"/>
                    <a:pt x="12776" y="7874"/>
                  </a:cubicBezTo>
                  <a:cubicBezTo>
                    <a:pt x="12609" y="8441"/>
                    <a:pt x="12376" y="8975"/>
                    <a:pt x="12076" y="9508"/>
                  </a:cubicBezTo>
                  <a:cubicBezTo>
                    <a:pt x="11142" y="11009"/>
                    <a:pt x="9640" y="12043"/>
                    <a:pt x="7906" y="12377"/>
                  </a:cubicBezTo>
                  <a:cubicBezTo>
                    <a:pt x="7532" y="12445"/>
                    <a:pt x="7158" y="12478"/>
                    <a:pt x="6787" y="12478"/>
                  </a:cubicBezTo>
                  <a:cubicBezTo>
                    <a:pt x="6065" y="12478"/>
                    <a:pt x="5353" y="12352"/>
                    <a:pt x="4670" y="12110"/>
                  </a:cubicBezTo>
                  <a:cubicBezTo>
                    <a:pt x="4103" y="11910"/>
                    <a:pt x="3603" y="11643"/>
                    <a:pt x="3136" y="11276"/>
                  </a:cubicBezTo>
                  <a:cubicBezTo>
                    <a:pt x="2635" y="10909"/>
                    <a:pt x="2202" y="10476"/>
                    <a:pt x="1835" y="9975"/>
                  </a:cubicBezTo>
                  <a:cubicBezTo>
                    <a:pt x="234" y="7807"/>
                    <a:pt x="234" y="4872"/>
                    <a:pt x="1835" y="2737"/>
                  </a:cubicBezTo>
                  <a:cubicBezTo>
                    <a:pt x="2202" y="2236"/>
                    <a:pt x="2635" y="1769"/>
                    <a:pt x="3136" y="1436"/>
                  </a:cubicBezTo>
                  <a:cubicBezTo>
                    <a:pt x="3603" y="1069"/>
                    <a:pt x="4103" y="769"/>
                    <a:pt x="4670" y="602"/>
                  </a:cubicBezTo>
                  <a:cubicBezTo>
                    <a:pt x="5370" y="341"/>
                    <a:pt x="6091" y="216"/>
                    <a:pt x="6802" y="216"/>
                  </a:cubicBezTo>
                  <a:cubicBezTo>
                    <a:pt x="8906" y="216"/>
                    <a:pt x="10929" y="1309"/>
                    <a:pt x="12076" y="3204"/>
                  </a:cubicBezTo>
                  <a:cubicBezTo>
                    <a:pt x="12376" y="3704"/>
                    <a:pt x="12609" y="4271"/>
                    <a:pt x="12776" y="4838"/>
                  </a:cubicBezTo>
                  <a:cubicBezTo>
                    <a:pt x="12876" y="5339"/>
                    <a:pt x="12976" y="5839"/>
                    <a:pt x="13010" y="6339"/>
                  </a:cubicBezTo>
                  <a:cubicBezTo>
                    <a:pt x="13010" y="6306"/>
                    <a:pt x="13010" y="6239"/>
                    <a:pt x="13010" y="6206"/>
                  </a:cubicBezTo>
                  <a:lnTo>
                    <a:pt x="13010" y="5906"/>
                  </a:lnTo>
                  <a:cubicBezTo>
                    <a:pt x="13010" y="5739"/>
                    <a:pt x="12976" y="5605"/>
                    <a:pt x="12976" y="5439"/>
                  </a:cubicBezTo>
                  <a:cubicBezTo>
                    <a:pt x="12943" y="5205"/>
                    <a:pt x="12909" y="5005"/>
                    <a:pt x="12843" y="4772"/>
                  </a:cubicBezTo>
                  <a:cubicBezTo>
                    <a:pt x="12709" y="4204"/>
                    <a:pt x="12476" y="3637"/>
                    <a:pt x="12176" y="3104"/>
                  </a:cubicBezTo>
                  <a:cubicBezTo>
                    <a:pt x="11242" y="1536"/>
                    <a:pt x="9707" y="468"/>
                    <a:pt x="7939" y="102"/>
                  </a:cubicBezTo>
                  <a:cubicBezTo>
                    <a:pt x="7554" y="34"/>
                    <a:pt x="7169" y="0"/>
                    <a:pt x="6786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264509" y="3291088"/>
              <a:ext cx="110634" cy="128524"/>
            </a:xfrm>
            <a:custGeom>
              <a:avLst/>
              <a:gdLst/>
              <a:ahLst/>
              <a:cxnLst/>
              <a:rect l="l" t="t" r="r" b="b"/>
              <a:pathLst>
                <a:path w="5368" h="6236" extrusionOk="0">
                  <a:moveTo>
                    <a:pt x="4037" y="4182"/>
                  </a:moveTo>
                  <a:cubicBezTo>
                    <a:pt x="4042" y="4182"/>
                    <a:pt x="4048" y="4182"/>
                    <a:pt x="4054" y="4182"/>
                  </a:cubicBezTo>
                  <a:lnTo>
                    <a:pt x="4054" y="4182"/>
                  </a:lnTo>
                  <a:cubicBezTo>
                    <a:pt x="4059" y="4182"/>
                    <a:pt x="4065" y="4182"/>
                    <a:pt x="4070" y="4182"/>
                  </a:cubicBezTo>
                  <a:close/>
                  <a:moveTo>
                    <a:pt x="4053" y="0"/>
                  </a:moveTo>
                  <a:cubicBezTo>
                    <a:pt x="3545" y="0"/>
                    <a:pt x="3036" y="361"/>
                    <a:pt x="3036" y="1013"/>
                  </a:cubicBezTo>
                  <a:cubicBezTo>
                    <a:pt x="3036" y="1146"/>
                    <a:pt x="3036" y="1246"/>
                    <a:pt x="3069" y="1346"/>
                  </a:cubicBezTo>
                  <a:cubicBezTo>
                    <a:pt x="2902" y="1480"/>
                    <a:pt x="2702" y="1647"/>
                    <a:pt x="2502" y="1813"/>
                  </a:cubicBezTo>
                  <a:cubicBezTo>
                    <a:pt x="2269" y="1980"/>
                    <a:pt x="2069" y="2147"/>
                    <a:pt x="1868" y="2314"/>
                  </a:cubicBezTo>
                  <a:cubicBezTo>
                    <a:pt x="1665" y="2123"/>
                    <a:pt x="1418" y="2034"/>
                    <a:pt x="1175" y="2034"/>
                  </a:cubicBezTo>
                  <a:cubicBezTo>
                    <a:pt x="781" y="2034"/>
                    <a:pt x="399" y="2268"/>
                    <a:pt x="234" y="2681"/>
                  </a:cubicBezTo>
                  <a:cubicBezTo>
                    <a:pt x="0" y="3348"/>
                    <a:pt x="467" y="4048"/>
                    <a:pt x="1201" y="4048"/>
                  </a:cubicBezTo>
                  <a:cubicBezTo>
                    <a:pt x="1368" y="4048"/>
                    <a:pt x="1535" y="4015"/>
                    <a:pt x="1668" y="3948"/>
                  </a:cubicBezTo>
                  <a:lnTo>
                    <a:pt x="2235" y="4315"/>
                  </a:lnTo>
                  <a:cubicBezTo>
                    <a:pt x="2569" y="4549"/>
                    <a:pt x="2869" y="4749"/>
                    <a:pt x="3103" y="4882"/>
                  </a:cubicBezTo>
                  <a:cubicBezTo>
                    <a:pt x="3036" y="5016"/>
                    <a:pt x="3036" y="5149"/>
                    <a:pt x="3036" y="5316"/>
                  </a:cubicBezTo>
                  <a:cubicBezTo>
                    <a:pt x="3079" y="5882"/>
                    <a:pt x="3564" y="6235"/>
                    <a:pt x="4053" y="6235"/>
                  </a:cubicBezTo>
                  <a:cubicBezTo>
                    <a:pt x="4313" y="6235"/>
                    <a:pt x="4574" y="6136"/>
                    <a:pt x="4770" y="5916"/>
                  </a:cubicBezTo>
                  <a:cubicBezTo>
                    <a:pt x="5367" y="5253"/>
                    <a:pt x="4943" y="4195"/>
                    <a:pt x="4054" y="4182"/>
                  </a:cubicBezTo>
                  <a:lnTo>
                    <a:pt x="4054" y="4182"/>
                  </a:lnTo>
                  <a:cubicBezTo>
                    <a:pt x="3694" y="4188"/>
                    <a:pt x="3400" y="4386"/>
                    <a:pt x="3236" y="4649"/>
                  </a:cubicBezTo>
                  <a:cubicBezTo>
                    <a:pt x="3003" y="4482"/>
                    <a:pt x="2736" y="4282"/>
                    <a:pt x="2402" y="4082"/>
                  </a:cubicBezTo>
                  <a:lnTo>
                    <a:pt x="1902" y="3748"/>
                  </a:lnTo>
                  <a:cubicBezTo>
                    <a:pt x="2269" y="3414"/>
                    <a:pt x="2302" y="2881"/>
                    <a:pt x="2035" y="2480"/>
                  </a:cubicBezTo>
                  <a:cubicBezTo>
                    <a:pt x="2235" y="2347"/>
                    <a:pt x="2469" y="2180"/>
                    <a:pt x="2669" y="2013"/>
                  </a:cubicBezTo>
                  <a:cubicBezTo>
                    <a:pt x="2869" y="1813"/>
                    <a:pt x="3036" y="1713"/>
                    <a:pt x="3203" y="1580"/>
                  </a:cubicBezTo>
                  <a:cubicBezTo>
                    <a:pt x="3412" y="1899"/>
                    <a:pt x="3716" y="2037"/>
                    <a:pt x="4017" y="2037"/>
                  </a:cubicBezTo>
                  <a:cubicBezTo>
                    <a:pt x="4628" y="2037"/>
                    <a:pt x="5227" y="1472"/>
                    <a:pt x="5004" y="713"/>
                  </a:cubicBezTo>
                  <a:cubicBezTo>
                    <a:pt x="4857" y="226"/>
                    <a:pt x="4455" y="0"/>
                    <a:pt x="405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6269641" y="3290634"/>
              <a:ext cx="104451" cy="132790"/>
            </a:xfrm>
            <a:custGeom>
              <a:avLst/>
              <a:gdLst/>
              <a:ahLst/>
              <a:cxnLst/>
              <a:rect l="l" t="t" r="r" b="b"/>
              <a:pathLst>
                <a:path w="5068" h="6443" extrusionOk="0">
                  <a:moveTo>
                    <a:pt x="873" y="2114"/>
                  </a:moveTo>
                  <a:cubicBezTo>
                    <a:pt x="449" y="2155"/>
                    <a:pt x="60" y="2472"/>
                    <a:pt x="18" y="2969"/>
                  </a:cubicBezTo>
                  <a:cubicBezTo>
                    <a:pt x="1" y="3102"/>
                    <a:pt x="12" y="3228"/>
                    <a:pt x="44" y="3345"/>
                  </a:cubicBezTo>
                  <a:lnTo>
                    <a:pt x="44" y="3345"/>
                  </a:lnTo>
                  <a:cubicBezTo>
                    <a:pt x="28" y="2867"/>
                    <a:pt x="422" y="2300"/>
                    <a:pt x="873" y="2114"/>
                  </a:cubicBezTo>
                  <a:close/>
                  <a:moveTo>
                    <a:pt x="3795" y="1"/>
                  </a:moveTo>
                  <a:cubicBezTo>
                    <a:pt x="3702" y="1"/>
                    <a:pt x="3610" y="12"/>
                    <a:pt x="3521" y="34"/>
                  </a:cubicBezTo>
                  <a:cubicBezTo>
                    <a:pt x="3221" y="101"/>
                    <a:pt x="2987" y="301"/>
                    <a:pt x="2887" y="568"/>
                  </a:cubicBezTo>
                  <a:cubicBezTo>
                    <a:pt x="2730" y="787"/>
                    <a:pt x="2721" y="1066"/>
                    <a:pt x="2803" y="1348"/>
                  </a:cubicBezTo>
                  <a:lnTo>
                    <a:pt x="2803" y="1348"/>
                  </a:lnTo>
                  <a:lnTo>
                    <a:pt x="2220" y="1802"/>
                  </a:lnTo>
                  <a:lnTo>
                    <a:pt x="1638" y="2254"/>
                  </a:lnTo>
                  <a:lnTo>
                    <a:pt x="1638" y="2254"/>
                  </a:lnTo>
                  <a:cubicBezTo>
                    <a:pt x="1495" y="2112"/>
                    <a:pt x="1334" y="2051"/>
                    <a:pt x="1170" y="2051"/>
                  </a:cubicBezTo>
                  <a:cubicBezTo>
                    <a:pt x="1071" y="2051"/>
                    <a:pt x="971" y="2074"/>
                    <a:pt x="873" y="2114"/>
                  </a:cubicBezTo>
                  <a:lnTo>
                    <a:pt x="873" y="2114"/>
                  </a:lnTo>
                  <a:cubicBezTo>
                    <a:pt x="904" y="2111"/>
                    <a:pt x="936" y="2110"/>
                    <a:pt x="967" y="2110"/>
                  </a:cubicBezTo>
                  <a:cubicBezTo>
                    <a:pt x="1197" y="2110"/>
                    <a:pt x="1430" y="2191"/>
                    <a:pt x="1619" y="2369"/>
                  </a:cubicBezTo>
                  <a:lnTo>
                    <a:pt x="1653" y="2402"/>
                  </a:lnTo>
                  <a:lnTo>
                    <a:pt x="1686" y="2369"/>
                  </a:lnTo>
                  <a:lnTo>
                    <a:pt x="2287" y="1869"/>
                  </a:lnTo>
                  <a:lnTo>
                    <a:pt x="2887" y="1435"/>
                  </a:lnTo>
                  <a:lnTo>
                    <a:pt x="2920" y="1435"/>
                  </a:lnTo>
                  <a:lnTo>
                    <a:pt x="2920" y="1402"/>
                  </a:lnTo>
                  <a:cubicBezTo>
                    <a:pt x="2820" y="1135"/>
                    <a:pt x="2820" y="868"/>
                    <a:pt x="2954" y="634"/>
                  </a:cubicBezTo>
                  <a:cubicBezTo>
                    <a:pt x="3145" y="265"/>
                    <a:pt x="3482" y="98"/>
                    <a:pt x="3818" y="98"/>
                  </a:cubicBezTo>
                  <a:cubicBezTo>
                    <a:pt x="4302" y="98"/>
                    <a:pt x="4782" y="444"/>
                    <a:pt x="4822" y="1035"/>
                  </a:cubicBezTo>
                  <a:cubicBezTo>
                    <a:pt x="4843" y="1662"/>
                    <a:pt x="4340" y="2053"/>
                    <a:pt x="3830" y="2053"/>
                  </a:cubicBezTo>
                  <a:cubicBezTo>
                    <a:pt x="3526" y="2053"/>
                    <a:pt x="3220" y="1913"/>
                    <a:pt x="3020" y="1602"/>
                  </a:cubicBezTo>
                  <a:lnTo>
                    <a:pt x="3020" y="1568"/>
                  </a:lnTo>
                  <a:lnTo>
                    <a:pt x="2987" y="1602"/>
                  </a:lnTo>
                  <a:cubicBezTo>
                    <a:pt x="2592" y="1931"/>
                    <a:pt x="2197" y="2227"/>
                    <a:pt x="1835" y="2491"/>
                  </a:cubicBezTo>
                  <a:lnTo>
                    <a:pt x="1835" y="2491"/>
                  </a:lnTo>
                  <a:cubicBezTo>
                    <a:pt x="1830" y="2484"/>
                    <a:pt x="1825" y="2477"/>
                    <a:pt x="1820" y="2469"/>
                  </a:cubicBezTo>
                  <a:lnTo>
                    <a:pt x="1820" y="2469"/>
                  </a:lnTo>
                  <a:lnTo>
                    <a:pt x="1820" y="2536"/>
                  </a:lnTo>
                  <a:cubicBezTo>
                    <a:pt x="2053" y="2936"/>
                    <a:pt x="2020" y="3470"/>
                    <a:pt x="1686" y="3770"/>
                  </a:cubicBezTo>
                  <a:lnTo>
                    <a:pt x="1653" y="3803"/>
                  </a:lnTo>
                  <a:lnTo>
                    <a:pt x="1686" y="3803"/>
                  </a:lnTo>
                  <a:cubicBezTo>
                    <a:pt x="2220" y="4170"/>
                    <a:pt x="2653" y="4471"/>
                    <a:pt x="2987" y="4704"/>
                  </a:cubicBezTo>
                  <a:cubicBezTo>
                    <a:pt x="3120" y="4504"/>
                    <a:pt x="3321" y="4337"/>
                    <a:pt x="3554" y="4270"/>
                  </a:cubicBezTo>
                  <a:cubicBezTo>
                    <a:pt x="3621" y="4237"/>
                    <a:pt x="3721" y="4237"/>
                    <a:pt x="3821" y="4237"/>
                  </a:cubicBezTo>
                  <a:cubicBezTo>
                    <a:pt x="3788" y="4226"/>
                    <a:pt x="3754" y="4222"/>
                    <a:pt x="3722" y="4222"/>
                  </a:cubicBezTo>
                  <a:cubicBezTo>
                    <a:pt x="3658" y="4222"/>
                    <a:pt x="3599" y="4237"/>
                    <a:pt x="3554" y="4237"/>
                  </a:cubicBezTo>
                  <a:cubicBezTo>
                    <a:pt x="3327" y="4302"/>
                    <a:pt x="3099" y="4462"/>
                    <a:pt x="2964" y="4655"/>
                  </a:cubicBezTo>
                  <a:lnTo>
                    <a:pt x="2964" y="4655"/>
                  </a:lnTo>
                  <a:cubicBezTo>
                    <a:pt x="2639" y="4425"/>
                    <a:pt x="2220" y="4105"/>
                    <a:pt x="1707" y="3783"/>
                  </a:cubicBezTo>
                  <a:lnTo>
                    <a:pt x="1707" y="3783"/>
                  </a:lnTo>
                  <a:cubicBezTo>
                    <a:pt x="2043" y="3459"/>
                    <a:pt x="2109" y="2933"/>
                    <a:pt x="1849" y="2514"/>
                  </a:cubicBezTo>
                  <a:lnTo>
                    <a:pt x="1849" y="2514"/>
                  </a:lnTo>
                  <a:cubicBezTo>
                    <a:pt x="2201" y="2258"/>
                    <a:pt x="2583" y="1970"/>
                    <a:pt x="2966" y="1653"/>
                  </a:cubicBezTo>
                  <a:lnTo>
                    <a:pt x="2966" y="1653"/>
                  </a:lnTo>
                  <a:cubicBezTo>
                    <a:pt x="3185" y="1970"/>
                    <a:pt x="3496" y="2106"/>
                    <a:pt x="3804" y="2106"/>
                  </a:cubicBezTo>
                  <a:cubicBezTo>
                    <a:pt x="4443" y="2106"/>
                    <a:pt x="5068" y="1518"/>
                    <a:pt x="4822" y="735"/>
                  </a:cubicBezTo>
                  <a:cubicBezTo>
                    <a:pt x="4722" y="501"/>
                    <a:pt x="4555" y="268"/>
                    <a:pt x="4321" y="134"/>
                  </a:cubicBezTo>
                  <a:cubicBezTo>
                    <a:pt x="4166" y="45"/>
                    <a:pt x="3980" y="1"/>
                    <a:pt x="3795" y="1"/>
                  </a:cubicBezTo>
                  <a:close/>
                  <a:moveTo>
                    <a:pt x="44" y="3345"/>
                  </a:moveTo>
                  <a:cubicBezTo>
                    <a:pt x="52" y="3584"/>
                    <a:pt x="162" y="3801"/>
                    <a:pt x="419" y="3937"/>
                  </a:cubicBezTo>
                  <a:cubicBezTo>
                    <a:pt x="569" y="4037"/>
                    <a:pt x="744" y="4087"/>
                    <a:pt x="923" y="4087"/>
                  </a:cubicBezTo>
                  <a:cubicBezTo>
                    <a:pt x="1096" y="4087"/>
                    <a:pt x="1272" y="4041"/>
                    <a:pt x="1434" y="3948"/>
                  </a:cubicBezTo>
                  <a:lnTo>
                    <a:pt x="1434" y="3948"/>
                  </a:lnTo>
                  <a:cubicBezTo>
                    <a:pt x="1893" y="4307"/>
                    <a:pt x="2383" y="4602"/>
                    <a:pt x="2842" y="4897"/>
                  </a:cubicBezTo>
                  <a:lnTo>
                    <a:pt x="2842" y="4897"/>
                  </a:lnTo>
                  <a:cubicBezTo>
                    <a:pt x="2690" y="5258"/>
                    <a:pt x="2759" y="5679"/>
                    <a:pt x="2987" y="6005"/>
                  </a:cubicBezTo>
                  <a:cubicBezTo>
                    <a:pt x="3201" y="6280"/>
                    <a:pt x="3526" y="6443"/>
                    <a:pt x="3861" y="6443"/>
                  </a:cubicBezTo>
                  <a:cubicBezTo>
                    <a:pt x="3892" y="6443"/>
                    <a:pt x="3923" y="6441"/>
                    <a:pt x="3954" y="6439"/>
                  </a:cubicBezTo>
                  <a:cubicBezTo>
                    <a:pt x="4255" y="6372"/>
                    <a:pt x="4555" y="6172"/>
                    <a:pt x="4688" y="5905"/>
                  </a:cubicBezTo>
                  <a:cubicBezTo>
                    <a:pt x="4822" y="5671"/>
                    <a:pt x="4855" y="5371"/>
                    <a:pt x="4822" y="5104"/>
                  </a:cubicBezTo>
                  <a:cubicBezTo>
                    <a:pt x="4755" y="4737"/>
                    <a:pt x="4521" y="4437"/>
                    <a:pt x="4188" y="4270"/>
                  </a:cubicBezTo>
                  <a:cubicBezTo>
                    <a:pt x="4054" y="4237"/>
                    <a:pt x="3954" y="4204"/>
                    <a:pt x="3821" y="4204"/>
                  </a:cubicBezTo>
                  <a:cubicBezTo>
                    <a:pt x="3954" y="4237"/>
                    <a:pt x="4088" y="4270"/>
                    <a:pt x="4188" y="4337"/>
                  </a:cubicBezTo>
                  <a:cubicBezTo>
                    <a:pt x="4521" y="4471"/>
                    <a:pt x="4755" y="4804"/>
                    <a:pt x="4822" y="5171"/>
                  </a:cubicBezTo>
                  <a:cubicBezTo>
                    <a:pt x="4855" y="5405"/>
                    <a:pt x="4788" y="5671"/>
                    <a:pt x="4655" y="5905"/>
                  </a:cubicBezTo>
                  <a:cubicBezTo>
                    <a:pt x="4521" y="6172"/>
                    <a:pt x="4255" y="6339"/>
                    <a:pt x="3954" y="6405"/>
                  </a:cubicBezTo>
                  <a:cubicBezTo>
                    <a:pt x="3926" y="6408"/>
                    <a:pt x="3897" y="6409"/>
                    <a:pt x="3869" y="6409"/>
                  </a:cubicBezTo>
                  <a:cubicBezTo>
                    <a:pt x="3560" y="6409"/>
                    <a:pt x="3237" y="6249"/>
                    <a:pt x="3054" y="6005"/>
                  </a:cubicBezTo>
                  <a:cubicBezTo>
                    <a:pt x="2854" y="5671"/>
                    <a:pt x="2787" y="5271"/>
                    <a:pt x="2920" y="4904"/>
                  </a:cubicBezTo>
                  <a:lnTo>
                    <a:pt x="2920" y="4871"/>
                  </a:lnTo>
                  <a:lnTo>
                    <a:pt x="2887" y="4871"/>
                  </a:lnTo>
                  <a:cubicBezTo>
                    <a:pt x="2453" y="4604"/>
                    <a:pt x="1953" y="4304"/>
                    <a:pt x="1486" y="3937"/>
                  </a:cubicBezTo>
                  <a:lnTo>
                    <a:pt x="1419" y="3937"/>
                  </a:lnTo>
                  <a:cubicBezTo>
                    <a:pt x="1276" y="4016"/>
                    <a:pt x="1125" y="4051"/>
                    <a:pt x="978" y="4051"/>
                  </a:cubicBezTo>
                  <a:cubicBezTo>
                    <a:pt x="556" y="4051"/>
                    <a:pt x="160" y="3760"/>
                    <a:pt x="44" y="33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655993" y="2612091"/>
              <a:ext cx="600885" cy="596062"/>
            </a:xfrm>
            <a:custGeom>
              <a:avLst/>
              <a:gdLst/>
              <a:ahLst/>
              <a:cxnLst/>
              <a:rect l="l" t="t" r="r" b="b"/>
              <a:pathLst>
                <a:path w="29155" h="28921" extrusionOk="0">
                  <a:moveTo>
                    <a:pt x="29121" y="14210"/>
                  </a:moveTo>
                  <a:cubicBezTo>
                    <a:pt x="29121" y="14353"/>
                    <a:pt x="29121" y="14410"/>
                    <a:pt x="29121" y="14410"/>
                  </a:cubicBezTo>
                  <a:cubicBezTo>
                    <a:pt x="29121" y="14410"/>
                    <a:pt x="29154" y="14377"/>
                    <a:pt x="29121" y="14210"/>
                  </a:cubicBezTo>
                  <a:close/>
                  <a:moveTo>
                    <a:pt x="14644" y="0"/>
                  </a:moveTo>
                  <a:lnTo>
                    <a:pt x="13710" y="33"/>
                  </a:lnTo>
                  <a:cubicBezTo>
                    <a:pt x="13543" y="67"/>
                    <a:pt x="13376" y="67"/>
                    <a:pt x="13210" y="67"/>
                  </a:cubicBezTo>
                  <a:lnTo>
                    <a:pt x="12743" y="134"/>
                  </a:lnTo>
                  <a:cubicBezTo>
                    <a:pt x="12409" y="200"/>
                    <a:pt x="12076" y="234"/>
                    <a:pt x="11775" y="300"/>
                  </a:cubicBezTo>
                  <a:cubicBezTo>
                    <a:pt x="10441" y="601"/>
                    <a:pt x="9140" y="1068"/>
                    <a:pt x="7939" y="1668"/>
                  </a:cubicBezTo>
                  <a:cubicBezTo>
                    <a:pt x="7639" y="1835"/>
                    <a:pt x="7339" y="2035"/>
                    <a:pt x="7039" y="2235"/>
                  </a:cubicBezTo>
                  <a:cubicBezTo>
                    <a:pt x="6738" y="2402"/>
                    <a:pt x="6438" y="2602"/>
                    <a:pt x="6171" y="2835"/>
                  </a:cubicBezTo>
                  <a:cubicBezTo>
                    <a:pt x="4970" y="3669"/>
                    <a:pt x="3936" y="4703"/>
                    <a:pt x="3102" y="5904"/>
                  </a:cubicBezTo>
                  <a:cubicBezTo>
                    <a:pt x="2202" y="7105"/>
                    <a:pt x="1501" y="8439"/>
                    <a:pt x="1001" y="9874"/>
                  </a:cubicBezTo>
                  <a:cubicBezTo>
                    <a:pt x="0" y="12843"/>
                    <a:pt x="0" y="16045"/>
                    <a:pt x="1001" y="19014"/>
                  </a:cubicBezTo>
                  <a:cubicBezTo>
                    <a:pt x="1501" y="20448"/>
                    <a:pt x="2202" y="21782"/>
                    <a:pt x="3102" y="23017"/>
                  </a:cubicBezTo>
                  <a:cubicBezTo>
                    <a:pt x="3936" y="24184"/>
                    <a:pt x="4970" y="25218"/>
                    <a:pt x="6171" y="26085"/>
                  </a:cubicBezTo>
                  <a:cubicBezTo>
                    <a:pt x="6438" y="26286"/>
                    <a:pt x="6738" y="26486"/>
                    <a:pt x="7039" y="26686"/>
                  </a:cubicBezTo>
                  <a:cubicBezTo>
                    <a:pt x="7339" y="26853"/>
                    <a:pt x="7639" y="27053"/>
                    <a:pt x="7939" y="27220"/>
                  </a:cubicBezTo>
                  <a:cubicBezTo>
                    <a:pt x="8540" y="27520"/>
                    <a:pt x="9173" y="27820"/>
                    <a:pt x="9841" y="28054"/>
                  </a:cubicBezTo>
                  <a:cubicBezTo>
                    <a:pt x="10474" y="28287"/>
                    <a:pt x="11108" y="28454"/>
                    <a:pt x="11775" y="28587"/>
                  </a:cubicBezTo>
                  <a:cubicBezTo>
                    <a:pt x="12076" y="28654"/>
                    <a:pt x="12409" y="28721"/>
                    <a:pt x="12743" y="28754"/>
                  </a:cubicBezTo>
                  <a:lnTo>
                    <a:pt x="13210" y="28821"/>
                  </a:lnTo>
                  <a:cubicBezTo>
                    <a:pt x="13376" y="28854"/>
                    <a:pt x="13543" y="28854"/>
                    <a:pt x="13710" y="28854"/>
                  </a:cubicBezTo>
                  <a:lnTo>
                    <a:pt x="14644" y="28921"/>
                  </a:lnTo>
                  <a:cubicBezTo>
                    <a:pt x="14978" y="28921"/>
                    <a:pt x="15278" y="28887"/>
                    <a:pt x="15611" y="28887"/>
                  </a:cubicBezTo>
                  <a:cubicBezTo>
                    <a:pt x="16212" y="28854"/>
                    <a:pt x="16812" y="28787"/>
                    <a:pt x="17413" y="28654"/>
                  </a:cubicBezTo>
                  <a:cubicBezTo>
                    <a:pt x="21482" y="27887"/>
                    <a:pt x="25051" y="25385"/>
                    <a:pt x="27153" y="21816"/>
                  </a:cubicBezTo>
                  <a:cubicBezTo>
                    <a:pt x="27853" y="20615"/>
                    <a:pt x="28387" y="19314"/>
                    <a:pt x="28721" y="17980"/>
                  </a:cubicBezTo>
                  <a:cubicBezTo>
                    <a:pt x="28854" y="17479"/>
                    <a:pt x="28954" y="16979"/>
                    <a:pt x="28988" y="16479"/>
                  </a:cubicBezTo>
                  <a:cubicBezTo>
                    <a:pt x="29021" y="16245"/>
                    <a:pt x="29054" y="16078"/>
                    <a:pt x="29088" y="15878"/>
                  </a:cubicBezTo>
                  <a:cubicBezTo>
                    <a:pt x="29088" y="15678"/>
                    <a:pt x="29088" y="15511"/>
                    <a:pt x="29088" y="15378"/>
                  </a:cubicBezTo>
                  <a:cubicBezTo>
                    <a:pt x="29121" y="15078"/>
                    <a:pt x="29121" y="14844"/>
                    <a:pt x="29121" y="14677"/>
                  </a:cubicBezTo>
                  <a:lnTo>
                    <a:pt x="29121" y="14444"/>
                  </a:lnTo>
                  <a:cubicBezTo>
                    <a:pt x="29121" y="14444"/>
                    <a:pt x="29121" y="14544"/>
                    <a:pt x="29088" y="14677"/>
                  </a:cubicBezTo>
                  <a:cubicBezTo>
                    <a:pt x="29088" y="14844"/>
                    <a:pt x="29054" y="15078"/>
                    <a:pt x="29054" y="15378"/>
                  </a:cubicBezTo>
                  <a:cubicBezTo>
                    <a:pt x="29054" y="15511"/>
                    <a:pt x="29054" y="15678"/>
                    <a:pt x="29021" y="15878"/>
                  </a:cubicBezTo>
                  <a:cubicBezTo>
                    <a:pt x="29021" y="16045"/>
                    <a:pt x="28954" y="16245"/>
                    <a:pt x="28921" y="16479"/>
                  </a:cubicBezTo>
                  <a:cubicBezTo>
                    <a:pt x="28888" y="16979"/>
                    <a:pt x="28787" y="17479"/>
                    <a:pt x="28621" y="17946"/>
                  </a:cubicBezTo>
                  <a:cubicBezTo>
                    <a:pt x="28287" y="19281"/>
                    <a:pt x="27753" y="20582"/>
                    <a:pt x="27053" y="21749"/>
                  </a:cubicBezTo>
                  <a:cubicBezTo>
                    <a:pt x="24951" y="25285"/>
                    <a:pt x="21416" y="27720"/>
                    <a:pt x="17379" y="28487"/>
                  </a:cubicBezTo>
                  <a:cubicBezTo>
                    <a:pt x="16779" y="28587"/>
                    <a:pt x="16178" y="28654"/>
                    <a:pt x="15578" y="28687"/>
                  </a:cubicBezTo>
                  <a:cubicBezTo>
                    <a:pt x="15278" y="28687"/>
                    <a:pt x="14978" y="28721"/>
                    <a:pt x="14644" y="28721"/>
                  </a:cubicBezTo>
                  <a:lnTo>
                    <a:pt x="13710" y="28687"/>
                  </a:lnTo>
                  <a:cubicBezTo>
                    <a:pt x="13543" y="28654"/>
                    <a:pt x="13376" y="28654"/>
                    <a:pt x="13243" y="28654"/>
                  </a:cubicBezTo>
                  <a:lnTo>
                    <a:pt x="12776" y="28587"/>
                  </a:lnTo>
                  <a:cubicBezTo>
                    <a:pt x="12442" y="28521"/>
                    <a:pt x="12109" y="28487"/>
                    <a:pt x="11809" y="28420"/>
                  </a:cubicBezTo>
                  <a:cubicBezTo>
                    <a:pt x="11142" y="28254"/>
                    <a:pt x="10508" y="28087"/>
                    <a:pt x="9907" y="27853"/>
                  </a:cubicBezTo>
                  <a:cubicBezTo>
                    <a:pt x="9240" y="27620"/>
                    <a:pt x="8640" y="27353"/>
                    <a:pt x="8039" y="27019"/>
                  </a:cubicBezTo>
                  <a:cubicBezTo>
                    <a:pt x="7739" y="26853"/>
                    <a:pt x="7439" y="26653"/>
                    <a:pt x="7139" y="26486"/>
                  </a:cubicBezTo>
                  <a:cubicBezTo>
                    <a:pt x="6838" y="26319"/>
                    <a:pt x="6572" y="26119"/>
                    <a:pt x="6271" y="25885"/>
                  </a:cubicBezTo>
                  <a:cubicBezTo>
                    <a:pt x="5704" y="25485"/>
                    <a:pt x="5171" y="25018"/>
                    <a:pt x="4670" y="24518"/>
                  </a:cubicBezTo>
                  <a:cubicBezTo>
                    <a:pt x="4170" y="23984"/>
                    <a:pt x="3703" y="23450"/>
                    <a:pt x="3269" y="22850"/>
                  </a:cubicBezTo>
                  <a:cubicBezTo>
                    <a:pt x="2369" y="21682"/>
                    <a:pt x="1701" y="20348"/>
                    <a:pt x="1234" y="18947"/>
                  </a:cubicBezTo>
                  <a:cubicBezTo>
                    <a:pt x="234" y="16045"/>
                    <a:pt x="234" y="12876"/>
                    <a:pt x="1234" y="9941"/>
                  </a:cubicBezTo>
                  <a:cubicBezTo>
                    <a:pt x="1701" y="8540"/>
                    <a:pt x="2369" y="7205"/>
                    <a:pt x="3269" y="6038"/>
                  </a:cubicBezTo>
                  <a:cubicBezTo>
                    <a:pt x="3703" y="5437"/>
                    <a:pt x="4170" y="4870"/>
                    <a:pt x="4670" y="4370"/>
                  </a:cubicBezTo>
                  <a:cubicBezTo>
                    <a:pt x="5171" y="3870"/>
                    <a:pt x="5704" y="3403"/>
                    <a:pt x="6271" y="2969"/>
                  </a:cubicBezTo>
                  <a:cubicBezTo>
                    <a:pt x="6572" y="2769"/>
                    <a:pt x="6838" y="2569"/>
                    <a:pt x="7139" y="2402"/>
                  </a:cubicBezTo>
                  <a:cubicBezTo>
                    <a:pt x="7439" y="2202"/>
                    <a:pt x="7739" y="2035"/>
                    <a:pt x="8039" y="1868"/>
                  </a:cubicBezTo>
                  <a:cubicBezTo>
                    <a:pt x="8640" y="1535"/>
                    <a:pt x="9240" y="1268"/>
                    <a:pt x="9907" y="1034"/>
                  </a:cubicBezTo>
                  <a:cubicBezTo>
                    <a:pt x="10508" y="801"/>
                    <a:pt x="11142" y="601"/>
                    <a:pt x="11809" y="467"/>
                  </a:cubicBezTo>
                  <a:cubicBezTo>
                    <a:pt x="12109" y="400"/>
                    <a:pt x="12442" y="367"/>
                    <a:pt x="12776" y="300"/>
                  </a:cubicBezTo>
                  <a:lnTo>
                    <a:pt x="13243" y="234"/>
                  </a:lnTo>
                  <a:cubicBezTo>
                    <a:pt x="13410" y="200"/>
                    <a:pt x="13543" y="200"/>
                    <a:pt x="13710" y="200"/>
                  </a:cubicBezTo>
                  <a:lnTo>
                    <a:pt x="14644" y="134"/>
                  </a:lnTo>
                  <a:cubicBezTo>
                    <a:pt x="14978" y="134"/>
                    <a:pt x="15278" y="200"/>
                    <a:pt x="15578" y="200"/>
                  </a:cubicBezTo>
                  <a:cubicBezTo>
                    <a:pt x="16178" y="200"/>
                    <a:pt x="16779" y="267"/>
                    <a:pt x="17379" y="400"/>
                  </a:cubicBezTo>
                  <a:cubicBezTo>
                    <a:pt x="21416" y="1168"/>
                    <a:pt x="24918" y="3603"/>
                    <a:pt x="27053" y="7105"/>
                  </a:cubicBezTo>
                  <a:cubicBezTo>
                    <a:pt x="27753" y="8306"/>
                    <a:pt x="28287" y="9574"/>
                    <a:pt x="28621" y="10941"/>
                  </a:cubicBezTo>
                  <a:cubicBezTo>
                    <a:pt x="28787" y="11408"/>
                    <a:pt x="28888" y="11909"/>
                    <a:pt x="28954" y="12409"/>
                  </a:cubicBezTo>
                  <a:cubicBezTo>
                    <a:pt x="28988" y="12609"/>
                    <a:pt x="29021" y="12809"/>
                    <a:pt x="29021" y="13009"/>
                  </a:cubicBezTo>
                  <a:lnTo>
                    <a:pt x="29054" y="13510"/>
                  </a:lnTo>
                  <a:cubicBezTo>
                    <a:pt x="29088" y="13810"/>
                    <a:pt x="29088" y="14043"/>
                    <a:pt x="29121" y="14177"/>
                  </a:cubicBezTo>
                  <a:cubicBezTo>
                    <a:pt x="29121" y="14013"/>
                    <a:pt x="29121" y="13793"/>
                    <a:pt x="29121" y="13543"/>
                  </a:cubicBezTo>
                  <a:cubicBezTo>
                    <a:pt x="29088" y="13376"/>
                    <a:pt x="29088" y="13210"/>
                    <a:pt x="29088" y="13043"/>
                  </a:cubicBezTo>
                  <a:cubicBezTo>
                    <a:pt x="29054" y="12843"/>
                    <a:pt x="29021" y="12642"/>
                    <a:pt x="29021" y="12409"/>
                  </a:cubicBezTo>
                  <a:cubicBezTo>
                    <a:pt x="28954" y="11909"/>
                    <a:pt x="28854" y="11408"/>
                    <a:pt x="28721" y="10941"/>
                  </a:cubicBezTo>
                  <a:cubicBezTo>
                    <a:pt x="28387" y="9574"/>
                    <a:pt x="27853" y="8273"/>
                    <a:pt x="27153" y="7072"/>
                  </a:cubicBezTo>
                  <a:cubicBezTo>
                    <a:pt x="25051" y="3503"/>
                    <a:pt x="21482" y="1001"/>
                    <a:pt x="17413" y="234"/>
                  </a:cubicBezTo>
                  <a:cubicBezTo>
                    <a:pt x="16812" y="134"/>
                    <a:pt x="16212" y="67"/>
                    <a:pt x="15611" y="33"/>
                  </a:cubicBezTo>
                  <a:cubicBezTo>
                    <a:pt x="15278" y="0"/>
                    <a:pt x="14978" y="0"/>
                    <a:pt x="14644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802427" y="2755083"/>
              <a:ext cx="339632" cy="308016"/>
            </a:xfrm>
            <a:custGeom>
              <a:avLst/>
              <a:gdLst/>
              <a:ahLst/>
              <a:cxnLst/>
              <a:rect l="l" t="t" r="r" b="b"/>
              <a:pathLst>
                <a:path w="16479" h="14945" extrusionOk="0">
                  <a:moveTo>
                    <a:pt x="100" y="0"/>
                  </a:moveTo>
                  <a:cubicBezTo>
                    <a:pt x="67" y="100"/>
                    <a:pt x="67" y="201"/>
                    <a:pt x="67" y="301"/>
                  </a:cubicBezTo>
                  <a:cubicBezTo>
                    <a:pt x="67" y="501"/>
                    <a:pt x="67" y="801"/>
                    <a:pt x="67" y="1168"/>
                  </a:cubicBezTo>
                  <a:cubicBezTo>
                    <a:pt x="34" y="1935"/>
                    <a:pt x="34" y="3003"/>
                    <a:pt x="34" y="4303"/>
                  </a:cubicBezTo>
                  <a:cubicBezTo>
                    <a:pt x="0" y="7005"/>
                    <a:pt x="0" y="10708"/>
                    <a:pt x="0" y="14811"/>
                  </a:cubicBezTo>
                  <a:lnTo>
                    <a:pt x="0" y="14944"/>
                  </a:lnTo>
                  <a:lnTo>
                    <a:pt x="868" y="14944"/>
                  </a:lnTo>
                  <a:lnTo>
                    <a:pt x="11909" y="14911"/>
                  </a:lnTo>
                  <a:lnTo>
                    <a:pt x="15245" y="14878"/>
                  </a:lnTo>
                  <a:lnTo>
                    <a:pt x="16179" y="14844"/>
                  </a:lnTo>
                  <a:cubicBezTo>
                    <a:pt x="16279" y="14844"/>
                    <a:pt x="16379" y="14844"/>
                    <a:pt x="16479" y="14811"/>
                  </a:cubicBezTo>
                  <a:cubicBezTo>
                    <a:pt x="16345" y="14811"/>
                    <a:pt x="16245" y="14811"/>
                    <a:pt x="16112" y="14778"/>
                  </a:cubicBezTo>
                  <a:lnTo>
                    <a:pt x="15211" y="14778"/>
                  </a:lnTo>
                  <a:lnTo>
                    <a:pt x="11875" y="14744"/>
                  </a:lnTo>
                  <a:lnTo>
                    <a:pt x="834" y="14711"/>
                  </a:lnTo>
                  <a:lnTo>
                    <a:pt x="166" y="14711"/>
                  </a:lnTo>
                  <a:cubicBezTo>
                    <a:pt x="134" y="10648"/>
                    <a:pt x="134" y="6983"/>
                    <a:pt x="134" y="4303"/>
                  </a:cubicBezTo>
                  <a:cubicBezTo>
                    <a:pt x="100" y="3003"/>
                    <a:pt x="100" y="1935"/>
                    <a:pt x="100" y="1168"/>
                  </a:cubicBezTo>
                  <a:lnTo>
                    <a:pt x="100" y="301"/>
                  </a:lnTo>
                  <a:cubicBezTo>
                    <a:pt x="100" y="201"/>
                    <a:pt x="100" y="10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835424" y="2829321"/>
              <a:ext cx="268837" cy="151958"/>
            </a:xfrm>
            <a:custGeom>
              <a:avLst/>
              <a:gdLst/>
              <a:ahLst/>
              <a:cxnLst/>
              <a:rect l="l" t="t" r="r" b="b"/>
              <a:pathLst>
                <a:path w="13044" h="7373" extrusionOk="0">
                  <a:moveTo>
                    <a:pt x="13043" y="1"/>
                  </a:moveTo>
                  <a:lnTo>
                    <a:pt x="13043" y="1"/>
                  </a:lnTo>
                  <a:cubicBezTo>
                    <a:pt x="12876" y="134"/>
                    <a:pt x="12676" y="268"/>
                    <a:pt x="12509" y="401"/>
                  </a:cubicBezTo>
                  <a:lnTo>
                    <a:pt x="11075" y="1569"/>
                  </a:lnTo>
                  <a:cubicBezTo>
                    <a:pt x="9874" y="2569"/>
                    <a:pt x="8240" y="3937"/>
                    <a:pt x="6438" y="5472"/>
                  </a:cubicBezTo>
                  <a:lnTo>
                    <a:pt x="6211" y="5648"/>
                  </a:lnTo>
                  <a:lnTo>
                    <a:pt x="6211" y="5648"/>
                  </a:lnTo>
                  <a:lnTo>
                    <a:pt x="4237" y="3804"/>
                  </a:lnTo>
                  <a:lnTo>
                    <a:pt x="4170" y="3770"/>
                  </a:lnTo>
                  <a:lnTo>
                    <a:pt x="4103" y="3804"/>
                  </a:lnTo>
                  <a:lnTo>
                    <a:pt x="1135" y="6372"/>
                  </a:lnTo>
                  <a:lnTo>
                    <a:pt x="301" y="7106"/>
                  </a:lnTo>
                  <a:cubicBezTo>
                    <a:pt x="201" y="7173"/>
                    <a:pt x="101" y="7273"/>
                    <a:pt x="0" y="7373"/>
                  </a:cubicBezTo>
                  <a:cubicBezTo>
                    <a:pt x="134" y="7306"/>
                    <a:pt x="234" y="7240"/>
                    <a:pt x="334" y="7139"/>
                  </a:cubicBezTo>
                  <a:lnTo>
                    <a:pt x="1201" y="6439"/>
                  </a:lnTo>
                  <a:lnTo>
                    <a:pt x="4166" y="3996"/>
                  </a:lnTo>
                  <a:lnTo>
                    <a:pt x="4166" y="3996"/>
                  </a:lnTo>
                  <a:cubicBezTo>
                    <a:pt x="4783" y="4579"/>
                    <a:pt x="5461" y="5194"/>
                    <a:pt x="6138" y="5872"/>
                  </a:cubicBezTo>
                  <a:lnTo>
                    <a:pt x="6205" y="5905"/>
                  </a:lnTo>
                  <a:lnTo>
                    <a:pt x="6305" y="5872"/>
                  </a:lnTo>
                  <a:lnTo>
                    <a:pt x="6572" y="5638"/>
                  </a:lnTo>
                  <a:cubicBezTo>
                    <a:pt x="8373" y="4104"/>
                    <a:pt x="10008" y="2703"/>
                    <a:pt x="11175" y="1669"/>
                  </a:cubicBezTo>
                  <a:lnTo>
                    <a:pt x="12576" y="468"/>
                  </a:lnTo>
                  <a:cubicBezTo>
                    <a:pt x="12743" y="335"/>
                    <a:pt x="12910" y="168"/>
                    <a:pt x="130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8024479" y="2825199"/>
              <a:ext cx="82522" cy="74959"/>
            </a:xfrm>
            <a:custGeom>
              <a:avLst/>
              <a:gdLst/>
              <a:ahLst/>
              <a:cxnLst/>
              <a:rect l="l" t="t" r="r" b="b"/>
              <a:pathLst>
                <a:path w="4004" h="3637" extrusionOk="0">
                  <a:moveTo>
                    <a:pt x="3703" y="1"/>
                  </a:moveTo>
                  <a:cubicBezTo>
                    <a:pt x="2703" y="1"/>
                    <a:pt x="1769" y="34"/>
                    <a:pt x="1101" y="34"/>
                  </a:cubicBezTo>
                  <a:cubicBezTo>
                    <a:pt x="735" y="34"/>
                    <a:pt x="368" y="34"/>
                    <a:pt x="1" y="101"/>
                  </a:cubicBezTo>
                  <a:cubicBezTo>
                    <a:pt x="269" y="150"/>
                    <a:pt x="538" y="181"/>
                    <a:pt x="807" y="181"/>
                  </a:cubicBezTo>
                  <a:cubicBezTo>
                    <a:pt x="905" y="181"/>
                    <a:pt x="1003" y="177"/>
                    <a:pt x="1101" y="168"/>
                  </a:cubicBezTo>
                  <a:cubicBezTo>
                    <a:pt x="1769" y="201"/>
                    <a:pt x="2703" y="201"/>
                    <a:pt x="3703" y="201"/>
                  </a:cubicBezTo>
                  <a:lnTo>
                    <a:pt x="3770" y="201"/>
                  </a:lnTo>
                  <a:cubicBezTo>
                    <a:pt x="3772" y="1159"/>
                    <a:pt x="3803" y="1990"/>
                    <a:pt x="3803" y="2603"/>
                  </a:cubicBezTo>
                  <a:cubicBezTo>
                    <a:pt x="3803" y="2970"/>
                    <a:pt x="3837" y="3303"/>
                    <a:pt x="3870" y="3637"/>
                  </a:cubicBezTo>
                  <a:cubicBezTo>
                    <a:pt x="3937" y="3303"/>
                    <a:pt x="3970" y="2970"/>
                    <a:pt x="3970" y="2603"/>
                  </a:cubicBezTo>
                  <a:cubicBezTo>
                    <a:pt x="4004" y="1969"/>
                    <a:pt x="4004" y="1102"/>
                    <a:pt x="4004" y="101"/>
                  </a:cubicBezTo>
                  <a:lnTo>
                    <a:pt x="40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8279549" y="2010341"/>
              <a:ext cx="452390" cy="449319"/>
            </a:xfrm>
            <a:custGeom>
              <a:avLst/>
              <a:gdLst/>
              <a:ahLst/>
              <a:cxnLst/>
              <a:rect l="l" t="t" r="r" b="b"/>
              <a:pathLst>
                <a:path w="21950" h="21801" extrusionOk="0">
                  <a:moveTo>
                    <a:pt x="11115" y="1"/>
                  </a:moveTo>
                  <a:cubicBezTo>
                    <a:pt x="9853" y="1"/>
                    <a:pt x="8601" y="209"/>
                    <a:pt x="7405" y="643"/>
                  </a:cubicBezTo>
                  <a:cubicBezTo>
                    <a:pt x="6905" y="810"/>
                    <a:pt x="6438" y="1044"/>
                    <a:pt x="5971" y="1277"/>
                  </a:cubicBezTo>
                  <a:cubicBezTo>
                    <a:pt x="5504" y="1544"/>
                    <a:pt x="5070" y="1811"/>
                    <a:pt x="4637" y="2144"/>
                  </a:cubicBezTo>
                  <a:cubicBezTo>
                    <a:pt x="4203" y="2445"/>
                    <a:pt x="3770" y="2812"/>
                    <a:pt x="3403" y="3178"/>
                  </a:cubicBezTo>
                  <a:cubicBezTo>
                    <a:pt x="3002" y="3579"/>
                    <a:pt x="2635" y="3979"/>
                    <a:pt x="2335" y="4446"/>
                  </a:cubicBezTo>
                  <a:cubicBezTo>
                    <a:pt x="1635" y="5347"/>
                    <a:pt x="1101" y="6347"/>
                    <a:pt x="767" y="7448"/>
                  </a:cubicBezTo>
                  <a:cubicBezTo>
                    <a:pt x="0" y="9683"/>
                    <a:pt x="0" y="12118"/>
                    <a:pt x="767" y="14353"/>
                  </a:cubicBezTo>
                  <a:cubicBezTo>
                    <a:pt x="1101" y="15421"/>
                    <a:pt x="1635" y="16455"/>
                    <a:pt x="2302" y="17355"/>
                  </a:cubicBezTo>
                  <a:cubicBezTo>
                    <a:pt x="2635" y="17789"/>
                    <a:pt x="3002" y="18223"/>
                    <a:pt x="3403" y="18623"/>
                  </a:cubicBezTo>
                  <a:cubicBezTo>
                    <a:pt x="3770" y="18990"/>
                    <a:pt x="4203" y="19357"/>
                    <a:pt x="4637" y="19657"/>
                  </a:cubicBezTo>
                  <a:cubicBezTo>
                    <a:pt x="5070" y="19991"/>
                    <a:pt x="5504" y="20257"/>
                    <a:pt x="5971" y="20524"/>
                  </a:cubicBezTo>
                  <a:cubicBezTo>
                    <a:pt x="6438" y="20758"/>
                    <a:pt x="6905" y="20958"/>
                    <a:pt x="7405" y="21158"/>
                  </a:cubicBezTo>
                  <a:cubicBezTo>
                    <a:pt x="8601" y="21593"/>
                    <a:pt x="9867" y="21801"/>
                    <a:pt x="11130" y="21801"/>
                  </a:cubicBezTo>
                  <a:cubicBezTo>
                    <a:pt x="11806" y="21801"/>
                    <a:pt x="12480" y="21741"/>
                    <a:pt x="13143" y="21625"/>
                  </a:cubicBezTo>
                  <a:cubicBezTo>
                    <a:pt x="16212" y="21025"/>
                    <a:pt x="18880" y="19123"/>
                    <a:pt x="20482" y="16455"/>
                  </a:cubicBezTo>
                  <a:cubicBezTo>
                    <a:pt x="21015" y="15521"/>
                    <a:pt x="21416" y="14553"/>
                    <a:pt x="21649" y="13519"/>
                  </a:cubicBezTo>
                  <a:cubicBezTo>
                    <a:pt x="21749" y="13152"/>
                    <a:pt x="21816" y="12785"/>
                    <a:pt x="21883" y="12385"/>
                  </a:cubicBezTo>
                  <a:cubicBezTo>
                    <a:pt x="21883" y="12252"/>
                    <a:pt x="21949" y="12085"/>
                    <a:pt x="21949" y="11951"/>
                  </a:cubicBezTo>
                  <a:lnTo>
                    <a:pt x="21949" y="11551"/>
                  </a:lnTo>
                  <a:lnTo>
                    <a:pt x="21949" y="11051"/>
                  </a:lnTo>
                  <a:cubicBezTo>
                    <a:pt x="21949" y="10984"/>
                    <a:pt x="21949" y="10917"/>
                    <a:pt x="21949" y="10884"/>
                  </a:cubicBezTo>
                  <a:cubicBezTo>
                    <a:pt x="21946" y="10888"/>
                    <a:pt x="21942" y="10892"/>
                    <a:pt x="21940" y="10896"/>
                  </a:cubicBezTo>
                  <a:lnTo>
                    <a:pt x="21940" y="10896"/>
                  </a:lnTo>
                  <a:cubicBezTo>
                    <a:pt x="21916" y="10836"/>
                    <a:pt x="21916" y="10777"/>
                    <a:pt x="21916" y="10717"/>
                  </a:cubicBezTo>
                  <a:lnTo>
                    <a:pt x="21916" y="10751"/>
                  </a:lnTo>
                  <a:cubicBezTo>
                    <a:pt x="21916" y="10780"/>
                    <a:pt x="21916" y="10837"/>
                    <a:pt x="21940" y="10896"/>
                  </a:cubicBezTo>
                  <a:lnTo>
                    <a:pt x="21940" y="10896"/>
                  </a:lnTo>
                  <a:cubicBezTo>
                    <a:pt x="21940" y="10896"/>
                    <a:pt x="21940" y="10896"/>
                    <a:pt x="21940" y="10896"/>
                  </a:cubicBezTo>
                  <a:lnTo>
                    <a:pt x="21940" y="10896"/>
                  </a:lnTo>
                  <a:cubicBezTo>
                    <a:pt x="21942" y="10903"/>
                    <a:pt x="21946" y="10910"/>
                    <a:pt x="21949" y="10917"/>
                  </a:cubicBezTo>
                  <a:lnTo>
                    <a:pt x="21949" y="10917"/>
                  </a:lnTo>
                  <a:cubicBezTo>
                    <a:pt x="21946" y="10910"/>
                    <a:pt x="21942" y="10903"/>
                    <a:pt x="21940" y="10896"/>
                  </a:cubicBezTo>
                  <a:lnTo>
                    <a:pt x="21940" y="10896"/>
                  </a:lnTo>
                  <a:cubicBezTo>
                    <a:pt x="21916" y="10932"/>
                    <a:pt x="21916" y="10991"/>
                    <a:pt x="21916" y="11051"/>
                  </a:cubicBezTo>
                  <a:cubicBezTo>
                    <a:pt x="21916" y="11184"/>
                    <a:pt x="21883" y="11351"/>
                    <a:pt x="21883" y="11551"/>
                  </a:cubicBezTo>
                  <a:cubicBezTo>
                    <a:pt x="21849" y="11685"/>
                    <a:pt x="21849" y="11818"/>
                    <a:pt x="21849" y="11951"/>
                  </a:cubicBezTo>
                  <a:cubicBezTo>
                    <a:pt x="21849" y="12085"/>
                    <a:pt x="21816" y="12218"/>
                    <a:pt x="21782" y="12385"/>
                  </a:cubicBezTo>
                  <a:cubicBezTo>
                    <a:pt x="21716" y="12752"/>
                    <a:pt x="21649" y="13152"/>
                    <a:pt x="21549" y="13519"/>
                  </a:cubicBezTo>
                  <a:cubicBezTo>
                    <a:pt x="21282" y="14520"/>
                    <a:pt x="20882" y="15487"/>
                    <a:pt x="20348" y="16355"/>
                  </a:cubicBezTo>
                  <a:cubicBezTo>
                    <a:pt x="18366" y="19692"/>
                    <a:pt x="14817" y="21594"/>
                    <a:pt x="11108" y="21594"/>
                  </a:cubicBezTo>
                  <a:cubicBezTo>
                    <a:pt x="9886" y="21594"/>
                    <a:pt x="8646" y="21388"/>
                    <a:pt x="7439" y="20958"/>
                  </a:cubicBezTo>
                  <a:cubicBezTo>
                    <a:pt x="6972" y="20791"/>
                    <a:pt x="6505" y="20591"/>
                    <a:pt x="6038" y="20357"/>
                  </a:cubicBezTo>
                  <a:cubicBezTo>
                    <a:pt x="5604" y="20091"/>
                    <a:pt x="5171" y="19824"/>
                    <a:pt x="4737" y="19524"/>
                  </a:cubicBezTo>
                  <a:cubicBezTo>
                    <a:pt x="4303" y="19190"/>
                    <a:pt x="3903" y="18856"/>
                    <a:pt x="3536" y="18489"/>
                  </a:cubicBezTo>
                  <a:cubicBezTo>
                    <a:pt x="3136" y="18089"/>
                    <a:pt x="2802" y="17656"/>
                    <a:pt x="2469" y="17222"/>
                  </a:cubicBezTo>
                  <a:cubicBezTo>
                    <a:pt x="1801" y="16321"/>
                    <a:pt x="1301" y="15321"/>
                    <a:pt x="934" y="14286"/>
                  </a:cubicBezTo>
                  <a:cubicBezTo>
                    <a:pt x="200" y="12085"/>
                    <a:pt x="200" y="9683"/>
                    <a:pt x="934" y="7515"/>
                  </a:cubicBezTo>
                  <a:cubicBezTo>
                    <a:pt x="1301" y="6447"/>
                    <a:pt x="1801" y="5447"/>
                    <a:pt x="2469" y="4546"/>
                  </a:cubicBezTo>
                  <a:cubicBezTo>
                    <a:pt x="2802" y="4112"/>
                    <a:pt x="3136" y="3679"/>
                    <a:pt x="3536" y="3312"/>
                  </a:cubicBezTo>
                  <a:cubicBezTo>
                    <a:pt x="3903" y="2945"/>
                    <a:pt x="4303" y="2578"/>
                    <a:pt x="4737" y="2278"/>
                  </a:cubicBezTo>
                  <a:cubicBezTo>
                    <a:pt x="5171" y="1944"/>
                    <a:pt x="5604" y="1677"/>
                    <a:pt x="6038" y="1444"/>
                  </a:cubicBezTo>
                  <a:cubicBezTo>
                    <a:pt x="6505" y="1210"/>
                    <a:pt x="6972" y="977"/>
                    <a:pt x="7439" y="810"/>
                  </a:cubicBezTo>
                  <a:cubicBezTo>
                    <a:pt x="8650" y="370"/>
                    <a:pt x="9895" y="160"/>
                    <a:pt x="11122" y="160"/>
                  </a:cubicBezTo>
                  <a:cubicBezTo>
                    <a:pt x="14826" y="160"/>
                    <a:pt x="18368" y="2081"/>
                    <a:pt x="20348" y="5413"/>
                  </a:cubicBezTo>
                  <a:cubicBezTo>
                    <a:pt x="20882" y="6281"/>
                    <a:pt x="21282" y="7248"/>
                    <a:pt x="21549" y="8282"/>
                  </a:cubicBezTo>
                  <a:cubicBezTo>
                    <a:pt x="21649" y="8649"/>
                    <a:pt x="21716" y="9016"/>
                    <a:pt x="21782" y="9383"/>
                  </a:cubicBezTo>
                  <a:cubicBezTo>
                    <a:pt x="21816" y="9550"/>
                    <a:pt x="21816" y="9716"/>
                    <a:pt x="21849" y="9850"/>
                  </a:cubicBezTo>
                  <a:cubicBezTo>
                    <a:pt x="21883" y="9983"/>
                    <a:pt x="21883" y="10117"/>
                    <a:pt x="21883" y="10217"/>
                  </a:cubicBezTo>
                  <a:cubicBezTo>
                    <a:pt x="21916" y="10450"/>
                    <a:pt x="21916" y="10617"/>
                    <a:pt x="21916" y="10717"/>
                  </a:cubicBezTo>
                  <a:lnTo>
                    <a:pt x="21916" y="10217"/>
                  </a:lnTo>
                  <a:cubicBezTo>
                    <a:pt x="21916" y="10117"/>
                    <a:pt x="21916" y="9983"/>
                    <a:pt x="21916" y="9850"/>
                  </a:cubicBezTo>
                  <a:cubicBezTo>
                    <a:pt x="21883" y="9716"/>
                    <a:pt x="21883" y="9550"/>
                    <a:pt x="21849" y="9383"/>
                  </a:cubicBezTo>
                  <a:cubicBezTo>
                    <a:pt x="21816" y="9016"/>
                    <a:pt x="21716" y="8649"/>
                    <a:pt x="21649" y="8282"/>
                  </a:cubicBezTo>
                  <a:cubicBezTo>
                    <a:pt x="21382" y="7248"/>
                    <a:pt x="20982" y="6247"/>
                    <a:pt x="20448" y="5347"/>
                  </a:cubicBezTo>
                  <a:cubicBezTo>
                    <a:pt x="18880" y="2645"/>
                    <a:pt x="16212" y="777"/>
                    <a:pt x="13143" y="176"/>
                  </a:cubicBezTo>
                  <a:cubicBezTo>
                    <a:pt x="12469" y="60"/>
                    <a:pt x="11791" y="1"/>
                    <a:pt x="11115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8390224" y="2111680"/>
              <a:ext cx="236520" cy="221681"/>
            </a:xfrm>
            <a:custGeom>
              <a:avLst/>
              <a:gdLst/>
              <a:ahLst/>
              <a:cxnLst/>
              <a:rect l="l" t="t" r="r" b="b"/>
              <a:pathLst>
                <a:path w="11476" h="10756" extrusionOk="0">
                  <a:moveTo>
                    <a:pt x="5750" y="0"/>
                  </a:moveTo>
                  <a:cubicBezTo>
                    <a:pt x="5613" y="0"/>
                    <a:pt x="5473" y="75"/>
                    <a:pt x="5405" y="230"/>
                  </a:cubicBezTo>
                  <a:lnTo>
                    <a:pt x="3937" y="3132"/>
                  </a:lnTo>
                  <a:cubicBezTo>
                    <a:pt x="3903" y="3232"/>
                    <a:pt x="3803" y="3332"/>
                    <a:pt x="3670" y="3332"/>
                  </a:cubicBezTo>
                  <a:lnTo>
                    <a:pt x="434" y="3799"/>
                  </a:lnTo>
                  <a:cubicBezTo>
                    <a:pt x="134" y="3865"/>
                    <a:pt x="1" y="4232"/>
                    <a:pt x="234" y="4466"/>
                  </a:cubicBezTo>
                  <a:lnTo>
                    <a:pt x="2569" y="6734"/>
                  </a:lnTo>
                  <a:cubicBezTo>
                    <a:pt x="2669" y="6834"/>
                    <a:pt x="2703" y="6934"/>
                    <a:pt x="2669" y="7068"/>
                  </a:cubicBezTo>
                  <a:lnTo>
                    <a:pt x="2136" y="10303"/>
                  </a:lnTo>
                  <a:cubicBezTo>
                    <a:pt x="2057" y="10540"/>
                    <a:pt x="2246" y="10755"/>
                    <a:pt x="2477" y="10755"/>
                  </a:cubicBezTo>
                  <a:cubicBezTo>
                    <a:pt x="2540" y="10755"/>
                    <a:pt x="2605" y="10739"/>
                    <a:pt x="2669" y="10704"/>
                  </a:cubicBezTo>
                  <a:lnTo>
                    <a:pt x="5571" y="9203"/>
                  </a:lnTo>
                  <a:cubicBezTo>
                    <a:pt x="5621" y="9169"/>
                    <a:pt x="5680" y="9153"/>
                    <a:pt x="5738" y="9153"/>
                  </a:cubicBezTo>
                  <a:cubicBezTo>
                    <a:pt x="5797" y="9153"/>
                    <a:pt x="5855" y="9169"/>
                    <a:pt x="5905" y="9203"/>
                  </a:cubicBezTo>
                  <a:lnTo>
                    <a:pt x="8807" y="10704"/>
                  </a:lnTo>
                  <a:cubicBezTo>
                    <a:pt x="8866" y="10730"/>
                    <a:pt x="8926" y="10742"/>
                    <a:pt x="8984" y="10742"/>
                  </a:cubicBezTo>
                  <a:cubicBezTo>
                    <a:pt x="9221" y="10742"/>
                    <a:pt x="9421" y="10538"/>
                    <a:pt x="9341" y="10270"/>
                  </a:cubicBezTo>
                  <a:lnTo>
                    <a:pt x="8807" y="7034"/>
                  </a:lnTo>
                  <a:cubicBezTo>
                    <a:pt x="8774" y="6934"/>
                    <a:pt x="8807" y="6801"/>
                    <a:pt x="8907" y="6734"/>
                  </a:cubicBezTo>
                  <a:lnTo>
                    <a:pt x="11242" y="4433"/>
                  </a:lnTo>
                  <a:cubicBezTo>
                    <a:pt x="11476" y="4232"/>
                    <a:pt x="11342" y="3832"/>
                    <a:pt x="11042" y="3799"/>
                  </a:cubicBezTo>
                  <a:lnTo>
                    <a:pt x="7806" y="3332"/>
                  </a:lnTo>
                  <a:cubicBezTo>
                    <a:pt x="7673" y="3298"/>
                    <a:pt x="7573" y="3232"/>
                    <a:pt x="7539" y="3132"/>
                  </a:cubicBezTo>
                  <a:lnTo>
                    <a:pt x="6072" y="196"/>
                  </a:lnTo>
                  <a:cubicBezTo>
                    <a:pt x="6007" y="67"/>
                    <a:pt x="5879" y="0"/>
                    <a:pt x="57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8390925" y="2111454"/>
              <a:ext cx="237881" cy="222959"/>
            </a:xfrm>
            <a:custGeom>
              <a:avLst/>
              <a:gdLst/>
              <a:ahLst/>
              <a:cxnLst/>
              <a:rect l="l" t="t" r="r" b="b"/>
              <a:pathLst>
                <a:path w="11542" h="10818" extrusionOk="0">
                  <a:moveTo>
                    <a:pt x="6071" y="207"/>
                  </a:moveTo>
                  <a:cubicBezTo>
                    <a:pt x="6071" y="224"/>
                    <a:pt x="6079" y="241"/>
                    <a:pt x="6088" y="257"/>
                  </a:cubicBezTo>
                  <a:lnTo>
                    <a:pt x="6071" y="207"/>
                  </a:lnTo>
                  <a:close/>
                  <a:moveTo>
                    <a:pt x="6088" y="257"/>
                  </a:moveTo>
                  <a:lnTo>
                    <a:pt x="6104" y="307"/>
                  </a:lnTo>
                  <a:cubicBezTo>
                    <a:pt x="6104" y="291"/>
                    <a:pt x="6096" y="274"/>
                    <a:pt x="6088" y="257"/>
                  </a:cubicBezTo>
                  <a:close/>
                  <a:moveTo>
                    <a:pt x="6104" y="307"/>
                  </a:moveTo>
                  <a:cubicBezTo>
                    <a:pt x="6138" y="374"/>
                    <a:pt x="6171" y="474"/>
                    <a:pt x="6238" y="574"/>
                  </a:cubicBezTo>
                  <a:lnTo>
                    <a:pt x="6104" y="307"/>
                  </a:lnTo>
                  <a:close/>
                  <a:moveTo>
                    <a:pt x="5706" y="1"/>
                  </a:moveTo>
                  <a:cubicBezTo>
                    <a:pt x="5562" y="1"/>
                    <a:pt x="5424" y="95"/>
                    <a:pt x="5337" y="241"/>
                  </a:cubicBezTo>
                  <a:cubicBezTo>
                    <a:pt x="5270" y="407"/>
                    <a:pt x="5170" y="607"/>
                    <a:pt x="5070" y="841"/>
                  </a:cubicBezTo>
                  <a:lnTo>
                    <a:pt x="4270" y="2409"/>
                  </a:lnTo>
                  <a:lnTo>
                    <a:pt x="4003" y="2909"/>
                  </a:lnTo>
                  <a:lnTo>
                    <a:pt x="3903" y="3143"/>
                  </a:lnTo>
                  <a:cubicBezTo>
                    <a:pt x="3836" y="3243"/>
                    <a:pt x="3769" y="3276"/>
                    <a:pt x="3703" y="3309"/>
                  </a:cubicBezTo>
                  <a:lnTo>
                    <a:pt x="2468" y="3476"/>
                  </a:lnTo>
                  <a:lnTo>
                    <a:pt x="1101" y="3676"/>
                  </a:lnTo>
                  <a:lnTo>
                    <a:pt x="367" y="3776"/>
                  </a:lnTo>
                  <a:cubicBezTo>
                    <a:pt x="234" y="3810"/>
                    <a:pt x="100" y="3910"/>
                    <a:pt x="67" y="4077"/>
                  </a:cubicBezTo>
                  <a:cubicBezTo>
                    <a:pt x="0" y="4210"/>
                    <a:pt x="33" y="4377"/>
                    <a:pt x="133" y="4477"/>
                  </a:cubicBezTo>
                  <a:lnTo>
                    <a:pt x="2468" y="6779"/>
                  </a:lnTo>
                  <a:cubicBezTo>
                    <a:pt x="2569" y="6879"/>
                    <a:pt x="2602" y="7012"/>
                    <a:pt x="2569" y="7112"/>
                  </a:cubicBezTo>
                  <a:lnTo>
                    <a:pt x="2502" y="7546"/>
                  </a:lnTo>
                  <a:cubicBezTo>
                    <a:pt x="2468" y="7846"/>
                    <a:pt x="2402" y="8113"/>
                    <a:pt x="2335" y="8413"/>
                  </a:cubicBezTo>
                  <a:cubicBezTo>
                    <a:pt x="2235" y="9014"/>
                    <a:pt x="2135" y="9647"/>
                    <a:pt x="2035" y="10248"/>
                  </a:cubicBezTo>
                  <a:cubicBezTo>
                    <a:pt x="1972" y="10533"/>
                    <a:pt x="2178" y="10817"/>
                    <a:pt x="2456" y="10817"/>
                  </a:cubicBezTo>
                  <a:cubicBezTo>
                    <a:pt x="2471" y="10817"/>
                    <a:pt x="2486" y="10817"/>
                    <a:pt x="2502" y="10815"/>
                  </a:cubicBezTo>
                  <a:cubicBezTo>
                    <a:pt x="2602" y="10815"/>
                    <a:pt x="2702" y="10781"/>
                    <a:pt x="2769" y="10715"/>
                  </a:cubicBezTo>
                  <a:lnTo>
                    <a:pt x="3603" y="10281"/>
                  </a:lnTo>
                  <a:lnTo>
                    <a:pt x="5371" y="9347"/>
                  </a:lnTo>
                  <a:lnTo>
                    <a:pt x="5571" y="9247"/>
                  </a:lnTo>
                  <a:cubicBezTo>
                    <a:pt x="5637" y="9214"/>
                    <a:pt x="5704" y="9214"/>
                    <a:pt x="5771" y="9214"/>
                  </a:cubicBezTo>
                  <a:cubicBezTo>
                    <a:pt x="5838" y="9247"/>
                    <a:pt x="5904" y="9280"/>
                    <a:pt x="5971" y="9314"/>
                  </a:cubicBezTo>
                  <a:lnTo>
                    <a:pt x="6204" y="9414"/>
                  </a:lnTo>
                  <a:lnTo>
                    <a:pt x="7072" y="9881"/>
                  </a:lnTo>
                  <a:lnTo>
                    <a:pt x="8773" y="10781"/>
                  </a:lnTo>
                  <a:cubicBezTo>
                    <a:pt x="8826" y="10803"/>
                    <a:pt x="8882" y="10814"/>
                    <a:pt x="8938" y="10814"/>
                  </a:cubicBezTo>
                  <a:cubicBezTo>
                    <a:pt x="9060" y="10814"/>
                    <a:pt x="9182" y="10762"/>
                    <a:pt x="9273" y="10648"/>
                  </a:cubicBezTo>
                  <a:cubicBezTo>
                    <a:pt x="9340" y="10581"/>
                    <a:pt x="9407" y="10515"/>
                    <a:pt x="9407" y="10415"/>
                  </a:cubicBezTo>
                  <a:cubicBezTo>
                    <a:pt x="9407" y="10314"/>
                    <a:pt x="9407" y="10248"/>
                    <a:pt x="9373" y="10148"/>
                  </a:cubicBezTo>
                  <a:cubicBezTo>
                    <a:pt x="9307" y="9847"/>
                    <a:pt x="9273" y="9547"/>
                    <a:pt x="9207" y="9247"/>
                  </a:cubicBezTo>
                  <a:cubicBezTo>
                    <a:pt x="9107" y="8647"/>
                    <a:pt x="9007" y="8080"/>
                    <a:pt x="8906" y="7512"/>
                  </a:cubicBezTo>
                  <a:cubicBezTo>
                    <a:pt x="8873" y="7379"/>
                    <a:pt x="8873" y="7212"/>
                    <a:pt x="8840" y="7079"/>
                  </a:cubicBezTo>
                  <a:cubicBezTo>
                    <a:pt x="8806" y="6979"/>
                    <a:pt x="8873" y="6845"/>
                    <a:pt x="8973" y="6779"/>
                  </a:cubicBezTo>
                  <a:lnTo>
                    <a:pt x="9574" y="6178"/>
                  </a:lnTo>
                  <a:lnTo>
                    <a:pt x="10741" y="5077"/>
                  </a:lnTo>
                  <a:lnTo>
                    <a:pt x="11275" y="4544"/>
                  </a:lnTo>
                  <a:cubicBezTo>
                    <a:pt x="11542" y="4343"/>
                    <a:pt x="11508" y="3943"/>
                    <a:pt x="11208" y="3810"/>
                  </a:cubicBezTo>
                  <a:cubicBezTo>
                    <a:pt x="11075" y="3776"/>
                    <a:pt x="10975" y="3743"/>
                    <a:pt x="10841" y="3743"/>
                  </a:cubicBezTo>
                  <a:lnTo>
                    <a:pt x="10508" y="3676"/>
                  </a:lnTo>
                  <a:lnTo>
                    <a:pt x="9840" y="3576"/>
                  </a:lnTo>
                  <a:lnTo>
                    <a:pt x="8573" y="3409"/>
                  </a:lnTo>
                  <a:lnTo>
                    <a:pt x="8006" y="3343"/>
                  </a:lnTo>
                  <a:cubicBezTo>
                    <a:pt x="7906" y="3309"/>
                    <a:pt x="7839" y="3309"/>
                    <a:pt x="7739" y="3309"/>
                  </a:cubicBezTo>
                  <a:cubicBezTo>
                    <a:pt x="7672" y="3276"/>
                    <a:pt x="7606" y="3209"/>
                    <a:pt x="7572" y="3143"/>
                  </a:cubicBezTo>
                  <a:cubicBezTo>
                    <a:pt x="7239" y="2542"/>
                    <a:pt x="6972" y="2008"/>
                    <a:pt x="6772" y="1575"/>
                  </a:cubicBezTo>
                  <a:cubicBezTo>
                    <a:pt x="6538" y="1141"/>
                    <a:pt x="6371" y="808"/>
                    <a:pt x="6238" y="574"/>
                  </a:cubicBezTo>
                  <a:lnTo>
                    <a:pt x="6238" y="574"/>
                  </a:lnTo>
                  <a:lnTo>
                    <a:pt x="6671" y="1575"/>
                  </a:lnTo>
                  <a:lnTo>
                    <a:pt x="7439" y="3176"/>
                  </a:lnTo>
                  <a:cubicBezTo>
                    <a:pt x="7505" y="3276"/>
                    <a:pt x="7572" y="3343"/>
                    <a:pt x="7672" y="3376"/>
                  </a:cubicBezTo>
                  <a:cubicBezTo>
                    <a:pt x="7772" y="3409"/>
                    <a:pt x="7839" y="3409"/>
                    <a:pt x="7939" y="3409"/>
                  </a:cubicBezTo>
                  <a:lnTo>
                    <a:pt x="8506" y="3510"/>
                  </a:lnTo>
                  <a:lnTo>
                    <a:pt x="9774" y="3676"/>
                  </a:lnTo>
                  <a:lnTo>
                    <a:pt x="10441" y="3776"/>
                  </a:lnTo>
                  <a:lnTo>
                    <a:pt x="10774" y="3843"/>
                  </a:lnTo>
                  <a:cubicBezTo>
                    <a:pt x="10875" y="3843"/>
                    <a:pt x="11008" y="3876"/>
                    <a:pt x="11108" y="3910"/>
                  </a:cubicBezTo>
                  <a:cubicBezTo>
                    <a:pt x="11308" y="4010"/>
                    <a:pt x="11308" y="4277"/>
                    <a:pt x="11141" y="4444"/>
                  </a:cubicBezTo>
                  <a:lnTo>
                    <a:pt x="10608" y="4944"/>
                  </a:lnTo>
                  <a:lnTo>
                    <a:pt x="9440" y="6078"/>
                  </a:lnTo>
                  <a:lnTo>
                    <a:pt x="8840" y="6645"/>
                  </a:lnTo>
                  <a:cubicBezTo>
                    <a:pt x="8706" y="6745"/>
                    <a:pt x="8673" y="6945"/>
                    <a:pt x="8673" y="7112"/>
                  </a:cubicBezTo>
                  <a:cubicBezTo>
                    <a:pt x="8706" y="7212"/>
                    <a:pt x="8740" y="7379"/>
                    <a:pt x="8773" y="7512"/>
                  </a:cubicBezTo>
                  <a:cubicBezTo>
                    <a:pt x="8873" y="8080"/>
                    <a:pt x="8973" y="8680"/>
                    <a:pt x="9073" y="9280"/>
                  </a:cubicBezTo>
                  <a:cubicBezTo>
                    <a:pt x="9107" y="9581"/>
                    <a:pt x="9173" y="9881"/>
                    <a:pt x="9207" y="10181"/>
                  </a:cubicBezTo>
                  <a:cubicBezTo>
                    <a:pt x="9240" y="10248"/>
                    <a:pt x="9240" y="10314"/>
                    <a:pt x="9240" y="10381"/>
                  </a:cubicBezTo>
                  <a:cubicBezTo>
                    <a:pt x="9240" y="10448"/>
                    <a:pt x="9207" y="10515"/>
                    <a:pt x="9173" y="10548"/>
                  </a:cubicBezTo>
                  <a:cubicBezTo>
                    <a:pt x="9109" y="10613"/>
                    <a:pt x="9030" y="10649"/>
                    <a:pt x="8947" y="10649"/>
                  </a:cubicBezTo>
                  <a:cubicBezTo>
                    <a:pt x="8901" y="10649"/>
                    <a:pt x="8854" y="10638"/>
                    <a:pt x="8806" y="10615"/>
                  </a:cubicBezTo>
                  <a:lnTo>
                    <a:pt x="7138" y="9747"/>
                  </a:lnTo>
                  <a:lnTo>
                    <a:pt x="6238" y="9280"/>
                  </a:lnTo>
                  <a:lnTo>
                    <a:pt x="6038" y="9147"/>
                  </a:lnTo>
                  <a:cubicBezTo>
                    <a:pt x="5971" y="9114"/>
                    <a:pt x="5871" y="9080"/>
                    <a:pt x="5771" y="9047"/>
                  </a:cubicBezTo>
                  <a:cubicBezTo>
                    <a:pt x="5704" y="9047"/>
                    <a:pt x="5571" y="9047"/>
                    <a:pt x="5504" y="9080"/>
                  </a:cubicBezTo>
                  <a:lnTo>
                    <a:pt x="5270" y="9214"/>
                  </a:lnTo>
                  <a:lnTo>
                    <a:pt x="3503" y="10114"/>
                  </a:lnTo>
                  <a:lnTo>
                    <a:pt x="2669" y="10581"/>
                  </a:lnTo>
                  <a:cubicBezTo>
                    <a:pt x="2602" y="10615"/>
                    <a:pt x="2535" y="10648"/>
                    <a:pt x="2468" y="10648"/>
                  </a:cubicBezTo>
                  <a:cubicBezTo>
                    <a:pt x="2268" y="10648"/>
                    <a:pt x="2102" y="10481"/>
                    <a:pt x="2168" y="10281"/>
                  </a:cubicBezTo>
                  <a:cubicBezTo>
                    <a:pt x="2268" y="9647"/>
                    <a:pt x="2368" y="9047"/>
                    <a:pt x="2468" y="8446"/>
                  </a:cubicBezTo>
                  <a:lnTo>
                    <a:pt x="2602" y="7546"/>
                  </a:lnTo>
                  <a:lnTo>
                    <a:pt x="2702" y="7146"/>
                  </a:lnTo>
                  <a:cubicBezTo>
                    <a:pt x="2735" y="6979"/>
                    <a:pt x="2669" y="6779"/>
                    <a:pt x="2535" y="6679"/>
                  </a:cubicBezTo>
                  <a:lnTo>
                    <a:pt x="200" y="4377"/>
                  </a:lnTo>
                  <a:cubicBezTo>
                    <a:pt x="67" y="4210"/>
                    <a:pt x="133" y="3943"/>
                    <a:pt x="367" y="3876"/>
                  </a:cubicBezTo>
                  <a:lnTo>
                    <a:pt x="1101" y="3776"/>
                  </a:lnTo>
                  <a:lnTo>
                    <a:pt x="2435" y="3576"/>
                  </a:lnTo>
                  <a:cubicBezTo>
                    <a:pt x="2902" y="3510"/>
                    <a:pt x="3269" y="3443"/>
                    <a:pt x="3703" y="3376"/>
                  </a:cubicBezTo>
                  <a:cubicBezTo>
                    <a:pt x="3803" y="3343"/>
                    <a:pt x="3903" y="3276"/>
                    <a:pt x="3936" y="3176"/>
                  </a:cubicBezTo>
                  <a:lnTo>
                    <a:pt x="4070" y="2942"/>
                  </a:lnTo>
                  <a:lnTo>
                    <a:pt x="4303" y="2442"/>
                  </a:lnTo>
                  <a:cubicBezTo>
                    <a:pt x="4603" y="1808"/>
                    <a:pt x="4870" y="1275"/>
                    <a:pt x="5104" y="841"/>
                  </a:cubicBezTo>
                  <a:cubicBezTo>
                    <a:pt x="5204" y="607"/>
                    <a:pt x="5304" y="407"/>
                    <a:pt x="5371" y="241"/>
                  </a:cubicBezTo>
                  <a:cubicBezTo>
                    <a:pt x="5437" y="107"/>
                    <a:pt x="5571" y="7"/>
                    <a:pt x="5737" y="7"/>
                  </a:cubicBezTo>
                  <a:cubicBezTo>
                    <a:pt x="5838" y="7"/>
                    <a:pt x="5904" y="74"/>
                    <a:pt x="5971" y="140"/>
                  </a:cubicBezTo>
                  <a:cubicBezTo>
                    <a:pt x="6038" y="174"/>
                    <a:pt x="6038" y="207"/>
                    <a:pt x="6038" y="207"/>
                  </a:cubicBezTo>
                  <a:cubicBezTo>
                    <a:pt x="6038" y="174"/>
                    <a:pt x="6038" y="174"/>
                    <a:pt x="6038" y="140"/>
                  </a:cubicBezTo>
                  <a:cubicBezTo>
                    <a:pt x="5971" y="74"/>
                    <a:pt x="5871" y="7"/>
                    <a:pt x="5771" y="7"/>
                  </a:cubicBezTo>
                  <a:cubicBezTo>
                    <a:pt x="5749" y="3"/>
                    <a:pt x="5728" y="1"/>
                    <a:pt x="5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7794863" y="1384168"/>
              <a:ext cx="341013" cy="330976"/>
            </a:xfrm>
            <a:custGeom>
              <a:avLst/>
              <a:gdLst/>
              <a:ahLst/>
              <a:cxnLst/>
              <a:rect l="l" t="t" r="r" b="b"/>
              <a:pathLst>
                <a:path w="16546" h="16059" extrusionOk="0">
                  <a:moveTo>
                    <a:pt x="16512" y="7909"/>
                  </a:moveTo>
                  <a:cubicBezTo>
                    <a:pt x="16512" y="7942"/>
                    <a:pt x="16512" y="7976"/>
                    <a:pt x="16546" y="8042"/>
                  </a:cubicBezTo>
                  <a:cubicBezTo>
                    <a:pt x="16546" y="7976"/>
                    <a:pt x="16512" y="7942"/>
                    <a:pt x="16512" y="7909"/>
                  </a:cubicBezTo>
                  <a:close/>
                  <a:moveTo>
                    <a:pt x="8600" y="1"/>
                  </a:moveTo>
                  <a:cubicBezTo>
                    <a:pt x="7663" y="1"/>
                    <a:pt x="6736" y="163"/>
                    <a:pt x="5838" y="470"/>
                  </a:cubicBezTo>
                  <a:cubicBezTo>
                    <a:pt x="5104" y="737"/>
                    <a:pt x="4437" y="1104"/>
                    <a:pt x="3803" y="1571"/>
                  </a:cubicBezTo>
                  <a:cubicBezTo>
                    <a:pt x="3136" y="2038"/>
                    <a:pt x="2569" y="2605"/>
                    <a:pt x="2102" y="3272"/>
                  </a:cubicBezTo>
                  <a:cubicBezTo>
                    <a:pt x="0" y="6107"/>
                    <a:pt x="0" y="9977"/>
                    <a:pt x="2102" y="12779"/>
                  </a:cubicBezTo>
                  <a:cubicBezTo>
                    <a:pt x="2335" y="13113"/>
                    <a:pt x="2602" y="13413"/>
                    <a:pt x="2902" y="13713"/>
                  </a:cubicBezTo>
                  <a:cubicBezTo>
                    <a:pt x="3169" y="14013"/>
                    <a:pt x="3470" y="14247"/>
                    <a:pt x="3803" y="14480"/>
                  </a:cubicBezTo>
                  <a:cubicBezTo>
                    <a:pt x="4437" y="14947"/>
                    <a:pt x="5104" y="15314"/>
                    <a:pt x="5838" y="15581"/>
                  </a:cubicBezTo>
                  <a:cubicBezTo>
                    <a:pt x="6716" y="15902"/>
                    <a:pt x="7622" y="16059"/>
                    <a:pt x="8538" y="16059"/>
                  </a:cubicBezTo>
                  <a:cubicBezTo>
                    <a:pt x="9048" y="16059"/>
                    <a:pt x="9561" y="16010"/>
                    <a:pt x="10074" y="15915"/>
                  </a:cubicBezTo>
                  <a:cubicBezTo>
                    <a:pt x="12309" y="15481"/>
                    <a:pt x="14277" y="14113"/>
                    <a:pt x="15445" y="12112"/>
                  </a:cubicBezTo>
                  <a:cubicBezTo>
                    <a:pt x="15845" y="11445"/>
                    <a:pt x="16145" y="10744"/>
                    <a:pt x="16312" y="9977"/>
                  </a:cubicBezTo>
                  <a:cubicBezTo>
                    <a:pt x="16379" y="9710"/>
                    <a:pt x="16445" y="9443"/>
                    <a:pt x="16479" y="9143"/>
                  </a:cubicBezTo>
                  <a:cubicBezTo>
                    <a:pt x="16512" y="8943"/>
                    <a:pt x="16512" y="8743"/>
                    <a:pt x="16512" y="8543"/>
                  </a:cubicBezTo>
                  <a:lnTo>
                    <a:pt x="16512" y="8142"/>
                  </a:lnTo>
                  <a:cubicBezTo>
                    <a:pt x="16479" y="8242"/>
                    <a:pt x="16479" y="8376"/>
                    <a:pt x="16479" y="8543"/>
                  </a:cubicBezTo>
                  <a:cubicBezTo>
                    <a:pt x="16445" y="8743"/>
                    <a:pt x="16445" y="8943"/>
                    <a:pt x="16412" y="9143"/>
                  </a:cubicBezTo>
                  <a:cubicBezTo>
                    <a:pt x="16345" y="9410"/>
                    <a:pt x="16312" y="9710"/>
                    <a:pt x="16212" y="9977"/>
                  </a:cubicBezTo>
                  <a:cubicBezTo>
                    <a:pt x="16045" y="10711"/>
                    <a:pt x="15745" y="11411"/>
                    <a:pt x="15345" y="12045"/>
                  </a:cubicBezTo>
                  <a:cubicBezTo>
                    <a:pt x="13895" y="14469"/>
                    <a:pt x="11304" y="15863"/>
                    <a:pt x="8608" y="15863"/>
                  </a:cubicBezTo>
                  <a:cubicBezTo>
                    <a:pt x="7706" y="15863"/>
                    <a:pt x="6792" y="15707"/>
                    <a:pt x="5905" y="15381"/>
                  </a:cubicBezTo>
                  <a:cubicBezTo>
                    <a:pt x="5204" y="15147"/>
                    <a:pt x="4537" y="14780"/>
                    <a:pt x="3937" y="14313"/>
                  </a:cubicBezTo>
                  <a:cubicBezTo>
                    <a:pt x="3603" y="14080"/>
                    <a:pt x="3303" y="13846"/>
                    <a:pt x="3036" y="13580"/>
                  </a:cubicBezTo>
                  <a:cubicBezTo>
                    <a:pt x="2769" y="13279"/>
                    <a:pt x="2502" y="12979"/>
                    <a:pt x="2269" y="12646"/>
                  </a:cubicBezTo>
                  <a:cubicBezTo>
                    <a:pt x="234" y="9910"/>
                    <a:pt x="234" y="6141"/>
                    <a:pt x="2269" y="3406"/>
                  </a:cubicBezTo>
                  <a:cubicBezTo>
                    <a:pt x="2502" y="3072"/>
                    <a:pt x="2769" y="2772"/>
                    <a:pt x="3036" y="2505"/>
                  </a:cubicBezTo>
                  <a:cubicBezTo>
                    <a:pt x="3336" y="2205"/>
                    <a:pt x="3636" y="1971"/>
                    <a:pt x="3937" y="1738"/>
                  </a:cubicBezTo>
                  <a:cubicBezTo>
                    <a:pt x="4537" y="1271"/>
                    <a:pt x="5204" y="904"/>
                    <a:pt x="5938" y="670"/>
                  </a:cubicBezTo>
                  <a:cubicBezTo>
                    <a:pt x="6825" y="344"/>
                    <a:pt x="7737" y="188"/>
                    <a:pt x="8636" y="188"/>
                  </a:cubicBezTo>
                  <a:cubicBezTo>
                    <a:pt x="11323" y="188"/>
                    <a:pt x="13895" y="1582"/>
                    <a:pt x="15345" y="4006"/>
                  </a:cubicBezTo>
                  <a:cubicBezTo>
                    <a:pt x="15745" y="4640"/>
                    <a:pt x="16045" y="5340"/>
                    <a:pt x="16245" y="6074"/>
                  </a:cubicBezTo>
                  <a:cubicBezTo>
                    <a:pt x="16312" y="6341"/>
                    <a:pt x="16379" y="6641"/>
                    <a:pt x="16412" y="6908"/>
                  </a:cubicBezTo>
                  <a:cubicBezTo>
                    <a:pt x="16445" y="7108"/>
                    <a:pt x="16479" y="7308"/>
                    <a:pt x="16479" y="7509"/>
                  </a:cubicBezTo>
                  <a:cubicBezTo>
                    <a:pt x="16512" y="7675"/>
                    <a:pt x="16512" y="7809"/>
                    <a:pt x="16512" y="7909"/>
                  </a:cubicBezTo>
                  <a:lnTo>
                    <a:pt x="16512" y="7542"/>
                  </a:lnTo>
                  <a:cubicBezTo>
                    <a:pt x="16512" y="7342"/>
                    <a:pt x="16512" y="7108"/>
                    <a:pt x="16479" y="6908"/>
                  </a:cubicBezTo>
                  <a:cubicBezTo>
                    <a:pt x="16445" y="6641"/>
                    <a:pt x="16379" y="6374"/>
                    <a:pt x="16312" y="6074"/>
                  </a:cubicBezTo>
                  <a:cubicBezTo>
                    <a:pt x="16145" y="5340"/>
                    <a:pt x="15845" y="4606"/>
                    <a:pt x="15445" y="3939"/>
                  </a:cubicBezTo>
                  <a:cubicBezTo>
                    <a:pt x="14277" y="1971"/>
                    <a:pt x="12309" y="570"/>
                    <a:pt x="10074" y="137"/>
                  </a:cubicBezTo>
                  <a:cubicBezTo>
                    <a:pt x="9582" y="45"/>
                    <a:pt x="9090" y="1"/>
                    <a:pt x="8600" y="1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7880807" y="1455066"/>
              <a:ext cx="163643" cy="188705"/>
            </a:xfrm>
            <a:custGeom>
              <a:avLst/>
              <a:gdLst/>
              <a:ahLst/>
              <a:cxnLst/>
              <a:rect l="l" t="t" r="r" b="b"/>
              <a:pathLst>
                <a:path w="7940" h="9156" extrusionOk="0">
                  <a:moveTo>
                    <a:pt x="4322" y="2016"/>
                  </a:moveTo>
                  <a:cubicBezTo>
                    <a:pt x="5142" y="2016"/>
                    <a:pt x="5927" y="2665"/>
                    <a:pt x="5904" y="3635"/>
                  </a:cubicBezTo>
                  <a:cubicBezTo>
                    <a:pt x="5904" y="4502"/>
                    <a:pt x="5204" y="5203"/>
                    <a:pt x="4336" y="5203"/>
                  </a:cubicBezTo>
                  <a:cubicBezTo>
                    <a:pt x="2902" y="5203"/>
                    <a:pt x="2202" y="3501"/>
                    <a:pt x="3202" y="2501"/>
                  </a:cubicBezTo>
                  <a:cubicBezTo>
                    <a:pt x="3527" y="2165"/>
                    <a:pt x="3928" y="2016"/>
                    <a:pt x="4322" y="2016"/>
                  </a:cubicBezTo>
                  <a:close/>
                  <a:moveTo>
                    <a:pt x="4334" y="1"/>
                  </a:moveTo>
                  <a:cubicBezTo>
                    <a:pt x="4017" y="1"/>
                    <a:pt x="3694" y="43"/>
                    <a:pt x="3369" y="132"/>
                  </a:cubicBezTo>
                  <a:cubicBezTo>
                    <a:pt x="1067" y="766"/>
                    <a:pt x="0" y="3401"/>
                    <a:pt x="1201" y="5470"/>
                  </a:cubicBezTo>
                  <a:cubicBezTo>
                    <a:pt x="1334" y="5703"/>
                    <a:pt x="1534" y="5870"/>
                    <a:pt x="1701" y="6103"/>
                  </a:cubicBezTo>
                  <a:lnTo>
                    <a:pt x="3769" y="8905"/>
                  </a:lnTo>
                  <a:cubicBezTo>
                    <a:pt x="3903" y="9072"/>
                    <a:pt x="4103" y="9155"/>
                    <a:pt x="4303" y="9155"/>
                  </a:cubicBezTo>
                  <a:cubicBezTo>
                    <a:pt x="4503" y="9155"/>
                    <a:pt x="4703" y="9072"/>
                    <a:pt x="4837" y="8905"/>
                  </a:cubicBezTo>
                  <a:lnTo>
                    <a:pt x="6905" y="6170"/>
                  </a:lnTo>
                  <a:cubicBezTo>
                    <a:pt x="6905" y="6170"/>
                    <a:pt x="7305" y="5703"/>
                    <a:pt x="7439" y="5470"/>
                  </a:cubicBezTo>
                  <a:cubicBezTo>
                    <a:pt x="7772" y="4902"/>
                    <a:pt x="7939" y="4269"/>
                    <a:pt x="7939" y="3635"/>
                  </a:cubicBezTo>
                  <a:cubicBezTo>
                    <a:pt x="7939" y="1572"/>
                    <a:pt x="6265" y="1"/>
                    <a:pt x="433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7928231" y="1496122"/>
              <a:ext cx="83203" cy="66488"/>
            </a:xfrm>
            <a:custGeom>
              <a:avLst/>
              <a:gdLst/>
              <a:ahLst/>
              <a:cxnLst/>
              <a:rect l="l" t="t" r="r" b="b"/>
              <a:pathLst>
                <a:path w="4037" h="3226" extrusionOk="0">
                  <a:moveTo>
                    <a:pt x="2023" y="0"/>
                  </a:moveTo>
                  <a:cubicBezTo>
                    <a:pt x="1385" y="0"/>
                    <a:pt x="751" y="359"/>
                    <a:pt x="501" y="1076"/>
                  </a:cubicBezTo>
                  <a:cubicBezTo>
                    <a:pt x="301" y="1576"/>
                    <a:pt x="401" y="2177"/>
                    <a:pt x="735" y="2610"/>
                  </a:cubicBezTo>
                  <a:cubicBezTo>
                    <a:pt x="968" y="2910"/>
                    <a:pt x="1268" y="3111"/>
                    <a:pt x="1635" y="3177"/>
                  </a:cubicBezTo>
                  <a:cubicBezTo>
                    <a:pt x="1706" y="3201"/>
                    <a:pt x="1793" y="3224"/>
                    <a:pt x="1886" y="3224"/>
                  </a:cubicBezTo>
                  <a:cubicBezTo>
                    <a:pt x="1924" y="3224"/>
                    <a:pt x="1963" y="3220"/>
                    <a:pt x="2002" y="3211"/>
                  </a:cubicBezTo>
                  <a:cubicBezTo>
                    <a:pt x="2002" y="3211"/>
                    <a:pt x="1869" y="3211"/>
                    <a:pt x="1635" y="3144"/>
                  </a:cubicBezTo>
                  <a:cubicBezTo>
                    <a:pt x="1268" y="3044"/>
                    <a:pt x="968" y="2844"/>
                    <a:pt x="768" y="2577"/>
                  </a:cubicBezTo>
                  <a:cubicBezTo>
                    <a:pt x="1" y="1543"/>
                    <a:pt x="735" y="75"/>
                    <a:pt x="2035" y="75"/>
                  </a:cubicBezTo>
                  <a:cubicBezTo>
                    <a:pt x="3303" y="75"/>
                    <a:pt x="4037" y="1543"/>
                    <a:pt x="3270" y="2577"/>
                  </a:cubicBezTo>
                  <a:cubicBezTo>
                    <a:pt x="3070" y="2844"/>
                    <a:pt x="2769" y="3044"/>
                    <a:pt x="2402" y="3144"/>
                  </a:cubicBezTo>
                  <a:cubicBezTo>
                    <a:pt x="2169" y="3211"/>
                    <a:pt x="2035" y="3211"/>
                    <a:pt x="2035" y="3211"/>
                  </a:cubicBezTo>
                  <a:cubicBezTo>
                    <a:pt x="2080" y="3222"/>
                    <a:pt x="2121" y="3225"/>
                    <a:pt x="2160" y="3225"/>
                  </a:cubicBezTo>
                  <a:cubicBezTo>
                    <a:pt x="2239" y="3225"/>
                    <a:pt x="2313" y="3211"/>
                    <a:pt x="2402" y="3211"/>
                  </a:cubicBezTo>
                  <a:cubicBezTo>
                    <a:pt x="2769" y="3111"/>
                    <a:pt x="3103" y="2910"/>
                    <a:pt x="3303" y="2610"/>
                  </a:cubicBezTo>
                  <a:cubicBezTo>
                    <a:pt x="3637" y="2177"/>
                    <a:pt x="3737" y="1576"/>
                    <a:pt x="3570" y="1076"/>
                  </a:cubicBezTo>
                  <a:cubicBezTo>
                    <a:pt x="3303" y="359"/>
                    <a:pt x="2661" y="0"/>
                    <a:pt x="20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7881611" y="1454118"/>
              <a:ext cx="164200" cy="190519"/>
            </a:xfrm>
            <a:custGeom>
              <a:avLst/>
              <a:gdLst/>
              <a:ahLst/>
              <a:cxnLst/>
              <a:rect l="l" t="t" r="r" b="b"/>
              <a:pathLst>
                <a:path w="7967" h="9244" extrusionOk="0">
                  <a:moveTo>
                    <a:pt x="4324" y="1"/>
                  </a:moveTo>
                  <a:cubicBezTo>
                    <a:pt x="2016" y="1"/>
                    <a:pt x="1" y="2292"/>
                    <a:pt x="862" y="4848"/>
                  </a:cubicBezTo>
                  <a:cubicBezTo>
                    <a:pt x="922" y="5060"/>
                    <a:pt x="1037" y="5271"/>
                    <a:pt x="1157" y="5482"/>
                  </a:cubicBezTo>
                  <a:lnTo>
                    <a:pt x="1129" y="5482"/>
                  </a:lnTo>
                  <a:lnTo>
                    <a:pt x="1162" y="5549"/>
                  </a:lnTo>
                  <a:lnTo>
                    <a:pt x="2963" y="7917"/>
                  </a:lnTo>
                  <a:cubicBezTo>
                    <a:pt x="3263" y="8318"/>
                    <a:pt x="3530" y="8684"/>
                    <a:pt x="3797" y="9051"/>
                  </a:cubicBezTo>
                  <a:cubicBezTo>
                    <a:pt x="3921" y="9175"/>
                    <a:pt x="4100" y="9244"/>
                    <a:pt x="4279" y="9244"/>
                  </a:cubicBezTo>
                  <a:cubicBezTo>
                    <a:pt x="4341" y="9244"/>
                    <a:pt x="4404" y="9235"/>
                    <a:pt x="4464" y="9218"/>
                  </a:cubicBezTo>
                  <a:cubicBezTo>
                    <a:pt x="4664" y="9185"/>
                    <a:pt x="4865" y="9018"/>
                    <a:pt x="4965" y="8851"/>
                  </a:cubicBezTo>
                  <a:lnTo>
                    <a:pt x="7433" y="5516"/>
                  </a:lnTo>
                  <a:lnTo>
                    <a:pt x="7466" y="5482"/>
                  </a:lnTo>
                  <a:lnTo>
                    <a:pt x="7455" y="5482"/>
                  </a:lnTo>
                  <a:cubicBezTo>
                    <a:pt x="7707" y="5089"/>
                    <a:pt x="7835" y="4635"/>
                    <a:pt x="7900" y="4181"/>
                  </a:cubicBezTo>
                  <a:cubicBezTo>
                    <a:pt x="7933" y="4014"/>
                    <a:pt x="7933" y="3848"/>
                    <a:pt x="7900" y="3681"/>
                  </a:cubicBezTo>
                  <a:cubicBezTo>
                    <a:pt x="7900" y="3681"/>
                    <a:pt x="7900" y="3714"/>
                    <a:pt x="7867" y="3814"/>
                  </a:cubicBezTo>
                  <a:cubicBezTo>
                    <a:pt x="7867" y="3948"/>
                    <a:pt x="7833" y="4081"/>
                    <a:pt x="7833" y="4181"/>
                  </a:cubicBezTo>
                  <a:cubicBezTo>
                    <a:pt x="7767" y="4648"/>
                    <a:pt x="7600" y="5115"/>
                    <a:pt x="7366" y="5516"/>
                  </a:cubicBezTo>
                  <a:cubicBezTo>
                    <a:pt x="7366" y="5516"/>
                    <a:pt x="7366" y="5516"/>
                    <a:pt x="7366" y="5516"/>
                  </a:cubicBezTo>
                  <a:lnTo>
                    <a:pt x="7366" y="5516"/>
                  </a:lnTo>
                  <a:lnTo>
                    <a:pt x="7333" y="5549"/>
                  </a:lnTo>
                  <a:lnTo>
                    <a:pt x="7341" y="5549"/>
                  </a:lnTo>
                  <a:cubicBezTo>
                    <a:pt x="6710" y="6380"/>
                    <a:pt x="5852" y="7501"/>
                    <a:pt x="4865" y="8785"/>
                  </a:cubicBezTo>
                  <a:cubicBezTo>
                    <a:pt x="4764" y="8985"/>
                    <a:pt x="4598" y="9118"/>
                    <a:pt x="4398" y="9151"/>
                  </a:cubicBezTo>
                  <a:cubicBezTo>
                    <a:pt x="4346" y="9169"/>
                    <a:pt x="4292" y="9177"/>
                    <a:pt x="4238" y="9177"/>
                  </a:cubicBezTo>
                  <a:cubicBezTo>
                    <a:pt x="4083" y="9177"/>
                    <a:pt x="3929" y="9108"/>
                    <a:pt x="3830" y="8985"/>
                  </a:cubicBezTo>
                  <a:lnTo>
                    <a:pt x="2997" y="7884"/>
                  </a:lnTo>
                  <a:lnTo>
                    <a:pt x="1229" y="5482"/>
                  </a:lnTo>
                  <a:lnTo>
                    <a:pt x="1222" y="5503"/>
                  </a:lnTo>
                  <a:lnTo>
                    <a:pt x="1222" y="5503"/>
                  </a:lnTo>
                  <a:cubicBezTo>
                    <a:pt x="1221" y="5502"/>
                    <a:pt x="1220" y="5501"/>
                    <a:pt x="1220" y="5500"/>
                  </a:cubicBezTo>
                  <a:lnTo>
                    <a:pt x="1220" y="5500"/>
                  </a:lnTo>
                  <a:lnTo>
                    <a:pt x="1229" y="5482"/>
                  </a:lnTo>
                  <a:lnTo>
                    <a:pt x="1210" y="5482"/>
                  </a:lnTo>
                  <a:cubicBezTo>
                    <a:pt x="1086" y="5260"/>
                    <a:pt x="992" y="5037"/>
                    <a:pt x="928" y="4815"/>
                  </a:cubicBezTo>
                  <a:cubicBezTo>
                    <a:pt x="395" y="3214"/>
                    <a:pt x="1062" y="1479"/>
                    <a:pt x="2496" y="612"/>
                  </a:cubicBezTo>
                  <a:cubicBezTo>
                    <a:pt x="3047" y="276"/>
                    <a:pt x="3681" y="107"/>
                    <a:pt x="4323" y="107"/>
                  </a:cubicBezTo>
                  <a:cubicBezTo>
                    <a:pt x="4381" y="107"/>
                    <a:pt x="4439" y="109"/>
                    <a:pt x="4498" y="112"/>
                  </a:cubicBezTo>
                  <a:cubicBezTo>
                    <a:pt x="5131" y="145"/>
                    <a:pt x="5732" y="312"/>
                    <a:pt x="6232" y="645"/>
                  </a:cubicBezTo>
                  <a:cubicBezTo>
                    <a:pt x="6999" y="1112"/>
                    <a:pt x="7566" y="1846"/>
                    <a:pt x="7800" y="2713"/>
                  </a:cubicBezTo>
                  <a:cubicBezTo>
                    <a:pt x="7900" y="3047"/>
                    <a:pt x="7933" y="3347"/>
                    <a:pt x="7967" y="3681"/>
                  </a:cubicBezTo>
                  <a:lnTo>
                    <a:pt x="7967" y="3447"/>
                  </a:lnTo>
                  <a:cubicBezTo>
                    <a:pt x="7967" y="3347"/>
                    <a:pt x="7967" y="3214"/>
                    <a:pt x="7933" y="3114"/>
                  </a:cubicBezTo>
                  <a:cubicBezTo>
                    <a:pt x="7933" y="2980"/>
                    <a:pt x="7900" y="2847"/>
                    <a:pt x="7867" y="2713"/>
                  </a:cubicBezTo>
                  <a:cubicBezTo>
                    <a:pt x="7600" y="1813"/>
                    <a:pt x="7066" y="1079"/>
                    <a:pt x="6266" y="579"/>
                  </a:cubicBezTo>
                  <a:cubicBezTo>
                    <a:pt x="5633" y="179"/>
                    <a:pt x="4967" y="1"/>
                    <a:pt x="4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6760880" y="1159416"/>
              <a:ext cx="579574" cy="581635"/>
            </a:xfrm>
            <a:custGeom>
              <a:avLst/>
              <a:gdLst/>
              <a:ahLst/>
              <a:cxnLst/>
              <a:rect l="l" t="t" r="r" b="b"/>
              <a:pathLst>
                <a:path w="28121" h="28221" extrusionOk="0">
                  <a:moveTo>
                    <a:pt x="14010" y="0"/>
                  </a:moveTo>
                  <a:lnTo>
                    <a:pt x="13076" y="67"/>
                  </a:lnTo>
                  <a:cubicBezTo>
                    <a:pt x="12909" y="67"/>
                    <a:pt x="12743" y="67"/>
                    <a:pt x="12609" y="100"/>
                  </a:cubicBezTo>
                  <a:lnTo>
                    <a:pt x="12142" y="167"/>
                  </a:lnTo>
                  <a:cubicBezTo>
                    <a:pt x="11809" y="200"/>
                    <a:pt x="11508" y="234"/>
                    <a:pt x="11175" y="301"/>
                  </a:cubicBezTo>
                  <a:cubicBezTo>
                    <a:pt x="10541" y="467"/>
                    <a:pt x="9907" y="634"/>
                    <a:pt x="9307" y="868"/>
                  </a:cubicBezTo>
                  <a:cubicBezTo>
                    <a:pt x="8673" y="1101"/>
                    <a:pt x="8039" y="1368"/>
                    <a:pt x="7439" y="1668"/>
                  </a:cubicBezTo>
                  <a:cubicBezTo>
                    <a:pt x="7172" y="1835"/>
                    <a:pt x="6872" y="2002"/>
                    <a:pt x="6572" y="2202"/>
                  </a:cubicBezTo>
                  <a:cubicBezTo>
                    <a:pt x="6271" y="2369"/>
                    <a:pt x="6005" y="2569"/>
                    <a:pt x="5738" y="2769"/>
                  </a:cubicBezTo>
                  <a:cubicBezTo>
                    <a:pt x="5171" y="3203"/>
                    <a:pt x="4637" y="3636"/>
                    <a:pt x="4137" y="4137"/>
                  </a:cubicBezTo>
                  <a:cubicBezTo>
                    <a:pt x="3636" y="4637"/>
                    <a:pt x="3169" y="5204"/>
                    <a:pt x="2769" y="5771"/>
                  </a:cubicBezTo>
                  <a:cubicBezTo>
                    <a:pt x="1868" y="6939"/>
                    <a:pt x="1201" y="8273"/>
                    <a:pt x="734" y="9674"/>
                  </a:cubicBezTo>
                  <a:cubicBezTo>
                    <a:pt x="267" y="11108"/>
                    <a:pt x="0" y="12609"/>
                    <a:pt x="0" y="14110"/>
                  </a:cubicBezTo>
                  <a:cubicBezTo>
                    <a:pt x="0" y="15611"/>
                    <a:pt x="267" y="17113"/>
                    <a:pt x="734" y="18547"/>
                  </a:cubicBezTo>
                  <a:cubicBezTo>
                    <a:pt x="1201" y="19948"/>
                    <a:pt x="1868" y="21282"/>
                    <a:pt x="2769" y="22450"/>
                  </a:cubicBezTo>
                  <a:cubicBezTo>
                    <a:pt x="3169" y="23017"/>
                    <a:pt x="3636" y="23584"/>
                    <a:pt x="4137" y="24084"/>
                  </a:cubicBezTo>
                  <a:cubicBezTo>
                    <a:pt x="4637" y="24585"/>
                    <a:pt x="5171" y="25018"/>
                    <a:pt x="5738" y="25452"/>
                  </a:cubicBezTo>
                  <a:cubicBezTo>
                    <a:pt x="6005" y="25652"/>
                    <a:pt x="6305" y="25852"/>
                    <a:pt x="6572" y="26052"/>
                  </a:cubicBezTo>
                  <a:cubicBezTo>
                    <a:pt x="6872" y="26219"/>
                    <a:pt x="7172" y="26419"/>
                    <a:pt x="7472" y="26553"/>
                  </a:cubicBezTo>
                  <a:cubicBezTo>
                    <a:pt x="8073" y="26886"/>
                    <a:pt x="8673" y="27153"/>
                    <a:pt x="9307" y="27387"/>
                  </a:cubicBezTo>
                  <a:cubicBezTo>
                    <a:pt x="9907" y="27587"/>
                    <a:pt x="10541" y="27787"/>
                    <a:pt x="11208" y="27920"/>
                  </a:cubicBezTo>
                  <a:cubicBezTo>
                    <a:pt x="11508" y="27987"/>
                    <a:pt x="11842" y="28020"/>
                    <a:pt x="12142" y="28087"/>
                  </a:cubicBezTo>
                  <a:lnTo>
                    <a:pt x="12609" y="28154"/>
                  </a:lnTo>
                  <a:cubicBezTo>
                    <a:pt x="12776" y="28187"/>
                    <a:pt x="12943" y="28187"/>
                    <a:pt x="13076" y="28187"/>
                  </a:cubicBezTo>
                  <a:lnTo>
                    <a:pt x="14010" y="28221"/>
                  </a:lnTo>
                  <a:cubicBezTo>
                    <a:pt x="14344" y="28221"/>
                    <a:pt x="14644" y="28187"/>
                    <a:pt x="14944" y="28187"/>
                  </a:cubicBezTo>
                  <a:cubicBezTo>
                    <a:pt x="15545" y="28154"/>
                    <a:pt x="16145" y="28087"/>
                    <a:pt x="16712" y="27954"/>
                  </a:cubicBezTo>
                  <a:cubicBezTo>
                    <a:pt x="20682" y="27220"/>
                    <a:pt x="24151" y="24785"/>
                    <a:pt x="26219" y="21282"/>
                  </a:cubicBezTo>
                  <a:cubicBezTo>
                    <a:pt x="26919" y="20115"/>
                    <a:pt x="27420" y="18847"/>
                    <a:pt x="27753" y="17546"/>
                  </a:cubicBezTo>
                  <a:cubicBezTo>
                    <a:pt x="27853" y="17079"/>
                    <a:pt x="27954" y="16579"/>
                    <a:pt x="28020" y="16078"/>
                  </a:cubicBezTo>
                  <a:cubicBezTo>
                    <a:pt x="28054" y="15878"/>
                    <a:pt x="28087" y="15678"/>
                    <a:pt x="28087" y="15511"/>
                  </a:cubicBezTo>
                  <a:cubicBezTo>
                    <a:pt x="28120" y="15311"/>
                    <a:pt x="28120" y="15144"/>
                    <a:pt x="28120" y="15011"/>
                  </a:cubicBezTo>
                  <a:cubicBezTo>
                    <a:pt x="28120" y="14711"/>
                    <a:pt x="28120" y="14477"/>
                    <a:pt x="28120" y="14344"/>
                  </a:cubicBezTo>
                  <a:cubicBezTo>
                    <a:pt x="28087" y="14511"/>
                    <a:pt x="28054" y="14711"/>
                    <a:pt x="28054" y="15011"/>
                  </a:cubicBezTo>
                  <a:cubicBezTo>
                    <a:pt x="28054" y="15144"/>
                    <a:pt x="28054" y="15311"/>
                    <a:pt x="28054" y="15478"/>
                  </a:cubicBezTo>
                  <a:cubicBezTo>
                    <a:pt x="28020" y="15678"/>
                    <a:pt x="27987" y="15878"/>
                    <a:pt x="27954" y="16078"/>
                  </a:cubicBezTo>
                  <a:cubicBezTo>
                    <a:pt x="27887" y="16579"/>
                    <a:pt x="27787" y="17046"/>
                    <a:pt x="27653" y="17513"/>
                  </a:cubicBezTo>
                  <a:cubicBezTo>
                    <a:pt x="27320" y="18847"/>
                    <a:pt x="26819" y="20081"/>
                    <a:pt x="26119" y="21249"/>
                  </a:cubicBezTo>
                  <a:cubicBezTo>
                    <a:pt x="24051" y="24685"/>
                    <a:pt x="20615" y="27053"/>
                    <a:pt x="16679" y="27787"/>
                  </a:cubicBezTo>
                  <a:cubicBezTo>
                    <a:pt x="16078" y="27887"/>
                    <a:pt x="15511" y="27954"/>
                    <a:pt x="14911" y="27987"/>
                  </a:cubicBezTo>
                  <a:cubicBezTo>
                    <a:pt x="14611" y="28020"/>
                    <a:pt x="14310" y="28020"/>
                    <a:pt x="14010" y="28020"/>
                  </a:cubicBezTo>
                  <a:lnTo>
                    <a:pt x="13076" y="27987"/>
                  </a:lnTo>
                  <a:cubicBezTo>
                    <a:pt x="12909" y="27954"/>
                    <a:pt x="12776" y="27954"/>
                    <a:pt x="12609" y="27954"/>
                  </a:cubicBezTo>
                  <a:lnTo>
                    <a:pt x="12142" y="27887"/>
                  </a:lnTo>
                  <a:cubicBezTo>
                    <a:pt x="11842" y="27820"/>
                    <a:pt x="11508" y="27787"/>
                    <a:pt x="11208" y="27720"/>
                  </a:cubicBezTo>
                  <a:cubicBezTo>
                    <a:pt x="10574" y="27587"/>
                    <a:pt x="9974" y="27420"/>
                    <a:pt x="9340" y="27186"/>
                  </a:cubicBezTo>
                  <a:cubicBezTo>
                    <a:pt x="8740" y="26953"/>
                    <a:pt x="8139" y="26686"/>
                    <a:pt x="7539" y="26386"/>
                  </a:cubicBezTo>
                  <a:cubicBezTo>
                    <a:pt x="7239" y="26219"/>
                    <a:pt x="6972" y="26052"/>
                    <a:pt x="6672" y="25886"/>
                  </a:cubicBezTo>
                  <a:cubicBezTo>
                    <a:pt x="6371" y="25685"/>
                    <a:pt x="6105" y="25519"/>
                    <a:pt x="5838" y="25285"/>
                  </a:cubicBezTo>
                  <a:cubicBezTo>
                    <a:pt x="4704" y="24485"/>
                    <a:pt x="3736" y="23484"/>
                    <a:pt x="2936" y="22350"/>
                  </a:cubicBezTo>
                  <a:cubicBezTo>
                    <a:pt x="2068" y="21182"/>
                    <a:pt x="1368" y="19881"/>
                    <a:pt x="934" y="18514"/>
                  </a:cubicBezTo>
                  <a:cubicBezTo>
                    <a:pt x="467" y="17079"/>
                    <a:pt x="234" y="15611"/>
                    <a:pt x="200" y="14110"/>
                  </a:cubicBezTo>
                  <a:cubicBezTo>
                    <a:pt x="234" y="12609"/>
                    <a:pt x="467" y="11142"/>
                    <a:pt x="934" y="9707"/>
                  </a:cubicBezTo>
                  <a:cubicBezTo>
                    <a:pt x="1401" y="8340"/>
                    <a:pt x="2068" y="7039"/>
                    <a:pt x="2936" y="5905"/>
                  </a:cubicBezTo>
                  <a:cubicBezTo>
                    <a:pt x="3336" y="5304"/>
                    <a:pt x="3803" y="4770"/>
                    <a:pt x="4303" y="4270"/>
                  </a:cubicBezTo>
                  <a:cubicBezTo>
                    <a:pt x="4804" y="3803"/>
                    <a:pt x="5304" y="3336"/>
                    <a:pt x="5871" y="2936"/>
                  </a:cubicBezTo>
                  <a:cubicBezTo>
                    <a:pt x="6138" y="2736"/>
                    <a:pt x="6405" y="2535"/>
                    <a:pt x="6705" y="2369"/>
                  </a:cubicBezTo>
                  <a:cubicBezTo>
                    <a:pt x="6972" y="2169"/>
                    <a:pt x="7272" y="2002"/>
                    <a:pt x="7572" y="1835"/>
                  </a:cubicBezTo>
                  <a:cubicBezTo>
                    <a:pt x="8139" y="1535"/>
                    <a:pt x="8773" y="1268"/>
                    <a:pt x="9374" y="1034"/>
                  </a:cubicBezTo>
                  <a:cubicBezTo>
                    <a:pt x="9974" y="801"/>
                    <a:pt x="10608" y="634"/>
                    <a:pt x="11242" y="501"/>
                  </a:cubicBezTo>
                  <a:cubicBezTo>
                    <a:pt x="11542" y="434"/>
                    <a:pt x="11875" y="401"/>
                    <a:pt x="12176" y="334"/>
                  </a:cubicBezTo>
                  <a:lnTo>
                    <a:pt x="12643" y="267"/>
                  </a:lnTo>
                  <a:cubicBezTo>
                    <a:pt x="12809" y="234"/>
                    <a:pt x="12943" y="234"/>
                    <a:pt x="13110" y="234"/>
                  </a:cubicBezTo>
                  <a:lnTo>
                    <a:pt x="14010" y="200"/>
                  </a:lnTo>
                  <a:cubicBezTo>
                    <a:pt x="14344" y="200"/>
                    <a:pt x="14644" y="234"/>
                    <a:pt x="14944" y="234"/>
                  </a:cubicBezTo>
                  <a:cubicBezTo>
                    <a:pt x="15511" y="267"/>
                    <a:pt x="16112" y="334"/>
                    <a:pt x="16679" y="434"/>
                  </a:cubicBezTo>
                  <a:cubicBezTo>
                    <a:pt x="20615" y="1168"/>
                    <a:pt x="24051" y="3570"/>
                    <a:pt x="26119" y="6972"/>
                  </a:cubicBezTo>
                  <a:cubicBezTo>
                    <a:pt x="26819" y="8139"/>
                    <a:pt x="27320" y="9374"/>
                    <a:pt x="27653" y="10708"/>
                  </a:cubicBezTo>
                  <a:cubicBezTo>
                    <a:pt x="27787" y="11175"/>
                    <a:pt x="27887" y="11642"/>
                    <a:pt x="27954" y="12142"/>
                  </a:cubicBezTo>
                  <a:cubicBezTo>
                    <a:pt x="27987" y="12342"/>
                    <a:pt x="28020" y="12543"/>
                    <a:pt x="28054" y="12743"/>
                  </a:cubicBezTo>
                  <a:cubicBezTo>
                    <a:pt x="28054" y="12910"/>
                    <a:pt x="28054" y="13076"/>
                    <a:pt x="28054" y="13210"/>
                  </a:cubicBezTo>
                  <a:cubicBezTo>
                    <a:pt x="28087" y="13510"/>
                    <a:pt x="28087" y="13743"/>
                    <a:pt x="28120" y="13877"/>
                  </a:cubicBezTo>
                  <a:cubicBezTo>
                    <a:pt x="28087" y="13743"/>
                    <a:pt x="28087" y="13510"/>
                    <a:pt x="28087" y="13210"/>
                  </a:cubicBezTo>
                  <a:cubicBezTo>
                    <a:pt x="28087" y="13076"/>
                    <a:pt x="28087" y="12910"/>
                    <a:pt x="28087" y="12743"/>
                  </a:cubicBezTo>
                  <a:cubicBezTo>
                    <a:pt x="28054" y="12543"/>
                    <a:pt x="28020" y="12342"/>
                    <a:pt x="27987" y="12142"/>
                  </a:cubicBezTo>
                  <a:cubicBezTo>
                    <a:pt x="27954" y="11642"/>
                    <a:pt x="27853" y="11175"/>
                    <a:pt x="27720" y="10675"/>
                  </a:cubicBezTo>
                  <a:cubicBezTo>
                    <a:pt x="27420" y="9374"/>
                    <a:pt x="26886" y="8106"/>
                    <a:pt x="26186" y="6939"/>
                  </a:cubicBezTo>
                  <a:cubicBezTo>
                    <a:pt x="24151" y="3436"/>
                    <a:pt x="20682" y="1034"/>
                    <a:pt x="16712" y="267"/>
                  </a:cubicBezTo>
                  <a:cubicBezTo>
                    <a:pt x="16112" y="134"/>
                    <a:pt x="15511" y="67"/>
                    <a:pt x="14911" y="67"/>
                  </a:cubicBezTo>
                  <a:cubicBezTo>
                    <a:pt x="14611" y="34"/>
                    <a:pt x="14310" y="0"/>
                    <a:pt x="14010" y="0"/>
                  </a:cubicBezTo>
                  <a:close/>
                </a:path>
              </a:pathLst>
            </a:custGeom>
            <a:solidFill>
              <a:srgbClr val="C53F3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6984993" y="1390413"/>
              <a:ext cx="143940" cy="118508"/>
            </a:xfrm>
            <a:custGeom>
              <a:avLst/>
              <a:gdLst/>
              <a:ahLst/>
              <a:cxnLst/>
              <a:rect l="l" t="t" r="r" b="b"/>
              <a:pathLst>
                <a:path w="6984" h="5750" extrusionOk="0">
                  <a:moveTo>
                    <a:pt x="2836" y="0"/>
                  </a:moveTo>
                  <a:cubicBezTo>
                    <a:pt x="2736" y="34"/>
                    <a:pt x="2669" y="34"/>
                    <a:pt x="2669" y="34"/>
                  </a:cubicBezTo>
                  <a:cubicBezTo>
                    <a:pt x="2669" y="50"/>
                    <a:pt x="2736" y="50"/>
                    <a:pt x="2857" y="50"/>
                  </a:cubicBezTo>
                  <a:cubicBezTo>
                    <a:pt x="2978" y="50"/>
                    <a:pt x="3153" y="50"/>
                    <a:pt x="3370" y="67"/>
                  </a:cubicBezTo>
                  <a:cubicBezTo>
                    <a:pt x="3970" y="167"/>
                    <a:pt x="4571" y="467"/>
                    <a:pt x="4971" y="901"/>
                  </a:cubicBezTo>
                  <a:cubicBezTo>
                    <a:pt x="6572" y="2502"/>
                    <a:pt x="5638" y="5204"/>
                    <a:pt x="3403" y="5538"/>
                  </a:cubicBezTo>
                  <a:cubicBezTo>
                    <a:pt x="3296" y="5551"/>
                    <a:pt x="3189" y="5557"/>
                    <a:pt x="3082" y="5557"/>
                  </a:cubicBezTo>
                  <a:cubicBezTo>
                    <a:pt x="2088" y="5557"/>
                    <a:pt x="1116" y="5007"/>
                    <a:pt x="634" y="4103"/>
                  </a:cubicBezTo>
                  <a:cubicBezTo>
                    <a:pt x="201" y="3269"/>
                    <a:pt x="234" y="2302"/>
                    <a:pt x="668" y="1501"/>
                  </a:cubicBezTo>
                  <a:cubicBezTo>
                    <a:pt x="968" y="934"/>
                    <a:pt x="1435" y="501"/>
                    <a:pt x="2035" y="267"/>
                  </a:cubicBezTo>
                  <a:cubicBezTo>
                    <a:pt x="2436" y="100"/>
                    <a:pt x="2669" y="67"/>
                    <a:pt x="2669" y="34"/>
                  </a:cubicBezTo>
                  <a:lnTo>
                    <a:pt x="2502" y="34"/>
                  </a:lnTo>
                  <a:cubicBezTo>
                    <a:pt x="2302" y="67"/>
                    <a:pt x="2136" y="100"/>
                    <a:pt x="2002" y="167"/>
                  </a:cubicBezTo>
                  <a:cubicBezTo>
                    <a:pt x="1368" y="401"/>
                    <a:pt x="868" y="834"/>
                    <a:pt x="534" y="1401"/>
                  </a:cubicBezTo>
                  <a:cubicBezTo>
                    <a:pt x="34" y="2269"/>
                    <a:pt x="1" y="3303"/>
                    <a:pt x="468" y="4203"/>
                  </a:cubicBezTo>
                  <a:cubicBezTo>
                    <a:pt x="735" y="4704"/>
                    <a:pt x="1135" y="5137"/>
                    <a:pt x="1669" y="5404"/>
                  </a:cubicBezTo>
                  <a:cubicBezTo>
                    <a:pt x="2131" y="5643"/>
                    <a:pt x="2590" y="5750"/>
                    <a:pt x="3026" y="5750"/>
                  </a:cubicBezTo>
                  <a:cubicBezTo>
                    <a:pt x="5326" y="5750"/>
                    <a:pt x="6983" y="2792"/>
                    <a:pt x="5104" y="801"/>
                  </a:cubicBezTo>
                  <a:cubicBezTo>
                    <a:pt x="4637" y="334"/>
                    <a:pt x="4037" y="67"/>
                    <a:pt x="33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6879820" y="1285920"/>
              <a:ext cx="330007" cy="329327"/>
            </a:xfrm>
            <a:custGeom>
              <a:avLst/>
              <a:gdLst/>
              <a:ahLst/>
              <a:cxnLst/>
              <a:rect l="l" t="t" r="r" b="b"/>
              <a:pathLst>
                <a:path w="16012" h="15979" extrusionOk="0">
                  <a:moveTo>
                    <a:pt x="8623" y="956"/>
                  </a:moveTo>
                  <a:cubicBezTo>
                    <a:pt x="8643" y="1020"/>
                    <a:pt x="8659" y="1079"/>
                    <a:pt x="8673" y="1134"/>
                  </a:cubicBezTo>
                  <a:lnTo>
                    <a:pt x="8773" y="1434"/>
                  </a:lnTo>
                  <a:cubicBezTo>
                    <a:pt x="8806" y="1434"/>
                    <a:pt x="8839" y="1467"/>
                    <a:pt x="8840" y="1501"/>
                  </a:cubicBezTo>
                  <a:lnTo>
                    <a:pt x="8840" y="1501"/>
                  </a:lnTo>
                  <a:cubicBezTo>
                    <a:pt x="8839" y="1467"/>
                    <a:pt x="8806" y="1434"/>
                    <a:pt x="8806" y="1401"/>
                  </a:cubicBezTo>
                  <a:lnTo>
                    <a:pt x="8706" y="1134"/>
                  </a:lnTo>
                  <a:cubicBezTo>
                    <a:pt x="8679" y="1079"/>
                    <a:pt x="8651" y="1020"/>
                    <a:pt x="8623" y="956"/>
                  </a:cubicBezTo>
                  <a:close/>
                  <a:moveTo>
                    <a:pt x="8273" y="0"/>
                  </a:moveTo>
                  <a:lnTo>
                    <a:pt x="5637" y="334"/>
                  </a:lnTo>
                  <a:lnTo>
                    <a:pt x="5604" y="334"/>
                  </a:lnTo>
                  <a:lnTo>
                    <a:pt x="5604" y="367"/>
                  </a:lnTo>
                  <a:cubicBezTo>
                    <a:pt x="5572" y="819"/>
                    <a:pt x="5508" y="1365"/>
                    <a:pt x="5474" y="1915"/>
                  </a:cubicBezTo>
                  <a:lnTo>
                    <a:pt x="5474" y="1915"/>
                  </a:lnTo>
                  <a:cubicBezTo>
                    <a:pt x="4961" y="2141"/>
                    <a:pt x="4479" y="2399"/>
                    <a:pt x="4028" y="2749"/>
                  </a:cubicBezTo>
                  <a:lnTo>
                    <a:pt x="4028" y="2749"/>
                  </a:lnTo>
                  <a:lnTo>
                    <a:pt x="2635" y="2102"/>
                  </a:lnTo>
                  <a:lnTo>
                    <a:pt x="2569" y="2068"/>
                  </a:lnTo>
                  <a:lnTo>
                    <a:pt x="2535" y="2135"/>
                  </a:lnTo>
                  <a:lnTo>
                    <a:pt x="934" y="4203"/>
                  </a:lnTo>
                  <a:lnTo>
                    <a:pt x="901" y="4270"/>
                  </a:lnTo>
                  <a:lnTo>
                    <a:pt x="934" y="4303"/>
                  </a:lnTo>
                  <a:lnTo>
                    <a:pt x="1940" y="5503"/>
                  </a:lnTo>
                  <a:lnTo>
                    <a:pt x="1940" y="5503"/>
                  </a:lnTo>
                  <a:cubicBezTo>
                    <a:pt x="1727" y="6004"/>
                    <a:pt x="1574" y="6532"/>
                    <a:pt x="1507" y="7061"/>
                  </a:cubicBezTo>
                  <a:lnTo>
                    <a:pt x="1507" y="7061"/>
                  </a:lnTo>
                  <a:lnTo>
                    <a:pt x="100" y="7572"/>
                  </a:lnTo>
                  <a:lnTo>
                    <a:pt x="0" y="7605"/>
                  </a:lnTo>
                  <a:lnTo>
                    <a:pt x="0" y="7706"/>
                  </a:lnTo>
                  <a:cubicBezTo>
                    <a:pt x="133" y="8506"/>
                    <a:pt x="234" y="9407"/>
                    <a:pt x="367" y="10307"/>
                  </a:cubicBezTo>
                  <a:lnTo>
                    <a:pt x="367" y="10374"/>
                  </a:lnTo>
                  <a:lnTo>
                    <a:pt x="434" y="10374"/>
                  </a:lnTo>
                  <a:lnTo>
                    <a:pt x="1961" y="10533"/>
                  </a:lnTo>
                  <a:lnTo>
                    <a:pt x="1961" y="10533"/>
                  </a:lnTo>
                  <a:cubicBezTo>
                    <a:pt x="2185" y="11032"/>
                    <a:pt x="2467" y="11501"/>
                    <a:pt x="2809" y="11941"/>
                  </a:cubicBezTo>
                  <a:lnTo>
                    <a:pt x="2809" y="11941"/>
                  </a:lnTo>
                  <a:lnTo>
                    <a:pt x="2235" y="13343"/>
                  </a:lnTo>
                  <a:lnTo>
                    <a:pt x="2202" y="13443"/>
                  </a:lnTo>
                  <a:lnTo>
                    <a:pt x="2268" y="13510"/>
                  </a:lnTo>
                  <a:lnTo>
                    <a:pt x="4336" y="15078"/>
                  </a:lnTo>
                  <a:lnTo>
                    <a:pt x="4403" y="15144"/>
                  </a:lnTo>
                  <a:lnTo>
                    <a:pt x="4470" y="15078"/>
                  </a:lnTo>
                  <a:lnTo>
                    <a:pt x="5673" y="14102"/>
                  </a:lnTo>
                  <a:lnTo>
                    <a:pt x="5673" y="14102"/>
                  </a:lnTo>
                  <a:cubicBezTo>
                    <a:pt x="6156" y="14281"/>
                    <a:pt x="6642" y="14430"/>
                    <a:pt x="7179" y="14499"/>
                  </a:cubicBezTo>
                  <a:lnTo>
                    <a:pt x="7179" y="14499"/>
                  </a:lnTo>
                  <a:lnTo>
                    <a:pt x="7205" y="14577"/>
                  </a:lnTo>
                  <a:lnTo>
                    <a:pt x="7272" y="14777"/>
                  </a:lnTo>
                  <a:lnTo>
                    <a:pt x="7405" y="15144"/>
                  </a:lnTo>
                  <a:cubicBezTo>
                    <a:pt x="7505" y="15378"/>
                    <a:pt x="7605" y="15645"/>
                    <a:pt x="7672" y="15878"/>
                  </a:cubicBezTo>
                  <a:lnTo>
                    <a:pt x="7706" y="15978"/>
                  </a:lnTo>
                  <a:lnTo>
                    <a:pt x="7806" y="15978"/>
                  </a:lnTo>
                  <a:lnTo>
                    <a:pt x="10407" y="15611"/>
                  </a:lnTo>
                  <a:lnTo>
                    <a:pt x="10508" y="15611"/>
                  </a:lnTo>
                  <a:lnTo>
                    <a:pt x="10508" y="15511"/>
                  </a:lnTo>
                  <a:cubicBezTo>
                    <a:pt x="10539" y="15002"/>
                    <a:pt x="10602" y="14523"/>
                    <a:pt x="10636" y="14016"/>
                  </a:cubicBezTo>
                  <a:lnTo>
                    <a:pt x="10636" y="14016"/>
                  </a:lnTo>
                  <a:cubicBezTo>
                    <a:pt x="11133" y="13793"/>
                    <a:pt x="11600" y="13512"/>
                    <a:pt x="12038" y="13172"/>
                  </a:cubicBezTo>
                  <a:lnTo>
                    <a:pt x="12038" y="13172"/>
                  </a:lnTo>
                  <a:lnTo>
                    <a:pt x="13410" y="13810"/>
                  </a:lnTo>
                  <a:lnTo>
                    <a:pt x="13510" y="13810"/>
                  </a:lnTo>
                  <a:lnTo>
                    <a:pt x="13543" y="13743"/>
                  </a:lnTo>
                  <a:lnTo>
                    <a:pt x="15144" y="11675"/>
                  </a:lnTo>
                  <a:lnTo>
                    <a:pt x="15178" y="11608"/>
                  </a:lnTo>
                  <a:lnTo>
                    <a:pt x="15144" y="11542"/>
                  </a:lnTo>
                  <a:lnTo>
                    <a:pt x="14139" y="10341"/>
                  </a:lnTo>
                  <a:lnTo>
                    <a:pt x="14139" y="10341"/>
                  </a:lnTo>
                  <a:cubicBezTo>
                    <a:pt x="14343" y="9857"/>
                    <a:pt x="14466" y="9370"/>
                    <a:pt x="14533" y="8831"/>
                  </a:cubicBezTo>
                  <a:lnTo>
                    <a:pt x="14533" y="8831"/>
                  </a:lnTo>
                  <a:lnTo>
                    <a:pt x="15945" y="8273"/>
                  </a:lnTo>
                  <a:lnTo>
                    <a:pt x="16011" y="8239"/>
                  </a:lnTo>
                  <a:lnTo>
                    <a:pt x="16011" y="8173"/>
                  </a:lnTo>
                  <a:cubicBezTo>
                    <a:pt x="15911" y="7205"/>
                    <a:pt x="15778" y="6371"/>
                    <a:pt x="15678" y="5537"/>
                  </a:cubicBezTo>
                  <a:lnTo>
                    <a:pt x="15678" y="5471"/>
                  </a:lnTo>
                  <a:lnTo>
                    <a:pt x="15578" y="5471"/>
                  </a:lnTo>
                  <a:lnTo>
                    <a:pt x="14064" y="5374"/>
                  </a:lnTo>
                  <a:lnTo>
                    <a:pt x="14064" y="5374"/>
                  </a:lnTo>
                  <a:cubicBezTo>
                    <a:pt x="13837" y="4861"/>
                    <a:pt x="13579" y="4379"/>
                    <a:pt x="13229" y="3959"/>
                  </a:cubicBezTo>
                  <a:lnTo>
                    <a:pt x="13229" y="3959"/>
                  </a:lnTo>
                  <a:cubicBezTo>
                    <a:pt x="13456" y="3444"/>
                    <a:pt x="13682" y="2989"/>
                    <a:pt x="13877" y="2535"/>
                  </a:cubicBezTo>
                  <a:lnTo>
                    <a:pt x="13877" y="2502"/>
                  </a:lnTo>
                  <a:lnTo>
                    <a:pt x="13843" y="2468"/>
                  </a:lnTo>
                  <a:lnTo>
                    <a:pt x="11742" y="901"/>
                  </a:lnTo>
                  <a:lnTo>
                    <a:pt x="11708" y="867"/>
                  </a:lnTo>
                  <a:lnTo>
                    <a:pt x="11675" y="901"/>
                  </a:lnTo>
                  <a:lnTo>
                    <a:pt x="10485" y="1925"/>
                  </a:lnTo>
                  <a:lnTo>
                    <a:pt x="10485" y="1925"/>
                  </a:lnTo>
                  <a:cubicBezTo>
                    <a:pt x="10091" y="1763"/>
                    <a:pt x="9666" y="1633"/>
                    <a:pt x="9273" y="1568"/>
                  </a:cubicBezTo>
                  <a:cubicBezTo>
                    <a:pt x="9140" y="1534"/>
                    <a:pt x="9040" y="1534"/>
                    <a:pt x="8940" y="1534"/>
                  </a:cubicBezTo>
                  <a:lnTo>
                    <a:pt x="9240" y="1601"/>
                  </a:lnTo>
                  <a:cubicBezTo>
                    <a:pt x="9674" y="1701"/>
                    <a:pt x="10074" y="1835"/>
                    <a:pt x="10474" y="2001"/>
                  </a:cubicBezTo>
                  <a:lnTo>
                    <a:pt x="10508" y="2001"/>
                  </a:lnTo>
                  <a:cubicBezTo>
                    <a:pt x="10834" y="1740"/>
                    <a:pt x="11224" y="1416"/>
                    <a:pt x="11709" y="1027"/>
                  </a:cubicBezTo>
                  <a:lnTo>
                    <a:pt x="11709" y="1027"/>
                  </a:lnTo>
                  <a:lnTo>
                    <a:pt x="13711" y="2577"/>
                  </a:lnTo>
                  <a:lnTo>
                    <a:pt x="13711" y="2577"/>
                  </a:lnTo>
                  <a:cubicBezTo>
                    <a:pt x="13518" y="3019"/>
                    <a:pt x="13297" y="3464"/>
                    <a:pt x="13076" y="3970"/>
                  </a:cubicBezTo>
                  <a:lnTo>
                    <a:pt x="13076" y="4003"/>
                  </a:lnTo>
                  <a:lnTo>
                    <a:pt x="13109" y="4036"/>
                  </a:lnTo>
                  <a:cubicBezTo>
                    <a:pt x="13443" y="4470"/>
                    <a:pt x="13710" y="4970"/>
                    <a:pt x="13943" y="5504"/>
                  </a:cubicBezTo>
                  <a:lnTo>
                    <a:pt x="13943" y="5537"/>
                  </a:lnTo>
                  <a:lnTo>
                    <a:pt x="13977" y="5537"/>
                  </a:lnTo>
                  <a:lnTo>
                    <a:pt x="15492" y="5695"/>
                  </a:lnTo>
                  <a:lnTo>
                    <a:pt x="15492" y="5695"/>
                  </a:lnTo>
                  <a:cubicBezTo>
                    <a:pt x="15617" y="6488"/>
                    <a:pt x="15713" y="7312"/>
                    <a:pt x="15839" y="8165"/>
                  </a:cubicBezTo>
                  <a:lnTo>
                    <a:pt x="15839" y="8165"/>
                  </a:lnTo>
                  <a:lnTo>
                    <a:pt x="14410" y="8673"/>
                  </a:lnTo>
                  <a:lnTo>
                    <a:pt x="14344" y="8673"/>
                  </a:lnTo>
                  <a:lnTo>
                    <a:pt x="14344" y="8740"/>
                  </a:lnTo>
                  <a:cubicBezTo>
                    <a:pt x="14277" y="9307"/>
                    <a:pt x="14143" y="9840"/>
                    <a:pt x="13943" y="10374"/>
                  </a:cubicBezTo>
                  <a:lnTo>
                    <a:pt x="13910" y="10441"/>
                  </a:lnTo>
                  <a:lnTo>
                    <a:pt x="13943" y="10474"/>
                  </a:lnTo>
                  <a:lnTo>
                    <a:pt x="14890" y="11579"/>
                  </a:lnTo>
                  <a:lnTo>
                    <a:pt x="13397" y="13539"/>
                  </a:lnTo>
                  <a:lnTo>
                    <a:pt x="12042" y="12909"/>
                  </a:lnTo>
                  <a:lnTo>
                    <a:pt x="11975" y="12876"/>
                  </a:lnTo>
                  <a:lnTo>
                    <a:pt x="11942" y="12909"/>
                  </a:lnTo>
                  <a:cubicBezTo>
                    <a:pt x="11475" y="13276"/>
                    <a:pt x="11008" y="13543"/>
                    <a:pt x="10474" y="13743"/>
                  </a:cubicBezTo>
                  <a:lnTo>
                    <a:pt x="10407" y="13777"/>
                  </a:lnTo>
                  <a:lnTo>
                    <a:pt x="10407" y="13843"/>
                  </a:lnTo>
                  <a:lnTo>
                    <a:pt x="10281" y="15356"/>
                  </a:lnTo>
                  <a:lnTo>
                    <a:pt x="7845" y="15669"/>
                  </a:lnTo>
                  <a:lnTo>
                    <a:pt x="7845" y="15669"/>
                  </a:lnTo>
                  <a:lnTo>
                    <a:pt x="7605" y="15011"/>
                  </a:lnTo>
                  <a:lnTo>
                    <a:pt x="7472" y="14644"/>
                  </a:lnTo>
                  <a:lnTo>
                    <a:pt x="7405" y="14444"/>
                  </a:lnTo>
                  <a:lnTo>
                    <a:pt x="7372" y="14344"/>
                  </a:lnTo>
                  <a:lnTo>
                    <a:pt x="7372" y="14310"/>
                  </a:lnTo>
                  <a:lnTo>
                    <a:pt x="7372" y="14277"/>
                  </a:lnTo>
                  <a:cubicBezTo>
                    <a:pt x="7321" y="14243"/>
                    <a:pt x="7292" y="14224"/>
                    <a:pt x="7276" y="14214"/>
                  </a:cubicBezTo>
                  <a:lnTo>
                    <a:pt x="7276" y="14214"/>
                  </a:lnTo>
                  <a:cubicBezTo>
                    <a:pt x="7275" y="14213"/>
                    <a:pt x="7274" y="14212"/>
                    <a:pt x="7272" y="14210"/>
                  </a:cubicBezTo>
                  <a:cubicBezTo>
                    <a:pt x="7271" y="14210"/>
                    <a:pt x="7269" y="14210"/>
                    <a:pt x="7268" y="14210"/>
                  </a:cubicBezTo>
                  <a:lnTo>
                    <a:pt x="7268" y="14210"/>
                  </a:lnTo>
                  <a:cubicBezTo>
                    <a:pt x="7262" y="14206"/>
                    <a:pt x="7260" y="14205"/>
                    <a:pt x="7259" y="14205"/>
                  </a:cubicBezTo>
                  <a:lnTo>
                    <a:pt x="7259" y="14205"/>
                  </a:lnTo>
                  <a:cubicBezTo>
                    <a:pt x="7258" y="14205"/>
                    <a:pt x="7260" y="14207"/>
                    <a:pt x="7263" y="14209"/>
                  </a:cubicBezTo>
                  <a:lnTo>
                    <a:pt x="7263" y="14209"/>
                  </a:lnTo>
                  <a:cubicBezTo>
                    <a:pt x="6699" y="14142"/>
                    <a:pt x="6168" y="14009"/>
                    <a:pt x="5637" y="13810"/>
                  </a:cubicBezTo>
                  <a:lnTo>
                    <a:pt x="5571" y="13777"/>
                  </a:lnTo>
                  <a:lnTo>
                    <a:pt x="5537" y="13810"/>
                  </a:lnTo>
                  <a:lnTo>
                    <a:pt x="4367" y="14790"/>
                  </a:lnTo>
                  <a:lnTo>
                    <a:pt x="2438" y="13297"/>
                  </a:lnTo>
                  <a:lnTo>
                    <a:pt x="2438" y="13297"/>
                  </a:lnTo>
                  <a:cubicBezTo>
                    <a:pt x="2656" y="12823"/>
                    <a:pt x="2848" y="12353"/>
                    <a:pt x="3069" y="11942"/>
                  </a:cubicBezTo>
                  <a:lnTo>
                    <a:pt x="3069" y="11875"/>
                  </a:lnTo>
                  <a:lnTo>
                    <a:pt x="3036" y="11809"/>
                  </a:lnTo>
                  <a:cubicBezTo>
                    <a:pt x="2702" y="11375"/>
                    <a:pt x="2435" y="10874"/>
                    <a:pt x="2202" y="10374"/>
                  </a:cubicBezTo>
                  <a:lnTo>
                    <a:pt x="2168" y="10307"/>
                  </a:lnTo>
                  <a:lnTo>
                    <a:pt x="2102" y="10307"/>
                  </a:lnTo>
                  <a:lnTo>
                    <a:pt x="621" y="10181"/>
                  </a:lnTo>
                  <a:lnTo>
                    <a:pt x="621" y="10181"/>
                  </a:lnTo>
                  <a:cubicBezTo>
                    <a:pt x="497" y="9321"/>
                    <a:pt x="375" y="8517"/>
                    <a:pt x="279" y="7742"/>
                  </a:cubicBezTo>
                  <a:lnTo>
                    <a:pt x="279" y="7742"/>
                  </a:lnTo>
                  <a:lnTo>
                    <a:pt x="1701" y="7205"/>
                  </a:lnTo>
                  <a:lnTo>
                    <a:pt x="1735" y="7172"/>
                  </a:lnTo>
                  <a:lnTo>
                    <a:pt x="1735" y="7138"/>
                  </a:lnTo>
                  <a:cubicBezTo>
                    <a:pt x="1835" y="6571"/>
                    <a:pt x="1968" y="6004"/>
                    <a:pt x="2168" y="5504"/>
                  </a:cubicBezTo>
                  <a:lnTo>
                    <a:pt x="2168" y="5437"/>
                  </a:lnTo>
                  <a:lnTo>
                    <a:pt x="2135" y="5404"/>
                  </a:lnTo>
                  <a:lnTo>
                    <a:pt x="1154" y="4233"/>
                  </a:lnTo>
                  <a:lnTo>
                    <a:pt x="1154" y="4233"/>
                  </a:lnTo>
                  <a:lnTo>
                    <a:pt x="2658" y="2260"/>
                  </a:lnTo>
                  <a:lnTo>
                    <a:pt x="4036" y="2869"/>
                  </a:lnTo>
                  <a:lnTo>
                    <a:pt x="4136" y="2869"/>
                  </a:lnTo>
                  <a:cubicBezTo>
                    <a:pt x="4570" y="2502"/>
                    <a:pt x="5070" y="2202"/>
                    <a:pt x="5571" y="2001"/>
                  </a:cubicBezTo>
                  <a:lnTo>
                    <a:pt x="5637" y="2001"/>
                  </a:lnTo>
                  <a:lnTo>
                    <a:pt x="5637" y="1935"/>
                  </a:lnTo>
                  <a:cubicBezTo>
                    <a:pt x="5669" y="1423"/>
                    <a:pt x="5701" y="880"/>
                    <a:pt x="5763" y="425"/>
                  </a:cubicBezTo>
                  <a:lnTo>
                    <a:pt x="5763" y="425"/>
                  </a:lnTo>
                  <a:lnTo>
                    <a:pt x="8274" y="38"/>
                  </a:lnTo>
                  <a:lnTo>
                    <a:pt x="8274" y="38"/>
                  </a:lnTo>
                  <a:cubicBezTo>
                    <a:pt x="8406" y="407"/>
                    <a:pt x="8517" y="713"/>
                    <a:pt x="8623" y="956"/>
                  </a:cubicBezTo>
                  <a:lnTo>
                    <a:pt x="8623" y="956"/>
                  </a:lnTo>
                  <a:cubicBezTo>
                    <a:pt x="8550" y="712"/>
                    <a:pt x="8438" y="404"/>
                    <a:pt x="8306" y="33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6426071" y="3526454"/>
              <a:ext cx="1038806" cy="1336497"/>
            </a:xfrm>
            <a:custGeom>
              <a:avLst/>
              <a:gdLst/>
              <a:ahLst/>
              <a:cxnLst/>
              <a:rect l="l" t="t" r="r" b="b"/>
              <a:pathLst>
                <a:path w="50403" h="64847" extrusionOk="0">
                  <a:moveTo>
                    <a:pt x="33724" y="0"/>
                  </a:moveTo>
                  <a:lnTo>
                    <a:pt x="13276" y="3169"/>
                  </a:lnTo>
                  <a:lnTo>
                    <a:pt x="12709" y="3369"/>
                  </a:lnTo>
                  <a:cubicBezTo>
                    <a:pt x="10108" y="4237"/>
                    <a:pt x="2369" y="6805"/>
                    <a:pt x="0" y="7772"/>
                  </a:cubicBezTo>
                  <a:cubicBezTo>
                    <a:pt x="0" y="7772"/>
                    <a:pt x="4170" y="44399"/>
                    <a:pt x="4637" y="47834"/>
                  </a:cubicBezTo>
                  <a:cubicBezTo>
                    <a:pt x="5137" y="51237"/>
                    <a:pt x="5237" y="64847"/>
                    <a:pt x="5237" y="64847"/>
                  </a:cubicBezTo>
                  <a:lnTo>
                    <a:pt x="49336" y="64847"/>
                  </a:lnTo>
                  <a:cubicBezTo>
                    <a:pt x="49336" y="64847"/>
                    <a:pt x="49235" y="28120"/>
                    <a:pt x="49336" y="22416"/>
                  </a:cubicBezTo>
                  <a:cubicBezTo>
                    <a:pt x="49502" y="15044"/>
                    <a:pt x="50403" y="7772"/>
                    <a:pt x="50403" y="7772"/>
                  </a:cubicBezTo>
                  <a:lnTo>
                    <a:pt x="42731" y="4770"/>
                  </a:lnTo>
                  <a:lnTo>
                    <a:pt x="3372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6648123" y="3755390"/>
              <a:ext cx="326586" cy="972029"/>
            </a:xfrm>
            <a:custGeom>
              <a:avLst/>
              <a:gdLst/>
              <a:ahLst/>
              <a:cxnLst/>
              <a:rect l="l" t="t" r="r" b="b"/>
              <a:pathLst>
                <a:path w="15846" h="47163" extrusionOk="0">
                  <a:moveTo>
                    <a:pt x="12309" y="0"/>
                  </a:moveTo>
                  <a:cubicBezTo>
                    <a:pt x="8707" y="13343"/>
                    <a:pt x="4938" y="26653"/>
                    <a:pt x="935" y="39929"/>
                  </a:cubicBezTo>
                  <a:cubicBezTo>
                    <a:pt x="468" y="41497"/>
                    <a:pt x="1" y="43198"/>
                    <a:pt x="634" y="44699"/>
                  </a:cubicBezTo>
                  <a:cubicBezTo>
                    <a:pt x="1268" y="46066"/>
                    <a:pt x="2569" y="46967"/>
                    <a:pt x="4037" y="47134"/>
                  </a:cubicBezTo>
                  <a:cubicBezTo>
                    <a:pt x="4249" y="47153"/>
                    <a:pt x="4461" y="47163"/>
                    <a:pt x="4672" y="47163"/>
                  </a:cubicBezTo>
                  <a:cubicBezTo>
                    <a:pt x="5924" y="47163"/>
                    <a:pt x="7155" y="46828"/>
                    <a:pt x="8240" y="46200"/>
                  </a:cubicBezTo>
                  <a:cubicBezTo>
                    <a:pt x="11209" y="44532"/>
                    <a:pt x="13143" y="41396"/>
                    <a:pt x="14077" y="38094"/>
                  </a:cubicBezTo>
                  <a:cubicBezTo>
                    <a:pt x="15045" y="34825"/>
                    <a:pt x="15145" y="31389"/>
                    <a:pt x="15212" y="27953"/>
                  </a:cubicBezTo>
                  <a:lnTo>
                    <a:pt x="15845" y="667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6293384" y="3686635"/>
              <a:ext cx="416631" cy="604326"/>
            </a:xfrm>
            <a:custGeom>
              <a:avLst/>
              <a:gdLst/>
              <a:ahLst/>
              <a:cxnLst/>
              <a:rect l="l" t="t" r="r" b="b"/>
              <a:pathLst>
                <a:path w="20215" h="29322" extrusionOk="0">
                  <a:moveTo>
                    <a:pt x="6438" y="0"/>
                  </a:moveTo>
                  <a:cubicBezTo>
                    <a:pt x="6438" y="0"/>
                    <a:pt x="0" y="2836"/>
                    <a:pt x="501" y="14344"/>
                  </a:cubicBezTo>
                  <a:cubicBezTo>
                    <a:pt x="734" y="19348"/>
                    <a:pt x="1235" y="24351"/>
                    <a:pt x="2002" y="29321"/>
                  </a:cubicBezTo>
                  <a:lnTo>
                    <a:pt x="20215" y="24084"/>
                  </a:lnTo>
                  <a:lnTo>
                    <a:pt x="15578" y="4137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7295050" y="3685955"/>
              <a:ext cx="376771" cy="655192"/>
            </a:xfrm>
            <a:custGeom>
              <a:avLst/>
              <a:gdLst/>
              <a:ahLst/>
              <a:cxnLst/>
              <a:rect l="l" t="t" r="r" b="b"/>
              <a:pathLst>
                <a:path w="18281" h="31790" extrusionOk="0">
                  <a:moveTo>
                    <a:pt x="8140" y="0"/>
                  </a:moveTo>
                  <a:lnTo>
                    <a:pt x="1468" y="11442"/>
                  </a:lnTo>
                  <a:lnTo>
                    <a:pt x="968" y="18513"/>
                  </a:lnTo>
                  <a:lnTo>
                    <a:pt x="1" y="31790"/>
                  </a:lnTo>
                  <a:lnTo>
                    <a:pt x="18280" y="25852"/>
                  </a:lnTo>
                  <a:cubicBezTo>
                    <a:pt x="18280" y="25852"/>
                    <a:pt x="14378" y="2435"/>
                    <a:pt x="8140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7357622" y="3988448"/>
              <a:ext cx="21331" cy="550019"/>
            </a:xfrm>
            <a:custGeom>
              <a:avLst/>
              <a:gdLst/>
              <a:ahLst/>
              <a:cxnLst/>
              <a:rect l="l" t="t" r="r" b="b"/>
              <a:pathLst>
                <a:path w="1035" h="26687" extrusionOk="0">
                  <a:moveTo>
                    <a:pt x="34" y="0"/>
                  </a:moveTo>
                  <a:cubicBezTo>
                    <a:pt x="0" y="100"/>
                    <a:pt x="0" y="200"/>
                    <a:pt x="0" y="267"/>
                  </a:cubicBezTo>
                  <a:lnTo>
                    <a:pt x="0" y="1034"/>
                  </a:lnTo>
                  <a:cubicBezTo>
                    <a:pt x="34" y="1768"/>
                    <a:pt x="67" y="2736"/>
                    <a:pt x="100" y="3903"/>
                  </a:cubicBezTo>
                  <a:cubicBezTo>
                    <a:pt x="167" y="6338"/>
                    <a:pt x="300" y="9640"/>
                    <a:pt x="401" y="13343"/>
                  </a:cubicBezTo>
                  <a:cubicBezTo>
                    <a:pt x="534" y="17012"/>
                    <a:pt x="667" y="20348"/>
                    <a:pt x="767" y="22783"/>
                  </a:cubicBezTo>
                  <a:cubicBezTo>
                    <a:pt x="834" y="23951"/>
                    <a:pt x="901" y="24918"/>
                    <a:pt x="934" y="25619"/>
                  </a:cubicBezTo>
                  <a:cubicBezTo>
                    <a:pt x="968" y="25952"/>
                    <a:pt x="968" y="26186"/>
                    <a:pt x="968" y="26386"/>
                  </a:cubicBezTo>
                  <a:cubicBezTo>
                    <a:pt x="968" y="26486"/>
                    <a:pt x="1001" y="26586"/>
                    <a:pt x="1001" y="26686"/>
                  </a:cubicBezTo>
                  <a:cubicBezTo>
                    <a:pt x="1034" y="26586"/>
                    <a:pt x="1034" y="26486"/>
                    <a:pt x="1001" y="26386"/>
                  </a:cubicBezTo>
                  <a:lnTo>
                    <a:pt x="1001" y="25619"/>
                  </a:lnTo>
                  <a:cubicBezTo>
                    <a:pt x="1001" y="24918"/>
                    <a:pt x="968" y="23951"/>
                    <a:pt x="934" y="22750"/>
                  </a:cubicBezTo>
                  <a:cubicBezTo>
                    <a:pt x="834" y="20315"/>
                    <a:pt x="767" y="17012"/>
                    <a:pt x="634" y="13343"/>
                  </a:cubicBezTo>
                  <a:cubicBezTo>
                    <a:pt x="501" y="9640"/>
                    <a:pt x="367" y="6305"/>
                    <a:pt x="267" y="3903"/>
                  </a:cubicBezTo>
                  <a:cubicBezTo>
                    <a:pt x="200" y="2736"/>
                    <a:pt x="134" y="1768"/>
                    <a:pt x="100" y="1068"/>
                  </a:cubicBezTo>
                  <a:cubicBezTo>
                    <a:pt x="67" y="734"/>
                    <a:pt x="34" y="467"/>
                    <a:pt x="34" y="267"/>
                  </a:cubicBezTo>
                  <a:cubicBezTo>
                    <a:pt x="34" y="167"/>
                    <a:pt x="34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6443940" y="3701927"/>
              <a:ext cx="169146" cy="171723"/>
            </a:xfrm>
            <a:custGeom>
              <a:avLst/>
              <a:gdLst/>
              <a:ahLst/>
              <a:cxnLst/>
              <a:rect l="l" t="t" r="r" b="b"/>
              <a:pathLst>
                <a:path w="8207" h="8332" extrusionOk="0">
                  <a:moveTo>
                    <a:pt x="222" y="1"/>
                  </a:moveTo>
                  <a:cubicBezTo>
                    <a:pt x="142" y="1"/>
                    <a:pt x="67" y="9"/>
                    <a:pt x="1" y="26"/>
                  </a:cubicBezTo>
                  <a:cubicBezTo>
                    <a:pt x="568" y="126"/>
                    <a:pt x="1135" y="293"/>
                    <a:pt x="1702" y="493"/>
                  </a:cubicBezTo>
                  <a:cubicBezTo>
                    <a:pt x="3036" y="1060"/>
                    <a:pt x="4170" y="1960"/>
                    <a:pt x="5071" y="3061"/>
                  </a:cubicBezTo>
                  <a:cubicBezTo>
                    <a:pt x="5972" y="4195"/>
                    <a:pt x="6739" y="5430"/>
                    <a:pt x="7373" y="6730"/>
                  </a:cubicBezTo>
                  <a:cubicBezTo>
                    <a:pt x="7606" y="7197"/>
                    <a:pt x="7806" y="7598"/>
                    <a:pt x="7940" y="7931"/>
                  </a:cubicBezTo>
                  <a:cubicBezTo>
                    <a:pt x="8006" y="8065"/>
                    <a:pt x="8106" y="8198"/>
                    <a:pt x="8206" y="8332"/>
                  </a:cubicBezTo>
                  <a:cubicBezTo>
                    <a:pt x="8173" y="8165"/>
                    <a:pt x="8106" y="8031"/>
                    <a:pt x="8040" y="7865"/>
                  </a:cubicBezTo>
                  <a:cubicBezTo>
                    <a:pt x="7906" y="7598"/>
                    <a:pt x="7739" y="7197"/>
                    <a:pt x="7506" y="6664"/>
                  </a:cubicBezTo>
                  <a:cubicBezTo>
                    <a:pt x="6906" y="5329"/>
                    <a:pt x="6172" y="4062"/>
                    <a:pt x="5271" y="2928"/>
                  </a:cubicBezTo>
                  <a:cubicBezTo>
                    <a:pt x="4337" y="1760"/>
                    <a:pt x="3136" y="893"/>
                    <a:pt x="1769" y="326"/>
                  </a:cubicBezTo>
                  <a:cubicBezTo>
                    <a:pt x="1335" y="192"/>
                    <a:pt x="901" y="59"/>
                    <a:pt x="468" y="26"/>
                  </a:cubicBezTo>
                  <a:cubicBezTo>
                    <a:pt x="384" y="9"/>
                    <a:pt x="301" y="1"/>
                    <a:pt x="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7365866" y="3674949"/>
              <a:ext cx="36459" cy="129946"/>
            </a:xfrm>
            <a:custGeom>
              <a:avLst/>
              <a:gdLst/>
              <a:ahLst/>
              <a:cxnLst/>
              <a:rect l="l" t="t" r="r" b="b"/>
              <a:pathLst>
                <a:path w="1769" h="6305" extrusionOk="0">
                  <a:moveTo>
                    <a:pt x="1768" y="0"/>
                  </a:moveTo>
                  <a:lnTo>
                    <a:pt x="1768" y="0"/>
                  </a:lnTo>
                  <a:cubicBezTo>
                    <a:pt x="1535" y="234"/>
                    <a:pt x="1368" y="534"/>
                    <a:pt x="1235" y="834"/>
                  </a:cubicBezTo>
                  <a:cubicBezTo>
                    <a:pt x="868" y="1501"/>
                    <a:pt x="601" y="2235"/>
                    <a:pt x="401" y="3003"/>
                  </a:cubicBezTo>
                  <a:cubicBezTo>
                    <a:pt x="201" y="3770"/>
                    <a:pt x="67" y="4537"/>
                    <a:pt x="34" y="5338"/>
                  </a:cubicBezTo>
                  <a:cubicBezTo>
                    <a:pt x="1" y="5638"/>
                    <a:pt x="1" y="5971"/>
                    <a:pt x="67" y="6305"/>
                  </a:cubicBezTo>
                  <a:cubicBezTo>
                    <a:pt x="167" y="5204"/>
                    <a:pt x="367" y="4137"/>
                    <a:pt x="601" y="3069"/>
                  </a:cubicBezTo>
                  <a:cubicBezTo>
                    <a:pt x="935" y="2002"/>
                    <a:pt x="1301" y="1001"/>
                    <a:pt x="1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6322258" y="3785625"/>
              <a:ext cx="242023" cy="77885"/>
            </a:xfrm>
            <a:custGeom>
              <a:avLst/>
              <a:gdLst/>
              <a:ahLst/>
              <a:cxnLst/>
              <a:rect l="l" t="t" r="r" b="b"/>
              <a:pathLst>
                <a:path w="11743" h="3779" extrusionOk="0">
                  <a:moveTo>
                    <a:pt x="6805" y="1"/>
                  </a:moveTo>
                  <a:cubicBezTo>
                    <a:pt x="6438" y="34"/>
                    <a:pt x="6138" y="234"/>
                    <a:pt x="5971" y="535"/>
                  </a:cubicBezTo>
                  <a:cubicBezTo>
                    <a:pt x="5805" y="835"/>
                    <a:pt x="5738" y="1135"/>
                    <a:pt x="5738" y="1469"/>
                  </a:cubicBezTo>
                  <a:cubicBezTo>
                    <a:pt x="5704" y="2102"/>
                    <a:pt x="5738" y="2736"/>
                    <a:pt x="5438" y="3203"/>
                  </a:cubicBezTo>
                  <a:cubicBezTo>
                    <a:pt x="5271" y="3403"/>
                    <a:pt x="5037" y="3537"/>
                    <a:pt x="4770" y="3570"/>
                  </a:cubicBezTo>
                  <a:cubicBezTo>
                    <a:pt x="4723" y="3576"/>
                    <a:pt x="4677" y="3579"/>
                    <a:pt x="4632" y="3579"/>
                  </a:cubicBezTo>
                  <a:cubicBezTo>
                    <a:pt x="4421" y="3579"/>
                    <a:pt x="4229" y="3519"/>
                    <a:pt x="4037" y="3437"/>
                  </a:cubicBezTo>
                  <a:cubicBezTo>
                    <a:pt x="3570" y="3203"/>
                    <a:pt x="3203" y="2836"/>
                    <a:pt x="2902" y="2436"/>
                  </a:cubicBezTo>
                  <a:cubicBezTo>
                    <a:pt x="2636" y="2069"/>
                    <a:pt x="2302" y="1735"/>
                    <a:pt x="1935" y="1469"/>
                  </a:cubicBezTo>
                  <a:cubicBezTo>
                    <a:pt x="1682" y="1292"/>
                    <a:pt x="1392" y="1211"/>
                    <a:pt x="1091" y="1211"/>
                  </a:cubicBezTo>
                  <a:cubicBezTo>
                    <a:pt x="995" y="1211"/>
                    <a:pt x="898" y="1219"/>
                    <a:pt x="801" y="1235"/>
                  </a:cubicBezTo>
                  <a:cubicBezTo>
                    <a:pt x="534" y="1302"/>
                    <a:pt x="267" y="1469"/>
                    <a:pt x="134" y="1735"/>
                  </a:cubicBezTo>
                  <a:cubicBezTo>
                    <a:pt x="34" y="1869"/>
                    <a:pt x="0" y="2069"/>
                    <a:pt x="0" y="2269"/>
                  </a:cubicBezTo>
                  <a:cubicBezTo>
                    <a:pt x="34" y="2303"/>
                    <a:pt x="34" y="2369"/>
                    <a:pt x="100" y="2436"/>
                  </a:cubicBezTo>
                  <a:cubicBezTo>
                    <a:pt x="100" y="2436"/>
                    <a:pt x="67" y="2369"/>
                    <a:pt x="67" y="2236"/>
                  </a:cubicBezTo>
                  <a:cubicBezTo>
                    <a:pt x="34" y="2069"/>
                    <a:pt x="100" y="1902"/>
                    <a:pt x="201" y="1769"/>
                  </a:cubicBezTo>
                  <a:cubicBezTo>
                    <a:pt x="367" y="1569"/>
                    <a:pt x="567" y="1402"/>
                    <a:pt x="834" y="1369"/>
                  </a:cubicBezTo>
                  <a:cubicBezTo>
                    <a:pt x="911" y="1355"/>
                    <a:pt x="986" y="1348"/>
                    <a:pt x="1060" y="1348"/>
                  </a:cubicBezTo>
                  <a:cubicBezTo>
                    <a:pt x="1339" y="1348"/>
                    <a:pt x="1597" y="1444"/>
                    <a:pt x="1835" y="1602"/>
                  </a:cubicBezTo>
                  <a:cubicBezTo>
                    <a:pt x="2202" y="1869"/>
                    <a:pt x="2502" y="2202"/>
                    <a:pt x="2736" y="2536"/>
                  </a:cubicBezTo>
                  <a:cubicBezTo>
                    <a:pt x="3036" y="3003"/>
                    <a:pt x="3436" y="3337"/>
                    <a:pt x="3903" y="3603"/>
                  </a:cubicBezTo>
                  <a:cubicBezTo>
                    <a:pt x="4124" y="3714"/>
                    <a:pt x="4368" y="3779"/>
                    <a:pt x="4616" y="3779"/>
                  </a:cubicBezTo>
                  <a:cubicBezTo>
                    <a:pt x="4667" y="3779"/>
                    <a:pt x="4719" y="3776"/>
                    <a:pt x="4770" y="3770"/>
                  </a:cubicBezTo>
                  <a:cubicBezTo>
                    <a:pt x="4937" y="3770"/>
                    <a:pt x="5071" y="3704"/>
                    <a:pt x="5204" y="3637"/>
                  </a:cubicBezTo>
                  <a:cubicBezTo>
                    <a:pt x="5271" y="3603"/>
                    <a:pt x="5338" y="3537"/>
                    <a:pt x="5404" y="3503"/>
                  </a:cubicBezTo>
                  <a:cubicBezTo>
                    <a:pt x="5471" y="3437"/>
                    <a:pt x="5538" y="3370"/>
                    <a:pt x="5571" y="3303"/>
                  </a:cubicBezTo>
                  <a:cubicBezTo>
                    <a:pt x="5738" y="3036"/>
                    <a:pt x="5838" y="2736"/>
                    <a:pt x="5871" y="2403"/>
                  </a:cubicBezTo>
                  <a:cubicBezTo>
                    <a:pt x="5905" y="2102"/>
                    <a:pt x="5905" y="1802"/>
                    <a:pt x="5938" y="1469"/>
                  </a:cubicBezTo>
                  <a:cubicBezTo>
                    <a:pt x="5938" y="1202"/>
                    <a:pt x="6005" y="902"/>
                    <a:pt x="6105" y="635"/>
                  </a:cubicBezTo>
                  <a:cubicBezTo>
                    <a:pt x="6238" y="401"/>
                    <a:pt x="6472" y="234"/>
                    <a:pt x="6739" y="201"/>
                  </a:cubicBezTo>
                  <a:cubicBezTo>
                    <a:pt x="7005" y="201"/>
                    <a:pt x="7272" y="301"/>
                    <a:pt x="7506" y="468"/>
                  </a:cubicBezTo>
                  <a:cubicBezTo>
                    <a:pt x="7706" y="635"/>
                    <a:pt x="7906" y="801"/>
                    <a:pt x="8039" y="1035"/>
                  </a:cubicBezTo>
                  <a:cubicBezTo>
                    <a:pt x="8273" y="1502"/>
                    <a:pt x="8607" y="1902"/>
                    <a:pt x="9007" y="2269"/>
                  </a:cubicBezTo>
                  <a:cubicBezTo>
                    <a:pt x="9217" y="2461"/>
                    <a:pt x="9483" y="2553"/>
                    <a:pt x="9753" y="2553"/>
                  </a:cubicBezTo>
                  <a:cubicBezTo>
                    <a:pt x="9953" y="2553"/>
                    <a:pt x="10156" y="2502"/>
                    <a:pt x="10341" y="2403"/>
                  </a:cubicBezTo>
                  <a:cubicBezTo>
                    <a:pt x="10541" y="2303"/>
                    <a:pt x="10641" y="2136"/>
                    <a:pt x="10741" y="1936"/>
                  </a:cubicBezTo>
                  <a:cubicBezTo>
                    <a:pt x="10775" y="1735"/>
                    <a:pt x="10841" y="1569"/>
                    <a:pt x="10875" y="1402"/>
                  </a:cubicBezTo>
                  <a:cubicBezTo>
                    <a:pt x="10875" y="1135"/>
                    <a:pt x="10975" y="868"/>
                    <a:pt x="11142" y="635"/>
                  </a:cubicBezTo>
                  <a:cubicBezTo>
                    <a:pt x="11242" y="501"/>
                    <a:pt x="11375" y="401"/>
                    <a:pt x="11542" y="368"/>
                  </a:cubicBezTo>
                  <a:cubicBezTo>
                    <a:pt x="11675" y="334"/>
                    <a:pt x="11742" y="334"/>
                    <a:pt x="11742" y="334"/>
                  </a:cubicBezTo>
                  <a:cubicBezTo>
                    <a:pt x="11698" y="334"/>
                    <a:pt x="11668" y="320"/>
                    <a:pt x="11633" y="320"/>
                  </a:cubicBezTo>
                  <a:cubicBezTo>
                    <a:pt x="11616" y="320"/>
                    <a:pt x="11598" y="323"/>
                    <a:pt x="11575" y="334"/>
                  </a:cubicBezTo>
                  <a:cubicBezTo>
                    <a:pt x="11375" y="368"/>
                    <a:pt x="11242" y="468"/>
                    <a:pt x="11108" y="601"/>
                  </a:cubicBezTo>
                  <a:cubicBezTo>
                    <a:pt x="10942" y="835"/>
                    <a:pt x="10841" y="1102"/>
                    <a:pt x="10775" y="1402"/>
                  </a:cubicBezTo>
                  <a:cubicBezTo>
                    <a:pt x="10741" y="1735"/>
                    <a:pt x="10575" y="2069"/>
                    <a:pt x="10308" y="2303"/>
                  </a:cubicBezTo>
                  <a:cubicBezTo>
                    <a:pt x="10173" y="2364"/>
                    <a:pt x="10025" y="2393"/>
                    <a:pt x="9875" y="2393"/>
                  </a:cubicBezTo>
                  <a:cubicBezTo>
                    <a:pt x="9616" y="2393"/>
                    <a:pt x="9351" y="2305"/>
                    <a:pt x="9140" y="2136"/>
                  </a:cubicBezTo>
                  <a:cubicBezTo>
                    <a:pt x="8807" y="1802"/>
                    <a:pt x="8473" y="1369"/>
                    <a:pt x="8240" y="935"/>
                  </a:cubicBezTo>
                  <a:cubicBezTo>
                    <a:pt x="7939" y="401"/>
                    <a:pt x="7406" y="34"/>
                    <a:pt x="68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6300247" y="3919013"/>
              <a:ext cx="340333" cy="135449"/>
            </a:xfrm>
            <a:custGeom>
              <a:avLst/>
              <a:gdLst/>
              <a:ahLst/>
              <a:cxnLst/>
              <a:rect l="l" t="t" r="r" b="b"/>
              <a:pathLst>
                <a:path w="16513" h="6572" extrusionOk="0">
                  <a:moveTo>
                    <a:pt x="16513" y="0"/>
                  </a:moveTo>
                  <a:cubicBezTo>
                    <a:pt x="16446" y="667"/>
                    <a:pt x="16012" y="1268"/>
                    <a:pt x="15412" y="1501"/>
                  </a:cubicBezTo>
                  <a:cubicBezTo>
                    <a:pt x="15213" y="1593"/>
                    <a:pt x="15007" y="1636"/>
                    <a:pt x="14804" y="1636"/>
                  </a:cubicBezTo>
                  <a:cubicBezTo>
                    <a:pt x="14564" y="1636"/>
                    <a:pt x="14328" y="1576"/>
                    <a:pt x="14111" y="1468"/>
                  </a:cubicBezTo>
                  <a:cubicBezTo>
                    <a:pt x="13844" y="1334"/>
                    <a:pt x="13644" y="1168"/>
                    <a:pt x="13411" y="1001"/>
                  </a:cubicBezTo>
                  <a:cubicBezTo>
                    <a:pt x="13177" y="801"/>
                    <a:pt x="12910" y="667"/>
                    <a:pt x="12610" y="567"/>
                  </a:cubicBezTo>
                  <a:cubicBezTo>
                    <a:pt x="12503" y="535"/>
                    <a:pt x="12393" y="520"/>
                    <a:pt x="12282" y="520"/>
                  </a:cubicBezTo>
                  <a:cubicBezTo>
                    <a:pt x="12048" y="520"/>
                    <a:pt x="11813" y="587"/>
                    <a:pt x="11609" y="701"/>
                  </a:cubicBezTo>
                  <a:cubicBezTo>
                    <a:pt x="11309" y="867"/>
                    <a:pt x="11042" y="1101"/>
                    <a:pt x="10842" y="1401"/>
                  </a:cubicBezTo>
                  <a:cubicBezTo>
                    <a:pt x="10442" y="2002"/>
                    <a:pt x="10275" y="2735"/>
                    <a:pt x="9908" y="3403"/>
                  </a:cubicBezTo>
                  <a:cubicBezTo>
                    <a:pt x="9741" y="3703"/>
                    <a:pt x="9474" y="3970"/>
                    <a:pt x="9141" y="4170"/>
                  </a:cubicBezTo>
                  <a:cubicBezTo>
                    <a:pt x="8961" y="4290"/>
                    <a:pt x="8745" y="4350"/>
                    <a:pt x="8528" y="4350"/>
                  </a:cubicBezTo>
                  <a:cubicBezTo>
                    <a:pt x="8384" y="4350"/>
                    <a:pt x="8240" y="4323"/>
                    <a:pt x="8107" y="4270"/>
                  </a:cubicBezTo>
                  <a:cubicBezTo>
                    <a:pt x="7773" y="4070"/>
                    <a:pt x="7506" y="3803"/>
                    <a:pt x="7340" y="3469"/>
                  </a:cubicBezTo>
                  <a:cubicBezTo>
                    <a:pt x="7139" y="3136"/>
                    <a:pt x="6973" y="2769"/>
                    <a:pt x="6739" y="2469"/>
                  </a:cubicBezTo>
                  <a:cubicBezTo>
                    <a:pt x="6539" y="2102"/>
                    <a:pt x="6205" y="1868"/>
                    <a:pt x="5838" y="1735"/>
                  </a:cubicBezTo>
                  <a:cubicBezTo>
                    <a:pt x="5734" y="1709"/>
                    <a:pt x="5629" y="1696"/>
                    <a:pt x="5526" y="1696"/>
                  </a:cubicBezTo>
                  <a:cubicBezTo>
                    <a:pt x="5236" y="1696"/>
                    <a:pt x="4959" y="1796"/>
                    <a:pt x="4738" y="1968"/>
                  </a:cubicBezTo>
                  <a:cubicBezTo>
                    <a:pt x="4204" y="2369"/>
                    <a:pt x="3770" y="2936"/>
                    <a:pt x="3537" y="3569"/>
                  </a:cubicBezTo>
                  <a:cubicBezTo>
                    <a:pt x="3337" y="4103"/>
                    <a:pt x="3070" y="4637"/>
                    <a:pt x="2803" y="5137"/>
                  </a:cubicBezTo>
                  <a:cubicBezTo>
                    <a:pt x="2403" y="5838"/>
                    <a:pt x="1702" y="6338"/>
                    <a:pt x="868" y="6471"/>
                  </a:cubicBezTo>
                  <a:cubicBezTo>
                    <a:pt x="817" y="6477"/>
                    <a:pt x="765" y="6480"/>
                    <a:pt x="714" y="6480"/>
                  </a:cubicBezTo>
                  <a:cubicBezTo>
                    <a:pt x="466" y="6480"/>
                    <a:pt x="222" y="6415"/>
                    <a:pt x="1" y="6305"/>
                  </a:cubicBezTo>
                  <a:lnTo>
                    <a:pt x="1" y="6305"/>
                  </a:lnTo>
                  <a:lnTo>
                    <a:pt x="34" y="6338"/>
                  </a:lnTo>
                  <a:cubicBezTo>
                    <a:pt x="101" y="6371"/>
                    <a:pt x="134" y="6405"/>
                    <a:pt x="201" y="6438"/>
                  </a:cubicBezTo>
                  <a:cubicBezTo>
                    <a:pt x="401" y="6538"/>
                    <a:pt x="635" y="6572"/>
                    <a:pt x="868" y="6572"/>
                  </a:cubicBezTo>
                  <a:cubicBezTo>
                    <a:pt x="1736" y="6471"/>
                    <a:pt x="2469" y="5938"/>
                    <a:pt x="2903" y="5204"/>
                  </a:cubicBezTo>
                  <a:cubicBezTo>
                    <a:pt x="3203" y="4704"/>
                    <a:pt x="3437" y="4203"/>
                    <a:pt x="3670" y="3669"/>
                  </a:cubicBezTo>
                  <a:cubicBezTo>
                    <a:pt x="3904" y="3069"/>
                    <a:pt x="4304" y="2535"/>
                    <a:pt x="4804" y="2135"/>
                  </a:cubicBezTo>
                  <a:cubicBezTo>
                    <a:pt x="5005" y="1985"/>
                    <a:pt x="5242" y="1910"/>
                    <a:pt x="5489" y="1910"/>
                  </a:cubicBezTo>
                  <a:cubicBezTo>
                    <a:pt x="5572" y="1910"/>
                    <a:pt x="5655" y="1918"/>
                    <a:pt x="5738" y="1935"/>
                  </a:cubicBezTo>
                  <a:cubicBezTo>
                    <a:pt x="6072" y="2068"/>
                    <a:pt x="6339" y="2268"/>
                    <a:pt x="6539" y="2569"/>
                  </a:cubicBezTo>
                  <a:cubicBezTo>
                    <a:pt x="6739" y="2902"/>
                    <a:pt x="6906" y="3236"/>
                    <a:pt x="7106" y="3569"/>
                  </a:cubicBezTo>
                  <a:cubicBezTo>
                    <a:pt x="7306" y="3936"/>
                    <a:pt x="7606" y="4237"/>
                    <a:pt x="7973" y="4470"/>
                  </a:cubicBezTo>
                  <a:cubicBezTo>
                    <a:pt x="8140" y="4540"/>
                    <a:pt x="8318" y="4574"/>
                    <a:pt x="8499" y="4574"/>
                  </a:cubicBezTo>
                  <a:cubicBezTo>
                    <a:pt x="8751" y="4574"/>
                    <a:pt x="9007" y="4506"/>
                    <a:pt x="9241" y="4370"/>
                  </a:cubicBezTo>
                  <a:cubicBezTo>
                    <a:pt x="9574" y="4136"/>
                    <a:pt x="9875" y="3836"/>
                    <a:pt x="10075" y="3503"/>
                  </a:cubicBezTo>
                  <a:cubicBezTo>
                    <a:pt x="10442" y="2802"/>
                    <a:pt x="10609" y="2068"/>
                    <a:pt x="10975" y="1535"/>
                  </a:cubicBezTo>
                  <a:cubicBezTo>
                    <a:pt x="11285" y="1056"/>
                    <a:pt x="11785" y="696"/>
                    <a:pt x="12275" y="696"/>
                  </a:cubicBezTo>
                  <a:cubicBezTo>
                    <a:pt x="12365" y="696"/>
                    <a:pt x="12455" y="708"/>
                    <a:pt x="12543" y="734"/>
                  </a:cubicBezTo>
                  <a:cubicBezTo>
                    <a:pt x="13110" y="901"/>
                    <a:pt x="13511" y="1368"/>
                    <a:pt x="14011" y="1601"/>
                  </a:cubicBezTo>
                  <a:cubicBezTo>
                    <a:pt x="14236" y="1723"/>
                    <a:pt x="14488" y="1781"/>
                    <a:pt x="14744" y="1781"/>
                  </a:cubicBezTo>
                  <a:cubicBezTo>
                    <a:pt x="14981" y="1781"/>
                    <a:pt x="15221" y="1731"/>
                    <a:pt x="15445" y="1635"/>
                  </a:cubicBezTo>
                  <a:cubicBezTo>
                    <a:pt x="15779" y="1468"/>
                    <a:pt x="16079" y="1234"/>
                    <a:pt x="16279" y="901"/>
                  </a:cubicBezTo>
                  <a:cubicBezTo>
                    <a:pt x="16379" y="701"/>
                    <a:pt x="16479" y="501"/>
                    <a:pt x="16513" y="267"/>
                  </a:cubicBezTo>
                  <a:cubicBezTo>
                    <a:pt x="16513" y="167"/>
                    <a:pt x="16513" y="100"/>
                    <a:pt x="165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6323639" y="4100937"/>
              <a:ext cx="272938" cy="125391"/>
            </a:xfrm>
            <a:custGeom>
              <a:avLst/>
              <a:gdLst/>
              <a:ahLst/>
              <a:cxnLst/>
              <a:rect l="l" t="t" r="r" b="b"/>
              <a:pathLst>
                <a:path w="13243" h="6084" extrusionOk="0">
                  <a:moveTo>
                    <a:pt x="12937" y="0"/>
                  </a:moveTo>
                  <a:cubicBezTo>
                    <a:pt x="12828" y="0"/>
                    <a:pt x="12709" y="38"/>
                    <a:pt x="12609" y="113"/>
                  </a:cubicBezTo>
                  <a:cubicBezTo>
                    <a:pt x="12409" y="280"/>
                    <a:pt x="12242" y="480"/>
                    <a:pt x="12175" y="713"/>
                  </a:cubicBezTo>
                  <a:cubicBezTo>
                    <a:pt x="12075" y="1014"/>
                    <a:pt x="12042" y="1380"/>
                    <a:pt x="12109" y="1681"/>
                  </a:cubicBezTo>
                  <a:cubicBezTo>
                    <a:pt x="12142" y="2081"/>
                    <a:pt x="12109" y="2448"/>
                    <a:pt x="12009" y="2815"/>
                  </a:cubicBezTo>
                  <a:cubicBezTo>
                    <a:pt x="11790" y="3190"/>
                    <a:pt x="11425" y="3418"/>
                    <a:pt x="11023" y="3418"/>
                  </a:cubicBezTo>
                  <a:cubicBezTo>
                    <a:pt x="10996" y="3418"/>
                    <a:pt x="10969" y="3417"/>
                    <a:pt x="10941" y="3415"/>
                  </a:cubicBezTo>
                  <a:cubicBezTo>
                    <a:pt x="10441" y="3382"/>
                    <a:pt x="9941" y="3182"/>
                    <a:pt x="9640" y="2781"/>
                  </a:cubicBezTo>
                  <a:cubicBezTo>
                    <a:pt x="9273" y="2348"/>
                    <a:pt x="8973" y="1881"/>
                    <a:pt x="8773" y="1380"/>
                  </a:cubicBezTo>
                  <a:lnTo>
                    <a:pt x="8740" y="1314"/>
                  </a:lnTo>
                  <a:lnTo>
                    <a:pt x="8706" y="1314"/>
                  </a:lnTo>
                  <a:cubicBezTo>
                    <a:pt x="8673" y="1312"/>
                    <a:pt x="8639" y="1311"/>
                    <a:pt x="8606" y="1311"/>
                  </a:cubicBezTo>
                  <a:cubicBezTo>
                    <a:pt x="8106" y="1311"/>
                    <a:pt x="7620" y="1541"/>
                    <a:pt x="7339" y="1948"/>
                  </a:cubicBezTo>
                  <a:cubicBezTo>
                    <a:pt x="7038" y="2381"/>
                    <a:pt x="6872" y="2915"/>
                    <a:pt x="6838" y="3449"/>
                  </a:cubicBezTo>
                  <a:cubicBezTo>
                    <a:pt x="6772" y="3816"/>
                    <a:pt x="6705" y="4182"/>
                    <a:pt x="6638" y="4549"/>
                  </a:cubicBezTo>
                  <a:cubicBezTo>
                    <a:pt x="6538" y="4883"/>
                    <a:pt x="6371" y="5183"/>
                    <a:pt x="6138" y="5450"/>
                  </a:cubicBezTo>
                  <a:cubicBezTo>
                    <a:pt x="5938" y="5717"/>
                    <a:pt x="5604" y="5850"/>
                    <a:pt x="5304" y="5884"/>
                  </a:cubicBezTo>
                  <a:cubicBezTo>
                    <a:pt x="4970" y="5850"/>
                    <a:pt x="4670" y="5717"/>
                    <a:pt x="4437" y="5517"/>
                  </a:cubicBezTo>
                  <a:cubicBezTo>
                    <a:pt x="3936" y="5083"/>
                    <a:pt x="3669" y="4516"/>
                    <a:pt x="3269" y="4049"/>
                  </a:cubicBezTo>
                  <a:cubicBezTo>
                    <a:pt x="3102" y="3816"/>
                    <a:pt x="2869" y="3615"/>
                    <a:pt x="2635" y="3449"/>
                  </a:cubicBezTo>
                  <a:cubicBezTo>
                    <a:pt x="2368" y="3315"/>
                    <a:pt x="2102" y="3248"/>
                    <a:pt x="1835" y="3248"/>
                  </a:cubicBezTo>
                  <a:cubicBezTo>
                    <a:pt x="1791" y="3245"/>
                    <a:pt x="1747" y="3243"/>
                    <a:pt x="1703" y="3243"/>
                  </a:cubicBezTo>
                  <a:cubicBezTo>
                    <a:pt x="891" y="3243"/>
                    <a:pt x="192" y="3825"/>
                    <a:pt x="33" y="4616"/>
                  </a:cubicBezTo>
                  <a:cubicBezTo>
                    <a:pt x="0" y="4816"/>
                    <a:pt x="0" y="5050"/>
                    <a:pt x="33" y="5283"/>
                  </a:cubicBezTo>
                  <a:cubicBezTo>
                    <a:pt x="33" y="5317"/>
                    <a:pt x="67" y="5383"/>
                    <a:pt x="67" y="5450"/>
                  </a:cubicBezTo>
                  <a:lnTo>
                    <a:pt x="100" y="5483"/>
                  </a:lnTo>
                  <a:cubicBezTo>
                    <a:pt x="67" y="5217"/>
                    <a:pt x="67" y="4916"/>
                    <a:pt x="134" y="4649"/>
                  </a:cubicBezTo>
                  <a:cubicBezTo>
                    <a:pt x="234" y="4316"/>
                    <a:pt x="400" y="4049"/>
                    <a:pt x="634" y="3816"/>
                  </a:cubicBezTo>
                  <a:cubicBezTo>
                    <a:pt x="934" y="3545"/>
                    <a:pt x="1315" y="3410"/>
                    <a:pt x="1705" y="3410"/>
                  </a:cubicBezTo>
                  <a:cubicBezTo>
                    <a:pt x="1748" y="3410"/>
                    <a:pt x="1791" y="3412"/>
                    <a:pt x="1835" y="3415"/>
                  </a:cubicBezTo>
                  <a:cubicBezTo>
                    <a:pt x="2368" y="3449"/>
                    <a:pt x="2869" y="3715"/>
                    <a:pt x="3169" y="4149"/>
                  </a:cubicBezTo>
                  <a:cubicBezTo>
                    <a:pt x="3536" y="4616"/>
                    <a:pt x="3803" y="5217"/>
                    <a:pt x="4337" y="5650"/>
                  </a:cubicBezTo>
                  <a:cubicBezTo>
                    <a:pt x="4603" y="5917"/>
                    <a:pt x="4937" y="6050"/>
                    <a:pt x="5304" y="6084"/>
                  </a:cubicBezTo>
                  <a:cubicBezTo>
                    <a:pt x="5704" y="6084"/>
                    <a:pt x="6071" y="5884"/>
                    <a:pt x="6305" y="5617"/>
                  </a:cubicBezTo>
                  <a:cubicBezTo>
                    <a:pt x="6571" y="5317"/>
                    <a:pt x="6772" y="4983"/>
                    <a:pt x="6872" y="4616"/>
                  </a:cubicBezTo>
                  <a:cubicBezTo>
                    <a:pt x="6938" y="4216"/>
                    <a:pt x="7005" y="3849"/>
                    <a:pt x="7072" y="3482"/>
                  </a:cubicBezTo>
                  <a:cubicBezTo>
                    <a:pt x="7105" y="2982"/>
                    <a:pt x="7272" y="2515"/>
                    <a:pt x="7539" y="2114"/>
                  </a:cubicBezTo>
                  <a:cubicBezTo>
                    <a:pt x="7756" y="1743"/>
                    <a:pt x="8173" y="1544"/>
                    <a:pt x="8579" y="1544"/>
                  </a:cubicBezTo>
                  <a:cubicBezTo>
                    <a:pt x="8598" y="1544"/>
                    <a:pt x="8616" y="1544"/>
                    <a:pt x="8635" y="1545"/>
                  </a:cubicBezTo>
                  <a:lnTo>
                    <a:pt x="8635" y="1545"/>
                  </a:lnTo>
                  <a:cubicBezTo>
                    <a:pt x="8864" y="2052"/>
                    <a:pt x="9155" y="2500"/>
                    <a:pt x="9507" y="2948"/>
                  </a:cubicBezTo>
                  <a:cubicBezTo>
                    <a:pt x="9874" y="3349"/>
                    <a:pt x="10408" y="3582"/>
                    <a:pt x="10941" y="3615"/>
                  </a:cubicBezTo>
                  <a:cubicBezTo>
                    <a:pt x="11442" y="3615"/>
                    <a:pt x="11909" y="3349"/>
                    <a:pt x="12142" y="2915"/>
                  </a:cubicBezTo>
                  <a:cubicBezTo>
                    <a:pt x="12276" y="2515"/>
                    <a:pt x="12309" y="2114"/>
                    <a:pt x="12242" y="1714"/>
                  </a:cubicBezTo>
                  <a:cubicBezTo>
                    <a:pt x="12175" y="1380"/>
                    <a:pt x="12209" y="1080"/>
                    <a:pt x="12276" y="780"/>
                  </a:cubicBezTo>
                  <a:cubicBezTo>
                    <a:pt x="12342" y="547"/>
                    <a:pt x="12476" y="346"/>
                    <a:pt x="12676" y="213"/>
                  </a:cubicBezTo>
                  <a:cubicBezTo>
                    <a:pt x="12758" y="131"/>
                    <a:pt x="12886" y="71"/>
                    <a:pt x="13003" y="71"/>
                  </a:cubicBezTo>
                  <a:cubicBezTo>
                    <a:pt x="13028" y="71"/>
                    <a:pt x="13052" y="74"/>
                    <a:pt x="13076" y="80"/>
                  </a:cubicBezTo>
                  <a:lnTo>
                    <a:pt x="13243" y="80"/>
                  </a:lnTo>
                  <a:cubicBezTo>
                    <a:pt x="13176" y="46"/>
                    <a:pt x="13109" y="13"/>
                    <a:pt x="13043" y="13"/>
                  </a:cubicBezTo>
                  <a:cubicBezTo>
                    <a:pt x="13009" y="4"/>
                    <a:pt x="12974" y="0"/>
                    <a:pt x="129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7369308" y="4066539"/>
              <a:ext cx="270197" cy="119930"/>
            </a:xfrm>
            <a:custGeom>
              <a:avLst/>
              <a:gdLst/>
              <a:ahLst/>
              <a:cxnLst/>
              <a:rect l="l" t="t" r="r" b="b"/>
              <a:pathLst>
                <a:path w="13110" h="5819" extrusionOk="0">
                  <a:moveTo>
                    <a:pt x="13044" y="0"/>
                  </a:moveTo>
                  <a:cubicBezTo>
                    <a:pt x="12987" y="0"/>
                    <a:pt x="12923" y="24"/>
                    <a:pt x="12876" y="47"/>
                  </a:cubicBezTo>
                  <a:cubicBezTo>
                    <a:pt x="12643" y="114"/>
                    <a:pt x="12476" y="214"/>
                    <a:pt x="12342" y="414"/>
                  </a:cubicBezTo>
                  <a:cubicBezTo>
                    <a:pt x="12142" y="681"/>
                    <a:pt x="12009" y="1015"/>
                    <a:pt x="11909" y="1348"/>
                  </a:cubicBezTo>
                  <a:cubicBezTo>
                    <a:pt x="11842" y="1749"/>
                    <a:pt x="11709" y="2182"/>
                    <a:pt x="11542" y="2582"/>
                  </a:cubicBezTo>
                  <a:cubicBezTo>
                    <a:pt x="11442" y="2816"/>
                    <a:pt x="11275" y="2983"/>
                    <a:pt x="11075" y="3116"/>
                  </a:cubicBezTo>
                  <a:cubicBezTo>
                    <a:pt x="10958" y="3166"/>
                    <a:pt x="10833" y="3191"/>
                    <a:pt x="10708" y="3191"/>
                  </a:cubicBezTo>
                  <a:cubicBezTo>
                    <a:pt x="10583" y="3191"/>
                    <a:pt x="10458" y="3166"/>
                    <a:pt x="10341" y="3116"/>
                  </a:cubicBezTo>
                  <a:cubicBezTo>
                    <a:pt x="10108" y="2983"/>
                    <a:pt x="9907" y="2783"/>
                    <a:pt x="9774" y="2516"/>
                  </a:cubicBezTo>
                  <a:cubicBezTo>
                    <a:pt x="9607" y="2249"/>
                    <a:pt x="9474" y="1982"/>
                    <a:pt x="9340" y="1682"/>
                  </a:cubicBezTo>
                  <a:cubicBezTo>
                    <a:pt x="9207" y="1382"/>
                    <a:pt x="9007" y="1081"/>
                    <a:pt x="8773" y="848"/>
                  </a:cubicBezTo>
                  <a:cubicBezTo>
                    <a:pt x="8552" y="598"/>
                    <a:pt x="8261" y="464"/>
                    <a:pt x="7939" y="464"/>
                  </a:cubicBezTo>
                  <a:cubicBezTo>
                    <a:pt x="7874" y="464"/>
                    <a:pt x="7807" y="470"/>
                    <a:pt x="7739" y="481"/>
                  </a:cubicBezTo>
                  <a:cubicBezTo>
                    <a:pt x="7539" y="514"/>
                    <a:pt x="7372" y="614"/>
                    <a:pt x="7239" y="781"/>
                  </a:cubicBezTo>
                  <a:cubicBezTo>
                    <a:pt x="7139" y="948"/>
                    <a:pt x="7039" y="1148"/>
                    <a:pt x="7005" y="1348"/>
                  </a:cubicBezTo>
                  <a:cubicBezTo>
                    <a:pt x="6972" y="1715"/>
                    <a:pt x="6939" y="2082"/>
                    <a:pt x="6939" y="2449"/>
                  </a:cubicBezTo>
                  <a:cubicBezTo>
                    <a:pt x="6972" y="3183"/>
                    <a:pt x="6738" y="3850"/>
                    <a:pt x="6238" y="4384"/>
                  </a:cubicBezTo>
                  <a:cubicBezTo>
                    <a:pt x="5924" y="4746"/>
                    <a:pt x="5488" y="4933"/>
                    <a:pt x="5031" y="4933"/>
                  </a:cubicBezTo>
                  <a:cubicBezTo>
                    <a:pt x="4856" y="4933"/>
                    <a:pt x="4679" y="4906"/>
                    <a:pt x="4504" y="4851"/>
                  </a:cubicBezTo>
                  <a:cubicBezTo>
                    <a:pt x="3936" y="4584"/>
                    <a:pt x="3536" y="4084"/>
                    <a:pt x="3103" y="3717"/>
                  </a:cubicBezTo>
                  <a:cubicBezTo>
                    <a:pt x="2902" y="3516"/>
                    <a:pt x="2636" y="3350"/>
                    <a:pt x="2369" y="3250"/>
                  </a:cubicBezTo>
                  <a:cubicBezTo>
                    <a:pt x="2222" y="3195"/>
                    <a:pt x="2075" y="3170"/>
                    <a:pt x="1928" y="3170"/>
                  </a:cubicBezTo>
                  <a:cubicBezTo>
                    <a:pt x="1808" y="3170"/>
                    <a:pt x="1688" y="3186"/>
                    <a:pt x="1568" y="3216"/>
                  </a:cubicBezTo>
                  <a:cubicBezTo>
                    <a:pt x="1134" y="3350"/>
                    <a:pt x="734" y="3650"/>
                    <a:pt x="501" y="4050"/>
                  </a:cubicBezTo>
                  <a:cubicBezTo>
                    <a:pt x="334" y="4350"/>
                    <a:pt x="200" y="4651"/>
                    <a:pt x="134" y="4984"/>
                  </a:cubicBezTo>
                  <a:cubicBezTo>
                    <a:pt x="67" y="5251"/>
                    <a:pt x="34" y="5485"/>
                    <a:pt x="34" y="5618"/>
                  </a:cubicBezTo>
                  <a:cubicBezTo>
                    <a:pt x="0" y="5685"/>
                    <a:pt x="0" y="5751"/>
                    <a:pt x="34" y="5818"/>
                  </a:cubicBezTo>
                  <a:cubicBezTo>
                    <a:pt x="34" y="5818"/>
                    <a:pt x="100" y="5518"/>
                    <a:pt x="234" y="4984"/>
                  </a:cubicBezTo>
                  <a:cubicBezTo>
                    <a:pt x="334" y="4684"/>
                    <a:pt x="467" y="4384"/>
                    <a:pt x="634" y="4117"/>
                  </a:cubicBezTo>
                  <a:cubicBezTo>
                    <a:pt x="868" y="3750"/>
                    <a:pt x="1201" y="3483"/>
                    <a:pt x="1601" y="3350"/>
                  </a:cubicBezTo>
                  <a:cubicBezTo>
                    <a:pt x="1694" y="3332"/>
                    <a:pt x="1787" y="3324"/>
                    <a:pt x="1878" y="3324"/>
                  </a:cubicBezTo>
                  <a:cubicBezTo>
                    <a:pt x="2314" y="3324"/>
                    <a:pt x="2727" y="3513"/>
                    <a:pt x="3002" y="3817"/>
                  </a:cubicBezTo>
                  <a:cubicBezTo>
                    <a:pt x="3436" y="4184"/>
                    <a:pt x="3803" y="4717"/>
                    <a:pt x="4437" y="5018"/>
                  </a:cubicBezTo>
                  <a:cubicBezTo>
                    <a:pt x="4646" y="5097"/>
                    <a:pt x="4864" y="5135"/>
                    <a:pt x="5080" y="5135"/>
                  </a:cubicBezTo>
                  <a:cubicBezTo>
                    <a:pt x="5588" y="5135"/>
                    <a:pt x="6087" y="4925"/>
                    <a:pt x="6438" y="4551"/>
                  </a:cubicBezTo>
                  <a:cubicBezTo>
                    <a:pt x="6939" y="3950"/>
                    <a:pt x="7205" y="3216"/>
                    <a:pt x="7172" y="2449"/>
                  </a:cubicBezTo>
                  <a:cubicBezTo>
                    <a:pt x="7172" y="2082"/>
                    <a:pt x="7172" y="1715"/>
                    <a:pt x="7239" y="1382"/>
                  </a:cubicBezTo>
                  <a:cubicBezTo>
                    <a:pt x="7272" y="1048"/>
                    <a:pt x="7506" y="748"/>
                    <a:pt x="7806" y="681"/>
                  </a:cubicBezTo>
                  <a:cubicBezTo>
                    <a:pt x="7858" y="669"/>
                    <a:pt x="7912" y="664"/>
                    <a:pt x="7965" y="664"/>
                  </a:cubicBezTo>
                  <a:cubicBezTo>
                    <a:pt x="8218" y="664"/>
                    <a:pt x="8475" y="789"/>
                    <a:pt x="8640" y="981"/>
                  </a:cubicBezTo>
                  <a:cubicBezTo>
                    <a:pt x="8873" y="1215"/>
                    <a:pt x="9040" y="1482"/>
                    <a:pt x="9174" y="1782"/>
                  </a:cubicBezTo>
                  <a:cubicBezTo>
                    <a:pt x="9307" y="2082"/>
                    <a:pt x="9440" y="2349"/>
                    <a:pt x="9607" y="2616"/>
                  </a:cubicBezTo>
                  <a:cubicBezTo>
                    <a:pt x="9774" y="2883"/>
                    <a:pt x="10007" y="3116"/>
                    <a:pt x="10308" y="3250"/>
                  </a:cubicBezTo>
                  <a:cubicBezTo>
                    <a:pt x="10441" y="3316"/>
                    <a:pt x="10591" y="3350"/>
                    <a:pt x="10741" y="3350"/>
                  </a:cubicBezTo>
                  <a:cubicBezTo>
                    <a:pt x="10891" y="3350"/>
                    <a:pt x="11042" y="3316"/>
                    <a:pt x="11175" y="3250"/>
                  </a:cubicBezTo>
                  <a:cubicBezTo>
                    <a:pt x="11408" y="3083"/>
                    <a:pt x="11609" y="2883"/>
                    <a:pt x="11709" y="2616"/>
                  </a:cubicBezTo>
                  <a:cubicBezTo>
                    <a:pt x="11875" y="2216"/>
                    <a:pt x="12009" y="1782"/>
                    <a:pt x="12076" y="1348"/>
                  </a:cubicBezTo>
                  <a:cubicBezTo>
                    <a:pt x="12142" y="1015"/>
                    <a:pt x="12242" y="714"/>
                    <a:pt x="12443" y="448"/>
                  </a:cubicBezTo>
                  <a:cubicBezTo>
                    <a:pt x="12543" y="247"/>
                    <a:pt x="12709" y="114"/>
                    <a:pt x="12910" y="47"/>
                  </a:cubicBezTo>
                  <a:cubicBezTo>
                    <a:pt x="13043" y="14"/>
                    <a:pt x="13110" y="14"/>
                    <a:pt x="13110" y="14"/>
                  </a:cubicBezTo>
                  <a:cubicBezTo>
                    <a:pt x="13090" y="4"/>
                    <a:pt x="13068" y="0"/>
                    <a:pt x="130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7354860" y="3864685"/>
              <a:ext cx="239962" cy="88623"/>
            </a:xfrm>
            <a:custGeom>
              <a:avLst/>
              <a:gdLst/>
              <a:ahLst/>
              <a:cxnLst/>
              <a:rect l="l" t="t" r="r" b="b"/>
              <a:pathLst>
                <a:path w="11643" h="4300" extrusionOk="0">
                  <a:moveTo>
                    <a:pt x="11642" y="1"/>
                  </a:moveTo>
                  <a:cubicBezTo>
                    <a:pt x="11509" y="168"/>
                    <a:pt x="11376" y="335"/>
                    <a:pt x="11242" y="501"/>
                  </a:cubicBezTo>
                  <a:cubicBezTo>
                    <a:pt x="11075" y="735"/>
                    <a:pt x="10909" y="902"/>
                    <a:pt x="10742" y="1068"/>
                  </a:cubicBezTo>
                  <a:cubicBezTo>
                    <a:pt x="10508" y="1302"/>
                    <a:pt x="10208" y="1469"/>
                    <a:pt x="9908" y="1569"/>
                  </a:cubicBezTo>
                  <a:cubicBezTo>
                    <a:pt x="9778" y="1616"/>
                    <a:pt x="9640" y="1638"/>
                    <a:pt x="9500" y="1638"/>
                  </a:cubicBezTo>
                  <a:cubicBezTo>
                    <a:pt x="9246" y="1638"/>
                    <a:pt x="8989" y="1565"/>
                    <a:pt x="8774" y="1435"/>
                  </a:cubicBezTo>
                  <a:cubicBezTo>
                    <a:pt x="8407" y="1235"/>
                    <a:pt x="8240" y="768"/>
                    <a:pt x="7806" y="435"/>
                  </a:cubicBezTo>
                  <a:cubicBezTo>
                    <a:pt x="7640" y="330"/>
                    <a:pt x="7460" y="278"/>
                    <a:pt x="7283" y="278"/>
                  </a:cubicBezTo>
                  <a:cubicBezTo>
                    <a:pt x="7177" y="278"/>
                    <a:pt x="7073" y="297"/>
                    <a:pt x="6972" y="335"/>
                  </a:cubicBezTo>
                  <a:cubicBezTo>
                    <a:pt x="6706" y="468"/>
                    <a:pt x="6505" y="701"/>
                    <a:pt x="6372" y="968"/>
                  </a:cubicBezTo>
                  <a:cubicBezTo>
                    <a:pt x="6239" y="1235"/>
                    <a:pt x="6172" y="1502"/>
                    <a:pt x="6139" y="1802"/>
                  </a:cubicBezTo>
                  <a:lnTo>
                    <a:pt x="6139" y="2636"/>
                  </a:lnTo>
                  <a:cubicBezTo>
                    <a:pt x="6139" y="2936"/>
                    <a:pt x="6105" y="3203"/>
                    <a:pt x="6005" y="3437"/>
                  </a:cubicBezTo>
                  <a:cubicBezTo>
                    <a:pt x="5905" y="3670"/>
                    <a:pt x="5738" y="3870"/>
                    <a:pt x="5505" y="3970"/>
                  </a:cubicBezTo>
                  <a:cubicBezTo>
                    <a:pt x="5298" y="4059"/>
                    <a:pt x="5078" y="4102"/>
                    <a:pt x="4860" y="4102"/>
                  </a:cubicBezTo>
                  <a:cubicBezTo>
                    <a:pt x="4585" y="4102"/>
                    <a:pt x="4312" y="4034"/>
                    <a:pt x="4070" y="3904"/>
                  </a:cubicBezTo>
                  <a:cubicBezTo>
                    <a:pt x="3637" y="3704"/>
                    <a:pt x="3270" y="3437"/>
                    <a:pt x="2903" y="3137"/>
                  </a:cubicBezTo>
                  <a:cubicBezTo>
                    <a:pt x="2569" y="2903"/>
                    <a:pt x="2169" y="2703"/>
                    <a:pt x="1769" y="2569"/>
                  </a:cubicBezTo>
                  <a:cubicBezTo>
                    <a:pt x="1644" y="2532"/>
                    <a:pt x="1514" y="2513"/>
                    <a:pt x="1383" y="2513"/>
                  </a:cubicBezTo>
                  <a:cubicBezTo>
                    <a:pt x="1165" y="2513"/>
                    <a:pt x="943" y="2565"/>
                    <a:pt x="735" y="2670"/>
                  </a:cubicBezTo>
                  <a:cubicBezTo>
                    <a:pt x="468" y="2770"/>
                    <a:pt x="268" y="2936"/>
                    <a:pt x="134" y="3170"/>
                  </a:cubicBezTo>
                  <a:cubicBezTo>
                    <a:pt x="34" y="3303"/>
                    <a:pt x="1" y="3470"/>
                    <a:pt x="1" y="3637"/>
                  </a:cubicBezTo>
                  <a:cubicBezTo>
                    <a:pt x="34" y="3770"/>
                    <a:pt x="68" y="3804"/>
                    <a:pt x="68" y="3804"/>
                  </a:cubicBezTo>
                  <a:cubicBezTo>
                    <a:pt x="34" y="3604"/>
                    <a:pt x="101" y="3403"/>
                    <a:pt x="201" y="3203"/>
                  </a:cubicBezTo>
                  <a:cubicBezTo>
                    <a:pt x="334" y="3003"/>
                    <a:pt x="535" y="2870"/>
                    <a:pt x="768" y="2770"/>
                  </a:cubicBezTo>
                  <a:cubicBezTo>
                    <a:pt x="944" y="2691"/>
                    <a:pt x="1143" y="2659"/>
                    <a:pt x="1337" y="2659"/>
                  </a:cubicBezTo>
                  <a:cubicBezTo>
                    <a:pt x="1475" y="2659"/>
                    <a:pt x="1611" y="2675"/>
                    <a:pt x="1735" y="2703"/>
                  </a:cubicBezTo>
                  <a:cubicBezTo>
                    <a:pt x="2102" y="2836"/>
                    <a:pt x="2469" y="3036"/>
                    <a:pt x="2803" y="3303"/>
                  </a:cubicBezTo>
                  <a:cubicBezTo>
                    <a:pt x="3170" y="3604"/>
                    <a:pt x="3570" y="3870"/>
                    <a:pt x="4004" y="4071"/>
                  </a:cubicBezTo>
                  <a:cubicBezTo>
                    <a:pt x="4271" y="4223"/>
                    <a:pt x="4581" y="4299"/>
                    <a:pt x="4898" y="4299"/>
                  </a:cubicBezTo>
                  <a:cubicBezTo>
                    <a:pt x="5135" y="4299"/>
                    <a:pt x="5376" y="4256"/>
                    <a:pt x="5605" y="4171"/>
                  </a:cubicBezTo>
                  <a:cubicBezTo>
                    <a:pt x="5872" y="4037"/>
                    <a:pt x="6072" y="3804"/>
                    <a:pt x="6205" y="3537"/>
                  </a:cubicBezTo>
                  <a:cubicBezTo>
                    <a:pt x="6305" y="3270"/>
                    <a:pt x="6372" y="2970"/>
                    <a:pt x="6372" y="2670"/>
                  </a:cubicBezTo>
                  <a:lnTo>
                    <a:pt x="6372" y="1802"/>
                  </a:lnTo>
                  <a:cubicBezTo>
                    <a:pt x="6372" y="1535"/>
                    <a:pt x="6439" y="1302"/>
                    <a:pt x="6572" y="1035"/>
                  </a:cubicBezTo>
                  <a:cubicBezTo>
                    <a:pt x="6672" y="835"/>
                    <a:pt x="6839" y="635"/>
                    <a:pt x="7039" y="535"/>
                  </a:cubicBezTo>
                  <a:cubicBezTo>
                    <a:pt x="7118" y="495"/>
                    <a:pt x="7207" y="476"/>
                    <a:pt x="7297" y="476"/>
                  </a:cubicBezTo>
                  <a:cubicBezTo>
                    <a:pt x="7434" y="476"/>
                    <a:pt x="7572" y="521"/>
                    <a:pt x="7673" y="601"/>
                  </a:cubicBezTo>
                  <a:cubicBezTo>
                    <a:pt x="8040" y="868"/>
                    <a:pt x="8273" y="1335"/>
                    <a:pt x="8674" y="1602"/>
                  </a:cubicBezTo>
                  <a:cubicBezTo>
                    <a:pt x="8894" y="1722"/>
                    <a:pt x="9150" y="1782"/>
                    <a:pt x="9413" y="1782"/>
                  </a:cubicBezTo>
                  <a:cubicBezTo>
                    <a:pt x="9589" y="1782"/>
                    <a:pt x="9768" y="1756"/>
                    <a:pt x="9941" y="1702"/>
                  </a:cubicBezTo>
                  <a:cubicBezTo>
                    <a:pt x="10275" y="1602"/>
                    <a:pt x="10575" y="1402"/>
                    <a:pt x="10809" y="1168"/>
                  </a:cubicBezTo>
                  <a:cubicBezTo>
                    <a:pt x="11009" y="968"/>
                    <a:pt x="11175" y="768"/>
                    <a:pt x="11309" y="568"/>
                  </a:cubicBezTo>
                  <a:cubicBezTo>
                    <a:pt x="11442" y="368"/>
                    <a:pt x="11509" y="234"/>
                    <a:pt x="11576" y="134"/>
                  </a:cubicBezTo>
                  <a:cubicBezTo>
                    <a:pt x="11609" y="101"/>
                    <a:pt x="11642" y="34"/>
                    <a:pt x="116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6894928" y="4339024"/>
              <a:ext cx="480584" cy="115663"/>
            </a:xfrm>
            <a:custGeom>
              <a:avLst/>
              <a:gdLst/>
              <a:ahLst/>
              <a:cxnLst/>
              <a:rect l="l" t="t" r="r" b="b"/>
              <a:pathLst>
                <a:path w="23318" h="5612" extrusionOk="0">
                  <a:moveTo>
                    <a:pt x="19565" y="1"/>
                  </a:moveTo>
                  <a:cubicBezTo>
                    <a:pt x="19412" y="1"/>
                    <a:pt x="19260" y="25"/>
                    <a:pt x="19115" y="69"/>
                  </a:cubicBezTo>
                  <a:cubicBezTo>
                    <a:pt x="18748" y="236"/>
                    <a:pt x="18447" y="503"/>
                    <a:pt x="18247" y="870"/>
                  </a:cubicBezTo>
                  <a:cubicBezTo>
                    <a:pt x="18014" y="1203"/>
                    <a:pt x="17847" y="1570"/>
                    <a:pt x="17680" y="1971"/>
                  </a:cubicBezTo>
                  <a:cubicBezTo>
                    <a:pt x="17513" y="2371"/>
                    <a:pt x="17313" y="2738"/>
                    <a:pt x="17046" y="3105"/>
                  </a:cubicBezTo>
                  <a:cubicBezTo>
                    <a:pt x="16828" y="3417"/>
                    <a:pt x="16434" y="3642"/>
                    <a:pt x="16029" y="3642"/>
                  </a:cubicBezTo>
                  <a:cubicBezTo>
                    <a:pt x="16001" y="3642"/>
                    <a:pt x="15973" y="3640"/>
                    <a:pt x="15946" y="3638"/>
                  </a:cubicBezTo>
                  <a:cubicBezTo>
                    <a:pt x="15479" y="3572"/>
                    <a:pt x="15078" y="3338"/>
                    <a:pt x="14811" y="2938"/>
                  </a:cubicBezTo>
                  <a:cubicBezTo>
                    <a:pt x="14511" y="2538"/>
                    <a:pt x="14244" y="2104"/>
                    <a:pt x="13944" y="1670"/>
                  </a:cubicBezTo>
                  <a:cubicBezTo>
                    <a:pt x="13611" y="1237"/>
                    <a:pt x="13177" y="870"/>
                    <a:pt x="12643" y="703"/>
                  </a:cubicBezTo>
                  <a:cubicBezTo>
                    <a:pt x="12497" y="668"/>
                    <a:pt x="12348" y="652"/>
                    <a:pt x="12200" y="652"/>
                  </a:cubicBezTo>
                  <a:cubicBezTo>
                    <a:pt x="11775" y="652"/>
                    <a:pt x="11355" y="789"/>
                    <a:pt x="11009" y="1037"/>
                  </a:cubicBezTo>
                  <a:cubicBezTo>
                    <a:pt x="10542" y="1337"/>
                    <a:pt x="10141" y="1737"/>
                    <a:pt x="9875" y="2237"/>
                  </a:cubicBezTo>
                  <a:cubicBezTo>
                    <a:pt x="9574" y="2704"/>
                    <a:pt x="9341" y="3171"/>
                    <a:pt x="9074" y="3605"/>
                  </a:cubicBezTo>
                  <a:cubicBezTo>
                    <a:pt x="8841" y="4039"/>
                    <a:pt x="8540" y="4439"/>
                    <a:pt x="8173" y="4773"/>
                  </a:cubicBezTo>
                  <a:cubicBezTo>
                    <a:pt x="7840" y="5106"/>
                    <a:pt x="7406" y="5306"/>
                    <a:pt x="6906" y="5406"/>
                  </a:cubicBezTo>
                  <a:cubicBezTo>
                    <a:pt x="6862" y="5410"/>
                    <a:pt x="6818" y="5411"/>
                    <a:pt x="6775" y="5411"/>
                  </a:cubicBezTo>
                  <a:cubicBezTo>
                    <a:pt x="6386" y="5411"/>
                    <a:pt x="6005" y="5279"/>
                    <a:pt x="5705" y="5039"/>
                  </a:cubicBezTo>
                  <a:cubicBezTo>
                    <a:pt x="5371" y="4739"/>
                    <a:pt x="5071" y="4439"/>
                    <a:pt x="4838" y="4072"/>
                  </a:cubicBezTo>
                  <a:cubicBezTo>
                    <a:pt x="4371" y="3405"/>
                    <a:pt x="3904" y="2704"/>
                    <a:pt x="3270" y="2304"/>
                  </a:cubicBezTo>
                  <a:cubicBezTo>
                    <a:pt x="2970" y="2104"/>
                    <a:pt x="2603" y="2004"/>
                    <a:pt x="2269" y="2004"/>
                  </a:cubicBezTo>
                  <a:cubicBezTo>
                    <a:pt x="1936" y="2004"/>
                    <a:pt x="1635" y="2104"/>
                    <a:pt x="1335" y="2237"/>
                  </a:cubicBezTo>
                  <a:cubicBezTo>
                    <a:pt x="902" y="2438"/>
                    <a:pt x="501" y="2804"/>
                    <a:pt x="268" y="3238"/>
                  </a:cubicBezTo>
                  <a:cubicBezTo>
                    <a:pt x="101" y="3505"/>
                    <a:pt x="34" y="3805"/>
                    <a:pt x="1" y="4139"/>
                  </a:cubicBezTo>
                  <a:cubicBezTo>
                    <a:pt x="1" y="4205"/>
                    <a:pt x="34" y="4306"/>
                    <a:pt x="34" y="4372"/>
                  </a:cubicBezTo>
                  <a:cubicBezTo>
                    <a:pt x="34" y="4286"/>
                    <a:pt x="34" y="4212"/>
                    <a:pt x="34" y="4139"/>
                  </a:cubicBezTo>
                  <a:cubicBezTo>
                    <a:pt x="68" y="3839"/>
                    <a:pt x="168" y="3538"/>
                    <a:pt x="301" y="3271"/>
                  </a:cubicBezTo>
                  <a:cubicBezTo>
                    <a:pt x="568" y="2871"/>
                    <a:pt x="935" y="2538"/>
                    <a:pt x="1369" y="2337"/>
                  </a:cubicBezTo>
                  <a:cubicBezTo>
                    <a:pt x="1635" y="2204"/>
                    <a:pt x="1936" y="2137"/>
                    <a:pt x="2236" y="2137"/>
                  </a:cubicBezTo>
                  <a:cubicBezTo>
                    <a:pt x="2569" y="2137"/>
                    <a:pt x="2903" y="2237"/>
                    <a:pt x="3170" y="2438"/>
                  </a:cubicBezTo>
                  <a:cubicBezTo>
                    <a:pt x="3770" y="2804"/>
                    <a:pt x="4171" y="3472"/>
                    <a:pt x="4671" y="4172"/>
                  </a:cubicBezTo>
                  <a:cubicBezTo>
                    <a:pt x="4904" y="4539"/>
                    <a:pt x="5205" y="4906"/>
                    <a:pt x="5572" y="5173"/>
                  </a:cubicBezTo>
                  <a:cubicBezTo>
                    <a:pt x="5902" y="5473"/>
                    <a:pt x="6341" y="5611"/>
                    <a:pt x="6791" y="5611"/>
                  </a:cubicBezTo>
                  <a:cubicBezTo>
                    <a:pt x="6840" y="5611"/>
                    <a:pt x="6890" y="5610"/>
                    <a:pt x="6939" y="5606"/>
                  </a:cubicBezTo>
                  <a:cubicBezTo>
                    <a:pt x="7440" y="5506"/>
                    <a:pt x="7907" y="5306"/>
                    <a:pt x="8273" y="4939"/>
                  </a:cubicBezTo>
                  <a:cubicBezTo>
                    <a:pt x="8674" y="4606"/>
                    <a:pt x="8974" y="4172"/>
                    <a:pt x="9241" y="3738"/>
                  </a:cubicBezTo>
                  <a:cubicBezTo>
                    <a:pt x="9508" y="3271"/>
                    <a:pt x="9741" y="2804"/>
                    <a:pt x="10008" y="2371"/>
                  </a:cubicBezTo>
                  <a:cubicBezTo>
                    <a:pt x="10275" y="1904"/>
                    <a:pt x="10642" y="1504"/>
                    <a:pt x="11109" y="1237"/>
                  </a:cubicBezTo>
                  <a:cubicBezTo>
                    <a:pt x="11411" y="985"/>
                    <a:pt x="11789" y="866"/>
                    <a:pt x="12186" y="866"/>
                  </a:cubicBezTo>
                  <a:cubicBezTo>
                    <a:pt x="12315" y="866"/>
                    <a:pt x="12446" y="879"/>
                    <a:pt x="12577" y="903"/>
                  </a:cubicBezTo>
                  <a:cubicBezTo>
                    <a:pt x="13044" y="1070"/>
                    <a:pt x="13444" y="1403"/>
                    <a:pt x="13744" y="1837"/>
                  </a:cubicBezTo>
                  <a:cubicBezTo>
                    <a:pt x="14044" y="2237"/>
                    <a:pt x="14311" y="2671"/>
                    <a:pt x="14645" y="3071"/>
                  </a:cubicBezTo>
                  <a:cubicBezTo>
                    <a:pt x="14778" y="3271"/>
                    <a:pt x="14978" y="3438"/>
                    <a:pt x="15178" y="3605"/>
                  </a:cubicBezTo>
                  <a:cubicBezTo>
                    <a:pt x="15379" y="3772"/>
                    <a:pt x="15645" y="3839"/>
                    <a:pt x="15912" y="3872"/>
                  </a:cubicBezTo>
                  <a:lnTo>
                    <a:pt x="16112" y="3872"/>
                  </a:lnTo>
                  <a:cubicBezTo>
                    <a:pt x="16146" y="3839"/>
                    <a:pt x="16212" y="3839"/>
                    <a:pt x="16279" y="3839"/>
                  </a:cubicBezTo>
                  <a:cubicBezTo>
                    <a:pt x="16413" y="3805"/>
                    <a:pt x="16513" y="3738"/>
                    <a:pt x="16646" y="3705"/>
                  </a:cubicBezTo>
                  <a:cubicBezTo>
                    <a:pt x="16846" y="3572"/>
                    <a:pt x="17013" y="3405"/>
                    <a:pt x="17180" y="3238"/>
                  </a:cubicBezTo>
                  <a:cubicBezTo>
                    <a:pt x="17413" y="2871"/>
                    <a:pt x="17647" y="2471"/>
                    <a:pt x="17814" y="2071"/>
                  </a:cubicBezTo>
                  <a:cubicBezTo>
                    <a:pt x="17980" y="1704"/>
                    <a:pt x="18147" y="1337"/>
                    <a:pt x="18347" y="970"/>
                  </a:cubicBezTo>
                  <a:cubicBezTo>
                    <a:pt x="18514" y="670"/>
                    <a:pt x="18814" y="403"/>
                    <a:pt x="19148" y="269"/>
                  </a:cubicBezTo>
                  <a:cubicBezTo>
                    <a:pt x="19287" y="207"/>
                    <a:pt x="19434" y="181"/>
                    <a:pt x="19581" y="181"/>
                  </a:cubicBezTo>
                  <a:cubicBezTo>
                    <a:pt x="19751" y="181"/>
                    <a:pt x="19921" y="216"/>
                    <a:pt x="20082" y="269"/>
                  </a:cubicBezTo>
                  <a:cubicBezTo>
                    <a:pt x="20349" y="403"/>
                    <a:pt x="20616" y="536"/>
                    <a:pt x="20849" y="736"/>
                  </a:cubicBezTo>
                  <a:cubicBezTo>
                    <a:pt x="21083" y="870"/>
                    <a:pt x="21316" y="1003"/>
                    <a:pt x="21550" y="1137"/>
                  </a:cubicBezTo>
                  <a:cubicBezTo>
                    <a:pt x="21750" y="1237"/>
                    <a:pt x="21950" y="1337"/>
                    <a:pt x="22183" y="1370"/>
                  </a:cubicBezTo>
                  <a:cubicBezTo>
                    <a:pt x="22261" y="1387"/>
                    <a:pt x="22341" y="1396"/>
                    <a:pt x="22421" y="1396"/>
                  </a:cubicBezTo>
                  <a:cubicBezTo>
                    <a:pt x="22652" y="1396"/>
                    <a:pt x="22886" y="1327"/>
                    <a:pt x="23084" y="1203"/>
                  </a:cubicBezTo>
                  <a:cubicBezTo>
                    <a:pt x="23184" y="1170"/>
                    <a:pt x="23251" y="1070"/>
                    <a:pt x="23318" y="970"/>
                  </a:cubicBezTo>
                  <a:lnTo>
                    <a:pt x="23318" y="970"/>
                  </a:lnTo>
                  <a:cubicBezTo>
                    <a:pt x="23251" y="1037"/>
                    <a:pt x="23184" y="1103"/>
                    <a:pt x="23117" y="1170"/>
                  </a:cubicBezTo>
                  <a:cubicBezTo>
                    <a:pt x="22917" y="1259"/>
                    <a:pt x="22717" y="1318"/>
                    <a:pt x="22517" y="1318"/>
                  </a:cubicBezTo>
                  <a:cubicBezTo>
                    <a:pt x="22417" y="1318"/>
                    <a:pt x="22317" y="1303"/>
                    <a:pt x="22217" y="1270"/>
                  </a:cubicBezTo>
                  <a:cubicBezTo>
                    <a:pt x="22017" y="1237"/>
                    <a:pt x="21816" y="1137"/>
                    <a:pt x="21616" y="1037"/>
                  </a:cubicBezTo>
                  <a:cubicBezTo>
                    <a:pt x="21383" y="903"/>
                    <a:pt x="21183" y="770"/>
                    <a:pt x="20949" y="603"/>
                  </a:cubicBezTo>
                  <a:cubicBezTo>
                    <a:pt x="20716" y="403"/>
                    <a:pt x="20449" y="236"/>
                    <a:pt x="20149" y="136"/>
                  </a:cubicBezTo>
                  <a:cubicBezTo>
                    <a:pt x="19961" y="42"/>
                    <a:pt x="19762" y="1"/>
                    <a:pt x="195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6919000" y="4056749"/>
              <a:ext cx="440003" cy="123351"/>
            </a:xfrm>
            <a:custGeom>
              <a:avLst/>
              <a:gdLst/>
              <a:ahLst/>
              <a:cxnLst/>
              <a:rect l="l" t="t" r="r" b="b"/>
              <a:pathLst>
                <a:path w="21349" h="5985" extrusionOk="0">
                  <a:moveTo>
                    <a:pt x="18975" y="1"/>
                  </a:moveTo>
                  <a:cubicBezTo>
                    <a:pt x="18787" y="1"/>
                    <a:pt x="18597" y="60"/>
                    <a:pt x="18447" y="189"/>
                  </a:cubicBezTo>
                  <a:cubicBezTo>
                    <a:pt x="18247" y="422"/>
                    <a:pt x="18080" y="722"/>
                    <a:pt x="18013" y="1023"/>
                  </a:cubicBezTo>
                  <a:cubicBezTo>
                    <a:pt x="17947" y="1356"/>
                    <a:pt x="17813" y="1656"/>
                    <a:pt x="17680" y="1957"/>
                  </a:cubicBezTo>
                  <a:cubicBezTo>
                    <a:pt x="17513" y="2257"/>
                    <a:pt x="17213" y="2490"/>
                    <a:pt x="16879" y="2524"/>
                  </a:cubicBezTo>
                  <a:cubicBezTo>
                    <a:pt x="16833" y="2528"/>
                    <a:pt x="16786" y="2530"/>
                    <a:pt x="16739" y="2530"/>
                  </a:cubicBezTo>
                  <a:cubicBezTo>
                    <a:pt x="16420" y="2530"/>
                    <a:pt x="16103" y="2432"/>
                    <a:pt x="15812" y="2257"/>
                  </a:cubicBezTo>
                  <a:cubicBezTo>
                    <a:pt x="15478" y="2023"/>
                    <a:pt x="15178" y="1757"/>
                    <a:pt x="14911" y="1456"/>
                  </a:cubicBezTo>
                  <a:cubicBezTo>
                    <a:pt x="14611" y="1089"/>
                    <a:pt x="14311" y="789"/>
                    <a:pt x="13977" y="489"/>
                  </a:cubicBezTo>
                  <a:cubicBezTo>
                    <a:pt x="13611" y="245"/>
                    <a:pt x="13189" y="84"/>
                    <a:pt x="12736" y="84"/>
                  </a:cubicBezTo>
                  <a:cubicBezTo>
                    <a:pt x="12694" y="84"/>
                    <a:pt x="12652" y="86"/>
                    <a:pt x="12609" y="89"/>
                  </a:cubicBezTo>
                  <a:cubicBezTo>
                    <a:pt x="11609" y="189"/>
                    <a:pt x="10708" y="722"/>
                    <a:pt x="10108" y="1523"/>
                  </a:cubicBezTo>
                  <a:cubicBezTo>
                    <a:pt x="9507" y="2324"/>
                    <a:pt x="9107" y="3224"/>
                    <a:pt x="8607" y="3991"/>
                  </a:cubicBezTo>
                  <a:cubicBezTo>
                    <a:pt x="8140" y="4759"/>
                    <a:pt x="7472" y="5359"/>
                    <a:pt x="6638" y="5659"/>
                  </a:cubicBezTo>
                  <a:cubicBezTo>
                    <a:pt x="6416" y="5740"/>
                    <a:pt x="6170" y="5784"/>
                    <a:pt x="5928" y="5784"/>
                  </a:cubicBezTo>
                  <a:cubicBezTo>
                    <a:pt x="5771" y="5784"/>
                    <a:pt x="5616" y="5766"/>
                    <a:pt x="5471" y="5726"/>
                  </a:cubicBezTo>
                  <a:cubicBezTo>
                    <a:pt x="5104" y="5659"/>
                    <a:pt x="4770" y="5459"/>
                    <a:pt x="4504" y="5159"/>
                  </a:cubicBezTo>
                  <a:cubicBezTo>
                    <a:pt x="3970" y="4659"/>
                    <a:pt x="3603" y="3991"/>
                    <a:pt x="3036" y="3658"/>
                  </a:cubicBezTo>
                  <a:cubicBezTo>
                    <a:pt x="2774" y="3513"/>
                    <a:pt x="2513" y="3418"/>
                    <a:pt x="2230" y="3418"/>
                  </a:cubicBezTo>
                  <a:cubicBezTo>
                    <a:pt x="2188" y="3418"/>
                    <a:pt x="2145" y="3420"/>
                    <a:pt x="2102" y="3424"/>
                  </a:cubicBezTo>
                  <a:cubicBezTo>
                    <a:pt x="1802" y="3458"/>
                    <a:pt x="1535" y="3558"/>
                    <a:pt x="1301" y="3725"/>
                  </a:cubicBezTo>
                  <a:cubicBezTo>
                    <a:pt x="968" y="4025"/>
                    <a:pt x="668" y="4358"/>
                    <a:pt x="434" y="4725"/>
                  </a:cubicBezTo>
                  <a:cubicBezTo>
                    <a:pt x="301" y="4992"/>
                    <a:pt x="167" y="5226"/>
                    <a:pt x="67" y="5493"/>
                  </a:cubicBezTo>
                  <a:cubicBezTo>
                    <a:pt x="34" y="5593"/>
                    <a:pt x="0" y="5659"/>
                    <a:pt x="0" y="5759"/>
                  </a:cubicBezTo>
                  <a:cubicBezTo>
                    <a:pt x="0" y="5761"/>
                    <a:pt x="1" y="5761"/>
                    <a:pt x="1" y="5761"/>
                  </a:cubicBezTo>
                  <a:cubicBezTo>
                    <a:pt x="11" y="5761"/>
                    <a:pt x="149" y="5369"/>
                    <a:pt x="534" y="4792"/>
                  </a:cubicBezTo>
                  <a:cubicBezTo>
                    <a:pt x="734" y="4425"/>
                    <a:pt x="1034" y="4092"/>
                    <a:pt x="1401" y="3825"/>
                  </a:cubicBezTo>
                  <a:cubicBezTo>
                    <a:pt x="1602" y="3691"/>
                    <a:pt x="1835" y="3591"/>
                    <a:pt x="2102" y="3558"/>
                  </a:cubicBezTo>
                  <a:cubicBezTo>
                    <a:pt x="2402" y="3558"/>
                    <a:pt x="2702" y="3625"/>
                    <a:pt x="2936" y="3758"/>
                  </a:cubicBezTo>
                  <a:cubicBezTo>
                    <a:pt x="3470" y="4092"/>
                    <a:pt x="3836" y="4759"/>
                    <a:pt x="4370" y="5292"/>
                  </a:cubicBezTo>
                  <a:cubicBezTo>
                    <a:pt x="4637" y="5593"/>
                    <a:pt x="5004" y="5826"/>
                    <a:pt x="5404" y="5926"/>
                  </a:cubicBezTo>
                  <a:cubicBezTo>
                    <a:pt x="5575" y="5966"/>
                    <a:pt x="5746" y="5984"/>
                    <a:pt x="5917" y="5984"/>
                  </a:cubicBezTo>
                  <a:cubicBezTo>
                    <a:pt x="6180" y="5984"/>
                    <a:pt x="6443" y="5940"/>
                    <a:pt x="6705" y="5859"/>
                  </a:cubicBezTo>
                  <a:cubicBezTo>
                    <a:pt x="7572" y="5526"/>
                    <a:pt x="8306" y="4925"/>
                    <a:pt x="8773" y="4125"/>
                  </a:cubicBezTo>
                  <a:cubicBezTo>
                    <a:pt x="9307" y="3358"/>
                    <a:pt x="9707" y="2457"/>
                    <a:pt x="10308" y="1690"/>
                  </a:cubicBezTo>
                  <a:cubicBezTo>
                    <a:pt x="10841" y="923"/>
                    <a:pt x="11709" y="422"/>
                    <a:pt x="12643" y="322"/>
                  </a:cubicBezTo>
                  <a:cubicBezTo>
                    <a:pt x="12686" y="319"/>
                    <a:pt x="12729" y="317"/>
                    <a:pt x="12773" y="317"/>
                  </a:cubicBezTo>
                  <a:cubicBezTo>
                    <a:pt x="13162" y="317"/>
                    <a:pt x="13543" y="452"/>
                    <a:pt x="13844" y="722"/>
                  </a:cubicBezTo>
                  <a:cubicBezTo>
                    <a:pt x="14177" y="989"/>
                    <a:pt x="14477" y="1290"/>
                    <a:pt x="14744" y="1623"/>
                  </a:cubicBezTo>
                  <a:cubicBezTo>
                    <a:pt x="15236" y="2208"/>
                    <a:pt x="15927" y="2735"/>
                    <a:pt x="16686" y="2735"/>
                  </a:cubicBezTo>
                  <a:cubicBezTo>
                    <a:pt x="16750" y="2735"/>
                    <a:pt x="16814" y="2732"/>
                    <a:pt x="16879" y="2724"/>
                  </a:cubicBezTo>
                  <a:cubicBezTo>
                    <a:pt x="17079" y="2691"/>
                    <a:pt x="17279" y="2624"/>
                    <a:pt x="17446" y="2524"/>
                  </a:cubicBezTo>
                  <a:cubicBezTo>
                    <a:pt x="17613" y="2390"/>
                    <a:pt x="17713" y="2257"/>
                    <a:pt x="17813" y="2057"/>
                  </a:cubicBezTo>
                  <a:cubicBezTo>
                    <a:pt x="17947" y="1757"/>
                    <a:pt x="18080" y="1423"/>
                    <a:pt x="18147" y="1089"/>
                  </a:cubicBezTo>
                  <a:cubicBezTo>
                    <a:pt x="18213" y="823"/>
                    <a:pt x="18347" y="522"/>
                    <a:pt x="18547" y="322"/>
                  </a:cubicBezTo>
                  <a:cubicBezTo>
                    <a:pt x="18660" y="209"/>
                    <a:pt x="18835" y="142"/>
                    <a:pt x="19009" y="142"/>
                  </a:cubicBezTo>
                  <a:cubicBezTo>
                    <a:pt x="19091" y="142"/>
                    <a:pt x="19173" y="157"/>
                    <a:pt x="19247" y="189"/>
                  </a:cubicBezTo>
                  <a:cubicBezTo>
                    <a:pt x="19681" y="389"/>
                    <a:pt x="19981" y="756"/>
                    <a:pt x="20315" y="923"/>
                  </a:cubicBezTo>
                  <a:cubicBezTo>
                    <a:pt x="20446" y="1017"/>
                    <a:pt x="20610" y="1058"/>
                    <a:pt x="20775" y="1058"/>
                  </a:cubicBezTo>
                  <a:cubicBezTo>
                    <a:pt x="20903" y="1058"/>
                    <a:pt x="21032" y="1033"/>
                    <a:pt x="21149" y="989"/>
                  </a:cubicBezTo>
                  <a:cubicBezTo>
                    <a:pt x="21216" y="956"/>
                    <a:pt x="21282" y="923"/>
                    <a:pt x="21316" y="856"/>
                  </a:cubicBezTo>
                  <a:cubicBezTo>
                    <a:pt x="21349" y="823"/>
                    <a:pt x="21349" y="789"/>
                    <a:pt x="21349" y="789"/>
                  </a:cubicBezTo>
                  <a:lnTo>
                    <a:pt x="21349" y="789"/>
                  </a:lnTo>
                  <a:cubicBezTo>
                    <a:pt x="21282" y="856"/>
                    <a:pt x="21216" y="923"/>
                    <a:pt x="21149" y="956"/>
                  </a:cubicBezTo>
                  <a:cubicBezTo>
                    <a:pt x="21064" y="977"/>
                    <a:pt x="20977" y="988"/>
                    <a:pt x="20889" y="988"/>
                  </a:cubicBezTo>
                  <a:cubicBezTo>
                    <a:pt x="20699" y="988"/>
                    <a:pt x="20508" y="937"/>
                    <a:pt x="20348" y="823"/>
                  </a:cubicBezTo>
                  <a:cubicBezTo>
                    <a:pt x="20048" y="689"/>
                    <a:pt x="19781" y="289"/>
                    <a:pt x="19281" y="55"/>
                  </a:cubicBezTo>
                  <a:cubicBezTo>
                    <a:pt x="19185" y="19"/>
                    <a:pt x="19081" y="1"/>
                    <a:pt x="189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6950616" y="3769137"/>
              <a:ext cx="412530" cy="131327"/>
            </a:xfrm>
            <a:custGeom>
              <a:avLst/>
              <a:gdLst/>
              <a:ahLst/>
              <a:cxnLst/>
              <a:rect l="l" t="t" r="r" b="b"/>
              <a:pathLst>
                <a:path w="20016" h="6372" extrusionOk="0">
                  <a:moveTo>
                    <a:pt x="19323" y="0"/>
                  </a:moveTo>
                  <a:cubicBezTo>
                    <a:pt x="19240" y="0"/>
                    <a:pt x="19159" y="11"/>
                    <a:pt x="19081" y="34"/>
                  </a:cubicBezTo>
                  <a:cubicBezTo>
                    <a:pt x="18881" y="100"/>
                    <a:pt x="18714" y="167"/>
                    <a:pt x="18547" y="267"/>
                  </a:cubicBezTo>
                  <a:cubicBezTo>
                    <a:pt x="18381" y="401"/>
                    <a:pt x="18247" y="567"/>
                    <a:pt x="18114" y="768"/>
                  </a:cubicBezTo>
                  <a:cubicBezTo>
                    <a:pt x="17880" y="1235"/>
                    <a:pt x="17680" y="1735"/>
                    <a:pt x="17547" y="2235"/>
                  </a:cubicBezTo>
                  <a:cubicBezTo>
                    <a:pt x="17480" y="2535"/>
                    <a:pt x="17347" y="2802"/>
                    <a:pt x="17180" y="3036"/>
                  </a:cubicBezTo>
                  <a:cubicBezTo>
                    <a:pt x="16980" y="3303"/>
                    <a:pt x="16746" y="3469"/>
                    <a:pt x="16446" y="3570"/>
                  </a:cubicBezTo>
                  <a:cubicBezTo>
                    <a:pt x="16315" y="3604"/>
                    <a:pt x="16179" y="3620"/>
                    <a:pt x="16041" y="3620"/>
                  </a:cubicBezTo>
                  <a:cubicBezTo>
                    <a:pt x="15514" y="3620"/>
                    <a:pt x="14954" y="3387"/>
                    <a:pt x="14478" y="3069"/>
                  </a:cubicBezTo>
                  <a:cubicBezTo>
                    <a:pt x="13844" y="2636"/>
                    <a:pt x="13210" y="2068"/>
                    <a:pt x="12343" y="1902"/>
                  </a:cubicBezTo>
                  <a:cubicBezTo>
                    <a:pt x="12226" y="1885"/>
                    <a:pt x="12112" y="1877"/>
                    <a:pt x="11999" y="1877"/>
                  </a:cubicBezTo>
                  <a:cubicBezTo>
                    <a:pt x="11661" y="1877"/>
                    <a:pt x="11342" y="1952"/>
                    <a:pt x="11042" y="2102"/>
                  </a:cubicBezTo>
                  <a:cubicBezTo>
                    <a:pt x="10642" y="2302"/>
                    <a:pt x="10275" y="2602"/>
                    <a:pt x="9975" y="2936"/>
                  </a:cubicBezTo>
                  <a:cubicBezTo>
                    <a:pt x="9341" y="3603"/>
                    <a:pt x="8941" y="4403"/>
                    <a:pt x="8407" y="5037"/>
                  </a:cubicBezTo>
                  <a:cubicBezTo>
                    <a:pt x="7973" y="5671"/>
                    <a:pt x="7273" y="6071"/>
                    <a:pt x="6472" y="6171"/>
                  </a:cubicBezTo>
                  <a:cubicBezTo>
                    <a:pt x="5772" y="6138"/>
                    <a:pt x="5104" y="5871"/>
                    <a:pt x="4571" y="5404"/>
                  </a:cubicBezTo>
                  <a:cubicBezTo>
                    <a:pt x="4037" y="4971"/>
                    <a:pt x="3570" y="4537"/>
                    <a:pt x="3070" y="4203"/>
                  </a:cubicBezTo>
                  <a:cubicBezTo>
                    <a:pt x="2636" y="3903"/>
                    <a:pt x="2136" y="3703"/>
                    <a:pt x="1569" y="3703"/>
                  </a:cubicBezTo>
                  <a:cubicBezTo>
                    <a:pt x="1168" y="3703"/>
                    <a:pt x="768" y="3870"/>
                    <a:pt x="468" y="4103"/>
                  </a:cubicBezTo>
                  <a:cubicBezTo>
                    <a:pt x="268" y="4270"/>
                    <a:pt x="101" y="4470"/>
                    <a:pt x="34" y="4737"/>
                  </a:cubicBezTo>
                  <a:cubicBezTo>
                    <a:pt x="1" y="4804"/>
                    <a:pt x="1" y="4904"/>
                    <a:pt x="1" y="5004"/>
                  </a:cubicBezTo>
                  <a:cubicBezTo>
                    <a:pt x="34" y="5004"/>
                    <a:pt x="34" y="4904"/>
                    <a:pt x="68" y="4737"/>
                  </a:cubicBezTo>
                  <a:cubicBezTo>
                    <a:pt x="168" y="4504"/>
                    <a:pt x="301" y="4337"/>
                    <a:pt x="501" y="4170"/>
                  </a:cubicBezTo>
                  <a:cubicBezTo>
                    <a:pt x="801" y="3936"/>
                    <a:pt x="1202" y="3836"/>
                    <a:pt x="1569" y="3836"/>
                  </a:cubicBezTo>
                  <a:cubicBezTo>
                    <a:pt x="2069" y="3870"/>
                    <a:pt x="2569" y="4037"/>
                    <a:pt x="3003" y="4337"/>
                  </a:cubicBezTo>
                  <a:cubicBezTo>
                    <a:pt x="3470" y="4670"/>
                    <a:pt x="3904" y="5137"/>
                    <a:pt x="4437" y="5538"/>
                  </a:cubicBezTo>
                  <a:cubicBezTo>
                    <a:pt x="5004" y="6038"/>
                    <a:pt x="5738" y="6338"/>
                    <a:pt x="6472" y="6372"/>
                  </a:cubicBezTo>
                  <a:cubicBezTo>
                    <a:pt x="6906" y="6372"/>
                    <a:pt x="7306" y="6238"/>
                    <a:pt x="7640" y="6005"/>
                  </a:cubicBezTo>
                  <a:cubicBezTo>
                    <a:pt x="8007" y="5771"/>
                    <a:pt x="8307" y="5504"/>
                    <a:pt x="8574" y="5171"/>
                  </a:cubicBezTo>
                  <a:cubicBezTo>
                    <a:pt x="9141" y="4537"/>
                    <a:pt x="9541" y="3736"/>
                    <a:pt x="10141" y="3103"/>
                  </a:cubicBezTo>
                  <a:cubicBezTo>
                    <a:pt x="10408" y="2802"/>
                    <a:pt x="10742" y="2535"/>
                    <a:pt x="11109" y="2335"/>
                  </a:cubicBezTo>
                  <a:cubicBezTo>
                    <a:pt x="11384" y="2185"/>
                    <a:pt x="11678" y="2110"/>
                    <a:pt x="11977" y="2110"/>
                  </a:cubicBezTo>
                  <a:cubicBezTo>
                    <a:pt x="12076" y="2110"/>
                    <a:pt x="12176" y="2118"/>
                    <a:pt x="12276" y="2135"/>
                  </a:cubicBezTo>
                  <a:cubicBezTo>
                    <a:pt x="13110" y="2269"/>
                    <a:pt x="13711" y="2836"/>
                    <a:pt x="14378" y="3269"/>
                  </a:cubicBezTo>
                  <a:cubicBezTo>
                    <a:pt x="14678" y="3469"/>
                    <a:pt x="15045" y="3636"/>
                    <a:pt x="15412" y="3736"/>
                  </a:cubicBezTo>
                  <a:cubicBezTo>
                    <a:pt x="15591" y="3808"/>
                    <a:pt x="15789" y="3841"/>
                    <a:pt x="15990" y="3841"/>
                  </a:cubicBezTo>
                  <a:cubicBezTo>
                    <a:pt x="16165" y="3841"/>
                    <a:pt x="16342" y="3816"/>
                    <a:pt x="16513" y="3770"/>
                  </a:cubicBezTo>
                  <a:cubicBezTo>
                    <a:pt x="16846" y="3670"/>
                    <a:pt x="17146" y="3469"/>
                    <a:pt x="17347" y="3169"/>
                  </a:cubicBezTo>
                  <a:cubicBezTo>
                    <a:pt x="17513" y="2902"/>
                    <a:pt x="17647" y="2636"/>
                    <a:pt x="17747" y="2335"/>
                  </a:cubicBezTo>
                  <a:cubicBezTo>
                    <a:pt x="17847" y="1835"/>
                    <a:pt x="18014" y="1335"/>
                    <a:pt x="18247" y="868"/>
                  </a:cubicBezTo>
                  <a:cubicBezTo>
                    <a:pt x="18414" y="534"/>
                    <a:pt x="18748" y="267"/>
                    <a:pt x="19114" y="167"/>
                  </a:cubicBezTo>
                  <a:cubicBezTo>
                    <a:pt x="19219" y="137"/>
                    <a:pt x="19324" y="121"/>
                    <a:pt x="19429" y="121"/>
                  </a:cubicBezTo>
                  <a:cubicBezTo>
                    <a:pt x="19558" y="121"/>
                    <a:pt x="19686" y="145"/>
                    <a:pt x="19815" y="200"/>
                  </a:cubicBezTo>
                  <a:cubicBezTo>
                    <a:pt x="19982" y="301"/>
                    <a:pt x="20015" y="367"/>
                    <a:pt x="20015" y="367"/>
                  </a:cubicBezTo>
                  <a:cubicBezTo>
                    <a:pt x="19982" y="267"/>
                    <a:pt x="19915" y="200"/>
                    <a:pt x="19815" y="134"/>
                  </a:cubicBezTo>
                  <a:cubicBezTo>
                    <a:pt x="19659" y="45"/>
                    <a:pt x="19489" y="0"/>
                    <a:pt x="19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7106675" y="3622620"/>
              <a:ext cx="212468" cy="60593"/>
            </a:xfrm>
            <a:custGeom>
              <a:avLst/>
              <a:gdLst/>
              <a:ahLst/>
              <a:cxnLst/>
              <a:rect l="l" t="t" r="r" b="b"/>
              <a:pathLst>
                <a:path w="10309" h="2940" extrusionOk="0">
                  <a:moveTo>
                    <a:pt x="7014" y="0"/>
                  </a:moveTo>
                  <a:cubicBezTo>
                    <a:pt x="6556" y="0"/>
                    <a:pt x="6105" y="168"/>
                    <a:pt x="5738" y="505"/>
                  </a:cubicBezTo>
                  <a:cubicBezTo>
                    <a:pt x="5371" y="872"/>
                    <a:pt x="5038" y="1305"/>
                    <a:pt x="4838" y="1806"/>
                  </a:cubicBezTo>
                  <a:cubicBezTo>
                    <a:pt x="4738" y="2006"/>
                    <a:pt x="4571" y="2239"/>
                    <a:pt x="4404" y="2439"/>
                  </a:cubicBezTo>
                  <a:cubicBezTo>
                    <a:pt x="4271" y="2606"/>
                    <a:pt x="4070" y="2706"/>
                    <a:pt x="3837" y="2706"/>
                  </a:cubicBezTo>
                  <a:cubicBezTo>
                    <a:pt x="3603" y="2673"/>
                    <a:pt x="3437" y="2573"/>
                    <a:pt x="3303" y="2373"/>
                  </a:cubicBezTo>
                  <a:cubicBezTo>
                    <a:pt x="3136" y="2206"/>
                    <a:pt x="3036" y="2006"/>
                    <a:pt x="2970" y="1806"/>
                  </a:cubicBezTo>
                  <a:cubicBezTo>
                    <a:pt x="2870" y="1339"/>
                    <a:pt x="2669" y="938"/>
                    <a:pt x="2369" y="605"/>
                  </a:cubicBezTo>
                  <a:cubicBezTo>
                    <a:pt x="2202" y="438"/>
                    <a:pt x="2002" y="338"/>
                    <a:pt x="1802" y="338"/>
                  </a:cubicBezTo>
                  <a:cubicBezTo>
                    <a:pt x="1768" y="332"/>
                    <a:pt x="1734" y="329"/>
                    <a:pt x="1699" y="329"/>
                  </a:cubicBezTo>
                  <a:cubicBezTo>
                    <a:pt x="1534" y="329"/>
                    <a:pt x="1373" y="394"/>
                    <a:pt x="1235" y="505"/>
                  </a:cubicBezTo>
                  <a:cubicBezTo>
                    <a:pt x="1002" y="738"/>
                    <a:pt x="868" y="1038"/>
                    <a:pt x="801" y="1372"/>
                  </a:cubicBezTo>
                  <a:cubicBezTo>
                    <a:pt x="735" y="1572"/>
                    <a:pt x="635" y="1806"/>
                    <a:pt x="468" y="1972"/>
                  </a:cubicBezTo>
                  <a:cubicBezTo>
                    <a:pt x="368" y="2139"/>
                    <a:pt x="168" y="2239"/>
                    <a:pt x="1" y="2239"/>
                  </a:cubicBezTo>
                  <a:cubicBezTo>
                    <a:pt x="18" y="2256"/>
                    <a:pt x="43" y="2264"/>
                    <a:pt x="68" y="2264"/>
                  </a:cubicBezTo>
                  <a:cubicBezTo>
                    <a:pt x="93" y="2264"/>
                    <a:pt x="118" y="2256"/>
                    <a:pt x="134" y="2239"/>
                  </a:cubicBezTo>
                  <a:cubicBezTo>
                    <a:pt x="301" y="2239"/>
                    <a:pt x="435" y="2139"/>
                    <a:pt x="535" y="2039"/>
                  </a:cubicBezTo>
                  <a:cubicBezTo>
                    <a:pt x="701" y="1839"/>
                    <a:pt x="835" y="1639"/>
                    <a:pt x="902" y="1405"/>
                  </a:cubicBezTo>
                  <a:cubicBezTo>
                    <a:pt x="968" y="1105"/>
                    <a:pt x="1135" y="838"/>
                    <a:pt x="1335" y="605"/>
                  </a:cubicBezTo>
                  <a:cubicBezTo>
                    <a:pt x="1469" y="505"/>
                    <a:pt x="1635" y="471"/>
                    <a:pt x="1769" y="471"/>
                  </a:cubicBezTo>
                  <a:cubicBezTo>
                    <a:pt x="1969" y="505"/>
                    <a:pt x="2136" y="605"/>
                    <a:pt x="2236" y="738"/>
                  </a:cubicBezTo>
                  <a:cubicBezTo>
                    <a:pt x="2503" y="1038"/>
                    <a:pt x="2703" y="1439"/>
                    <a:pt x="2770" y="1839"/>
                  </a:cubicBezTo>
                  <a:cubicBezTo>
                    <a:pt x="2870" y="2072"/>
                    <a:pt x="2970" y="2306"/>
                    <a:pt x="3136" y="2506"/>
                  </a:cubicBezTo>
                  <a:cubicBezTo>
                    <a:pt x="3303" y="2740"/>
                    <a:pt x="3537" y="2873"/>
                    <a:pt x="3804" y="2940"/>
                  </a:cubicBezTo>
                  <a:cubicBezTo>
                    <a:pt x="4104" y="2940"/>
                    <a:pt x="4404" y="2806"/>
                    <a:pt x="4571" y="2573"/>
                  </a:cubicBezTo>
                  <a:cubicBezTo>
                    <a:pt x="4738" y="2373"/>
                    <a:pt x="4904" y="2139"/>
                    <a:pt x="5004" y="1906"/>
                  </a:cubicBezTo>
                  <a:cubicBezTo>
                    <a:pt x="5238" y="1439"/>
                    <a:pt x="5505" y="1038"/>
                    <a:pt x="5872" y="671"/>
                  </a:cubicBezTo>
                  <a:cubicBezTo>
                    <a:pt x="6177" y="366"/>
                    <a:pt x="6595" y="200"/>
                    <a:pt x="7022" y="200"/>
                  </a:cubicBezTo>
                  <a:cubicBezTo>
                    <a:pt x="7061" y="200"/>
                    <a:pt x="7100" y="202"/>
                    <a:pt x="7139" y="204"/>
                  </a:cubicBezTo>
                  <a:cubicBezTo>
                    <a:pt x="7339" y="204"/>
                    <a:pt x="7540" y="271"/>
                    <a:pt x="7706" y="405"/>
                  </a:cubicBezTo>
                  <a:cubicBezTo>
                    <a:pt x="7873" y="505"/>
                    <a:pt x="8007" y="671"/>
                    <a:pt x="8107" y="838"/>
                  </a:cubicBezTo>
                  <a:cubicBezTo>
                    <a:pt x="8273" y="1172"/>
                    <a:pt x="8507" y="1505"/>
                    <a:pt x="8740" y="1806"/>
                  </a:cubicBezTo>
                  <a:cubicBezTo>
                    <a:pt x="8879" y="1927"/>
                    <a:pt x="9054" y="1985"/>
                    <a:pt x="9231" y="1985"/>
                  </a:cubicBezTo>
                  <a:cubicBezTo>
                    <a:pt x="9396" y="1985"/>
                    <a:pt x="9564" y="1935"/>
                    <a:pt x="9708" y="1839"/>
                  </a:cubicBezTo>
                  <a:cubicBezTo>
                    <a:pt x="9908" y="1705"/>
                    <a:pt x="10041" y="1505"/>
                    <a:pt x="10141" y="1272"/>
                  </a:cubicBezTo>
                  <a:cubicBezTo>
                    <a:pt x="10208" y="1138"/>
                    <a:pt x="10242" y="1005"/>
                    <a:pt x="10308" y="872"/>
                  </a:cubicBezTo>
                  <a:cubicBezTo>
                    <a:pt x="10308" y="805"/>
                    <a:pt x="10308" y="738"/>
                    <a:pt x="10308" y="705"/>
                  </a:cubicBezTo>
                  <a:cubicBezTo>
                    <a:pt x="10308" y="705"/>
                    <a:pt x="10242" y="938"/>
                    <a:pt x="10041" y="1238"/>
                  </a:cubicBezTo>
                  <a:cubicBezTo>
                    <a:pt x="9975" y="1439"/>
                    <a:pt x="9808" y="1605"/>
                    <a:pt x="9641" y="1739"/>
                  </a:cubicBezTo>
                  <a:cubicBezTo>
                    <a:pt x="9540" y="1811"/>
                    <a:pt x="9421" y="1846"/>
                    <a:pt x="9301" y="1846"/>
                  </a:cubicBezTo>
                  <a:cubicBezTo>
                    <a:pt x="9144" y="1846"/>
                    <a:pt x="8988" y="1786"/>
                    <a:pt x="8874" y="1672"/>
                  </a:cubicBezTo>
                  <a:cubicBezTo>
                    <a:pt x="8607" y="1372"/>
                    <a:pt x="8440" y="1072"/>
                    <a:pt x="8273" y="738"/>
                  </a:cubicBezTo>
                  <a:cubicBezTo>
                    <a:pt x="8140" y="538"/>
                    <a:pt x="8007" y="371"/>
                    <a:pt x="7806" y="238"/>
                  </a:cubicBezTo>
                  <a:cubicBezTo>
                    <a:pt x="7606" y="104"/>
                    <a:pt x="7373" y="4"/>
                    <a:pt x="7139" y="4"/>
                  </a:cubicBezTo>
                  <a:cubicBezTo>
                    <a:pt x="7098" y="1"/>
                    <a:pt x="7056" y="0"/>
                    <a:pt x="7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6527822" y="3637830"/>
              <a:ext cx="233078" cy="114447"/>
            </a:xfrm>
            <a:custGeom>
              <a:avLst/>
              <a:gdLst/>
              <a:ahLst/>
              <a:cxnLst/>
              <a:rect l="l" t="t" r="r" b="b"/>
              <a:pathLst>
                <a:path w="11309" h="5553" extrusionOk="0">
                  <a:moveTo>
                    <a:pt x="11208" y="0"/>
                  </a:moveTo>
                  <a:cubicBezTo>
                    <a:pt x="11208" y="0"/>
                    <a:pt x="11208" y="267"/>
                    <a:pt x="11208" y="767"/>
                  </a:cubicBezTo>
                  <a:cubicBezTo>
                    <a:pt x="11208" y="1068"/>
                    <a:pt x="11175" y="1334"/>
                    <a:pt x="11075" y="1635"/>
                  </a:cubicBezTo>
                  <a:cubicBezTo>
                    <a:pt x="10941" y="2002"/>
                    <a:pt x="10674" y="2302"/>
                    <a:pt x="10341" y="2469"/>
                  </a:cubicBezTo>
                  <a:cubicBezTo>
                    <a:pt x="10214" y="2532"/>
                    <a:pt x="10074" y="2555"/>
                    <a:pt x="9937" y="2555"/>
                  </a:cubicBezTo>
                  <a:cubicBezTo>
                    <a:pt x="9858" y="2555"/>
                    <a:pt x="9780" y="2547"/>
                    <a:pt x="9707" y="2535"/>
                  </a:cubicBezTo>
                  <a:cubicBezTo>
                    <a:pt x="9474" y="2469"/>
                    <a:pt x="9307" y="2302"/>
                    <a:pt x="9173" y="2102"/>
                  </a:cubicBezTo>
                  <a:cubicBezTo>
                    <a:pt x="9007" y="1901"/>
                    <a:pt x="8907" y="1668"/>
                    <a:pt x="8740" y="1434"/>
                  </a:cubicBezTo>
                  <a:cubicBezTo>
                    <a:pt x="8606" y="1168"/>
                    <a:pt x="8373" y="934"/>
                    <a:pt x="8073" y="801"/>
                  </a:cubicBezTo>
                  <a:cubicBezTo>
                    <a:pt x="7934" y="759"/>
                    <a:pt x="7795" y="739"/>
                    <a:pt x="7658" y="739"/>
                  </a:cubicBezTo>
                  <a:cubicBezTo>
                    <a:pt x="7132" y="739"/>
                    <a:pt x="6643" y="1032"/>
                    <a:pt x="6405" y="1535"/>
                  </a:cubicBezTo>
                  <a:cubicBezTo>
                    <a:pt x="6105" y="2168"/>
                    <a:pt x="6004" y="2835"/>
                    <a:pt x="6105" y="3536"/>
                  </a:cubicBezTo>
                  <a:cubicBezTo>
                    <a:pt x="6138" y="3836"/>
                    <a:pt x="6138" y="4170"/>
                    <a:pt x="6071" y="4503"/>
                  </a:cubicBezTo>
                  <a:cubicBezTo>
                    <a:pt x="5971" y="4770"/>
                    <a:pt x="5804" y="5037"/>
                    <a:pt x="5571" y="5204"/>
                  </a:cubicBezTo>
                  <a:cubicBezTo>
                    <a:pt x="5415" y="5301"/>
                    <a:pt x="5249" y="5353"/>
                    <a:pt x="5084" y="5353"/>
                  </a:cubicBezTo>
                  <a:cubicBezTo>
                    <a:pt x="4965" y="5353"/>
                    <a:pt x="4848" y="5326"/>
                    <a:pt x="4737" y="5271"/>
                  </a:cubicBezTo>
                  <a:cubicBezTo>
                    <a:pt x="4470" y="5170"/>
                    <a:pt x="4203" y="5037"/>
                    <a:pt x="4003" y="4804"/>
                  </a:cubicBezTo>
                  <a:cubicBezTo>
                    <a:pt x="3603" y="4403"/>
                    <a:pt x="3336" y="3903"/>
                    <a:pt x="2936" y="3536"/>
                  </a:cubicBezTo>
                  <a:cubicBezTo>
                    <a:pt x="2595" y="3195"/>
                    <a:pt x="2140" y="2999"/>
                    <a:pt x="1676" y="2999"/>
                  </a:cubicBezTo>
                  <a:cubicBezTo>
                    <a:pt x="1640" y="2999"/>
                    <a:pt x="1604" y="3000"/>
                    <a:pt x="1568" y="3002"/>
                  </a:cubicBezTo>
                  <a:cubicBezTo>
                    <a:pt x="801" y="3036"/>
                    <a:pt x="167" y="3603"/>
                    <a:pt x="34" y="4337"/>
                  </a:cubicBezTo>
                  <a:cubicBezTo>
                    <a:pt x="0" y="4537"/>
                    <a:pt x="0" y="4737"/>
                    <a:pt x="34" y="4904"/>
                  </a:cubicBezTo>
                  <a:cubicBezTo>
                    <a:pt x="34" y="5004"/>
                    <a:pt x="67" y="5070"/>
                    <a:pt x="100" y="5104"/>
                  </a:cubicBezTo>
                  <a:cubicBezTo>
                    <a:pt x="67" y="4870"/>
                    <a:pt x="67" y="4603"/>
                    <a:pt x="134" y="4370"/>
                  </a:cubicBezTo>
                  <a:cubicBezTo>
                    <a:pt x="200" y="4070"/>
                    <a:pt x="334" y="3803"/>
                    <a:pt x="534" y="3603"/>
                  </a:cubicBezTo>
                  <a:cubicBezTo>
                    <a:pt x="834" y="3336"/>
                    <a:pt x="1201" y="3169"/>
                    <a:pt x="1568" y="3169"/>
                  </a:cubicBezTo>
                  <a:cubicBezTo>
                    <a:pt x="1604" y="3167"/>
                    <a:pt x="1640" y="3165"/>
                    <a:pt x="1676" y="3165"/>
                  </a:cubicBezTo>
                  <a:cubicBezTo>
                    <a:pt x="2131" y="3165"/>
                    <a:pt x="2526" y="3360"/>
                    <a:pt x="2836" y="3669"/>
                  </a:cubicBezTo>
                  <a:cubicBezTo>
                    <a:pt x="3202" y="4036"/>
                    <a:pt x="3469" y="4537"/>
                    <a:pt x="3870" y="4970"/>
                  </a:cubicBezTo>
                  <a:cubicBezTo>
                    <a:pt x="4103" y="5204"/>
                    <a:pt x="4370" y="5371"/>
                    <a:pt x="4670" y="5471"/>
                  </a:cubicBezTo>
                  <a:cubicBezTo>
                    <a:pt x="4809" y="5526"/>
                    <a:pt x="4954" y="5553"/>
                    <a:pt x="5098" y="5553"/>
                  </a:cubicBezTo>
                  <a:cubicBezTo>
                    <a:pt x="5298" y="5553"/>
                    <a:pt x="5496" y="5501"/>
                    <a:pt x="5671" y="5404"/>
                  </a:cubicBezTo>
                  <a:cubicBezTo>
                    <a:pt x="5971" y="5204"/>
                    <a:pt x="6171" y="4904"/>
                    <a:pt x="6271" y="4570"/>
                  </a:cubicBezTo>
                  <a:cubicBezTo>
                    <a:pt x="6338" y="4236"/>
                    <a:pt x="6371" y="3870"/>
                    <a:pt x="6338" y="3536"/>
                  </a:cubicBezTo>
                  <a:cubicBezTo>
                    <a:pt x="6305" y="3202"/>
                    <a:pt x="6305" y="2869"/>
                    <a:pt x="6338" y="2535"/>
                  </a:cubicBezTo>
                  <a:cubicBezTo>
                    <a:pt x="6338" y="2235"/>
                    <a:pt x="6438" y="1935"/>
                    <a:pt x="6605" y="1668"/>
                  </a:cubicBezTo>
                  <a:cubicBezTo>
                    <a:pt x="6818" y="1241"/>
                    <a:pt x="7224" y="985"/>
                    <a:pt x="7685" y="985"/>
                  </a:cubicBezTo>
                  <a:cubicBezTo>
                    <a:pt x="7800" y="985"/>
                    <a:pt x="7919" y="1001"/>
                    <a:pt x="8039" y="1034"/>
                  </a:cubicBezTo>
                  <a:cubicBezTo>
                    <a:pt x="8273" y="1134"/>
                    <a:pt x="8473" y="1301"/>
                    <a:pt x="8606" y="1535"/>
                  </a:cubicBezTo>
                  <a:cubicBezTo>
                    <a:pt x="8740" y="1768"/>
                    <a:pt x="8873" y="2035"/>
                    <a:pt x="9007" y="2235"/>
                  </a:cubicBezTo>
                  <a:cubicBezTo>
                    <a:pt x="9173" y="2469"/>
                    <a:pt x="9407" y="2635"/>
                    <a:pt x="9674" y="2702"/>
                  </a:cubicBezTo>
                  <a:cubicBezTo>
                    <a:pt x="9752" y="2724"/>
                    <a:pt x="9833" y="2735"/>
                    <a:pt x="9916" y="2735"/>
                  </a:cubicBezTo>
                  <a:cubicBezTo>
                    <a:pt x="10081" y="2735"/>
                    <a:pt x="10252" y="2691"/>
                    <a:pt x="10408" y="2602"/>
                  </a:cubicBezTo>
                  <a:cubicBezTo>
                    <a:pt x="10775" y="2435"/>
                    <a:pt x="11075" y="2102"/>
                    <a:pt x="11208" y="1668"/>
                  </a:cubicBezTo>
                  <a:cubicBezTo>
                    <a:pt x="11275" y="1368"/>
                    <a:pt x="11308" y="1068"/>
                    <a:pt x="11308" y="767"/>
                  </a:cubicBezTo>
                  <a:cubicBezTo>
                    <a:pt x="11308" y="567"/>
                    <a:pt x="11275" y="367"/>
                    <a:pt x="11242" y="200"/>
                  </a:cubicBezTo>
                  <a:cubicBezTo>
                    <a:pt x="11242" y="134"/>
                    <a:pt x="11242" y="67"/>
                    <a:pt x="11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6555996" y="2624560"/>
              <a:ext cx="745958" cy="666940"/>
            </a:xfrm>
            <a:custGeom>
              <a:avLst/>
              <a:gdLst/>
              <a:ahLst/>
              <a:cxnLst/>
              <a:rect l="l" t="t" r="r" b="b"/>
              <a:pathLst>
                <a:path w="36194" h="32360" extrusionOk="0">
                  <a:moveTo>
                    <a:pt x="15473" y="1"/>
                  </a:moveTo>
                  <a:cubicBezTo>
                    <a:pt x="13967" y="1"/>
                    <a:pt x="12457" y="368"/>
                    <a:pt x="11242" y="1130"/>
                  </a:cubicBezTo>
                  <a:cubicBezTo>
                    <a:pt x="9007" y="2497"/>
                    <a:pt x="7606" y="3898"/>
                    <a:pt x="7506" y="6500"/>
                  </a:cubicBezTo>
                  <a:cubicBezTo>
                    <a:pt x="7194" y="6356"/>
                    <a:pt x="6862" y="6290"/>
                    <a:pt x="6517" y="6290"/>
                  </a:cubicBezTo>
                  <a:cubicBezTo>
                    <a:pt x="4395" y="6290"/>
                    <a:pt x="1834" y="8812"/>
                    <a:pt x="1002" y="11137"/>
                  </a:cubicBezTo>
                  <a:cubicBezTo>
                    <a:pt x="1" y="13805"/>
                    <a:pt x="535" y="16441"/>
                    <a:pt x="1435" y="19143"/>
                  </a:cubicBezTo>
                  <a:cubicBezTo>
                    <a:pt x="3036" y="23813"/>
                    <a:pt x="5505" y="28116"/>
                    <a:pt x="8740" y="31852"/>
                  </a:cubicBezTo>
                  <a:cubicBezTo>
                    <a:pt x="8974" y="32085"/>
                    <a:pt x="9288" y="32359"/>
                    <a:pt x="9605" y="32359"/>
                  </a:cubicBezTo>
                  <a:cubicBezTo>
                    <a:pt x="9695" y="32359"/>
                    <a:pt x="9786" y="32337"/>
                    <a:pt x="9875" y="32285"/>
                  </a:cubicBezTo>
                  <a:cubicBezTo>
                    <a:pt x="10108" y="32119"/>
                    <a:pt x="10208" y="31818"/>
                    <a:pt x="10208" y="31518"/>
                  </a:cubicBezTo>
                  <a:cubicBezTo>
                    <a:pt x="10408" y="28950"/>
                    <a:pt x="9841" y="26381"/>
                    <a:pt x="9408" y="23879"/>
                  </a:cubicBezTo>
                  <a:cubicBezTo>
                    <a:pt x="8974" y="21344"/>
                    <a:pt x="8640" y="18709"/>
                    <a:pt x="9274" y="16241"/>
                  </a:cubicBezTo>
                  <a:cubicBezTo>
                    <a:pt x="9875" y="13739"/>
                    <a:pt x="11576" y="11370"/>
                    <a:pt x="14044" y="10636"/>
                  </a:cubicBezTo>
                  <a:cubicBezTo>
                    <a:pt x="14577" y="10488"/>
                    <a:pt x="15128" y="10422"/>
                    <a:pt x="15683" y="10422"/>
                  </a:cubicBezTo>
                  <a:cubicBezTo>
                    <a:pt x="17004" y="10422"/>
                    <a:pt x="18351" y="10797"/>
                    <a:pt x="19548" y="11337"/>
                  </a:cubicBezTo>
                  <a:cubicBezTo>
                    <a:pt x="21283" y="12138"/>
                    <a:pt x="22850" y="13238"/>
                    <a:pt x="24485" y="14172"/>
                  </a:cubicBezTo>
                  <a:cubicBezTo>
                    <a:pt x="26054" y="15020"/>
                    <a:pt x="27771" y="15749"/>
                    <a:pt x="29552" y="15749"/>
                  </a:cubicBezTo>
                  <a:cubicBezTo>
                    <a:pt x="29664" y="15749"/>
                    <a:pt x="29776" y="15746"/>
                    <a:pt x="29889" y="15740"/>
                  </a:cubicBezTo>
                  <a:cubicBezTo>
                    <a:pt x="31757" y="15673"/>
                    <a:pt x="33725" y="14606"/>
                    <a:pt x="34392" y="12838"/>
                  </a:cubicBezTo>
                  <a:cubicBezTo>
                    <a:pt x="35026" y="11037"/>
                    <a:pt x="33925" y="8702"/>
                    <a:pt x="32057" y="8468"/>
                  </a:cubicBezTo>
                  <a:cubicBezTo>
                    <a:pt x="36093" y="7768"/>
                    <a:pt x="36193" y="1997"/>
                    <a:pt x="32190" y="1163"/>
                  </a:cubicBezTo>
                  <a:cubicBezTo>
                    <a:pt x="31891" y="1096"/>
                    <a:pt x="31594" y="1066"/>
                    <a:pt x="31297" y="1066"/>
                  </a:cubicBezTo>
                  <a:cubicBezTo>
                    <a:pt x="28938" y="1066"/>
                    <a:pt x="26672" y="2954"/>
                    <a:pt x="24300" y="2954"/>
                  </a:cubicBezTo>
                  <a:cubicBezTo>
                    <a:pt x="24151" y="2954"/>
                    <a:pt x="24001" y="2947"/>
                    <a:pt x="23851" y="2931"/>
                  </a:cubicBezTo>
                  <a:cubicBezTo>
                    <a:pt x="22117" y="2731"/>
                    <a:pt x="20682" y="1497"/>
                    <a:pt x="19081" y="763"/>
                  </a:cubicBezTo>
                  <a:cubicBezTo>
                    <a:pt x="18000" y="260"/>
                    <a:pt x="16738" y="1"/>
                    <a:pt x="15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6636437" y="2698117"/>
              <a:ext cx="616012" cy="1086662"/>
            </a:xfrm>
            <a:custGeom>
              <a:avLst/>
              <a:gdLst/>
              <a:ahLst/>
              <a:cxnLst/>
              <a:rect l="l" t="t" r="r" b="b"/>
              <a:pathLst>
                <a:path w="29889" h="52725" extrusionOk="0">
                  <a:moveTo>
                    <a:pt x="12784" y="0"/>
                  </a:moveTo>
                  <a:cubicBezTo>
                    <a:pt x="12252" y="0"/>
                    <a:pt x="11715" y="32"/>
                    <a:pt x="11175" y="96"/>
                  </a:cubicBezTo>
                  <a:lnTo>
                    <a:pt x="10508" y="196"/>
                  </a:lnTo>
                  <a:cubicBezTo>
                    <a:pt x="3036" y="1530"/>
                    <a:pt x="1" y="8602"/>
                    <a:pt x="1568" y="16041"/>
                  </a:cubicBezTo>
                  <a:lnTo>
                    <a:pt x="5771" y="45061"/>
                  </a:lnTo>
                  <a:cubicBezTo>
                    <a:pt x="6410" y="49504"/>
                    <a:pt x="10241" y="52725"/>
                    <a:pt x="14605" y="52725"/>
                  </a:cubicBezTo>
                  <a:cubicBezTo>
                    <a:pt x="15026" y="52725"/>
                    <a:pt x="15451" y="52695"/>
                    <a:pt x="15879" y="52633"/>
                  </a:cubicBezTo>
                  <a:cubicBezTo>
                    <a:pt x="20782" y="51966"/>
                    <a:pt x="24185" y="47463"/>
                    <a:pt x="23551" y="42560"/>
                  </a:cubicBezTo>
                  <a:lnTo>
                    <a:pt x="22817" y="37122"/>
                  </a:lnTo>
                  <a:cubicBezTo>
                    <a:pt x="22817" y="37122"/>
                    <a:pt x="29889" y="35154"/>
                    <a:pt x="29121" y="27916"/>
                  </a:cubicBezTo>
                  <a:cubicBezTo>
                    <a:pt x="28754" y="24413"/>
                    <a:pt x="27387" y="17308"/>
                    <a:pt x="26086" y="10870"/>
                  </a:cubicBezTo>
                  <a:cubicBezTo>
                    <a:pt x="24793" y="4498"/>
                    <a:pt x="19153" y="0"/>
                    <a:pt x="1278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6905933" y="3430885"/>
              <a:ext cx="205585" cy="76690"/>
            </a:xfrm>
            <a:custGeom>
              <a:avLst/>
              <a:gdLst/>
              <a:ahLst/>
              <a:cxnLst/>
              <a:rect l="l" t="t" r="r" b="b"/>
              <a:pathLst>
                <a:path w="9975" h="37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62" y="3720"/>
                    <a:pt x="7380" y="3720"/>
                  </a:cubicBezTo>
                  <a:cubicBezTo>
                    <a:pt x="8173" y="3720"/>
                    <a:pt x="9037" y="3634"/>
                    <a:pt x="9974" y="3436"/>
                  </a:cubicBezTo>
                  <a:lnTo>
                    <a:pt x="9741" y="1568"/>
                  </a:lnTo>
                  <a:cubicBezTo>
                    <a:pt x="8990" y="1666"/>
                    <a:pt x="8238" y="1715"/>
                    <a:pt x="7488" y="1715"/>
                  </a:cubicBezTo>
                  <a:cubicBezTo>
                    <a:pt x="4906" y="1715"/>
                    <a:pt x="2353" y="1138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7084004" y="2994675"/>
              <a:ext cx="46084" cy="42642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1154" y="1"/>
                  </a:moveTo>
                  <a:cubicBezTo>
                    <a:pt x="1093" y="1"/>
                    <a:pt x="1030" y="6"/>
                    <a:pt x="967" y="17"/>
                  </a:cubicBezTo>
                  <a:cubicBezTo>
                    <a:pt x="400" y="117"/>
                    <a:pt x="0" y="651"/>
                    <a:pt x="100" y="1218"/>
                  </a:cubicBezTo>
                  <a:cubicBezTo>
                    <a:pt x="189" y="1722"/>
                    <a:pt x="621" y="2068"/>
                    <a:pt x="1091" y="2068"/>
                  </a:cubicBezTo>
                  <a:cubicBezTo>
                    <a:pt x="1150" y="2068"/>
                    <a:pt x="1209" y="2063"/>
                    <a:pt x="1268" y="2052"/>
                  </a:cubicBezTo>
                  <a:cubicBezTo>
                    <a:pt x="1835" y="1952"/>
                    <a:pt x="2235" y="1418"/>
                    <a:pt x="2135" y="851"/>
                  </a:cubicBezTo>
                  <a:cubicBezTo>
                    <a:pt x="2076" y="347"/>
                    <a:pt x="1647" y="1"/>
                    <a:pt x="1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7065434" y="2990491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35" y="0"/>
                  </a:moveTo>
                  <a:cubicBezTo>
                    <a:pt x="2224" y="0"/>
                    <a:pt x="2113" y="7"/>
                    <a:pt x="2002" y="20"/>
                  </a:cubicBezTo>
                  <a:cubicBezTo>
                    <a:pt x="1401" y="87"/>
                    <a:pt x="868" y="320"/>
                    <a:pt x="401" y="720"/>
                  </a:cubicBezTo>
                  <a:cubicBezTo>
                    <a:pt x="101" y="1021"/>
                    <a:pt x="0" y="1288"/>
                    <a:pt x="67" y="1321"/>
                  </a:cubicBezTo>
                  <a:cubicBezTo>
                    <a:pt x="79" y="1333"/>
                    <a:pt x="96" y="1338"/>
                    <a:pt x="118" y="1338"/>
                  </a:cubicBezTo>
                  <a:cubicBezTo>
                    <a:pt x="336" y="1338"/>
                    <a:pt x="1034" y="775"/>
                    <a:pt x="2035" y="654"/>
                  </a:cubicBezTo>
                  <a:cubicBezTo>
                    <a:pt x="2171" y="638"/>
                    <a:pt x="2304" y="631"/>
                    <a:pt x="2431" y="631"/>
                  </a:cubicBezTo>
                  <a:cubicBezTo>
                    <a:pt x="3212" y="631"/>
                    <a:pt x="3816" y="888"/>
                    <a:pt x="4046" y="888"/>
                  </a:cubicBezTo>
                  <a:cubicBezTo>
                    <a:pt x="4091" y="888"/>
                    <a:pt x="4122" y="878"/>
                    <a:pt x="4137" y="854"/>
                  </a:cubicBezTo>
                  <a:cubicBezTo>
                    <a:pt x="4203" y="787"/>
                    <a:pt x="4037" y="554"/>
                    <a:pt x="3670" y="354"/>
                  </a:cubicBezTo>
                  <a:cubicBezTo>
                    <a:pt x="3241" y="112"/>
                    <a:pt x="2790" y="0"/>
                    <a:pt x="2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866754" y="3012544"/>
              <a:ext cx="45383" cy="43302"/>
            </a:xfrm>
            <a:custGeom>
              <a:avLst/>
              <a:gdLst/>
              <a:ahLst/>
              <a:cxnLst/>
              <a:rect l="l" t="t" r="r" b="b"/>
              <a:pathLst>
                <a:path w="2202" h="2101" extrusionOk="0">
                  <a:moveTo>
                    <a:pt x="1120" y="1"/>
                  </a:moveTo>
                  <a:cubicBezTo>
                    <a:pt x="1059" y="1"/>
                    <a:pt x="997" y="6"/>
                    <a:pt x="934" y="17"/>
                  </a:cubicBezTo>
                  <a:cubicBezTo>
                    <a:pt x="367" y="117"/>
                    <a:pt x="0" y="651"/>
                    <a:pt x="100" y="1218"/>
                  </a:cubicBezTo>
                  <a:cubicBezTo>
                    <a:pt x="160" y="1727"/>
                    <a:pt x="595" y="2101"/>
                    <a:pt x="1093" y="2101"/>
                  </a:cubicBezTo>
                  <a:cubicBezTo>
                    <a:pt x="1151" y="2101"/>
                    <a:pt x="1209" y="2096"/>
                    <a:pt x="1268" y="2086"/>
                  </a:cubicBezTo>
                  <a:cubicBezTo>
                    <a:pt x="1835" y="1985"/>
                    <a:pt x="2202" y="1452"/>
                    <a:pt x="2135" y="885"/>
                  </a:cubicBezTo>
                  <a:cubicBezTo>
                    <a:pt x="2046" y="350"/>
                    <a:pt x="1614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6846123" y="3008360"/>
              <a:ext cx="86644" cy="27597"/>
            </a:xfrm>
            <a:custGeom>
              <a:avLst/>
              <a:gdLst/>
              <a:ahLst/>
              <a:cxnLst/>
              <a:rect l="l" t="t" r="r" b="b"/>
              <a:pathLst>
                <a:path w="4204" h="1339" extrusionOk="0">
                  <a:moveTo>
                    <a:pt x="2318" y="0"/>
                  </a:moveTo>
                  <a:cubicBezTo>
                    <a:pt x="2203" y="0"/>
                    <a:pt x="2086" y="7"/>
                    <a:pt x="1969" y="20"/>
                  </a:cubicBezTo>
                  <a:cubicBezTo>
                    <a:pt x="1402" y="87"/>
                    <a:pt x="834" y="320"/>
                    <a:pt x="401" y="721"/>
                  </a:cubicBezTo>
                  <a:cubicBezTo>
                    <a:pt x="101" y="1021"/>
                    <a:pt x="1" y="1288"/>
                    <a:pt x="67" y="1321"/>
                  </a:cubicBezTo>
                  <a:cubicBezTo>
                    <a:pt x="79" y="1333"/>
                    <a:pt x="96" y="1339"/>
                    <a:pt x="118" y="1339"/>
                  </a:cubicBezTo>
                  <a:cubicBezTo>
                    <a:pt x="336" y="1339"/>
                    <a:pt x="1034" y="775"/>
                    <a:pt x="2035" y="654"/>
                  </a:cubicBezTo>
                  <a:cubicBezTo>
                    <a:pt x="2171" y="638"/>
                    <a:pt x="2303" y="631"/>
                    <a:pt x="2430" y="631"/>
                  </a:cubicBezTo>
                  <a:cubicBezTo>
                    <a:pt x="3206" y="631"/>
                    <a:pt x="3794" y="889"/>
                    <a:pt x="4035" y="889"/>
                  </a:cubicBezTo>
                  <a:cubicBezTo>
                    <a:pt x="4083" y="889"/>
                    <a:pt x="4117" y="878"/>
                    <a:pt x="4137" y="854"/>
                  </a:cubicBezTo>
                  <a:cubicBezTo>
                    <a:pt x="4204" y="787"/>
                    <a:pt x="4037" y="554"/>
                    <a:pt x="3636" y="354"/>
                  </a:cubicBezTo>
                  <a:cubicBezTo>
                    <a:pt x="3234" y="112"/>
                    <a:pt x="2789" y="0"/>
                    <a:pt x="2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6994618" y="2999807"/>
              <a:ext cx="92147" cy="189530"/>
            </a:xfrm>
            <a:custGeom>
              <a:avLst/>
              <a:gdLst/>
              <a:ahLst/>
              <a:cxnLst/>
              <a:rect l="l" t="t" r="r" b="b"/>
              <a:pathLst>
                <a:path w="4471" h="9196" extrusionOk="0">
                  <a:moveTo>
                    <a:pt x="107" y="0"/>
                  </a:moveTo>
                  <a:cubicBezTo>
                    <a:pt x="105" y="0"/>
                    <a:pt x="103" y="1"/>
                    <a:pt x="101" y="2"/>
                  </a:cubicBezTo>
                  <a:cubicBezTo>
                    <a:pt x="1" y="68"/>
                    <a:pt x="1135" y="2503"/>
                    <a:pt x="2669" y="5439"/>
                  </a:cubicBezTo>
                  <a:lnTo>
                    <a:pt x="3737" y="7474"/>
                  </a:lnTo>
                  <a:cubicBezTo>
                    <a:pt x="3937" y="7707"/>
                    <a:pt x="4037" y="8007"/>
                    <a:pt x="4037" y="8308"/>
                  </a:cubicBezTo>
                  <a:cubicBezTo>
                    <a:pt x="4004" y="8474"/>
                    <a:pt x="3737" y="8574"/>
                    <a:pt x="3470" y="8641"/>
                  </a:cubicBezTo>
                  <a:cubicBezTo>
                    <a:pt x="2369" y="8908"/>
                    <a:pt x="1702" y="9108"/>
                    <a:pt x="1702" y="9175"/>
                  </a:cubicBezTo>
                  <a:cubicBezTo>
                    <a:pt x="1709" y="9189"/>
                    <a:pt x="1745" y="9196"/>
                    <a:pt x="1809" y="9196"/>
                  </a:cubicBezTo>
                  <a:cubicBezTo>
                    <a:pt x="2043" y="9196"/>
                    <a:pt x="2652" y="9106"/>
                    <a:pt x="3570" y="8975"/>
                  </a:cubicBezTo>
                  <a:cubicBezTo>
                    <a:pt x="3703" y="8941"/>
                    <a:pt x="3870" y="8908"/>
                    <a:pt x="4037" y="8841"/>
                  </a:cubicBezTo>
                  <a:cubicBezTo>
                    <a:pt x="4237" y="8775"/>
                    <a:pt x="4370" y="8574"/>
                    <a:pt x="4437" y="8374"/>
                  </a:cubicBezTo>
                  <a:cubicBezTo>
                    <a:pt x="4471" y="8007"/>
                    <a:pt x="4370" y="7607"/>
                    <a:pt x="4170" y="7273"/>
                  </a:cubicBezTo>
                  <a:lnTo>
                    <a:pt x="3103" y="5205"/>
                  </a:lnTo>
                  <a:cubicBezTo>
                    <a:pt x="1590" y="2311"/>
                    <a:pt x="271" y="0"/>
                    <a:pt x="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6960941" y="3212935"/>
              <a:ext cx="83883" cy="59748"/>
            </a:xfrm>
            <a:custGeom>
              <a:avLst/>
              <a:gdLst/>
              <a:ahLst/>
              <a:cxnLst/>
              <a:rect l="l" t="t" r="r" b="b"/>
              <a:pathLst>
                <a:path w="4070" h="2899" extrusionOk="0">
                  <a:moveTo>
                    <a:pt x="174" y="1"/>
                  </a:moveTo>
                  <a:cubicBezTo>
                    <a:pt x="172" y="1"/>
                    <a:pt x="169" y="1"/>
                    <a:pt x="167" y="1"/>
                  </a:cubicBezTo>
                  <a:cubicBezTo>
                    <a:pt x="100" y="1"/>
                    <a:pt x="0" y="335"/>
                    <a:pt x="100" y="835"/>
                  </a:cubicBezTo>
                  <a:cubicBezTo>
                    <a:pt x="267" y="1469"/>
                    <a:pt x="667" y="2069"/>
                    <a:pt x="1234" y="2436"/>
                  </a:cubicBezTo>
                  <a:cubicBezTo>
                    <a:pt x="1719" y="2733"/>
                    <a:pt x="2292" y="2899"/>
                    <a:pt x="2863" y="2899"/>
                  </a:cubicBezTo>
                  <a:cubicBezTo>
                    <a:pt x="2999" y="2899"/>
                    <a:pt x="3135" y="2889"/>
                    <a:pt x="3269" y="2870"/>
                  </a:cubicBezTo>
                  <a:cubicBezTo>
                    <a:pt x="3803" y="2770"/>
                    <a:pt x="4070" y="2603"/>
                    <a:pt x="4036" y="2503"/>
                  </a:cubicBezTo>
                  <a:cubicBezTo>
                    <a:pt x="4036" y="2336"/>
                    <a:pt x="2769" y="2637"/>
                    <a:pt x="1635" y="1903"/>
                  </a:cubicBezTo>
                  <a:cubicBezTo>
                    <a:pt x="516" y="1179"/>
                    <a:pt x="338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6815188" y="2908916"/>
              <a:ext cx="105894" cy="37922"/>
            </a:xfrm>
            <a:custGeom>
              <a:avLst/>
              <a:gdLst/>
              <a:ahLst/>
              <a:cxnLst/>
              <a:rect l="l" t="t" r="r" b="b"/>
              <a:pathLst>
                <a:path w="5138" h="1840" extrusionOk="0">
                  <a:moveTo>
                    <a:pt x="3364" y="0"/>
                  </a:moveTo>
                  <a:cubicBezTo>
                    <a:pt x="2346" y="0"/>
                    <a:pt x="1344" y="351"/>
                    <a:pt x="534" y="1009"/>
                  </a:cubicBezTo>
                  <a:cubicBezTo>
                    <a:pt x="134" y="1343"/>
                    <a:pt x="0" y="1643"/>
                    <a:pt x="101" y="1776"/>
                  </a:cubicBezTo>
                  <a:cubicBezTo>
                    <a:pt x="138" y="1820"/>
                    <a:pt x="205" y="1840"/>
                    <a:pt x="296" y="1840"/>
                  </a:cubicBezTo>
                  <a:cubicBezTo>
                    <a:pt x="689" y="1840"/>
                    <a:pt x="1547" y="1486"/>
                    <a:pt x="2602" y="1243"/>
                  </a:cubicBezTo>
                  <a:cubicBezTo>
                    <a:pt x="3870" y="909"/>
                    <a:pt x="5004" y="909"/>
                    <a:pt x="5071" y="609"/>
                  </a:cubicBezTo>
                  <a:cubicBezTo>
                    <a:pt x="5137" y="475"/>
                    <a:pt x="4837" y="242"/>
                    <a:pt x="4337" y="108"/>
                  </a:cubicBezTo>
                  <a:cubicBezTo>
                    <a:pt x="4015" y="36"/>
                    <a:pt x="3689" y="0"/>
                    <a:pt x="3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7054428" y="2913760"/>
              <a:ext cx="81142" cy="28194"/>
            </a:xfrm>
            <a:custGeom>
              <a:avLst/>
              <a:gdLst/>
              <a:ahLst/>
              <a:cxnLst/>
              <a:rect l="l" t="t" r="r" b="b"/>
              <a:pathLst>
                <a:path w="3937" h="1368" extrusionOk="0">
                  <a:moveTo>
                    <a:pt x="2126" y="1"/>
                  </a:moveTo>
                  <a:cubicBezTo>
                    <a:pt x="1513" y="1"/>
                    <a:pt x="913" y="205"/>
                    <a:pt x="434" y="607"/>
                  </a:cubicBezTo>
                  <a:cubicBezTo>
                    <a:pt x="101" y="908"/>
                    <a:pt x="1" y="1174"/>
                    <a:pt x="101" y="1275"/>
                  </a:cubicBezTo>
                  <a:cubicBezTo>
                    <a:pt x="168" y="1342"/>
                    <a:pt x="278" y="1368"/>
                    <a:pt x="421" y="1368"/>
                  </a:cubicBezTo>
                  <a:cubicBezTo>
                    <a:pt x="775" y="1368"/>
                    <a:pt x="1338" y="1212"/>
                    <a:pt x="2002" y="1141"/>
                  </a:cubicBezTo>
                  <a:cubicBezTo>
                    <a:pt x="2302" y="1108"/>
                    <a:pt x="2592" y="1104"/>
                    <a:pt x="2850" y="1104"/>
                  </a:cubicBezTo>
                  <a:cubicBezTo>
                    <a:pt x="2923" y="1104"/>
                    <a:pt x="2995" y="1104"/>
                    <a:pt x="3063" y="1104"/>
                  </a:cubicBezTo>
                  <a:cubicBezTo>
                    <a:pt x="3473" y="1104"/>
                    <a:pt x="3775" y="1093"/>
                    <a:pt x="3870" y="941"/>
                  </a:cubicBezTo>
                  <a:cubicBezTo>
                    <a:pt x="3937" y="807"/>
                    <a:pt x="3803" y="574"/>
                    <a:pt x="3470" y="340"/>
                  </a:cubicBezTo>
                  <a:cubicBezTo>
                    <a:pt x="3044" y="113"/>
                    <a:pt x="2581" y="1"/>
                    <a:pt x="2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6592311" y="3135132"/>
              <a:ext cx="124876" cy="155709"/>
            </a:xfrm>
            <a:custGeom>
              <a:avLst/>
              <a:gdLst/>
              <a:ahLst/>
              <a:cxnLst/>
              <a:rect l="l" t="t" r="r" b="b"/>
              <a:pathLst>
                <a:path w="6059" h="7555" extrusionOk="0">
                  <a:moveTo>
                    <a:pt x="4014" y="0"/>
                  </a:moveTo>
                  <a:cubicBezTo>
                    <a:pt x="2567" y="0"/>
                    <a:pt x="1" y="502"/>
                    <a:pt x="540" y="4110"/>
                  </a:cubicBezTo>
                  <a:cubicBezTo>
                    <a:pt x="957" y="6914"/>
                    <a:pt x="2687" y="7555"/>
                    <a:pt x="4098" y="7555"/>
                  </a:cubicBezTo>
                  <a:cubicBezTo>
                    <a:pt x="5170" y="7555"/>
                    <a:pt x="6059" y="7184"/>
                    <a:pt x="6044" y="7112"/>
                  </a:cubicBezTo>
                  <a:cubicBezTo>
                    <a:pt x="6044" y="6979"/>
                    <a:pt x="4944" y="74"/>
                    <a:pt x="4944" y="74"/>
                  </a:cubicBezTo>
                  <a:cubicBezTo>
                    <a:pt x="4908" y="65"/>
                    <a:pt x="4533" y="0"/>
                    <a:pt x="40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6627492" y="3171282"/>
              <a:ext cx="53648" cy="88170"/>
            </a:xfrm>
            <a:custGeom>
              <a:avLst/>
              <a:gdLst/>
              <a:ahLst/>
              <a:cxnLst/>
              <a:rect l="l" t="t" r="r" b="b"/>
              <a:pathLst>
                <a:path w="2603" h="4278" extrusionOk="0">
                  <a:moveTo>
                    <a:pt x="1151" y="1"/>
                  </a:moveTo>
                  <a:cubicBezTo>
                    <a:pt x="1090" y="1"/>
                    <a:pt x="1029" y="9"/>
                    <a:pt x="968" y="21"/>
                  </a:cubicBezTo>
                  <a:cubicBezTo>
                    <a:pt x="568" y="154"/>
                    <a:pt x="268" y="521"/>
                    <a:pt x="168" y="922"/>
                  </a:cubicBezTo>
                  <a:cubicBezTo>
                    <a:pt x="34" y="1389"/>
                    <a:pt x="1" y="1856"/>
                    <a:pt x="101" y="2356"/>
                  </a:cubicBezTo>
                  <a:cubicBezTo>
                    <a:pt x="268" y="3323"/>
                    <a:pt x="935" y="4157"/>
                    <a:pt x="1669" y="4257"/>
                  </a:cubicBezTo>
                  <a:cubicBezTo>
                    <a:pt x="1725" y="4271"/>
                    <a:pt x="1782" y="4278"/>
                    <a:pt x="1839" y="4278"/>
                  </a:cubicBezTo>
                  <a:cubicBezTo>
                    <a:pt x="2057" y="4278"/>
                    <a:pt x="2278" y="4182"/>
                    <a:pt x="2436" y="4024"/>
                  </a:cubicBezTo>
                  <a:cubicBezTo>
                    <a:pt x="2569" y="3857"/>
                    <a:pt x="2603" y="3757"/>
                    <a:pt x="2569" y="3757"/>
                  </a:cubicBezTo>
                  <a:cubicBezTo>
                    <a:pt x="2536" y="3757"/>
                    <a:pt x="2469" y="3824"/>
                    <a:pt x="2336" y="3924"/>
                  </a:cubicBezTo>
                  <a:cubicBezTo>
                    <a:pt x="2211" y="3999"/>
                    <a:pt x="2048" y="4036"/>
                    <a:pt x="1876" y="4036"/>
                  </a:cubicBezTo>
                  <a:cubicBezTo>
                    <a:pt x="1819" y="4036"/>
                    <a:pt x="1761" y="4032"/>
                    <a:pt x="1702" y="4024"/>
                  </a:cubicBezTo>
                  <a:cubicBezTo>
                    <a:pt x="1168" y="3890"/>
                    <a:pt x="601" y="3156"/>
                    <a:pt x="435" y="2256"/>
                  </a:cubicBezTo>
                  <a:cubicBezTo>
                    <a:pt x="368" y="1856"/>
                    <a:pt x="368" y="1422"/>
                    <a:pt x="501" y="1022"/>
                  </a:cubicBezTo>
                  <a:cubicBezTo>
                    <a:pt x="535" y="688"/>
                    <a:pt x="735" y="421"/>
                    <a:pt x="1035" y="254"/>
                  </a:cubicBezTo>
                  <a:cubicBezTo>
                    <a:pt x="1087" y="237"/>
                    <a:pt x="1141" y="229"/>
                    <a:pt x="1194" y="229"/>
                  </a:cubicBezTo>
                  <a:cubicBezTo>
                    <a:pt x="1347" y="229"/>
                    <a:pt x="1495" y="297"/>
                    <a:pt x="1569" y="421"/>
                  </a:cubicBezTo>
                  <a:cubicBezTo>
                    <a:pt x="1669" y="555"/>
                    <a:pt x="1635" y="655"/>
                    <a:pt x="1669" y="655"/>
                  </a:cubicBezTo>
                  <a:cubicBezTo>
                    <a:pt x="1702" y="655"/>
                    <a:pt x="1769" y="555"/>
                    <a:pt x="1702" y="354"/>
                  </a:cubicBezTo>
                  <a:cubicBezTo>
                    <a:pt x="1635" y="254"/>
                    <a:pt x="1569" y="154"/>
                    <a:pt x="1469" y="88"/>
                  </a:cubicBezTo>
                  <a:cubicBezTo>
                    <a:pt x="1363" y="24"/>
                    <a:pt x="1257" y="1"/>
                    <a:pt x="1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6641260" y="2670582"/>
              <a:ext cx="560324" cy="487674"/>
            </a:xfrm>
            <a:custGeom>
              <a:avLst/>
              <a:gdLst/>
              <a:ahLst/>
              <a:cxnLst/>
              <a:rect l="l" t="t" r="r" b="b"/>
              <a:pathLst>
                <a:path w="27187" h="23662" extrusionOk="0">
                  <a:moveTo>
                    <a:pt x="13370" y="1"/>
                  </a:moveTo>
                  <a:cubicBezTo>
                    <a:pt x="12894" y="1"/>
                    <a:pt x="12418" y="22"/>
                    <a:pt x="11942" y="64"/>
                  </a:cubicBezTo>
                  <a:cubicBezTo>
                    <a:pt x="8540" y="398"/>
                    <a:pt x="5404" y="2066"/>
                    <a:pt x="3169" y="4667"/>
                  </a:cubicBezTo>
                  <a:cubicBezTo>
                    <a:pt x="1501" y="6802"/>
                    <a:pt x="467" y="9371"/>
                    <a:pt x="234" y="12106"/>
                  </a:cubicBezTo>
                  <a:cubicBezTo>
                    <a:pt x="0" y="14808"/>
                    <a:pt x="300" y="17510"/>
                    <a:pt x="1168" y="20112"/>
                  </a:cubicBezTo>
                  <a:cubicBezTo>
                    <a:pt x="1501" y="21246"/>
                    <a:pt x="1968" y="22414"/>
                    <a:pt x="2869" y="23181"/>
                  </a:cubicBezTo>
                  <a:cubicBezTo>
                    <a:pt x="3213" y="23464"/>
                    <a:pt x="3691" y="23661"/>
                    <a:pt x="4134" y="23661"/>
                  </a:cubicBezTo>
                  <a:cubicBezTo>
                    <a:pt x="4421" y="23661"/>
                    <a:pt x="4693" y="23578"/>
                    <a:pt x="4904" y="23381"/>
                  </a:cubicBezTo>
                  <a:cubicBezTo>
                    <a:pt x="5170" y="23014"/>
                    <a:pt x="5304" y="22614"/>
                    <a:pt x="5304" y="22147"/>
                  </a:cubicBezTo>
                  <a:cubicBezTo>
                    <a:pt x="5804" y="18244"/>
                    <a:pt x="6238" y="14041"/>
                    <a:pt x="4403" y="10538"/>
                  </a:cubicBezTo>
                  <a:cubicBezTo>
                    <a:pt x="5170" y="9171"/>
                    <a:pt x="6205" y="7970"/>
                    <a:pt x="7439" y="7002"/>
                  </a:cubicBezTo>
                  <a:cubicBezTo>
                    <a:pt x="8471" y="6215"/>
                    <a:pt x="9701" y="5803"/>
                    <a:pt x="10969" y="5803"/>
                  </a:cubicBezTo>
                  <a:cubicBezTo>
                    <a:pt x="11259" y="5803"/>
                    <a:pt x="11550" y="5825"/>
                    <a:pt x="11842" y="5868"/>
                  </a:cubicBezTo>
                  <a:cubicBezTo>
                    <a:pt x="14144" y="6269"/>
                    <a:pt x="15745" y="8237"/>
                    <a:pt x="17679" y="9504"/>
                  </a:cubicBezTo>
                  <a:cubicBezTo>
                    <a:pt x="19415" y="10627"/>
                    <a:pt x="21414" y="11201"/>
                    <a:pt x="23422" y="11201"/>
                  </a:cubicBezTo>
                  <a:cubicBezTo>
                    <a:pt x="24694" y="11201"/>
                    <a:pt x="25970" y="10971"/>
                    <a:pt x="27186" y="10505"/>
                  </a:cubicBezTo>
                  <a:lnTo>
                    <a:pt x="25118" y="5401"/>
                  </a:lnTo>
                  <a:cubicBezTo>
                    <a:pt x="24251" y="4100"/>
                    <a:pt x="23050" y="3033"/>
                    <a:pt x="21649" y="2299"/>
                  </a:cubicBezTo>
                  <a:cubicBezTo>
                    <a:pt x="19128" y="781"/>
                    <a:pt x="16263" y="1"/>
                    <a:pt x="13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6730625" y="2660216"/>
              <a:ext cx="536272" cy="149196"/>
            </a:xfrm>
            <a:custGeom>
              <a:avLst/>
              <a:gdLst/>
              <a:ahLst/>
              <a:cxnLst/>
              <a:rect l="l" t="t" r="r" b="b"/>
              <a:pathLst>
                <a:path w="26020" h="7239" extrusionOk="0">
                  <a:moveTo>
                    <a:pt x="22055" y="238"/>
                  </a:moveTo>
                  <a:cubicBezTo>
                    <a:pt x="22334" y="238"/>
                    <a:pt x="22610" y="313"/>
                    <a:pt x="22850" y="467"/>
                  </a:cubicBezTo>
                  <a:cubicBezTo>
                    <a:pt x="23317" y="834"/>
                    <a:pt x="23617" y="1368"/>
                    <a:pt x="23684" y="1968"/>
                  </a:cubicBezTo>
                  <a:cubicBezTo>
                    <a:pt x="23729" y="2398"/>
                    <a:pt x="23652" y="2813"/>
                    <a:pt x="23472" y="3192"/>
                  </a:cubicBezTo>
                  <a:lnTo>
                    <a:pt x="23472" y="3192"/>
                  </a:lnTo>
                  <a:cubicBezTo>
                    <a:pt x="23227" y="3227"/>
                    <a:pt x="22983" y="3249"/>
                    <a:pt x="22738" y="3249"/>
                  </a:cubicBezTo>
                  <a:cubicBezTo>
                    <a:pt x="22631" y="3249"/>
                    <a:pt x="22524" y="3245"/>
                    <a:pt x="22417" y="3236"/>
                  </a:cubicBezTo>
                  <a:cubicBezTo>
                    <a:pt x="21983" y="3202"/>
                    <a:pt x="21549" y="3069"/>
                    <a:pt x="21182" y="2802"/>
                  </a:cubicBezTo>
                  <a:cubicBezTo>
                    <a:pt x="20782" y="2535"/>
                    <a:pt x="20515" y="2102"/>
                    <a:pt x="20482" y="1635"/>
                  </a:cubicBezTo>
                  <a:cubicBezTo>
                    <a:pt x="20515" y="1101"/>
                    <a:pt x="20815" y="634"/>
                    <a:pt x="21282" y="434"/>
                  </a:cubicBezTo>
                  <a:cubicBezTo>
                    <a:pt x="21525" y="304"/>
                    <a:pt x="21792" y="238"/>
                    <a:pt x="22055" y="238"/>
                  </a:cubicBezTo>
                  <a:close/>
                  <a:moveTo>
                    <a:pt x="22050" y="0"/>
                  </a:moveTo>
                  <a:cubicBezTo>
                    <a:pt x="21749" y="0"/>
                    <a:pt x="21449" y="67"/>
                    <a:pt x="21182" y="234"/>
                  </a:cubicBezTo>
                  <a:cubicBezTo>
                    <a:pt x="20649" y="467"/>
                    <a:pt x="20315" y="1001"/>
                    <a:pt x="20282" y="1601"/>
                  </a:cubicBezTo>
                  <a:cubicBezTo>
                    <a:pt x="20348" y="2135"/>
                    <a:pt x="20615" y="2635"/>
                    <a:pt x="21082" y="2936"/>
                  </a:cubicBezTo>
                  <a:cubicBezTo>
                    <a:pt x="21483" y="3169"/>
                    <a:pt x="21916" y="3336"/>
                    <a:pt x="22417" y="3336"/>
                  </a:cubicBezTo>
                  <a:cubicBezTo>
                    <a:pt x="22524" y="3345"/>
                    <a:pt x="22633" y="3349"/>
                    <a:pt x="22744" y="3349"/>
                  </a:cubicBezTo>
                  <a:cubicBezTo>
                    <a:pt x="22967" y="3349"/>
                    <a:pt x="23194" y="3332"/>
                    <a:pt x="23415" y="3304"/>
                  </a:cubicBezTo>
                  <a:lnTo>
                    <a:pt x="23415" y="3304"/>
                  </a:lnTo>
                  <a:cubicBezTo>
                    <a:pt x="23341" y="3443"/>
                    <a:pt x="23252" y="3576"/>
                    <a:pt x="23150" y="3703"/>
                  </a:cubicBezTo>
                  <a:cubicBezTo>
                    <a:pt x="22750" y="4203"/>
                    <a:pt x="22183" y="4603"/>
                    <a:pt x="21583" y="4837"/>
                  </a:cubicBezTo>
                  <a:cubicBezTo>
                    <a:pt x="20892" y="5079"/>
                    <a:pt x="20174" y="5204"/>
                    <a:pt x="19457" y="5204"/>
                  </a:cubicBezTo>
                  <a:cubicBezTo>
                    <a:pt x="18790" y="5204"/>
                    <a:pt x="18123" y="5095"/>
                    <a:pt x="17480" y="4870"/>
                  </a:cubicBezTo>
                  <a:cubicBezTo>
                    <a:pt x="16112" y="4470"/>
                    <a:pt x="14811" y="3870"/>
                    <a:pt x="13610" y="3136"/>
                  </a:cubicBezTo>
                  <a:cubicBezTo>
                    <a:pt x="12443" y="2469"/>
                    <a:pt x="11242" y="1901"/>
                    <a:pt x="10008" y="1434"/>
                  </a:cubicBezTo>
                  <a:cubicBezTo>
                    <a:pt x="9128" y="1108"/>
                    <a:pt x="8210" y="951"/>
                    <a:pt x="7297" y="951"/>
                  </a:cubicBezTo>
                  <a:cubicBezTo>
                    <a:pt x="6998" y="951"/>
                    <a:pt x="6701" y="968"/>
                    <a:pt x="6405" y="1001"/>
                  </a:cubicBezTo>
                  <a:cubicBezTo>
                    <a:pt x="5371" y="1201"/>
                    <a:pt x="4370" y="1601"/>
                    <a:pt x="3503" y="2202"/>
                  </a:cubicBezTo>
                  <a:cubicBezTo>
                    <a:pt x="2235" y="3069"/>
                    <a:pt x="1235" y="4270"/>
                    <a:pt x="568" y="5671"/>
                  </a:cubicBezTo>
                  <a:cubicBezTo>
                    <a:pt x="401" y="6038"/>
                    <a:pt x="234" y="6405"/>
                    <a:pt x="101" y="6805"/>
                  </a:cubicBezTo>
                  <a:cubicBezTo>
                    <a:pt x="67" y="6938"/>
                    <a:pt x="34" y="7038"/>
                    <a:pt x="1" y="7105"/>
                  </a:cubicBezTo>
                  <a:cubicBezTo>
                    <a:pt x="1" y="7139"/>
                    <a:pt x="1" y="7205"/>
                    <a:pt x="1" y="7239"/>
                  </a:cubicBezTo>
                  <a:cubicBezTo>
                    <a:pt x="67" y="7105"/>
                    <a:pt x="101" y="6938"/>
                    <a:pt x="167" y="6805"/>
                  </a:cubicBezTo>
                  <a:cubicBezTo>
                    <a:pt x="267" y="6538"/>
                    <a:pt x="401" y="6171"/>
                    <a:pt x="668" y="5671"/>
                  </a:cubicBezTo>
                  <a:cubicBezTo>
                    <a:pt x="1335" y="4337"/>
                    <a:pt x="2336" y="3169"/>
                    <a:pt x="3570" y="2302"/>
                  </a:cubicBezTo>
                  <a:cubicBezTo>
                    <a:pt x="4437" y="1735"/>
                    <a:pt x="5404" y="1368"/>
                    <a:pt x="6438" y="1201"/>
                  </a:cubicBezTo>
                  <a:cubicBezTo>
                    <a:pt x="6726" y="1168"/>
                    <a:pt x="7015" y="1151"/>
                    <a:pt x="7305" y="1151"/>
                  </a:cubicBezTo>
                  <a:cubicBezTo>
                    <a:pt x="8191" y="1151"/>
                    <a:pt x="9078" y="1308"/>
                    <a:pt x="9908" y="1635"/>
                  </a:cubicBezTo>
                  <a:cubicBezTo>
                    <a:pt x="11142" y="2102"/>
                    <a:pt x="12343" y="2669"/>
                    <a:pt x="13477" y="3336"/>
                  </a:cubicBezTo>
                  <a:cubicBezTo>
                    <a:pt x="14711" y="4070"/>
                    <a:pt x="16012" y="4670"/>
                    <a:pt x="17380" y="5104"/>
                  </a:cubicBezTo>
                  <a:cubicBezTo>
                    <a:pt x="18044" y="5325"/>
                    <a:pt x="18731" y="5434"/>
                    <a:pt x="19419" y="5434"/>
                  </a:cubicBezTo>
                  <a:cubicBezTo>
                    <a:pt x="20182" y="5434"/>
                    <a:pt x="20946" y="5300"/>
                    <a:pt x="21683" y="5037"/>
                  </a:cubicBezTo>
                  <a:cubicBezTo>
                    <a:pt x="22316" y="4804"/>
                    <a:pt x="22884" y="4370"/>
                    <a:pt x="23351" y="3803"/>
                  </a:cubicBezTo>
                  <a:cubicBezTo>
                    <a:pt x="23476" y="3636"/>
                    <a:pt x="23584" y="3457"/>
                    <a:pt x="23672" y="3267"/>
                  </a:cubicBezTo>
                  <a:lnTo>
                    <a:pt x="23672" y="3267"/>
                  </a:lnTo>
                  <a:cubicBezTo>
                    <a:pt x="24331" y="3196"/>
                    <a:pt x="24957" y="2897"/>
                    <a:pt x="25419" y="2435"/>
                  </a:cubicBezTo>
                  <a:cubicBezTo>
                    <a:pt x="25719" y="2135"/>
                    <a:pt x="25919" y="1768"/>
                    <a:pt x="25986" y="1334"/>
                  </a:cubicBezTo>
                  <a:cubicBezTo>
                    <a:pt x="26019" y="1201"/>
                    <a:pt x="26019" y="1068"/>
                    <a:pt x="25986" y="934"/>
                  </a:cubicBezTo>
                  <a:lnTo>
                    <a:pt x="25986" y="934"/>
                  </a:lnTo>
                  <a:cubicBezTo>
                    <a:pt x="25986" y="935"/>
                    <a:pt x="26019" y="1069"/>
                    <a:pt x="25952" y="1368"/>
                  </a:cubicBezTo>
                  <a:cubicBezTo>
                    <a:pt x="25852" y="1768"/>
                    <a:pt x="25652" y="2135"/>
                    <a:pt x="25352" y="2402"/>
                  </a:cubicBezTo>
                  <a:cubicBezTo>
                    <a:pt x="24909" y="2813"/>
                    <a:pt x="24346" y="3075"/>
                    <a:pt x="23719" y="3157"/>
                  </a:cubicBezTo>
                  <a:lnTo>
                    <a:pt x="23719" y="3157"/>
                  </a:lnTo>
                  <a:cubicBezTo>
                    <a:pt x="23878" y="2768"/>
                    <a:pt x="23947" y="2341"/>
                    <a:pt x="23884" y="1901"/>
                  </a:cubicBezTo>
                  <a:cubicBezTo>
                    <a:pt x="23851" y="1268"/>
                    <a:pt x="23484" y="667"/>
                    <a:pt x="22950" y="267"/>
                  </a:cubicBezTo>
                  <a:cubicBezTo>
                    <a:pt x="22683" y="100"/>
                    <a:pt x="22383" y="0"/>
                    <a:pt x="220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6568383" y="2819016"/>
              <a:ext cx="145074" cy="132708"/>
            </a:xfrm>
            <a:custGeom>
              <a:avLst/>
              <a:gdLst/>
              <a:ahLst/>
              <a:cxnLst/>
              <a:rect l="l" t="t" r="r" b="b"/>
              <a:pathLst>
                <a:path w="7039" h="6439" extrusionOk="0">
                  <a:moveTo>
                    <a:pt x="6905" y="1"/>
                  </a:moveTo>
                  <a:cubicBezTo>
                    <a:pt x="6905" y="534"/>
                    <a:pt x="6872" y="1035"/>
                    <a:pt x="6772" y="1568"/>
                  </a:cubicBezTo>
                  <a:cubicBezTo>
                    <a:pt x="6538" y="2803"/>
                    <a:pt x="5871" y="3937"/>
                    <a:pt x="4937" y="4771"/>
                  </a:cubicBezTo>
                  <a:cubicBezTo>
                    <a:pt x="4403" y="5238"/>
                    <a:pt x="3836" y="5605"/>
                    <a:pt x="3203" y="5872"/>
                  </a:cubicBezTo>
                  <a:cubicBezTo>
                    <a:pt x="2669" y="6105"/>
                    <a:pt x="2135" y="6238"/>
                    <a:pt x="1568" y="6272"/>
                  </a:cubicBezTo>
                  <a:cubicBezTo>
                    <a:pt x="1034" y="6238"/>
                    <a:pt x="501" y="6172"/>
                    <a:pt x="0" y="6038"/>
                  </a:cubicBezTo>
                  <a:lnTo>
                    <a:pt x="0" y="6038"/>
                  </a:lnTo>
                  <a:cubicBezTo>
                    <a:pt x="134" y="6105"/>
                    <a:pt x="267" y="6172"/>
                    <a:pt x="401" y="6205"/>
                  </a:cubicBezTo>
                  <a:cubicBezTo>
                    <a:pt x="767" y="6339"/>
                    <a:pt x="1168" y="6405"/>
                    <a:pt x="1568" y="6439"/>
                  </a:cubicBezTo>
                  <a:cubicBezTo>
                    <a:pt x="2135" y="6439"/>
                    <a:pt x="2736" y="6305"/>
                    <a:pt x="3269" y="6105"/>
                  </a:cubicBezTo>
                  <a:cubicBezTo>
                    <a:pt x="3936" y="5805"/>
                    <a:pt x="4537" y="5438"/>
                    <a:pt x="5104" y="4971"/>
                  </a:cubicBezTo>
                  <a:cubicBezTo>
                    <a:pt x="6071" y="4070"/>
                    <a:pt x="6738" y="2903"/>
                    <a:pt x="6939" y="1602"/>
                  </a:cubicBezTo>
                  <a:cubicBezTo>
                    <a:pt x="7005" y="1201"/>
                    <a:pt x="7039" y="801"/>
                    <a:pt x="7005" y="434"/>
                  </a:cubicBezTo>
                  <a:cubicBezTo>
                    <a:pt x="7005" y="267"/>
                    <a:pt x="6972" y="134"/>
                    <a:pt x="69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6581449" y="2890512"/>
              <a:ext cx="149876" cy="127658"/>
            </a:xfrm>
            <a:custGeom>
              <a:avLst/>
              <a:gdLst/>
              <a:ahLst/>
              <a:cxnLst/>
              <a:rect l="l" t="t" r="r" b="b"/>
              <a:pathLst>
                <a:path w="7272" h="6194" extrusionOk="0">
                  <a:moveTo>
                    <a:pt x="7239" y="1"/>
                  </a:moveTo>
                  <a:cubicBezTo>
                    <a:pt x="7172" y="1"/>
                    <a:pt x="7138" y="568"/>
                    <a:pt x="6838" y="1468"/>
                  </a:cubicBezTo>
                  <a:cubicBezTo>
                    <a:pt x="6004" y="3837"/>
                    <a:pt x="3970" y="5538"/>
                    <a:pt x="1534" y="5972"/>
                  </a:cubicBezTo>
                  <a:cubicBezTo>
                    <a:pt x="600" y="6105"/>
                    <a:pt x="0" y="6072"/>
                    <a:pt x="0" y="6105"/>
                  </a:cubicBezTo>
                  <a:cubicBezTo>
                    <a:pt x="122" y="6154"/>
                    <a:pt x="226" y="6185"/>
                    <a:pt x="339" y="6185"/>
                  </a:cubicBezTo>
                  <a:cubicBezTo>
                    <a:pt x="380" y="6185"/>
                    <a:pt x="422" y="6181"/>
                    <a:pt x="467" y="6172"/>
                  </a:cubicBezTo>
                  <a:cubicBezTo>
                    <a:pt x="619" y="6186"/>
                    <a:pt x="771" y="6194"/>
                    <a:pt x="925" y="6194"/>
                  </a:cubicBezTo>
                  <a:cubicBezTo>
                    <a:pt x="1144" y="6194"/>
                    <a:pt x="1367" y="6178"/>
                    <a:pt x="1601" y="6139"/>
                  </a:cubicBezTo>
                  <a:cubicBezTo>
                    <a:pt x="4136" y="5805"/>
                    <a:pt x="6271" y="4004"/>
                    <a:pt x="7005" y="1535"/>
                  </a:cubicBezTo>
                  <a:cubicBezTo>
                    <a:pt x="7138" y="1168"/>
                    <a:pt x="7205" y="801"/>
                    <a:pt x="7239" y="401"/>
                  </a:cubicBezTo>
                  <a:cubicBezTo>
                    <a:pt x="7272" y="268"/>
                    <a:pt x="7272" y="134"/>
                    <a:pt x="72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6858489" y="3130453"/>
              <a:ext cx="5523" cy="552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1" y="0"/>
                  </a:moveTo>
                  <a:cubicBezTo>
                    <a:pt x="34" y="34"/>
                    <a:pt x="1" y="101"/>
                    <a:pt x="34" y="167"/>
                  </a:cubicBezTo>
                  <a:cubicBezTo>
                    <a:pt x="34" y="234"/>
                    <a:pt x="101" y="267"/>
                    <a:pt x="168" y="267"/>
                  </a:cubicBezTo>
                  <a:cubicBezTo>
                    <a:pt x="234" y="234"/>
                    <a:pt x="268" y="167"/>
                    <a:pt x="268" y="101"/>
                  </a:cubicBezTo>
                  <a:cubicBezTo>
                    <a:pt x="234" y="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6899750" y="3114646"/>
              <a:ext cx="6884" cy="6204"/>
            </a:xfrm>
            <a:custGeom>
              <a:avLst/>
              <a:gdLst/>
              <a:ahLst/>
              <a:cxnLst/>
              <a:rect l="l" t="t" r="r" b="b"/>
              <a:pathLst>
                <a:path w="334" h="301" extrusionOk="0">
                  <a:moveTo>
                    <a:pt x="134" y="0"/>
                  </a:moveTo>
                  <a:cubicBezTo>
                    <a:pt x="0" y="100"/>
                    <a:pt x="67" y="300"/>
                    <a:pt x="234" y="300"/>
                  </a:cubicBezTo>
                  <a:cubicBezTo>
                    <a:pt x="301" y="267"/>
                    <a:pt x="334" y="167"/>
                    <a:pt x="301" y="100"/>
                  </a:cubicBezTo>
                  <a:cubicBezTo>
                    <a:pt x="301" y="34"/>
                    <a:pt x="234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6930006" y="3108318"/>
              <a:ext cx="6204" cy="8409"/>
            </a:xfrm>
            <a:custGeom>
              <a:avLst/>
              <a:gdLst/>
              <a:ahLst/>
              <a:cxnLst/>
              <a:rect l="l" t="t" r="r" b="b"/>
              <a:pathLst>
                <a:path w="301" h="408" extrusionOk="0">
                  <a:moveTo>
                    <a:pt x="127" y="0"/>
                  </a:moveTo>
                  <a:cubicBezTo>
                    <a:pt x="118" y="0"/>
                    <a:pt x="109" y="3"/>
                    <a:pt x="100" y="7"/>
                  </a:cubicBezTo>
                  <a:cubicBezTo>
                    <a:pt x="33" y="7"/>
                    <a:pt x="0" y="107"/>
                    <a:pt x="33" y="241"/>
                  </a:cubicBezTo>
                  <a:cubicBezTo>
                    <a:pt x="67" y="341"/>
                    <a:pt x="134" y="407"/>
                    <a:pt x="200" y="407"/>
                  </a:cubicBezTo>
                  <a:cubicBezTo>
                    <a:pt x="267" y="374"/>
                    <a:pt x="300" y="274"/>
                    <a:pt x="267" y="174"/>
                  </a:cubicBezTo>
                  <a:cubicBezTo>
                    <a:pt x="238" y="87"/>
                    <a:pt x="184" y="0"/>
                    <a:pt x="12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6883942" y="3156999"/>
              <a:ext cx="5523" cy="3730"/>
            </a:xfrm>
            <a:custGeom>
              <a:avLst/>
              <a:gdLst/>
              <a:ahLst/>
              <a:cxnLst/>
              <a:rect l="l" t="t" r="r" b="b"/>
              <a:pathLst>
                <a:path w="268" h="181" extrusionOk="0">
                  <a:moveTo>
                    <a:pt x="186" y="0"/>
                  </a:moveTo>
                  <a:cubicBezTo>
                    <a:pt x="169" y="0"/>
                    <a:pt x="151" y="4"/>
                    <a:pt x="134" y="13"/>
                  </a:cubicBezTo>
                  <a:cubicBezTo>
                    <a:pt x="67" y="13"/>
                    <a:pt x="0" y="47"/>
                    <a:pt x="34" y="80"/>
                  </a:cubicBezTo>
                  <a:cubicBezTo>
                    <a:pt x="34" y="147"/>
                    <a:pt x="67" y="180"/>
                    <a:pt x="134" y="180"/>
                  </a:cubicBezTo>
                  <a:cubicBezTo>
                    <a:pt x="200" y="180"/>
                    <a:pt x="267" y="113"/>
                    <a:pt x="267" y="80"/>
                  </a:cubicBezTo>
                  <a:cubicBezTo>
                    <a:pt x="267" y="31"/>
                    <a:pt x="231" y="0"/>
                    <a:pt x="1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6923184" y="3142160"/>
              <a:ext cx="4782" cy="4411"/>
            </a:xfrm>
            <a:custGeom>
              <a:avLst/>
              <a:gdLst/>
              <a:ahLst/>
              <a:cxnLst/>
              <a:rect l="l" t="t" r="r" b="b"/>
              <a:pathLst>
                <a:path w="232" h="214" extrusionOk="0">
                  <a:moveTo>
                    <a:pt x="174" y="0"/>
                  </a:moveTo>
                  <a:cubicBezTo>
                    <a:pt x="98" y="0"/>
                    <a:pt x="0" y="214"/>
                    <a:pt x="84" y="214"/>
                  </a:cubicBezTo>
                  <a:cubicBezTo>
                    <a:pt x="96" y="214"/>
                    <a:pt x="111" y="210"/>
                    <a:pt x="131" y="200"/>
                  </a:cubicBezTo>
                  <a:cubicBezTo>
                    <a:pt x="198" y="200"/>
                    <a:pt x="231" y="133"/>
                    <a:pt x="231" y="66"/>
                  </a:cubicBezTo>
                  <a:cubicBezTo>
                    <a:pt x="217" y="18"/>
                    <a:pt x="197" y="0"/>
                    <a:pt x="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7127305" y="3091088"/>
              <a:ext cx="6204" cy="5688"/>
            </a:xfrm>
            <a:custGeom>
              <a:avLst/>
              <a:gdLst/>
              <a:ahLst/>
              <a:cxnLst/>
              <a:rect l="l" t="t" r="r" b="b"/>
              <a:pathLst>
                <a:path w="301" h="276" extrusionOk="0">
                  <a:moveTo>
                    <a:pt x="140" y="0"/>
                  </a:moveTo>
                  <a:cubicBezTo>
                    <a:pt x="126" y="0"/>
                    <a:pt x="113" y="3"/>
                    <a:pt x="101" y="9"/>
                  </a:cubicBezTo>
                  <a:cubicBezTo>
                    <a:pt x="34" y="42"/>
                    <a:pt x="1" y="109"/>
                    <a:pt x="34" y="176"/>
                  </a:cubicBezTo>
                  <a:cubicBezTo>
                    <a:pt x="67" y="243"/>
                    <a:pt x="134" y="276"/>
                    <a:pt x="201" y="276"/>
                  </a:cubicBezTo>
                  <a:cubicBezTo>
                    <a:pt x="267" y="243"/>
                    <a:pt x="301" y="176"/>
                    <a:pt x="267" y="109"/>
                  </a:cubicBezTo>
                  <a:cubicBezTo>
                    <a:pt x="267" y="55"/>
                    <a:pt x="201" y="0"/>
                    <a:pt x="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7156860" y="3084390"/>
              <a:ext cx="6904" cy="6204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134" y="1"/>
                  </a:moveTo>
                  <a:cubicBezTo>
                    <a:pt x="34" y="1"/>
                    <a:pt x="1" y="101"/>
                    <a:pt x="34" y="167"/>
                  </a:cubicBezTo>
                  <a:cubicBezTo>
                    <a:pt x="68" y="267"/>
                    <a:pt x="134" y="301"/>
                    <a:pt x="201" y="301"/>
                  </a:cubicBezTo>
                  <a:cubicBezTo>
                    <a:pt x="335" y="201"/>
                    <a:pt x="301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7101873" y="3095829"/>
              <a:ext cx="5256" cy="4658"/>
            </a:xfrm>
            <a:custGeom>
              <a:avLst/>
              <a:gdLst/>
              <a:ahLst/>
              <a:cxnLst/>
              <a:rect l="l" t="t" r="r" b="b"/>
              <a:pathLst>
                <a:path w="255" h="226" extrusionOk="0">
                  <a:moveTo>
                    <a:pt x="136" y="1"/>
                  </a:moveTo>
                  <a:cubicBezTo>
                    <a:pt x="125" y="1"/>
                    <a:pt x="113" y="4"/>
                    <a:pt x="100" y="13"/>
                  </a:cubicBezTo>
                  <a:cubicBezTo>
                    <a:pt x="34" y="13"/>
                    <a:pt x="0" y="79"/>
                    <a:pt x="0" y="146"/>
                  </a:cubicBezTo>
                  <a:cubicBezTo>
                    <a:pt x="25" y="195"/>
                    <a:pt x="67" y="226"/>
                    <a:pt x="114" y="226"/>
                  </a:cubicBezTo>
                  <a:cubicBezTo>
                    <a:pt x="131" y="226"/>
                    <a:pt x="149" y="222"/>
                    <a:pt x="167" y="213"/>
                  </a:cubicBezTo>
                  <a:cubicBezTo>
                    <a:pt x="255" y="184"/>
                    <a:pt x="215" y="1"/>
                    <a:pt x="1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125801" y="3122560"/>
              <a:ext cx="6348" cy="5441"/>
            </a:xfrm>
            <a:custGeom>
              <a:avLst/>
              <a:gdLst/>
              <a:ahLst/>
              <a:cxnLst/>
              <a:rect l="l" t="t" r="r" b="b"/>
              <a:pathLst>
                <a:path w="308" h="264" extrusionOk="0">
                  <a:moveTo>
                    <a:pt x="195" y="0"/>
                  </a:moveTo>
                  <a:cubicBezTo>
                    <a:pt x="107" y="0"/>
                    <a:pt x="0" y="110"/>
                    <a:pt x="74" y="183"/>
                  </a:cubicBezTo>
                  <a:cubicBezTo>
                    <a:pt x="98" y="232"/>
                    <a:pt x="140" y="263"/>
                    <a:pt x="187" y="263"/>
                  </a:cubicBezTo>
                  <a:cubicBezTo>
                    <a:pt x="205" y="263"/>
                    <a:pt x="223" y="259"/>
                    <a:pt x="240" y="250"/>
                  </a:cubicBezTo>
                  <a:cubicBezTo>
                    <a:pt x="307" y="217"/>
                    <a:pt x="307" y="117"/>
                    <a:pt x="274" y="50"/>
                  </a:cubicBezTo>
                  <a:cubicBezTo>
                    <a:pt x="256" y="14"/>
                    <a:pt x="227" y="0"/>
                    <a:pt x="1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153439" y="3115326"/>
              <a:ext cx="4823" cy="4328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34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34" y="201"/>
                    <a:pt x="100" y="201"/>
                  </a:cubicBezTo>
                  <a:cubicBezTo>
                    <a:pt x="113" y="207"/>
                    <a:pt x="126" y="210"/>
                    <a:pt x="138" y="210"/>
                  </a:cubicBezTo>
                  <a:cubicBezTo>
                    <a:pt x="190" y="210"/>
                    <a:pt x="234" y="161"/>
                    <a:pt x="234" y="134"/>
                  </a:cubicBezTo>
                  <a:cubicBezTo>
                    <a:pt x="234" y="67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6584191" y="3152960"/>
              <a:ext cx="46084" cy="37613"/>
            </a:xfrm>
            <a:custGeom>
              <a:avLst/>
              <a:gdLst/>
              <a:ahLst/>
              <a:cxnLst/>
              <a:rect l="l" t="t" r="r" b="b"/>
              <a:pathLst>
                <a:path w="2236" h="1825" extrusionOk="0">
                  <a:moveTo>
                    <a:pt x="1135" y="1"/>
                  </a:moveTo>
                  <a:cubicBezTo>
                    <a:pt x="913" y="1"/>
                    <a:pt x="695" y="70"/>
                    <a:pt x="501" y="209"/>
                  </a:cubicBezTo>
                  <a:cubicBezTo>
                    <a:pt x="267" y="376"/>
                    <a:pt x="101" y="610"/>
                    <a:pt x="34" y="877"/>
                  </a:cubicBezTo>
                  <a:cubicBezTo>
                    <a:pt x="0" y="1110"/>
                    <a:pt x="67" y="1344"/>
                    <a:pt x="167" y="1510"/>
                  </a:cubicBezTo>
                  <a:cubicBezTo>
                    <a:pt x="345" y="1764"/>
                    <a:pt x="541" y="1825"/>
                    <a:pt x="626" y="1825"/>
                  </a:cubicBezTo>
                  <a:cubicBezTo>
                    <a:pt x="652" y="1825"/>
                    <a:pt x="668" y="1819"/>
                    <a:pt x="668" y="1811"/>
                  </a:cubicBezTo>
                  <a:cubicBezTo>
                    <a:pt x="701" y="1777"/>
                    <a:pt x="467" y="1710"/>
                    <a:pt x="301" y="1410"/>
                  </a:cubicBezTo>
                  <a:cubicBezTo>
                    <a:pt x="234" y="1277"/>
                    <a:pt x="201" y="1077"/>
                    <a:pt x="234" y="910"/>
                  </a:cubicBezTo>
                  <a:cubicBezTo>
                    <a:pt x="301" y="676"/>
                    <a:pt x="434" y="510"/>
                    <a:pt x="601" y="376"/>
                  </a:cubicBezTo>
                  <a:cubicBezTo>
                    <a:pt x="784" y="259"/>
                    <a:pt x="993" y="201"/>
                    <a:pt x="1197" y="201"/>
                  </a:cubicBezTo>
                  <a:cubicBezTo>
                    <a:pt x="1401" y="201"/>
                    <a:pt x="1602" y="259"/>
                    <a:pt x="1768" y="376"/>
                  </a:cubicBezTo>
                  <a:cubicBezTo>
                    <a:pt x="2069" y="543"/>
                    <a:pt x="2169" y="710"/>
                    <a:pt x="2202" y="710"/>
                  </a:cubicBezTo>
                  <a:cubicBezTo>
                    <a:pt x="2235" y="710"/>
                    <a:pt x="2169" y="476"/>
                    <a:pt x="1868" y="243"/>
                  </a:cubicBezTo>
                  <a:cubicBezTo>
                    <a:pt x="1702" y="109"/>
                    <a:pt x="1502" y="43"/>
                    <a:pt x="1268" y="9"/>
                  </a:cubicBezTo>
                  <a:cubicBezTo>
                    <a:pt x="1224" y="4"/>
                    <a:pt x="1179" y="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6532624" y="4207759"/>
              <a:ext cx="1159127" cy="656573"/>
            </a:xfrm>
            <a:custGeom>
              <a:avLst/>
              <a:gdLst/>
              <a:ahLst/>
              <a:cxnLst/>
              <a:rect l="l" t="t" r="r" b="b"/>
              <a:pathLst>
                <a:path w="56241" h="31857" extrusionOk="0">
                  <a:moveTo>
                    <a:pt x="54339" y="0"/>
                  </a:moveTo>
                  <a:lnTo>
                    <a:pt x="40530" y="4503"/>
                  </a:lnTo>
                  <a:lnTo>
                    <a:pt x="40897" y="15278"/>
                  </a:lnTo>
                  <a:cubicBezTo>
                    <a:pt x="40897" y="15278"/>
                    <a:pt x="9674" y="21449"/>
                    <a:pt x="5638" y="23517"/>
                  </a:cubicBezTo>
                  <a:cubicBezTo>
                    <a:pt x="1635" y="25585"/>
                    <a:pt x="1" y="25919"/>
                    <a:pt x="234" y="31856"/>
                  </a:cubicBezTo>
                  <a:lnTo>
                    <a:pt x="50103" y="31790"/>
                  </a:lnTo>
                  <a:cubicBezTo>
                    <a:pt x="50103" y="31790"/>
                    <a:pt x="56241" y="29488"/>
                    <a:pt x="56141" y="22783"/>
                  </a:cubicBezTo>
                  <a:cubicBezTo>
                    <a:pt x="56007" y="16078"/>
                    <a:pt x="54339" y="0"/>
                    <a:pt x="543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6440498" y="4626719"/>
              <a:ext cx="369888" cy="241055"/>
            </a:xfrm>
            <a:custGeom>
              <a:avLst/>
              <a:gdLst/>
              <a:ahLst/>
              <a:cxnLst/>
              <a:rect l="l" t="t" r="r" b="b"/>
              <a:pathLst>
                <a:path w="17947" h="11696" extrusionOk="0">
                  <a:moveTo>
                    <a:pt x="3417" y="1"/>
                  </a:moveTo>
                  <a:cubicBezTo>
                    <a:pt x="3298" y="1"/>
                    <a:pt x="3214" y="7"/>
                    <a:pt x="3170" y="20"/>
                  </a:cubicBezTo>
                  <a:lnTo>
                    <a:pt x="1" y="11395"/>
                  </a:lnTo>
                  <a:cubicBezTo>
                    <a:pt x="1" y="11395"/>
                    <a:pt x="9574" y="11695"/>
                    <a:pt x="9875" y="11695"/>
                  </a:cubicBezTo>
                  <a:lnTo>
                    <a:pt x="14011" y="11328"/>
                  </a:lnTo>
                  <a:lnTo>
                    <a:pt x="17947" y="1888"/>
                  </a:lnTo>
                  <a:cubicBezTo>
                    <a:pt x="17349" y="1762"/>
                    <a:pt x="5422" y="1"/>
                    <a:pt x="34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6421248" y="4805263"/>
              <a:ext cx="171207" cy="61541"/>
            </a:xfrm>
            <a:custGeom>
              <a:avLst/>
              <a:gdLst/>
              <a:ahLst/>
              <a:cxnLst/>
              <a:rect l="l" t="t" r="r" b="b"/>
              <a:pathLst>
                <a:path w="8307" h="2986" extrusionOk="0">
                  <a:moveTo>
                    <a:pt x="6656" y="1"/>
                  </a:moveTo>
                  <a:cubicBezTo>
                    <a:pt x="5095" y="1"/>
                    <a:pt x="1202" y="263"/>
                    <a:pt x="1202" y="263"/>
                  </a:cubicBezTo>
                  <a:cubicBezTo>
                    <a:pt x="1202" y="263"/>
                    <a:pt x="368" y="364"/>
                    <a:pt x="134" y="1798"/>
                  </a:cubicBezTo>
                  <a:cubicBezTo>
                    <a:pt x="1" y="2699"/>
                    <a:pt x="1669" y="2899"/>
                    <a:pt x="1669" y="2899"/>
                  </a:cubicBezTo>
                  <a:cubicBezTo>
                    <a:pt x="1735" y="2932"/>
                    <a:pt x="1802" y="2965"/>
                    <a:pt x="1902" y="2965"/>
                  </a:cubicBezTo>
                  <a:cubicBezTo>
                    <a:pt x="2059" y="2980"/>
                    <a:pt x="2298" y="2986"/>
                    <a:pt x="2591" y="2986"/>
                  </a:cubicBezTo>
                  <a:cubicBezTo>
                    <a:pt x="4348" y="2986"/>
                    <a:pt x="8073" y="2765"/>
                    <a:pt x="8073" y="2765"/>
                  </a:cubicBezTo>
                  <a:cubicBezTo>
                    <a:pt x="8307" y="2098"/>
                    <a:pt x="7873" y="130"/>
                    <a:pt x="7239" y="30"/>
                  </a:cubicBezTo>
                  <a:cubicBezTo>
                    <a:pt x="7147" y="9"/>
                    <a:pt x="6940" y="1"/>
                    <a:pt x="66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6385510" y="4745453"/>
              <a:ext cx="170507" cy="62325"/>
            </a:xfrm>
            <a:custGeom>
              <a:avLst/>
              <a:gdLst/>
              <a:ahLst/>
              <a:cxnLst/>
              <a:rect l="l" t="t" r="r" b="b"/>
              <a:pathLst>
                <a:path w="8273" h="3024" extrusionOk="0">
                  <a:moveTo>
                    <a:pt x="6676" y="1"/>
                  </a:moveTo>
                  <a:cubicBezTo>
                    <a:pt x="5094" y="1"/>
                    <a:pt x="1201" y="263"/>
                    <a:pt x="1201" y="263"/>
                  </a:cubicBezTo>
                  <a:cubicBezTo>
                    <a:pt x="1201" y="263"/>
                    <a:pt x="367" y="397"/>
                    <a:pt x="134" y="1831"/>
                  </a:cubicBezTo>
                  <a:cubicBezTo>
                    <a:pt x="0" y="2698"/>
                    <a:pt x="1668" y="2899"/>
                    <a:pt x="1668" y="2899"/>
                  </a:cubicBezTo>
                  <a:cubicBezTo>
                    <a:pt x="1735" y="2932"/>
                    <a:pt x="1835" y="2965"/>
                    <a:pt x="1902" y="2965"/>
                  </a:cubicBezTo>
                  <a:cubicBezTo>
                    <a:pt x="2201" y="3002"/>
                    <a:pt x="2773" y="3023"/>
                    <a:pt x="3454" y="3023"/>
                  </a:cubicBezTo>
                  <a:cubicBezTo>
                    <a:pt x="5276" y="3023"/>
                    <a:pt x="7869" y="2869"/>
                    <a:pt x="8039" y="2432"/>
                  </a:cubicBezTo>
                  <a:cubicBezTo>
                    <a:pt x="8273" y="1798"/>
                    <a:pt x="7906" y="130"/>
                    <a:pt x="7272" y="30"/>
                  </a:cubicBezTo>
                  <a:cubicBezTo>
                    <a:pt x="7175" y="9"/>
                    <a:pt x="6963" y="1"/>
                    <a:pt x="66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6368321" y="4687065"/>
              <a:ext cx="169826" cy="62283"/>
            </a:xfrm>
            <a:custGeom>
              <a:avLst/>
              <a:gdLst/>
              <a:ahLst/>
              <a:cxnLst/>
              <a:rect l="l" t="t" r="r" b="b"/>
              <a:pathLst>
                <a:path w="8240" h="3022" extrusionOk="0">
                  <a:moveTo>
                    <a:pt x="6703" y="0"/>
                  </a:moveTo>
                  <a:cubicBezTo>
                    <a:pt x="5163" y="0"/>
                    <a:pt x="1168" y="294"/>
                    <a:pt x="1168" y="294"/>
                  </a:cubicBezTo>
                  <a:cubicBezTo>
                    <a:pt x="1168" y="294"/>
                    <a:pt x="334" y="394"/>
                    <a:pt x="100" y="1829"/>
                  </a:cubicBezTo>
                  <a:cubicBezTo>
                    <a:pt x="0" y="2696"/>
                    <a:pt x="1668" y="2930"/>
                    <a:pt x="1668" y="2930"/>
                  </a:cubicBezTo>
                  <a:cubicBezTo>
                    <a:pt x="1735" y="2963"/>
                    <a:pt x="1802" y="2963"/>
                    <a:pt x="1868" y="2963"/>
                  </a:cubicBezTo>
                  <a:cubicBezTo>
                    <a:pt x="2182" y="3000"/>
                    <a:pt x="2774" y="3021"/>
                    <a:pt x="3473" y="3021"/>
                  </a:cubicBezTo>
                  <a:cubicBezTo>
                    <a:pt x="5304" y="3021"/>
                    <a:pt x="7861" y="2873"/>
                    <a:pt x="8006" y="2463"/>
                  </a:cubicBezTo>
                  <a:cubicBezTo>
                    <a:pt x="8240" y="1795"/>
                    <a:pt x="7873" y="161"/>
                    <a:pt x="7239" y="28"/>
                  </a:cubicBezTo>
                  <a:cubicBezTo>
                    <a:pt x="7148" y="8"/>
                    <a:pt x="6960" y="0"/>
                    <a:pt x="67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6351813" y="4629274"/>
              <a:ext cx="169826" cy="62015"/>
            </a:xfrm>
            <a:custGeom>
              <a:avLst/>
              <a:gdLst/>
              <a:ahLst/>
              <a:cxnLst/>
              <a:rect l="l" t="t" r="r" b="b"/>
              <a:pathLst>
                <a:path w="8240" h="3009" extrusionOk="0">
                  <a:moveTo>
                    <a:pt x="6643" y="0"/>
                  </a:moveTo>
                  <a:cubicBezTo>
                    <a:pt x="5061" y="0"/>
                    <a:pt x="1168" y="263"/>
                    <a:pt x="1168" y="263"/>
                  </a:cubicBezTo>
                  <a:cubicBezTo>
                    <a:pt x="1168" y="263"/>
                    <a:pt x="334" y="396"/>
                    <a:pt x="134" y="1831"/>
                  </a:cubicBezTo>
                  <a:cubicBezTo>
                    <a:pt x="1" y="2698"/>
                    <a:pt x="1669" y="2898"/>
                    <a:pt x="1669" y="2898"/>
                  </a:cubicBezTo>
                  <a:cubicBezTo>
                    <a:pt x="1669" y="2932"/>
                    <a:pt x="1735" y="2932"/>
                    <a:pt x="1869" y="2965"/>
                  </a:cubicBezTo>
                  <a:cubicBezTo>
                    <a:pt x="2158" y="2991"/>
                    <a:pt x="2705" y="3008"/>
                    <a:pt x="3359" y="3008"/>
                  </a:cubicBezTo>
                  <a:cubicBezTo>
                    <a:pt x="5191" y="3008"/>
                    <a:pt x="7859" y="2874"/>
                    <a:pt x="8006" y="2431"/>
                  </a:cubicBezTo>
                  <a:cubicBezTo>
                    <a:pt x="8240" y="1797"/>
                    <a:pt x="7873" y="130"/>
                    <a:pt x="7239" y="30"/>
                  </a:cubicBezTo>
                  <a:cubicBezTo>
                    <a:pt x="7142" y="9"/>
                    <a:pt x="6931" y="0"/>
                    <a:pt x="66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6445320" y="4802872"/>
              <a:ext cx="96269" cy="6719"/>
            </a:xfrm>
            <a:custGeom>
              <a:avLst/>
              <a:gdLst/>
              <a:ahLst/>
              <a:cxnLst/>
              <a:rect l="l" t="t" r="r" b="b"/>
              <a:pathLst>
                <a:path w="4671" h="326" extrusionOk="0">
                  <a:moveTo>
                    <a:pt x="3249" y="0"/>
                  </a:moveTo>
                  <a:cubicBezTo>
                    <a:pt x="2969" y="0"/>
                    <a:pt x="2661" y="4"/>
                    <a:pt x="2335" y="13"/>
                  </a:cubicBezTo>
                  <a:cubicBezTo>
                    <a:pt x="1068" y="46"/>
                    <a:pt x="0" y="146"/>
                    <a:pt x="0" y="246"/>
                  </a:cubicBezTo>
                  <a:cubicBezTo>
                    <a:pt x="0" y="295"/>
                    <a:pt x="554" y="326"/>
                    <a:pt x="1362" y="326"/>
                  </a:cubicBezTo>
                  <a:cubicBezTo>
                    <a:pt x="1657" y="326"/>
                    <a:pt x="1987" y="322"/>
                    <a:pt x="2335" y="313"/>
                  </a:cubicBezTo>
                  <a:cubicBezTo>
                    <a:pt x="3603" y="279"/>
                    <a:pt x="4670" y="179"/>
                    <a:pt x="4670" y="113"/>
                  </a:cubicBezTo>
                  <a:cubicBezTo>
                    <a:pt x="4670" y="38"/>
                    <a:pt x="4089" y="0"/>
                    <a:pt x="32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6404760" y="4744958"/>
              <a:ext cx="137510" cy="7584"/>
            </a:xfrm>
            <a:custGeom>
              <a:avLst/>
              <a:gdLst/>
              <a:ahLst/>
              <a:cxnLst/>
              <a:rect l="l" t="t" r="r" b="b"/>
              <a:pathLst>
                <a:path w="6672" h="368" extrusionOk="0">
                  <a:moveTo>
                    <a:pt x="5159" y="1"/>
                  </a:moveTo>
                  <a:cubicBezTo>
                    <a:pt x="4634" y="1"/>
                    <a:pt x="4007" y="8"/>
                    <a:pt x="3336" y="21"/>
                  </a:cubicBezTo>
                  <a:cubicBezTo>
                    <a:pt x="1468" y="87"/>
                    <a:pt x="0" y="221"/>
                    <a:pt x="0" y="287"/>
                  </a:cubicBezTo>
                  <a:cubicBezTo>
                    <a:pt x="0" y="342"/>
                    <a:pt x="445" y="367"/>
                    <a:pt x="1157" y="367"/>
                  </a:cubicBezTo>
                  <a:cubicBezTo>
                    <a:pt x="1738" y="367"/>
                    <a:pt x="2496" y="351"/>
                    <a:pt x="3336" y="321"/>
                  </a:cubicBezTo>
                  <a:cubicBezTo>
                    <a:pt x="5171" y="287"/>
                    <a:pt x="6672" y="154"/>
                    <a:pt x="6672" y="87"/>
                  </a:cubicBezTo>
                  <a:cubicBezTo>
                    <a:pt x="6672" y="24"/>
                    <a:pt x="6068" y="1"/>
                    <a:pt x="51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6399937" y="4685498"/>
              <a:ext cx="137531" cy="7708"/>
            </a:xfrm>
            <a:custGeom>
              <a:avLst/>
              <a:gdLst/>
              <a:ahLst/>
              <a:cxnLst/>
              <a:rect l="l" t="t" r="r" b="b"/>
              <a:pathLst>
                <a:path w="6673" h="374" extrusionOk="0">
                  <a:moveTo>
                    <a:pt x="5228" y="0"/>
                  </a:moveTo>
                  <a:cubicBezTo>
                    <a:pt x="4689" y="0"/>
                    <a:pt x="4037" y="11"/>
                    <a:pt x="3336" y="37"/>
                  </a:cubicBezTo>
                  <a:cubicBezTo>
                    <a:pt x="1468" y="70"/>
                    <a:pt x="1" y="204"/>
                    <a:pt x="1" y="304"/>
                  </a:cubicBezTo>
                  <a:cubicBezTo>
                    <a:pt x="1" y="345"/>
                    <a:pt x="561" y="373"/>
                    <a:pt x="1431" y="373"/>
                  </a:cubicBezTo>
                  <a:cubicBezTo>
                    <a:pt x="1968" y="373"/>
                    <a:pt x="2623" y="363"/>
                    <a:pt x="3336" y="337"/>
                  </a:cubicBezTo>
                  <a:cubicBezTo>
                    <a:pt x="5171" y="270"/>
                    <a:pt x="6672" y="170"/>
                    <a:pt x="6672" y="70"/>
                  </a:cubicBezTo>
                  <a:cubicBezTo>
                    <a:pt x="6672" y="29"/>
                    <a:pt x="6099" y="0"/>
                    <a:pt x="52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6468012" y="4577873"/>
              <a:ext cx="228256" cy="72650"/>
            </a:xfrm>
            <a:custGeom>
              <a:avLst/>
              <a:gdLst/>
              <a:ahLst/>
              <a:cxnLst/>
              <a:rect l="l" t="t" r="r" b="b"/>
              <a:pathLst>
                <a:path w="11075" h="3525" extrusionOk="0">
                  <a:moveTo>
                    <a:pt x="1651" y="0"/>
                  </a:moveTo>
                  <a:cubicBezTo>
                    <a:pt x="1546" y="0"/>
                    <a:pt x="1472" y="18"/>
                    <a:pt x="1434" y="55"/>
                  </a:cubicBezTo>
                  <a:cubicBezTo>
                    <a:pt x="867" y="656"/>
                    <a:pt x="0" y="2524"/>
                    <a:pt x="0" y="2524"/>
                  </a:cubicBezTo>
                  <a:lnTo>
                    <a:pt x="11075" y="3524"/>
                  </a:lnTo>
                  <a:cubicBezTo>
                    <a:pt x="11075" y="3524"/>
                    <a:pt x="3154" y="0"/>
                    <a:pt x="16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7367247" y="4522618"/>
              <a:ext cx="151257" cy="193219"/>
            </a:xfrm>
            <a:custGeom>
              <a:avLst/>
              <a:gdLst/>
              <a:ahLst/>
              <a:cxnLst/>
              <a:rect l="l" t="t" r="r" b="b"/>
              <a:pathLst>
                <a:path w="7339" h="9375" extrusionOk="0">
                  <a:moveTo>
                    <a:pt x="0" y="1"/>
                  </a:moveTo>
                  <a:cubicBezTo>
                    <a:pt x="0" y="34"/>
                    <a:pt x="601" y="368"/>
                    <a:pt x="1468" y="1035"/>
                  </a:cubicBezTo>
                  <a:cubicBezTo>
                    <a:pt x="1968" y="1435"/>
                    <a:pt x="2469" y="1835"/>
                    <a:pt x="2936" y="2302"/>
                  </a:cubicBezTo>
                  <a:cubicBezTo>
                    <a:pt x="3503" y="2836"/>
                    <a:pt x="4036" y="3403"/>
                    <a:pt x="4503" y="4004"/>
                  </a:cubicBezTo>
                  <a:cubicBezTo>
                    <a:pt x="5004" y="4637"/>
                    <a:pt x="5437" y="5305"/>
                    <a:pt x="5838" y="5972"/>
                  </a:cubicBezTo>
                  <a:cubicBezTo>
                    <a:pt x="6138" y="6539"/>
                    <a:pt x="6438" y="7106"/>
                    <a:pt x="6705" y="7706"/>
                  </a:cubicBezTo>
                  <a:cubicBezTo>
                    <a:pt x="7139" y="8740"/>
                    <a:pt x="7305" y="9374"/>
                    <a:pt x="7339" y="9374"/>
                  </a:cubicBezTo>
                  <a:cubicBezTo>
                    <a:pt x="7339" y="9241"/>
                    <a:pt x="7305" y="9074"/>
                    <a:pt x="7239" y="8941"/>
                  </a:cubicBezTo>
                  <a:cubicBezTo>
                    <a:pt x="7139" y="8540"/>
                    <a:pt x="6972" y="8107"/>
                    <a:pt x="6838" y="7706"/>
                  </a:cubicBezTo>
                  <a:cubicBezTo>
                    <a:pt x="6572" y="7106"/>
                    <a:pt x="6305" y="6505"/>
                    <a:pt x="6005" y="5938"/>
                  </a:cubicBezTo>
                  <a:cubicBezTo>
                    <a:pt x="5604" y="5238"/>
                    <a:pt x="5171" y="4571"/>
                    <a:pt x="4670" y="3937"/>
                  </a:cubicBezTo>
                  <a:cubicBezTo>
                    <a:pt x="4170" y="3303"/>
                    <a:pt x="3636" y="2703"/>
                    <a:pt x="3069" y="2169"/>
                  </a:cubicBezTo>
                  <a:cubicBezTo>
                    <a:pt x="2569" y="1702"/>
                    <a:pt x="2068" y="1302"/>
                    <a:pt x="1535" y="901"/>
                  </a:cubicBezTo>
                  <a:cubicBezTo>
                    <a:pt x="1168" y="668"/>
                    <a:pt x="801" y="401"/>
                    <a:pt x="434" y="201"/>
                  </a:cubicBezTo>
                  <a:cubicBezTo>
                    <a:pt x="300" y="134"/>
                    <a:pt x="167" y="34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6353874" y="3671507"/>
              <a:ext cx="621515" cy="1047421"/>
            </a:xfrm>
            <a:custGeom>
              <a:avLst/>
              <a:gdLst/>
              <a:ahLst/>
              <a:cxnLst/>
              <a:rect l="l" t="t" r="r" b="b"/>
              <a:pathLst>
                <a:path w="30156" h="50821" extrusionOk="0">
                  <a:moveTo>
                    <a:pt x="19982" y="1"/>
                  </a:moveTo>
                  <a:lnTo>
                    <a:pt x="10575" y="26753"/>
                  </a:lnTo>
                  <a:lnTo>
                    <a:pt x="1" y="29789"/>
                  </a:lnTo>
                  <a:cubicBezTo>
                    <a:pt x="1" y="29789"/>
                    <a:pt x="3837" y="46000"/>
                    <a:pt x="7740" y="48902"/>
                  </a:cubicBezTo>
                  <a:cubicBezTo>
                    <a:pt x="8980" y="49833"/>
                    <a:pt x="10942" y="50821"/>
                    <a:pt x="13008" y="50821"/>
                  </a:cubicBezTo>
                  <a:cubicBezTo>
                    <a:pt x="13164" y="50821"/>
                    <a:pt x="13320" y="50815"/>
                    <a:pt x="13477" y="50804"/>
                  </a:cubicBezTo>
                  <a:cubicBezTo>
                    <a:pt x="17713" y="50537"/>
                    <a:pt x="22450" y="47535"/>
                    <a:pt x="24251" y="43398"/>
                  </a:cubicBezTo>
                  <a:cubicBezTo>
                    <a:pt x="25853" y="39696"/>
                    <a:pt x="30156" y="1468"/>
                    <a:pt x="30156" y="1468"/>
                  </a:cubicBezTo>
                  <a:lnTo>
                    <a:pt x="1998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6702430" y="3212955"/>
              <a:ext cx="304595" cy="512880"/>
            </a:xfrm>
            <a:custGeom>
              <a:avLst/>
              <a:gdLst/>
              <a:ahLst/>
              <a:cxnLst/>
              <a:rect l="l" t="t" r="r" b="b"/>
              <a:pathLst>
                <a:path w="14779" h="24885" extrusionOk="0">
                  <a:moveTo>
                    <a:pt x="7173" y="0"/>
                  </a:moveTo>
                  <a:cubicBezTo>
                    <a:pt x="6339" y="0"/>
                    <a:pt x="5572" y="467"/>
                    <a:pt x="5171" y="1201"/>
                  </a:cubicBezTo>
                  <a:lnTo>
                    <a:pt x="4104" y="1401"/>
                  </a:lnTo>
                  <a:cubicBezTo>
                    <a:pt x="3337" y="1401"/>
                    <a:pt x="2669" y="1868"/>
                    <a:pt x="2403" y="2569"/>
                  </a:cubicBezTo>
                  <a:lnTo>
                    <a:pt x="1" y="9073"/>
                  </a:lnTo>
                  <a:lnTo>
                    <a:pt x="3070" y="22250"/>
                  </a:lnTo>
                  <a:lnTo>
                    <a:pt x="13110" y="24885"/>
                  </a:lnTo>
                  <a:lnTo>
                    <a:pt x="13644" y="18347"/>
                  </a:lnTo>
                  <a:lnTo>
                    <a:pt x="12143" y="13110"/>
                  </a:lnTo>
                  <a:lnTo>
                    <a:pt x="11542" y="11108"/>
                  </a:lnTo>
                  <a:lnTo>
                    <a:pt x="11542" y="11108"/>
                  </a:lnTo>
                  <a:lnTo>
                    <a:pt x="12677" y="12276"/>
                  </a:lnTo>
                  <a:lnTo>
                    <a:pt x="14778" y="10074"/>
                  </a:lnTo>
                  <a:cubicBezTo>
                    <a:pt x="14778" y="10074"/>
                    <a:pt x="14111" y="6105"/>
                    <a:pt x="13511" y="6105"/>
                  </a:cubicBezTo>
                  <a:cubicBezTo>
                    <a:pt x="12810" y="6238"/>
                    <a:pt x="12076" y="6472"/>
                    <a:pt x="11409" y="6738"/>
                  </a:cubicBezTo>
                  <a:cubicBezTo>
                    <a:pt x="11009" y="6905"/>
                    <a:pt x="10675" y="7005"/>
                    <a:pt x="10675" y="7005"/>
                  </a:cubicBezTo>
                  <a:lnTo>
                    <a:pt x="8941" y="7939"/>
                  </a:lnTo>
                  <a:lnTo>
                    <a:pt x="8941" y="7939"/>
                  </a:lnTo>
                  <a:lnTo>
                    <a:pt x="10709" y="5204"/>
                  </a:lnTo>
                  <a:cubicBezTo>
                    <a:pt x="10709" y="5204"/>
                    <a:pt x="11584" y="5949"/>
                    <a:pt x="12430" y="5949"/>
                  </a:cubicBezTo>
                  <a:cubicBezTo>
                    <a:pt x="12798" y="5949"/>
                    <a:pt x="13161" y="5809"/>
                    <a:pt x="13444" y="5404"/>
                  </a:cubicBezTo>
                  <a:cubicBezTo>
                    <a:pt x="14144" y="4403"/>
                    <a:pt x="11509" y="2169"/>
                    <a:pt x="10508" y="1368"/>
                  </a:cubicBezTo>
                  <a:cubicBezTo>
                    <a:pt x="10333" y="1218"/>
                    <a:pt x="10139" y="1143"/>
                    <a:pt x="9927" y="1143"/>
                  </a:cubicBezTo>
                  <a:cubicBezTo>
                    <a:pt x="9856" y="1143"/>
                    <a:pt x="9783" y="1151"/>
                    <a:pt x="9708" y="1168"/>
                  </a:cubicBezTo>
                  <a:lnTo>
                    <a:pt x="8674" y="1368"/>
                  </a:lnTo>
                  <a:cubicBezTo>
                    <a:pt x="8607" y="601"/>
                    <a:pt x="7940" y="0"/>
                    <a:pt x="71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701070" y="3211471"/>
              <a:ext cx="308016" cy="513004"/>
            </a:xfrm>
            <a:custGeom>
              <a:avLst/>
              <a:gdLst/>
              <a:ahLst/>
              <a:cxnLst/>
              <a:rect l="l" t="t" r="r" b="b"/>
              <a:pathLst>
                <a:path w="14945" h="24891" extrusionOk="0">
                  <a:moveTo>
                    <a:pt x="7227" y="1"/>
                  </a:moveTo>
                  <a:cubicBezTo>
                    <a:pt x="7186" y="1"/>
                    <a:pt x="7146" y="2"/>
                    <a:pt x="7105" y="6"/>
                  </a:cubicBezTo>
                  <a:cubicBezTo>
                    <a:pt x="6672" y="39"/>
                    <a:pt x="6271" y="172"/>
                    <a:pt x="5938" y="406"/>
                  </a:cubicBezTo>
                  <a:cubicBezTo>
                    <a:pt x="5656" y="594"/>
                    <a:pt x="5404" y="870"/>
                    <a:pt x="5208" y="1178"/>
                  </a:cubicBezTo>
                  <a:lnTo>
                    <a:pt x="5208" y="1178"/>
                  </a:lnTo>
                  <a:lnTo>
                    <a:pt x="4136" y="1373"/>
                  </a:lnTo>
                  <a:cubicBezTo>
                    <a:pt x="3703" y="1373"/>
                    <a:pt x="3269" y="1507"/>
                    <a:pt x="2936" y="1774"/>
                  </a:cubicBezTo>
                  <a:cubicBezTo>
                    <a:pt x="2635" y="2074"/>
                    <a:pt x="2402" y="2407"/>
                    <a:pt x="2268" y="2841"/>
                  </a:cubicBezTo>
                  <a:lnTo>
                    <a:pt x="1468" y="5009"/>
                  </a:lnTo>
                  <a:cubicBezTo>
                    <a:pt x="968" y="6444"/>
                    <a:pt x="467" y="7811"/>
                    <a:pt x="0" y="9112"/>
                  </a:cubicBezTo>
                  <a:lnTo>
                    <a:pt x="0" y="9145"/>
                  </a:lnTo>
                  <a:cubicBezTo>
                    <a:pt x="934" y="13148"/>
                    <a:pt x="1701" y="16451"/>
                    <a:pt x="2268" y="18752"/>
                  </a:cubicBezTo>
                  <a:cubicBezTo>
                    <a:pt x="2535" y="19887"/>
                    <a:pt x="2735" y="20754"/>
                    <a:pt x="2902" y="21388"/>
                  </a:cubicBezTo>
                  <a:cubicBezTo>
                    <a:pt x="2969" y="21688"/>
                    <a:pt x="3036" y="21921"/>
                    <a:pt x="3069" y="22088"/>
                  </a:cubicBezTo>
                  <a:cubicBezTo>
                    <a:pt x="3102" y="22222"/>
                    <a:pt x="3136" y="22322"/>
                    <a:pt x="3136" y="22322"/>
                  </a:cubicBezTo>
                  <a:cubicBezTo>
                    <a:pt x="3136" y="22222"/>
                    <a:pt x="3102" y="22121"/>
                    <a:pt x="3102" y="22055"/>
                  </a:cubicBezTo>
                  <a:cubicBezTo>
                    <a:pt x="3069" y="21888"/>
                    <a:pt x="3036" y="21654"/>
                    <a:pt x="2969" y="21354"/>
                  </a:cubicBezTo>
                  <a:lnTo>
                    <a:pt x="2369" y="18686"/>
                  </a:lnTo>
                  <a:cubicBezTo>
                    <a:pt x="1837" y="16392"/>
                    <a:pt x="1106" y="13137"/>
                    <a:pt x="176" y="9119"/>
                  </a:cubicBezTo>
                  <a:lnTo>
                    <a:pt x="176" y="9119"/>
                  </a:lnTo>
                  <a:cubicBezTo>
                    <a:pt x="641" y="7826"/>
                    <a:pt x="1138" y="6468"/>
                    <a:pt x="1668" y="5076"/>
                  </a:cubicBezTo>
                  <a:cubicBezTo>
                    <a:pt x="1935" y="4342"/>
                    <a:pt x="2202" y="3608"/>
                    <a:pt x="2469" y="2874"/>
                  </a:cubicBezTo>
                  <a:cubicBezTo>
                    <a:pt x="2602" y="2507"/>
                    <a:pt x="2802" y="2174"/>
                    <a:pt x="3102" y="1907"/>
                  </a:cubicBezTo>
                  <a:cubicBezTo>
                    <a:pt x="3403" y="1673"/>
                    <a:pt x="3770" y="1540"/>
                    <a:pt x="4170" y="1540"/>
                  </a:cubicBezTo>
                  <a:lnTo>
                    <a:pt x="5271" y="1340"/>
                  </a:lnTo>
                  <a:lnTo>
                    <a:pt x="5304" y="1340"/>
                  </a:lnTo>
                  <a:lnTo>
                    <a:pt x="5337" y="1307"/>
                  </a:lnTo>
                  <a:cubicBezTo>
                    <a:pt x="5671" y="639"/>
                    <a:pt x="6338" y="206"/>
                    <a:pt x="7072" y="172"/>
                  </a:cubicBezTo>
                  <a:cubicBezTo>
                    <a:pt x="7113" y="169"/>
                    <a:pt x="7153" y="167"/>
                    <a:pt x="7193" y="167"/>
                  </a:cubicBezTo>
                  <a:cubicBezTo>
                    <a:pt x="7546" y="167"/>
                    <a:pt x="7866" y="296"/>
                    <a:pt x="8106" y="506"/>
                  </a:cubicBezTo>
                  <a:cubicBezTo>
                    <a:pt x="8406" y="706"/>
                    <a:pt x="8606" y="1040"/>
                    <a:pt x="8606" y="1440"/>
                  </a:cubicBezTo>
                  <a:lnTo>
                    <a:pt x="8606" y="1573"/>
                  </a:lnTo>
                  <a:lnTo>
                    <a:pt x="8740" y="1540"/>
                  </a:lnTo>
                  <a:lnTo>
                    <a:pt x="9507" y="1373"/>
                  </a:lnTo>
                  <a:cubicBezTo>
                    <a:pt x="9640" y="1340"/>
                    <a:pt x="9765" y="1323"/>
                    <a:pt x="9886" y="1323"/>
                  </a:cubicBezTo>
                  <a:cubicBezTo>
                    <a:pt x="10007" y="1323"/>
                    <a:pt x="10124" y="1340"/>
                    <a:pt x="10241" y="1373"/>
                  </a:cubicBezTo>
                  <a:cubicBezTo>
                    <a:pt x="10474" y="1507"/>
                    <a:pt x="10708" y="1640"/>
                    <a:pt x="10875" y="1840"/>
                  </a:cubicBezTo>
                  <a:cubicBezTo>
                    <a:pt x="11075" y="2007"/>
                    <a:pt x="11308" y="2174"/>
                    <a:pt x="11508" y="2374"/>
                  </a:cubicBezTo>
                  <a:cubicBezTo>
                    <a:pt x="11909" y="2708"/>
                    <a:pt x="12276" y="3108"/>
                    <a:pt x="12643" y="3541"/>
                  </a:cubicBezTo>
                  <a:cubicBezTo>
                    <a:pt x="13009" y="3908"/>
                    <a:pt x="13310" y="4375"/>
                    <a:pt x="13476" y="4909"/>
                  </a:cubicBezTo>
                  <a:cubicBezTo>
                    <a:pt x="13510" y="5043"/>
                    <a:pt x="13510" y="5176"/>
                    <a:pt x="13476" y="5309"/>
                  </a:cubicBezTo>
                  <a:cubicBezTo>
                    <a:pt x="13319" y="5687"/>
                    <a:pt x="12924" y="5946"/>
                    <a:pt x="12516" y="5946"/>
                  </a:cubicBezTo>
                  <a:cubicBezTo>
                    <a:pt x="12491" y="5946"/>
                    <a:pt x="12467" y="5945"/>
                    <a:pt x="12442" y="5943"/>
                  </a:cubicBezTo>
                  <a:cubicBezTo>
                    <a:pt x="11842" y="5876"/>
                    <a:pt x="11275" y="5610"/>
                    <a:pt x="10808" y="5243"/>
                  </a:cubicBezTo>
                  <a:lnTo>
                    <a:pt x="10741" y="5143"/>
                  </a:lnTo>
                  <a:lnTo>
                    <a:pt x="10674" y="5243"/>
                  </a:lnTo>
                  <a:lnTo>
                    <a:pt x="8907" y="7945"/>
                  </a:lnTo>
                  <a:lnTo>
                    <a:pt x="8673" y="8278"/>
                  </a:lnTo>
                  <a:lnTo>
                    <a:pt x="9040" y="8111"/>
                  </a:lnTo>
                  <a:lnTo>
                    <a:pt x="9106" y="8078"/>
                  </a:lnTo>
                  <a:lnTo>
                    <a:pt x="9106" y="8078"/>
                  </a:lnTo>
                  <a:lnTo>
                    <a:pt x="9107" y="8078"/>
                  </a:lnTo>
                  <a:cubicBezTo>
                    <a:pt x="9107" y="8078"/>
                    <a:pt x="9107" y="8077"/>
                    <a:pt x="9107" y="8077"/>
                  </a:cubicBezTo>
                  <a:lnTo>
                    <a:pt x="9107" y="8077"/>
                  </a:lnTo>
                  <a:lnTo>
                    <a:pt x="10808" y="7211"/>
                  </a:lnTo>
                  <a:cubicBezTo>
                    <a:pt x="11408" y="6977"/>
                    <a:pt x="11975" y="6744"/>
                    <a:pt x="12576" y="6577"/>
                  </a:cubicBezTo>
                  <a:cubicBezTo>
                    <a:pt x="12843" y="6477"/>
                    <a:pt x="13143" y="6410"/>
                    <a:pt x="13443" y="6343"/>
                  </a:cubicBezTo>
                  <a:cubicBezTo>
                    <a:pt x="13476" y="6327"/>
                    <a:pt x="13510" y="6318"/>
                    <a:pt x="13543" y="6318"/>
                  </a:cubicBezTo>
                  <a:cubicBezTo>
                    <a:pt x="13577" y="6318"/>
                    <a:pt x="13610" y="6327"/>
                    <a:pt x="13643" y="6343"/>
                  </a:cubicBezTo>
                  <a:cubicBezTo>
                    <a:pt x="13677" y="6343"/>
                    <a:pt x="13710" y="6377"/>
                    <a:pt x="13743" y="6444"/>
                  </a:cubicBezTo>
                  <a:cubicBezTo>
                    <a:pt x="13810" y="6544"/>
                    <a:pt x="13877" y="6677"/>
                    <a:pt x="13943" y="6810"/>
                  </a:cubicBezTo>
                  <a:cubicBezTo>
                    <a:pt x="14304" y="7893"/>
                    <a:pt x="14568" y="9008"/>
                    <a:pt x="14767" y="10124"/>
                  </a:cubicBezTo>
                  <a:lnTo>
                    <a:pt x="14767" y="10124"/>
                  </a:lnTo>
                  <a:lnTo>
                    <a:pt x="12774" y="12277"/>
                  </a:lnTo>
                  <a:lnTo>
                    <a:pt x="12774" y="12277"/>
                  </a:lnTo>
                  <a:lnTo>
                    <a:pt x="11709" y="11180"/>
                  </a:lnTo>
                  <a:lnTo>
                    <a:pt x="11442" y="10913"/>
                  </a:lnTo>
                  <a:lnTo>
                    <a:pt x="11542" y="11247"/>
                  </a:lnTo>
                  <a:cubicBezTo>
                    <a:pt x="12375" y="14046"/>
                    <a:pt x="13075" y="16478"/>
                    <a:pt x="13674" y="18478"/>
                  </a:cubicBezTo>
                  <a:lnTo>
                    <a:pt x="13674" y="18478"/>
                  </a:lnTo>
                  <a:cubicBezTo>
                    <a:pt x="13509" y="20534"/>
                    <a:pt x="13376" y="22159"/>
                    <a:pt x="13276" y="23256"/>
                  </a:cubicBezTo>
                  <a:cubicBezTo>
                    <a:pt x="13243" y="23823"/>
                    <a:pt x="13210" y="24256"/>
                    <a:pt x="13210" y="24557"/>
                  </a:cubicBezTo>
                  <a:lnTo>
                    <a:pt x="13210" y="24890"/>
                  </a:lnTo>
                  <a:cubicBezTo>
                    <a:pt x="13243" y="24790"/>
                    <a:pt x="13243" y="24690"/>
                    <a:pt x="13243" y="24557"/>
                  </a:cubicBezTo>
                  <a:lnTo>
                    <a:pt x="13376" y="23289"/>
                  </a:lnTo>
                  <a:cubicBezTo>
                    <a:pt x="13476" y="22155"/>
                    <a:pt x="13610" y="20520"/>
                    <a:pt x="13810" y="18485"/>
                  </a:cubicBezTo>
                  <a:lnTo>
                    <a:pt x="13810" y="18452"/>
                  </a:lnTo>
                  <a:cubicBezTo>
                    <a:pt x="13230" y="16520"/>
                    <a:pt x="12557" y="14183"/>
                    <a:pt x="11791" y="11503"/>
                  </a:cubicBezTo>
                  <a:lnTo>
                    <a:pt x="11791" y="11503"/>
                  </a:lnTo>
                  <a:lnTo>
                    <a:pt x="12709" y="12448"/>
                  </a:lnTo>
                  <a:lnTo>
                    <a:pt x="12776" y="12548"/>
                  </a:lnTo>
                  <a:lnTo>
                    <a:pt x="12843" y="12448"/>
                  </a:lnTo>
                  <a:cubicBezTo>
                    <a:pt x="13510" y="11747"/>
                    <a:pt x="14210" y="11013"/>
                    <a:pt x="14911" y="10246"/>
                  </a:cubicBezTo>
                  <a:lnTo>
                    <a:pt x="14944" y="10213"/>
                  </a:lnTo>
                  <a:lnTo>
                    <a:pt x="14944" y="10180"/>
                  </a:lnTo>
                  <a:cubicBezTo>
                    <a:pt x="14777" y="9012"/>
                    <a:pt x="14511" y="7845"/>
                    <a:pt x="14110" y="6744"/>
                  </a:cubicBezTo>
                  <a:cubicBezTo>
                    <a:pt x="14077" y="6610"/>
                    <a:pt x="14010" y="6444"/>
                    <a:pt x="13910" y="6343"/>
                  </a:cubicBezTo>
                  <a:cubicBezTo>
                    <a:pt x="13843" y="6243"/>
                    <a:pt x="13777" y="6177"/>
                    <a:pt x="13677" y="6143"/>
                  </a:cubicBezTo>
                  <a:lnTo>
                    <a:pt x="13410" y="6143"/>
                  </a:lnTo>
                  <a:cubicBezTo>
                    <a:pt x="13110" y="6210"/>
                    <a:pt x="12809" y="6277"/>
                    <a:pt x="12509" y="6377"/>
                  </a:cubicBezTo>
                  <a:cubicBezTo>
                    <a:pt x="11909" y="6577"/>
                    <a:pt x="11308" y="6810"/>
                    <a:pt x="10741" y="7011"/>
                  </a:cubicBezTo>
                  <a:lnTo>
                    <a:pt x="9336" y="7726"/>
                  </a:lnTo>
                  <a:lnTo>
                    <a:pt x="9336" y="7726"/>
                  </a:lnTo>
                  <a:cubicBezTo>
                    <a:pt x="9812" y="6996"/>
                    <a:pt x="10307" y="6230"/>
                    <a:pt x="10803" y="5483"/>
                  </a:cubicBezTo>
                  <a:lnTo>
                    <a:pt x="10803" y="5483"/>
                  </a:lnTo>
                  <a:cubicBezTo>
                    <a:pt x="11284" y="5842"/>
                    <a:pt x="11851" y="6081"/>
                    <a:pt x="12476" y="6143"/>
                  </a:cubicBezTo>
                  <a:cubicBezTo>
                    <a:pt x="12510" y="6147"/>
                    <a:pt x="12544" y="6148"/>
                    <a:pt x="12578" y="6148"/>
                  </a:cubicBezTo>
                  <a:cubicBezTo>
                    <a:pt x="12877" y="6148"/>
                    <a:pt x="13170" y="6019"/>
                    <a:pt x="13410" y="5810"/>
                  </a:cubicBezTo>
                  <a:cubicBezTo>
                    <a:pt x="13543" y="5710"/>
                    <a:pt x="13643" y="5543"/>
                    <a:pt x="13710" y="5409"/>
                  </a:cubicBezTo>
                  <a:cubicBezTo>
                    <a:pt x="13743" y="5209"/>
                    <a:pt x="13743" y="5043"/>
                    <a:pt x="13710" y="4876"/>
                  </a:cubicBezTo>
                  <a:cubicBezTo>
                    <a:pt x="13510" y="4309"/>
                    <a:pt x="13210" y="3808"/>
                    <a:pt x="12809" y="3408"/>
                  </a:cubicBezTo>
                  <a:cubicBezTo>
                    <a:pt x="12442" y="3008"/>
                    <a:pt x="12075" y="2607"/>
                    <a:pt x="11642" y="2241"/>
                  </a:cubicBezTo>
                  <a:cubicBezTo>
                    <a:pt x="11442" y="2040"/>
                    <a:pt x="11242" y="1874"/>
                    <a:pt x="11041" y="1707"/>
                  </a:cubicBezTo>
                  <a:lnTo>
                    <a:pt x="10708" y="1440"/>
                  </a:lnTo>
                  <a:cubicBezTo>
                    <a:pt x="10608" y="1340"/>
                    <a:pt x="10474" y="1273"/>
                    <a:pt x="10341" y="1206"/>
                  </a:cubicBezTo>
                  <a:cubicBezTo>
                    <a:pt x="10207" y="1173"/>
                    <a:pt x="10041" y="1140"/>
                    <a:pt x="9907" y="1140"/>
                  </a:cubicBezTo>
                  <a:cubicBezTo>
                    <a:pt x="9774" y="1173"/>
                    <a:pt x="9607" y="1173"/>
                    <a:pt x="9474" y="1240"/>
                  </a:cubicBezTo>
                  <a:lnTo>
                    <a:pt x="8822" y="1353"/>
                  </a:lnTo>
                  <a:lnTo>
                    <a:pt x="8822" y="1353"/>
                  </a:lnTo>
                  <a:cubicBezTo>
                    <a:pt x="8760" y="952"/>
                    <a:pt x="8569" y="610"/>
                    <a:pt x="8273" y="373"/>
                  </a:cubicBezTo>
                  <a:cubicBezTo>
                    <a:pt x="7973" y="133"/>
                    <a:pt x="7592" y="1"/>
                    <a:pt x="72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921061" y="3397209"/>
              <a:ext cx="51587" cy="68858"/>
            </a:xfrm>
            <a:custGeom>
              <a:avLst/>
              <a:gdLst/>
              <a:ahLst/>
              <a:cxnLst/>
              <a:rect l="l" t="t" r="r" b="b"/>
              <a:pathLst>
                <a:path w="2503" h="3341" extrusionOk="0">
                  <a:moveTo>
                    <a:pt x="2502" y="0"/>
                  </a:moveTo>
                  <a:lnTo>
                    <a:pt x="1802" y="334"/>
                  </a:lnTo>
                  <a:cubicBezTo>
                    <a:pt x="1168" y="634"/>
                    <a:pt x="568" y="967"/>
                    <a:pt x="0" y="1334"/>
                  </a:cubicBezTo>
                  <a:cubicBezTo>
                    <a:pt x="482" y="1182"/>
                    <a:pt x="964" y="992"/>
                    <a:pt x="1446" y="762"/>
                  </a:cubicBezTo>
                  <a:lnTo>
                    <a:pt x="1446" y="762"/>
                  </a:lnTo>
                  <a:cubicBezTo>
                    <a:pt x="1418" y="807"/>
                    <a:pt x="1392" y="853"/>
                    <a:pt x="1368" y="901"/>
                  </a:cubicBezTo>
                  <a:cubicBezTo>
                    <a:pt x="1168" y="1234"/>
                    <a:pt x="1101" y="1635"/>
                    <a:pt x="1135" y="2001"/>
                  </a:cubicBezTo>
                  <a:cubicBezTo>
                    <a:pt x="1168" y="2302"/>
                    <a:pt x="1301" y="2569"/>
                    <a:pt x="1468" y="2835"/>
                  </a:cubicBezTo>
                  <a:cubicBezTo>
                    <a:pt x="1739" y="3197"/>
                    <a:pt x="2010" y="3341"/>
                    <a:pt x="2060" y="3341"/>
                  </a:cubicBezTo>
                  <a:cubicBezTo>
                    <a:pt x="2066" y="3341"/>
                    <a:pt x="2069" y="3339"/>
                    <a:pt x="2069" y="3336"/>
                  </a:cubicBezTo>
                  <a:cubicBezTo>
                    <a:pt x="1902" y="3169"/>
                    <a:pt x="1735" y="2969"/>
                    <a:pt x="1602" y="2735"/>
                  </a:cubicBezTo>
                  <a:cubicBezTo>
                    <a:pt x="1435" y="2502"/>
                    <a:pt x="1368" y="2235"/>
                    <a:pt x="1335" y="1968"/>
                  </a:cubicBezTo>
                  <a:cubicBezTo>
                    <a:pt x="1301" y="1434"/>
                    <a:pt x="1535" y="901"/>
                    <a:pt x="1935" y="534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6817929" y="3236842"/>
              <a:ext cx="94909" cy="115004"/>
            </a:xfrm>
            <a:custGeom>
              <a:avLst/>
              <a:gdLst/>
              <a:ahLst/>
              <a:cxnLst/>
              <a:rect l="l" t="t" r="r" b="b"/>
              <a:pathLst>
                <a:path w="4605" h="5580" extrusionOk="0">
                  <a:moveTo>
                    <a:pt x="4164" y="0"/>
                  </a:moveTo>
                  <a:cubicBezTo>
                    <a:pt x="3936" y="0"/>
                    <a:pt x="3697" y="65"/>
                    <a:pt x="3503" y="176"/>
                  </a:cubicBezTo>
                  <a:cubicBezTo>
                    <a:pt x="3136" y="409"/>
                    <a:pt x="2836" y="709"/>
                    <a:pt x="2636" y="1076"/>
                  </a:cubicBezTo>
                  <a:cubicBezTo>
                    <a:pt x="2403" y="1443"/>
                    <a:pt x="2136" y="1877"/>
                    <a:pt x="1869" y="2310"/>
                  </a:cubicBezTo>
                  <a:cubicBezTo>
                    <a:pt x="1335" y="3211"/>
                    <a:pt x="835" y="4012"/>
                    <a:pt x="501" y="4612"/>
                  </a:cubicBezTo>
                  <a:cubicBezTo>
                    <a:pt x="301" y="4912"/>
                    <a:pt x="134" y="5246"/>
                    <a:pt x="1" y="5579"/>
                  </a:cubicBezTo>
                  <a:cubicBezTo>
                    <a:pt x="234" y="5313"/>
                    <a:pt x="435" y="5012"/>
                    <a:pt x="635" y="4712"/>
                  </a:cubicBezTo>
                  <a:cubicBezTo>
                    <a:pt x="1002" y="4112"/>
                    <a:pt x="1502" y="3311"/>
                    <a:pt x="2036" y="2444"/>
                  </a:cubicBezTo>
                  <a:cubicBezTo>
                    <a:pt x="2603" y="1577"/>
                    <a:pt x="3003" y="676"/>
                    <a:pt x="3570" y="342"/>
                  </a:cubicBezTo>
                  <a:cubicBezTo>
                    <a:pt x="3804" y="209"/>
                    <a:pt x="4037" y="109"/>
                    <a:pt x="4304" y="109"/>
                  </a:cubicBezTo>
                  <a:lnTo>
                    <a:pt x="4604" y="109"/>
                  </a:lnTo>
                  <a:cubicBezTo>
                    <a:pt x="4504" y="42"/>
                    <a:pt x="4404" y="9"/>
                    <a:pt x="4304" y="9"/>
                  </a:cubicBezTo>
                  <a:cubicBezTo>
                    <a:pt x="4258" y="3"/>
                    <a:pt x="4211" y="0"/>
                    <a:pt x="41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6751255" y="3233586"/>
              <a:ext cx="58450" cy="118260"/>
            </a:xfrm>
            <a:custGeom>
              <a:avLst/>
              <a:gdLst/>
              <a:ahLst/>
              <a:cxnLst/>
              <a:rect l="l" t="t" r="r" b="b"/>
              <a:pathLst>
                <a:path w="2836" h="5738" extrusionOk="0">
                  <a:moveTo>
                    <a:pt x="2836" y="0"/>
                  </a:moveTo>
                  <a:cubicBezTo>
                    <a:pt x="2635" y="234"/>
                    <a:pt x="2469" y="500"/>
                    <a:pt x="2302" y="801"/>
                  </a:cubicBezTo>
                  <a:cubicBezTo>
                    <a:pt x="2035" y="1301"/>
                    <a:pt x="1635" y="1968"/>
                    <a:pt x="1234" y="2769"/>
                  </a:cubicBezTo>
                  <a:cubicBezTo>
                    <a:pt x="868" y="3603"/>
                    <a:pt x="534" y="4303"/>
                    <a:pt x="300" y="4837"/>
                  </a:cubicBezTo>
                  <a:cubicBezTo>
                    <a:pt x="167" y="5137"/>
                    <a:pt x="67" y="5404"/>
                    <a:pt x="0" y="5737"/>
                  </a:cubicBezTo>
                  <a:cubicBezTo>
                    <a:pt x="167" y="5471"/>
                    <a:pt x="334" y="5170"/>
                    <a:pt x="434" y="4870"/>
                  </a:cubicBezTo>
                  <a:lnTo>
                    <a:pt x="1435" y="2869"/>
                  </a:lnTo>
                  <a:cubicBezTo>
                    <a:pt x="1802" y="2102"/>
                    <a:pt x="2168" y="1434"/>
                    <a:pt x="2435" y="834"/>
                  </a:cubicBezTo>
                  <a:cubicBezTo>
                    <a:pt x="2602" y="567"/>
                    <a:pt x="2736" y="300"/>
                    <a:pt x="28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6506512" y="4168558"/>
              <a:ext cx="89386" cy="250267"/>
            </a:xfrm>
            <a:custGeom>
              <a:avLst/>
              <a:gdLst/>
              <a:ahLst/>
              <a:cxnLst/>
              <a:rect l="l" t="t" r="r" b="b"/>
              <a:pathLst>
                <a:path w="4337" h="12143" extrusionOk="0">
                  <a:moveTo>
                    <a:pt x="4337" y="1"/>
                  </a:moveTo>
                  <a:cubicBezTo>
                    <a:pt x="4236" y="134"/>
                    <a:pt x="4136" y="301"/>
                    <a:pt x="4103" y="468"/>
                  </a:cubicBezTo>
                  <a:cubicBezTo>
                    <a:pt x="3970" y="768"/>
                    <a:pt x="3769" y="1202"/>
                    <a:pt x="3536" y="1735"/>
                  </a:cubicBezTo>
                  <a:cubicBezTo>
                    <a:pt x="3102" y="2803"/>
                    <a:pt x="2502" y="4304"/>
                    <a:pt x="1901" y="6005"/>
                  </a:cubicBezTo>
                  <a:cubicBezTo>
                    <a:pt x="1334" y="7673"/>
                    <a:pt x="834" y="9207"/>
                    <a:pt x="500" y="10308"/>
                  </a:cubicBezTo>
                  <a:cubicBezTo>
                    <a:pt x="334" y="10875"/>
                    <a:pt x="200" y="11342"/>
                    <a:pt x="100" y="11643"/>
                  </a:cubicBezTo>
                  <a:cubicBezTo>
                    <a:pt x="67" y="11809"/>
                    <a:pt x="33" y="11976"/>
                    <a:pt x="0" y="12143"/>
                  </a:cubicBezTo>
                  <a:cubicBezTo>
                    <a:pt x="100" y="12009"/>
                    <a:pt x="134" y="11843"/>
                    <a:pt x="200" y="11676"/>
                  </a:cubicBezTo>
                  <a:cubicBezTo>
                    <a:pt x="300" y="11342"/>
                    <a:pt x="467" y="10875"/>
                    <a:pt x="634" y="10375"/>
                  </a:cubicBezTo>
                  <a:cubicBezTo>
                    <a:pt x="1001" y="9274"/>
                    <a:pt x="1501" y="7740"/>
                    <a:pt x="2102" y="6072"/>
                  </a:cubicBezTo>
                  <a:cubicBezTo>
                    <a:pt x="2702" y="4404"/>
                    <a:pt x="3269" y="2870"/>
                    <a:pt x="3703" y="1802"/>
                  </a:cubicBezTo>
                  <a:lnTo>
                    <a:pt x="4170" y="501"/>
                  </a:lnTo>
                  <a:cubicBezTo>
                    <a:pt x="4236" y="334"/>
                    <a:pt x="4270" y="168"/>
                    <a:pt x="43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6353874" y="4285438"/>
              <a:ext cx="528708" cy="436582"/>
            </a:xfrm>
            <a:custGeom>
              <a:avLst/>
              <a:gdLst/>
              <a:ahLst/>
              <a:cxnLst/>
              <a:rect l="l" t="t" r="r" b="b"/>
              <a:pathLst>
                <a:path w="25653" h="21183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lnTo>
                    <a:pt x="101" y="468"/>
                  </a:lnTo>
                  <a:cubicBezTo>
                    <a:pt x="168" y="801"/>
                    <a:pt x="268" y="1235"/>
                    <a:pt x="434" y="1835"/>
                  </a:cubicBezTo>
                  <a:cubicBezTo>
                    <a:pt x="735" y="3003"/>
                    <a:pt x="1235" y="4671"/>
                    <a:pt x="1869" y="6739"/>
                  </a:cubicBezTo>
                  <a:cubicBezTo>
                    <a:pt x="2202" y="7773"/>
                    <a:pt x="2536" y="8907"/>
                    <a:pt x="2903" y="10108"/>
                  </a:cubicBezTo>
                  <a:cubicBezTo>
                    <a:pt x="3303" y="11342"/>
                    <a:pt x="3637" y="12676"/>
                    <a:pt x="4170" y="13977"/>
                  </a:cubicBezTo>
                  <a:cubicBezTo>
                    <a:pt x="4704" y="15378"/>
                    <a:pt x="5471" y="16713"/>
                    <a:pt x="6405" y="17880"/>
                  </a:cubicBezTo>
                  <a:cubicBezTo>
                    <a:pt x="7406" y="19181"/>
                    <a:pt x="8740" y="20182"/>
                    <a:pt x="10275" y="20749"/>
                  </a:cubicBezTo>
                  <a:cubicBezTo>
                    <a:pt x="11075" y="21049"/>
                    <a:pt x="11876" y="21182"/>
                    <a:pt x="12710" y="21182"/>
                  </a:cubicBezTo>
                  <a:cubicBezTo>
                    <a:pt x="13510" y="21149"/>
                    <a:pt x="14311" y="21049"/>
                    <a:pt x="15078" y="20849"/>
                  </a:cubicBezTo>
                  <a:cubicBezTo>
                    <a:pt x="16546" y="20449"/>
                    <a:pt x="17947" y="19881"/>
                    <a:pt x="19248" y="19114"/>
                  </a:cubicBezTo>
                  <a:cubicBezTo>
                    <a:pt x="20415" y="18414"/>
                    <a:pt x="21483" y="17546"/>
                    <a:pt x="22417" y="16546"/>
                  </a:cubicBezTo>
                  <a:cubicBezTo>
                    <a:pt x="23217" y="15678"/>
                    <a:pt x="23851" y="14644"/>
                    <a:pt x="24251" y="13510"/>
                  </a:cubicBezTo>
                  <a:cubicBezTo>
                    <a:pt x="24585" y="12610"/>
                    <a:pt x="24852" y="11676"/>
                    <a:pt x="25052" y="10708"/>
                  </a:cubicBezTo>
                  <a:cubicBezTo>
                    <a:pt x="25219" y="9874"/>
                    <a:pt x="25319" y="9107"/>
                    <a:pt x="25419" y="8540"/>
                  </a:cubicBezTo>
                  <a:cubicBezTo>
                    <a:pt x="25486" y="7940"/>
                    <a:pt x="25552" y="7473"/>
                    <a:pt x="25619" y="7139"/>
                  </a:cubicBezTo>
                  <a:cubicBezTo>
                    <a:pt x="25619" y="7006"/>
                    <a:pt x="25652" y="6906"/>
                    <a:pt x="25652" y="6805"/>
                  </a:cubicBezTo>
                  <a:lnTo>
                    <a:pt x="25652" y="6805"/>
                  </a:lnTo>
                  <a:lnTo>
                    <a:pt x="25552" y="7172"/>
                  </a:lnTo>
                  <a:cubicBezTo>
                    <a:pt x="25519" y="7506"/>
                    <a:pt x="25452" y="7940"/>
                    <a:pt x="25319" y="8540"/>
                  </a:cubicBezTo>
                  <a:cubicBezTo>
                    <a:pt x="25219" y="9140"/>
                    <a:pt x="25085" y="9874"/>
                    <a:pt x="24919" y="10708"/>
                  </a:cubicBezTo>
                  <a:cubicBezTo>
                    <a:pt x="24718" y="11642"/>
                    <a:pt x="24452" y="12576"/>
                    <a:pt x="24118" y="13477"/>
                  </a:cubicBezTo>
                  <a:cubicBezTo>
                    <a:pt x="23684" y="14578"/>
                    <a:pt x="23051" y="15578"/>
                    <a:pt x="22283" y="16446"/>
                  </a:cubicBezTo>
                  <a:cubicBezTo>
                    <a:pt x="21349" y="17446"/>
                    <a:pt x="20282" y="18280"/>
                    <a:pt x="19148" y="18947"/>
                  </a:cubicBezTo>
                  <a:cubicBezTo>
                    <a:pt x="17847" y="19681"/>
                    <a:pt x="16479" y="20248"/>
                    <a:pt x="15045" y="20649"/>
                  </a:cubicBezTo>
                  <a:cubicBezTo>
                    <a:pt x="14278" y="20849"/>
                    <a:pt x="13477" y="20949"/>
                    <a:pt x="12710" y="20949"/>
                  </a:cubicBezTo>
                  <a:cubicBezTo>
                    <a:pt x="11909" y="20949"/>
                    <a:pt x="11109" y="20815"/>
                    <a:pt x="10342" y="20549"/>
                  </a:cubicBezTo>
                  <a:cubicBezTo>
                    <a:pt x="8874" y="19982"/>
                    <a:pt x="7573" y="19014"/>
                    <a:pt x="6572" y="17747"/>
                  </a:cubicBezTo>
                  <a:cubicBezTo>
                    <a:pt x="5638" y="16579"/>
                    <a:pt x="4904" y="15312"/>
                    <a:pt x="4371" y="13911"/>
                  </a:cubicBezTo>
                  <a:cubicBezTo>
                    <a:pt x="3804" y="12610"/>
                    <a:pt x="3503" y="11275"/>
                    <a:pt x="3103" y="10074"/>
                  </a:cubicBezTo>
                  <a:cubicBezTo>
                    <a:pt x="2736" y="8840"/>
                    <a:pt x="2369" y="7739"/>
                    <a:pt x="2036" y="6705"/>
                  </a:cubicBezTo>
                  <a:cubicBezTo>
                    <a:pt x="1368" y="4637"/>
                    <a:pt x="868" y="2969"/>
                    <a:pt x="535" y="1802"/>
                  </a:cubicBezTo>
                  <a:cubicBezTo>
                    <a:pt x="368" y="1235"/>
                    <a:pt x="234" y="801"/>
                    <a:pt x="134" y="468"/>
                  </a:cubicBezTo>
                  <a:cubicBezTo>
                    <a:pt x="101" y="334"/>
                    <a:pt x="68" y="201"/>
                    <a:pt x="68" y="134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4971334" y="4101761"/>
              <a:ext cx="317641" cy="194703"/>
            </a:xfrm>
            <a:custGeom>
              <a:avLst/>
              <a:gdLst/>
              <a:ahLst/>
              <a:cxnLst/>
              <a:rect l="l" t="t" r="r" b="b"/>
              <a:pathLst>
                <a:path w="15412" h="9447" extrusionOk="0">
                  <a:moveTo>
                    <a:pt x="7500" y="1"/>
                  </a:moveTo>
                  <a:cubicBezTo>
                    <a:pt x="5461" y="1"/>
                    <a:pt x="3394" y="745"/>
                    <a:pt x="1735" y="2341"/>
                  </a:cubicBezTo>
                  <a:cubicBezTo>
                    <a:pt x="801" y="3275"/>
                    <a:pt x="1" y="4643"/>
                    <a:pt x="434" y="5877"/>
                  </a:cubicBezTo>
                  <a:cubicBezTo>
                    <a:pt x="808" y="7155"/>
                    <a:pt x="2231" y="7822"/>
                    <a:pt x="3560" y="7822"/>
                  </a:cubicBezTo>
                  <a:cubicBezTo>
                    <a:pt x="3653" y="7822"/>
                    <a:pt x="3745" y="7818"/>
                    <a:pt x="3837" y="7812"/>
                  </a:cubicBezTo>
                  <a:cubicBezTo>
                    <a:pt x="5238" y="7712"/>
                    <a:pt x="6539" y="7078"/>
                    <a:pt x="7873" y="6578"/>
                  </a:cubicBezTo>
                  <a:cubicBezTo>
                    <a:pt x="8704" y="6287"/>
                    <a:pt x="9614" y="6060"/>
                    <a:pt x="10488" y="6060"/>
                  </a:cubicBezTo>
                  <a:cubicBezTo>
                    <a:pt x="11016" y="6060"/>
                    <a:pt x="11532" y="6143"/>
                    <a:pt x="12009" y="6344"/>
                  </a:cubicBezTo>
                  <a:cubicBezTo>
                    <a:pt x="13243" y="6878"/>
                    <a:pt x="14044" y="8145"/>
                    <a:pt x="14444" y="9446"/>
                  </a:cubicBezTo>
                  <a:lnTo>
                    <a:pt x="15412" y="5610"/>
                  </a:lnTo>
                  <a:cubicBezTo>
                    <a:pt x="14164" y="2035"/>
                    <a:pt x="10871" y="1"/>
                    <a:pt x="7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5068964" y="4079606"/>
              <a:ext cx="472319" cy="348103"/>
            </a:xfrm>
            <a:custGeom>
              <a:avLst/>
              <a:gdLst/>
              <a:ahLst/>
              <a:cxnLst/>
              <a:rect l="l" t="t" r="r" b="b"/>
              <a:pathLst>
                <a:path w="22917" h="16890" extrusionOk="0">
                  <a:moveTo>
                    <a:pt x="7466" y="0"/>
                  </a:moveTo>
                  <a:cubicBezTo>
                    <a:pt x="4928" y="0"/>
                    <a:pt x="2385" y="528"/>
                    <a:pt x="0" y="1582"/>
                  </a:cubicBezTo>
                  <a:cubicBezTo>
                    <a:pt x="2502" y="1682"/>
                    <a:pt x="4804" y="3049"/>
                    <a:pt x="6138" y="5184"/>
                  </a:cubicBezTo>
                  <a:cubicBezTo>
                    <a:pt x="7272" y="7052"/>
                    <a:pt x="7506" y="9354"/>
                    <a:pt x="8440" y="11322"/>
                  </a:cubicBezTo>
                  <a:cubicBezTo>
                    <a:pt x="10094" y="14831"/>
                    <a:pt x="13575" y="16890"/>
                    <a:pt x="17228" y="16890"/>
                  </a:cubicBezTo>
                  <a:cubicBezTo>
                    <a:pt x="18436" y="16890"/>
                    <a:pt x="19663" y="16665"/>
                    <a:pt x="20849" y="16192"/>
                  </a:cubicBezTo>
                  <a:cubicBezTo>
                    <a:pt x="22917" y="14224"/>
                    <a:pt x="22817" y="10821"/>
                    <a:pt x="21783" y="8153"/>
                  </a:cubicBezTo>
                  <a:cubicBezTo>
                    <a:pt x="20748" y="5484"/>
                    <a:pt x="18514" y="3450"/>
                    <a:pt x="15978" y="2115"/>
                  </a:cubicBezTo>
                  <a:cubicBezTo>
                    <a:pt x="13316" y="704"/>
                    <a:pt x="10395" y="0"/>
                    <a:pt x="746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5279330" y="3469323"/>
              <a:ext cx="308697" cy="700637"/>
            </a:xfrm>
            <a:custGeom>
              <a:avLst/>
              <a:gdLst/>
              <a:ahLst/>
              <a:cxnLst/>
              <a:rect l="l" t="t" r="r" b="b"/>
              <a:pathLst>
                <a:path w="14978" h="33995" extrusionOk="0">
                  <a:moveTo>
                    <a:pt x="10008" y="1"/>
                  </a:moveTo>
                  <a:cubicBezTo>
                    <a:pt x="8696" y="1"/>
                    <a:pt x="7350" y="465"/>
                    <a:pt x="6305" y="1271"/>
                  </a:cubicBezTo>
                  <a:cubicBezTo>
                    <a:pt x="4404" y="2705"/>
                    <a:pt x="3270" y="4974"/>
                    <a:pt x="2436" y="7242"/>
                  </a:cubicBezTo>
                  <a:cubicBezTo>
                    <a:pt x="668" y="12246"/>
                    <a:pt x="1" y="17750"/>
                    <a:pt x="1468" y="22853"/>
                  </a:cubicBezTo>
                  <a:cubicBezTo>
                    <a:pt x="2936" y="27924"/>
                    <a:pt x="6405" y="32460"/>
                    <a:pt x="11475" y="33995"/>
                  </a:cubicBezTo>
                  <a:lnTo>
                    <a:pt x="11642" y="33995"/>
                  </a:lnTo>
                  <a:cubicBezTo>
                    <a:pt x="13911" y="31293"/>
                    <a:pt x="14211" y="26990"/>
                    <a:pt x="13877" y="23454"/>
                  </a:cubicBezTo>
                  <a:cubicBezTo>
                    <a:pt x="13544" y="19918"/>
                    <a:pt x="12743" y="16382"/>
                    <a:pt x="13277" y="12879"/>
                  </a:cubicBezTo>
                  <a:cubicBezTo>
                    <a:pt x="13610" y="10811"/>
                    <a:pt x="14411" y="8843"/>
                    <a:pt x="14678" y="6775"/>
                  </a:cubicBezTo>
                  <a:cubicBezTo>
                    <a:pt x="14978" y="4707"/>
                    <a:pt x="14578" y="2339"/>
                    <a:pt x="12977" y="1004"/>
                  </a:cubicBezTo>
                  <a:cubicBezTo>
                    <a:pt x="12135" y="313"/>
                    <a:pt x="11083" y="1"/>
                    <a:pt x="100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5240151" y="4116312"/>
              <a:ext cx="301833" cy="510139"/>
            </a:xfrm>
            <a:custGeom>
              <a:avLst/>
              <a:gdLst/>
              <a:ahLst/>
              <a:cxnLst/>
              <a:rect l="l" t="t" r="r" b="b"/>
              <a:pathLst>
                <a:path w="14645" h="2475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67"/>
                    <a:pt x="200" y="101"/>
                    <a:pt x="300" y="167"/>
                  </a:cubicBezTo>
                  <a:lnTo>
                    <a:pt x="1101" y="534"/>
                  </a:lnTo>
                  <a:cubicBezTo>
                    <a:pt x="1435" y="701"/>
                    <a:pt x="1868" y="935"/>
                    <a:pt x="2335" y="1202"/>
                  </a:cubicBezTo>
                  <a:cubicBezTo>
                    <a:pt x="2836" y="1435"/>
                    <a:pt x="3369" y="1802"/>
                    <a:pt x="3936" y="2169"/>
                  </a:cubicBezTo>
                  <a:cubicBezTo>
                    <a:pt x="6905" y="4204"/>
                    <a:pt x="9340" y="6906"/>
                    <a:pt x="11108" y="10041"/>
                  </a:cubicBezTo>
                  <a:cubicBezTo>
                    <a:pt x="13210" y="13744"/>
                    <a:pt x="13810" y="17613"/>
                    <a:pt x="14210" y="20315"/>
                  </a:cubicBezTo>
                  <a:cubicBezTo>
                    <a:pt x="14411" y="21683"/>
                    <a:pt x="14511" y="22817"/>
                    <a:pt x="14544" y="23551"/>
                  </a:cubicBezTo>
                  <a:lnTo>
                    <a:pt x="14611" y="24452"/>
                  </a:lnTo>
                  <a:cubicBezTo>
                    <a:pt x="14611" y="24552"/>
                    <a:pt x="14611" y="24652"/>
                    <a:pt x="14644" y="24752"/>
                  </a:cubicBezTo>
                  <a:cubicBezTo>
                    <a:pt x="14644" y="24652"/>
                    <a:pt x="14644" y="24552"/>
                    <a:pt x="14644" y="24452"/>
                  </a:cubicBezTo>
                  <a:lnTo>
                    <a:pt x="14644" y="23551"/>
                  </a:lnTo>
                  <a:cubicBezTo>
                    <a:pt x="14611" y="22784"/>
                    <a:pt x="14511" y="21650"/>
                    <a:pt x="14344" y="20282"/>
                  </a:cubicBezTo>
                  <a:cubicBezTo>
                    <a:pt x="14144" y="18681"/>
                    <a:pt x="13843" y="17080"/>
                    <a:pt x="13477" y="15512"/>
                  </a:cubicBezTo>
                  <a:cubicBezTo>
                    <a:pt x="13010" y="13577"/>
                    <a:pt x="12276" y="11709"/>
                    <a:pt x="11275" y="9974"/>
                  </a:cubicBezTo>
                  <a:cubicBezTo>
                    <a:pt x="9507" y="6806"/>
                    <a:pt x="7005" y="4104"/>
                    <a:pt x="4003" y="2069"/>
                  </a:cubicBezTo>
                  <a:cubicBezTo>
                    <a:pt x="3403" y="1669"/>
                    <a:pt x="2869" y="1368"/>
                    <a:pt x="2402" y="1101"/>
                  </a:cubicBezTo>
                  <a:cubicBezTo>
                    <a:pt x="1902" y="835"/>
                    <a:pt x="1468" y="634"/>
                    <a:pt x="1134" y="468"/>
                  </a:cubicBezTo>
                  <a:lnTo>
                    <a:pt x="300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5722754" y="3951308"/>
              <a:ext cx="312839" cy="210078"/>
            </a:xfrm>
            <a:custGeom>
              <a:avLst/>
              <a:gdLst/>
              <a:ahLst/>
              <a:cxnLst/>
              <a:rect l="l" t="t" r="r" b="b"/>
              <a:pathLst>
                <a:path w="15179" h="10193" extrusionOk="0">
                  <a:moveTo>
                    <a:pt x="1057" y="3708"/>
                  </a:moveTo>
                  <a:lnTo>
                    <a:pt x="1057" y="3708"/>
                  </a:lnTo>
                  <a:cubicBezTo>
                    <a:pt x="680" y="3758"/>
                    <a:pt x="320" y="3885"/>
                    <a:pt x="1" y="4104"/>
                  </a:cubicBezTo>
                  <a:lnTo>
                    <a:pt x="1057" y="3708"/>
                  </a:lnTo>
                  <a:close/>
                  <a:moveTo>
                    <a:pt x="10942" y="1"/>
                  </a:moveTo>
                  <a:lnTo>
                    <a:pt x="1057" y="3708"/>
                  </a:lnTo>
                  <a:lnTo>
                    <a:pt x="1057" y="3708"/>
                  </a:lnTo>
                  <a:cubicBezTo>
                    <a:pt x="1182" y="3691"/>
                    <a:pt x="1310" y="3683"/>
                    <a:pt x="1438" y="3683"/>
                  </a:cubicBezTo>
                  <a:cubicBezTo>
                    <a:pt x="2211" y="3683"/>
                    <a:pt x="3015" y="3976"/>
                    <a:pt x="3637" y="4437"/>
                  </a:cubicBezTo>
                  <a:cubicBezTo>
                    <a:pt x="4671" y="5171"/>
                    <a:pt x="5371" y="6339"/>
                    <a:pt x="6139" y="7373"/>
                  </a:cubicBezTo>
                  <a:cubicBezTo>
                    <a:pt x="6906" y="8440"/>
                    <a:pt x="7773" y="9508"/>
                    <a:pt x="9007" y="9975"/>
                  </a:cubicBezTo>
                  <a:cubicBezTo>
                    <a:pt x="9404" y="10124"/>
                    <a:pt x="9817" y="10193"/>
                    <a:pt x="10231" y="10193"/>
                  </a:cubicBezTo>
                  <a:cubicBezTo>
                    <a:pt x="12044" y="10193"/>
                    <a:pt x="13874" y="8865"/>
                    <a:pt x="14445" y="7073"/>
                  </a:cubicBezTo>
                  <a:cubicBezTo>
                    <a:pt x="15145" y="4871"/>
                    <a:pt x="15178" y="2536"/>
                    <a:pt x="10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5585945" y="3890468"/>
              <a:ext cx="427657" cy="277699"/>
            </a:xfrm>
            <a:custGeom>
              <a:avLst/>
              <a:gdLst/>
              <a:ahLst/>
              <a:cxnLst/>
              <a:rect l="l" t="t" r="r" b="b"/>
              <a:pathLst>
                <a:path w="20750" h="13474" extrusionOk="0">
                  <a:moveTo>
                    <a:pt x="20711" y="5670"/>
                  </a:moveTo>
                  <a:cubicBezTo>
                    <a:pt x="20724" y="5698"/>
                    <a:pt x="20737" y="5727"/>
                    <a:pt x="20749" y="5755"/>
                  </a:cubicBezTo>
                  <a:lnTo>
                    <a:pt x="20749" y="5722"/>
                  </a:lnTo>
                  <a:cubicBezTo>
                    <a:pt x="20737" y="5704"/>
                    <a:pt x="20724" y="5687"/>
                    <a:pt x="20711" y="5670"/>
                  </a:cubicBezTo>
                  <a:close/>
                  <a:moveTo>
                    <a:pt x="7635" y="0"/>
                  </a:moveTo>
                  <a:cubicBezTo>
                    <a:pt x="5906" y="0"/>
                    <a:pt x="4123" y="213"/>
                    <a:pt x="2770" y="1285"/>
                  </a:cubicBezTo>
                  <a:cubicBezTo>
                    <a:pt x="1369" y="2386"/>
                    <a:pt x="735" y="4254"/>
                    <a:pt x="368" y="6022"/>
                  </a:cubicBezTo>
                  <a:cubicBezTo>
                    <a:pt x="68" y="7223"/>
                    <a:pt x="1" y="8490"/>
                    <a:pt x="134" y="9724"/>
                  </a:cubicBezTo>
                  <a:cubicBezTo>
                    <a:pt x="268" y="10959"/>
                    <a:pt x="935" y="12093"/>
                    <a:pt x="1936" y="12860"/>
                  </a:cubicBezTo>
                  <a:cubicBezTo>
                    <a:pt x="2580" y="13285"/>
                    <a:pt x="3333" y="13474"/>
                    <a:pt x="4104" y="13474"/>
                  </a:cubicBezTo>
                  <a:cubicBezTo>
                    <a:pt x="5207" y="13474"/>
                    <a:pt x="6350" y="13088"/>
                    <a:pt x="7273" y="12460"/>
                  </a:cubicBezTo>
                  <a:cubicBezTo>
                    <a:pt x="8841" y="11392"/>
                    <a:pt x="9908" y="9825"/>
                    <a:pt x="11042" y="8290"/>
                  </a:cubicBezTo>
                  <a:cubicBezTo>
                    <a:pt x="12176" y="6789"/>
                    <a:pt x="13444" y="5288"/>
                    <a:pt x="15178" y="4521"/>
                  </a:cubicBezTo>
                  <a:cubicBezTo>
                    <a:pt x="15740" y="4272"/>
                    <a:pt x="16407" y="4150"/>
                    <a:pt x="17089" y="4150"/>
                  </a:cubicBezTo>
                  <a:cubicBezTo>
                    <a:pt x="18489" y="4150"/>
                    <a:pt x="19955" y="4666"/>
                    <a:pt x="20711" y="5670"/>
                  </a:cubicBezTo>
                  <a:lnTo>
                    <a:pt x="20711" y="5670"/>
                  </a:lnTo>
                  <a:cubicBezTo>
                    <a:pt x="19756" y="3574"/>
                    <a:pt x="17584" y="1875"/>
                    <a:pt x="15412" y="1085"/>
                  </a:cubicBezTo>
                  <a:cubicBezTo>
                    <a:pt x="13244" y="284"/>
                    <a:pt x="10909" y="84"/>
                    <a:pt x="8574" y="18"/>
                  </a:cubicBezTo>
                  <a:cubicBezTo>
                    <a:pt x="8264" y="7"/>
                    <a:pt x="7950" y="0"/>
                    <a:pt x="76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5614140" y="3900443"/>
              <a:ext cx="222773" cy="656573"/>
            </a:xfrm>
            <a:custGeom>
              <a:avLst/>
              <a:gdLst/>
              <a:ahLst/>
              <a:cxnLst/>
              <a:rect l="l" t="t" r="r" b="b"/>
              <a:pathLst>
                <a:path w="10809" h="31857" extrusionOk="0">
                  <a:moveTo>
                    <a:pt x="10808" y="1"/>
                  </a:moveTo>
                  <a:lnTo>
                    <a:pt x="10541" y="67"/>
                  </a:lnTo>
                  <a:lnTo>
                    <a:pt x="10141" y="234"/>
                  </a:lnTo>
                  <a:cubicBezTo>
                    <a:pt x="9974" y="267"/>
                    <a:pt x="9774" y="367"/>
                    <a:pt x="9574" y="468"/>
                  </a:cubicBezTo>
                  <a:cubicBezTo>
                    <a:pt x="8407" y="1001"/>
                    <a:pt x="7306" y="1702"/>
                    <a:pt x="6338" y="2602"/>
                  </a:cubicBezTo>
                  <a:cubicBezTo>
                    <a:pt x="5671" y="3203"/>
                    <a:pt x="5071" y="3837"/>
                    <a:pt x="4537" y="4537"/>
                  </a:cubicBezTo>
                  <a:cubicBezTo>
                    <a:pt x="3903" y="5371"/>
                    <a:pt x="3336" y="6238"/>
                    <a:pt x="2869" y="7139"/>
                  </a:cubicBezTo>
                  <a:cubicBezTo>
                    <a:pt x="2336" y="8140"/>
                    <a:pt x="1869" y="9174"/>
                    <a:pt x="1535" y="10275"/>
                  </a:cubicBezTo>
                  <a:cubicBezTo>
                    <a:pt x="1201" y="11442"/>
                    <a:pt x="968" y="12643"/>
                    <a:pt x="834" y="13844"/>
                  </a:cubicBezTo>
                  <a:cubicBezTo>
                    <a:pt x="501" y="16312"/>
                    <a:pt x="334" y="18681"/>
                    <a:pt x="234" y="20849"/>
                  </a:cubicBezTo>
                  <a:cubicBezTo>
                    <a:pt x="134" y="22984"/>
                    <a:pt x="67" y="24918"/>
                    <a:pt x="34" y="26553"/>
                  </a:cubicBezTo>
                  <a:cubicBezTo>
                    <a:pt x="1" y="28187"/>
                    <a:pt x="1" y="29522"/>
                    <a:pt x="1" y="30422"/>
                  </a:cubicBezTo>
                  <a:lnTo>
                    <a:pt x="1" y="31490"/>
                  </a:lnTo>
                  <a:lnTo>
                    <a:pt x="1" y="31757"/>
                  </a:lnTo>
                  <a:cubicBezTo>
                    <a:pt x="1" y="31790"/>
                    <a:pt x="1" y="31823"/>
                    <a:pt x="34" y="31857"/>
                  </a:cubicBezTo>
                  <a:cubicBezTo>
                    <a:pt x="34" y="31823"/>
                    <a:pt x="34" y="31790"/>
                    <a:pt x="34" y="31757"/>
                  </a:cubicBezTo>
                  <a:lnTo>
                    <a:pt x="34" y="31490"/>
                  </a:lnTo>
                  <a:cubicBezTo>
                    <a:pt x="34" y="31223"/>
                    <a:pt x="34" y="30889"/>
                    <a:pt x="67" y="30422"/>
                  </a:cubicBezTo>
                  <a:cubicBezTo>
                    <a:pt x="67" y="29522"/>
                    <a:pt x="134" y="28187"/>
                    <a:pt x="167" y="26586"/>
                  </a:cubicBezTo>
                  <a:cubicBezTo>
                    <a:pt x="201" y="24952"/>
                    <a:pt x="267" y="22984"/>
                    <a:pt x="401" y="20849"/>
                  </a:cubicBezTo>
                  <a:cubicBezTo>
                    <a:pt x="534" y="18681"/>
                    <a:pt x="668" y="16312"/>
                    <a:pt x="1001" y="13877"/>
                  </a:cubicBezTo>
                  <a:cubicBezTo>
                    <a:pt x="1135" y="12676"/>
                    <a:pt x="1368" y="11475"/>
                    <a:pt x="1702" y="10308"/>
                  </a:cubicBezTo>
                  <a:cubicBezTo>
                    <a:pt x="2035" y="9240"/>
                    <a:pt x="2469" y="8206"/>
                    <a:pt x="3003" y="7206"/>
                  </a:cubicBezTo>
                  <a:cubicBezTo>
                    <a:pt x="3470" y="6305"/>
                    <a:pt x="4037" y="5471"/>
                    <a:pt x="4637" y="4637"/>
                  </a:cubicBezTo>
                  <a:cubicBezTo>
                    <a:pt x="5171" y="3937"/>
                    <a:pt x="5771" y="3303"/>
                    <a:pt x="6438" y="2702"/>
                  </a:cubicBezTo>
                  <a:cubicBezTo>
                    <a:pt x="7372" y="1802"/>
                    <a:pt x="8440" y="1101"/>
                    <a:pt x="9607" y="534"/>
                  </a:cubicBezTo>
                  <a:cubicBezTo>
                    <a:pt x="9808" y="434"/>
                    <a:pt x="9974" y="334"/>
                    <a:pt x="10141" y="267"/>
                  </a:cubicBezTo>
                  <a:lnTo>
                    <a:pt x="10575" y="101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5454639" y="3636449"/>
              <a:ext cx="145094" cy="959766"/>
            </a:xfrm>
            <a:custGeom>
              <a:avLst/>
              <a:gdLst/>
              <a:ahLst/>
              <a:cxnLst/>
              <a:rect l="l" t="t" r="r" b="b"/>
              <a:pathLst>
                <a:path w="7040" h="46568" extrusionOk="0">
                  <a:moveTo>
                    <a:pt x="601" y="0"/>
                  </a:moveTo>
                  <a:cubicBezTo>
                    <a:pt x="601" y="100"/>
                    <a:pt x="601" y="201"/>
                    <a:pt x="568" y="367"/>
                  </a:cubicBezTo>
                  <a:cubicBezTo>
                    <a:pt x="534" y="701"/>
                    <a:pt x="501" y="1168"/>
                    <a:pt x="434" y="1735"/>
                  </a:cubicBezTo>
                  <a:cubicBezTo>
                    <a:pt x="334" y="2936"/>
                    <a:pt x="201" y="4704"/>
                    <a:pt x="134" y="6839"/>
                  </a:cubicBezTo>
                  <a:cubicBezTo>
                    <a:pt x="1" y="9374"/>
                    <a:pt x="34" y="11909"/>
                    <a:pt x="234" y="14444"/>
                  </a:cubicBezTo>
                  <a:cubicBezTo>
                    <a:pt x="334" y="15912"/>
                    <a:pt x="534" y="17413"/>
                    <a:pt x="801" y="18881"/>
                  </a:cubicBezTo>
                  <a:cubicBezTo>
                    <a:pt x="1135" y="20448"/>
                    <a:pt x="1535" y="22016"/>
                    <a:pt x="2035" y="23517"/>
                  </a:cubicBezTo>
                  <a:cubicBezTo>
                    <a:pt x="3036" y="26686"/>
                    <a:pt x="4237" y="29588"/>
                    <a:pt x="5104" y="32290"/>
                  </a:cubicBezTo>
                  <a:cubicBezTo>
                    <a:pt x="5905" y="34659"/>
                    <a:pt x="6472" y="37127"/>
                    <a:pt x="6739" y="39662"/>
                  </a:cubicBezTo>
                  <a:cubicBezTo>
                    <a:pt x="6906" y="41330"/>
                    <a:pt x="6872" y="43065"/>
                    <a:pt x="6605" y="44732"/>
                  </a:cubicBezTo>
                  <a:cubicBezTo>
                    <a:pt x="6505" y="45333"/>
                    <a:pt x="6405" y="45766"/>
                    <a:pt x="6339" y="46100"/>
                  </a:cubicBezTo>
                  <a:cubicBezTo>
                    <a:pt x="6305" y="46233"/>
                    <a:pt x="6272" y="46367"/>
                    <a:pt x="6238" y="46434"/>
                  </a:cubicBezTo>
                  <a:cubicBezTo>
                    <a:pt x="6238" y="46467"/>
                    <a:pt x="6205" y="46534"/>
                    <a:pt x="6205" y="46567"/>
                  </a:cubicBezTo>
                  <a:cubicBezTo>
                    <a:pt x="6405" y="45967"/>
                    <a:pt x="6572" y="45366"/>
                    <a:pt x="6672" y="44766"/>
                  </a:cubicBezTo>
                  <a:cubicBezTo>
                    <a:pt x="6972" y="43065"/>
                    <a:pt x="7039" y="41363"/>
                    <a:pt x="6872" y="39629"/>
                  </a:cubicBezTo>
                  <a:cubicBezTo>
                    <a:pt x="6605" y="37127"/>
                    <a:pt x="6072" y="34625"/>
                    <a:pt x="5271" y="32257"/>
                  </a:cubicBezTo>
                  <a:cubicBezTo>
                    <a:pt x="4370" y="29521"/>
                    <a:pt x="3203" y="26619"/>
                    <a:pt x="2202" y="23484"/>
                  </a:cubicBezTo>
                  <a:cubicBezTo>
                    <a:pt x="1702" y="21949"/>
                    <a:pt x="1302" y="20415"/>
                    <a:pt x="1001" y="18847"/>
                  </a:cubicBezTo>
                  <a:cubicBezTo>
                    <a:pt x="701" y="17379"/>
                    <a:pt x="501" y="15912"/>
                    <a:pt x="401" y="14444"/>
                  </a:cubicBezTo>
                  <a:cubicBezTo>
                    <a:pt x="201" y="11909"/>
                    <a:pt x="167" y="9374"/>
                    <a:pt x="268" y="6872"/>
                  </a:cubicBezTo>
                  <a:cubicBezTo>
                    <a:pt x="334" y="4704"/>
                    <a:pt x="434" y="2969"/>
                    <a:pt x="501" y="1768"/>
                  </a:cubicBezTo>
                  <a:cubicBezTo>
                    <a:pt x="534" y="1168"/>
                    <a:pt x="568" y="701"/>
                    <a:pt x="601" y="3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5366634" y="4556995"/>
              <a:ext cx="418713" cy="78400"/>
            </a:xfrm>
            <a:custGeom>
              <a:avLst/>
              <a:gdLst/>
              <a:ahLst/>
              <a:cxnLst/>
              <a:rect l="l" t="t" r="r" b="b"/>
              <a:pathLst>
                <a:path w="20316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9882" y="3803"/>
                  </a:lnTo>
                  <a:lnTo>
                    <a:pt x="2031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5410637" y="4626430"/>
              <a:ext cx="321763" cy="236520"/>
            </a:xfrm>
            <a:custGeom>
              <a:avLst/>
              <a:gdLst/>
              <a:ahLst/>
              <a:cxnLst/>
              <a:rect l="l" t="t" r="r" b="b"/>
              <a:pathLst>
                <a:path w="15612" h="11476" extrusionOk="0">
                  <a:moveTo>
                    <a:pt x="1" y="1"/>
                  </a:moveTo>
                  <a:lnTo>
                    <a:pt x="2302" y="11476"/>
                  </a:lnTo>
                  <a:lnTo>
                    <a:pt x="13110" y="11476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5366634" y="4633046"/>
              <a:ext cx="402204" cy="3998"/>
            </a:xfrm>
            <a:custGeom>
              <a:avLst/>
              <a:gdLst/>
              <a:ahLst/>
              <a:cxnLst/>
              <a:rect l="l" t="t" r="r" b="b"/>
              <a:pathLst>
                <a:path w="19515" h="194" extrusionOk="0">
                  <a:moveTo>
                    <a:pt x="13798" y="0"/>
                  </a:moveTo>
                  <a:cubicBezTo>
                    <a:pt x="12563" y="0"/>
                    <a:pt x="11189" y="4"/>
                    <a:pt x="9741" y="13"/>
                  </a:cubicBezTo>
                  <a:cubicBezTo>
                    <a:pt x="4371" y="13"/>
                    <a:pt x="1" y="80"/>
                    <a:pt x="1" y="113"/>
                  </a:cubicBezTo>
                  <a:cubicBezTo>
                    <a:pt x="1" y="162"/>
                    <a:pt x="2343" y="193"/>
                    <a:pt x="5705" y="193"/>
                  </a:cubicBezTo>
                  <a:cubicBezTo>
                    <a:pt x="6935" y="193"/>
                    <a:pt x="8302" y="189"/>
                    <a:pt x="9741" y="180"/>
                  </a:cubicBezTo>
                  <a:cubicBezTo>
                    <a:pt x="15145" y="180"/>
                    <a:pt x="19515" y="113"/>
                    <a:pt x="19515" y="80"/>
                  </a:cubicBezTo>
                  <a:cubicBezTo>
                    <a:pt x="19515" y="31"/>
                    <a:pt x="17173" y="0"/>
                    <a:pt x="137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5436770" y="4719237"/>
              <a:ext cx="271578" cy="34233"/>
            </a:xfrm>
            <a:custGeom>
              <a:avLst/>
              <a:gdLst/>
              <a:ahLst/>
              <a:cxnLst/>
              <a:rect l="l" t="t" r="r" b="b"/>
              <a:pathLst>
                <a:path w="13177" h="1661" extrusionOk="0">
                  <a:moveTo>
                    <a:pt x="3870" y="1"/>
                  </a:moveTo>
                  <a:cubicBezTo>
                    <a:pt x="3136" y="34"/>
                    <a:pt x="2402" y="201"/>
                    <a:pt x="1702" y="501"/>
                  </a:cubicBezTo>
                  <a:cubicBezTo>
                    <a:pt x="1235" y="668"/>
                    <a:pt x="801" y="935"/>
                    <a:pt x="401" y="1235"/>
                  </a:cubicBezTo>
                  <a:cubicBezTo>
                    <a:pt x="301" y="1335"/>
                    <a:pt x="201" y="1402"/>
                    <a:pt x="100" y="1502"/>
                  </a:cubicBezTo>
                  <a:cubicBezTo>
                    <a:pt x="34" y="1569"/>
                    <a:pt x="0" y="1602"/>
                    <a:pt x="0" y="1602"/>
                  </a:cubicBezTo>
                  <a:cubicBezTo>
                    <a:pt x="534" y="1202"/>
                    <a:pt x="1135" y="868"/>
                    <a:pt x="1768" y="601"/>
                  </a:cubicBezTo>
                  <a:cubicBezTo>
                    <a:pt x="2435" y="335"/>
                    <a:pt x="3169" y="201"/>
                    <a:pt x="3870" y="201"/>
                  </a:cubicBezTo>
                  <a:cubicBezTo>
                    <a:pt x="4770" y="201"/>
                    <a:pt x="5671" y="335"/>
                    <a:pt x="6505" y="668"/>
                  </a:cubicBezTo>
                  <a:cubicBezTo>
                    <a:pt x="7406" y="968"/>
                    <a:pt x="8240" y="1335"/>
                    <a:pt x="9074" y="1535"/>
                  </a:cubicBezTo>
                  <a:cubicBezTo>
                    <a:pt x="9518" y="1616"/>
                    <a:pt x="9962" y="1660"/>
                    <a:pt x="10414" y="1660"/>
                  </a:cubicBezTo>
                  <a:cubicBezTo>
                    <a:pt x="10708" y="1660"/>
                    <a:pt x="11006" y="1642"/>
                    <a:pt x="11308" y="1602"/>
                  </a:cubicBezTo>
                  <a:cubicBezTo>
                    <a:pt x="11809" y="1535"/>
                    <a:pt x="12276" y="1369"/>
                    <a:pt x="12743" y="1135"/>
                  </a:cubicBezTo>
                  <a:cubicBezTo>
                    <a:pt x="12843" y="1068"/>
                    <a:pt x="12976" y="1002"/>
                    <a:pt x="13076" y="935"/>
                  </a:cubicBezTo>
                  <a:cubicBezTo>
                    <a:pt x="13143" y="868"/>
                    <a:pt x="13176" y="835"/>
                    <a:pt x="13176" y="835"/>
                  </a:cubicBezTo>
                  <a:lnTo>
                    <a:pt x="13176" y="835"/>
                  </a:lnTo>
                  <a:cubicBezTo>
                    <a:pt x="13176" y="835"/>
                    <a:pt x="13010" y="935"/>
                    <a:pt x="12709" y="1068"/>
                  </a:cubicBezTo>
                  <a:cubicBezTo>
                    <a:pt x="12242" y="1269"/>
                    <a:pt x="11775" y="1402"/>
                    <a:pt x="11275" y="1469"/>
                  </a:cubicBezTo>
                  <a:cubicBezTo>
                    <a:pt x="11030" y="1502"/>
                    <a:pt x="10786" y="1517"/>
                    <a:pt x="10542" y="1517"/>
                  </a:cubicBezTo>
                  <a:cubicBezTo>
                    <a:pt x="10056" y="1517"/>
                    <a:pt x="9574" y="1458"/>
                    <a:pt x="9107" y="1369"/>
                  </a:cubicBezTo>
                  <a:cubicBezTo>
                    <a:pt x="8306" y="1168"/>
                    <a:pt x="7472" y="802"/>
                    <a:pt x="6572" y="501"/>
                  </a:cubicBezTo>
                  <a:cubicBezTo>
                    <a:pt x="5704" y="168"/>
                    <a:pt x="4804" y="1"/>
                    <a:pt x="3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5440212" y="4735066"/>
              <a:ext cx="261953" cy="35903"/>
            </a:xfrm>
            <a:custGeom>
              <a:avLst/>
              <a:gdLst/>
              <a:ahLst/>
              <a:cxnLst/>
              <a:rect l="l" t="t" r="r" b="b"/>
              <a:pathLst>
                <a:path w="12710" h="1742" extrusionOk="0">
                  <a:moveTo>
                    <a:pt x="3736" y="0"/>
                  </a:moveTo>
                  <a:cubicBezTo>
                    <a:pt x="2502" y="34"/>
                    <a:pt x="1334" y="467"/>
                    <a:pt x="400" y="1234"/>
                  </a:cubicBezTo>
                  <a:cubicBezTo>
                    <a:pt x="267" y="1301"/>
                    <a:pt x="200" y="1401"/>
                    <a:pt x="100" y="1501"/>
                  </a:cubicBezTo>
                  <a:cubicBezTo>
                    <a:pt x="0" y="1568"/>
                    <a:pt x="0" y="1601"/>
                    <a:pt x="0" y="1601"/>
                  </a:cubicBezTo>
                  <a:cubicBezTo>
                    <a:pt x="501" y="1201"/>
                    <a:pt x="1068" y="867"/>
                    <a:pt x="1668" y="601"/>
                  </a:cubicBezTo>
                  <a:cubicBezTo>
                    <a:pt x="2302" y="334"/>
                    <a:pt x="3002" y="200"/>
                    <a:pt x="3703" y="200"/>
                  </a:cubicBezTo>
                  <a:cubicBezTo>
                    <a:pt x="4570" y="200"/>
                    <a:pt x="5437" y="367"/>
                    <a:pt x="6238" y="634"/>
                  </a:cubicBezTo>
                  <a:cubicBezTo>
                    <a:pt x="7105" y="934"/>
                    <a:pt x="7939" y="1268"/>
                    <a:pt x="8740" y="1468"/>
                  </a:cubicBezTo>
                  <a:cubicBezTo>
                    <a:pt x="9351" y="1643"/>
                    <a:pt x="9963" y="1741"/>
                    <a:pt x="10597" y="1741"/>
                  </a:cubicBezTo>
                  <a:cubicBezTo>
                    <a:pt x="10689" y="1741"/>
                    <a:pt x="10781" y="1739"/>
                    <a:pt x="10875" y="1735"/>
                  </a:cubicBezTo>
                  <a:cubicBezTo>
                    <a:pt x="11375" y="1701"/>
                    <a:pt x="11842" y="1568"/>
                    <a:pt x="12276" y="1334"/>
                  </a:cubicBezTo>
                  <a:cubicBezTo>
                    <a:pt x="12409" y="1301"/>
                    <a:pt x="12509" y="1201"/>
                    <a:pt x="12609" y="1134"/>
                  </a:cubicBezTo>
                  <a:cubicBezTo>
                    <a:pt x="12676" y="1101"/>
                    <a:pt x="12709" y="1068"/>
                    <a:pt x="12709" y="1034"/>
                  </a:cubicBezTo>
                  <a:lnTo>
                    <a:pt x="12709" y="1034"/>
                  </a:lnTo>
                  <a:cubicBezTo>
                    <a:pt x="12709" y="1034"/>
                    <a:pt x="12542" y="1134"/>
                    <a:pt x="12242" y="1268"/>
                  </a:cubicBezTo>
                  <a:cubicBezTo>
                    <a:pt x="11809" y="1468"/>
                    <a:pt x="11342" y="1568"/>
                    <a:pt x="10875" y="1601"/>
                  </a:cubicBezTo>
                  <a:cubicBezTo>
                    <a:pt x="10174" y="1601"/>
                    <a:pt x="9474" y="1535"/>
                    <a:pt x="8773" y="1301"/>
                  </a:cubicBezTo>
                  <a:cubicBezTo>
                    <a:pt x="8006" y="1101"/>
                    <a:pt x="7205" y="767"/>
                    <a:pt x="6305" y="467"/>
                  </a:cubicBezTo>
                  <a:cubicBezTo>
                    <a:pt x="5471" y="167"/>
                    <a:pt x="4603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5432648" y="4700606"/>
              <a:ext cx="280502" cy="35841"/>
            </a:xfrm>
            <a:custGeom>
              <a:avLst/>
              <a:gdLst/>
              <a:ahLst/>
              <a:cxnLst/>
              <a:rect l="l" t="t" r="r" b="b"/>
              <a:pathLst>
                <a:path w="13610" h="1739" extrusionOk="0">
                  <a:moveTo>
                    <a:pt x="4206" y="0"/>
                  </a:moveTo>
                  <a:cubicBezTo>
                    <a:pt x="4127" y="0"/>
                    <a:pt x="4048" y="2"/>
                    <a:pt x="3970" y="4"/>
                  </a:cubicBezTo>
                  <a:cubicBezTo>
                    <a:pt x="2669" y="104"/>
                    <a:pt x="1435" y="571"/>
                    <a:pt x="434" y="1372"/>
                  </a:cubicBezTo>
                  <a:cubicBezTo>
                    <a:pt x="300" y="1472"/>
                    <a:pt x="200" y="1539"/>
                    <a:pt x="100" y="1639"/>
                  </a:cubicBezTo>
                  <a:cubicBezTo>
                    <a:pt x="34" y="1706"/>
                    <a:pt x="0" y="1739"/>
                    <a:pt x="0" y="1739"/>
                  </a:cubicBezTo>
                  <a:cubicBezTo>
                    <a:pt x="567" y="1339"/>
                    <a:pt x="1168" y="972"/>
                    <a:pt x="1802" y="705"/>
                  </a:cubicBezTo>
                  <a:cubicBezTo>
                    <a:pt x="2502" y="405"/>
                    <a:pt x="3236" y="204"/>
                    <a:pt x="3970" y="171"/>
                  </a:cubicBezTo>
                  <a:cubicBezTo>
                    <a:pt x="4048" y="168"/>
                    <a:pt x="4126" y="167"/>
                    <a:pt x="4205" y="167"/>
                  </a:cubicBezTo>
                  <a:cubicBezTo>
                    <a:pt x="5060" y="167"/>
                    <a:pt x="5908" y="333"/>
                    <a:pt x="6672" y="638"/>
                  </a:cubicBezTo>
                  <a:cubicBezTo>
                    <a:pt x="7539" y="972"/>
                    <a:pt x="8440" y="1272"/>
                    <a:pt x="9340" y="1505"/>
                  </a:cubicBezTo>
                  <a:cubicBezTo>
                    <a:pt x="9724" y="1572"/>
                    <a:pt x="10107" y="1605"/>
                    <a:pt x="10491" y="1605"/>
                  </a:cubicBezTo>
                  <a:cubicBezTo>
                    <a:pt x="10875" y="1605"/>
                    <a:pt x="11258" y="1572"/>
                    <a:pt x="11642" y="1505"/>
                  </a:cubicBezTo>
                  <a:cubicBezTo>
                    <a:pt x="12142" y="1439"/>
                    <a:pt x="12643" y="1272"/>
                    <a:pt x="13110" y="1038"/>
                  </a:cubicBezTo>
                  <a:cubicBezTo>
                    <a:pt x="13243" y="972"/>
                    <a:pt x="13376" y="905"/>
                    <a:pt x="13477" y="838"/>
                  </a:cubicBezTo>
                  <a:cubicBezTo>
                    <a:pt x="13577" y="772"/>
                    <a:pt x="13610" y="738"/>
                    <a:pt x="13610" y="738"/>
                  </a:cubicBezTo>
                  <a:cubicBezTo>
                    <a:pt x="13577" y="738"/>
                    <a:pt x="13410" y="838"/>
                    <a:pt x="13076" y="972"/>
                  </a:cubicBezTo>
                  <a:cubicBezTo>
                    <a:pt x="12609" y="1172"/>
                    <a:pt x="12142" y="1305"/>
                    <a:pt x="11642" y="1405"/>
                  </a:cubicBezTo>
                  <a:cubicBezTo>
                    <a:pt x="11339" y="1445"/>
                    <a:pt x="11037" y="1464"/>
                    <a:pt x="10736" y="1464"/>
                  </a:cubicBezTo>
                  <a:cubicBezTo>
                    <a:pt x="10275" y="1464"/>
                    <a:pt x="9818" y="1419"/>
                    <a:pt x="9374" y="1339"/>
                  </a:cubicBezTo>
                  <a:cubicBezTo>
                    <a:pt x="8473" y="1105"/>
                    <a:pt x="7606" y="805"/>
                    <a:pt x="6738" y="471"/>
                  </a:cubicBezTo>
                  <a:cubicBezTo>
                    <a:pt x="5944" y="166"/>
                    <a:pt x="5065" y="0"/>
                    <a:pt x="4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5363213" y="4633994"/>
              <a:ext cx="411128" cy="4143"/>
            </a:xfrm>
            <a:custGeom>
              <a:avLst/>
              <a:gdLst/>
              <a:ahLst/>
              <a:cxnLst/>
              <a:rect l="l" t="t" r="r" b="b"/>
              <a:pathLst>
                <a:path w="19948" h="201" extrusionOk="0">
                  <a:moveTo>
                    <a:pt x="9974" y="1"/>
                  </a:moveTo>
                  <a:cubicBezTo>
                    <a:pt x="4437" y="1"/>
                    <a:pt x="0" y="34"/>
                    <a:pt x="0" y="101"/>
                  </a:cubicBezTo>
                  <a:cubicBezTo>
                    <a:pt x="0" y="134"/>
                    <a:pt x="4470" y="201"/>
                    <a:pt x="9974" y="201"/>
                  </a:cubicBezTo>
                  <a:cubicBezTo>
                    <a:pt x="15478" y="201"/>
                    <a:pt x="19948" y="134"/>
                    <a:pt x="19948" y="101"/>
                  </a:cubicBezTo>
                  <a:cubicBezTo>
                    <a:pt x="19948" y="34"/>
                    <a:pt x="15478" y="1"/>
                    <a:pt x="9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4984401" y="4860869"/>
              <a:ext cx="3741354" cy="4843"/>
            </a:xfrm>
            <a:custGeom>
              <a:avLst/>
              <a:gdLst/>
              <a:ahLst/>
              <a:cxnLst/>
              <a:rect l="l" t="t" r="r" b="b"/>
              <a:pathLst>
                <a:path w="181531" h="235" extrusionOk="0">
                  <a:moveTo>
                    <a:pt x="90765" y="1"/>
                  </a:moveTo>
                  <a:cubicBezTo>
                    <a:pt x="40629" y="1"/>
                    <a:pt x="0" y="67"/>
                    <a:pt x="0" y="101"/>
                  </a:cubicBezTo>
                  <a:cubicBezTo>
                    <a:pt x="0" y="167"/>
                    <a:pt x="40629" y="234"/>
                    <a:pt x="90765" y="234"/>
                  </a:cubicBezTo>
                  <a:cubicBezTo>
                    <a:pt x="140868" y="234"/>
                    <a:pt x="181530" y="167"/>
                    <a:pt x="181530" y="101"/>
                  </a:cubicBezTo>
                  <a:cubicBezTo>
                    <a:pt x="181530" y="67"/>
                    <a:pt x="140901" y="1"/>
                    <a:pt x="90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deploymentexample.mp4" descr="deploymentexample.mp4">
            <a:hlinkClick r:id="" action="ppaction://media"/>
            <a:extLst>
              <a:ext uri="{FF2B5EF4-FFF2-40B4-BE49-F238E27FC236}">
                <a16:creationId xmlns:a16="http://schemas.microsoft.com/office/drawing/2014/main" id="{EB0EAED8-C301-A541-B83A-3794AF314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810" y="1017141"/>
            <a:ext cx="6347232" cy="34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64"/>
          <p:cNvSpPr txBox="1">
            <a:spLocks noGrp="1"/>
          </p:cNvSpPr>
          <p:nvPr>
            <p:ph type="ctrTitle"/>
          </p:nvPr>
        </p:nvSpPr>
        <p:spPr>
          <a:xfrm flipH="1">
            <a:off x="992100" y="1493087"/>
            <a:ext cx="33888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909" name="Google Shape;2909;p64"/>
          <p:cNvSpPr txBox="1">
            <a:spLocks noGrp="1"/>
          </p:cNvSpPr>
          <p:nvPr>
            <p:ph type="subTitle" idx="1"/>
          </p:nvPr>
        </p:nvSpPr>
        <p:spPr>
          <a:xfrm flipH="1">
            <a:off x="1037700" y="2506487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2935" name="Google Shape;2935;p64"/>
          <p:cNvGrpSpPr/>
          <p:nvPr/>
        </p:nvGrpSpPr>
        <p:grpSpPr>
          <a:xfrm>
            <a:off x="4873651" y="1204028"/>
            <a:ext cx="3612916" cy="3486618"/>
            <a:chOff x="4873651" y="1204028"/>
            <a:chExt cx="3612916" cy="3486618"/>
          </a:xfrm>
        </p:grpSpPr>
        <p:sp>
          <p:nvSpPr>
            <p:cNvPr id="2936" name="Google Shape;2936;p64"/>
            <p:cNvSpPr/>
            <p:nvPr/>
          </p:nvSpPr>
          <p:spPr>
            <a:xfrm>
              <a:off x="7186585" y="2701690"/>
              <a:ext cx="435362" cy="574398"/>
            </a:xfrm>
            <a:custGeom>
              <a:avLst/>
              <a:gdLst/>
              <a:ahLst/>
              <a:cxnLst/>
              <a:rect l="l" t="t" r="r" b="b"/>
              <a:pathLst>
                <a:path w="21703" h="28634" extrusionOk="0">
                  <a:moveTo>
                    <a:pt x="0" y="0"/>
                  </a:moveTo>
                  <a:lnTo>
                    <a:pt x="0" y="28633"/>
                  </a:lnTo>
                  <a:lnTo>
                    <a:pt x="21703" y="28633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7417679" y="2701690"/>
              <a:ext cx="204271" cy="574398"/>
            </a:xfrm>
            <a:custGeom>
              <a:avLst/>
              <a:gdLst/>
              <a:ahLst/>
              <a:cxnLst/>
              <a:rect l="l" t="t" r="r" b="b"/>
              <a:pathLst>
                <a:path w="10183" h="28634" extrusionOk="0">
                  <a:moveTo>
                    <a:pt x="0" y="0"/>
                  </a:moveTo>
                  <a:lnTo>
                    <a:pt x="0" y="28633"/>
                  </a:lnTo>
                  <a:lnTo>
                    <a:pt x="10183" y="28633"/>
                  </a:lnTo>
                  <a:lnTo>
                    <a:pt x="101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4"/>
            <p:cNvSpPr/>
            <p:nvPr/>
          </p:nvSpPr>
          <p:spPr>
            <a:xfrm>
              <a:off x="7278040" y="2779122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4"/>
            <p:cNvSpPr/>
            <p:nvPr/>
          </p:nvSpPr>
          <p:spPr>
            <a:xfrm>
              <a:off x="7278040" y="3151680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0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4"/>
            <p:cNvSpPr/>
            <p:nvPr/>
          </p:nvSpPr>
          <p:spPr>
            <a:xfrm>
              <a:off x="7186585" y="2910216"/>
              <a:ext cx="231111" cy="3691"/>
            </a:xfrm>
            <a:custGeom>
              <a:avLst/>
              <a:gdLst/>
              <a:ahLst/>
              <a:cxnLst/>
              <a:rect l="l" t="t" r="r" b="b"/>
              <a:pathLst>
                <a:path w="11521" h="184" extrusionOk="0">
                  <a:moveTo>
                    <a:pt x="5775" y="1"/>
                  </a:moveTo>
                  <a:cubicBezTo>
                    <a:pt x="2584" y="1"/>
                    <a:pt x="0" y="31"/>
                    <a:pt x="0" y="92"/>
                  </a:cubicBezTo>
                  <a:cubicBezTo>
                    <a:pt x="0" y="153"/>
                    <a:pt x="2584" y="183"/>
                    <a:pt x="5775" y="183"/>
                  </a:cubicBezTo>
                  <a:cubicBezTo>
                    <a:pt x="8937" y="183"/>
                    <a:pt x="11520" y="153"/>
                    <a:pt x="11520" y="92"/>
                  </a:cubicBezTo>
                  <a:cubicBezTo>
                    <a:pt x="11520" y="31"/>
                    <a:pt x="8937" y="1"/>
                    <a:pt x="5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7278040" y="2966926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7186585" y="3097417"/>
              <a:ext cx="231111" cy="4273"/>
            </a:xfrm>
            <a:custGeom>
              <a:avLst/>
              <a:gdLst/>
              <a:ahLst/>
              <a:cxnLst/>
              <a:rect l="l" t="t" r="r" b="b"/>
              <a:pathLst>
                <a:path w="11521" h="213" extrusionOk="0">
                  <a:moveTo>
                    <a:pt x="5775" y="0"/>
                  </a:moveTo>
                  <a:cubicBezTo>
                    <a:pt x="2584" y="0"/>
                    <a:pt x="0" y="61"/>
                    <a:pt x="0" y="91"/>
                  </a:cubicBezTo>
                  <a:cubicBezTo>
                    <a:pt x="0" y="152"/>
                    <a:pt x="2584" y="213"/>
                    <a:pt x="5775" y="213"/>
                  </a:cubicBezTo>
                  <a:cubicBezTo>
                    <a:pt x="8937" y="213"/>
                    <a:pt x="11520" y="152"/>
                    <a:pt x="11520" y="91"/>
                  </a:cubicBezTo>
                  <a:cubicBezTo>
                    <a:pt x="11520" y="61"/>
                    <a:pt x="8937" y="0"/>
                    <a:pt x="577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4"/>
            <p:cNvSpPr/>
            <p:nvPr/>
          </p:nvSpPr>
          <p:spPr>
            <a:xfrm>
              <a:off x="7460969" y="2779122"/>
              <a:ext cx="39639" cy="95145"/>
            </a:xfrm>
            <a:custGeom>
              <a:avLst/>
              <a:gdLst/>
              <a:ahLst/>
              <a:cxnLst/>
              <a:rect l="l" t="t" r="r" b="b"/>
              <a:pathLst>
                <a:path w="1976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4"/>
            <p:cNvSpPr/>
            <p:nvPr/>
          </p:nvSpPr>
          <p:spPr>
            <a:xfrm>
              <a:off x="7546325" y="2779122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7460969" y="2959604"/>
              <a:ext cx="39639" cy="95145"/>
            </a:xfrm>
            <a:custGeom>
              <a:avLst/>
              <a:gdLst/>
              <a:ahLst/>
              <a:cxnLst/>
              <a:rect l="l" t="t" r="r" b="b"/>
              <a:pathLst>
                <a:path w="1976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4"/>
            <p:cNvSpPr/>
            <p:nvPr/>
          </p:nvSpPr>
          <p:spPr>
            <a:xfrm>
              <a:off x="7546325" y="2959604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4"/>
            <p:cNvSpPr/>
            <p:nvPr/>
          </p:nvSpPr>
          <p:spPr>
            <a:xfrm>
              <a:off x="7460969" y="3140707"/>
              <a:ext cx="39639" cy="95125"/>
            </a:xfrm>
            <a:custGeom>
              <a:avLst/>
              <a:gdLst/>
              <a:ahLst/>
              <a:cxnLst/>
              <a:rect l="l" t="t" r="r" b="b"/>
              <a:pathLst>
                <a:path w="1976" h="4742" extrusionOk="0">
                  <a:moveTo>
                    <a:pt x="0" y="0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7546325" y="3140707"/>
              <a:ext cx="39037" cy="95125"/>
            </a:xfrm>
            <a:custGeom>
              <a:avLst/>
              <a:gdLst/>
              <a:ahLst/>
              <a:cxnLst/>
              <a:rect l="l" t="t" r="r" b="b"/>
              <a:pathLst>
                <a:path w="1946" h="4742" extrusionOk="0">
                  <a:moveTo>
                    <a:pt x="1" y="0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4"/>
            <p:cNvSpPr/>
            <p:nvPr/>
          </p:nvSpPr>
          <p:spPr>
            <a:xfrm>
              <a:off x="7153646" y="2681570"/>
              <a:ext cx="501239" cy="20742"/>
            </a:xfrm>
            <a:custGeom>
              <a:avLst/>
              <a:gdLst/>
              <a:ahLst/>
              <a:cxnLst/>
              <a:rect l="l" t="t" r="r" b="b"/>
              <a:pathLst>
                <a:path w="24987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24986" y="1034"/>
                  </a:lnTo>
                  <a:lnTo>
                    <a:pt x="249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4"/>
            <p:cNvSpPr/>
            <p:nvPr/>
          </p:nvSpPr>
          <p:spPr>
            <a:xfrm>
              <a:off x="7190236" y="2702292"/>
              <a:ext cx="434760" cy="4293"/>
            </a:xfrm>
            <a:custGeom>
              <a:avLst/>
              <a:gdLst/>
              <a:ahLst/>
              <a:cxnLst/>
              <a:rect l="l" t="t" r="r" b="b"/>
              <a:pathLst>
                <a:path w="21673" h="214" extrusionOk="0">
                  <a:moveTo>
                    <a:pt x="10852" y="1"/>
                  </a:moveTo>
                  <a:cubicBezTo>
                    <a:pt x="4864" y="1"/>
                    <a:pt x="1" y="62"/>
                    <a:pt x="1" y="122"/>
                  </a:cubicBezTo>
                  <a:cubicBezTo>
                    <a:pt x="1" y="153"/>
                    <a:pt x="4864" y="214"/>
                    <a:pt x="10852" y="214"/>
                  </a:cubicBezTo>
                  <a:cubicBezTo>
                    <a:pt x="16840" y="214"/>
                    <a:pt x="21673" y="153"/>
                    <a:pt x="21673" y="122"/>
                  </a:cubicBezTo>
                  <a:cubicBezTo>
                    <a:pt x="21673" y="62"/>
                    <a:pt x="16840" y="1"/>
                    <a:pt x="108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4"/>
            <p:cNvSpPr/>
            <p:nvPr/>
          </p:nvSpPr>
          <p:spPr>
            <a:xfrm>
              <a:off x="7649374" y="2154749"/>
              <a:ext cx="298172" cy="945729"/>
            </a:xfrm>
            <a:custGeom>
              <a:avLst/>
              <a:gdLst/>
              <a:ahLst/>
              <a:cxnLst/>
              <a:rect l="l" t="t" r="r" b="b"/>
              <a:pathLst>
                <a:path w="14864" h="47145" extrusionOk="0">
                  <a:moveTo>
                    <a:pt x="1" y="1"/>
                  </a:moveTo>
                  <a:lnTo>
                    <a:pt x="1" y="47144"/>
                  </a:lnTo>
                  <a:lnTo>
                    <a:pt x="14864" y="47144"/>
                  </a:lnTo>
                  <a:lnTo>
                    <a:pt x="1486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4"/>
            <p:cNvSpPr/>
            <p:nvPr/>
          </p:nvSpPr>
          <p:spPr>
            <a:xfrm>
              <a:off x="7798763" y="2154749"/>
              <a:ext cx="148785" cy="943281"/>
            </a:xfrm>
            <a:custGeom>
              <a:avLst/>
              <a:gdLst/>
              <a:ahLst/>
              <a:cxnLst/>
              <a:rect l="l" t="t" r="r" b="b"/>
              <a:pathLst>
                <a:path w="7417" h="47023" extrusionOk="0">
                  <a:moveTo>
                    <a:pt x="0" y="1"/>
                  </a:moveTo>
                  <a:lnTo>
                    <a:pt x="0" y="47023"/>
                  </a:lnTo>
                  <a:lnTo>
                    <a:pt x="7417" y="47023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7683517" y="2062071"/>
              <a:ext cx="105516" cy="92697"/>
            </a:xfrm>
            <a:custGeom>
              <a:avLst/>
              <a:gdLst/>
              <a:ahLst/>
              <a:cxnLst/>
              <a:rect l="l" t="t" r="r" b="b"/>
              <a:pathLst>
                <a:path w="5260" h="4621" extrusionOk="0">
                  <a:moveTo>
                    <a:pt x="1" y="0"/>
                  </a:moveTo>
                  <a:lnTo>
                    <a:pt x="1" y="4621"/>
                  </a:lnTo>
                  <a:lnTo>
                    <a:pt x="5259" y="4621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4"/>
            <p:cNvSpPr/>
            <p:nvPr/>
          </p:nvSpPr>
          <p:spPr>
            <a:xfrm>
              <a:off x="7763397" y="2062071"/>
              <a:ext cx="25015" cy="92697"/>
            </a:xfrm>
            <a:custGeom>
              <a:avLst/>
              <a:gdLst/>
              <a:ahLst/>
              <a:cxnLst/>
              <a:rect l="l" t="t" r="r" b="b"/>
              <a:pathLst>
                <a:path w="1247" h="4621" extrusionOk="0">
                  <a:moveTo>
                    <a:pt x="1" y="0"/>
                  </a:moveTo>
                  <a:lnTo>
                    <a:pt x="1" y="4621"/>
                  </a:lnTo>
                  <a:lnTo>
                    <a:pt x="1247" y="4621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4"/>
            <p:cNvSpPr/>
            <p:nvPr/>
          </p:nvSpPr>
          <p:spPr>
            <a:xfrm>
              <a:off x="7624379" y="2149272"/>
              <a:ext cx="332314" cy="5496"/>
            </a:xfrm>
            <a:custGeom>
              <a:avLst/>
              <a:gdLst/>
              <a:ahLst/>
              <a:cxnLst/>
              <a:rect l="l" t="t" r="r" b="b"/>
              <a:pathLst>
                <a:path w="16566" h="274" extrusionOk="0">
                  <a:moveTo>
                    <a:pt x="0" y="0"/>
                  </a:moveTo>
                  <a:lnTo>
                    <a:pt x="0" y="274"/>
                  </a:lnTo>
                  <a:lnTo>
                    <a:pt x="16566" y="274"/>
                  </a:lnTo>
                  <a:lnTo>
                    <a:pt x="165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4"/>
            <p:cNvSpPr/>
            <p:nvPr/>
          </p:nvSpPr>
          <p:spPr>
            <a:xfrm>
              <a:off x="7708512" y="2195611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4"/>
            <p:cNvSpPr/>
            <p:nvPr/>
          </p:nvSpPr>
          <p:spPr>
            <a:xfrm>
              <a:off x="7649374" y="2268771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1"/>
                  </a:moveTo>
                  <a:cubicBezTo>
                    <a:pt x="1672" y="1"/>
                    <a:pt x="1" y="1"/>
                    <a:pt x="1" y="31"/>
                  </a:cubicBezTo>
                  <a:cubicBezTo>
                    <a:pt x="1" y="61"/>
                    <a:pt x="1672" y="92"/>
                    <a:pt x="3709" y="92"/>
                  </a:cubicBezTo>
                  <a:cubicBezTo>
                    <a:pt x="5776" y="92"/>
                    <a:pt x="7447" y="61"/>
                    <a:pt x="7447" y="31"/>
                  </a:cubicBezTo>
                  <a:cubicBezTo>
                    <a:pt x="7447" y="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4"/>
            <p:cNvSpPr/>
            <p:nvPr/>
          </p:nvSpPr>
          <p:spPr>
            <a:xfrm>
              <a:off x="7858522" y="2195611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4"/>
            <p:cNvSpPr/>
            <p:nvPr/>
          </p:nvSpPr>
          <p:spPr>
            <a:xfrm>
              <a:off x="7799987" y="2268771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1"/>
                  </a:moveTo>
                  <a:cubicBezTo>
                    <a:pt x="1672" y="1"/>
                    <a:pt x="0" y="1"/>
                    <a:pt x="0" y="31"/>
                  </a:cubicBezTo>
                  <a:cubicBezTo>
                    <a:pt x="0" y="61"/>
                    <a:pt x="1672" y="92"/>
                    <a:pt x="3709" y="92"/>
                  </a:cubicBezTo>
                  <a:cubicBezTo>
                    <a:pt x="5775" y="92"/>
                    <a:pt x="7417" y="61"/>
                    <a:pt x="7417" y="31"/>
                  </a:cubicBezTo>
                  <a:cubicBezTo>
                    <a:pt x="7417" y="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4"/>
            <p:cNvSpPr/>
            <p:nvPr/>
          </p:nvSpPr>
          <p:spPr>
            <a:xfrm>
              <a:off x="7858522" y="2301088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1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4"/>
            <p:cNvSpPr/>
            <p:nvPr/>
          </p:nvSpPr>
          <p:spPr>
            <a:xfrm>
              <a:off x="7799987" y="2374267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0"/>
                  </a:moveTo>
                  <a:cubicBezTo>
                    <a:pt x="1672" y="0"/>
                    <a:pt x="0" y="30"/>
                    <a:pt x="0" y="61"/>
                  </a:cubicBezTo>
                  <a:cubicBezTo>
                    <a:pt x="0" y="91"/>
                    <a:pt x="1672" y="91"/>
                    <a:pt x="3709" y="91"/>
                  </a:cubicBezTo>
                  <a:cubicBezTo>
                    <a:pt x="5775" y="91"/>
                    <a:pt x="7417" y="91"/>
                    <a:pt x="7417" y="61"/>
                  </a:cubicBezTo>
                  <a:cubicBezTo>
                    <a:pt x="7417" y="30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4"/>
            <p:cNvSpPr/>
            <p:nvPr/>
          </p:nvSpPr>
          <p:spPr>
            <a:xfrm>
              <a:off x="7858522" y="2410235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4"/>
            <p:cNvSpPr/>
            <p:nvPr/>
          </p:nvSpPr>
          <p:spPr>
            <a:xfrm>
              <a:off x="7799987" y="2483395"/>
              <a:ext cx="148785" cy="1866"/>
            </a:xfrm>
            <a:custGeom>
              <a:avLst/>
              <a:gdLst/>
              <a:ahLst/>
              <a:cxnLst/>
              <a:rect l="l" t="t" r="r" b="b"/>
              <a:pathLst>
                <a:path w="7417" h="93" extrusionOk="0">
                  <a:moveTo>
                    <a:pt x="3709" y="1"/>
                  </a:moveTo>
                  <a:cubicBezTo>
                    <a:pt x="1672" y="1"/>
                    <a:pt x="0" y="31"/>
                    <a:pt x="0" y="31"/>
                  </a:cubicBezTo>
                  <a:cubicBezTo>
                    <a:pt x="0" y="62"/>
                    <a:pt x="1672" y="92"/>
                    <a:pt x="3709" y="92"/>
                  </a:cubicBezTo>
                  <a:cubicBezTo>
                    <a:pt x="5775" y="92"/>
                    <a:pt x="7417" y="62"/>
                    <a:pt x="7417" y="31"/>
                  </a:cubicBezTo>
                  <a:cubicBezTo>
                    <a:pt x="7417" y="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4"/>
            <p:cNvSpPr/>
            <p:nvPr/>
          </p:nvSpPr>
          <p:spPr>
            <a:xfrm>
              <a:off x="7858522" y="2518761"/>
              <a:ext cx="25617" cy="53681"/>
            </a:xfrm>
            <a:custGeom>
              <a:avLst/>
              <a:gdLst/>
              <a:ahLst/>
              <a:cxnLst/>
              <a:rect l="l" t="t" r="r" b="b"/>
              <a:pathLst>
                <a:path w="1277" h="2676" extrusionOk="0">
                  <a:moveTo>
                    <a:pt x="0" y="1"/>
                  </a:moveTo>
                  <a:lnTo>
                    <a:pt x="0" y="2676"/>
                  </a:lnTo>
                  <a:lnTo>
                    <a:pt x="1277" y="267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4"/>
            <p:cNvSpPr/>
            <p:nvPr/>
          </p:nvSpPr>
          <p:spPr>
            <a:xfrm>
              <a:off x="7799987" y="2591941"/>
              <a:ext cx="148785" cy="2447"/>
            </a:xfrm>
            <a:custGeom>
              <a:avLst/>
              <a:gdLst/>
              <a:ahLst/>
              <a:cxnLst/>
              <a:rect l="l" t="t" r="r" b="b"/>
              <a:pathLst>
                <a:path w="7417" h="122" extrusionOk="0">
                  <a:moveTo>
                    <a:pt x="3709" y="0"/>
                  </a:moveTo>
                  <a:cubicBezTo>
                    <a:pt x="1672" y="0"/>
                    <a:pt x="0" y="31"/>
                    <a:pt x="0" y="61"/>
                  </a:cubicBezTo>
                  <a:cubicBezTo>
                    <a:pt x="0" y="91"/>
                    <a:pt x="1672" y="122"/>
                    <a:pt x="3709" y="122"/>
                  </a:cubicBezTo>
                  <a:cubicBezTo>
                    <a:pt x="5775" y="122"/>
                    <a:pt x="7417" y="91"/>
                    <a:pt x="7417" y="61"/>
                  </a:cubicBezTo>
                  <a:cubicBezTo>
                    <a:pt x="7417" y="31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4"/>
            <p:cNvSpPr/>
            <p:nvPr/>
          </p:nvSpPr>
          <p:spPr>
            <a:xfrm>
              <a:off x="7858522" y="2624859"/>
              <a:ext cx="25617" cy="53079"/>
            </a:xfrm>
            <a:custGeom>
              <a:avLst/>
              <a:gdLst/>
              <a:ahLst/>
              <a:cxnLst/>
              <a:rect l="l" t="t" r="r" b="b"/>
              <a:pathLst>
                <a:path w="127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4"/>
            <p:cNvSpPr/>
            <p:nvPr/>
          </p:nvSpPr>
          <p:spPr>
            <a:xfrm>
              <a:off x="7799987" y="2698039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0"/>
                  </a:moveTo>
                  <a:cubicBezTo>
                    <a:pt x="1672" y="0"/>
                    <a:pt x="0" y="30"/>
                    <a:pt x="0" y="61"/>
                  </a:cubicBezTo>
                  <a:cubicBezTo>
                    <a:pt x="0" y="61"/>
                    <a:pt x="1672" y="91"/>
                    <a:pt x="3709" y="91"/>
                  </a:cubicBezTo>
                  <a:cubicBezTo>
                    <a:pt x="5775" y="91"/>
                    <a:pt x="7417" y="61"/>
                    <a:pt x="7417" y="61"/>
                  </a:cubicBezTo>
                  <a:cubicBezTo>
                    <a:pt x="7417" y="30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4"/>
            <p:cNvSpPr/>
            <p:nvPr/>
          </p:nvSpPr>
          <p:spPr>
            <a:xfrm>
              <a:off x="7858522" y="2730958"/>
              <a:ext cx="25617" cy="53681"/>
            </a:xfrm>
            <a:custGeom>
              <a:avLst/>
              <a:gdLst/>
              <a:ahLst/>
              <a:cxnLst/>
              <a:rect l="l" t="t" r="r" b="b"/>
              <a:pathLst>
                <a:path w="1277" h="2676" extrusionOk="0">
                  <a:moveTo>
                    <a:pt x="0" y="0"/>
                  </a:moveTo>
                  <a:lnTo>
                    <a:pt x="0" y="2675"/>
                  </a:lnTo>
                  <a:lnTo>
                    <a:pt x="1277" y="267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4"/>
            <p:cNvSpPr/>
            <p:nvPr/>
          </p:nvSpPr>
          <p:spPr>
            <a:xfrm>
              <a:off x="7858522" y="2838882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4"/>
            <p:cNvSpPr/>
            <p:nvPr/>
          </p:nvSpPr>
          <p:spPr>
            <a:xfrm>
              <a:off x="7799987" y="2804117"/>
              <a:ext cx="148785" cy="1866"/>
            </a:xfrm>
            <a:custGeom>
              <a:avLst/>
              <a:gdLst/>
              <a:ahLst/>
              <a:cxnLst/>
              <a:rect l="l" t="t" r="r" b="b"/>
              <a:pathLst>
                <a:path w="7417" h="93" extrusionOk="0">
                  <a:moveTo>
                    <a:pt x="3709" y="1"/>
                  </a:moveTo>
                  <a:cubicBezTo>
                    <a:pt x="1672" y="1"/>
                    <a:pt x="0" y="31"/>
                    <a:pt x="0" y="62"/>
                  </a:cubicBezTo>
                  <a:cubicBezTo>
                    <a:pt x="0" y="92"/>
                    <a:pt x="1672" y="92"/>
                    <a:pt x="3709" y="92"/>
                  </a:cubicBezTo>
                  <a:cubicBezTo>
                    <a:pt x="5775" y="92"/>
                    <a:pt x="7417" y="92"/>
                    <a:pt x="7417" y="62"/>
                  </a:cubicBezTo>
                  <a:cubicBezTo>
                    <a:pt x="7417" y="3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4"/>
            <p:cNvSpPr/>
            <p:nvPr/>
          </p:nvSpPr>
          <p:spPr>
            <a:xfrm>
              <a:off x="7708512" y="2302913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4"/>
            <p:cNvSpPr/>
            <p:nvPr/>
          </p:nvSpPr>
          <p:spPr>
            <a:xfrm>
              <a:off x="7649374" y="2375471"/>
              <a:ext cx="149407" cy="2467"/>
            </a:xfrm>
            <a:custGeom>
              <a:avLst/>
              <a:gdLst/>
              <a:ahLst/>
              <a:cxnLst/>
              <a:rect l="l" t="t" r="r" b="b"/>
              <a:pathLst>
                <a:path w="7448" h="123" extrusionOk="0">
                  <a:moveTo>
                    <a:pt x="3709" y="1"/>
                  </a:moveTo>
                  <a:cubicBezTo>
                    <a:pt x="1672" y="1"/>
                    <a:pt x="1" y="31"/>
                    <a:pt x="1" y="62"/>
                  </a:cubicBezTo>
                  <a:cubicBezTo>
                    <a:pt x="1" y="92"/>
                    <a:pt x="1672" y="122"/>
                    <a:pt x="3709" y="122"/>
                  </a:cubicBezTo>
                  <a:cubicBezTo>
                    <a:pt x="5776" y="122"/>
                    <a:pt x="7447" y="92"/>
                    <a:pt x="7447" y="62"/>
                  </a:cubicBezTo>
                  <a:cubicBezTo>
                    <a:pt x="7447" y="62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4"/>
            <p:cNvSpPr/>
            <p:nvPr/>
          </p:nvSpPr>
          <p:spPr>
            <a:xfrm>
              <a:off x="7708512" y="2410235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4"/>
            <p:cNvSpPr/>
            <p:nvPr/>
          </p:nvSpPr>
          <p:spPr>
            <a:xfrm>
              <a:off x="7649374" y="2483395"/>
              <a:ext cx="149407" cy="1866"/>
            </a:xfrm>
            <a:custGeom>
              <a:avLst/>
              <a:gdLst/>
              <a:ahLst/>
              <a:cxnLst/>
              <a:rect l="l" t="t" r="r" b="b"/>
              <a:pathLst>
                <a:path w="7448" h="93" extrusionOk="0">
                  <a:moveTo>
                    <a:pt x="3709" y="1"/>
                  </a:moveTo>
                  <a:cubicBezTo>
                    <a:pt x="1672" y="1"/>
                    <a:pt x="1" y="1"/>
                    <a:pt x="1" y="31"/>
                  </a:cubicBezTo>
                  <a:cubicBezTo>
                    <a:pt x="1" y="62"/>
                    <a:pt x="1672" y="92"/>
                    <a:pt x="3709" y="92"/>
                  </a:cubicBezTo>
                  <a:cubicBezTo>
                    <a:pt x="5776" y="92"/>
                    <a:pt x="7447" y="62"/>
                    <a:pt x="7447" y="31"/>
                  </a:cubicBezTo>
                  <a:cubicBezTo>
                    <a:pt x="7447" y="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4"/>
            <p:cNvSpPr/>
            <p:nvPr/>
          </p:nvSpPr>
          <p:spPr>
            <a:xfrm>
              <a:off x="7708512" y="2517537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4"/>
            <p:cNvSpPr/>
            <p:nvPr/>
          </p:nvSpPr>
          <p:spPr>
            <a:xfrm>
              <a:off x="7649374" y="2590717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0"/>
                  </a:moveTo>
                  <a:cubicBezTo>
                    <a:pt x="1672" y="0"/>
                    <a:pt x="1" y="31"/>
                    <a:pt x="1" y="61"/>
                  </a:cubicBezTo>
                  <a:cubicBezTo>
                    <a:pt x="1" y="61"/>
                    <a:pt x="1672" y="92"/>
                    <a:pt x="3709" y="92"/>
                  </a:cubicBezTo>
                  <a:cubicBezTo>
                    <a:pt x="5776" y="92"/>
                    <a:pt x="7447" y="61"/>
                    <a:pt x="7447" y="61"/>
                  </a:cubicBezTo>
                  <a:cubicBezTo>
                    <a:pt x="7447" y="31"/>
                    <a:pt x="5776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4"/>
            <p:cNvSpPr/>
            <p:nvPr/>
          </p:nvSpPr>
          <p:spPr>
            <a:xfrm>
              <a:off x="7708512" y="2624859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4"/>
            <p:cNvSpPr/>
            <p:nvPr/>
          </p:nvSpPr>
          <p:spPr>
            <a:xfrm>
              <a:off x="7649374" y="2698039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0"/>
                  </a:moveTo>
                  <a:cubicBezTo>
                    <a:pt x="1672" y="0"/>
                    <a:pt x="1" y="30"/>
                    <a:pt x="1" y="61"/>
                  </a:cubicBezTo>
                  <a:cubicBezTo>
                    <a:pt x="1" y="61"/>
                    <a:pt x="1672" y="91"/>
                    <a:pt x="3709" y="91"/>
                  </a:cubicBezTo>
                  <a:cubicBezTo>
                    <a:pt x="5776" y="91"/>
                    <a:pt x="7447" y="61"/>
                    <a:pt x="7447" y="61"/>
                  </a:cubicBezTo>
                  <a:cubicBezTo>
                    <a:pt x="7447" y="30"/>
                    <a:pt x="5776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7708512" y="2732181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7649374" y="2805341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1"/>
                  </a:moveTo>
                  <a:cubicBezTo>
                    <a:pt x="1672" y="1"/>
                    <a:pt x="1" y="31"/>
                    <a:pt x="1" y="61"/>
                  </a:cubicBezTo>
                  <a:cubicBezTo>
                    <a:pt x="1" y="92"/>
                    <a:pt x="1672" y="92"/>
                    <a:pt x="3709" y="92"/>
                  </a:cubicBezTo>
                  <a:cubicBezTo>
                    <a:pt x="5776" y="92"/>
                    <a:pt x="7447" y="92"/>
                    <a:pt x="7447" y="61"/>
                  </a:cubicBezTo>
                  <a:cubicBezTo>
                    <a:pt x="7447" y="3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4"/>
            <p:cNvSpPr/>
            <p:nvPr/>
          </p:nvSpPr>
          <p:spPr>
            <a:xfrm>
              <a:off x="7708512" y="2839483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4"/>
            <p:cNvSpPr/>
            <p:nvPr/>
          </p:nvSpPr>
          <p:spPr>
            <a:xfrm>
              <a:off x="7460969" y="2582171"/>
              <a:ext cx="441460" cy="693916"/>
            </a:xfrm>
            <a:custGeom>
              <a:avLst/>
              <a:gdLst/>
              <a:ahLst/>
              <a:cxnLst/>
              <a:rect l="l" t="t" r="r" b="b"/>
              <a:pathLst>
                <a:path w="22007" h="34592" extrusionOk="0">
                  <a:moveTo>
                    <a:pt x="0" y="1"/>
                  </a:moveTo>
                  <a:lnTo>
                    <a:pt x="122" y="34591"/>
                  </a:lnTo>
                  <a:lnTo>
                    <a:pt x="22007" y="34591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4"/>
            <p:cNvSpPr/>
            <p:nvPr/>
          </p:nvSpPr>
          <p:spPr>
            <a:xfrm>
              <a:off x="7680468" y="2582171"/>
              <a:ext cx="219537" cy="693916"/>
            </a:xfrm>
            <a:custGeom>
              <a:avLst/>
              <a:gdLst/>
              <a:ahLst/>
              <a:cxnLst/>
              <a:rect l="l" t="t" r="r" b="b"/>
              <a:pathLst>
                <a:path w="10944" h="34592" extrusionOk="0">
                  <a:moveTo>
                    <a:pt x="1" y="1"/>
                  </a:moveTo>
                  <a:lnTo>
                    <a:pt x="1" y="34591"/>
                  </a:lnTo>
                  <a:lnTo>
                    <a:pt x="10943" y="34591"/>
                  </a:lnTo>
                  <a:lnTo>
                    <a:pt x="109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4"/>
            <p:cNvSpPr/>
            <p:nvPr/>
          </p:nvSpPr>
          <p:spPr>
            <a:xfrm>
              <a:off x="7511581" y="2445602"/>
              <a:ext cx="154883" cy="136589"/>
            </a:xfrm>
            <a:custGeom>
              <a:avLst/>
              <a:gdLst/>
              <a:ahLst/>
              <a:cxnLst/>
              <a:rect l="l" t="t" r="r" b="b"/>
              <a:pathLst>
                <a:path w="7721" h="6809" extrusionOk="0">
                  <a:moveTo>
                    <a:pt x="0" y="0"/>
                  </a:moveTo>
                  <a:lnTo>
                    <a:pt x="0" y="6809"/>
                  </a:lnTo>
                  <a:lnTo>
                    <a:pt x="7721" y="680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4"/>
            <p:cNvSpPr/>
            <p:nvPr/>
          </p:nvSpPr>
          <p:spPr>
            <a:xfrm>
              <a:off x="7629254" y="2445602"/>
              <a:ext cx="37211" cy="136589"/>
            </a:xfrm>
            <a:custGeom>
              <a:avLst/>
              <a:gdLst/>
              <a:ahLst/>
              <a:cxnLst/>
              <a:rect l="l" t="t" r="r" b="b"/>
              <a:pathLst>
                <a:path w="1855" h="6809" extrusionOk="0">
                  <a:moveTo>
                    <a:pt x="0" y="0"/>
                  </a:moveTo>
                  <a:lnTo>
                    <a:pt x="0" y="6809"/>
                  </a:lnTo>
                  <a:lnTo>
                    <a:pt x="1855" y="6809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4"/>
            <p:cNvSpPr/>
            <p:nvPr/>
          </p:nvSpPr>
          <p:spPr>
            <a:xfrm>
              <a:off x="7424981" y="2574247"/>
              <a:ext cx="488421" cy="7944"/>
            </a:xfrm>
            <a:custGeom>
              <a:avLst/>
              <a:gdLst/>
              <a:ahLst/>
              <a:cxnLst/>
              <a:rect l="l" t="t" r="r" b="b"/>
              <a:pathLst>
                <a:path w="24348" h="396" extrusionOk="0">
                  <a:moveTo>
                    <a:pt x="1" y="1"/>
                  </a:moveTo>
                  <a:lnTo>
                    <a:pt x="1" y="396"/>
                  </a:lnTo>
                  <a:lnTo>
                    <a:pt x="24348" y="396"/>
                  </a:lnTo>
                  <a:lnTo>
                    <a:pt x="243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4"/>
            <p:cNvSpPr/>
            <p:nvPr/>
          </p:nvSpPr>
          <p:spPr>
            <a:xfrm>
              <a:off x="7548151" y="2641931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1" y="1"/>
                  </a:moveTo>
                  <a:lnTo>
                    <a:pt x="1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4"/>
            <p:cNvSpPr/>
            <p:nvPr/>
          </p:nvSpPr>
          <p:spPr>
            <a:xfrm>
              <a:off x="7461571" y="2749854"/>
              <a:ext cx="219537" cy="2467"/>
            </a:xfrm>
            <a:custGeom>
              <a:avLst/>
              <a:gdLst/>
              <a:ahLst/>
              <a:cxnLst/>
              <a:rect l="l" t="t" r="r" b="b"/>
              <a:pathLst>
                <a:path w="10944" h="123" extrusionOk="0">
                  <a:moveTo>
                    <a:pt x="5472" y="1"/>
                  </a:moveTo>
                  <a:cubicBezTo>
                    <a:pt x="2432" y="1"/>
                    <a:pt x="1" y="31"/>
                    <a:pt x="1" y="61"/>
                  </a:cubicBezTo>
                  <a:cubicBezTo>
                    <a:pt x="1" y="92"/>
                    <a:pt x="2432" y="122"/>
                    <a:pt x="5472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4"/>
            <p:cNvSpPr/>
            <p:nvPr/>
          </p:nvSpPr>
          <p:spPr>
            <a:xfrm>
              <a:off x="7769495" y="2641931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4"/>
            <p:cNvSpPr/>
            <p:nvPr/>
          </p:nvSpPr>
          <p:spPr>
            <a:xfrm>
              <a:off x="7682915" y="2749854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4"/>
            <p:cNvSpPr/>
            <p:nvPr/>
          </p:nvSpPr>
          <p:spPr>
            <a:xfrm>
              <a:off x="7769495" y="2797417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0" y="1"/>
                  </a:moveTo>
                  <a:lnTo>
                    <a:pt x="0" y="3922"/>
                  </a:lnTo>
                  <a:lnTo>
                    <a:pt x="1855" y="3922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4"/>
            <p:cNvSpPr/>
            <p:nvPr/>
          </p:nvSpPr>
          <p:spPr>
            <a:xfrm>
              <a:off x="7682915" y="2905341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4"/>
            <p:cNvSpPr/>
            <p:nvPr/>
          </p:nvSpPr>
          <p:spPr>
            <a:xfrm>
              <a:off x="7769495" y="2957778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4"/>
            <p:cNvSpPr/>
            <p:nvPr/>
          </p:nvSpPr>
          <p:spPr>
            <a:xfrm>
              <a:off x="7682915" y="3065702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4"/>
            <p:cNvSpPr/>
            <p:nvPr/>
          </p:nvSpPr>
          <p:spPr>
            <a:xfrm>
              <a:off x="7769495" y="3118139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4"/>
            <p:cNvSpPr/>
            <p:nvPr/>
          </p:nvSpPr>
          <p:spPr>
            <a:xfrm>
              <a:off x="7682915" y="3225461"/>
              <a:ext cx="219517" cy="3069"/>
            </a:xfrm>
            <a:custGeom>
              <a:avLst/>
              <a:gdLst/>
              <a:ahLst/>
              <a:cxnLst/>
              <a:rect l="l" t="t" r="r" b="b"/>
              <a:pathLst>
                <a:path w="10943" h="153" extrusionOk="0">
                  <a:moveTo>
                    <a:pt x="5471" y="0"/>
                  </a:moveTo>
                  <a:cubicBezTo>
                    <a:pt x="2432" y="0"/>
                    <a:pt x="0" y="31"/>
                    <a:pt x="0" y="91"/>
                  </a:cubicBezTo>
                  <a:cubicBezTo>
                    <a:pt x="0" y="122"/>
                    <a:pt x="2432" y="152"/>
                    <a:pt x="5471" y="152"/>
                  </a:cubicBezTo>
                  <a:cubicBezTo>
                    <a:pt x="8481" y="152"/>
                    <a:pt x="10943" y="122"/>
                    <a:pt x="10943" y="91"/>
                  </a:cubicBezTo>
                  <a:cubicBezTo>
                    <a:pt x="10943" y="61"/>
                    <a:pt x="8481" y="0"/>
                    <a:pt x="54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4"/>
            <p:cNvSpPr/>
            <p:nvPr/>
          </p:nvSpPr>
          <p:spPr>
            <a:xfrm>
              <a:off x="7548151" y="2799864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1" y="0"/>
                  </a:moveTo>
                  <a:lnTo>
                    <a:pt x="1" y="3921"/>
                  </a:lnTo>
                  <a:lnTo>
                    <a:pt x="1855" y="392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4"/>
            <p:cNvSpPr/>
            <p:nvPr/>
          </p:nvSpPr>
          <p:spPr>
            <a:xfrm>
              <a:off x="7461571" y="2907788"/>
              <a:ext cx="219537" cy="2447"/>
            </a:xfrm>
            <a:custGeom>
              <a:avLst/>
              <a:gdLst/>
              <a:ahLst/>
              <a:cxnLst/>
              <a:rect l="l" t="t" r="r" b="b"/>
              <a:pathLst>
                <a:path w="10944" h="122" extrusionOk="0">
                  <a:moveTo>
                    <a:pt x="5472" y="0"/>
                  </a:moveTo>
                  <a:cubicBezTo>
                    <a:pt x="2432" y="0"/>
                    <a:pt x="1" y="31"/>
                    <a:pt x="1" y="61"/>
                  </a:cubicBezTo>
                  <a:cubicBezTo>
                    <a:pt x="1" y="91"/>
                    <a:pt x="2432" y="122"/>
                    <a:pt x="5472" y="122"/>
                  </a:cubicBezTo>
                  <a:cubicBezTo>
                    <a:pt x="8481" y="122"/>
                    <a:pt x="10943" y="91"/>
                    <a:pt x="10943" y="61"/>
                  </a:cubicBezTo>
                  <a:cubicBezTo>
                    <a:pt x="10943" y="31"/>
                    <a:pt x="8481" y="0"/>
                    <a:pt x="5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4"/>
            <p:cNvSpPr/>
            <p:nvPr/>
          </p:nvSpPr>
          <p:spPr>
            <a:xfrm>
              <a:off x="7548151" y="2957778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1" y="1"/>
                  </a:moveTo>
                  <a:lnTo>
                    <a:pt x="1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4"/>
            <p:cNvSpPr/>
            <p:nvPr/>
          </p:nvSpPr>
          <p:spPr>
            <a:xfrm>
              <a:off x="7461571" y="3065702"/>
              <a:ext cx="219537" cy="3069"/>
            </a:xfrm>
            <a:custGeom>
              <a:avLst/>
              <a:gdLst/>
              <a:ahLst/>
              <a:cxnLst/>
              <a:rect l="l" t="t" r="r" b="b"/>
              <a:pathLst>
                <a:path w="10944" h="153" extrusionOk="0">
                  <a:moveTo>
                    <a:pt x="5472" y="1"/>
                  </a:moveTo>
                  <a:cubicBezTo>
                    <a:pt x="2432" y="1"/>
                    <a:pt x="1" y="31"/>
                    <a:pt x="1" y="61"/>
                  </a:cubicBezTo>
                  <a:cubicBezTo>
                    <a:pt x="1" y="92"/>
                    <a:pt x="2432" y="153"/>
                    <a:pt x="5472" y="153"/>
                  </a:cubicBezTo>
                  <a:cubicBezTo>
                    <a:pt x="8481" y="153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4"/>
            <p:cNvSpPr/>
            <p:nvPr/>
          </p:nvSpPr>
          <p:spPr>
            <a:xfrm>
              <a:off x="7548151" y="3115712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1" y="0"/>
                  </a:moveTo>
                  <a:lnTo>
                    <a:pt x="1" y="3921"/>
                  </a:lnTo>
                  <a:lnTo>
                    <a:pt x="1855" y="392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4"/>
            <p:cNvSpPr/>
            <p:nvPr/>
          </p:nvSpPr>
          <p:spPr>
            <a:xfrm>
              <a:off x="7461571" y="3223636"/>
              <a:ext cx="219537" cy="3069"/>
            </a:xfrm>
            <a:custGeom>
              <a:avLst/>
              <a:gdLst/>
              <a:ahLst/>
              <a:cxnLst/>
              <a:rect l="l" t="t" r="r" b="b"/>
              <a:pathLst>
                <a:path w="10944" h="153" extrusionOk="0">
                  <a:moveTo>
                    <a:pt x="5472" y="0"/>
                  </a:moveTo>
                  <a:cubicBezTo>
                    <a:pt x="2432" y="0"/>
                    <a:pt x="1" y="30"/>
                    <a:pt x="1" y="61"/>
                  </a:cubicBezTo>
                  <a:cubicBezTo>
                    <a:pt x="1" y="122"/>
                    <a:pt x="2432" y="152"/>
                    <a:pt x="5472" y="152"/>
                  </a:cubicBezTo>
                  <a:cubicBezTo>
                    <a:pt x="8481" y="152"/>
                    <a:pt x="10943" y="122"/>
                    <a:pt x="10943" y="61"/>
                  </a:cubicBezTo>
                  <a:cubicBezTo>
                    <a:pt x="10943" y="30"/>
                    <a:pt x="8481" y="0"/>
                    <a:pt x="5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4"/>
            <p:cNvSpPr/>
            <p:nvPr/>
          </p:nvSpPr>
          <p:spPr>
            <a:xfrm>
              <a:off x="6835371" y="1663756"/>
              <a:ext cx="726814" cy="178835"/>
            </a:xfrm>
            <a:custGeom>
              <a:avLst/>
              <a:gdLst/>
              <a:ahLst/>
              <a:cxnLst/>
              <a:rect l="l" t="t" r="r" b="b"/>
              <a:pathLst>
                <a:path w="36232" h="8915" extrusionOk="0">
                  <a:moveTo>
                    <a:pt x="21960" y="1"/>
                  </a:moveTo>
                  <a:cubicBezTo>
                    <a:pt x="20859" y="1"/>
                    <a:pt x="19733" y="425"/>
                    <a:pt x="18724" y="950"/>
                  </a:cubicBezTo>
                  <a:cubicBezTo>
                    <a:pt x="17265" y="1680"/>
                    <a:pt x="15806" y="2592"/>
                    <a:pt x="14195" y="2713"/>
                  </a:cubicBezTo>
                  <a:cubicBezTo>
                    <a:pt x="14079" y="2721"/>
                    <a:pt x="13963" y="2724"/>
                    <a:pt x="13846" y="2724"/>
                  </a:cubicBezTo>
                  <a:cubicBezTo>
                    <a:pt x="13103" y="2724"/>
                    <a:pt x="12345" y="2595"/>
                    <a:pt x="11620" y="2595"/>
                  </a:cubicBezTo>
                  <a:cubicBezTo>
                    <a:pt x="11051" y="2595"/>
                    <a:pt x="10504" y="2674"/>
                    <a:pt x="10000" y="2957"/>
                  </a:cubicBezTo>
                  <a:cubicBezTo>
                    <a:pt x="9089" y="3473"/>
                    <a:pt x="8602" y="4537"/>
                    <a:pt x="7721" y="5175"/>
                  </a:cubicBezTo>
                  <a:cubicBezTo>
                    <a:pt x="6870" y="5783"/>
                    <a:pt x="5806" y="5935"/>
                    <a:pt x="4772" y="5966"/>
                  </a:cubicBezTo>
                  <a:cubicBezTo>
                    <a:pt x="3739" y="6026"/>
                    <a:pt x="2675" y="6026"/>
                    <a:pt x="1733" y="6482"/>
                  </a:cubicBezTo>
                  <a:cubicBezTo>
                    <a:pt x="791" y="6908"/>
                    <a:pt x="0" y="7881"/>
                    <a:pt x="213" y="8914"/>
                  </a:cubicBezTo>
                  <a:lnTo>
                    <a:pt x="35958" y="8580"/>
                  </a:lnTo>
                  <a:cubicBezTo>
                    <a:pt x="36232" y="6574"/>
                    <a:pt x="33405" y="4932"/>
                    <a:pt x="31308" y="4780"/>
                  </a:cubicBezTo>
                  <a:cubicBezTo>
                    <a:pt x="30305" y="4689"/>
                    <a:pt x="29271" y="4841"/>
                    <a:pt x="28299" y="4507"/>
                  </a:cubicBezTo>
                  <a:cubicBezTo>
                    <a:pt x="26262" y="3777"/>
                    <a:pt x="25411" y="1133"/>
                    <a:pt x="23405" y="282"/>
                  </a:cubicBezTo>
                  <a:cubicBezTo>
                    <a:pt x="22937" y="85"/>
                    <a:pt x="22451" y="1"/>
                    <a:pt x="219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4"/>
            <p:cNvSpPr/>
            <p:nvPr/>
          </p:nvSpPr>
          <p:spPr>
            <a:xfrm>
              <a:off x="7281691" y="1455009"/>
              <a:ext cx="496966" cy="122346"/>
            </a:xfrm>
            <a:custGeom>
              <a:avLst/>
              <a:gdLst/>
              <a:ahLst/>
              <a:cxnLst/>
              <a:rect l="l" t="t" r="r" b="b"/>
              <a:pathLst>
                <a:path w="24774" h="6099" extrusionOk="0">
                  <a:moveTo>
                    <a:pt x="15029" y="1"/>
                  </a:moveTo>
                  <a:cubicBezTo>
                    <a:pt x="14271" y="1"/>
                    <a:pt x="13491" y="300"/>
                    <a:pt x="12797" y="657"/>
                  </a:cubicBezTo>
                  <a:cubicBezTo>
                    <a:pt x="11794" y="1144"/>
                    <a:pt x="10822" y="1782"/>
                    <a:pt x="9697" y="1843"/>
                  </a:cubicBezTo>
                  <a:cubicBezTo>
                    <a:pt x="9618" y="1848"/>
                    <a:pt x="9538" y="1850"/>
                    <a:pt x="9459" y="1850"/>
                  </a:cubicBezTo>
                  <a:cubicBezTo>
                    <a:pt x="8964" y="1850"/>
                    <a:pt x="8460" y="1768"/>
                    <a:pt x="7975" y="1768"/>
                  </a:cubicBezTo>
                  <a:cubicBezTo>
                    <a:pt x="7577" y="1768"/>
                    <a:pt x="7193" y="1823"/>
                    <a:pt x="6840" y="2025"/>
                  </a:cubicBezTo>
                  <a:cubicBezTo>
                    <a:pt x="6202" y="2390"/>
                    <a:pt x="5867" y="3119"/>
                    <a:pt x="5290" y="3545"/>
                  </a:cubicBezTo>
                  <a:cubicBezTo>
                    <a:pt x="4720" y="3886"/>
                    <a:pt x="4071" y="4095"/>
                    <a:pt x="3416" y="4095"/>
                  </a:cubicBezTo>
                  <a:cubicBezTo>
                    <a:pt x="3372" y="4095"/>
                    <a:pt x="3328" y="4094"/>
                    <a:pt x="3284" y="4092"/>
                  </a:cubicBezTo>
                  <a:cubicBezTo>
                    <a:pt x="3210" y="4089"/>
                    <a:pt x="3137" y="4087"/>
                    <a:pt x="3063" y="4087"/>
                  </a:cubicBezTo>
                  <a:cubicBezTo>
                    <a:pt x="2413" y="4087"/>
                    <a:pt x="1787" y="4208"/>
                    <a:pt x="1186" y="4426"/>
                  </a:cubicBezTo>
                  <a:cubicBezTo>
                    <a:pt x="548" y="4730"/>
                    <a:pt x="1" y="5399"/>
                    <a:pt x="153" y="6098"/>
                  </a:cubicBezTo>
                  <a:lnTo>
                    <a:pt x="24591" y="5855"/>
                  </a:lnTo>
                  <a:cubicBezTo>
                    <a:pt x="24773" y="4487"/>
                    <a:pt x="22858" y="3362"/>
                    <a:pt x="21399" y="3271"/>
                  </a:cubicBezTo>
                  <a:cubicBezTo>
                    <a:pt x="20731" y="3210"/>
                    <a:pt x="20001" y="3302"/>
                    <a:pt x="19363" y="3089"/>
                  </a:cubicBezTo>
                  <a:cubicBezTo>
                    <a:pt x="17965" y="2603"/>
                    <a:pt x="17387" y="779"/>
                    <a:pt x="16019" y="201"/>
                  </a:cubicBezTo>
                  <a:cubicBezTo>
                    <a:pt x="15700" y="61"/>
                    <a:pt x="15367" y="1"/>
                    <a:pt x="150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4"/>
            <p:cNvSpPr/>
            <p:nvPr/>
          </p:nvSpPr>
          <p:spPr>
            <a:xfrm>
              <a:off x="6259348" y="2017816"/>
              <a:ext cx="156107" cy="269526"/>
            </a:xfrm>
            <a:custGeom>
              <a:avLst/>
              <a:gdLst/>
              <a:ahLst/>
              <a:cxnLst/>
              <a:rect l="l" t="t" r="r" b="b"/>
              <a:pathLst>
                <a:path w="7782" h="13436" extrusionOk="0">
                  <a:moveTo>
                    <a:pt x="1" y="0"/>
                  </a:moveTo>
                  <a:lnTo>
                    <a:pt x="1" y="13435"/>
                  </a:lnTo>
                  <a:lnTo>
                    <a:pt x="7782" y="13435"/>
                  </a:lnTo>
                  <a:lnTo>
                    <a:pt x="7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4"/>
            <p:cNvSpPr/>
            <p:nvPr/>
          </p:nvSpPr>
          <p:spPr>
            <a:xfrm>
              <a:off x="5823379" y="1955007"/>
              <a:ext cx="123790" cy="336587"/>
            </a:xfrm>
            <a:custGeom>
              <a:avLst/>
              <a:gdLst/>
              <a:ahLst/>
              <a:cxnLst/>
              <a:rect l="l" t="t" r="r" b="b"/>
              <a:pathLst>
                <a:path w="6171" h="16779" extrusionOk="0">
                  <a:moveTo>
                    <a:pt x="1" y="0"/>
                  </a:moveTo>
                  <a:lnTo>
                    <a:pt x="1" y="16779"/>
                  </a:lnTo>
                  <a:lnTo>
                    <a:pt x="6171" y="16779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4"/>
            <p:cNvSpPr/>
            <p:nvPr/>
          </p:nvSpPr>
          <p:spPr>
            <a:xfrm>
              <a:off x="5822155" y="1977334"/>
              <a:ext cx="126238" cy="4132"/>
            </a:xfrm>
            <a:custGeom>
              <a:avLst/>
              <a:gdLst/>
              <a:ahLst/>
              <a:cxnLst/>
              <a:rect l="l" t="t" r="r" b="b"/>
              <a:pathLst>
                <a:path w="6293" h="206" extrusionOk="0">
                  <a:moveTo>
                    <a:pt x="2369" y="1"/>
                  </a:moveTo>
                  <a:cubicBezTo>
                    <a:pt x="1580" y="1"/>
                    <a:pt x="799" y="35"/>
                    <a:pt x="1" y="103"/>
                  </a:cubicBezTo>
                  <a:cubicBezTo>
                    <a:pt x="799" y="172"/>
                    <a:pt x="1580" y="206"/>
                    <a:pt x="2369" y="206"/>
                  </a:cubicBezTo>
                  <a:cubicBezTo>
                    <a:pt x="2632" y="206"/>
                    <a:pt x="2896" y="202"/>
                    <a:pt x="3162" y="194"/>
                  </a:cubicBezTo>
                  <a:cubicBezTo>
                    <a:pt x="3420" y="202"/>
                    <a:pt x="3681" y="206"/>
                    <a:pt x="3942" y="206"/>
                  </a:cubicBezTo>
                  <a:cubicBezTo>
                    <a:pt x="4725" y="206"/>
                    <a:pt x="5518" y="172"/>
                    <a:pt x="6293" y="103"/>
                  </a:cubicBezTo>
                  <a:cubicBezTo>
                    <a:pt x="5518" y="35"/>
                    <a:pt x="4725" y="1"/>
                    <a:pt x="3942" y="1"/>
                  </a:cubicBezTo>
                  <a:cubicBezTo>
                    <a:pt x="3681" y="1"/>
                    <a:pt x="3420" y="4"/>
                    <a:pt x="3162" y="12"/>
                  </a:cubicBezTo>
                  <a:cubicBezTo>
                    <a:pt x="2896" y="4"/>
                    <a:pt x="2632" y="1"/>
                    <a:pt x="23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4"/>
            <p:cNvSpPr/>
            <p:nvPr/>
          </p:nvSpPr>
          <p:spPr>
            <a:xfrm>
              <a:off x="5828875" y="1993182"/>
              <a:ext cx="119517" cy="4152"/>
            </a:xfrm>
            <a:custGeom>
              <a:avLst/>
              <a:gdLst/>
              <a:ahLst/>
              <a:cxnLst/>
              <a:rect l="l" t="t" r="r" b="b"/>
              <a:pathLst>
                <a:path w="5958" h="207" extrusionOk="0">
                  <a:moveTo>
                    <a:pt x="2244" y="1"/>
                  </a:moveTo>
                  <a:cubicBezTo>
                    <a:pt x="1505" y="1"/>
                    <a:pt x="752" y="35"/>
                    <a:pt x="0" y="104"/>
                  </a:cubicBezTo>
                  <a:cubicBezTo>
                    <a:pt x="752" y="172"/>
                    <a:pt x="1505" y="206"/>
                    <a:pt x="2244" y="206"/>
                  </a:cubicBezTo>
                  <a:cubicBezTo>
                    <a:pt x="2491" y="206"/>
                    <a:pt x="2736" y="202"/>
                    <a:pt x="2979" y="195"/>
                  </a:cubicBezTo>
                  <a:cubicBezTo>
                    <a:pt x="3230" y="202"/>
                    <a:pt x="3479" y="206"/>
                    <a:pt x="3727" y="206"/>
                  </a:cubicBezTo>
                  <a:cubicBezTo>
                    <a:pt x="4470" y="206"/>
                    <a:pt x="5205" y="172"/>
                    <a:pt x="5958" y="104"/>
                  </a:cubicBezTo>
                  <a:cubicBezTo>
                    <a:pt x="5205" y="35"/>
                    <a:pt x="4470" y="1"/>
                    <a:pt x="3727" y="1"/>
                  </a:cubicBezTo>
                  <a:cubicBezTo>
                    <a:pt x="3479" y="1"/>
                    <a:pt x="3230" y="5"/>
                    <a:pt x="2979" y="12"/>
                  </a:cubicBezTo>
                  <a:cubicBezTo>
                    <a:pt x="2736" y="5"/>
                    <a:pt x="2491" y="1"/>
                    <a:pt x="22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4"/>
            <p:cNvSpPr/>
            <p:nvPr/>
          </p:nvSpPr>
          <p:spPr>
            <a:xfrm>
              <a:off x="5880089" y="2026341"/>
              <a:ext cx="3671" cy="198795"/>
            </a:xfrm>
            <a:custGeom>
              <a:avLst/>
              <a:gdLst/>
              <a:ahLst/>
              <a:cxnLst/>
              <a:rect l="l" t="t" r="r" b="b"/>
              <a:pathLst>
                <a:path w="183" h="9910" extrusionOk="0">
                  <a:moveTo>
                    <a:pt x="92" y="1"/>
                  </a:moveTo>
                  <a:cubicBezTo>
                    <a:pt x="31" y="1"/>
                    <a:pt x="0" y="2250"/>
                    <a:pt x="0" y="4955"/>
                  </a:cubicBezTo>
                  <a:cubicBezTo>
                    <a:pt x="0" y="7691"/>
                    <a:pt x="31" y="9910"/>
                    <a:pt x="92" y="9910"/>
                  </a:cubicBezTo>
                  <a:cubicBezTo>
                    <a:pt x="152" y="9910"/>
                    <a:pt x="183" y="7691"/>
                    <a:pt x="183" y="4955"/>
                  </a:cubicBezTo>
                  <a:cubicBezTo>
                    <a:pt x="183" y="22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4"/>
            <p:cNvSpPr/>
            <p:nvPr/>
          </p:nvSpPr>
          <p:spPr>
            <a:xfrm>
              <a:off x="5824001" y="2253543"/>
              <a:ext cx="120741" cy="4152"/>
            </a:xfrm>
            <a:custGeom>
              <a:avLst/>
              <a:gdLst/>
              <a:ahLst/>
              <a:cxnLst/>
              <a:rect l="l" t="t" r="r" b="b"/>
              <a:pathLst>
                <a:path w="6019" h="207" extrusionOk="0">
                  <a:moveTo>
                    <a:pt x="2253" y="1"/>
                  </a:moveTo>
                  <a:cubicBezTo>
                    <a:pt x="1493" y="1"/>
                    <a:pt x="730" y="35"/>
                    <a:pt x="0" y="103"/>
                  </a:cubicBezTo>
                  <a:cubicBezTo>
                    <a:pt x="730" y="172"/>
                    <a:pt x="1493" y="206"/>
                    <a:pt x="2253" y="206"/>
                  </a:cubicBezTo>
                  <a:cubicBezTo>
                    <a:pt x="2506" y="206"/>
                    <a:pt x="2758" y="202"/>
                    <a:pt x="3009" y="195"/>
                  </a:cubicBezTo>
                  <a:cubicBezTo>
                    <a:pt x="3260" y="202"/>
                    <a:pt x="3511" y="206"/>
                    <a:pt x="3762" y="206"/>
                  </a:cubicBezTo>
                  <a:cubicBezTo>
                    <a:pt x="4514" y="206"/>
                    <a:pt x="5266" y="172"/>
                    <a:pt x="6018" y="103"/>
                  </a:cubicBezTo>
                  <a:cubicBezTo>
                    <a:pt x="5266" y="35"/>
                    <a:pt x="4514" y="1"/>
                    <a:pt x="3762" y="1"/>
                  </a:cubicBezTo>
                  <a:cubicBezTo>
                    <a:pt x="3511" y="1"/>
                    <a:pt x="3260" y="5"/>
                    <a:pt x="3009" y="12"/>
                  </a:cubicBezTo>
                  <a:cubicBezTo>
                    <a:pt x="2758" y="5"/>
                    <a:pt x="2506" y="1"/>
                    <a:pt x="22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4"/>
            <p:cNvSpPr/>
            <p:nvPr/>
          </p:nvSpPr>
          <p:spPr>
            <a:xfrm>
              <a:off x="5824001" y="2268187"/>
              <a:ext cx="123790" cy="4132"/>
            </a:xfrm>
            <a:custGeom>
              <a:avLst/>
              <a:gdLst/>
              <a:ahLst/>
              <a:cxnLst/>
              <a:rect l="l" t="t" r="r" b="b"/>
              <a:pathLst>
                <a:path w="6171" h="206" extrusionOk="0">
                  <a:moveTo>
                    <a:pt x="2295" y="0"/>
                  </a:moveTo>
                  <a:cubicBezTo>
                    <a:pt x="1522" y="0"/>
                    <a:pt x="752" y="35"/>
                    <a:pt x="0" y="103"/>
                  </a:cubicBezTo>
                  <a:cubicBezTo>
                    <a:pt x="752" y="171"/>
                    <a:pt x="1522" y="206"/>
                    <a:pt x="2295" y="206"/>
                  </a:cubicBezTo>
                  <a:cubicBezTo>
                    <a:pt x="2553" y="206"/>
                    <a:pt x="2812" y="202"/>
                    <a:pt x="3070" y="194"/>
                  </a:cubicBezTo>
                  <a:cubicBezTo>
                    <a:pt x="3328" y="202"/>
                    <a:pt x="3587" y="206"/>
                    <a:pt x="3845" y="206"/>
                  </a:cubicBezTo>
                  <a:cubicBezTo>
                    <a:pt x="4620" y="206"/>
                    <a:pt x="5395" y="171"/>
                    <a:pt x="6170" y="103"/>
                  </a:cubicBezTo>
                  <a:cubicBezTo>
                    <a:pt x="5395" y="35"/>
                    <a:pt x="4620" y="0"/>
                    <a:pt x="3845" y="0"/>
                  </a:cubicBezTo>
                  <a:cubicBezTo>
                    <a:pt x="3587" y="0"/>
                    <a:pt x="3328" y="4"/>
                    <a:pt x="3070" y="12"/>
                  </a:cubicBezTo>
                  <a:cubicBezTo>
                    <a:pt x="2812" y="4"/>
                    <a:pt x="2553" y="0"/>
                    <a:pt x="22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4"/>
            <p:cNvSpPr/>
            <p:nvPr/>
          </p:nvSpPr>
          <p:spPr>
            <a:xfrm>
              <a:off x="5947150" y="1919039"/>
              <a:ext cx="98816" cy="372554"/>
            </a:xfrm>
            <a:custGeom>
              <a:avLst/>
              <a:gdLst/>
              <a:ahLst/>
              <a:cxnLst/>
              <a:rect l="l" t="t" r="r" b="b"/>
              <a:pathLst>
                <a:path w="4926" h="18572" extrusionOk="0">
                  <a:moveTo>
                    <a:pt x="1" y="0"/>
                  </a:moveTo>
                  <a:lnTo>
                    <a:pt x="1" y="18572"/>
                  </a:lnTo>
                  <a:lnTo>
                    <a:pt x="4925" y="18572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4"/>
            <p:cNvSpPr/>
            <p:nvPr/>
          </p:nvSpPr>
          <p:spPr>
            <a:xfrm>
              <a:off x="5946548" y="2089751"/>
              <a:ext cx="100621" cy="76850"/>
            </a:xfrm>
            <a:custGeom>
              <a:avLst/>
              <a:gdLst/>
              <a:ahLst/>
              <a:cxnLst/>
              <a:rect l="l" t="t" r="r" b="b"/>
              <a:pathLst>
                <a:path w="5016" h="3831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244"/>
                    <a:pt x="426" y="457"/>
                    <a:pt x="669" y="639"/>
                  </a:cubicBezTo>
                  <a:cubicBezTo>
                    <a:pt x="1095" y="1004"/>
                    <a:pt x="1733" y="1490"/>
                    <a:pt x="2432" y="2037"/>
                  </a:cubicBezTo>
                  <a:cubicBezTo>
                    <a:pt x="3131" y="2584"/>
                    <a:pt x="3770" y="3040"/>
                    <a:pt x="4226" y="3344"/>
                  </a:cubicBezTo>
                  <a:cubicBezTo>
                    <a:pt x="4499" y="3527"/>
                    <a:pt x="4742" y="3709"/>
                    <a:pt x="5016" y="3831"/>
                  </a:cubicBezTo>
                  <a:cubicBezTo>
                    <a:pt x="4803" y="3618"/>
                    <a:pt x="4560" y="3405"/>
                    <a:pt x="4317" y="3253"/>
                  </a:cubicBezTo>
                  <a:lnTo>
                    <a:pt x="2523" y="1885"/>
                  </a:lnTo>
                  <a:lnTo>
                    <a:pt x="760" y="548"/>
                  </a:lnTo>
                  <a:cubicBezTo>
                    <a:pt x="517" y="335"/>
                    <a:pt x="274" y="15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4"/>
            <p:cNvSpPr/>
            <p:nvPr/>
          </p:nvSpPr>
          <p:spPr>
            <a:xfrm>
              <a:off x="5945947" y="2031838"/>
              <a:ext cx="98796" cy="84774"/>
            </a:xfrm>
            <a:custGeom>
              <a:avLst/>
              <a:gdLst/>
              <a:ahLst/>
              <a:cxnLst/>
              <a:rect l="l" t="t" r="r" b="b"/>
              <a:pathLst>
                <a:path w="4925" h="4226" extrusionOk="0">
                  <a:moveTo>
                    <a:pt x="0" y="0"/>
                  </a:moveTo>
                  <a:cubicBezTo>
                    <a:pt x="760" y="760"/>
                    <a:pt x="1550" y="1490"/>
                    <a:pt x="2401" y="2189"/>
                  </a:cubicBezTo>
                  <a:cubicBezTo>
                    <a:pt x="3222" y="2888"/>
                    <a:pt x="4043" y="3587"/>
                    <a:pt x="4924" y="4225"/>
                  </a:cubicBezTo>
                  <a:cubicBezTo>
                    <a:pt x="4164" y="3435"/>
                    <a:pt x="3374" y="2705"/>
                    <a:pt x="2523" y="2037"/>
                  </a:cubicBezTo>
                  <a:cubicBezTo>
                    <a:pt x="1733" y="1307"/>
                    <a:pt x="882" y="608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4"/>
            <p:cNvSpPr/>
            <p:nvPr/>
          </p:nvSpPr>
          <p:spPr>
            <a:xfrm>
              <a:off x="5516076" y="1936712"/>
              <a:ext cx="47582" cy="354881"/>
            </a:xfrm>
            <a:custGeom>
              <a:avLst/>
              <a:gdLst/>
              <a:ahLst/>
              <a:cxnLst/>
              <a:rect l="l" t="t" r="r" b="b"/>
              <a:pathLst>
                <a:path w="2372" h="17691" extrusionOk="0">
                  <a:moveTo>
                    <a:pt x="0" y="1"/>
                  </a:moveTo>
                  <a:lnTo>
                    <a:pt x="0" y="17691"/>
                  </a:lnTo>
                  <a:lnTo>
                    <a:pt x="2371" y="17691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4"/>
            <p:cNvSpPr/>
            <p:nvPr/>
          </p:nvSpPr>
          <p:spPr>
            <a:xfrm>
              <a:off x="5518503" y="1982570"/>
              <a:ext cx="43931" cy="4995"/>
            </a:xfrm>
            <a:custGeom>
              <a:avLst/>
              <a:gdLst/>
              <a:ahLst/>
              <a:cxnLst/>
              <a:rect l="l" t="t" r="r" b="b"/>
              <a:pathLst>
                <a:path w="2190" h="249" extrusionOk="0">
                  <a:moveTo>
                    <a:pt x="784" y="0"/>
                  </a:moveTo>
                  <a:cubicBezTo>
                    <a:pt x="514" y="0"/>
                    <a:pt x="242" y="50"/>
                    <a:pt x="1" y="116"/>
                  </a:cubicBezTo>
                  <a:cubicBezTo>
                    <a:pt x="256" y="209"/>
                    <a:pt x="547" y="248"/>
                    <a:pt x="833" y="248"/>
                  </a:cubicBezTo>
                  <a:cubicBezTo>
                    <a:pt x="921" y="248"/>
                    <a:pt x="1009" y="245"/>
                    <a:pt x="1095" y="237"/>
                  </a:cubicBezTo>
                  <a:cubicBezTo>
                    <a:pt x="1181" y="245"/>
                    <a:pt x="1269" y="248"/>
                    <a:pt x="1357" y="248"/>
                  </a:cubicBezTo>
                  <a:cubicBezTo>
                    <a:pt x="1643" y="248"/>
                    <a:pt x="1934" y="209"/>
                    <a:pt x="2189" y="116"/>
                  </a:cubicBezTo>
                  <a:cubicBezTo>
                    <a:pt x="1948" y="50"/>
                    <a:pt x="1676" y="0"/>
                    <a:pt x="1406" y="0"/>
                  </a:cubicBezTo>
                  <a:cubicBezTo>
                    <a:pt x="1301" y="0"/>
                    <a:pt x="1197" y="8"/>
                    <a:pt x="1095" y="25"/>
                  </a:cubicBezTo>
                  <a:cubicBezTo>
                    <a:pt x="993" y="8"/>
                    <a:pt x="889" y="0"/>
                    <a:pt x="7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4"/>
            <p:cNvSpPr/>
            <p:nvPr/>
          </p:nvSpPr>
          <p:spPr>
            <a:xfrm>
              <a:off x="5517280" y="1974907"/>
              <a:ext cx="44533" cy="4995"/>
            </a:xfrm>
            <a:custGeom>
              <a:avLst/>
              <a:gdLst/>
              <a:ahLst/>
              <a:cxnLst/>
              <a:rect l="l" t="t" r="r" b="b"/>
              <a:pathLst>
                <a:path w="2220" h="249" extrusionOk="0">
                  <a:moveTo>
                    <a:pt x="837" y="1"/>
                  </a:moveTo>
                  <a:cubicBezTo>
                    <a:pt x="558" y="1"/>
                    <a:pt x="280" y="40"/>
                    <a:pt x="1" y="133"/>
                  </a:cubicBezTo>
                  <a:cubicBezTo>
                    <a:pt x="264" y="199"/>
                    <a:pt x="527" y="249"/>
                    <a:pt x="790" y="249"/>
                  </a:cubicBezTo>
                  <a:cubicBezTo>
                    <a:pt x="892" y="249"/>
                    <a:pt x="993" y="241"/>
                    <a:pt x="1095" y="224"/>
                  </a:cubicBezTo>
                  <a:cubicBezTo>
                    <a:pt x="1206" y="241"/>
                    <a:pt x="1314" y="249"/>
                    <a:pt x="1420" y="249"/>
                  </a:cubicBezTo>
                  <a:cubicBezTo>
                    <a:pt x="1694" y="249"/>
                    <a:pt x="1957" y="199"/>
                    <a:pt x="2220" y="133"/>
                  </a:cubicBezTo>
                  <a:cubicBezTo>
                    <a:pt x="1941" y="40"/>
                    <a:pt x="1663" y="1"/>
                    <a:pt x="1370" y="1"/>
                  </a:cubicBezTo>
                  <a:cubicBezTo>
                    <a:pt x="1280" y="1"/>
                    <a:pt x="1189" y="4"/>
                    <a:pt x="1095" y="11"/>
                  </a:cubicBezTo>
                  <a:cubicBezTo>
                    <a:pt x="1009" y="4"/>
                    <a:pt x="923" y="1"/>
                    <a:pt x="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4"/>
            <p:cNvSpPr/>
            <p:nvPr/>
          </p:nvSpPr>
          <p:spPr>
            <a:xfrm>
              <a:off x="5518503" y="2261487"/>
              <a:ext cx="43931" cy="5336"/>
            </a:xfrm>
            <a:custGeom>
              <a:avLst/>
              <a:gdLst/>
              <a:ahLst/>
              <a:cxnLst/>
              <a:rect l="l" t="t" r="r" b="b"/>
              <a:pathLst>
                <a:path w="2190" h="266" extrusionOk="0">
                  <a:moveTo>
                    <a:pt x="833" y="0"/>
                  </a:moveTo>
                  <a:cubicBezTo>
                    <a:pt x="547" y="0"/>
                    <a:pt x="256" y="40"/>
                    <a:pt x="1" y="133"/>
                  </a:cubicBezTo>
                  <a:cubicBezTo>
                    <a:pt x="256" y="226"/>
                    <a:pt x="547" y="266"/>
                    <a:pt x="833" y="266"/>
                  </a:cubicBezTo>
                  <a:cubicBezTo>
                    <a:pt x="921" y="266"/>
                    <a:pt x="1009" y="262"/>
                    <a:pt x="1095" y="255"/>
                  </a:cubicBezTo>
                  <a:cubicBezTo>
                    <a:pt x="1181" y="262"/>
                    <a:pt x="1269" y="266"/>
                    <a:pt x="1357" y="266"/>
                  </a:cubicBezTo>
                  <a:cubicBezTo>
                    <a:pt x="1643" y="266"/>
                    <a:pt x="1934" y="226"/>
                    <a:pt x="2189" y="133"/>
                  </a:cubicBezTo>
                  <a:cubicBezTo>
                    <a:pt x="1934" y="40"/>
                    <a:pt x="1643" y="0"/>
                    <a:pt x="1357" y="0"/>
                  </a:cubicBezTo>
                  <a:cubicBezTo>
                    <a:pt x="1269" y="0"/>
                    <a:pt x="1181" y="4"/>
                    <a:pt x="1095" y="11"/>
                  </a:cubicBezTo>
                  <a:cubicBezTo>
                    <a:pt x="1009" y="4"/>
                    <a:pt x="921" y="0"/>
                    <a:pt x="8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4"/>
            <p:cNvSpPr/>
            <p:nvPr/>
          </p:nvSpPr>
          <p:spPr>
            <a:xfrm>
              <a:off x="5517280" y="2253904"/>
              <a:ext cx="44533" cy="4995"/>
            </a:xfrm>
            <a:custGeom>
              <a:avLst/>
              <a:gdLst/>
              <a:ahLst/>
              <a:cxnLst/>
              <a:rect l="l" t="t" r="r" b="b"/>
              <a:pathLst>
                <a:path w="2220" h="249" extrusionOk="0">
                  <a:moveTo>
                    <a:pt x="790" y="0"/>
                  </a:moveTo>
                  <a:cubicBezTo>
                    <a:pt x="527" y="0"/>
                    <a:pt x="264" y="50"/>
                    <a:pt x="1" y="116"/>
                  </a:cubicBezTo>
                  <a:cubicBezTo>
                    <a:pt x="280" y="209"/>
                    <a:pt x="558" y="248"/>
                    <a:pt x="837" y="248"/>
                  </a:cubicBezTo>
                  <a:cubicBezTo>
                    <a:pt x="923" y="248"/>
                    <a:pt x="1009" y="245"/>
                    <a:pt x="1095" y="237"/>
                  </a:cubicBezTo>
                  <a:cubicBezTo>
                    <a:pt x="1189" y="245"/>
                    <a:pt x="1280" y="248"/>
                    <a:pt x="1370" y="248"/>
                  </a:cubicBezTo>
                  <a:cubicBezTo>
                    <a:pt x="1663" y="248"/>
                    <a:pt x="1941" y="209"/>
                    <a:pt x="2220" y="116"/>
                  </a:cubicBezTo>
                  <a:cubicBezTo>
                    <a:pt x="1957" y="50"/>
                    <a:pt x="1694" y="0"/>
                    <a:pt x="1420" y="0"/>
                  </a:cubicBezTo>
                  <a:cubicBezTo>
                    <a:pt x="1314" y="0"/>
                    <a:pt x="1206" y="8"/>
                    <a:pt x="1095" y="25"/>
                  </a:cubicBezTo>
                  <a:cubicBezTo>
                    <a:pt x="993" y="8"/>
                    <a:pt x="892" y="0"/>
                    <a:pt x="7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4"/>
            <p:cNvSpPr/>
            <p:nvPr/>
          </p:nvSpPr>
          <p:spPr>
            <a:xfrm>
              <a:off x="5539246" y="2028789"/>
              <a:ext cx="4293" cy="181102"/>
            </a:xfrm>
            <a:custGeom>
              <a:avLst/>
              <a:gdLst/>
              <a:ahLst/>
              <a:cxnLst/>
              <a:rect l="l" t="t" r="r" b="b"/>
              <a:pathLst>
                <a:path w="214" h="9028" extrusionOk="0">
                  <a:moveTo>
                    <a:pt x="122" y="0"/>
                  </a:moveTo>
                  <a:cubicBezTo>
                    <a:pt x="61" y="0"/>
                    <a:pt x="0" y="2006"/>
                    <a:pt x="0" y="4499"/>
                  </a:cubicBezTo>
                  <a:cubicBezTo>
                    <a:pt x="0" y="7022"/>
                    <a:pt x="61" y="9028"/>
                    <a:pt x="122" y="9028"/>
                  </a:cubicBezTo>
                  <a:cubicBezTo>
                    <a:pt x="183" y="9028"/>
                    <a:pt x="213" y="7022"/>
                    <a:pt x="213" y="4529"/>
                  </a:cubicBezTo>
                  <a:cubicBezTo>
                    <a:pt x="213" y="2006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4"/>
            <p:cNvSpPr/>
            <p:nvPr/>
          </p:nvSpPr>
          <p:spPr>
            <a:xfrm>
              <a:off x="5728875" y="1934265"/>
              <a:ext cx="94523" cy="354902"/>
            </a:xfrm>
            <a:custGeom>
              <a:avLst/>
              <a:gdLst/>
              <a:ahLst/>
              <a:cxnLst/>
              <a:rect l="l" t="t" r="r" b="b"/>
              <a:pathLst>
                <a:path w="4712" h="17692" extrusionOk="0">
                  <a:moveTo>
                    <a:pt x="0" y="1"/>
                  </a:moveTo>
                  <a:lnTo>
                    <a:pt x="0" y="17691"/>
                  </a:lnTo>
                  <a:lnTo>
                    <a:pt x="4712" y="17691"/>
                  </a:lnTo>
                  <a:lnTo>
                    <a:pt x="47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4"/>
            <p:cNvSpPr/>
            <p:nvPr/>
          </p:nvSpPr>
          <p:spPr>
            <a:xfrm>
              <a:off x="5736799" y="1936110"/>
              <a:ext cx="84453" cy="357931"/>
            </a:xfrm>
            <a:custGeom>
              <a:avLst/>
              <a:gdLst/>
              <a:ahLst/>
              <a:cxnLst/>
              <a:rect l="l" t="t" r="r" b="b"/>
              <a:pathLst>
                <a:path w="4210" h="17843" extrusionOk="0">
                  <a:moveTo>
                    <a:pt x="1403" y="4475"/>
                  </a:moveTo>
                  <a:cubicBezTo>
                    <a:pt x="1781" y="4475"/>
                    <a:pt x="2153" y="4590"/>
                    <a:pt x="2463" y="4803"/>
                  </a:cubicBezTo>
                  <a:cubicBezTo>
                    <a:pt x="2716" y="4958"/>
                    <a:pt x="2937" y="5152"/>
                    <a:pt x="3122" y="5376"/>
                  </a:cubicBezTo>
                  <a:lnTo>
                    <a:pt x="3122" y="5376"/>
                  </a:lnTo>
                  <a:cubicBezTo>
                    <a:pt x="3095" y="5408"/>
                    <a:pt x="3068" y="5440"/>
                    <a:pt x="3040" y="5471"/>
                  </a:cubicBezTo>
                  <a:cubicBezTo>
                    <a:pt x="2706" y="5867"/>
                    <a:pt x="2311" y="6140"/>
                    <a:pt x="1855" y="6322"/>
                  </a:cubicBezTo>
                  <a:cubicBezTo>
                    <a:pt x="1722" y="6361"/>
                    <a:pt x="1587" y="6380"/>
                    <a:pt x="1455" y="6380"/>
                  </a:cubicBezTo>
                  <a:cubicBezTo>
                    <a:pt x="1071" y="6380"/>
                    <a:pt x="705" y="6221"/>
                    <a:pt x="456" y="5927"/>
                  </a:cubicBezTo>
                  <a:cubicBezTo>
                    <a:pt x="274" y="5715"/>
                    <a:pt x="213" y="5441"/>
                    <a:pt x="274" y="5167"/>
                  </a:cubicBezTo>
                  <a:cubicBezTo>
                    <a:pt x="335" y="4894"/>
                    <a:pt x="517" y="4681"/>
                    <a:pt x="760" y="4590"/>
                  </a:cubicBezTo>
                  <a:cubicBezTo>
                    <a:pt x="970" y="4513"/>
                    <a:pt x="1188" y="4475"/>
                    <a:pt x="1403" y="4475"/>
                  </a:cubicBezTo>
                  <a:close/>
                  <a:moveTo>
                    <a:pt x="1183" y="8993"/>
                  </a:moveTo>
                  <a:cubicBezTo>
                    <a:pt x="1215" y="8993"/>
                    <a:pt x="1246" y="8994"/>
                    <a:pt x="1277" y="8997"/>
                  </a:cubicBezTo>
                  <a:cubicBezTo>
                    <a:pt x="1611" y="9028"/>
                    <a:pt x="1915" y="9149"/>
                    <a:pt x="2189" y="9362"/>
                  </a:cubicBezTo>
                  <a:cubicBezTo>
                    <a:pt x="2484" y="9605"/>
                    <a:pt x="2730" y="9888"/>
                    <a:pt x="2926" y="10204"/>
                  </a:cubicBezTo>
                  <a:lnTo>
                    <a:pt x="2926" y="10204"/>
                  </a:lnTo>
                  <a:cubicBezTo>
                    <a:pt x="2536" y="10562"/>
                    <a:pt x="2034" y="10761"/>
                    <a:pt x="1512" y="10761"/>
                  </a:cubicBezTo>
                  <a:cubicBezTo>
                    <a:pt x="1394" y="10761"/>
                    <a:pt x="1275" y="10751"/>
                    <a:pt x="1155" y="10730"/>
                  </a:cubicBezTo>
                  <a:cubicBezTo>
                    <a:pt x="821" y="10639"/>
                    <a:pt x="548" y="10456"/>
                    <a:pt x="335" y="10183"/>
                  </a:cubicBezTo>
                  <a:cubicBezTo>
                    <a:pt x="152" y="9909"/>
                    <a:pt x="183" y="9544"/>
                    <a:pt x="396" y="9301"/>
                  </a:cubicBezTo>
                  <a:cubicBezTo>
                    <a:pt x="614" y="9110"/>
                    <a:pt x="906" y="8993"/>
                    <a:pt x="1183" y="8993"/>
                  </a:cubicBezTo>
                  <a:close/>
                  <a:moveTo>
                    <a:pt x="1353" y="13174"/>
                  </a:moveTo>
                  <a:cubicBezTo>
                    <a:pt x="1699" y="13174"/>
                    <a:pt x="2049" y="13271"/>
                    <a:pt x="2341" y="13465"/>
                  </a:cubicBezTo>
                  <a:cubicBezTo>
                    <a:pt x="2611" y="13638"/>
                    <a:pt x="2842" y="13869"/>
                    <a:pt x="3033" y="14129"/>
                  </a:cubicBezTo>
                  <a:lnTo>
                    <a:pt x="3033" y="14129"/>
                  </a:lnTo>
                  <a:cubicBezTo>
                    <a:pt x="2953" y="14238"/>
                    <a:pt x="2863" y="14341"/>
                    <a:pt x="2766" y="14438"/>
                  </a:cubicBezTo>
                  <a:cubicBezTo>
                    <a:pt x="2396" y="14808"/>
                    <a:pt x="1866" y="15018"/>
                    <a:pt x="1350" y="15018"/>
                  </a:cubicBezTo>
                  <a:cubicBezTo>
                    <a:pt x="1316" y="15018"/>
                    <a:pt x="1281" y="15017"/>
                    <a:pt x="1247" y="15016"/>
                  </a:cubicBezTo>
                  <a:cubicBezTo>
                    <a:pt x="730" y="14985"/>
                    <a:pt x="274" y="14590"/>
                    <a:pt x="183" y="14073"/>
                  </a:cubicBezTo>
                  <a:cubicBezTo>
                    <a:pt x="183" y="13861"/>
                    <a:pt x="274" y="13617"/>
                    <a:pt x="456" y="13465"/>
                  </a:cubicBezTo>
                  <a:cubicBezTo>
                    <a:pt x="639" y="13313"/>
                    <a:pt x="852" y="13222"/>
                    <a:pt x="1095" y="13192"/>
                  </a:cubicBezTo>
                  <a:cubicBezTo>
                    <a:pt x="1180" y="13180"/>
                    <a:pt x="1266" y="13174"/>
                    <a:pt x="1353" y="13174"/>
                  </a:cubicBezTo>
                  <a:close/>
                  <a:moveTo>
                    <a:pt x="2614" y="0"/>
                  </a:moveTo>
                  <a:lnTo>
                    <a:pt x="2614" y="0"/>
                  </a:lnTo>
                  <a:cubicBezTo>
                    <a:pt x="3010" y="365"/>
                    <a:pt x="3344" y="821"/>
                    <a:pt x="3618" y="1307"/>
                  </a:cubicBezTo>
                  <a:cubicBezTo>
                    <a:pt x="4209" y="2576"/>
                    <a:pt x="4070" y="4105"/>
                    <a:pt x="3246" y="5218"/>
                  </a:cubicBezTo>
                  <a:lnTo>
                    <a:pt x="3246" y="5218"/>
                  </a:lnTo>
                  <a:cubicBezTo>
                    <a:pt x="3064" y="5012"/>
                    <a:pt x="2852" y="4831"/>
                    <a:pt x="2614" y="4681"/>
                  </a:cubicBezTo>
                  <a:cubicBezTo>
                    <a:pt x="2254" y="4454"/>
                    <a:pt x="1847" y="4333"/>
                    <a:pt x="1444" y="4333"/>
                  </a:cubicBezTo>
                  <a:cubicBezTo>
                    <a:pt x="1201" y="4333"/>
                    <a:pt x="959" y="4377"/>
                    <a:pt x="730" y="4468"/>
                  </a:cubicBezTo>
                  <a:cubicBezTo>
                    <a:pt x="396" y="4590"/>
                    <a:pt x="183" y="4863"/>
                    <a:pt x="122" y="5198"/>
                  </a:cubicBezTo>
                  <a:cubicBezTo>
                    <a:pt x="61" y="5502"/>
                    <a:pt x="122" y="5836"/>
                    <a:pt x="335" y="6079"/>
                  </a:cubicBezTo>
                  <a:cubicBezTo>
                    <a:pt x="619" y="6407"/>
                    <a:pt x="1013" y="6593"/>
                    <a:pt x="1426" y="6593"/>
                  </a:cubicBezTo>
                  <a:cubicBezTo>
                    <a:pt x="1588" y="6593"/>
                    <a:pt x="1753" y="6565"/>
                    <a:pt x="1915" y="6505"/>
                  </a:cubicBezTo>
                  <a:cubicBezTo>
                    <a:pt x="2402" y="6322"/>
                    <a:pt x="2858" y="6018"/>
                    <a:pt x="3192" y="5623"/>
                  </a:cubicBezTo>
                  <a:cubicBezTo>
                    <a:pt x="3212" y="5598"/>
                    <a:pt x="3232" y="5572"/>
                    <a:pt x="3252" y="5546"/>
                  </a:cubicBezTo>
                  <a:lnTo>
                    <a:pt x="3252" y="5546"/>
                  </a:lnTo>
                  <a:cubicBezTo>
                    <a:pt x="3405" y="5763"/>
                    <a:pt x="3527" y="6004"/>
                    <a:pt x="3618" y="6262"/>
                  </a:cubicBezTo>
                  <a:cubicBezTo>
                    <a:pt x="3800" y="6900"/>
                    <a:pt x="3861" y="7569"/>
                    <a:pt x="3800" y="8237"/>
                  </a:cubicBezTo>
                  <a:cubicBezTo>
                    <a:pt x="3741" y="8890"/>
                    <a:pt x="3478" y="9543"/>
                    <a:pt x="3070" y="10055"/>
                  </a:cubicBezTo>
                  <a:lnTo>
                    <a:pt x="3070" y="10055"/>
                  </a:lnTo>
                  <a:cubicBezTo>
                    <a:pt x="2871" y="9750"/>
                    <a:pt x="2627" y="9479"/>
                    <a:pt x="2341" y="9240"/>
                  </a:cubicBezTo>
                  <a:cubicBezTo>
                    <a:pt x="2037" y="8997"/>
                    <a:pt x="1703" y="8876"/>
                    <a:pt x="1307" y="8845"/>
                  </a:cubicBezTo>
                  <a:cubicBezTo>
                    <a:pt x="1249" y="8836"/>
                    <a:pt x="1192" y="8832"/>
                    <a:pt x="1135" y="8832"/>
                  </a:cubicBezTo>
                  <a:cubicBezTo>
                    <a:pt x="807" y="8832"/>
                    <a:pt x="507" y="8977"/>
                    <a:pt x="274" y="9210"/>
                  </a:cubicBezTo>
                  <a:cubicBezTo>
                    <a:pt x="122" y="9362"/>
                    <a:pt x="31" y="9544"/>
                    <a:pt x="31" y="9757"/>
                  </a:cubicBezTo>
                  <a:cubicBezTo>
                    <a:pt x="0" y="9970"/>
                    <a:pt x="61" y="10183"/>
                    <a:pt x="183" y="10335"/>
                  </a:cubicBezTo>
                  <a:cubicBezTo>
                    <a:pt x="396" y="10669"/>
                    <a:pt x="730" y="10912"/>
                    <a:pt x="1125" y="11003"/>
                  </a:cubicBezTo>
                  <a:cubicBezTo>
                    <a:pt x="1270" y="11031"/>
                    <a:pt x="1415" y="11045"/>
                    <a:pt x="1558" y="11045"/>
                  </a:cubicBezTo>
                  <a:cubicBezTo>
                    <a:pt x="2122" y="11045"/>
                    <a:pt x="2660" y="10834"/>
                    <a:pt x="3069" y="10460"/>
                  </a:cubicBezTo>
                  <a:lnTo>
                    <a:pt x="3069" y="10460"/>
                  </a:lnTo>
                  <a:cubicBezTo>
                    <a:pt x="3152" y="10623"/>
                    <a:pt x="3224" y="10794"/>
                    <a:pt x="3283" y="10973"/>
                  </a:cubicBezTo>
                  <a:cubicBezTo>
                    <a:pt x="3496" y="11581"/>
                    <a:pt x="3587" y="12219"/>
                    <a:pt x="3526" y="12857"/>
                  </a:cubicBezTo>
                  <a:cubicBezTo>
                    <a:pt x="3483" y="13291"/>
                    <a:pt x="3332" y="13693"/>
                    <a:pt x="3095" y="14042"/>
                  </a:cubicBezTo>
                  <a:lnTo>
                    <a:pt x="3095" y="14042"/>
                  </a:lnTo>
                  <a:cubicBezTo>
                    <a:pt x="2908" y="13784"/>
                    <a:pt x="2682" y="13561"/>
                    <a:pt x="2402" y="13374"/>
                  </a:cubicBezTo>
                  <a:cubicBezTo>
                    <a:pt x="2073" y="13147"/>
                    <a:pt x="1682" y="13025"/>
                    <a:pt x="1298" y="13025"/>
                  </a:cubicBezTo>
                  <a:cubicBezTo>
                    <a:pt x="1219" y="13025"/>
                    <a:pt x="1141" y="13030"/>
                    <a:pt x="1064" y="13040"/>
                  </a:cubicBezTo>
                  <a:cubicBezTo>
                    <a:pt x="791" y="13101"/>
                    <a:pt x="548" y="13192"/>
                    <a:pt x="335" y="13374"/>
                  </a:cubicBezTo>
                  <a:cubicBezTo>
                    <a:pt x="122" y="13557"/>
                    <a:pt x="0" y="13861"/>
                    <a:pt x="0" y="14134"/>
                  </a:cubicBezTo>
                  <a:cubicBezTo>
                    <a:pt x="31" y="14438"/>
                    <a:pt x="183" y="14712"/>
                    <a:pt x="426" y="14894"/>
                  </a:cubicBezTo>
                  <a:cubicBezTo>
                    <a:pt x="639" y="15107"/>
                    <a:pt x="912" y="15198"/>
                    <a:pt x="1216" y="15228"/>
                  </a:cubicBezTo>
                  <a:cubicBezTo>
                    <a:pt x="1288" y="15235"/>
                    <a:pt x="1359" y="15239"/>
                    <a:pt x="1429" y="15239"/>
                  </a:cubicBezTo>
                  <a:cubicBezTo>
                    <a:pt x="1988" y="15239"/>
                    <a:pt x="2510" y="15025"/>
                    <a:pt x="2888" y="14620"/>
                  </a:cubicBezTo>
                  <a:cubicBezTo>
                    <a:pt x="2990" y="14531"/>
                    <a:pt x="3083" y="14433"/>
                    <a:pt x="3167" y="14329"/>
                  </a:cubicBezTo>
                  <a:lnTo>
                    <a:pt x="3167" y="14329"/>
                  </a:lnTo>
                  <a:cubicBezTo>
                    <a:pt x="3437" y="14903"/>
                    <a:pt x="3556" y="15567"/>
                    <a:pt x="3435" y="16201"/>
                  </a:cubicBezTo>
                  <a:cubicBezTo>
                    <a:pt x="3405" y="16627"/>
                    <a:pt x="3283" y="17022"/>
                    <a:pt x="3162" y="17386"/>
                  </a:cubicBezTo>
                  <a:cubicBezTo>
                    <a:pt x="3040" y="17690"/>
                    <a:pt x="2979" y="17842"/>
                    <a:pt x="3010" y="17842"/>
                  </a:cubicBezTo>
                  <a:cubicBezTo>
                    <a:pt x="3010" y="17812"/>
                    <a:pt x="3040" y="17782"/>
                    <a:pt x="3040" y="17751"/>
                  </a:cubicBezTo>
                  <a:cubicBezTo>
                    <a:pt x="3070" y="17660"/>
                    <a:pt x="3131" y="17569"/>
                    <a:pt x="3192" y="17447"/>
                  </a:cubicBezTo>
                  <a:cubicBezTo>
                    <a:pt x="3344" y="17052"/>
                    <a:pt x="3466" y="16657"/>
                    <a:pt x="3526" y="16231"/>
                  </a:cubicBezTo>
                  <a:cubicBezTo>
                    <a:pt x="3648" y="15593"/>
                    <a:pt x="3557" y="14894"/>
                    <a:pt x="3253" y="14286"/>
                  </a:cubicBezTo>
                  <a:cubicBezTo>
                    <a:pt x="3245" y="14273"/>
                    <a:pt x="3238" y="14260"/>
                    <a:pt x="3230" y="14247"/>
                  </a:cubicBezTo>
                  <a:lnTo>
                    <a:pt x="3230" y="14247"/>
                  </a:lnTo>
                  <a:cubicBezTo>
                    <a:pt x="3506" y="13871"/>
                    <a:pt x="3672" y="13418"/>
                    <a:pt x="3739" y="12949"/>
                  </a:cubicBezTo>
                  <a:cubicBezTo>
                    <a:pt x="3800" y="12280"/>
                    <a:pt x="3709" y="11581"/>
                    <a:pt x="3496" y="10973"/>
                  </a:cubicBezTo>
                  <a:cubicBezTo>
                    <a:pt x="3424" y="10737"/>
                    <a:pt x="3332" y="10515"/>
                    <a:pt x="3220" y="10307"/>
                  </a:cubicBezTo>
                  <a:lnTo>
                    <a:pt x="3220" y="10307"/>
                  </a:lnTo>
                  <a:cubicBezTo>
                    <a:pt x="3221" y="10306"/>
                    <a:pt x="3221" y="10305"/>
                    <a:pt x="3222" y="10304"/>
                  </a:cubicBezTo>
                  <a:cubicBezTo>
                    <a:pt x="3678" y="9727"/>
                    <a:pt x="3982" y="9028"/>
                    <a:pt x="4013" y="8298"/>
                  </a:cubicBezTo>
                  <a:cubicBezTo>
                    <a:pt x="4104" y="7599"/>
                    <a:pt x="4043" y="6900"/>
                    <a:pt x="3830" y="6231"/>
                  </a:cubicBezTo>
                  <a:cubicBezTo>
                    <a:pt x="3727" y="5920"/>
                    <a:pt x="3572" y="5630"/>
                    <a:pt x="3374" y="5373"/>
                  </a:cubicBezTo>
                  <a:lnTo>
                    <a:pt x="3374" y="5373"/>
                  </a:lnTo>
                  <a:cubicBezTo>
                    <a:pt x="3813" y="4726"/>
                    <a:pt x="4081" y="3971"/>
                    <a:pt x="4134" y="3192"/>
                  </a:cubicBezTo>
                  <a:cubicBezTo>
                    <a:pt x="4165" y="2097"/>
                    <a:pt x="3739" y="1034"/>
                    <a:pt x="2949" y="274"/>
                  </a:cubicBezTo>
                  <a:cubicBezTo>
                    <a:pt x="2858" y="183"/>
                    <a:pt x="2766" y="122"/>
                    <a:pt x="2706" y="61"/>
                  </a:cubicBezTo>
                  <a:lnTo>
                    <a:pt x="261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4"/>
            <p:cNvSpPr/>
            <p:nvPr/>
          </p:nvSpPr>
          <p:spPr>
            <a:xfrm>
              <a:off x="5563017" y="1966582"/>
              <a:ext cx="164652" cy="323187"/>
            </a:xfrm>
            <a:custGeom>
              <a:avLst/>
              <a:gdLst/>
              <a:ahLst/>
              <a:cxnLst/>
              <a:rect l="l" t="t" r="r" b="b"/>
              <a:pathLst>
                <a:path w="8208" h="16111" extrusionOk="0">
                  <a:moveTo>
                    <a:pt x="1" y="1"/>
                  </a:moveTo>
                  <a:lnTo>
                    <a:pt x="1" y="16111"/>
                  </a:lnTo>
                  <a:lnTo>
                    <a:pt x="8208" y="16111"/>
                  </a:lnTo>
                  <a:lnTo>
                    <a:pt x="82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4"/>
            <p:cNvSpPr/>
            <p:nvPr/>
          </p:nvSpPr>
          <p:spPr>
            <a:xfrm>
              <a:off x="5569115" y="2017595"/>
              <a:ext cx="159156" cy="4734"/>
            </a:xfrm>
            <a:custGeom>
              <a:avLst/>
              <a:gdLst/>
              <a:ahLst/>
              <a:cxnLst/>
              <a:rect l="l" t="t" r="r" b="b"/>
              <a:pathLst>
                <a:path w="7934" h="236" extrusionOk="0">
                  <a:moveTo>
                    <a:pt x="3010" y="0"/>
                  </a:moveTo>
                  <a:cubicBezTo>
                    <a:pt x="1998" y="0"/>
                    <a:pt x="999" y="40"/>
                    <a:pt x="1" y="133"/>
                  </a:cubicBezTo>
                  <a:cubicBezTo>
                    <a:pt x="981" y="201"/>
                    <a:pt x="1961" y="235"/>
                    <a:pt x="2954" y="235"/>
                  </a:cubicBezTo>
                  <a:cubicBezTo>
                    <a:pt x="3285" y="235"/>
                    <a:pt x="3618" y="232"/>
                    <a:pt x="3952" y="224"/>
                  </a:cubicBezTo>
                  <a:cubicBezTo>
                    <a:pt x="4286" y="232"/>
                    <a:pt x="4619" y="235"/>
                    <a:pt x="4950" y="235"/>
                  </a:cubicBezTo>
                  <a:cubicBezTo>
                    <a:pt x="5945" y="235"/>
                    <a:pt x="6931" y="201"/>
                    <a:pt x="7934" y="133"/>
                  </a:cubicBezTo>
                  <a:cubicBezTo>
                    <a:pt x="6912" y="40"/>
                    <a:pt x="5908" y="0"/>
                    <a:pt x="4895" y="0"/>
                  </a:cubicBezTo>
                  <a:cubicBezTo>
                    <a:pt x="4582" y="0"/>
                    <a:pt x="4268" y="4"/>
                    <a:pt x="3952" y="11"/>
                  </a:cubicBezTo>
                  <a:cubicBezTo>
                    <a:pt x="3636" y="4"/>
                    <a:pt x="3322" y="0"/>
                    <a:pt x="30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4"/>
            <p:cNvSpPr/>
            <p:nvPr/>
          </p:nvSpPr>
          <p:spPr>
            <a:xfrm>
              <a:off x="5566688" y="2041988"/>
              <a:ext cx="157331" cy="4995"/>
            </a:xfrm>
            <a:custGeom>
              <a:avLst/>
              <a:gdLst/>
              <a:ahLst/>
              <a:cxnLst/>
              <a:rect l="l" t="t" r="r" b="b"/>
              <a:pathLst>
                <a:path w="7843" h="249" extrusionOk="0">
                  <a:moveTo>
                    <a:pt x="2995" y="0"/>
                  </a:moveTo>
                  <a:cubicBezTo>
                    <a:pt x="1997" y="0"/>
                    <a:pt x="999" y="40"/>
                    <a:pt x="0" y="133"/>
                  </a:cubicBezTo>
                  <a:cubicBezTo>
                    <a:pt x="942" y="198"/>
                    <a:pt x="1884" y="248"/>
                    <a:pt x="2826" y="248"/>
                  </a:cubicBezTo>
                  <a:cubicBezTo>
                    <a:pt x="3191" y="248"/>
                    <a:pt x="3556" y="241"/>
                    <a:pt x="3921" y="224"/>
                  </a:cubicBezTo>
                  <a:cubicBezTo>
                    <a:pt x="4286" y="241"/>
                    <a:pt x="4651" y="248"/>
                    <a:pt x="5016" y="248"/>
                  </a:cubicBezTo>
                  <a:cubicBezTo>
                    <a:pt x="5958" y="248"/>
                    <a:pt x="6900" y="198"/>
                    <a:pt x="7842" y="133"/>
                  </a:cubicBezTo>
                  <a:cubicBezTo>
                    <a:pt x="6844" y="40"/>
                    <a:pt x="5845" y="0"/>
                    <a:pt x="4847" y="0"/>
                  </a:cubicBezTo>
                  <a:cubicBezTo>
                    <a:pt x="4538" y="0"/>
                    <a:pt x="4230" y="4"/>
                    <a:pt x="3921" y="11"/>
                  </a:cubicBezTo>
                  <a:cubicBezTo>
                    <a:pt x="3613" y="4"/>
                    <a:pt x="3304" y="0"/>
                    <a:pt x="299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4"/>
            <p:cNvSpPr/>
            <p:nvPr/>
          </p:nvSpPr>
          <p:spPr>
            <a:xfrm>
              <a:off x="5561192" y="2250514"/>
              <a:ext cx="165876" cy="4734"/>
            </a:xfrm>
            <a:custGeom>
              <a:avLst/>
              <a:gdLst/>
              <a:ahLst/>
              <a:cxnLst/>
              <a:rect l="l" t="t" r="r" b="b"/>
              <a:pathLst>
                <a:path w="8269" h="236" extrusionOk="0">
                  <a:moveTo>
                    <a:pt x="3149" y="0"/>
                  </a:moveTo>
                  <a:cubicBezTo>
                    <a:pt x="2090" y="0"/>
                    <a:pt x="1045" y="40"/>
                    <a:pt x="0" y="133"/>
                  </a:cubicBezTo>
                  <a:cubicBezTo>
                    <a:pt x="1026" y="201"/>
                    <a:pt x="2052" y="235"/>
                    <a:pt x="3091" y="235"/>
                  </a:cubicBezTo>
                  <a:cubicBezTo>
                    <a:pt x="3437" y="235"/>
                    <a:pt x="3785" y="232"/>
                    <a:pt x="4134" y="224"/>
                  </a:cubicBezTo>
                  <a:cubicBezTo>
                    <a:pt x="4476" y="232"/>
                    <a:pt x="4818" y="235"/>
                    <a:pt x="5161" y="235"/>
                  </a:cubicBezTo>
                  <a:cubicBezTo>
                    <a:pt x="6188" y="235"/>
                    <a:pt x="7219" y="201"/>
                    <a:pt x="8268" y="133"/>
                  </a:cubicBezTo>
                  <a:cubicBezTo>
                    <a:pt x="7200" y="40"/>
                    <a:pt x="6150" y="0"/>
                    <a:pt x="5103" y="0"/>
                  </a:cubicBezTo>
                  <a:cubicBezTo>
                    <a:pt x="4780" y="0"/>
                    <a:pt x="4457" y="4"/>
                    <a:pt x="4134" y="11"/>
                  </a:cubicBezTo>
                  <a:cubicBezTo>
                    <a:pt x="3804" y="4"/>
                    <a:pt x="3476" y="0"/>
                    <a:pt x="31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4"/>
            <p:cNvSpPr/>
            <p:nvPr/>
          </p:nvSpPr>
          <p:spPr>
            <a:xfrm>
              <a:off x="5563639" y="2221848"/>
              <a:ext cx="160982" cy="4734"/>
            </a:xfrm>
            <a:custGeom>
              <a:avLst/>
              <a:gdLst/>
              <a:ahLst/>
              <a:cxnLst/>
              <a:rect l="l" t="t" r="r" b="b"/>
              <a:pathLst>
                <a:path w="8025" h="236" extrusionOk="0">
                  <a:moveTo>
                    <a:pt x="3009" y="0"/>
                  </a:moveTo>
                  <a:cubicBezTo>
                    <a:pt x="2006" y="0"/>
                    <a:pt x="1003" y="34"/>
                    <a:pt x="0" y="103"/>
                  </a:cubicBezTo>
                  <a:cubicBezTo>
                    <a:pt x="1022" y="196"/>
                    <a:pt x="2043" y="235"/>
                    <a:pt x="3065" y="235"/>
                  </a:cubicBezTo>
                  <a:cubicBezTo>
                    <a:pt x="3381" y="235"/>
                    <a:pt x="3697" y="232"/>
                    <a:pt x="4012" y="224"/>
                  </a:cubicBezTo>
                  <a:cubicBezTo>
                    <a:pt x="4328" y="232"/>
                    <a:pt x="4644" y="235"/>
                    <a:pt x="4959" y="235"/>
                  </a:cubicBezTo>
                  <a:cubicBezTo>
                    <a:pt x="5981" y="235"/>
                    <a:pt x="7003" y="196"/>
                    <a:pt x="8025" y="103"/>
                  </a:cubicBezTo>
                  <a:cubicBezTo>
                    <a:pt x="7021" y="34"/>
                    <a:pt x="6018" y="0"/>
                    <a:pt x="5015" y="0"/>
                  </a:cubicBezTo>
                  <a:cubicBezTo>
                    <a:pt x="4681" y="0"/>
                    <a:pt x="4347" y="4"/>
                    <a:pt x="4012" y="12"/>
                  </a:cubicBezTo>
                  <a:cubicBezTo>
                    <a:pt x="3678" y="4"/>
                    <a:pt x="3344" y="0"/>
                    <a:pt x="3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4"/>
            <p:cNvSpPr/>
            <p:nvPr/>
          </p:nvSpPr>
          <p:spPr>
            <a:xfrm>
              <a:off x="6045947" y="1932439"/>
              <a:ext cx="95125" cy="354902"/>
            </a:xfrm>
            <a:custGeom>
              <a:avLst/>
              <a:gdLst/>
              <a:ahLst/>
              <a:cxnLst/>
              <a:rect l="l" t="t" r="r" b="b"/>
              <a:pathLst>
                <a:path w="4742" h="17692" extrusionOk="0">
                  <a:moveTo>
                    <a:pt x="0" y="1"/>
                  </a:moveTo>
                  <a:lnTo>
                    <a:pt x="0" y="17691"/>
                  </a:lnTo>
                  <a:lnTo>
                    <a:pt x="4742" y="17691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4"/>
            <p:cNvSpPr/>
            <p:nvPr/>
          </p:nvSpPr>
          <p:spPr>
            <a:xfrm>
              <a:off x="6053871" y="1933663"/>
              <a:ext cx="82948" cy="357931"/>
            </a:xfrm>
            <a:custGeom>
              <a:avLst/>
              <a:gdLst/>
              <a:ahLst/>
              <a:cxnLst/>
              <a:rect l="l" t="t" r="r" b="b"/>
              <a:pathLst>
                <a:path w="4135" h="17843" extrusionOk="0">
                  <a:moveTo>
                    <a:pt x="1419" y="4520"/>
                  </a:moveTo>
                  <a:cubicBezTo>
                    <a:pt x="1789" y="4520"/>
                    <a:pt x="2165" y="4622"/>
                    <a:pt x="2493" y="4833"/>
                  </a:cubicBezTo>
                  <a:cubicBezTo>
                    <a:pt x="2745" y="4988"/>
                    <a:pt x="2965" y="5181"/>
                    <a:pt x="3147" y="5403"/>
                  </a:cubicBezTo>
                  <a:lnTo>
                    <a:pt x="3147" y="5403"/>
                  </a:lnTo>
                  <a:cubicBezTo>
                    <a:pt x="3112" y="5447"/>
                    <a:pt x="3076" y="5490"/>
                    <a:pt x="3040" y="5533"/>
                  </a:cubicBezTo>
                  <a:cubicBezTo>
                    <a:pt x="2736" y="5897"/>
                    <a:pt x="2310" y="6201"/>
                    <a:pt x="1854" y="6353"/>
                  </a:cubicBezTo>
                  <a:cubicBezTo>
                    <a:pt x="1730" y="6392"/>
                    <a:pt x="1601" y="6411"/>
                    <a:pt x="1472" y="6411"/>
                  </a:cubicBezTo>
                  <a:cubicBezTo>
                    <a:pt x="1099" y="6411"/>
                    <a:pt x="727" y="6252"/>
                    <a:pt x="456" y="5958"/>
                  </a:cubicBezTo>
                  <a:cubicBezTo>
                    <a:pt x="304" y="5745"/>
                    <a:pt x="243" y="5472"/>
                    <a:pt x="274" y="5198"/>
                  </a:cubicBezTo>
                  <a:cubicBezTo>
                    <a:pt x="335" y="4955"/>
                    <a:pt x="517" y="4712"/>
                    <a:pt x="791" y="4621"/>
                  </a:cubicBezTo>
                  <a:cubicBezTo>
                    <a:pt x="991" y="4554"/>
                    <a:pt x="1204" y="4520"/>
                    <a:pt x="1419" y="4520"/>
                  </a:cubicBezTo>
                  <a:close/>
                  <a:moveTo>
                    <a:pt x="1206" y="9023"/>
                  </a:moveTo>
                  <a:cubicBezTo>
                    <a:pt x="1239" y="9023"/>
                    <a:pt x="1273" y="9025"/>
                    <a:pt x="1307" y="9028"/>
                  </a:cubicBezTo>
                  <a:cubicBezTo>
                    <a:pt x="1642" y="9058"/>
                    <a:pt x="1946" y="9180"/>
                    <a:pt x="2219" y="9393"/>
                  </a:cubicBezTo>
                  <a:cubicBezTo>
                    <a:pt x="2511" y="9633"/>
                    <a:pt x="2754" y="9912"/>
                    <a:pt x="2943" y="10224"/>
                  </a:cubicBezTo>
                  <a:lnTo>
                    <a:pt x="2943" y="10224"/>
                  </a:lnTo>
                  <a:cubicBezTo>
                    <a:pt x="2572" y="10589"/>
                    <a:pt x="2069" y="10791"/>
                    <a:pt x="1542" y="10791"/>
                  </a:cubicBezTo>
                  <a:cubicBezTo>
                    <a:pt x="1424" y="10791"/>
                    <a:pt x="1305" y="10781"/>
                    <a:pt x="1186" y="10761"/>
                  </a:cubicBezTo>
                  <a:cubicBezTo>
                    <a:pt x="851" y="10700"/>
                    <a:pt x="547" y="10487"/>
                    <a:pt x="365" y="10213"/>
                  </a:cubicBezTo>
                  <a:cubicBezTo>
                    <a:pt x="183" y="9940"/>
                    <a:pt x="213" y="9575"/>
                    <a:pt x="426" y="9332"/>
                  </a:cubicBezTo>
                  <a:cubicBezTo>
                    <a:pt x="644" y="9141"/>
                    <a:pt x="911" y="9023"/>
                    <a:pt x="1206" y="9023"/>
                  </a:cubicBezTo>
                  <a:close/>
                  <a:moveTo>
                    <a:pt x="1364" y="13204"/>
                  </a:moveTo>
                  <a:cubicBezTo>
                    <a:pt x="1719" y="13204"/>
                    <a:pt x="2055" y="13302"/>
                    <a:pt x="2371" y="13496"/>
                  </a:cubicBezTo>
                  <a:cubicBezTo>
                    <a:pt x="2639" y="13667"/>
                    <a:pt x="2868" y="13896"/>
                    <a:pt x="3042" y="14168"/>
                  </a:cubicBezTo>
                  <a:lnTo>
                    <a:pt x="3042" y="14168"/>
                  </a:lnTo>
                  <a:cubicBezTo>
                    <a:pt x="2960" y="14274"/>
                    <a:pt x="2867" y="14374"/>
                    <a:pt x="2766" y="14469"/>
                  </a:cubicBezTo>
                  <a:cubicBezTo>
                    <a:pt x="2396" y="14839"/>
                    <a:pt x="1892" y="15049"/>
                    <a:pt x="1355" y="15049"/>
                  </a:cubicBezTo>
                  <a:cubicBezTo>
                    <a:pt x="1319" y="15049"/>
                    <a:pt x="1283" y="15048"/>
                    <a:pt x="1246" y="15046"/>
                  </a:cubicBezTo>
                  <a:cubicBezTo>
                    <a:pt x="730" y="15016"/>
                    <a:pt x="304" y="14621"/>
                    <a:pt x="213" y="14135"/>
                  </a:cubicBezTo>
                  <a:cubicBezTo>
                    <a:pt x="183" y="13891"/>
                    <a:pt x="304" y="13648"/>
                    <a:pt x="487" y="13496"/>
                  </a:cubicBezTo>
                  <a:cubicBezTo>
                    <a:pt x="669" y="13344"/>
                    <a:pt x="882" y="13253"/>
                    <a:pt x="1094" y="13223"/>
                  </a:cubicBezTo>
                  <a:cubicBezTo>
                    <a:pt x="1186" y="13211"/>
                    <a:pt x="1276" y="13204"/>
                    <a:pt x="1364" y="13204"/>
                  </a:cubicBezTo>
                  <a:close/>
                  <a:moveTo>
                    <a:pt x="2584" y="1"/>
                  </a:moveTo>
                  <a:cubicBezTo>
                    <a:pt x="3009" y="365"/>
                    <a:pt x="3344" y="821"/>
                    <a:pt x="3587" y="1308"/>
                  </a:cubicBezTo>
                  <a:cubicBezTo>
                    <a:pt x="3891" y="1885"/>
                    <a:pt x="4012" y="2554"/>
                    <a:pt x="3982" y="3192"/>
                  </a:cubicBezTo>
                  <a:cubicBezTo>
                    <a:pt x="3930" y="3926"/>
                    <a:pt x="3696" y="4638"/>
                    <a:pt x="3262" y="5249"/>
                  </a:cubicBezTo>
                  <a:lnTo>
                    <a:pt x="3262" y="5249"/>
                  </a:lnTo>
                  <a:cubicBezTo>
                    <a:pt x="3073" y="5029"/>
                    <a:pt x="2845" y="4838"/>
                    <a:pt x="2584" y="4682"/>
                  </a:cubicBezTo>
                  <a:cubicBezTo>
                    <a:pt x="2245" y="4456"/>
                    <a:pt x="1848" y="4346"/>
                    <a:pt x="1450" y="4346"/>
                  </a:cubicBezTo>
                  <a:cubicBezTo>
                    <a:pt x="1206" y="4346"/>
                    <a:pt x="961" y="4388"/>
                    <a:pt x="730" y="4469"/>
                  </a:cubicBezTo>
                  <a:cubicBezTo>
                    <a:pt x="395" y="4590"/>
                    <a:pt x="183" y="4864"/>
                    <a:pt x="91" y="5198"/>
                  </a:cubicBezTo>
                  <a:cubicBezTo>
                    <a:pt x="61" y="5502"/>
                    <a:pt x="122" y="5837"/>
                    <a:pt x="304" y="6080"/>
                  </a:cubicBezTo>
                  <a:cubicBezTo>
                    <a:pt x="610" y="6407"/>
                    <a:pt x="1010" y="6594"/>
                    <a:pt x="1425" y="6594"/>
                  </a:cubicBezTo>
                  <a:cubicBezTo>
                    <a:pt x="1588" y="6594"/>
                    <a:pt x="1753" y="6565"/>
                    <a:pt x="1915" y="6505"/>
                  </a:cubicBezTo>
                  <a:cubicBezTo>
                    <a:pt x="2401" y="6353"/>
                    <a:pt x="2857" y="6019"/>
                    <a:pt x="3161" y="5624"/>
                  </a:cubicBezTo>
                  <a:cubicBezTo>
                    <a:pt x="3189" y="5592"/>
                    <a:pt x="3215" y="5560"/>
                    <a:pt x="3242" y="5527"/>
                  </a:cubicBezTo>
                  <a:lnTo>
                    <a:pt x="3242" y="5527"/>
                  </a:lnTo>
                  <a:cubicBezTo>
                    <a:pt x="3407" y="5758"/>
                    <a:pt x="3534" y="6016"/>
                    <a:pt x="3617" y="6292"/>
                  </a:cubicBezTo>
                  <a:cubicBezTo>
                    <a:pt x="3830" y="6931"/>
                    <a:pt x="3891" y="7599"/>
                    <a:pt x="3800" y="8268"/>
                  </a:cubicBezTo>
                  <a:cubicBezTo>
                    <a:pt x="3770" y="8916"/>
                    <a:pt x="3512" y="9564"/>
                    <a:pt x="3082" y="10074"/>
                  </a:cubicBezTo>
                  <a:lnTo>
                    <a:pt x="3082" y="10074"/>
                  </a:lnTo>
                  <a:cubicBezTo>
                    <a:pt x="2881" y="9762"/>
                    <a:pt x="2632" y="9484"/>
                    <a:pt x="2341" y="9241"/>
                  </a:cubicBezTo>
                  <a:cubicBezTo>
                    <a:pt x="2037" y="8998"/>
                    <a:pt x="1672" y="8876"/>
                    <a:pt x="1307" y="8846"/>
                  </a:cubicBezTo>
                  <a:cubicBezTo>
                    <a:pt x="1249" y="8837"/>
                    <a:pt x="1191" y="8832"/>
                    <a:pt x="1133" y="8832"/>
                  </a:cubicBezTo>
                  <a:cubicBezTo>
                    <a:pt x="798" y="8832"/>
                    <a:pt x="477" y="8977"/>
                    <a:pt x="243" y="9210"/>
                  </a:cubicBezTo>
                  <a:cubicBezTo>
                    <a:pt x="122" y="9362"/>
                    <a:pt x="31" y="9575"/>
                    <a:pt x="0" y="9788"/>
                  </a:cubicBezTo>
                  <a:cubicBezTo>
                    <a:pt x="0" y="9970"/>
                    <a:pt x="61" y="10183"/>
                    <a:pt x="183" y="10365"/>
                  </a:cubicBezTo>
                  <a:cubicBezTo>
                    <a:pt x="395" y="10669"/>
                    <a:pt x="730" y="10913"/>
                    <a:pt x="1125" y="11004"/>
                  </a:cubicBezTo>
                  <a:cubicBezTo>
                    <a:pt x="1264" y="11032"/>
                    <a:pt x="1405" y="11045"/>
                    <a:pt x="1544" y="11045"/>
                  </a:cubicBezTo>
                  <a:cubicBezTo>
                    <a:pt x="2104" y="11045"/>
                    <a:pt x="2651" y="10827"/>
                    <a:pt x="3062" y="10438"/>
                  </a:cubicBezTo>
                  <a:lnTo>
                    <a:pt x="3062" y="10438"/>
                  </a:lnTo>
                  <a:cubicBezTo>
                    <a:pt x="3153" y="10617"/>
                    <a:pt x="3226" y="10806"/>
                    <a:pt x="3283" y="11004"/>
                  </a:cubicBezTo>
                  <a:cubicBezTo>
                    <a:pt x="3526" y="11612"/>
                    <a:pt x="3587" y="12250"/>
                    <a:pt x="3526" y="12888"/>
                  </a:cubicBezTo>
                  <a:cubicBezTo>
                    <a:pt x="3505" y="13320"/>
                    <a:pt x="3360" y="13721"/>
                    <a:pt x="3116" y="14069"/>
                  </a:cubicBezTo>
                  <a:lnTo>
                    <a:pt x="3116" y="14069"/>
                  </a:lnTo>
                  <a:cubicBezTo>
                    <a:pt x="2935" y="13791"/>
                    <a:pt x="2693" y="13564"/>
                    <a:pt x="2432" y="13375"/>
                  </a:cubicBezTo>
                  <a:cubicBezTo>
                    <a:pt x="2124" y="13162"/>
                    <a:pt x="1761" y="13041"/>
                    <a:pt x="1386" y="13041"/>
                  </a:cubicBezTo>
                  <a:cubicBezTo>
                    <a:pt x="1279" y="13041"/>
                    <a:pt x="1172" y="13051"/>
                    <a:pt x="1064" y="13071"/>
                  </a:cubicBezTo>
                  <a:cubicBezTo>
                    <a:pt x="791" y="13101"/>
                    <a:pt x="547" y="13223"/>
                    <a:pt x="365" y="13375"/>
                  </a:cubicBezTo>
                  <a:cubicBezTo>
                    <a:pt x="122" y="13557"/>
                    <a:pt x="0" y="13861"/>
                    <a:pt x="31" y="14135"/>
                  </a:cubicBezTo>
                  <a:cubicBezTo>
                    <a:pt x="31" y="14438"/>
                    <a:pt x="183" y="14712"/>
                    <a:pt x="426" y="14894"/>
                  </a:cubicBezTo>
                  <a:cubicBezTo>
                    <a:pt x="639" y="15107"/>
                    <a:pt x="942" y="15229"/>
                    <a:pt x="1246" y="15259"/>
                  </a:cubicBezTo>
                  <a:cubicBezTo>
                    <a:pt x="1285" y="15261"/>
                    <a:pt x="1323" y="15262"/>
                    <a:pt x="1361" y="15262"/>
                  </a:cubicBezTo>
                  <a:cubicBezTo>
                    <a:pt x="1930" y="15262"/>
                    <a:pt x="2491" y="15050"/>
                    <a:pt x="2918" y="14651"/>
                  </a:cubicBezTo>
                  <a:cubicBezTo>
                    <a:pt x="3005" y="14565"/>
                    <a:pt x="3086" y="14473"/>
                    <a:pt x="3161" y="14376"/>
                  </a:cubicBezTo>
                  <a:lnTo>
                    <a:pt x="3161" y="14376"/>
                  </a:lnTo>
                  <a:cubicBezTo>
                    <a:pt x="3161" y="14377"/>
                    <a:pt x="3161" y="14377"/>
                    <a:pt x="3161" y="14378"/>
                  </a:cubicBezTo>
                  <a:cubicBezTo>
                    <a:pt x="3465" y="14955"/>
                    <a:pt x="3557" y="15594"/>
                    <a:pt x="3465" y="16232"/>
                  </a:cubicBezTo>
                  <a:cubicBezTo>
                    <a:pt x="3405" y="16657"/>
                    <a:pt x="3313" y="17053"/>
                    <a:pt x="3161" y="17448"/>
                  </a:cubicBezTo>
                  <a:cubicBezTo>
                    <a:pt x="3070" y="17691"/>
                    <a:pt x="3009" y="17843"/>
                    <a:pt x="3009" y="17843"/>
                  </a:cubicBezTo>
                  <a:cubicBezTo>
                    <a:pt x="3040" y="17812"/>
                    <a:pt x="3040" y="17782"/>
                    <a:pt x="3070" y="17752"/>
                  </a:cubicBezTo>
                  <a:cubicBezTo>
                    <a:pt x="3101" y="17660"/>
                    <a:pt x="3161" y="17539"/>
                    <a:pt x="3192" y="17448"/>
                  </a:cubicBezTo>
                  <a:cubicBezTo>
                    <a:pt x="3374" y="17053"/>
                    <a:pt x="3465" y="16657"/>
                    <a:pt x="3557" y="16262"/>
                  </a:cubicBezTo>
                  <a:cubicBezTo>
                    <a:pt x="3648" y="15594"/>
                    <a:pt x="3557" y="14894"/>
                    <a:pt x="3253" y="14317"/>
                  </a:cubicBezTo>
                  <a:cubicBezTo>
                    <a:pt x="3246" y="14304"/>
                    <a:pt x="3240" y="14291"/>
                    <a:pt x="3234" y="14278"/>
                  </a:cubicBezTo>
                  <a:lnTo>
                    <a:pt x="3234" y="14278"/>
                  </a:lnTo>
                  <a:cubicBezTo>
                    <a:pt x="3512" y="13885"/>
                    <a:pt x="3693" y="13426"/>
                    <a:pt x="3739" y="12949"/>
                  </a:cubicBezTo>
                  <a:cubicBezTo>
                    <a:pt x="3800" y="12280"/>
                    <a:pt x="3708" y="11581"/>
                    <a:pt x="3496" y="10973"/>
                  </a:cubicBezTo>
                  <a:cubicBezTo>
                    <a:pt x="3421" y="10729"/>
                    <a:pt x="3325" y="10500"/>
                    <a:pt x="3208" y="10286"/>
                  </a:cubicBezTo>
                  <a:lnTo>
                    <a:pt x="3208" y="10286"/>
                  </a:lnTo>
                  <a:cubicBezTo>
                    <a:pt x="3684" y="9713"/>
                    <a:pt x="3952" y="9050"/>
                    <a:pt x="4012" y="8299"/>
                  </a:cubicBezTo>
                  <a:cubicBezTo>
                    <a:pt x="4104" y="7630"/>
                    <a:pt x="4043" y="6900"/>
                    <a:pt x="3800" y="6262"/>
                  </a:cubicBezTo>
                  <a:cubicBezTo>
                    <a:pt x="3710" y="5933"/>
                    <a:pt x="3561" y="5634"/>
                    <a:pt x="3361" y="5371"/>
                  </a:cubicBezTo>
                  <a:lnTo>
                    <a:pt x="3361" y="5371"/>
                  </a:lnTo>
                  <a:cubicBezTo>
                    <a:pt x="3816" y="4741"/>
                    <a:pt x="4077" y="3966"/>
                    <a:pt x="4104" y="3192"/>
                  </a:cubicBezTo>
                  <a:cubicBezTo>
                    <a:pt x="4134" y="2098"/>
                    <a:pt x="3708" y="1034"/>
                    <a:pt x="2918" y="274"/>
                  </a:cubicBezTo>
                  <a:cubicBezTo>
                    <a:pt x="2857" y="183"/>
                    <a:pt x="2766" y="122"/>
                    <a:pt x="2675" y="61"/>
                  </a:cubicBezTo>
                  <a:cubicBezTo>
                    <a:pt x="2645" y="31"/>
                    <a:pt x="2614" y="1"/>
                    <a:pt x="25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4"/>
            <p:cNvSpPr/>
            <p:nvPr/>
          </p:nvSpPr>
          <p:spPr>
            <a:xfrm>
              <a:off x="5384361" y="1914145"/>
              <a:ext cx="131734" cy="372574"/>
            </a:xfrm>
            <a:custGeom>
              <a:avLst/>
              <a:gdLst/>
              <a:ahLst/>
              <a:cxnLst/>
              <a:rect l="l" t="t" r="r" b="b"/>
              <a:pathLst>
                <a:path w="6567" h="18573" extrusionOk="0">
                  <a:moveTo>
                    <a:pt x="1" y="1"/>
                  </a:moveTo>
                  <a:lnTo>
                    <a:pt x="1" y="18573"/>
                  </a:lnTo>
                  <a:lnTo>
                    <a:pt x="6566" y="18573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4"/>
            <p:cNvSpPr/>
            <p:nvPr/>
          </p:nvSpPr>
          <p:spPr>
            <a:xfrm>
              <a:off x="6141052" y="1955007"/>
              <a:ext cx="123188" cy="332334"/>
            </a:xfrm>
            <a:custGeom>
              <a:avLst/>
              <a:gdLst/>
              <a:ahLst/>
              <a:cxnLst/>
              <a:rect l="l" t="t" r="r" b="b"/>
              <a:pathLst>
                <a:path w="6141" h="16567" extrusionOk="0">
                  <a:moveTo>
                    <a:pt x="1" y="0"/>
                  </a:moveTo>
                  <a:lnTo>
                    <a:pt x="1" y="16566"/>
                  </a:lnTo>
                  <a:lnTo>
                    <a:pt x="6141" y="16566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4"/>
            <p:cNvSpPr/>
            <p:nvPr/>
          </p:nvSpPr>
          <p:spPr>
            <a:xfrm>
              <a:off x="6267271" y="2119240"/>
              <a:ext cx="149407" cy="26399"/>
            </a:xfrm>
            <a:custGeom>
              <a:avLst/>
              <a:gdLst/>
              <a:ahLst/>
              <a:cxnLst/>
              <a:rect l="l" t="t" r="r" b="b"/>
              <a:pathLst>
                <a:path w="7448" h="1316" extrusionOk="0">
                  <a:moveTo>
                    <a:pt x="6046" y="1"/>
                  </a:moveTo>
                  <a:cubicBezTo>
                    <a:pt x="5757" y="1"/>
                    <a:pt x="5471" y="55"/>
                    <a:pt x="5198" y="172"/>
                  </a:cubicBezTo>
                  <a:cubicBezTo>
                    <a:pt x="4712" y="324"/>
                    <a:pt x="4256" y="628"/>
                    <a:pt x="3739" y="841"/>
                  </a:cubicBezTo>
                  <a:cubicBezTo>
                    <a:pt x="3314" y="1027"/>
                    <a:pt x="2865" y="1120"/>
                    <a:pt x="2413" y="1120"/>
                  </a:cubicBezTo>
                  <a:cubicBezTo>
                    <a:pt x="2349" y="1120"/>
                    <a:pt x="2284" y="1118"/>
                    <a:pt x="2220" y="1114"/>
                  </a:cubicBezTo>
                  <a:cubicBezTo>
                    <a:pt x="1764" y="1084"/>
                    <a:pt x="1369" y="962"/>
                    <a:pt x="973" y="780"/>
                  </a:cubicBezTo>
                  <a:cubicBezTo>
                    <a:pt x="609" y="567"/>
                    <a:pt x="305" y="355"/>
                    <a:pt x="1" y="81"/>
                  </a:cubicBezTo>
                  <a:lnTo>
                    <a:pt x="1" y="81"/>
                  </a:lnTo>
                  <a:cubicBezTo>
                    <a:pt x="31" y="172"/>
                    <a:pt x="92" y="263"/>
                    <a:pt x="153" y="355"/>
                  </a:cubicBezTo>
                  <a:cubicBezTo>
                    <a:pt x="365" y="567"/>
                    <a:pt x="609" y="750"/>
                    <a:pt x="882" y="902"/>
                  </a:cubicBezTo>
                  <a:cubicBezTo>
                    <a:pt x="1277" y="1114"/>
                    <a:pt x="1703" y="1236"/>
                    <a:pt x="2159" y="1297"/>
                  </a:cubicBezTo>
                  <a:cubicBezTo>
                    <a:pt x="2268" y="1309"/>
                    <a:pt x="2379" y="1315"/>
                    <a:pt x="2490" y="1315"/>
                  </a:cubicBezTo>
                  <a:cubicBezTo>
                    <a:pt x="2933" y="1315"/>
                    <a:pt x="3381" y="1218"/>
                    <a:pt x="3770" y="1023"/>
                  </a:cubicBezTo>
                  <a:cubicBezTo>
                    <a:pt x="4317" y="780"/>
                    <a:pt x="4773" y="507"/>
                    <a:pt x="5229" y="355"/>
                  </a:cubicBezTo>
                  <a:cubicBezTo>
                    <a:pt x="5525" y="218"/>
                    <a:pt x="5856" y="149"/>
                    <a:pt x="6182" y="149"/>
                  </a:cubicBezTo>
                  <a:cubicBezTo>
                    <a:pt x="6291" y="149"/>
                    <a:pt x="6399" y="157"/>
                    <a:pt x="6505" y="172"/>
                  </a:cubicBezTo>
                  <a:cubicBezTo>
                    <a:pt x="6779" y="233"/>
                    <a:pt x="7053" y="355"/>
                    <a:pt x="7265" y="567"/>
                  </a:cubicBezTo>
                  <a:cubicBezTo>
                    <a:pt x="7387" y="719"/>
                    <a:pt x="7448" y="811"/>
                    <a:pt x="7448" y="811"/>
                  </a:cubicBezTo>
                  <a:cubicBezTo>
                    <a:pt x="7448" y="689"/>
                    <a:pt x="7387" y="598"/>
                    <a:pt x="7296" y="507"/>
                  </a:cubicBezTo>
                  <a:cubicBezTo>
                    <a:pt x="7113" y="294"/>
                    <a:pt x="6840" y="111"/>
                    <a:pt x="6536" y="51"/>
                  </a:cubicBezTo>
                  <a:cubicBezTo>
                    <a:pt x="6372" y="18"/>
                    <a:pt x="6209" y="1"/>
                    <a:pt x="6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4"/>
            <p:cNvSpPr/>
            <p:nvPr/>
          </p:nvSpPr>
          <p:spPr>
            <a:xfrm>
              <a:off x="6264222" y="2152179"/>
              <a:ext cx="150029" cy="26118"/>
            </a:xfrm>
            <a:custGeom>
              <a:avLst/>
              <a:gdLst/>
              <a:ahLst/>
              <a:cxnLst/>
              <a:rect l="l" t="t" r="r" b="b"/>
              <a:pathLst>
                <a:path w="7479" h="1302" extrusionOk="0">
                  <a:moveTo>
                    <a:pt x="6068" y="0"/>
                  </a:moveTo>
                  <a:cubicBezTo>
                    <a:pt x="5769" y="0"/>
                    <a:pt x="5471" y="55"/>
                    <a:pt x="5198" y="172"/>
                  </a:cubicBezTo>
                  <a:cubicBezTo>
                    <a:pt x="4742" y="324"/>
                    <a:pt x="4256" y="628"/>
                    <a:pt x="3739" y="840"/>
                  </a:cubicBezTo>
                  <a:cubicBezTo>
                    <a:pt x="3314" y="1026"/>
                    <a:pt x="2865" y="1120"/>
                    <a:pt x="2413" y="1120"/>
                  </a:cubicBezTo>
                  <a:cubicBezTo>
                    <a:pt x="2349" y="1120"/>
                    <a:pt x="2284" y="1118"/>
                    <a:pt x="2220" y="1114"/>
                  </a:cubicBezTo>
                  <a:cubicBezTo>
                    <a:pt x="1794" y="1083"/>
                    <a:pt x="1369" y="962"/>
                    <a:pt x="973" y="749"/>
                  </a:cubicBezTo>
                  <a:cubicBezTo>
                    <a:pt x="639" y="567"/>
                    <a:pt x="305" y="324"/>
                    <a:pt x="1" y="80"/>
                  </a:cubicBezTo>
                  <a:lnTo>
                    <a:pt x="1" y="80"/>
                  </a:lnTo>
                  <a:cubicBezTo>
                    <a:pt x="31" y="172"/>
                    <a:pt x="92" y="263"/>
                    <a:pt x="153" y="354"/>
                  </a:cubicBezTo>
                  <a:cubicBezTo>
                    <a:pt x="365" y="567"/>
                    <a:pt x="609" y="749"/>
                    <a:pt x="882" y="901"/>
                  </a:cubicBezTo>
                  <a:cubicBezTo>
                    <a:pt x="1277" y="1114"/>
                    <a:pt x="1703" y="1235"/>
                    <a:pt x="2159" y="1296"/>
                  </a:cubicBezTo>
                  <a:cubicBezTo>
                    <a:pt x="2227" y="1300"/>
                    <a:pt x="2296" y="1302"/>
                    <a:pt x="2365" y="1302"/>
                  </a:cubicBezTo>
                  <a:cubicBezTo>
                    <a:pt x="2849" y="1302"/>
                    <a:pt x="3344" y="1209"/>
                    <a:pt x="3770" y="1023"/>
                  </a:cubicBezTo>
                  <a:cubicBezTo>
                    <a:pt x="4317" y="779"/>
                    <a:pt x="4773" y="506"/>
                    <a:pt x="5229" y="324"/>
                  </a:cubicBezTo>
                  <a:cubicBezTo>
                    <a:pt x="5522" y="211"/>
                    <a:pt x="5848" y="148"/>
                    <a:pt x="6171" y="148"/>
                  </a:cubicBezTo>
                  <a:cubicBezTo>
                    <a:pt x="6284" y="148"/>
                    <a:pt x="6395" y="156"/>
                    <a:pt x="6505" y="172"/>
                  </a:cubicBezTo>
                  <a:cubicBezTo>
                    <a:pt x="6779" y="232"/>
                    <a:pt x="7053" y="354"/>
                    <a:pt x="7265" y="567"/>
                  </a:cubicBezTo>
                  <a:cubicBezTo>
                    <a:pt x="7387" y="719"/>
                    <a:pt x="7448" y="810"/>
                    <a:pt x="7478" y="810"/>
                  </a:cubicBezTo>
                  <a:cubicBezTo>
                    <a:pt x="7448" y="688"/>
                    <a:pt x="7387" y="597"/>
                    <a:pt x="7326" y="506"/>
                  </a:cubicBezTo>
                  <a:cubicBezTo>
                    <a:pt x="7113" y="293"/>
                    <a:pt x="6840" y="111"/>
                    <a:pt x="6566" y="50"/>
                  </a:cubicBezTo>
                  <a:cubicBezTo>
                    <a:pt x="6403" y="17"/>
                    <a:pt x="6235" y="0"/>
                    <a:pt x="60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4"/>
            <p:cNvSpPr/>
            <p:nvPr/>
          </p:nvSpPr>
          <p:spPr>
            <a:xfrm>
              <a:off x="6266669" y="2045238"/>
              <a:ext cx="151232" cy="3912"/>
            </a:xfrm>
            <a:custGeom>
              <a:avLst/>
              <a:gdLst/>
              <a:ahLst/>
              <a:cxnLst/>
              <a:rect l="l" t="t" r="r" b="b"/>
              <a:pathLst>
                <a:path w="7539" h="195" extrusionOk="0">
                  <a:moveTo>
                    <a:pt x="3769" y="1"/>
                  </a:moveTo>
                  <a:cubicBezTo>
                    <a:pt x="1672" y="1"/>
                    <a:pt x="0" y="62"/>
                    <a:pt x="0" y="92"/>
                  </a:cubicBezTo>
                  <a:cubicBezTo>
                    <a:pt x="935" y="161"/>
                    <a:pt x="1870" y="195"/>
                    <a:pt x="2817" y="195"/>
                  </a:cubicBezTo>
                  <a:cubicBezTo>
                    <a:pt x="3133" y="195"/>
                    <a:pt x="3450" y="191"/>
                    <a:pt x="3769" y="183"/>
                  </a:cubicBezTo>
                  <a:cubicBezTo>
                    <a:pt x="4081" y="191"/>
                    <a:pt x="4394" y="195"/>
                    <a:pt x="4709" y="195"/>
                  </a:cubicBezTo>
                  <a:cubicBezTo>
                    <a:pt x="5652" y="195"/>
                    <a:pt x="6604" y="161"/>
                    <a:pt x="7538" y="92"/>
                  </a:cubicBezTo>
                  <a:cubicBezTo>
                    <a:pt x="7538" y="62"/>
                    <a:pt x="5867" y="1"/>
                    <a:pt x="37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4"/>
            <p:cNvSpPr/>
            <p:nvPr/>
          </p:nvSpPr>
          <p:spPr>
            <a:xfrm>
              <a:off x="6184523" y="2004756"/>
              <a:ext cx="32156" cy="28846"/>
            </a:xfrm>
            <a:custGeom>
              <a:avLst/>
              <a:gdLst/>
              <a:ahLst/>
              <a:cxnLst/>
              <a:rect l="l" t="t" r="r" b="b"/>
              <a:pathLst>
                <a:path w="1603" h="1438" extrusionOk="0">
                  <a:moveTo>
                    <a:pt x="860" y="1"/>
                  </a:moveTo>
                  <a:cubicBezTo>
                    <a:pt x="821" y="1"/>
                    <a:pt x="784" y="5"/>
                    <a:pt x="752" y="13"/>
                  </a:cubicBezTo>
                  <a:cubicBezTo>
                    <a:pt x="509" y="74"/>
                    <a:pt x="296" y="226"/>
                    <a:pt x="205" y="438"/>
                  </a:cubicBezTo>
                  <a:cubicBezTo>
                    <a:pt x="1" y="949"/>
                    <a:pt x="396" y="1438"/>
                    <a:pt x="888" y="1438"/>
                  </a:cubicBezTo>
                  <a:cubicBezTo>
                    <a:pt x="982" y="1438"/>
                    <a:pt x="1080" y="1420"/>
                    <a:pt x="1177" y="1381"/>
                  </a:cubicBezTo>
                  <a:cubicBezTo>
                    <a:pt x="1390" y="1259"/>
                    <a:pt x="1542" y="1046"/>
                    <a:pt x="1572" y="834"/>
                  </a:cubicBezTo>
                  <a:cubicBezTo>
                    <a:pt x="1603" y="682"/>
                    <a:pt x="1572" y="530"/>
                    <a:pt x="1481" y="378"/>
                  </a:cubicBezTo>
                  <a:cubicBezTo>
                    <a:pt x="1421" y="286"/>
                    <a:pt x="1360" y="256"/>
                    <a:pt x="1360" y="256"/>
                  </a:cubicBezTo>
                  <a:lnTo>
                    <a:pt x="1360" y="256"/>
                  </a:lnTo>
                  <a:cubicBezTo>
                    <a:pt x="1451" y="438"/>
                    <a:pt x="1481" y="621"/>
                    <a:pt x="1451" y="803"/>
                  </a:cubicBezTo>
                  <a:cubicBezTo>
                    <a:pt x="1390" y="986"/>
                    <a:pt x="1269" y="1138"/>
                    <a:pt x="1117" y="1229"/>
                  </a:cubicBezTo>
                  <a:cubicBezTo>
                    <a:pt x="1052" y="1250"/>
                    <a:pt x="988" y="1260"/>
                    <a:pt x="925" y="1260"/>
                  </a:cubicBezTo>
                  <a:cubicBezTo>
                    <a:pt x="544" y="1260"/>
                    <a:pt x="226" y="891"/>
                    <a:pt x="357" y="499"/>
                  </a:cubicBezTo>
                  <a:cubicBezTo>
                    <a:pt x="417" y="317"/>
                    <a:pt x="569" y="195"/>
                    <a:pt x="782" y="165"/>
                  </a:cubicBezTo>
                  <a:cubicBezTo>
                    <a:pt x="840" y="142"/>
                    <a:pt x="903" y="132"/>
                    <a:pt x="968" y="132"/>
                  </a:cubicBezTo>
                  <a:cubicBezTo>
                    <a:pt x="1073" y="132"/>
                    <a:pt x="1186" y="158"/>
                    <a:pt x="1299" y="195"/>
                  </a:cubicBezTo>
                  <a:cubicBezTo>
                    <a:pt x="1299" y="195"/>
                    <a:pt x="1269" y="134"/>
                    <a:pt x="1177" y="74"/>
                  </a:cubicBezTo>
                  <a:cubicBezTo>
                    <a:pt x="1088" y="29"/>
                    <a:pt x="967" y="1"/>
                    <a:pt x="8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4"/>
            <p:cNvSpPr/>
            <p:nvPr/>
          </p:nvSpPr>
          <p:spPr>
            <a:xfrm>
              <a:off x="6200812" y="2045860"/>
              <a:ext cx="3671" cy="207942"/>
            </a:xfrm>
            <a:custGeom>
              <a:avLst/>
              <a:gdLst/>
              <a:ahLst/>
              <a:cxnLst/>
              <a:rect l="l" t="t" r="r" b="b"/>
              <a:pathLst>
                <a:path w="183" h="10366" extrusionOk="0">
                  <a:moveTo>
                    <a:pt x="92" y="0"/>
                  </a:moveTo>
                  <a:cubicBezTo>
                    <a:pt x="31" y="0"/>
                    <a:pt x="1" y="2341"/>
                    <a:pt x="1" y="5198"/>
                  </a:cubicBezTo>
                  <a:cubicBezTo>
                    <a:pt x="1" y="8055"/>
                    <a:pt x="31" y="10365"/>
                    <a:pt x="92" y="10365"/>
                  </a:cubicBezTo>
                  <a:cubicBezTo>
                    <a:pt x="153" y="10365"/>
                    <a:pt x="183" y="8055"/>
                    <a:pt x="183" y="5198"/>
                  </a:cubicBezTo>
                  <a:cubicBezTo>
                    <a:pt x="183" y="2341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4"/>
            <p:cNvSpPr/>
            <p:nvPr/>
          </p:nvSpPr>
          <p:spPr>
            <a:xfrm>
              <a:off x="5269115" y="2284877"/>
              <a:ext cx="1275595" cy="73179"/>
            </a:xfrm>
            <a:custGeom>
              <a:avLst/>
              <a:gdLst/>
              <a:ahLst/>
              <a:cxnLst/>
              <a:rect l="l" t="t" r="r" b="b"/>
              <a:pathLst>
                <a:path w="63589" h="3648" extrusionOk="0">
                  <a:moveTo>
                    <a:pt x="1" y="0"/>
                  </a:moveTo>
                  <a:lnTo>
                    <a:pt x="1" y="3648"/>
                  </a:lnTo>
                  <a:lnTo>
                    <a:pt x="63589" y="3648"/>
                  </a:lnTo>
                  <a:lnTo>
                    <a:pt x="635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4"/>
            <p:cNvSpPr/>
            <p:nvPr/>
          </p:nvSpPr>
          <p:spPr>
            <a:xfrm>
              <a:off x="6433129" y="2284877"/>
              <a:ext cx="111594" cy="73179"/>
            </a:xfrm>
            <a:custGeom>
              <a:avLst/>
              <a:gdLst/>
              <a:ahLst/>
              <a:cxnLst/>
              <a:rect l="l" t="t" r="r" b="b"/>
              <a:pathLst>
                <a:path w="5563" h="3648" extrusionOk="0">
                  <a:moveTo>
                    <a:pt x="0" y="0"/>
                  </a:moveTo>
                  <a:lnTo>
                    <a:pt x="0" y="3648"/>
                  </a:lnTo>
                  <a:lnTo>
                    <a:pt x="5563" y="3648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4"/>
            <p:cNvSpPr/>
            <p:nvPr/>
          </p:nvSpPr>
          <p:spPr>
            <a:xfrm>
              <a:off x="5222607" y="1204028"/>
              <a:ext cx="568902" cy="500256"/>
            </a:xfrm>
            <a:custGeom>
              <a:avLst/>
              <a:gdLst/>
              <a:ahLst/>
              <a:cxnLst/>
              <a:rect l="l" t="t" r="r" b="b"/>
              <a:pathLst>
                <a:path w="28360" h="24938" extrusionOk="0">
                  <a:moveTo>
                    <a:pt x="14185" y="0"/>
                  </a:moveTo>
                  <a:cubicBezTo>
                    <a:pt x="9353" y="0"/>
                    <a:pt x="4756" y="2823"/>
                    <a:pt x="2736" y="7545"/>
                  </a:cubicBezTo>
                  <a:cubicBezTo>
                    <a:pt x="0" y="13897"/>
                    <a:pt x="2949" y="21223"/>
                    <a:pt x="9271" y="23928"/>
                  </a:cubicBezTo>
                  <a:cubicBezTo>
                    <a:pt x="10872" y="24613"/>
                    <a:pt x="12537" y="24937"/>
                    <a:pt x="14175" y="24937"/>
                  </a:cubicBezTo>
                  <a:cubicBezTo>
                    <a:pt x="19006" y="24937"/>
                    <a:pt x="23604" y="22114"/>
                    <a:pt x="25624" y="17393"/>
                  </a:cubicBezTo>
                  <a:cubicBezTo>
                    <a:pt x="28359" y="11071"/>
                    <a:pt x="25441" y="3745"/>
                    <a:pt x="19089" y="1010"/>
                  </a:cubicBezTo>
                  <a:cubicBezTo>
                    <a:pt x="17488" y="325"/>
                    <a:pt x="15823" y="0"/>
                    <a:pt x="14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4"/>
            <p:cNvSpPr/>
            <p:nvPr/>
          </p:nvSpPr>
          <p:spPr>
            <a:xfrm>
              <a:off x="5504313" y="1245011"/>
              <a:ext cx="4273" cy="42086"/>
            </a:xfrm>
            <a:custGeom>
              <a:avLst/>
              <a:gdLst/>
              <a:ahLst/>
              <a:cxnLst/>
              <a:rect l="l" t="t" r="r" b="b"/>
              <a:pathLst>
                <a:path w="213" h="2098" extrusionOk="0">
                  <a:moveTo>
                    <a:pt x="122" y="0"/>
                  </a:moveTo>
                  <a:cubicBezTo>
                    <a:pt x="30" y="365"/>
                    <a:pt x="0" y="699"/>
                    <a:pt x="30" y="1064"/>
                  </a:cubicBezTo>
                  <a:cubicBezTo>
                    <a:pt x="0" y="1398"/>
                    <a:pt x="30" y="1763"/>
                    <a:pt x="122" y="2097"/>
                  </a:cubicBezTo>
                  <a:cubicBezTo>
                    <a:pt x="182" y="1763"/>
                    <a:pt x="213" y="1398"/>
                    <a:pt x="182" y="1064"/>
                  </a:cubicBezTo>
                  <a:cubicBezTo>
                    <a:pt x="213" y="699"/>
                    <a:pt x="182" y="365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4"/>
            <p:cNvSpPr/>
            <p:nvPr/>
          </p:nvSpPr>
          <p:spPr>
            <a:xfrm>
              <a:off x="5590893" y="1279153"/>
              <a:ext cx="29288" cy="29288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459" y="0"/>
                  </a:moveTo>
                  <a:lnTo>
                    <a:pt x="1459" y="0"/>
                  </a:lnTo>
                  <a:cubicBezTo>
                    <a:pt x="1186" y="183"/>
                    <a:pt x="912" y="395"/>
                    <a:pt x="699" y="669"/>
                  </a:cubicBezTo>
                  <a:cubicBezTo>
                    <a:pt x="426" y="882"/>
                    <a:pt x="183" y="1155"/>
                    <a:pt x="0" y="1459"/>
                  </a:cubicBezTo>
                  <a:cubicBezTo>
                    <a:pt x="304" y="1277"/>
                    <a:pt x="578" y="1034"/>
                    <a:pt x="791" y="791"/>
                  </a:cubicBezTo>
                  <a:cubicBezTo>
                    <a:pt x="1064" y="547"/>
                    <a:pt x="1277" y="274"/>
                    <a:pt x="14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4"/>
            <p:cNvSpPr/>
            <p:nvPr/>
          </p:nvSpPr>
          <p:spPr>
            <a:xfrm>
              <a:off x="5651856" y="1351711"/>
              <a:ext cx="35386" cy="21364"/>
            </a:xfrm>
            <a:custGeom>
              <a:avLst/>
              <a:gdLst/>
              <a:ahLst/>
              <a:cxnLst/>
              <a:rect l="l" t="t" r="r" b="b"/>
              <a:pathLst>
                <a:path w="1764" h="1065" extrusionOk="0">
                  <a:moveTo>
                    <a:pt x="1764" y="0"/>
                  </a:moveTo>
                  <a:lnTo>
                    <a:pt x="1764" y="0"/>
                  </a:lnTo>
                  <a:cubicBezTo>
                    <a:pt x="1095" y="213"/>
                    <a:pt x="487" y="578"/>
                    <a:pt x="1" y="1064"/>
                  </a:cubicBezTo>
                  <a:cubicBezTo>
                    <a:pt x="305" y="943"/>
                    <a:pt x="609" y="791"/>
                    <a:pt x="882" y="578"/>
                  </a:cubicBezTo>
                  <a:cubicBezTo>
                    <a:pt x="1217" y="426"/>
                    <a:pt x="1490" y="213"/>
                    <a:pt x="17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4"/>
            <p:cNvSpPr/>
            <p:nvPr/>
          </p:nvSpPr>
          <p:spPr>
            <a:xfrm>
              <a:off x="5668927" y="1458251"/>
              <a:ext cx="57352" cy="3230"/>
            </a:xfrm>
            <a:custGeom>
              <a:avLst/>
              <a:gdLst/>
              <a:ahLst/>
              <a:cxnLst/>
              <a:rect l="l" t="t" r="r" b="b"/>
              <a:pathLst>
                <a:path w="2859" h="161" extrusionOk="0">
                  <a:moveTo>
                    <a:pt x="1429" y="1"/>
                  </a:moveTo>
                  <a:cubicBezTo>
                    <a:pt x="951" y="1"/>
                    <a:pt x="472" y="24"/>
                    <a:pt x="1" y="69"/>
                  </a:cubicBezTo>
                  <a:cubicBezTo>
                    <a:pt x="472" y="130"/>
                    <a:pt x="951" y="160"/>
                    <a:pt x="1429" y="160"/>
                  </a:cubicBezTo>
                  <a:cubicBezTo>
                    <a:pt x="1908" y="160"/>
                    <a:pt x="2387" y="130"/>
                    <a:pt x="2858" y="69"/>
                  </a:cubicBezTo>
                  <a:cubicBezTo>
                    <a:pt x="2387" y="24"/>
                    <a:pt x="1908" y="1"/>
                    <a:pt x="14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4"/>
            <p:cNvSpPr/>
            <p:nvPr/>
          </p:nvSpPr>
          <p:spPr>
            <a:xfrm>
              <a:off x="5274423" y="1454138"/>
              <a:ext cx="54302" cy="3230"/>
            </a:xfrm>
            <a:custGeom>
              <a:avLst/>
              <a:gdLst/>
              <a:ahLst/>
              <a:cxnLst/>
              <a:rect l="l" t="t" r="r" b="b"/>
              <a:pathLst>
                <a:path w="2707" h="161" extrusionOk="0">
                  <a:moveTo>
                    <a:pt x="1365" y="1"/>
                  </a:moveTo>
                  <a:cubicBezTo>
                    <a:pt x="913" y="1"/>
                    <a:pt x="457" y="31"/>
                    <a:pt x="1" y="92"/>
                  </a:cubicBezTo>
                  <a:cubicBezTo>
                    <a:pt x="457" y="138"/>
                    <a:pt x="913" y="160"/>
                    <a:pt x="1365" y="160"/>
                  </a:cubicBezTo>
                  <a:cubicBezTo>
                    <a:pt x="1817" y="160"/>
                    <a:pt x="2265" y="138"/>
                    <a:pt x="2706" y="92"/>
                  </a:cubicBezTo>
                  <a:cubicBezTo>
                    <a:pt x="2265" y="31"/>
                    <a:pt x="1817" y="1"/>
                    <a:pt x="13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4"/>
            <p:cNvSpPr/>
            <p:nvPr/>
          </p:nvSpPr>
          <p:spPr>
            <a:xfrm>
              <a:off x="5314062" y="1536465"/>
              <a:ext cx="42708" cy="34764"/>
            </a:xfrm>
            <a:custGeom>
              <a:avLst/>
              <a:gdLst/>
              <a:ahLst/>
              <a:cxnLst/>
              <a:rect l="l" t="t" r="r" b="b"/>
              <a:pathLst>
                <a:path w="2129" h="1733" extrusionOk="0">
                  <a:moveTo>
                    <a:pt x="2128" y="0"/>
                  </a:moveTo>
                  <a:cubicBezTo>
                    <a:pt x="1733" y="213"/>
                    <a:pt x="1368" y="486"/>
                    <a:pt x="1004" y="821"/>
                  </a:cubicBezTo>
                  <a:cubicBezTo>
                    <a:pt x="639" y="1064"/>
                    <a:pt x="305" y="1368"/>
                    <a:pt x="1" y="1733"/>
                  </a:cubicBezTo>
                  <a:cubicBezTo>
                    <a:pt x="396" y="1490"/>
                    <a:pt x="760" y="1216"/>
                    <a:pt x="1125" y="912"/>
                  </a:cubicBezTo>
                  <a:cubicBezTo>
                    <a:pt x="1490" y="638"/>
                    <a:pt x="1824" y="335"/>
                    <a:pt x="21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4"/>
            <p:cNvSpPr/>
            <p:nvPr/>
          </p:nvSpPr>
          <p:spPr>
            <a:xfrm>
              <a:off x="5397593" y="1598652"/>
              <a:ext cx="28686" cy="47582"/>
            </a:xfrm>
            <a:custGeom>
              <a:avLst/>
              <a:gdLst/>
              <a:ahLst/>
              <a:cxnLst/>
              <a:rect l="l" t="t" r="r" b="b"/>
              <a:pathLst>
                <a:path w="1430" h="2372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095" y="304"/>
                    <a:pt x="821" y="700"/>
                    <a:pt x="609" y="1095"/>
                  </a:cubicBezTo>
                  <a:cubicBezTo>
                    <a:pt x="335" y="1490"/>
                    <a:pt x="122" y="1915"/>
                    <a:pt x="1" y="2371"/>
                  </a:cubicBezTo>
                  <a:cubicBezTo>
                    <a:pt x="274" y="2007"/>
                    <a:pt x="518" y="1611"/>
                    <a:pt x="730" y="1186"/>
                  </a:cubicBezTo>
                  <a:cubicBezTo>
                    <a:pt x="1004" y="791"/>
                    <a:pt x="1217" y="396"/>
                    <a:pt x="14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4"/>
            <p:cNvSpPr/>
            <p:nvPr/>
          </p:nvSpPr>
          <p:spPr>
            <a:xfrm>
              <a:off x="5504313" y="1621220"/>
              <a:ext cx="4273" cy="57331"/>
            </a:xfrm>
            <a:custGeom>
              <a:avLst/>
              <a:gdLst/>
              <a:ahLst/>
              <a:cxnLst/>
              <a:rect l="l" t="t" r="r" b="b"/>
              <a:pathLst>
                <a:path w="213" h="2858" extrusionOk="0">
                  <a:moveTo>
                    <a:pt x="122" y="0"/>
                  </a:moveTo>
                  <a:cubicBezTo>
                    <a:pt x="30" y="486"/>
                    <a:pt x="0" y="973"/>
                    <a:pt x="30" y="1429"/>
                  </a:cubicBezTo>
                  <a:cubicBezTo>
                    <a:pt x="0" y="1915"/>
                    <a:pt x="30" y="2401"/>
                    <a:pt x="122" y="2857"/>
                  </a:cubicBezTo>
                  <a:cubicBezTo>
                    <a:pt x="182" y="2401"/>
                    <a:pt x="213" y="1915"/>
                    <a:pt x="182" y="1429"/>
                  </a:cubicBezTo>
                  <a:cubicBezTo>
                    <a:pt x="213" y="973"/>
                    <a:pt x="182" y="486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4"/>
            <p:cNvSpPr/>
            <p:nvPr/>
          </p:nvSpPr>
          <p:spPr>
            <a:xfrm>
              <a:off x="5587222" y="1603526"/>
              <a:ext cx="43310" cy="37211"/>
            </a:xfrm>
            <a:custGeom>
              <a:avLst/>
              <a:gdLst/>
              <a:ahLst/>
              <a:cxnLst/>
              <a:rect l="l" t="t" r="r" b="b"/>
              <a:pathLst>
                <a:path w="2159" h="1855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396"/>
                    <a:pt x="578" y="761"/>
                    <a:pt x="974" y="1034"/>
                  </a:cubicBezTo>
                  <a:cubicBezTo>
                    <a:pt x="1308" y="1368"/>
                    <a:pt x="1703" y="1642"/>
                    <a:pt x="2159" y="1855"/>
                  </a:cubicBezTo>
                  <a:cubicBezTo>
                    <a:pt x="1794" y="1520"/>
                    <a:pt x="1460" y="1216"/>
                    <a:pt x="1065" y="913"/>
                  </a:cubicBezTo>
                  <a:cubicBezTo>
                    <a:pt x="730" y="578"/>
                    <a:pt x="366" y="274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4"/>
            <p:cNvSpPr/>
            <p:nvPr/>
          </p:nvSpPr>
          <p:spPr>
            <a:xfrm>
              <a:off x="5652478" y="1542564"/>
              <a:ext cx="35386" cy="35386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0" y="0"/>
                  </a:moveTo>
                  <a:cubicBezTo>
                    <a:pt x="213" y="334"/>
                    <a:pt x="517" y="669"/>
                    <a:pt x="821" y="942"/>
                  </a:cubicBezTo>
                  <a:cubicBezTo>
                    <a:pt x="1094" y="1246"/>
                    <a:pt x="1429" y="1550"/>
                    <a:pt x="1763" y="1763"/>
                  </a:cubicBezTo>
                  <a:cubicBezTo>
                    <a:pt x="1520" y="1429"/>
                    <a:pt x="1246" y="1094"/>
                    <a:pt x="942" y="821"/>
                  </a:cubicBezTo>
                  <a:cubicBezTo>
                    <a:pt x="669" y="517"/>
                    <a:pt x="335" y="243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4"/>
            <p:cNvSpPr/>
            <p:nvPr/>
          </p:nvSpPr>
          <p:spPr>
            <a:xfrm>
              <a:off x="5323209" y="1347438"/>
              <a:ext cx="31113" cy="31735"/>
            </a:xfrm>
            <a:custGeom>
              <a:avLst/>
              <a:gdLst/>
              <a:ahLst/>
              <a:cxnLst/>
              <a:rect l="l" t="t" r="r" b="b"/>
              <a:pathLst>
                <a:path w="1551" h="1582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335"/>
                    <a:pt x="426" y="608"/>
                    <a:pt x="730" y="852"/>
                  </a:cubicBezTo>
                  <a:cubicBezTo>
                    <a:pt x="943" y="1125"/>
                    <a:pt x="1247" y="1368"/>
                    <a:pt x="1551" y="1581"/>
                  </a:cubicBezTo>
                  <a:cubicBezTo>
                    <a:pt x="1338" y="1247"/>
                    <a:pt x="1095" y="973"/>
                    <a:pt x="821" y="730"/>
                  </a:cubicBezTo>
                  <a:cubicBezTo>
                    <a:pt x="578" y="456"/>
                    <a:pt x="304" y="21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4"/>
            <p:cNvSpPr/>
            <p:nvPr/>
          </p:nvSpPr>
          <p:spPr>
            <a:xfrm>
              <a:off x="5395165" y="1273055"/>
              <a:ext cx="30491" cy="30511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0" y="0"/>
                  </a:moveTo>
                  <a:cubicBezTo>
                    <a:pt x="183" y="304"/>
                    <a:pt x="426" y="578"/>
                    <a:pt x="699" y="821"/>
                  </a:cubicBezTo>
                  <a:cubicBezTo>
                    <a:pt x="942" y="1095"/>
                    <a:pt x="1216" y="1338"/>
                    <a:pt x="1520" y="1520"/>
                  </a:cubicBezTo>
                  <a:cubicBezTo>
                    <a:pt x="1338" y="1216"/>
                    <a:pt x="1094" y="943"/>
                    <a:pt x="821" y="699"/>
                  </a:cubicBezTo>
                  <a:cubicBezTo>
                    <a:pt x="578" y="426"/>
                    <a:pt x="304" y="183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4"/>
            <p:cNvSpPr/>
            <p:nvPr/>
          </p:nvSpPr>
          <p:spPr>
            <a:xfrm>
              <a:off x="5461625" y="1303546"/>
              <a:ext cx="47582" cy="239035"/>
            </a:xfrm>
            <a:custGeom>
              <a:avLst/>
              <a:gdLst/>
              <a:ahLst/>
              <a:cxnLst/>
              <a:rect l="l" t="t" r="r" b="b"/>
              <a:pathLst>
                <a:path w="2372" h="11916" extrusionOk="0">
                  <a:moveTo>
                    <a:pt x="2280" y="0"/>
                  </a:moveTo>
                  <a:cubicBezTo>
                    <a:pt x="2250" y="152"/>
                    <a:pt x="2250" y="334"/>
                    <a:pt x="2250" y="486"/>
                  </a:cubicBezTo>
                  <a:cubicBezTo>
                    <a:pt x="2250" y="851"/>
                    <a:pt x="2219" y="1307"/>
                    <a:pt x="2219" y="1824"/>
                  </a:cubicBezTo>
                  <a:cubicBezTo>
                    <a:pt x="2189" y="2948"/>
                    <a:pt x="2189" y="4529"/>
                    <a:pt x="2189" y="6231"/>
                  </a:cubicBezTo>
                  <a:lnTo>
                    <a:pt x="2189" y="7477"/>
                  </a:lnTo>
                  <a:cubicBezTo>
                    <a:pt x="1551" y="8724"/>
                    <a:pt x="973" y="9818"/>
                    <a:pt x="578" y="10638"/>
                  </a:cubicBezTo>
                  <a:lnTo>
                    <a:pt x="152" y="11550"/>
                  </a:lnTo>
                  <a:cubicBezTo>
                    <a:pt x="92" y="11672"/>
                    <a:pt x="31" y="11794"/>
                    <a:pt x="0" y="11915"/>
                  </a:cubicBezTo>
                  <a:cubicBezTo>
                    <a:pt x="92" y="11824"/>
                    <a:pt x="152" y="11702"/>
                    <a:pt x="213" y="11581"/>
                  </a:cubicBezTo>
                  <a:lnTo>
                    <a:pt x="699" y="10669"/>
                  </a:lnTo>
                  <a:cubicBezTo>
                    <a:pt x="1125" y="9909"/>
                    <a:pt x="1703" y="8815"/>
                    <a:pt x="2371" y="7569"/>
                  </a:cubicBezTo>
                  <a:lnTo>
                    <a:pt x="2371" y="7538"/>
                  </a:lnTo>
                  <a:lnTo>
                    <a:pt x="2371" y="6231"/>
                  </a:lnTo>
                  <a:cubicBezTo>
                    <a:pt x="2371" y="4499"/>
                    <a:pt x="2341" y="2979"/>
                    <a:pt x="2341" y="1824"/>
                  </a:cubicBezTo>
                  <a:cubicBezTo>
                    <a:pt x="2310" y="1307"/>
                    <a:pt x="2310" y="851"/>
                    <a:pt x="2310" y="486"/>
                  </a:cubicBezTo>
                  <a:cubicBezTo>
                    <a:pt x="2310" y="334"/>
                    <a:pt x="2310" y="152"/>
                    <a:pt x="22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4"/>
            <p:cNvSpPr/>
            <p:nvPr/>
          </p:nvSpPr>
          <p:spPr>
            <a:xfrm>
              <a:off x="6757918" y="1348670"/>
              <a:ext cx="149407" cy="3246250"/>
            </a:xfrm>
            <a:custGeom>
              <a:avLst/>
              <a:gdLst/>
              <a:ahLst/>
              <a:cxnLst/>
              <a:rect l="l" t="t" r="r" b="b"/>
              <a:pathLst>
                <a:path w="7448" h="161827" extrusionOk="0">
                  <a:moveTo>
                    <a:pt x="1" y="1"/>
                  </a:moveTo>
                  <a:lnTo>
                    <a:pt x="1" y="161827"/>
                  </a:lnTo>
                  <a:lnTo>
                    <a:pt x="7448" y="161827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4"/>
            <p:cNvSpPr/>
            <p:nvPr/>
          </p:nvSpPr>
          <p:spPr>
            <a:xfrm>
              <a:off x="6757918" y="1214528"/>
              <a:ext cx="1724378" cy="134161"/>
            </a:xfrm>
            <a:custGeom>
              <a:avLst/>
              <a:gdLst/>
              <a:ahLst/>
              <a:cxnLst/>
              <a:rect l="l" t="t" r="r" b="b"/>
              <a:pathLst>
                <a:path w="85961" h="6688" extrusionOk="0">
                  <a:moveTo>
                    <a:pt x="1" y="1"/>
                  </a:moveTo>
                  <a:lnTo>
                    <a:pt x="1" y="6688"/>
                  </a:lnTo>
                  <a:lnTo>
                    <a:pt x="85960" y="6688"/>
                  </a:lnTo>
                  <a:lnTo>
                    <a:pt x="859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4"/>
            <p:cNvSpPr/>
            <p:nvPr/>
          </p:nvSpPr>
          <p:spPr>
            <a:xfrm>
              <a:off x="6904879" y="1349292"/>
              <a:ext cx="1408513" cy="3671"/>
            </a:xfrm>
            <a:custGeom>
              <a:avLst/>
              <a:gdLst/>
              <a:ahLst/>
              <a:cxnLst/>
              <a:rect l="l" t="t" r="r" b="b"/>
              <a:pathLst>
                <a:path w="70215" h="183" extrusionOk="0">
                  <a:moveTo>
                    <a:pt x="35107" y="0"/>
                  </a:moveTo>
                  <a:cubicBezTo>
                    <a:pt x="15715" y="0"/>
                    <a:pt x="0" y="30"/>
                    <a:pt x="0" y="91"/>
                  </a:cubicBezTo>
                  <a:cubicBezTo>
                    <a:pt x="0" y="152"/>
                    <a:pt x="15715" y="182"/>
                    <a:pt x="35107" y="182"/>
                  </a:cubicBezTo>
                  <a:cubicBezTo>
                    <a:pt x="54500" y="182"/>
                    <a:pt x="70214" y="152"/>
                    <a:pt x="70214" y="91"/>
                  </a:cubicBezTo>
                  <a:cubicBezTo>
                    <a:pt x="70214" y="30"/>
                    <a:pt x="54500" y="0"/>
                    <a:pt x="3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4"/>
            <p:cNvSpPr/>
            <p:nvPr/>
          </p:nvSpPr>
          <p:spPr>
            <a:xfrm>
              <a:off x="8332907" y="1348670"/>
              <a:ext cx="149407" cy="3246250"/>
            </a:xfrm>
            <a:custGeom>
              <a:avLst/>
              <a:gdLst/>
              <a:ahLst/>
              <a:cxnLst/>
              <a:rect l="l" t="t" r="r" b="b"/>
              <a:pathLst>
                <a:path w="7448" h="161827" extrusionOk="0">
                  <a:moveTo>
                    <a:pt x="0" y="1"/>
                  </a:moveTo>
                  <a:lnTo>
                    <a:pt x="0" y="161827"/>
                  </a:lnTo>
                  <a:lnTo>
                    <a:pt x="7447" y="161827"/>
                  </a:lnTo>
                  <a:lnTo>
                    <a:pt x="7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4"/>
            <p:cNvSpPr/>
            <p:nvPr/>
          </p:nvSpPr>
          <p:spPr>
            <a:xfrm>
              <a:off x="8332907" y="1218159"/>
              <a:ext cx="153660" cy="133018"/>
            </a:xfrm>
            <a:custGeom>
              <a:avLst/>
              <a:gdLst/>
              <a:ahLst/>
              <a:cxnLst/>
              <a:rect l="l" t="t" r="r" b="b"/>
              <a:pathLst>
                <a:path w="7660" h="6631" extrusionOk="0">
                  <a:moveTo>
                    <a:pt x="7626" y="0"/>
                  </a:moveTo>
                  <a:cubicBezTo>
                    <a:pt x="7529" y="0"/>
                    <a:pt x="5824" y="1438"/>
                    <a:pt x="3769" y="3254"/>
                  </a:cubicBezTo>
                  <a:cubicBezTo>
                    <a:pt x="1641" y="5078"/>
                    <a:pt x="0" y="6598"/>
                    <a:pt x="30" y="6628"/>
                  </a:cubicBezTo>
                  <a:cubicBezTo>
                    <a:pt x="31" y="6629"/>
                    <a:pt x="32" y="6630"/>
                    <a:pt x="34" y="6630"/>
                  </a:cubicBezTo>
                  <a:cubicBezTo>
                    <a:pt x="131" y="6630"/>
                    <a:pt x="1836" y="5193"/>
                    <a:pt x="3891" y="3406"/>
                  </a:cubicBezTo>
                  <a:cubicBezTo>
                    <a:pt x="5988" y="1552"/>
                    <a:pt x="7660" y="32"/>
                    <a:pt x="7629" y="2"/>
                  </a:cubicBezTo>
                  <a:cubicBezTo>
                    <a:pt x="7629" y="1"/>
                    <a:pt x="7628" y="0"/>
                    <a:pt x="7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4"/>
            <p:cNvSpPr/>
            <p:nvPr/>
          </p:nvSpPr>
          <p:spPr>
            <a:xfrm>
              <a:off x="6753665" y="1221208"/>
              <a:ext cx="154281" cy="127521"/>
            </a:xfrm>
            <a:custGeom>
              <a:avLst/>
              <a:gdLst/>
              <a:ahLst/>
              <a:cxnLst/>
              <a:rect l="l" t="t" r="r" b="b"/>
              <a:pathLst>
                <a:path w="7691" h="6357" extrusionOk="0">
                  <a:moveTo>
                    <a:pt x="37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0" y="32"/>
                    <a:pt x="1672" y="1491"/>
                    <a:pt x="3769" y="3254"/>
                  </a:cubicBezTo>
                  <a:cubicBezTo>
                    <a:pt x="5852" y="4980"/>
                    <a:pt x="7527" y="6357"/>
                    <a:pt x="7654" y="6357"/>
                  </a:cubicBezTo>
                  <a:cubicBezTo>
                    <a:pt x="7657" y="6357"/>
                    <a:pt x="7659" y="6356"/>
                    <a:pt x="7660" y="6355"/>
                  </a:cubicBezTo>
                  <a:cubicBezTo>
                    <a:pt x="7690" y="6324"/>
                    <a:pt x="6019" y="4865"/>
                    <a:pt x="3921" y="3102"/>
                  </a:cubicBezTo>
                  <a:cubicBezTo>
                    <a:pt x="1868" y="1376"/>
                    <a:pt x="16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4"/>
            <p:cNvSpPr/>
            <p:nvPr/>
          </p:nvSpPr>
          <p:spPr>
            <a:xfrm>
              <a:off x="7896938" y="1284658"/>
              <a:ext cx="435984" cy="3405987"/>
            </a:xfrm>
            <a:custGeom>
              <a:avLst/>
              <a:gdLst/>
              <a:ahLst/>
              <a:cxnLst/>
              <a:rect l="l" t="t" r="r" b="b"/>
              <a:pathLst>
                <a:path w="21734" h="169790" extrusionOk="0">
                  <a:moveTo>
                    <a:pt x="0" y="0"/>
                  </a:moveTo>
                  <a:lnTo>
                    <a:pt x="0" y="169790"/>
                  </a:lnTo>
                  <a:lnTo>
                    <a:pt x="3009" y="169790"/>
                  </a:lnTo>
                  <a:lnTo>
                    <a:pt x="21733" y="165018"/>
                  </a:lnTo>
                  <a:lnTo>
                    <a:pt x="21733" y="3192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4"/>
            <p:cNvSpPr/>
            <p:nvPr/>
          </p:nvSpPr>
          <p:spPr>
            <a:xfrm>
              <a:off x="7988994" y="2782171"/>
              <a:ext cx="24413" cy="566474"/>
            </a:xfrm>
            <a:custGeom>
              <a:avLst/>
              <a:gdLst/>
              <a:ahLst/>
              <a:cxnLst/>
              <a:rect l="l" t="t" r="r" b="b"/>
              <a:pathLst>
                <a:path w="1217" h="28239" extrusionOk="0">
                  <a:moveTo>
                    <a:pt x="1" y="1"/>
                  </a:moveTo>
                  <a:lnTo>
                    <a:pt x="1" y="28238"/>
                  </a:lnTo>
                  <a:lnTo>
                    <a:pt x="1217" y="26992"/>
                  </a:lnTo>
                  <a:lnTo>
                    <a:pt x="1217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4"/>
            <p:cNvSpPr/>
            <p:nvPr/>
          </p:nvSpPr>
          <p:spPr>
            <a:xfrm>
              <a:off x="7896938" y="1284658"/>
              <a:ext cx="54884" cy="3405987"/>
            </a:xfrm>
            <a:custGeom>
              <a:avLst/>
              <a:gdLst/>
              <a:ahLst/>
              <a:cxnLst/>
              <a:rect l="l" t="t" r="r" b="b"/>
              <a:pathLst>
                <a:path w="2736" h="169790" extrusionOk="0">
                  <a:moveTo>
                    <a:pt x="0" y="0"/>
                  </a:moveTo>
                  <a:lnTo>
                    <a:pt x="0" y="169790"/>
                  </a:lnTo>
                  <a:lnTo>
                    <a:pt x="2736" y="16979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4"/>
            <p:cNvSpPr/>
            <p:nvPr/>
          </p:nvSpPr>
          <p:spPr>
            <a:xfrm>
              <a:off x="7953026" y="1284658"/>
              <a:ext cx="382324" cy="3298065"/>
            </a:xfrm>
            <a:custGeom>
              <a:avLst/>
              <a:gdLst/>
              <a:ahLst/>
              <a:cxnLst/>
              <a:rect l="l" t="t" r="r" b="b"/>
              <a:pathLst>
                <a:path w="19059" h="164410" extrusionOk="0">
                  <a:moveTo>
                    <a:pt x="1" y="0"/>
                  </a:moveTo>
                  <a:lnTo>
                    <a:pt x="335" y="91"/>
                  </a:lnTo>
                  <a:lnTo>
                    <a:pt x="1277" y="304"/>
                  </a:lnTo>
                  <a:lnTo>
                    <a:pt x="4985" y="1216"/>
                  </a:lnTo>
                  <a:lnTo>
                    <a:pt x="18876" y="4605"/>
                  </a:lnTo>
                  <a:lnTo>
                    <a:pt x="18876" y="4605"/>
                  </a:lnTo>
                  <a:cubicBezTo>
                    <a:pt x="18876" y="20718"/>
                    <a:pt x="18846" y="46168"/>
                    <a:pt x="18846" y="74743"/>
                  </a:cubicBezTo>
                  <a:cubicBezTo>
                    <a:pt x="18876" y="99485"/>
                    <a:pt x="18876" y="121917"/>
                    <a:pt x="18876" y="138148"/>
                  </a:cubicBezTo>
                  <a:cubicBezTo>
                    <a:pt x="18907" y="146264"/>
                    <a:pt x="18907" y="152799"/>
                    <a:pt x="18907" y="157358"/>
                  </a:cubicBezTo>
                  <a:cubicBezTo>
                    <a:pt x="18937" y="159607"/>
                    <a:pt x="18937" y="161370"/>
                    <a:pt x="18937" y="162586"/>
                  </a:cubicBezTo>
                  <a:lnTo>
                    <a:pt x="18937" y="163954"/>
                  </a:lnTo>
                  <a:lnTo>
                    <a:pt x="18937" y="164410"/>
                  </a:lnTo>
                  <a:cubicBezTo>
                    <a:pt x="18937" y="164410"/>
                    <a:pt x="18998" y="164227"/>
                    <a:pt x="18998" y="163923"/>
                  </a:cubicBezTo>
                  <a:lnTo>
                    <a:pt x="18998" y="162556"/>
                  </a:lnTo>
                  <a:lnTo>
                    <a:pt x="18998" y="157358"/>
                  </a:lnTo>
                  <a:cubicBezTo>
                    <a:pt x="18998" y="152799"/>
                    <a:pt x="19028" y="146233"/>
                    <a:pt x="19028" y="138118"/>
                  </a:cubicBezTo>
                  <a:cubicBezTo>
                    <a:pt x="19028" y="121886"/>
                    <a:pt x="19059" y="99485"/>
                    <a:pt x="19059" y="74712"/>
                  </a:cubicBezTo>
                  <a:cubicBezTo>
                    <a:pt x="19028" y="46141"/>
                    <a:pt x="18998" y="20669"/>
                    <a:pt x="18998" y="4529"/>
                  </a:cubicBezTo>
                  <a:lnTo>
                    <a:pt x="18998" y="4499"/>
                  </a:lnTo>
                  <a:lnTo>
                    <a:pt x="18967" y="4499"/>
                  </a:lnTo>
                  <a:lnTo>
                    <a:pt x="4985" y="1155"/>
                  </a:lnTo>
                  <a:lnTo>
                    <a:pt x="1277" y="274"/>
                  </a:lnTo>
                  <a:lnTo>
                    <a:pt x="335" y="61"/>
                  </a:lnTo>
                  <a:cubicBezTo>
                    <a:pt x="12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4"/>
            <p:cNvSpPr/>
            <p:nvPr/>
          </p:nvSpPr>
          <p:spPr>
            <a:xfrm>
              <a:off x="7996316" y="2983997"/>
              <a:ext cx="127461" cy="163429"/>
            </a:xfrm>
            <a:custGeom>
              <a:avLst/>
              <a:gdLst/>
              <a:ahLst/>
              <a:cxnLst/>
              <a:rect l="l" t="t" r="r" b="b"/>
              <a:pathLst>
                <a:path w="6354" h="8147" extrusionOk="0">
                  <a:moveTo>
                    <a:pt x="1" y="1"/>
                  </a:moveTo>
                  <a:lnTo>
                    <a:pt x="61" y="2128"/>
                  </a:lnTo>
                  <a:lnTo>
                    <a:pt x="4530" y="2159"/>
                  </a:lnTo>
                  <a:lnTo>
                    <a:pt x="4530" y="8147"/>
                  </a:lnTo>
                  <a:lnTo>
                    <a:pt x="6049" y="8147"/>
                  </a:lnTo>
                  <a:cubicBezTo>
                    <a:pt x="6049" y="8147"/>
                    <a:pt x="6232" y="3466"/>
                    <a:pt x="6323" y="1308"/>
                  </a:cubicBezTo>
                  <a:cubicBezTo>
                    <a:pt x="6353" y="700"/>
                    <a:pt x="5897" y="183"/>
                    <a:pt x="5290" y="1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4"/>
            <p:cNvSpPr/>
            <p:nvPr/>
          </p:nvSpPr>
          <p:spPr>
            <a:xfrm>
              <a:off x="7409735" y="1963856"/>
              <a:ext cx="173198" cy="281342"/>
            </a:xfrm>
            <a:custGeom>
              <a:avLst/>
              <a:gdLst/>
              <a:ahLst/>
              <a:cxnLst/>
              <a:rect l="l" t="t" r="r" b="b"/>
              <a:pathLst>
                <a:path w="8634" h="14025" extrusionOk="0">
                  <a:moveTo>
                    <a:pt x="5453" y="0"/>
                  </a:moveTo>
                  <a:cubicBezTo>
                    <a:pt x="4923" y="0"/>
                    <a:pt x="4890" y="957"/>
                    <a:pt x="4743" y="1340"/>
                  </a:cubicBezTo>
                  <a:cubicBezTo>
                    <a:pt x="4621" y="1705"/>
                    <a:pt x="4256" y="4532"/>
                    <a:pt x="3892" y="5200"/>
                  </a:cubicBezTo>
                  <a:cubicBezTo>
                    <a:pt x="3741" y="5516"/>
                    <a:pt x="3664" y="5602"/>
                    <a:pt x="3626" y="5602"/>
                  </a:cubicBezTo>
                  <a:cubicBezTo>
                    <a:pt x="3579" y="5602"/>
                    <a:pt x="3588" y="5474"/>
                    <a:pt x="3588" y="5474"/>
                  </a:cubicBezTo>
                  <a:lnTo>
                    <a:pt x="3952" y="3194"/>
                  </a:lnTo>
                  <a:cubicBezTo>
                    <a:pt x="4135" y="2222"/>
                    <a:pt x="3983" y="1553"/>
                    <a:pt x="3648" y="1310"/>
                  </a:cubicBezTo>
                  <a:cubicBezTo>
                    <a:pt x="3630" y="1298"/>
                    <a:pt x="3612" y="1292"/>
                    <a:pt x="3594" y="1292"/>
                  </a:cubicBezTo>
                  <a:cubicBezTo>
                    <a:pt x="3246" y="1292"/>
                    <a:pt x="2889" y="3407"/>
                    <a:pt x="2889" y="3407"/>
                  </a:cubicBezTo>
                  <a:lnTo>
                    <a:pt x="2311" y="6659"/>
                  </a:lnTo>
                  <a:lnTo>
                    <a:pt x="1764" y="7511"/>
                  </a:lnTo>
                  <a:lnTo>
                    <a:pt x="1338" y="6416"/>
                  </a:lnTo>
                  <a:cubicBezTo>
                    <a:pt x="1490" y="5839"/>
                    <a:pt x="1460" y="5231"/>
                    <a:pt x="1247" y="4684"/>
                  </a:cubicBezTo>
                  <a:cubicBezTo>
                    <a:pt x="1025" y="4166"/>
                    <a:pt x="803" y="4064"/>
                    <a:pt x="663" y="4064"/>
                  </a:cubicBezTo>
                  <a:cubicBezTo>
                    <a:pt x="574" y="4064"/>
                    <a:pt x="518" y="4106"/>
                    <a:pt x="518" y="4106"/>
                  </a:cubicBezTo>
                  <a:lnTo>
                    <a:pt x="1" y="9030"/>
                  </a:lnTo>
                  <a:cubicBezTo>
                    <a:pt x="1" y="9881"/>
                    <a:pt x="1946" y="13833"/>
                    <a:pt x="1946" y="13833"/>
                  </a:cubicBezTo>
                  <a:cubicBezTo>
                    <a:pt x="1946" y="13833"/>
                    <a:pt x="4636" y="14025"/>
                    <a:pt x="5298" y="14025"/>
                  </a:cubicBezTo>
                  <a:cubicBezTo>
                    <a:pt x="5381" y="14025"/>
                    <a:pt x="5432" y="14022"/>
                    <a:pt x="5442" y="14015"/>
                  </a:cubicBezTo>
                  <a:cubicBezTo>
                    <a:pt x="5503" y="13529"/>
                    <a:pt x="5533" y="13073"/>
                    <a:pt x="5563" y="12587"/>
                  </a:cubicBezTo>
                  <a:lnTo>
                    <a:pt x="6749" y="10003"/>
                  </a:lnTo>
                  <a:lnTo>
                    <a:pt x="7995" y="6599"/>
                  </a:lnTo>
                  <a:lnTo>
                    <a:pt x="8633" y="3589"/>
                  </a:lnTo>
                  <a:cubicBezTo>
                    <a:pt x="8633" y="3589"/>
                    <a:pt x="8608" y="3309"/>
                    <a:pt x="8276" y="3309"/>
                  </a:cubicBezTo>
                  <a:cubicBezTo>
                    <a:pt x="8246" y="3309"/>
                    <a:pt x="8213" y="3311"/>
                    <a:pt x="8177" y="3316"/>
                  </a:cubicBezTo>
                  <a:cubicBezTo>
                    <a:pt x="7752" y="3377"/>
                    <a:pt x="7418" y="5018"/>
                    <a:pt x="7418" y="5018"/>
                  </a:cubicBezTo>
                  <a:lnTo>
                    <a:pt x="6992" y="6173"/>
                  </a:lnTo>
                  <a:cubicBezTo>
                    <a:pt x="6992" y="6173"/>
                    <a:pt x="6494" y="6855"/>
                    <a:pt x="6399" y="6855"/>
                  </a:cubicBezTo>
                  <a:cubicBezTo>
                    <a:pt x="6391" y="6855"/>
                    <a:pt x="6386" y="6850"/>
                    <a:pt x="6384" y="6842"/>
                  </a:cubicBezTo>
                  <a:cubicBezTo>
                    <a:pt x="6323" y="6751"/>
                    <a:pt x="6749" y="5109"/>
                    <a:pt x="6749" y="5109"/>
                  </a:cubicBezTo>
                  <a:lnTo>
                    <a:pt x="7509" y="1553"/>
                  </a:lnTo>
                  <a:cubicBezTo>
                    <a:pt x="7509" y="1310"/>
                    <a:pt x="7296" y="1097"/>
                    <a:pt x="7053" y="1097"/>
                  </a:cubicBezTo>
                  <a:cubicBezTo>
                    <a:pt x="7041" y="1096"/>
                    <a:pt x="7028" y="1095"/>
                    <a:pt x="7016" y="1095"/>
                  </a:cubicBezTo>
                  <a:cubicBezTo>
                    <a:pt x="6779" y="1095"/>
                    <a:pt x="6496" y="1365"/>
                    <a:pt x="6323" y="1827"/>
                  </a:cubicBezTo>
                  <a:cubicBezTo>
                    <a:pt x="6141" y="2343"/>
                    <a:pt x="6019" y="3255"/>
                    <a:pt x="5928" y="3529"/>
                  </a:cubicBezTo>
                  <a:cubicBezTo>
                    <a:pt x="5807" y="3833"/>
                    <a:pt x="5320" y="5504"/>
                    <a:pt x="5320" y="5504"/>
                  </a:cubicBezTo>
                  <a:lnTo>
                    <a:pt x="5776" y="1310"/>
                  </a:lnTo>
                  <a:cubicBezTo>
                    <a:pt x="5776" y="1310"/>
                    <a:pt x="6111" y="33"/>
                    <a:pt x="5503" y="3"/>
                  </a:cubicBezTo>
                  <a:cubicBezTo>
                    <a:pt x="5486" y="1"/>
                    <a:pt x="5469" y="0"/>
                    <a:pt x="54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4"/>
            <p:cNvSpPr/>
            <p:nvPr/>
          </p:nvSpPr>
          <p:spPr>
            <a:xfrm>
              <a:off x="7426204" y="2102311"/>
              <a:ext cx="28686" cy="37211"/>
            </a:xfrm>
            <a:custGeom>
              <a:avLst/>
              <a:gdLst/>
              <a:ahLst/>
              <a:cxnLst/>
              <a:rect l="l" t="t" r="r" b="b"/>
              <a:pathLst>
                <a:path w="1430" h="1855" extrusionOk="0">
                  <a:moveTo>
                    <a:pt x="1429" y="1"/>
                  </a:moveTo>
                  <a:cubicBezTo>
                    <a:pt x="852" y="548"/>
                    <a:pt x="365" y="1156"/>
                    <a:pt x="1" y="1855"/>
                  </a:cubicBezTo>
                  <a:cubicBezTo>
                    <a:pt x="578" y="1338"/>
                    <a:pt x="1065" y="700"/>
                    <a:pt x="14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4"/>
            <p:cNvSpPr/>
            <p:nvPr/>
          </p:nvSpPr>
          <p:spPr>
            <a:xfrm>
              <a:off x="7473767" y="2125481"/>
              <a:ext cx="61002" cy="36610"/>
            </a:xfrm>
            <a:custGeom>
              <a:avLst/>
              <a:gdLst/>
              <a:ahLst/>
              <a:cxnLst/>
              <a:rect l="l" t="t" r="r" b="b"/>
              <a:pathLst>
                <a:path w="3041" h="1825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1763" y="61"/>
                    <a:pt x="639" y="730"/>
                    <a:pt x="1" y="1824"/>
                  </a:cubicBezTo>
                  <a:cubicBezTo>
                    <a:pt x="791" y="943"/>
                    <a:pt x="1855" y="305"/>
                    <a:pt x="30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4"/>
            <p:cNvSpPr/>
            <p:nvPr/>
          </p:nvSpPr>
          <p:spPr>
            <a:xfrm>
              <a:off x="7585342" y="2038901"/>
              <a:ext cx="37231" cy="120139"/>
            </a:xfrm>
            <a:custGeom>
              <a:avLst/>
              <a:gdLst/>
              <a:ahLst/>
              <a:cxnLst/>
              <a:rect l="l" t="t" r="r" b="b"/>
              <a:pathLst>
                <a:path w="1856" h="5989" extrusionOk="0">
                  <a:moveTo>
                    <a:pt x="1430" y="0"/>
                  </a:moveTo>
                  <a:lnTo>
                    <a:pt x="1430" y="0"/>
                  </a:lnTo>
                  <a:cubicBezTo>
                    <a:pt x="1399" y="0"/>
                    <a:pt x="1490" y="365"/>
                    <a:pt x="1521" y="912"/>
                  </a:cubicBezTo>
                  <a:cubicBezTo>
                    <a:pt x="1642" y="2402"/>
                    <a:pt x="1308" y="3891"/>
                    <a:pt x="518" y="5198"/>
                  </a:cubicBezTo>
                  <a:cubicBezTo>
                    <a:pt x="214" y="5684"/>
                    <a:pt x="1" y="5958"/>
                    <a:pt x="31" y="5988"/>
                  </a:cubicBezTo>
                  <a:cubicBezTo>
                    <a:pt x="275" y="5776"/>
                    <a:pt x="487" y="5532"/>
                    <a:pt x="639" y="5259"/>
                  </a:cubicBezTo>
                  <a:cubicBezTo>
                    <a:pt x="1490" y="3982"/>
                    <a:pt x="1855" y="2432"/>
                    <a:pt x="1673" y="912"/>
                  </a:cubicBezTo>
                  <a:cubicBezTo>
                    <a:pt x="1642" y="608"/>
                    <a:pt x="1551" y="274"/>
                    <a:pt x="1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4"/>
            <p:cNvSpPr/>
            <p:nvPr/>
          </p:nvSpPr>
          <p:spPr>
            <a:xfrm>
              <a:off x="7632905" y="2037076"/>
              <a:ext cx="20140" cy="123188"/>
            </a:xfrm>
            <a:custGeom>
              <a:avLst/>
              <a:gdLst/>
              <a:ahLst/>
              <a:cxnLst/>
              <a:rect l="l" t="t" r="r" b="b"/>
              <a:pathLst>
                <a:path w="1004" h="6141" extrusionOk="0">
                  <a:moveTo>
                    <a:pt x="457" y="0"/>
                  </a:moveTo>
                  <a:lnTo>
                    <a:pt x="457" y="0"/>
                  </a:lnTo>
                  <a:cubicBezTo>
                    <a:pt x="700" y="1003"/>
                    <a:pt x="791" y="2067"/>
                    <a:pt x="761" y="3101"/>
                  </a:cubicBezTo>
                  <a:cubicBezTo>
                    <a:pt x="639" y="4134"/>
                    <a:pt x="396" y="5168"/>
                    <a:pt x="1" y="6140"/>
                  </a:cubicBezTo>
                  <a:cubicBezTo>
                    <a:pt x="183" y="5897"/>
                    <a:pt x="335" y="5623"/>
                    <a:pt x="426" y="5319"/>
                  </a:cubicBezTo>
                  <a:cubicBezTo>
                    <a:pt x="730" y="4620"/>
                    <a:pt x="882" y="3861"/>
                    <a:pt x="943" y="3131"/>
                  </a:cubicBezTo>
                  <a:cubicBezTo>
                    <a:pt x="1004" y="2371"/>
                    <a:pt x="943" y="1611"/>
                    <a:pt x="761" y="851"/>
                  </a:cubicBezTo>
                  <a:cubicBezTo>
                    <a:pt x="700" y="547"/>
                    <a:pt x="609" y="274"/>
                    <a:pt x="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4"/>
            <p:cNvSpPr/>
            <p:nvPr/>
          </p:nvSpPr>
          <p:spPr>
            <a:xfrm>
              <a:off x="7427428" y="1920606"/>
              <a:ext cx="48184" cy="64653"/>
            </a:xfrm>
            <a:custGeom>
              <a:avLst/>
              <a:gdLst/>
              <a:ahLst/>
              <a:cxnLst/>
              <a:rect l="l" t="t" r="r" b="b"/>
              <a:pathLst>
                <a:path w="2402" h="3223" extrusionOk="0">
                  <a:moveTo>
                    <a:pt x="2402" y="1"/>
                  </a:moveTo>
                  <a:lnTo>
                    <a:pt x="2402" y="1"/>
                  </a:lnTo>
                  <a:cubicBezTo>
                    <a:pt x="2189" y="31"/>
                    <a:pt x="2007" y="122"/>
                    <a:pt x="1824" y="244"/>
                  </a:cubicBezTo>
                  <a:cubicBezTo>
                    <a:pt x="943" y="761"/>
                    <a:pt x="335" y="1612"/>
                    <a:pt x="92" y="2584"/>
                  </a:cubicBezTo>
                  <a:cubicBezTo>
                    <a:pt x="31" y="2797"/>
                    <a:pt x="0" y="3010"/>
                    <a:pt x="31" y="3223"/>
                  </a:cubicBezTo>
                  <a:cubicBezTo>
                    <a:pt x="213" y="2554"/>
                    <a:pt x="487" y="1916"/>
                    <a:pt x="882" y="1369"/>
                  </a:cubicBezTo>
                  <a:cubicBezTo>
                    <a:pt x="1307" y="821"/>
                    <a:pt x="1824" y="365"/>
                    <a:pt x="2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4"/>
            <p:cNvSpPr/>
            <p:nvPr/>
          </p:nvSpPr>
          <p:spPr>
            <a:xfrm>
              <a:off x="7397558" y="1909032"/>
              <a:ext cx="56108" cy="64032"/>
            </a:xfrm>
            <a:custGeom>
              <a:avLst/>
              <a:gdLst/>
              <a:ahLst/>
              <a:cxnLst/>
              <a:rect l="l" t="t" r="r" b="b"/>
              <a:pathLst>
                <a:path w="2797" h="3192" extrusionOk="0">
                  <a:moveTo>
                    <a:pt x="2796" y="0"/>
                  </a:moveTo>
                  <a:cubicBezTo>
                    <a:pt x="2097" y="213"/>
                    <a:pt x="1459" y="639"/>
                    <a:pt x="973" y="1216"/>
                  </a:cubicBezTo>
                  <a:cubicBezTo>
                    <a:pt x="456" y="1763"/>
                    <a:pt x="122" y="2432"/>
                    <a:pt x="0" y="3192"/>
                  </a:cubicBezTo>
                  <a:cubicBezTo>
                    <a:pt x="304" y="2523"/>
                    <a:pt x="669" y="1915"/>
                    <a:pt x="1125" y="1368"/>
                  </a:cubicBezTo>
                  <a:cubicBezTo>
                    <a:pt x="1641" y="851"/>
                    <a:pt x="2189" y="365"/>
                    <a:pt x="2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4"/>
            <p:cNvSpPr/>
            <p:nvPr/>
          </p:nvSpPr>
          <p:spPr>
            <a:xfrm>
              <a:off x="6876835" y="2209473"/>
              <a:ext cx="75626" cy="108705"/>
            </a:xfrm>
            <a:custGeom>
              <a:avLst/>
              <a:gdLst/>
              <a:ahLst/>
              <a:cxnLst/>
              <a:rect l="l" t="t" r="r" b="b"/>
              <a:pathLst>
                <a:path w="3770" h="5419" extrusionOk="0">
                  <a:moveTo>
                    <a:pt x="419" y="0"/>
                  </a:moveTo>
                  <a:cubicBezTo>
                    <a:pt x="371" y="0"/>
                    <a:pt x="322" y="3"/>
                    <a:pt x="274" y="8"/>
                  </a:cubicBezTo>
                  <a:cubicBezTo>
                    <a:pt x="183" y="8"/>
                    <a:pt x="61" y="39"/>
                    <a:pt x="0" y="99"/>
                  </a:cubicBezTo>
                  <a:cubicBezTo>
                    <a:pt x="58" y="94"/>
                    <a:pt x="115" y="92"/>
                    <a:pt x="172" y="92"/>
                  </a:cubicBezTo>
                  <a:cubicBezTo>
                    <a:pt x="449" y="92"/>
                    <a:pt x="726" y="151"/>
                    <a:pt x="1003" y="251"/>
                  </a:cubicBezTo>
                  <a:cubicBezTo>
                    <a:pt x="1763" y="647"/>
                    <a:pt x="2371" y="1254"/>
                    <a:pt x="2736" y="2014"/>
                  </a:cubicBezTo>
                  <a:cubicBezTo>
                    <a:pt x="3161" y="2744"/>
                    <a:pt x="3435" y="3534"/>
                    <a:pt x="3587" y="4385"/>
                  </a:cubicBezTo>
                  <a:cubicBezTo>
                    <a:pt x="3678" y="5023"/>
                    <a:pt x="3678" y="5419"/>
                    <a:pt x="3708" y="5419"/>
                  </a:cubicBezTo>
                  <a:cubicBezTo>
                    <a:pt x="3769" y="5084"/>
                    <a:pt x="3769" y="4720"/>
                    <a:pt x="3708" y="4355"/>
                  </a:cubicBezTo>
                  <a:cubicBezTo>
                    <a:pt x="3617" y="3504"/>
                    <a:pt x="3344" y="2683"/>
                    <a:pt x="2918" y="1923"/>
                  </a:cubicBezTo>
                  <a:cubicBezTo>
                    <a:pt x="2523" y="1133"/>
                    <a:pt x="1854" y="495"/>
                    <a:pt x="1064" y="130"/>
                  </a:cubicBezTo>
                  <a:cubicBezTo>
                    <a:pt x="864" y="55"/>
                    <a:pt x="643" y="0"/>
                    <a:pt x="4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4"/>
            <p:cNvSpPr/>
            <p:nvPr/>
          </p:nvSpPr>
          <p:spPr>
            <a:xfrm>
              <a:off x="7321951" y="4213245"/>
              <a:ext cx="193298" cy="318292"/>
            </a:xfrm>
            <a:custGeom>
              <a:avLst/>
              <a:gdLst/>
              <a:ahLst/>
              <a:cxnLst/>
              <a:rect l="l" t="t" r="r" b="b"/>
              <a:pathLst>
                <a:path w="9636" h="15867" extrusionOk="0">
                  <a:moveTo>
                    <a:pt x="8602" y="0"/>
                  </a:moveTo>
                  <a:lnTo>
                    <a:pt x="0" y="456"/>
                  </a:lnTo>
                  <a:lnTo>
                    <a:pt x="3131" y="15867"/>
                  </a:lnTo>
                  <a:lnTo>
                    <a:pt x="9635" y="15076"/>
                  </a:lnTo>
                  <a:lnTo>
                    <a:pt x="860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4"/>
            <p:cNvSpPr/>
            <p:nvPr/>
          </p:nvSpPr>
          <p:spPr>
            <a:xfrm>
              <a:off x="7374389" y="4475432"/>
              <a:ext cx="299997" cy="113419"/>
            </a:xfrm>
            <a:custGeom>
              <a:avLst/>
              <a:gdLst/>
              <a:ahLst/>
              <a:cxnLst/>
              <a:rect l="l" t="t" r="r" b="b"/>
              <a:pathLst>
                <a:path w="14955" h="5654" extrusionOk="0">
                  <a:moveTo>
                    <a:pt x="6930" y="0"/>
                  </a:moveTo>
                  <a:cubicBezTo>
                    <a:pt x="5598" y="792"/>
                    <a:pt x="4094" y="1203"/>
                    <a:pt x="2582" y="1203"/>
                  </a:cubicBezTo>
                  <a:cubicBezTo>
                    <a:pt x="1714" y="1203"/>
                    <a:pt x="843" y="1068"/>
                    <a:pt x="0" y="790"/>
                  </a:cubicBezTo>
                  <a:lnTo>
                    <a:pt x="0" y="790"/>
                  </a:lnTo>
                  <a:lnTo>
                    <a:pt x="426" y="5654"/>
                  </a:lnTo>
                  <a:lnTo>
                    <a:pt x="14955" y="3769"/>
                  </a:lnTo>
                  <a:cubicBezTo>
                    <a:pt x="14712" y="2401"/>
                    <a:pt x="6991" y="426"/>
                    <a:pt x="6991" y="426"/>
                  </a:cubicBezTo>
                  <a:lnTo>
                    <a:pt x="693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4"/>
            <p:cNvSpPr/>
            <p:nvPr/>
          </p:nvSpPr>
          <p:spPr>
            <a:xfrm>
              <a:off x="7563396" y="4500367"/>
              <a:ext cx="11615" cy="23250"/>
            </a:xfrm>
            <a:custGeom>
              <a:avLst/>
              <a:gdLst/>
              <a:ahLst/>
              <a:cxnLst/>
              <a:rect l="l" t="t" r="r" b="b"/>
              <a:pathLst>
                <a:path w="579" h="1159" extrusionOk="0">
                  <a:moveTo>
                    <a:pt x="532" y="0"/>
                  </a:moveTo>
                  <a:cubicBezTo>
                    <a:pt x="453" y="0"/>
                    <a:pt x="235" y="182"/>
                    <a:pt x="122" y="520"/>
                  </a:cubicBezTo>
                  <a:cubicBezTo>
                    <a:pt x="1" y="885"/>
                    <a:pt x="122" y="1158"/>
                    <a:pt x="183" y="1158"/>
                  </a:cubicBezTo>
                  <a:cubicBezTo>
                    <a:pt x="244" y="1128"/>
                    <a:pt x="244" y="854"/>
                    <a:pt x="335" y="581"/>
                  </a:cubicBezTo>
                  <a:cubicBezTo>
                    <a:pt x="426" y="277"/>
                    <a:pt x="578" y="64"/>
                    <a:pt x="548" y="3"/>
                  </a:cubicBezTo>
                  <a:cubicBezTo>
                    <a:pt x="543" y="1"/>
                    <a:pt x="538" y="0"/>
                    <a:pt x="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4"/>
            <p:cNvSpPr/>
            <p:nvPr/>
          </p:nvSpPr>
          <p:spPr>
            <a:xfrm>
              <a:off x="7399504" y="4518000"/>
              <a:ext cx="24894" cy="22327"/>
            </a:xfrm>
            <a:custGeom>
              <a:avLst/>
              <a:gdLst/>
              <a:ahLst/>
              <a:cxnLst/>
              <a:rect l="l" t="t" r="r" b="b"/>
              <a:pathLst>
                <a:path w="1241" h="1113" extrusionOk="0">
                  <a:moveTo>
                    <a:pt x="420" y="36"/>
                  </a:moveTo>
                  <a:lnTo>
                    <a:pt x="420" y="36"/>
                  </a:lnTo>
                  <a:cubicBezTo>
                    <a:pt x="403" y="44"/>
                    <a:pt x="386" y="52"/>
                    <a:pt x="369" y="61"/>
                  </a:cubicBezTo>
                  <a:lnTo>
                    <a:pt x="369" y="61"/>
                  </a:lnTo>
                  <a:lnTo>
                    <a:pt x="420" y="36"/>
                  </a:lnTo>
                  <a:close/>
                  <a:moveTo>
                    <a:pt x="633" y="0"/>
                  </a:moveTo>
                  <a:cubicBezTo>
                    <a:pt x="546" y="0"/>
                    <a:pt x="456" y="20"/>
                    <a:pt x="368" y="62"/>
                  </a:cubicBezTo>
                  <a:lnTo>
                    <a:pt x="368" y="62"/>
                  </a:lnTo>
                  <a:cubicBezTo>
                    <a:pt x="369" y="62"/>
                    <a:pt x="369" y="62"/>
                    <a:pt x="369" y="61"/>
                  </a:cubicBezTo>
                  <a:lnTo>
                    <a:pt x="369" y="61"/>
                  </a:lnTo>
                  <a:lnTo>
                    <a:pt x="359" y="67"/>
                  </a:lnTo>
                  <a:cubicBezTo>
                    <a:pt x="362" y="65"/>
                    <a:pt x="365" y="64"/>
                    <a:pt x="368" y="62"/>
                  </a:cubicBezTo>
                  <a:lnTo>
                    <a:pt x="368" y="62"/>
                  </a:lnTo>
                  <a:cubicBezTo>
                    <a:pt x="128" y="197"/>
                    <a:pt x="0" y="482"/>
                    <a:pt x="85" y="766"/>
                  </a:cubicBezTo>
                  <a:cubicBezTo>
                    <a:pt x="178" y="974"/>
                    <a:pt x="377" y="1112"/>
                    <a:pt x="600" y="1112"/>
                  </a:cubicBezTo>
                  <a:cubicBezTo>
                    <a:pt x="670" y="1112"/>
                    <a:pt x="743" y="1099"/>
                    <a:pt x="815" y="1070"/>
                  </a:cubicBezTo>
                  <a:cubicBezTo>
                    <a:pt x="1089" y="948"/>
                    <a:pt x="1240" y="614"/>
                    <a:pt x="1149" y="310"/>
                  </a:cubicBezTo>
                  <a:cubicBezTo>
                    <a:pt x="1043" y="118"/>
                    <a:pt x="846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4"/>
            <p:cNvSpPr/>
            <p:nvPr/>
          </p:nvSpPr>
          <p:spPr>
            <a:xfrm>
              <a:off x="7380487" y="4537618"/>
              <a:ext cx="294521" cy="51233"/>
            </a:xfrm>
            <a:custGeom>
              <a:avLst/>
              <a:gdLst/>
              <a:ahLst/>
              <a:cxnLst/>
              <a:rect l="l" t="t" r="r" b="b"/>
              <a:pathLst>
                <a:path w="14682" h="2554" extrusionOk="0">
                  <a:moveTo>
                    <a:pt x="14012" y="1"/>
                  </a:moveTo>
                  <a:lnTo>
                    <a:pt x="0" y="1368"/>
                  </a:lnTo>
                  <a:lnTo>
                    <a:pt x="122" y="2554"/>
                  </a:lnTo>
                  <a:lnTo>
                    <a:pt x="14651" y="669"/>
                  </a:lnTo>
                  <a:cubicBezTo>
                    <a:pt x="14681" y="213"/>
                    <a:pt x="14012" y="1"/>
                    <a:pt x="140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4"/>
            <p:cNvSpPr/>
            <p:nvPr/>
          </p:nvSpPr>
          <p:spPr>
            <a:xfrm>
              <a:off x="7490237" y="4483937"/>
              <a:ext cx="25817" cy="20822"/>
            </a:xfrm>
            <a:custGeom>
              <a:avLst/>
              <a:gdLst/>
              <a:ahLst/>
              <a:cxnLst/>
              <a:rect l="l" t="t" r="r" b="b"/>
              <a:pathLst>
                <a:path w="1287" h="1038" extrusionOk="0">
                  <a:moveTo>
                    <a:pt x="1176" y="0"/>
                  </a:moveTo>
                  <a:cubicBezTo>
                    <a:pt x="1018" y="0"/>
                    <a:pt x="708" y="65"/>
                    <a:pt x="456" y="275"/>
                  </a:cubicBezTo>
                  <a:cubicBezTo>
                    <a:pt x="61" y="610"/>
                    <a:pt x="0" y="1035"/>
                    <a:pt x="61" y="1035"/>
                  </a:cubicBezTo>
                  <a:cubicBezTo>
                    <a:pt x="65" y="1036"/>
                    <a:pt x="69" y="1037"/>
                    <a:pt x="73" y="1037"/>
                  </a:cubicBezTo>
                  <a:cubicBezTo>
                    <a:pt x="163" y="1037"/>
                    <a:pt x="288" y="720"/>
                    <a:pt x="608" y="458"/>
                  </a:cubicBezTo>
                  <a:cubicBezTo>
                    <a:pt x="912" y="184"/>
                    <a:pt x="1277" y="123"/>
                    <a:pt x="1277" y="32"/>
                  </a:cubicBezTo>
                  <a:cubicBezTo>
                    <a:pt x="1286" y="13"/>
                    <a:pt x="1246" y="0"/>
                    <a:pt x="1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4"/>
            <p:cNvSpPr/>
            <p:nvPr/>
          </p:nvSpPr>
          <p:spPr>
            <a:xfrm>
              <a:off x="7529254" y="4493065"/>
              <a:ext cx="19538" cy="25055"/>
            </a:xfrm>
            <a:custGeom>
              <a:avLst/>
              <a:gdLst/>
              <a:ahLst/>
              <a:cxnLst/>
              <a:rect l="l" t="t" r="r" b="b"/>
              <a:pathLst>
                <a:path w="974" h="1249" extrusionOk="0">
                  <a:moveTo>
                    <a:pt x="871" y="1"/>
                  </a:moveTo>
                  <a:cubicBezTo>
                    <a:pt x="738" y="1"/>
                    <a:pt x="455" y="130"/>
                    <a:pt x="244" y="459"/>
                  </a:cubicBezTo>
                  <a:cubicBezTo>
                    <a:pt x="1" y="854"/>
                    <a:pt x="92" y="1249"/>
                    <a:pt x="153" y="1249"/>
                  </a:cubicBezTo>
                  <a:cubicBezTo>
                    <a:pt x="213" y="1249"/>
                    <a:pt x="244" y="915"/>
                    <a:pt x="456" y="580"/>
                  </a:cubicBezTo>
                  <a:cubicBezTo>
                    <a:pt x="669" y="246"/>
                    <a:pt x="973" y="94"/>
                    <a:pt x="943" y="33"/>
                  </a:cubicBezTo>
                  <a:cubicBezTo>
                    <a:pt x="936" y="12"/>
                    <a:pt x="910" y="1"/>
                    <a:pt x="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4"/>
            <p:cNvSpPr/>
            <p:nvPr/>
          </p:nvSpPr>
          <p:spPr>
            <a:xfrm>
              <a:off x="6625621" y="4159584"/>
              <a:ext cx="238413" cy="347560"/>
            </a:xfrm>
            <a:custGeom>
              <a:avLst/>
              <a:gdLst/>
              <a:ahLst/>
              <a:cxnLst/>
              <a:rect l="l" t="t" r="r" b="b"/>
              <a:pathLst>
                <a:path w="11885" h="17326" extrusionOk="0">
                  <a:moveTo>
                    <a:pt x="3921" y="0"/>
                  </a:moveTo>
                  <a:lnTo>
                    <a:pt x="0" y="15198"/>
                  </a:lnTo>
                  <a:lnTo>
                    <a:pt x="6170" y="17326"/>
                  </a:lnTo>
                  <a:lnTo>
                    <a:pt x="11885" y="3344"/>
                  </a:lnTo>
                  <a:lnTo>
                    <a:pt x="392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4"/>
            <p:cNvSpPr/>
            <p:nvPr/>
          </p:nvSpPr>
          <p:spPr>
            <a:xfrm>
              <a:off x="6598179" y="4423596"/>
              <a:ext cx="286597" cy="185996"/>
            </a:xfrm>
            <a:custGeom>
              <a:avLst/>
              <a:gdLst/>
              <a:ahLst/>
              <a:cxnLst/>
              <a:rect l="l" t="t" r="r" b="b"/>
              <a:pathLst>
                <a:path w="14287" h="9272" extrusionOk="0">
                  <a:moveTo>
                    <a:pt x="1763" y="1"/>
                  </a:moveTo>
                  <a:lnTo>
                    <a:pt x="0" y="4560"/>
                  </a:lnTo>
                  <a:lnTo>
                    <a:pt x="13922" y="9271"/>
                  </a:lnTo>
                  <a:cubicBezTo>
                    <a:pt x="14286" y="7903"/>
                    <a:pt x="8207" y="2767"/>
                    <a:pt x="8207" y="2767"/>
                  </a:cubicBezTo>
                  <a:lnTo>
                    <a:pt x="8359" y="2341"/>
                  </a:lnTo>
                  <a:lnTo>
                    <a:pt x="8359" y="2341"/>
                  </a:lnTo>
                  <a:cubicBezTo>
                    <a:pt x="8113" y="2363"/>
                    <a:pt x="7868" y="2373"/>
                    <a:pt x="7624" y="2373"/>
                  </a:cubicBezTo>
                  <a:cubicBezTo>
                    <a:pt x="5449" y="2373"/>
                    <a:pt x="3348" y="1531"/>
                    <a:pt x="176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4"/>
            <p:cNvSpPr/>
            <p:nvPr/>
          </p:nvSpPr>
          <p:spPr>
            <a:xfrm>
              <a:off x="6639021" y="4462573"/>
              <a:ext cx="23811" cy="22688"/>
            </a:xfrm>
            <a:custGeom>
              <a:avLst/>
              <a:gdLst/>
              <a:ahLst/>
              <a:cxnLst/>
              <a:rect l="l" t="t" r="r" b="b"/>
              <a:pathLst>
                <a:path w="1187" h="1131" extrusionOk="0">
                  <a:moveTo>
                    <a:pt x="617" y="1"/>
                  </a:moveTo>
                  <a:cubicBezTo>
                    <a:pt x="604" y="1"/>
                    <a:pt x="591" y="2"/>
                    <a:pt x="578" y="3"/>
                  </a:cubicBezTo>
                  <a:lnTo>
                    <a:pt x="639" y="3"/>
                  </a:lnTo>
                  <a:cubicBezTo>
                    <a:pt x="335" y="3"/>
                    <a:pt x="92" y="216"/>
                    <a:pt x="31" y="520"/>
                  </a:cubicBezTo>
                  <a:cubicBezTo>
                    <a:pt x="1" y="824"/>
                    <a:pt x="244" y="1097"/>
                    <a:pt x="548" y="1128"/>
                  </a:cubicBezTo>
                  <a:cubicBezTo>
                    <a:pt x="565" y="1129"/>
                    <a:pt x="582" y="1130"/>
                    <a:pt x="600" y="1130"/>
                  </a:cubicBezTo>
                  <a:cubicBezTo>
                    <a:pt x="885" y="1130"/>
                    <a:pt x="1158" y="896"/>
                    <a:pt x="1186" y="580"/>
                  </a:cubicBezTo>
                  <a:cubicBezTo>
                    <a:pt x="1186" y="319"/>
                    <a:pt x="90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4"/>
            <p:cNvSpPr/>
            <p:nvPr/>
          </p:nvSpPr>
          <p:spPr>
            <a:xfrm>
              <a:off x="6598780" y="4493105"/>
              <a:ext cx="282946" cy="115867"/>
            </a:xfrm>
            <a:custGeom>
              <a:avLst/>
              <a:gdLst/>
              <a:ahLst/>
              <a:cxnLst/>
              <a:rect l="l" t="t" r="r" b="b"/>
              <a:pathLst>
                <a:path w="14105" h="5776" extrusionOk="0">
                  <a:moveTo>
                    <a:pt x="426" y="1"/>
                  </a:moveTo>
                  <a:lnTo>
                    <a:pt x="1" y="1095"/>
                  </a:lnTo>
                  <a:lnTo>
                    <a:pt x="13892" y="5776"/>
                  </a:lnTo>
                  <a:cubicBezTo>
                    <a:pt x="14104" y="5381"/>
                    <a:pt x="13588" y="4894"/>
                    <a:pt x="13588" y="4894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4"/>
            <p:cNvSpPr/>
            <p:nvPr/>
          </p:nvSpPr>
          <p:spPr>
            <a:xfrm>
              <a:off x="6732321" y="4476515"/>
              <a:ext cx="32196" cy="11314"/>
            </a:xfrm>
            <a:custGeom>
              <a:avLst/>
              <a:gdLst/>
              <a:ahLst/>
              <a:cxnLst/>
              <a:rect l="l" t="t" r="r" b="b"/>
              <a:pathLst>
                <a:path w="1605" h="564" extrusionOk="0">
                  <a:moveTo>
                    <a:pt x="1028" y="0"/>
                  </a:moveTo>
                  <a:cubicBezTo>
                    <a:pt x="935" y="0"/>
                    <a:pt x="835" y="11"/>
                    <a:pt x="730" y="37"/>
                  </a:cubicBezTo>
                  <a:cubicBezTo>
                    <a:pt x="213" y="159"/>
                    <a:pt x="0" y="524"/>
                    <a:pt x="61" y="554"/>
                  </a:cubicBezTo>
                  <a:cubicBezTo>
                    <a:pt x="64" y="561"/>
                    <a:pt x="71" y="564"/>
                    <a:pt x="81" y="564"/>
                  </a:cubicBezTo>
                  <a:cubicBezTo>
                    <a:pt x="159" y="564"/>
                    <a:pt x="439" y="362"/>
                    <a:pt x="791" y="281"/>
                  </a:cubicBezTo>
                  <a:cubicBezTo>
                    <a:pt x="1186" y="189"/>
                    <a:pt x="1551" y="250"/>
                    <a:pt x="1581" y="189"/>
                  </a:cubicBezTo>
                  <a:cubicBezTo>
                    <a:pt x="1605" y="142"/>
                    <a:pt x="1367" y="0"/>
                    <a:pt x="10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4"/>
            <p:cNvSpPr/>
            <p:nvPr/>
          </p:nvSpPr>
          <p:spPr>
            <a:xfrm>
              <a:off x="6762813" y="4500347"/>
              <a:ext cx="26238" cy="17171"/>
            </a:xfrm>
            <a:custGeom>
              <a:avLst/>
              <a:gdLst/>
              <a:ahLst/>
              <a:cxnLst/>
              <a:rect l="l" t="t" r="r" b="b"/>
              <a:pathLst>
                <a:path w="1308" h="856" extrusionOk="0">
                  <a:moveTo>
                    <a:pt x="1036" y="0"/>
                  </a:moveTo>
                  <a:cubicBezTo>
                    <a:pt x="886" y="0"/>
                    <a:pt x="690" y="40"/>
                    <a:pt x="486" y="156"/>
                  </a:cubicBezTo>
                  <a:cubicBezTo>
                    <a:pt x="91" y="430"/>
                    <a:pt x="0" y="825"/>
                    <a:pt x="61" y="855"/>
                  </a:cubicBezTo>
                  <a:cubicBezTo>
                    <a:pt x="122" y="855"/>
                    <a:pt x="304" y="582"/>
                    <a:pt x="638" y="369"/>
                  </a:cubicBezTo>
                  <a:cubicBezTo>
                    <a:pt x="973" y="156"/>
                    <a:pt x="1307" y="156"/>
                    <a:pt x="1307" y="96"/>
                  </a:cubicBezTo>
                  <a:cubicBezTo>
                    <a:pt x="1307" y="48"/>
                    <a:pt x="1199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4"/>
            <p:cNvSpPr/>
            <p:nvPr/>
          </p:nvSpPr>
          <p:spPr>
            <a:xfrm>
              <a:off x="6792081" y="4522473"/>
              <a:ext cx="20140" cy="20080"/>
            </a:xfrm>
            <a:custGeom>
              <a:avLst/>
              <a:gdLst/>
              <a:ahLst/>
              <a:cxnLst/>
              <a:rect l="l" t="t" r="r" b="b"/>
              <a:pathLst>
                <a:path w="1004" h="1001" extrusionOk="0">
                  <a:moveTo>
                    <a:pt x="935" y="0"/>
                  </a:moveTo>
                  <a:cubicBezTo>
                    <a:pt x="815" y="0"/>
                    <a:pt x="558" y="76"/>
                    <a:pt x="335" y="300"/>
                  </a:cubicBezTo>
                  <a:cubicBezTo>
                    <a:pt x="31" y="634"/>
                    <a:pt x="0" y="999"/>
                    <a:pt x="91" y="999"/>
                  </a:cubicBezTo>
                  <a:cubicBezTo>
                    <a:pt x="94" y="1000"/>
                    <a:pt x="98" y="1001"/>
                    <a:pt x="101" y="1001"/>
                  </a:cubicBezTo>
                  <a:cubicBezTo>
                    <a:pt x="165" y="1001"/>
                    <a:pt x="286" y="741"/>
                    <a:pt x="517" y="482"/>
                  </a:cubicBezTo>
                  <a:cubicBezTo>
                    <a:pt x="760" y="239"/>
                    <a:pt x="1003" y="87"/>
                    <a:pt x="1003" y="26"/>
                  </a:cubicBezTo>
                  <a:cubicBezTo>
                    <a:pt x="1003" y="10"/>
                    <a:pt x="978" y="0"/>
                    <a:pt x="9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4"/>
            <p:cNvSpPr/>
            <p:nvPr/>
          </p:nvSpPr>
          <p:spPr>
            <a:xfrm>
              <a:off x="6646343" y="2804739"/>
              <a:ext cx="860975" cy="1612764"/>
            </a:xfrm>
            <a:custGeom>
              <a:avLst/>
              <a:gdLst/>
              <a:ahLst/>
              <a:cxnLst/>
              <a:rect l="l" t="t" r="r" b="b"/>
              <a:pathLst>
                <a:path w="42920" h="80397" extrusionOk="0">
                  <a:moveTo>
                    <a:pt x="14834" y="0"/>
                  </a:moveTo>
                  <a:lnTo>
                    <a:pt x="13557" y="5320"/>
                  </a:lnTo>
                  <a:cubicBezTo>
                    <a:pt x="12068" y="7478"/>
                    <a:pt x="10943" y="9879"/>
                    <a:pt x="10274" y="12432"/>
                  </a:cubicBezTo>
                  <a:cubicBezTo>
                    <a:pt x="10183" y="12827"/>
                    <a:pt x="10122" y="13192"/>
                    <a:pt x="10092" y="13587"/>
                  </a:cubicBezTo>
                  <a:cubicBezTo>
                    <a:pt x="9545" y="16019"/>
                    <a:pt x="9697" y="21429"/>
                    <a:pt x="10609" y="23192"/>
                  </a:cubicBezTo>
                  <a:cubicBezTo>
                    <a:pt x="11916" y="25776"/>
                    <a:pt x="8511" y="44682"/>
                    <a:pt x="8511" y="44682"/>
                  </a:cubicBezTo>
                  <a:cubicBezTo>
                    <a:pt x="8511" y="44682"/>
                    <a:pt x="5715" y="52554"/>
                    <a:pt x="3952" y="57387"/>
                  </a:cubicBezTo>
                  <a:cubicBezTo>
                    <a:pt x="2189" y="62220"/>
                    <a:pt x="1" y="78603"/>
                    <a:pt x="1" y="78603"/>
                  </a:cubicBezTo>
                  <a:lnTo>
                    <a:pt x="7113" y="80336"/>
                  </a:lnTo>
                  <a:lnTo>
                    <a:pt x="18420" y="52068"/>
                  </a:lnTo>
                  <a:cubicBezTo>
                    <a:pt x="18420" y="52068"/>
                    <a:pt x="20548" y="43223"/>
                    <a:pt x="22220" y="35989"/>
                  </a:cubicBezTo>
                  <a:cubicBezTo>
                    <a:pt x="26171" y="41217"/>
                    <a:pt x="30062" y="46202"/>
                    <a:pt x="30062" y="46202"/>
                  </a:cubicBezTo>
                  <a:cubicBezTo>
                    <a:pt x="30700" y="49940"/>
                    <a:pt x="31035" y="53770"/>
                    <a:pt x="31004" y="57570"/>
                  </a:cubicBezTo>
                  <a:cubicBezTo>
                    <a:pt x="31004" y="64165"/>
                    <a:pt x="35655" y="80397"/>
                    <a:pt x="35655" y="80397"/>
                  </a:cubicBezTo>
                  <a:lnTo>
                    <a:pt x="42919" y="79546"/>
                  </a:lnTo>
                  <a:lnTo>
                    <a:pt x="41004" y="48238"/>
                  </a:lnTo>
                  <a:lnTo>
                    <a:pt x="31095" y="15472"/>
                  </a:lnTo>
                  <a:lnTo>
                    <a:pt x="31095" y="2280"/>
                  </a:lnTo>
                  <a:lnTo>
                    <a:pt x="14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4"/>
            <p:cNvSpPr/>
            <p:nvPr/>
          </p:nvSpPr>
          <p:spPr>
            <a:xfrm>
              <a:off x="6950617" y="3310818"/>
              <a:ext cx="198795" cy="290248"/>
            </a:xfrm>
            <a:custGeom>
              <a:avLst/>
              <a:gdLst/>
              <a:ahLst/>
              <a:cxnLst/>
              <a:rect l="l" t="t" r="r" b="b"/>
              <a:pathLst>
                <a:path w="9910" h="14469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61"/>
                    <a:pt x="30" y="92"/>
                    <a:pt x="61" y="153"/>
                  </a:cubicBezTo>
                  <a:cubicBezTo>
                    <a:pt x="152" y="274"/>
                    <a:pt x="243" y="426"/>
                    <a:pt x="334" y="609"/>
                  </a:cubicBezTo>
                  <a:lnTo>
                    <a:pt x="1277" y="2220"/>
                  </a:lnTo>
                  <a:cubicBezTo>
                    <a:pt x="2097" y="3587"/>
                    <a:pt x="3252" y="5441"/>
                    <a:pt x="4590" y="7478"/>
                  </a:cubicBezTo>
                  <a:cubicBezTo>
                    <a:pt x="5927" y="9514"/>
                    <a:pt x="7204" y="11308"/>
                    <a:pt x="8207" y="12524"/>
                  </a:cubicBezTo>
                  <a:cubicBezTo>
                    <a:pt x="8693" y="13162"/>
                    <a:pt x="9119" y="13648"/>
                    <a:pt x="9423" y="13983"/>
                  </a:cubicBezTo>
                  <a:cubicBezTo>
                    <a:pt x="9575" y="14135"/>
                    <a:pt x="9666" y="14256"/>
                    <a:pt x="9787" y="14347"/>
                  </a:cubicBezTo>
                  <a:cubicBezTo>
                    <a:pt x="9818" y="14408"/>
                    <a:pt x="9848" y="14439"/>
                    <a:pt x="9909" y="14469"/>
                  </a:cubicBezTo>
                  <a:cubicBezTo>
                    <a:pt x="9909" y="14469"/>
                    <a:pt x="9879" y="14408"/>
                    <a:pt x="9787" y="14317"/>
                  </a:cubicBezTo>
                  <a:lnTo>
                    <a:pt x="9483" y="13922"/>
                  </a:lnTo>
                  <a:cubicBezTo>
                    <a:pt x="9210" y="13587"/>
                    <a:pt x="8784" y="13071"/>
                    <a:pt x="8328" y="12463"/>
                  </a:cubicBezTo>
                  <a:cubicBezTo>
                    <a:pt x="7356" y="11186"/>
                    <a:pt x="6079" y="9393"/>
                    <a:pt x="4742" y="7387"/>
                  </a:cubicBezTo>
                  <a:cubicBezTo>
                    <a:pt x="3404" y="5350"/>
                    <a:pt x="2249" y="3496"/>
                    <a:pt x="1398" y="2159"/>
                  </a:cubicBezTo>
                  <a:lnTo>
                    <a:pt x="395" y="548"/>
                  </a:lnTo>
                  <a:lnTo>
                    <a:pt x="91" y="122"/>
                  </a:lnTo>
                  <a:cubicBezTo>
                    <a:pt x="30" y="3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4"/>
            <p:cNvSpPr/>
            <p:nvPr/>
          </p:nvSpPr>
          <p:spPr>
            <a:xfrm>
              <a:off x="7010356" y="2868129"/>
              <a:ext cx="199416" cy="97592"/>
            </a:xfrm>
            <a:custGeom>
              <a:avLst/>
              <a:gdLst/>
              <a:ahLst/>
              <a:cxnLst/>
              <a:rect l="l" t="t" r="r" b="b"/>
              <a:pathLst>
                <a:path w="9941" h="4865" extrusionOk="0">
                  <a:moveTo>
                    <a:pt x="9937" y="0"/>
                  </a:moveTo>
                  <a:cubicBezTo>
                    <a:pt x="9894" y="0"/>
                    <a:pt x="9587" y="568"/>
                    <a:pt x="8876" y="1339"/>
                  </a:cubicBezTo>
                  <a:cubicBezTo>
                    <a:pt x="8694" y="1552"/>
                    <a:pt x="8481" y="1734"/>
                    <a:pt x="8299" y="1916"/>
                  </a:cubicBezTo>
                  <a:cubicBezTo>
                    <a:pt x="8056" y="2160"/>
                    <a:pt x="7782" y="2372"/>
                    <a:pt x="7539" y="2555"/>
                  </a:cubicBezTo>
                  <a:cubicBezTo>
                    <a:pt x="6323" y="3467"/>
                    <a:pt x="4955" y="4135"/>
                    <a:pt x="3496" y="4470"/>
                  </a:cubicBezTo>
                  <a:cubicBezTo>
                    <a:pt x="3162" y="4530"/>
                    <a:pt x="2828" y="4591"/>
                    <a:pt x="2524" y="4622"/>
                  </a:cubicBezTo>
                  <a:cubicBezTo>
                    <a:pt x="2250" y="4682"/>
                    <a:pt x="1977" y="4713"/>
                    <a:pt x="1673" y="4713"/>
                  </a:cubicBezTo>
                  <a:cubicBezTo>
                    <a:pt x="1460" y="4725"/>
                    <a:pt x="1265" y="4730"/>
                    <a:pt x="1088" y="4730"/>
                  </a:cubicBezTo>
                  <a:cubicBezTo>
                    <a:pt x="502" y="4730"/>
                    <a:pt x="123" y="4677"/>
                    <a:pt x="26" y="4677"/>
                  </a:cubicBezTo>
                  <a:cubicBezTo>
                    <a:pt x="9" y="4677"/>
                    <a:pt x="1" y="4679"/>
                    <a:pt x="1" y="4682"/>
                  </a:cubicBezTo>
                  <a:cubicBezTo>
                    <a:pt x="122" y="4743"/>
                    <a:pt x="274" y="4774"/>
                    <a:pt x="426" y="4774"/>
                  </a:cubicBezTo>
                  <a:cubicBezTo>
                    <a:pt x="609" y="4804"/>
                    <a:pt x="791" y="4834"/>
                    <a:pt x="973" y="4834"/>
                  </a:cubicBezTo>
                  <a:cubicBezTo>
                    <a:pt x="1217" y="4865"/>
                    <a:pt x="1460" y="4865"/>
                    <a:pt x="1703" y="4865"/>
                  </a:cubicBezTo>
                  <a:cubicBezTo>
                    <a:pt x="1977" y="4865"/>
                    <a:pt x="2280" y="4834"/>
                    <a:pt x="2554" y="4804"/>
                  </a:cubicBezTo>
                  <a:cubicBezTo>
                    <a:pt x="2888" y="4774"/>
                    <a:pt x="3223" y="4713"/>
                    <a:pt x="3527" y="4652"/>
                  </a:cubicBezTo>
                  <a:cubicBezTo>
                    <a:pt x="4287" y="4470"/>
                    <a:pt x="5016" y="4226"/>
                    <a:pt x="5715" y="3922"/>
                  </a:cubicBezTo>
                  <a:cubicBezTo>
                    <a:pt x="6384" y="3588"/>
                    <a:pt x="7053" y="3163"/>
                    <a:pt x="7630" y="2707"/>
                  </a:cubicBezTo>
                  <a:cubicBezTo>
                    <a:pt x="7904" y="2494"/>
                    <a:pt x="8147" y="2281"/>
                    <a:pt x="8390" y="2038"/>
                  </a:cubicBezTo>
                  <a:cubicBezTo>
                    <a:pt x="8603" y="1856"/>
                    <a:pt x="8816" y="1643"/>
                    <a:pt x="8998" y="1430"/>
                  </a:cubicBezTo>
                  <a:cubicBezTo>
                    <a:pt x="9150" y="1248"/>
                    <a:pt x="9302" y="1035"/>
                    <a:pt x="9423" y="853"/>
                  </a:cubicBezTo>
                  <a:cubicBezTo>
                    <a:pt x="9545" y="701"/>
                    <a:pt x="9636" y="549"/>
                    <a:pt x="9727" y="397"/>
                  </a:cubicBezTo>
                  <a:cubicBezTo>
                    <a:pt x="9819" y="275"/>
                    <a:pt x="9879" y="153"/>
                    <a:pt x="9940" y="1"/>
                  </a:cubicBezTo>
                  <a:cubicBezTo>
                    <a:pt x="9939" y="1"/>
                    <a:pt x="9938" y="0"/>
                    <a:pt x="99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4"/>
            <p:cNvSpPr/>
            <p:nvPr/>
          </p:nvSpPr>
          <p:spPr>
            <a:xfrm>
              <a:off x="6860967" y="1694969"/>
              <a:ext cx="402464" cy="410408"/>
            </a:xfrm>
            <a:custGeom>
              <a:avLst/>
              <a:gdLst/>
              <a:ahLst/>
              <a:cxnLst/>
              <a:rect l="l" t="t" r="r" b="b"/>
              <a:pathLst>
                <a:path w="20063" h="20459" extrusionOk="0">
                  <a:moveTo>
                    <a:pt x="11427" y="0"/>
                  </a:moveTo>
                  <a:cubicBezTo>
                    <a:pt x="9125" y="0"/>
                    <a:pt x="6598" y="605"/>
                    <a:pt x="4803" y="1917"/>
                  </a:cubicBezTo>
                  <a:cubicBezTo>
                    <a:pt x="2524" y="3589"/>
                    <a:pt x="1369" y="6416"/>
                    <a:pt x="700" y="9182"/>
                  </a:cubicBezTo>
                  <a:cubicBezTo>
                    <a:pt x="305" y="10884"/>
                    <a:pt x="1" y="13255"/>
                    <a:pt x="335" y="14957"/>
                  </a:cubicBezTo>
                  <a:cubicBezTo>
                    <a:pt x="852" y="17480"/>
                    <a:pt x="3284" y="19212"/>
                    <a:pt x="5533" y="20459"/>
                  </a:cubicBezTo>
                  <a:lnTo>
                    <a:pt x="18725" y="14045"/>
                  </a:lnTo>
                  <a:cubicBezTo>
                    <a:pt x="19728" y="12920"/>
                    <a:pt x="20062" y="8726"/>
                    <a:pt x="18725" y="5565"/>
                  </a:cubicBezTo>
                  <a:cubicBezTo>
                    <a:pt x="18056" y="4015"/>
                    <a:pt x="17478" y="2282"/>
                    <a:pt x="16019" y="1401"/>
                  </a:cubicBezTo>
                  <a:cubicBezTo>
                    <a:pt x="14895" y="671"/>
                    <a:pt x="13649" y="215"/>
                    <a:pt x="12342" y="33"/>
                  </a:cubicBezTo>
                  <a:cubicBezTo>
                    <a:pt x="12042" y="11"/>
                    <a:pt x="11737" y="0"/>
                    <a:pt x="11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4"/>
            <p:cNvSpPr/>
            <p:nvPr/>
          </p:nvSpPr>
          <p:spPr>
            <a:xfrm>
              <a:off x="6946946" y="1737356"/>
              <a:ext cx="292094" cy="676544"/>
            </a:xfrm>
            <a:custGeom>
              <a:avLst/>
              <a:gdLst/>
              <a:ahLst/>
              <a:cxnLst/>
              <a:rect l="l" t="t" r="r" b="b"/>
              <a:pathLst>
                <a:path w="14561" h="33726" extrusionOk="0">
                  <a:moveTo>
                    <a:pt x="9946" y="1"/>
                  </a:moveTo>
                  <a:cubicBezTo>
                    <a:pt x="9844" y="1"/>
                    <a:pt x="9741" y="6"/>
                    <a:pt x="9636" y="17"/>
                  </a:cubicBezTo>
                  <a:lnTo>
                    <a:pt x="1399" y="2175"/>
                  </a:lnTo>
                  <a:cubicBezTo>
                    <a:pt x="609" y="2266"/>
                    <a:pt x="1" y="2965"/>
                    <a:pt x="31" y="3756"/>
                  </a:cubicBezTo>
                  <a:lnTo>
                    <a:pt x="1520" y="22662"/>
                  </a:lnTo>
                  <a:lnTo>
                    <a:pt x="11855" y="33726"/>
                  </a:lnTo>
                  <a:lnTo>
                    <a:pt x="10183" y="24121"/>
                  </a:lnTo>
                  <a:lnTo>
                    <a:pt x="10153" y="20747"/>
                  </a:lnTo>
                  <a:cubicBezTo>
                    <a:pt x="10183" y="19440"/>
                    <a:pt x="10183" y="19349"/>
                    <a:pt x="10183" y="19349"/>
                  </a:cubicBezTo>
                  <a:cubicBezTo>
                    <a:pt x="10183" y="19349"/>
                    <a:pt x="13557" y="18771"/>
                    <a:pt x="14226" y="14364"/>
                  </a:cubicBezTo>
                  <a:cubicBezTo>
                    <a:pt x="14560" y="12145"/>
                    <a:pt x="14439" y="8558"/>
                    <a:pt x="14226" y="5610"/>
                  </a:cubicBezTo>
                  <a:cubicBezTo>
                    <a:pt x="14051" y="3071"/>
                    <a:pt x="12391" y="1"/>
                    <a:pt x="994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4"/>
            <p:cNvSpPr/>
            <p:nvPr/>
          </p:nvSpPr>
          <p:spPr>
            <a:xfrm>
              <a:off x="7173767" y="1902873"/>
              <a:ext cx="23189" cy="21464"/>
            </a:xfrm>
            <a:custGeom>
              <a:avLst/>
              <a:gdLst/>
              <a:ahLst/>
              <a:cxnLst/>
              <a:rect l="l" t="t" r="r" b="b"/>
              <a:pathLst>
                <a:path w="1156" h="1070" extrusionOk="0">
                  <a:moveTo>
                    <a:pt x="606" y="0"/>
                  </a:moveTo>
                  <a:cubicBezTo>
                    <a:pt x="587" y="0"/>
                    <a:pt x="567" y="1"/>
                    <a:pt x="548" y="3"/>
                  </a:cubicBezTo>
                  <a:cubicBezTo>
                    <a:pt x="244" y="3"/>
                    <a:pt x="1" y="246"/>
                    <a:pt x="1" y="550"/>
                  </a:cubicBezTo>
                  <a:cubicBezTo>
                    <a:pt x="30" y="837"/>
                    <a:pt x="275" y="1070"/>
                    <a:pt x="557" y="1070"/>
                  </a:cubicBezTo>
                  <a:cubicBezTo>
                    <a:pt x="574" y="1070"/>
                    <a:pt x="592" y="1069"/>
                    <a:pt x="609" y="1067"/>
                  </a:cubicBezTo>
                  <a:cubicBezTo>
                    <a:pt x="913" y="1067"/>
                    <a:pt x="1156" y="794"/>
                    <a:pt x="1125" y="490"/>
                  </a:cubicBezTo>
                  <a:cubicBezTo>
                    <a:pt x="1125" y="205"/>
                    <a:pt x="886" y="0"/>
                    <a:pt x="6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4"/>
            <p:cNvSpPr/>
            <p:nvPr/>
          </p:nvSpPr>
          <p:spPr>
            <a:xfrm>
              <a:off x="7170116" y="1876012"/>
              <a:ext cx="47582" cy="12036"/>
            </a:xfrm>
            <a:custGeom>
              <a:avLst/>
              <a:gdLst/>
              <a:ahLst/>
              <a:cxnLst/>
              <a:rect l="l" t="t" r="r" b="b"/>
              <a:pathLst>
                <a:path w="2372" h="600" extrusionOk="0">
                  <a:moveTo>
                    <a:pt x="1319" y="0"/>
                  </a:moveTo>
                  <a:cubicBezTo>
                    <a:pt x="1285" y="0"/>
                    <a:pt x="1251" y="2"/>
                    <a:pt x="1216" y="5"/>
                  </a:cubicBezTo>
                  <a:cubicBezTo>
                    <a:pt x="912" y="5"/>
                    <a:pt x="578" y="96"/>
                    <a:pt x="335" y="278"/>
                  </a:cubicBezTo>
                  <a:cubicBezTo>
                    <a:pt x="122" y="430"/>
                    <a:pt x="0" y="522"/>
                    <a:pt x="92" y="582"/>
                  </a:cubicBezTo>
                  <a:cubicBezTo>
                    <a:pt x="103" y="594"/>
                    <a:pt x="121" y="599"/>
                    <a:pt x="145" y="599"/>
                  </a:cubicBezTo>
                  <a:cubicBezTo>
                    <a:pt x="304" y="599"/>
                    <a:pt x="718" y="366"/>
                    <a:pt x="1247" y="339"/>
                  </a:cubicBezTo>
                  <a:cubicBezTo>
                    <a:pt x="1799" y="339"/>
                    <a:pt x="2201" y="590"/>
                    <a:pt x="2315" y="590"/>
                  </a:cubicBezTo>
                  <a:cubicBezTo>
                    <a:pt x="2327" y="590"/>
                    <a:pt x="2335" y="588"/>
                    <a:pt x="2341" y="582"/>
                  </a:cubicBezTo>
                  <a:cubicBezTo>
                    <a:pt x="2371" y="552"/>
                    <a:pt x="2311" y="430"/>
                    <a:pt x="2098" y="278"/>
                  </a:cubicBezTo>
                  <a:cubicBezTo>
                    <a:pt x="1880" y="115"/>
                    <a:pt x="1613" y="0"/>
                    <a:pt x="1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4"/>
            <p:cNvSpPr/>
            <p:nvPr/>
          </p:nvSpPr>
          <p:spPr>
            <a:xfrm>
              <a:off x="7051219" y="1902873"/>
              <a:ext cx="23189" cy="21464"/>
            </a:xfrm>
            <a:custGeom>
              <a:avLst/>
              <a:gdLst/>
              <a:ahLst/>
              <a:cxnLst/>
              <a:rect l="l" t="t" r="r" b="b"/>
              <a:pathLst>
                <a:path w="1156" h="1070" extrusionOk="0">
                  <a:moveTo>
                    <a:pt x="605" y="0"/>
                  </a:moveTo>
                  <a:cubicBezTo>
                    <a:pt x="586" y="0"/>
                    <a:pt x="567" y="1"/>
                    <a:pt x="547" y="3"/>
                  </a:cubicBezTo>
                  <a:cubicBezTo>
                    <a:pt x="243" y="3"/>
                    <a:pt x="0" y="246"/>
                    <a:pt x="0" y="550"/>
                  </a:cubicBezTo>
                  <a:cubicBezTo>
                    <a:pt x="29" y="837"/>
                    <a:pt x="274" y="1070"/>
                    <a:pt x="557" y="1070"/>
                  </a:cubicBezTo>
                  <a:cubicBezTo>
                    <a:pt x="574" y="1070"/>
                    <a:pt x="591" y="1069"/>
                    <a:pt x="608" y="1067"/>
                  </a:cubicBezTo>
                  <a:cubicBezTo>
                    <a:pt x="912" y="1067"/>
                    <a:pt x="1155" y="794"/>
                    <a:pt x="1155" y="490"/>
                  </a:cubicBezTo>
                  <a:cubicBezTo>
                    <a:pt x="1127" y="205"/>
                    <a:pt x="885" y="0"/>
                    <a:pt x="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4"/>
            <p:cNvSpPr/>
            <p:nvPr/>
          </p:nvSpPr>
          <p:spPr>
            <a:xfrm>
              <a:off x="7049995" y="1879142"/>
              <a:ext cx="47582" cy="11936"/>
            </a:xfrm>
            <a:custGeom>
              <a:avLst/>
              <a:gdLst/>
              <a:ahLst/>
              <a:cxnLst/>
              <a:rect l="l" t="t" r="r" b="b"/>
              <a:pathLst>
                <a:path w="2372" h="595" extrusionOk="0">
                  <a:moveTo>
                    <a:pt x="1216" y="1"/>
                  </a:moveTo>
                  <a:cubicBezTo>
                    <a:pt x="912" y="1"/>
                    <a:pt x="578" y="92"/>
                    <a:pt x="335" y="274"/>
                  </a:cubicBezTo>
                  <a:cubicBezTo>
                    <a:pt x="122" y="426"/>
                    <a:pt x="1" y="518"/>
                    <a:pt x="92" y="578"/>
                  </a:cubicBezTo>
                  <a:cubicBezTo>
                    <a:pt x="103" y="589"/>
                    <a:pt x="119" y="594"/>
                    <a:pt x="140" y="594"/>
                  </a:cubicBezTo>
                  <a:cubicBezTo>
                    <a:pt x="295" y="594"/>
                    <a:pt x="712" y="335"/>
                    <a:pt x="1247" y="335"/>
                  </a:cubicBezTo>
                  <a:cubicBezTo>
                    <a:pt x="1755" y="335"/>
                    <a:pt x="2169" y="594"/>
                    <a:pt x="2303" y="594"/>
                  </a:cubicBezTo>
                  <a:cubicBezTo>
                    <a:pt x="2321" y="594"/>
                    <a:pt x="2334" y="589"/>
                    <a:pt x="2341" y="578"/>
                  </a:cubicBezTo>
                  <a:cubicBezTo>
                    <a:pt x="2371" y="548"/>
                    <a:pt x="2311" y="426"/>
                    <a:pt x="2098" y="274"/>
                  </a:cubicBezTo>
                  <a:cubicBezTo>
                    <a:pt x="1855" y="92"/>
                    <a:pt x="1551" y="1"/>
                    <a:pt x="1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4"/>
            <p:cNvSpPr/>
            <p:nvPr/>
          </p:nvSpPr>
          <p:spPr>
            <a:xfrm>
              <a:off x="7134148" y="1879142"/>
              <a:ext cx="39037" cy="102547"/>
            </a:xfrm>
            <a:custGeom>
              <a:avLst/>
              <a:gdLst/>
              <a:ahLst/>
              <a:cxnLst/>
              <a:rect l="l" t="t" r="r" b="b"/>
              <a:pathLst>
                <a:path w="1946" h="5112" extrusionOk="0">
                  <a:moveTo>
                    <a:pt x="91" y="1"/>
                  </a:moveTo>
                  <a:lnTo>
                    <a:pt x="91" y="1"/>
                  </a:lnTo>
                  <a:cubicBezTo>
                    <a:pt x="0" y="31"/>
                    <a:pt x="486" y="1429"/>
                    <a:pt x="1125" y="3101"/>
                  </a:cubicBezTo>
                  <a:lnTo>
                    <a:pt x="1611" y="4287"/>
                  </a:lnTo>
                  <a:cubicBezTo>
                    <a:pt x="1672" y="4408"/>
                    <a:pt x="1733" y="4591"/>
                    <a:pt x="1702" y="4743"/>
                  </a:cubicBezTo>
                  <a:cubicBezTo>
                    <a:pt x="1672" y="4864"/>
                    <a:pt x="1550" y="4895"/>
                    <a:pt x="1398" y="4895"/>
                  </a:cubicBezTo>
                  <a:cubicBezTo>
                    <a:pt x="1034" y="4925"/>
                    <a:pt x="699" y="4986"/>
                    <a:pt x="395" y="5077"/>
                  </a:cubicBezTo>
                  <a:cubicBezTo>
                    <a:pt x="537" y="5103"/>
                    <a:pt x="678" y="5112"/>
                    <a:pt x="819" y="5112"/>
                  </a:cubicBezTo>
                  <a:cubicBezTo>
                    <a:pt x="1012" y="5112"/>
                    <a:pt x="1205" y="5094"/>
                    <a:pt x="1398" y="5077"/>
                  </a:cubicBezTo>
                  <a:cubicBezTo>
                    <a:pt x="1490" y="5077"/>
                    <a:pt x="1581" y="5046"/>
                    <a:pt x="1672" y="5046"/>
                  </a:cubicBezTo>
                  <a:cubicBezTo>
                    <a:pt x="1763" y="5016"/>
                    <a:pt x="1885" y="4925"/>
                    <a:pt x="1915" y="4803"/>
                  </a:cubicBezTo>
                  <a:cubicBezTo>
                    <a:pt x="1945" y="4591"/>
                    <a:pt x="1915" y="4378"/>
                    <a:pt x="1824" y="4195"/>
                  </a:cubicBezTo>
                  <a:cubicBezTo>
                    <a:pt x="1672" y="3831"/>
                    <a:pt x="1550" y="3436"/>
                    <a:pt x="1368" y="3010"/>
                  </a:cubicBezTo>
                  <a:cubicBezTo>
                    <a:pt x="730" y="1308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4"/>
            <p:cNvSpPr/>
            <p:nvPr/>
          </p:nvSpPr>
          <p:spPr>
            <a:xfrm>
              <a:off x="7032322" y="2094990"/>
              <a:ext cx="118916" cy="54002"/>
            </a:xfrm>
            <a:custGeom>
              <a:avLst/>
              <a:gdLst/>
              <a:ahLst/>
              <a:cxnLst/>
              <a:rect l="l" t="t" r="r" b="b"/>
              <a:pathLst>
                <a:path w="5928" h="2692" extrusionOk="0">
                  <a:moveTo>
                    <a:pt x="0" y="1"/>
                  </a:moveTo>
                  <a:cubicBezTo>
                    <a:pt x="0" y="1"/>
                    <a:pt x="1293" y="2691"/>
                    <a:pt x="5056" y="2691"/>
                  </a:cubicBezTo>
                  <a:cubicBezTo>
                    <a:pt x="5333" y="2691"/>
                    <a:pt x="5623" y="2676"/>
                    <a:pt x="5927" y="2645"/>
                  </a:cubicBezTo>
                  <a:lnTo>
                    <a:pt x="5927" y="1521"/>
                  </a:lnTo>
                  <a:cubicBezTo>
                    <a:pt x="5818" y="1524"/>
                    <a:pt x="5709" y="1525"/>
                    <a:pt x="5601" y="1525"/>
                  </a:cubicBezTo>
                  <a:cubicBezTo>
                    <a:pt x="3646" y="1525"/>
                    <a:pt x="1728" y="1009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4"/>
            <p:cNvSpPr/>
            <p:nvPr/>
          </p:nvSpPr>
          <p:spPr>
            <a:xfrm>
              <a:off x="7098160" y="1994949"/>
              <a:ext cx="45757" cy="37171"/>
            </a:xfrm>
            <a:custGeom>
              <a:avLst/>
              <a:gdLst/>
              <a:ahLst/>
              <a:cxnLst/>
              <a:rect l="l" t="t" r="r" b="b"/>
              <a:pathLst>
                <a:path w="2281" h="1853" extrusionOk="0">
                  <a:moveTo>
                    <a:pt x="1090" y="0"/>
                  </a:moveTo>
                  <a:cubicBezTo>
                    <a:pt x="1061" y="0"/>
                    <a:pt x="1033" y="1"/>
                    <a:pt x="1004" y="3"/>
                  </a:cubicBezTo>
                  <a:cubicBezTo>
                    <a:pt x="669" y="3"/>
                    <a:pt x="366" y="185"/>
                    <a:pt x="183" y="459"/>
                  </a:cubicBezTo>
                  <a:cubicBezTo>
                    <a:pt x="1" y="763"/>
                    <a:pt x="31" y="1158"/>
                    <a:pt x="214" y="1462"/>
                  </a:cubicBezTo>
                  <a:cubicBezTo>
                    <a:pt x="385" y="1707"/>
                    <a:pt x="694" y="1853"/>
                    <a:pt x="999" y="1853"/>
                  </a:cubicBezTo>
                  <a:cubicBezTo>
                    <a:pt x="1072" y="1853"/>
                    <a:pt x="1146" y="1844"/>
                    <a:pt x="1217" y="1827"/>
                  </a:cubicBezTo>
                  <a:cubicBezTo>
                    <a:pt x="1551" y="1736"/>
                    <a:pt x="1885" y="1523"/>
                    <a:pt x="2128" y="1280"/>
                  </a:cubicBezTo>
                  <a:cubicBezTo>
                    <a:pt x="2220" y="1188"/>
                    <a:pt x="2159" y="1249"/>
                    <a:pt x="2220" y="1158"/>
                  </a:cubicBezTo>
                  <a:cubicBezTo>
                    <a:pt x="2280" y="945"/>
                    <a:pt x="2250" y="763"/>
                    <a:pt x="2159" y="580"/>
                  </a:cubicBezTo>
                  <a:cubicBezTo>
                    <a:pt x="1903" y="210"/>
                    <a:pt x="1513" y="0"/>
                    <a:pt x="10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4"/>
            <p:cNvSpPr/>
            <p:nvPr/>
          </p:nvSpPr>
          <p:spPr>
            <a:xfrm>
              <a:off x="7103696" y="1990055"/>
              <a:ext cx="41444" cy="34844"/>
            </a:xfrm>
            <a:custGeom>
              <a:avLst/>
              <a:gdLst/>
              <a:ahLst/>
              <a:cxnLst/>
              <a:rect l="l" t="t" r="r" b="b"/>
              <a:pathLst>
                <a:path w="2066" h="1737" extrusionOk="0">
                  <a:moveTo>
                    <a:pt x="112" y="0"/>
                  </a:moveTo>
                  <a:cubicBezTo>
                    <a:pt x="77" y="0"/>
                    <a:pt x="1" y="174"/>
                    <a:pt x="29" y="399"/>
                  </a:cubicBezTo>
                  <a:cubicBezTo>
                    <a:pt x="90" y="764"/>
                    <a:pt x="272" y="1128"/>
                    <a:pt x="545" y="1341"/>
                  </a:cubicBezTo>
                  <a:cubicBezTo>
                    <a:pt x="849" y="1584"/>
                    <a:pt x="1245" y="1736"/>
                    <a:pt x="1609" y="1736"/>
                  </a:cubicBezTo>
                  <a:cubicBezTo>
                    <a:pt x="1913" y="1706"/>
                    <a:pt x="2065" y="1706"/>
                    <a:pt x="2065" y="1584"/>
                  </a:cubicBezTo>
                  <a:cubicBezTo>
                    <a:pt x="2065" y="1493"/>
                    <a:pt x="1366" y="1584"/>
                    <a:pt x="789" y="1098"/>
                  </a:cubicBezTo>
                  <a:cubicBezTo>
                    <a:pt x="242" y="642"/>
                    <a:pt x="211" y="4"/>
                    <a:pt x="120" y="4"/>
                  </a:cubicBezTo>
                  <a:cubicBezTo>
                    <a:pt x="118" y="2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4"/>
            <p:cNvSpPr/>
            <p:nvPr/>
          </p:nvSpPr>
          <p:spPr>
            <a:xfrm>
              <a:off x="7045722" y="1853906"/>
              <a:ext cx="57331" cy="16068"/>
            </a:xfrm>
            <a:custGeom>
              <a:avLst/>
              <a:gdLst/>
              <a:ahLst/>
              <a:cxnLst/>
              <a:rect l="l" t="t" r="r" b="b"/>
              <a:pathLst>
                <a:path w="2858" h="801" extrusionOk="0">
                  <a:moveTo>
                    <a:pt x="1662" y="0"/>
                  </a:moveTo>
                  <a:cubicBezTo>
                    <a:pt x="1200" y="0"/>
                    <a:pt x="737" y="128"/>
                    <a:pt x="335" y="377"/>
                  </a:cubicBezTo>
                  <a:cubicBezTo>
                    <a:pt x="122" y="529"/>
                    <a:pt x="1" y="681"/>
                    <a:pt x="62" y="742"/>
                  </a:cubicBezTo>
                  <a:cubicBezTo>
                    <a:pt x="87" y="784"/>
                    <a:pt x="149" y="800"/>
                    <a:pt x="241" y="800"/>
                  </a:cubicBezTo>
                  <a:cubicBezTo>
                    <a:pt x="483" y="800"/>
                    <a:pt x="931" y="687"/>
                    <a:pt x="1460" y="621"/>
                  </a:cubicBezTo>
                  <a:cubicBezTo>
                    <a:pt x="2159" y="529"/>
                    <a:pt x="2767" y="590"/>
                    <a:pt x="2828" y="438"/>
                  </a:cubicBezTo>
                  <a:cubicBezTo>
                    <a:pt x="2858" y="347"/>
                    <a:pt x="2706" y="225"/>
                    <a:pt x="2463" y="134"/>
                  </a:cubicBezTo>
                  <a:cubicBezTo>
                    <a:pt x="2204" y="44"/>
                    <a:pt x="1933" y="0"/>
                    <a:pt x="1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4"/>
            <p:cNvSpPr/>
            <p:nvPr/>
          </p:nvSpPr>
          <p:spPr>
            <a:xfrm>
              <a:off x="7170116" y="1832943"/>
              <a:ext cx="43310" cy="13781"/>
            </a:xfrm>
            <a:custGeom>
              <a:avLst/>
              <a:gdLst/>
              <a:ahLst/>
              <a:cxnLst/>
              <a:rect l="l" t="t" r="r" b="b"/>
              <a:pathLst>
                <a:path w="2159" h="687" extrusionOk="0">
                  <a:moveTo>
                    <a:pt x="1051" y="1"/>
                  </a:moveTo>
                  <a:cubicBezTo>
                    <a:pt x="772" y="1"/>
                    <a:pt x="490" y="77"/>
                    <a:pt x="244" y="237"/>
                  </a:cubicBezTo>
                  <a:cubicBezTo>
                    <a:pt x="61" y="358"/>
                    <a:pt x="0" y="510"/>
                    <a:pt x="31" y="571"/>
                  </a:cubicBezTo>
                  <a:cubicBezTo>
                    <a:pt x="86" y="640"/>
                    <a:pt x="204" y="659"/>
                    <a:pt x="362" y="659"/>
                  </a:cubicBezTo>
                  <a:cubicBezTo>
                    <a:pt x="552" y="659"/>
                    <a:pt x="799" y="632"/>
                    <a:pt x="1064" y="632"/>
                  </a:cubicBezTo>
                  <a:cubicBezTo>
                    <a:pt x="1409" y="632"/>
                    <a:pt x="1713" y="686"/>
                    <a:pt x="1904" y="686"/>
                  </a:cubicBezTo>
                  <a:cubicBezTo>
                    <a:pt x="2000" y="686"/>
                    <a:pt x="2067" y="673"/>
                    <a:pt x="2098" y="632"/>
                  </a:cubicBezTo>
                  <a:cubicBezTo>
                    <a:pt x="2159" y="571"/>
                    <a:pt x="2098" y="419"/>
                    <a:pt x="1915" y="267"/>
                  </a:cubicBezTo>
                  <a:cubicBezTo>
                    <a:pt x="1661" y="93"/>
                    <a:pt x="1357" y="1"/>
                    <a:pt x="10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4"/>
            <p:cNvSpPr/>
            <p:nvPr/>
          </p:nvSpPr>
          <p:spPr>
            <a:xfrm>
              <a:off x="6922191" y="1917918"/>
              <a:ext cx="50391" cy="75325"/>
            </a:xfrm>
            <a:custGeom>
              <a:avLst/>
              <a:gdLst/>
              <a:ahLst/>
              <a:cxnLst/>
              <a:rect l="l" t="t" r="r" b="b"/>
              <a:pathLst>
                <a:path w="2512" h="3755" extrusionOk="0">
                  <a:moveTo>
                    <a:pt x="1598" y="1"/>
                  </a:moveTo>
                  <a:cubicBezTo>
                    <a:pt x="889" y="1"/>
                    <a:pt x="0" y="302"/>
                    <a:pt x="19" y="1806"/>
                  </a:cubicBezTo>
                  <a:cubicBezTo>
                    <a:pt x="39" y="3454"/>
                    <a:pt x="1148" y="3754"/>
                    <a:pt x="1880" y="3754"/>
                  </a:cubicBezTo>
                  <a:cubicBezTo>
                    <a:pt x="2242" y="3754"/>
                    <a:pt x="2511" y="3681"/>
                    <a:pt x="2511" y="3661"/>
                  </a:cubicBezTo>
                  <a:cubicBezTo>
                    <a:pt x="2511" y="3600"/>
                    <a:pt x="2450" y="135"/>
                    <a:pt x="2450" y="135"/>
                  </a:cubicBezTo>
                  <a:cubicBezTo>
                    <a:pt x="2427" y="123"/>
                    <a:pt x="2049" y="1"/>
                    <a:pt x="159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4"/>
            <p:cNvSpPr/>
            <p:nvPr/>
          </p:nvSpPr>
          <p:spPr>
            <a:xfrm>
              <a:off x="6934749" y="1933425"/>
              <a:ext cx="22588" cy="43049"/>
            </a:xfrm>
            <a:custGeom>
              <a:avLst/>
              <a:gdLst/>
              <a:ahLst/>
              <a:cxnLst/>
              <a:rect l="l" t="t" r="r" b="b"/>
              <a:pathLst>
                <a:path w="1126" h="2146" extrusionOk="0">
                  <a:moveTo>
                    <a:pt x="609" y="0"/>
                  </a:moveTo>
                  <a:cubicBezTo>
                    <a:pt x="396" y="61"/>
                    <a:pt x="244" y="182"/>
                    <a:pt x="153" y="395"/>
                  </a:cubicBezTo>
                  <a:cubicBezTo>
                    <a:pt x="62" y="608"/>
                    <a:pt x="1" y="851"/>
                    <a:pt x="31" y="1064"/>
                  </a:cubicBezTo>
                  <a:cubicBezTo>
                    <a:pt x="1" y="1520"/>
                    <a:pt x="244" y="1945"/>
                    <a:pt x="669" y="2128"/>
                  </a:cubicBezTo>
                  <a:cubicBezTo>
                    <a:pt x="714" y="2139"/>
                    <a:pt x="758" y="2146"/>
                    <a:pt x="803" y="2146"/>
                  </a:cubicBezTo>
                  <a:cubicBezTo>
                    <a:pt x="880" y="2146"/>
                    <a:pt x="957" y="2125"/>
                    <a:pt x="1034" y="2067"/>
                  </a:cubicBezTo>
                  <a:cubicBezTo>
                    <a:pt x="1125" y="2037"/>
                    <a:pt x="1125" y="1976"/>
                    <a:pt x="1125" y="1976"/>
                  </a:cubicBezTo>
                  <a:lnTo>
                    <a:pt x="1125" y="1976"/>
                  </a:lnTo>
                  <a:cubicBezTo>
                    <a:pt x="1125" y="1976"/>
                    <a:pt x="1095" y="2006"/>
                    <a:pt x="1004" y="2037"/>
                  </a:cubicBezTo>
                  <a:cubicBezTo>
                    <a:pt x="958" y="2052"/>
                    <a:pt x="905" y="2059"/>
                    <a:pt x="852" y="2059"/>
                  </a:cubicBezTo>
                  <a:cubicBezTo>
                    <a:pt x="799" y="2059"/>
                    <a:pt x="745" y="2052"/>
                    <a:pt x="700" y="2037"/>
                  </a:cubicBezTo>
                  <a:cubicBezTo>
                    <a:pt x="365" y="1824"/>
                    <a:pt x="183" y="1459"/>
                    <a:pt x="183" y="1064"/>
                  </a:cubicBezTo>
                  <a:cubicBezTo>
                    <a:pt x="183" y="881"/>
                    <a:pt x="214" y="669"/>
                    <a:pt x="305" y="456"/>
                  </a:cubicBezTo>
                  <a:cubicBezTo>
                    <a:pt x="365" y="304"/>
                    <a:pt x="487" y="182"/>
                    <a:pt x="639" y="122"/>
                  </a:cubicBezTo>
                  <a:cubicBezTo>
                    <a:pt x="655" y="116"/>
                    <a:pt x="672" y="114"/>
                    <a:pt x="690" y="114"/>
                  </a:cubicBezTo>
                  <a:cubicBezTo>
                    <a:pt x="770" y="114"/>
                    <a:pt x="857" y="168"/>
                    <a:pt x="882" y="243"/>
                  </a:cubicBezTo>
                  <a:cubicBezTo>
                    <a:pt x="913" y="304"/>
                    <a:pt x="913" y="365"/>
                    <a:pt x="913" y="365"/>
                  </a:cubicBezTo>
                  <a:cubicBezTo>
                    <a:pt x="913" y="365"/>
                    <a:pt x="973" y="334"/>
                    <a:pt x="943" y="213"/>
                  </a:cubicBezTo>
                  <a:cubicBezTo>
                    <a:pt x="943" y="152"/>
                    <a:pt x="882" y="122"/>
                    <a:pt x="852" y="61"/>
                  </a:cubicBezTo>
                  <a:cubicBezTo>
                    <a:pt x="791" y="30"/>
                    <a:pt x="700" y="0"/>
                    <a:pt x="60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4"/>
            <p:cNvSpPr/>
            <p:nvPr/>
          </p:nvSpPr>
          <p:spPr>
            <a:xfrm>
              <a:off x="6939022" y="1984638"/>
              <a:ext cx="20140" cy="19579"/>
            </a:xfrm>
            <a:custGeom>
              <a:avLst/>
              <a:gdLst/>
              <a:ahLst/>
              <a:cxnLst/>
              <a:rect l="l" t="t" r="r" b="b"/>
              <a:pathLst>
                <a:path w="1004" h="976" extrusionOk="0">
                  <a:moveTo>
                    <a:pt x="639" y="0"/>
                  </a:moveTo>
                  <a:cubicBezTo>
                    <a:pt x="639" y="31"/>
                    <a:pt x="760" y="91"/>
                    <a:pt x="852" y="243"/>
                  </a:cubicBezTo>
                  <a:cubicBezTo>
                    <a:pt x="882" y="335"/>
                    <a:pt x="882" y="456"/>
                    <a:pt x="882" y="547"/>
                  </a:cubicBezTo>
                  <a:cubicBezTo>
                    <a:pt x="821" y="669"/>
                    <a:pt x="730" y="760"/>
                    <a:pt x="608" y="821"/>
                  </a:cubicBezTo>
                  <a:cubicBezTo>
                    <a:pt x="548" y="851"/>
                    <a:pt x="487" y="867"/>
                    <a:pt x="426" y="867"/>
                  </a:cubicBezTo>
                  <a:cubicBezTo>
                    <a:pt x="365" y="867"/>
                    <a:pt x="304" y="851"/>
                    <a:pt x="244" y="821"/>
                  </a:cubicBezTo>
                  <a:cubicBezTo>
                    <a:pt x="152" y="760"/>
                    <a:pt x="92" y="639"/>
                    <a:pt x="92" y="547"/>
                  </a:cubicBezTo>
                  <a:cubicBezTo>
                    <a:pt x="61" y="426"/>
                    <a:pt x="92" y="335"/>
                    <a:pt x="92" y="243"/>
                  </a:cubicBezTo>
                  <a:lnTo>
                    <a:pt x="92" y="243"/>
                  </a:lnTo>
                  <a:cubicBezTo>
                    <a:pt x="92" y="243"/>
                    <a:pt x="1" y="335"/>
                    <a:pt x="1" y="547"/>
                  </a:cubicBezTo>
                  <a:cubicBezTo>
                    <a:pt x="1" y="699"/>
                    <a:pt x="61" y="821"/>
                    <a:pt x="183" y="912"/>
                  </a:cubicBezTo>
                  <a:cubicBezTo>
                    <a:pt x="277" y="950"/>
                    <a:pt x="371" y="976"/>
                    <a:pt x="472" y="976"/>
                  </a:cubicBezTo>
                  <a:cubicBezTo>
                    <a:pt x="534" y="976"/>
                    <a:pt x="600" y="966"/>
                    <a:pt x="669" y="943"/>
                  </a:cubicBezTo>
                  <a:cubicBezTo>
                    <a:pt x="821" y="882"/>
                    <a:pt x="943" y="760"/>
                    <a:pt x="973" y="578"/>
                  </a:cubicBezTo>
                  <a:cubicBezTo>
                    <a:pt x="1004" y="456"/>
                    <a:pt x="973" y="304"/>
                    <a:pt x="912" y="213"/>
                  </a:cubicBezTo>
                  <a:cubicBezTo>
                    <a:pt x="791" y="31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4"/>
            <p:cNvSpPr/>
            <p:nvPr/>
          </p:nvSpPr>
          <p:spPr>
            <a:xfrm>
              <a:off x="7094509" y="1717938"/>
              <a:ext cx="150009" cy="149026"/>
            </a:xfrm>
            <a:custGeom>
              <a:avLst/>
              <a:gdLst/>
              <a:ahLst/>
              <a:cxnLst/>
              <a:rect l="l" t="t" r="r" b="b"/>
              <a:pathLst>
                <a:path w="7478" h="7429" extrusionOk="0">
                  <a:moveTo>
                    <a:pt x="1902" y="0"/>
                  </a:moveTo>
                  <a:cubicBezTo>
                    <a:pt x="1250" y="0"/>
                    <a:pt x="601" y="145"/>
                    <a:pt x="0" y="438"/>
                  </a:cubicBezTo>
                  <a:cubicBezTo>
                    <a:pt x="548" y="2201"/>
                    <a:pt x="1733" y="3660"/>
                    <a:pt x="3314" y="4602"/>
                  </a:cubicBezTo>
                  <a:cubicBezTo>
                    <a:pt x="3982" y="4997"/>
                    <a:pt x="4742" y="5271"/>
                    <a:pt x="5411" y="5666"/>
                  </a:cubicBezTo>
                  <a:cubicBezTo>
                    <a:pt x="6140" y="6000"/>
                    <a:pt x="6718" y="6578"/>
                    <a:pt x="7083" y="7277"/>
                  </a:cubicBezTo>
                  <a:lnTo>
                    <a:pt x="7447" y="7429"/>
                  </a:lnTo>
                  <a:cubicBezTo>
                    <a:pt x="7478" y="6061"/>
                    <a:pt x="7204" y="4693"/>
                    <a:pt x="6687" y="3447"/>
                  </a:cubicBezTo>
                  <a:cubicBezTo>
                    <a:pt x="6140" y="2170"/>
                    <a:pt x="5168" y="1137"/>
                    <a:pt x="3952" y="499"/>
                  </a:cubicBezTo>
                  <a:cubicBezTo>
                    <a:pt x="3306" y="168"/>
                    <a:pt x="2603" y="0"/>
                    <a:pt x="1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4"/>
            <p:cNvSpPr/>
            <p:nvPr/>
          </p:nvSpPr>
          <p:spPr>
            <a:xfrm>
              <a:off x="6907928" y="1724097"/>
              <a:ext cx="205495" cy="199296"/>
            </a:xfrm>
            <a:custGeom>
              <a:avLst/>
              <a:gdLst/>
              <a:ahLst/>
              <a:cxnLst/>
              <a:rect l="l" t="t" r="r" b="b"/>
              <a:pathLst>
                <a:path w="10244" h="9935" extrusionOk="0">
                  <a:moveTo>
                    <a:pt x="8350" y="0"/>
                  </a:moveTo>
                  <a:cubicBezTo>
                    <a:pt x="6280" y="0"/>
                    <a:pt x="3970" y="858"/>
                    <a:pt x="2614" y="2167"/>
                  </a:cubicBezTo>
                  <a:cubicBezTo>
                    <a:pt x="730" y="4022"/>
                    <a:pt x="0" y="6757"/>
                    <a:pt x="791" y="9280"/>
                  </a:cubicBezTo>
                  <a:cubicBezTo>
                    <a:pt x="821" y="9462"/>
                    <a:pt x="912" y="9614"/>
                    <a:pt x="1064" y="9736"/>
                  </a:cubicBezTo>
                  <a:cubicBezTo>
                    <a:pt x="1120" y="9768"/>
                    <a:pt x="1175" y="9779"/>
                    <a:pt x="1231" y="9779"/>
                  </a:cubicBezTo>
                  <a:cubicBezTo>
                    <a:pt x="1356" y="9779"/>
                    <a:pt x="1481" y="9723"/>
                    <a:pt x="1606" y="9723"/>
                  </a:cubicBezTo>
                  <a:cubicBezTo>
                    <a:pt x="1638" y="9723"/>
                    <a:pt x="1670" y="9727"/>
                    <a:pt x="1702" y="9736"/>
                  </a:cubicBezTo>
                  <a:cubicBezTo>
                    <a:pt x="2128" y="9873"/>
                    <a:pt x="2510" y="9935"/>
                    <a:pt x="2856" y="9935"/>
                  </a:cubicBezTo>
                  <a:cubicBezTo>
                    <a:pt x="4963" y="9935"/>
                    <a:pt x="5760" y="7659"/>
                    <a:pt x="6961" y="6301"/>
                  </a:cubicBezTo>
                  <a:cubicBezTo>
                    <a:pt x="8359" y="4690"/>
                    <a:pt x="9879" y="2380"/>
                    <a:pt x="10244" y="283"/>
                  </a:cubicBezTo>
                  <a:cubicBezTo>
                    <a:pt x="9664" y="90"/>
                    <a:pt x="9020" y="0"/>
                    <a:pt x="8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4"/>
            <p:cNvSpPr/>
            <p:nvPr/>
          </p:nvSpPr>
          <p:spPr>
            <a:xfrm>
              <a:off x="7198160" y="1743174"/>
              <a:ext cx="72577" cy="181362"/>
            </a:xfrm>
            <a:custGeom>
              <a:avLst/>
              <a:gdLst/>
              <a:ahLst/>
              <a:cxnLst/>
              <a:rect l="l" t="t" r="r" b="b"/>
              <a:pathLst>
                <a:path w="3618" h="9041" extrusionOk="0">
                  <a:moveTo>
                    <a:pt x="1" y="1"/>
                  </a:moveTo>
                  <a:cubicBezTo>
                    <a:pt x="92" y="92"/>
                    <a:pt x="213" y="213"/>
                    <a:pt x="305" y="305"/>
                  </a:cubicBezTo>
                  <a:cubicBezTo>
                    <a:pt x="487" y="517"/>
                    <a:pt x="761" y="791"/>
                    <a:pt x="1095" y="1186"/>
                  </a:cubicBezTo>
                  <a:cubicBezTo>
                    <a:pt x="1885" y="2189"/>
                    <a:pt x="2524" y="3314"/>
                    <a:pt x="2949" y="4560"/>
                  </a:cubicBezTo>
                  <a:cubicBezTo>
                    <a:pt x="3071" y="4894"/>
                    <a:pt x="3192" y="5259"/>
                    <a:pt x="3253" y="5593"/>
                  </a:cubicBezTo>
                  <a:cubicBezTo>
                    <a:pt x="3344" y="5928"/>
                    <a:pt x="3405" y="6262"/>
                    <a:pt x="3435" y="6596"/>
                  </a:cubicBezTo>
                  <a:cubicBezTo>
                    <a:pt x="3527" y="7174"/>
                    <a:pt x="3405" y="7751"/>
                    <a:pt x="3101" y="8238"/>
                  </a:cubicBezTo>
                  <a:cubicBezTo>
                    <a:pt x="2888" y="8572"/>
                    <a:pt x="2584" y="8815"/>
                    <a:pt x="2220" y="8937"/>
                  </a:cubicBezTo>
                  <a:cubicBezTo>
                    <a:pt x="2068" y="8998"/>
                    <a:pt x="1946" y="8998"/>
                    <a:pt x="1794" y="9028"/>
                  </a:cubicBezTo>
                  <a:cubicBezTo>
                    <a:pt x="1839" y="9037"/>
                    <a:pt x="1883" y="9041"/>
                    <a:pt x="1927" y="9041"/>
                  </a:cubicBezTo>
                  <a:cubicBezTo>
                    <a:pt x="2032" y="9041"/>
                    <a:pt x="2134" y="9019"/>
                    <a:pt x="2220" y="8998"/>
                  </a:cubicBezTo>
                  <a:cubicBezTo>
                    <a:pt x="2615" y="8876"/>
                    <a:pt x="2949" y="8633"/>
                    <a:pt x="3162" y="8299"/>
                  </a:cubicBezTo>
                  <a:cubicBezTo>
                    <a:pt x="3496" y="7782"/>
                    <a:pt x="3618" y="7174"/>
                    <a:pt x="3557" y="6596"/>
                  </a:cubicBezTo>
                  <a:cubicBezTo>
                    <a:pt x="3527" y="6262"/>
                    <a:pt x="3466" y="5897"/>
                    <a:pt x="3375" y="5563"/>
                  </a:cubicBezTo>
                  <a:cubicBezTo>
                    <a:pt x="3010" y="3922"/>
                    <a:pt x="2220" y="2402"/>
                    <a:pt x="1156" y="1125"/>
                  </a:cubicBezTo>
                  <a:cubicBezTo>
                    <a:pt x="913" y="821"/>
                    <a:pt x="639" y="548"/>
                    <a:pt x="335" y="274"/>
                  </a:cubicBezTo>
                  <a:lnTo>
                    <a:pt x="92" y="61"/>
                  </a:lnTo>
                  <a:cubicBezTo>
                    <a:pt x="32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4"/>
            <p:cNvSpPr/>
            <p:nvPr/>
          </p:nvSpPr>
          <p:spPr>
            <a:xfrm>
              <a:off x="6854869" y="2066344"/>
              <a:ext cx="102466" cy="90150"/>
            </a:xfrm>
            <a:custGeom>
              <a:avLst/>
              <a:gdLst/>
              <a:ahLst/>
              <a:cxnLst/>
              <a:rect l="l" t="t" r="r" b="b"/>
              <a:pathLst>
                <a:path w="5108" h="4494" extrusionOk="0">
                  <a:moveTo>
                    <a:pt x="2023" y="1208"/>
                  </a:moveTo>
                  <a:cubicBezTo>
                    <a:pt x="2058" y="1208"/>
                    <a:pt x="2093" y="1211"/>
                    <a:pt x="2129" y="1216"/>
                  </a:cubicBezTo>
                  <a:cubicBezTo>
                    <a:pt x="2554" y="1307"/>
                    <a:pt x="2919" y="1611"/>
                    <a:pt x="3071" y="2037"/>
                  </a:cubicBezTo>
                  <a:cubicBezTo>
                    <a:pt x="3137" y="2169"/>
                    <a:pt x="3183" y="2310"/>
                    <a:pt x="3211" y="2454"/>
                  </a:cubicBezTo>
                  <a:lnTo>
                    <a:pt x="3211" y="2454"/>
                  </a:lnTo>
                  <a:cubicBezTo>
                    <a:pt x="3014" y="2501"/>
                    <a:pt x="2811" y="2525"/>
                    <a:pt x="2603" y="2525"/>
                  </a:cubicBezTo>
                  <a:cubicBezTo>
                    <a:pt x="2567" y="2525"/>
                    <a:pt x="2530" y="2525"/>
                    <a:pt x="2493" y="2523"/>
                  </a:cubicBezTo>
                  <a:cubicBezTo>
                    <a:pt x="2311" y="2493"/>
                    <a:pt x="2098" y="2462"/>
                    <a:pt x="1916" y="2371"/>
                  </a:cubicBezTo>
                  <a:cubicBezTo>
                    <a:pt x="1733" y="2280"/>
                    <a:pt x="1581" y="2158"/>
                    <a:pt x="1490" y="1946"/>
                  </a:cubicBezTo>
                  <a:cubicBezTo>
                    <a:pt x="1399" y="1763"/>
                    <a:pt x="1430" y="1550"/>
                    <a:pt x="1551" y="1398"/>
                  </a:cubicBezTo>
                  <a:cubicBezTo>
                    <a:pt x="1678" y="1272"/>
                    <a:pt x="1847" y="1208"/>
                    <a:pt x="2023" y="1208"/>
                  </a:cubicBezTo>
                  <a:close/>
                  <a:moveTo>
                    <a:pt x="5107" y="0"/>
                  </a:moveTo>
                  <a:cubicBezTo>
                    <a:pt x="5077" y="183"/>
                    <a:pt x="5077" y="335"/>
                    <a:pt x="5047" y="517"/>
                  </a:cubicBezTo>
                  <a:cubicBezTo>
                    <a:pt x="4955" y="1003"/>
                    <a:pt x="4743" y="1429"/>
                    <a:pt x="4408" y="1794"/>
                  </a:cubicBezTo>
                  <a:cubicBezTo>
                    <a:pt x="4107" y="2095"/>
                    <a:pt x="3724" y="2315"/>
                    <a:pt x="3303" y="2431"/>
                  </a:cubicBezTo>
                  <a:lnTo>
                    <a:pt x="3303" y="2431"/>
                  </a:lnTo>
                  <a:cubicBezTo>
                    <a:pt x="3242" y="2059"/>
                    <a:pt x="3064" y="1704"/>
                    <a:pt x="2767" y="1429"/>
                  </a:cubicBezTo>
                  <a:cubicBezTo>
                    <a:pt x="2585" y="1246"/>
                    <a:pt x="2341" y="1125"/>
                    <a:pt x="2098" y="1094"/>
                  </a:cubicBezTo>
                  <a:cubicBezTo>
                    <a:pt x="2047" y="1082"/>
                    <a:pt x="1995" y="1076"/>
                    <a:pt x="1943" y="1076"/>
                  </a:cubicBezTo>
                  <a:cubicBezTo>
                    <a:pt x="1746" y="1076"/>
                    <a:pt x="1550" y="1163"/>
                    <a:pt x="1430" y="1307"/>
                  </a:cubicBezTo>
                  <a:cubicBezTo>
                    <a:pt x="1278" y="1520"/>
                    <a:pt x="1247" y="1794"/>
                    <a:pt x="1338" y="2006"/>
                  </a:cubicBezTo>
                  <a:cubicBezTo>
                    <a:pt x="1460" y="2219"/>
                    <a:pt x="1612" y="2402"/>
                    <a:pt x="1825" y="2493"/>
                  </a:cubicBezTo>
                  <a:cubicBezTo>
                    <a:pt x="2037" y="2553"/>
                    <a:pt x="2250" y="2614"/>
                    <a:pt x="2463" y="2614"/>
                  </a:cubicBezTo>
                  <a:cubicBezTo>
                    <a:pt x="2533" y="2620"/>
                    <a:pt x="2602" y="2623"/>
                    <a:pt x="2671" y="2623"/>
                  </a:cubicBezTo>
                  <a:cubicBezTo>
                    <a:pt x="2861" y="2623"/>
                    <a:pt x="3048" y="2602"/>
                    <a:pt x="3228" y="2561"/>
                  </a:cubicBezTo>
                  <a:lnTo>
                    <a:pt x="3228" y="2561"/>
                  </a:lnTo>
                  <a:cubicBezTo>
                    <a:pt x="3256" y="2780"/>
                    <a:pt x="3242" y="3006"/>
                    <a:pt x="3192" y="3222"/>
                  </a:cubicBezTo>
                  <a:cubicBezTo>
                    <a:pt x="3071" y="3587"/>
                    <a:pt x="2828" y="3891"/>
                    <a:pt x="2524" y="4104"/>
                  </a:cubicBezTo>
                  <a:cubicBezTo>
                    <a:pt x="2250" y="4286"/>
                    <a:pt x="1946" y="4408"/>
                    <a:pt x="1612" y="4408"/>
                  </a:cubicBezTo>
                  <a:cubicBezTo>
                    <a:pt x="1338" y="4408"/>
                    <a:pt x="1065" y="4347"/>
                    <a:pt x="822" y="4225"/>
                  </a:cubicBezTo>
                  <a:cubicBezTo>
                    <a:pt x="639" y="4134"/>
                    <a:pt x="487" y="3982"/>
                    <a:pt x="335" y="3830"/>
                  </a:cubicBezTo>
                  <a:cubicBezTo>
                    <a:pt x="214" y="3709"/>
                    <a:pt x="92" y="3587"/>
                    <a:pt x="1" y="3435"/>
                  </a:cubicBezTo>
                  <a:lnTo>
                    <a:pt x="1" y="3435"/>
                  </a:lnTo>
                  <a:cubicBezTo>
                    <a:pt x="1" y="3496"/>
                    <a:pt x="31" y="3526"/>
                    <a:pt x="62" y="3587"/>
                  </a:cubicBezTo>
                  <a:cubicBezTo>
                    <a:pt x="122" y="3678"/>
                    <a:pt x="183" y="3800"/>
                    <a:pt x="274" y="3891"/>
                  </a:cubicBezTo>
                  <a:cubicBezTo>
                    <a:pt x="426" y="4043"/>
                    <a:pt x="578" y="4195"/>
                    <a:pt x="761" y="4286"/>
                  </a:cubicBezTo>
                  <a:cubicBezTo>
                    <a:pt x="1023" y="4424"/>
                    <a:pt x="1311" y="4493"/>
                    <a:pt x="1595" y="4493"/>
                  </a:cubicBezTo>
                  <a:cubicBezTo>
                    <a:pt x="1936" y="4493"/>
                    <a:pt x="2272" y="4394"/>
                    <a:pt x="2554" y="4195"/>
                  </a:cubicBezTo>
                  <a:cubicBezTo>
                    <a:pt x="3122" y="3810"/>
                    <a:pt x="3381" y="3161"/>
                    <a:pt x="3317" y="2539"/>
                  </a:cubicBezTo>
                  <a:lnTo>
                    <a:pt x="3317" y="2539"/>
                  </a:lnTo>
                  <a:cubicBezTo>
                    <a:pt x="3750" y="2423"/>
                    <a:pt x="4140" y="2190"/>
                    <a:pt x="4439" y="1854"/>
                  </a:cubicBezTo>
                  <a:cubicBezTo>
                    <a:pt x="4773" y="1490"/>
                    <a:pt x="5016" y="1034"/>
                    <a:pt x="5077" y="517"/>
                  </a:cubicBezTo>
                  <a:cubicBezTo>
                    <a:pt x="5077" y="395"/>
                    <a:pt x="5107" y="274"/>
                    <a:pt x="5107" y="122"/>
                  </a:cubicBezTo>
                  <a:cubicBezTo>
                    <a:pt x="5107" y="91"/>
                    <a:pt x="5107" y="31"/>
                    <a:pt x="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4"/>
            <p:cNvSpPr/>
            <p:nvPr/>
          </p:nvSpPr>
          <p:spPr>
            <a:xfrm>
              <a:off x="6922552" y="2066344"/>
              <a:ext cx="47582" cy="112216"/>
            </a:xfrm>
            <a:custGeom>
              <a:avLst/>
              <a:gdLst/>
              <a:ahLst/>
              <a:cxnLst/>
              <a:rect l="l" t="t" r="r" b="b"/>
              <a:pathLst>
                <a:path w="2372" h="5594" extrusionOk="0">
                  <a:moveTo>
                    <a:pt x="1551" y="0"/>
                  </a:moveTo>
                  <a:cubicBezTo>
                    <a:pt x="1551" y="0"/>
                    <a:pt x="1703" y="335"/>
                    <a:pt x="1855" y="882"/>
                  </a:cubicBezTo>
                  <a:cubicBezTo>
                    <a:pt x="2220" y="2371"/>
                    <a:pt x="1794" y="3921"/>
                    <a:pt x="700" y="4985"/>
                  </a:cubicBezTo>
                  <a:cubicBezTo>
                    <a:pt x="305" y="5411"/>
                    <a:pt x="1" y="5593"/>
                    <a:pt x="1" y="5593"/>
                  </a:cubicBezTo>
                  <a:cubicBezTo>
                    <a:pt x="92" y="5563"/>
                    <a:pt x="153" y="5532"/>
                    <a:pt x="214" y="5471"/>
                  </a:cubicBezTo>
                  <a:cubicBezTo>
                    <a:pt x="426" y="5350"/>
                    <a:pt x="609" y="5198"/>
                    <a:pt x="761" y="5046"/>
                  </a:cubicBezTo>
                  <a:cubicBezTo>
                    <a:pt x="1916" y="3982"/>
                    <a:pt x="2372" y="2371"/>
                    <a:pt x="1946" y="882"/>
                  </a:cubicBezTo>
                  <a:cubicBezTo>
                    <a:pt x="1885" y="639"/>
                    <a:pt x="1794" y="426"/>
                    <a:pt x="1703" y="243"/>
                  </a:cubicBezTo>
                  <a:cubicBezTo>
                    <a:pt x="1673" y="152"/>
                    <a:pt x="1612" y="61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4"/>
            <p:cNvSpPr/>
            <p:nvPr/>
          </p:nvSpPr>
          <p:spPr>
            <a:xfrm>
              <a:off x="6895130" y="1712702"/>
              <a:ext cx="207922" cy="135987"/>
            </a:xfrm>
            <a:custGeom>
              <a:avLst/>
              <a:gdLst/>
              <a:ahLst/>
              <a:cxnLst/>
              <a:rect l="l" t="t" r="r" b="b"/>
              <a:pathLst>
                <a:path w="10365" h="6779" extrusionOk="0">
                  <a:moveTo>
                    <a:pt x="10364" y="1"/>
                  </a:moveTo>
                  <a:cubicBezTo>
                    <a:pt x="10359" y="6"/>
                    <a:pt x="10329" y="36"/>
                    <a:pt x="10274" y="91"/>
                  </a:cubicBezTo>
                  <a:lnTo>
                    <a:pt x="10031" y="334"/>
                  </a:lnTo>
                  <a:lnTo>
                    <a:pt x="9848" y="517"/>
                  </a:lnTo>
                  <a:cubicBezTo>
                    <a:pt x="9757" y="608"/>
                    <a:pt x="9696" y="669"/>
                    <a:pt x="9605" y="729"/>
                  </a:cubicBezTo>
                  <a:cubicBezTo>
                    <a:pt x="9423" y="912"/>
                    <a:pt x="9210" y="1064"/>
                    <a:pt x="9028" y="1216"/>
                  </a:cubicBezTo>
                  <a:lnTo>
                    <a:pt x="8663" y="1489"/>
                  </a:lnTo>
                  <a:lnTo>
                    <a:pt x="8298" y="1763"/>
                  </a:lnTo>
                  <a:cubicBezTo>
                    <a:pt x="8024" y="1945"/>
                    <a:pt x="7721" y="2128"/>
                    <a:pt x="7386" y="2310"/>
                  </a:cubicBezTo>
                  <a:cubicBezTo>
                    <a:pt x="6748" y="2675"/>
                    <a:pt x="6018" y="3039"/>
                    <a:pt x="5228" y="3404"/>
                  </a:cubicBezTo>
                  <a:cubicBezTo>
                    <a:pt x="4468" y="3799"/>
                    <a:pt x="3708" y="4134"/>
                    <a:pt x="3070" y="4498"/>
                  </a:cubicBezTo>
                  <a:cubicBezTo>
                    <a:pt x="2736" y="4681"/>
                    <a:pt x="2432" y="4863"/>
                    <a:pt x="2158" y="5045"/>
                  </a:cubicBezTo>
                  <a:cubicBezTo>
                    <a:pt x="2006" y="5137"/>
                    <a:pt x="1885" y="5228"/>
                    <a:pt x="1763" y="5289"/>
                  </a:cubicBezTo>
                  <a:lnTo>
                    <a:pt x="1368" y="5562"/>
                  </a:lnTo>
                  <a:cubicBezTo>
                    <a:pt x="1125" y="5714"/>
                    <a:pt x="942" y="5897"/>
                    <a:pt x="760" y="6049"/>
                  </a:cubicBezTo>
                  <a:cubicBezTo>
                    <a:pt x="699" y="6109"/>
                    <a:pt x="608" y="6170"/>
                    <a:pt x="547" y="6231"/>
                  </a:cubicBezTo>
                  <a:lnTo>
                    <a:pt x="365" y="6444"/>
                  </a:lnTo>
                  <a:cubicBezTo>
                    <a:pt x="243" y="6535"/>
                    <a:pt x="152" y="6626"/>
                    <a:pt x="91" y="6687"/>
                  </a:cubicBezTo>
                  <a:cubicBezTo>
                    <a:pt x="30" y="6748"/>
                    <a:pt x="0" y="6778"/>
                    <a:pt x="0" y="6778"/>
                  </a:cubicBezTo>
                  <a:cubicBezTo>
                    <a:pt x="0" y="6778"/>
                    <a:pt x="61" y="6778"/>
                    <a:pt x="122" y="6717"/>
                  </a:cubicBezTo>
                  <a:lnTo>
                    <a:pt x="395" y="6474"/>
                  </a:lnTo>
                  <a:lnTo>
                    <a:pt x="578" y="6292"/>
                  </a:lnTo>
                  <a:lnTo>
                    <a:pt x="821" y="6079"/>
                  </a:lnTo>
                  <a:cubicBezTo>
                    <a:pt x="1003" y="5957"/>
                    <a:pt x="1185" y="5775"/>
                    <a:pt x="1429" y="5623"/>
                  </a:cubicBezTo>
                  <a:lnTo>
                    <a:pt x="1793" y="5380"/>
                  </a:lnTo>
                  <a:lnTo>
                    <a:pt x="2219" y="5137"/>
                  </a:lnTo>
                  <a:cubicBezTo>
                    <a:pt x="2492" y="4954"/>
                    <a:pt x="2796" y="4772"/>
                    <a:pt x="3131" y="4590"/>
                  </a:cubicBezTo>
                  <a:cubicBezTo>
                    <a:pt x="3769" y="4255"/>
                    <a:pt x="4529" y="3890"/>
                    <a:pt x="5289" y="3526"/>
                  </a:cubicBezTo>
                  <a:cubicBezTo>
                    <a:pt x="6079" y="3161"/>
                    <a:pt x="6809" y="2766"/>
                    <a:pt x="7447" y="2401"/>
                  </a:cubicBezTo>
                  <a:cubicBezTo>
                    <a:pt x="7781" y="2219"/>
                    <a:pt x="8085" y="2036"/>
                    <a:pt x="8359" y="1854"/>
                  </a:cubicBezTo>
                  <a:cubicBezTo>
                    <a:pt x="8480" y="1732"/>
                    <a:pt x="8632" y="1672"/>
                    <a:pt x="8724" y="1580"/>
                  </a:cubicBezTo>
                  <a:lnTo>
                    <a:pt x="9088" y="1276"/>
                  </a:lnTo>
                  <a:cubicBezTo>
                    <a:pt x="9271" y="1124"/>
                    <a:pt x="9483" y="972"/>
                    <a:pt x="9635" y="790"/>
                  </a:cubicBezTo>
                  <a:cubicBezTo>
                    <a:pt x="9727" y="699"/>
                    <a:pt x="9818" y="638"/>
                    <a:pt x="9879" y="577"/>
                  </a:cubicBezTo>
                  <a:lnTo>
                    <a:pt x="10061" y="365"/>
                  </a:lnTo>
                  <a:cubicBezTo>
                    <a:pt x="10152" y="273"/>
                    <a:pt x="10213" y="182"/>
                    <a:pt x="10304" y="91"/>
                  </a:cubicBezTo>
                  <a:cubicBezTo>
                    <a:pt x="10304" y="61"/>
                    <a:pt x="10334" y="31"/>
                    <a:pt x="103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4"/>
            <p:cNvSpPr/>
            <p:nvPr/>
          </p:nvSpPr>
          <p:spPr>
            <a:xfrm>
              <a:off x="7103656" y="1713304"/>
              <a:ext cx="139036" cy="145134"/>
            </a:xfrm>
            <a:custGeom>
              <a:avLst/>
              <a:gdLst/>
              <a:ahLst/>
              <a:cxnLst/>
              <a:rect l="l" t="t" r="r" b="b"/>
              <a:pathLst>
                <a:path w="6931" h="7235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122"/>
                    <a:pt x="183" y="213"/>
                    <a:pt x="304" y="304"/>
                  </a:cubicBezTo>
                  <a:cubicBezTo>
                    <a:pt x="517" y="487"/>
                    <a:pt x="791" y="730"/>
                    <a:pt x="1186" y="1034"/>
                  </a:cubicBezTo>
                  <a:cubicBezTo>
                    <a:pt x="2189" y="1794"/>
                    <a:pt x="3222" y="2462"/>
                    <a:pt x="4347" y="3070"/>
                  </a:cubicBezTo>
                  <a:cubicBezTo>
                    <a:pt x="4924" y="3374"/>
                    <a:pt x="5472" y="3769"/>
                    <a:pt x="5928" y="4286"/>
                  </a:cubicBezTo>
                  <a:cubicBezTo>
                    <a:pt x="6292" y="4681"/>
                    <a:pt x="6566" y="5167"/>
                    <a:pt x="6687" y="5715"/>
                  </a:cubicBezTo>
                  <a:cubicBezTo>
                    <a:pt x="6809" y="6201"/>
                    <a:pt x="6839" y="6718"/>
                    <a:pt x="6779" y="7234"/>
                  </a:cubicBezTo>
                  <a:cubicBezTo>
                    <a:pt x="6839" y="7113"/>
                    <a:pt x="6870" y="6961"/>
                    <a:pt x="6900" y="6809"/>
                  </a:cubicBezTo>
                  <a:cubicBezTo>
                    <a:pt x="6931" y="6444"/>
                    <a:pt x="6931" y="6049"/>
                    <a:pt x="6839" y="5684"/>
                  </a:cubicBezTo>
                  <a:cubicBezTo>
                    <a:pt x="6718" y="5107"/>
                    <a:pt x="6444" y="4590"/>
                    <a:pt x="6079" y="4164"/>
                  </a:cubicBezTo>
                  <a:cubicBezTo>
                    <a:pt x="5624" y="3648"/>
                    <a:pt x="5046" y="3222"/>
                    <a:pt x="4438" y="2888"/>
                  </a:cubicBezTo>
                  <a:cubicBezTo>
                    <a:pt x="3344" y="2310"/>
                    <a:pt x="2280" y="1642"/>
                    <a:pt x="1277" y="912"/>
                  </a:cubicBezTo>
                  <a:cubicBezTo>
                    <a:pt x="882" y="639"/>
                    <a:pt x="578" y="395"/>
                    <a:pt x="365" y="243"/>
                  </a:cubicBezTo>
                  <a:cubicBezTo>
                    <a:pt x="244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4"/>
            <p:cNvSpPr/>
            <p:nvPr/>
          </p:nvSpPr>
          <p:spPr>
            <a:xfrm>
              <a:off x="6876835" y="1712081"/>
              <a:ext cx="226217" cy="230489"/>
            </a:xfrm>
            <a:custGeom>
              <a:avLst/>
              <a:gdLst/>
              <a:ahLst/>
              <a:cxnLst/>
              <a:rect l="l" t="t" r="r" b="b"/>
              <a:pathLst>
                <a:path w="11277" h="11490" extrusionOk="0">
                  <a:moveTo>
                    <a:pt x="11155" y="0"/>
                  </a:moveTo>
                  <a:lnTo>
                    <a:pt x="11155" y="0"/>
                  </a:lnTo>
                  <a:cubicBezTo>
                    <a:pt x="11216" y="213"/>
                    <a:pt x="11216" y="456"/>
                    <a:pt x="11186" y="669"/>
                  </a:cubicBezTo>
                  <a:cubicBezTo>
                    <a:pt x="11155" y="912"/>
                    <a:pt x="11064" y="1155"/>
                    <a:pt x="10943" y="1399"/>
                  </a:cubicBezTo>
                  <a:cubicBezTo>
                    <a:pt x="10760" y="1703"/>
                    <a:pt x="10578" y="1976"/>
                    <a:pt x="10365" y="2250"/>
                  </a:cubicBezTo>
                  <a:cubicBezTo>
                    <a:pt x="9879" y="2888"/>
                    <a:pt x="9332" y="3648"/>
                    <a:pt x="8693" y="4408"/>
                  </a:cubicBezTo>
                  <a:cubicBezTo>
                    <a:pt x="7964" y="5228"/>
                    <a:pt x="7143" y="5988"/>
                    <a:pt x="6231" y="6627"/>
                  </a:cubicBezTo>
                  <a:cubicBezTo>
                    <a:pt x="5745" y="6931"/>
                    <a:pt x="5259" y="7174"/>
                    <a:pt x="4711" y="7387"/>
                  </a:cubicBezTo>
                  <a:cubicBezTo>
                    <a:pt x="4195" y="7569"/>
                    <a:pt x="3678" y="7721"/>
                    <a:pt x="3192" y="7873"/>
                  </a:cubicBezTo>
                  <a:cubicBezTo>
                    <a:pt x="2310" y="8086"/>
                    <a:pt x="1459" y="8542"/>
                    <a:pt x="790" y="9149"/>
                  </a:cubicBezTo>
                  <a:cubicBezTo>
                    <a:pt x="335" y="9605"/>
                    <a:pt x="61" y="10183"/>
                    <a:pt x="31" y="10821"/>
                  </a:cubicBezTo>
                  <a:cubicBezTo>
                    <a:pt x="0" y="11004"/>
                    <a:pt x="31" y="11156"/>
                    <a:pt x="61" y="11338"/>
                  </a:cubicBezTo>
                  <a:cubicBezTo>
                    <a:pt x="91" y="11399"/>
                    <a:pt x="91" y="11460"/>
                    <a:pt x="122" y="11490"/>
                  </a:cubicBezTo>
                  <a:cubicBezTo>
                    <a:pt x="91" y="11277"/>
                    <a:pt x="91" y="11064"/>
                    <a:pt x="91" y="10852"/>
                  </a:cubicBezTo>
                  <a:cubicBezTo>
                    <a:pt x="183" y="10244"/>
                    <a:pt x="456" y="9697"/>
                    <a:pt x="882" y="9271"/>
                  </a:cubicBezTo>
                  <a:cubicBezTo>
                    <a:pt x="1581" y="8694"/>
                    <a:pt x="2401" y="8268"/>
                    <a:pt x="3252" y="8055"/>
                  </a:cubicBezTo>
                  <a:cubicBezTo>
                    <a:pt x="3739" y="7903"/>
                    <a:pt x="4256" y="7751"/>
                    <a:pt x="4772" y="7569"/>
                  </a:cubicBezTo>
                  <a:cubicBezTo>
                    <a:pt x="5319" y="7356"/>
                    <a:pt x="5867" y="7113"/>
                    <a:pt x="6353" y="6779"/>
                  </a:cubicBezTo>
                  <a:cubicBezTo>
                    <a:pt x="7265" y="6140"/>
                    <a:pt x="8116" y="5380"/>
                    <a:pt x="8815" y="4499"/>
                  </a:cubicBezTo>
                  <a:cubicBezTo>
                    <a:pt x="9484" y="3709"/>
                    <a:pt x="10000" y="2949"/>
                    <a:pt x="10456" y="2310"/>
                  </a:cubicBezTo>
                  <a:cubicBezTo>
                    <a:pt x="10669" y="2037"/>
                    <a:pt x="10851" y="1733"/>
                    <a:pt x="11034" y="1429"/>
                  </a:cubicBezTo>
                  <a:cubicBezTo>
                    <a:pt x="11155" y="1186"/>
                    <a:pt x="11247" y="943"/>
                    <a:pt x="11277" y="669"/>
                  </a:cubicBezTo>
                  <a:cubicBezTo>
                    <a:pt x="11277" y="517"/>
                    <a:pt x="11277" y="335"/>
                    <a:pt x="11247" y="183"/>
                  </a:cubicBezTo>
                  <a:cubicBezTo>
                    <a:pt x="11216" y="122"/>
                    <a:pt x="11216" y="61"/>
                    <a:pt x="111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4"/>
            <p:cNvSpPr/>
            <p:nvPr/>
          </p:nvSpPr>
          <p:spPr>
            <a:xfrm>
              <a:off x="6798580" y="2178400"/>
              <a:ext cx="497147" cy="672070"/>
            </a:xfrm>
            <a:custGeom>
              <a:avLst/>
              <a:gdLst/>
              <a:ahLst/>
              <a:cxnLst/>
              <a:rect l="l" t="t" r="r" b="b"/>
              <a:pathLst>
                <a:path w="24783" h="33503" extrusionOk="0">
                  <a:moveTo>
                    <a:pt x="8331" y="1"/>
                  </a:moveTo>
                  <a:cubicBezTo>
                    <a:pt x="6557" y="1"/>
                    <a:pt x="4279" y="1182"/>
                    <a:pt x="3232" y="1557"/>
                  </a:cubicBezTo>
                  <a:cubicBezTo>
                    <a:pt x="764" y="2469"/>
                    <a:pt x="1" y="6176"/>
                    <a:pt x="128" y="6176"/>
                  </a:cubicBezTo>
                  <a:cubicBezTo>
                    <a:pt x="144" y="6176"/>
                    <a:pt x="177" y="6111"/>
                    <a:pt x="223" y="5965"/>
                  </a:cubicBezTo>
                  <a:lnTo>
                    <a:pt x="6485" y="26998"/>
                  </a:lnTo>
                  <a:lnTo>
                    <a:pt x="6272" y="29065"/>
                  </a:lnTo>
                  <a:cubicBezTo>
                    <a:pt x="6150" y="30159"/>
                    <a:pt x="6971" y="31163"/>
                    <a:pt x="8856" y="31558"/>
                  </a:cubicBezTo>
                  <a:lnTo>
                    <a:pt x="23598" y="33503"/>
                  </a:lnTo>
                  <a:cubicBezTo>
                    <a:pt x="24054" y="33503"/>
                    <a:pt x="24753" y="32470"/>
                    <a:pt x="24570" y="31436"/>
                  </a:cubicBezTo>
                  <a:lnTo>
                    <a:pt x="23294" y="22105"/>
                  </a:lnTo>
                  <a:cubicBezTo>
                    <a:pt x="23294" y="22105"/>
                    <a:pt x="24783" y="18609"/>
                    <a:pt x="24479" y="15874"/>
                  </a:cubicBezTo>
                  <a:cubicBezTo>
                    <a:pt x="24236" y="13776"/>
                    <a:pt x="19008" y="3351"/>
                    <a:pt x="19008" y="3351"/>
                  </a:cubicBezTo>
                  <a:lnTo>
                    <a:pt x="17488" y="2013"/>
                  </a:lnTo>
                  <a:lnTo>
                    <a:pt x="18673" y="10554"/>
                  </a:lnTo>
                  <a:lnTo>
                    <a:pt x="9008" y="68"/>
                  </a:lnTo>
                  <a:cubicBezTo>
                    <a:pt x="8794" y="21"/>
                    <a:pt x="8567" y="1"/>
                    <a:pt x="8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4"/>
            <p:cNvSpPr/>
            <p:nvPr/>
          </p:nvSpPr>
          <p:spPr>
            <a:xfrm>
              <a:off x="7164017" y="2218159"/>
              <a:ext cx="437208" cy="391351"/>
            </a:xfrm>
            <a:custGeom>
              <a:avLst/>
              <a:gdLst/>
              <a:ahLst/>
              <a:cxnLst/>
              <a:rect l="l" t="t" r="r" b="b"/>
              <a:pathLst>
                <a:path w="21795" h="19509" extrusionOk="0">
                  <a:moveTo>
                    <a:pt x="18572" y="1"/>
                  </a:moveTo>
                  <a:lnTo>
                    <a:pt x="13527" y="700"/>
                  </a:lnTo>
                  <a:lnTo>
                    <a:pt x="14195" y="11946"/>
                  </a:lnTo>
                  <a:cubicBezTo>
                    <a:pt x="14195" y="11946"/>
                    <a:pt x="7569" y="7356"/>
                    <a:pt x="5107" y="5046"/>
                  </a:cubicBezTo>
                  <a:cubicBezTo>
                    <a:pt x="2615" y="2767"/>
                    <a:pt x="1" y="731"/>
                    <a:pt x="1" y="730"/>
                  </a:cubicBezTo>
                  <a:lnTo>
                    <a:pt x="1" y="730"/>
                  </a:lnTo>
                  <a:lnTo>
                    <a:pt x="5411" y="16354"/>
                  </a:lnTo>
                  <a:cubicBezTo>
                    <a:pt x="5411" y="16354"/>
                    <a:pt x="6840" y="17083"/>
                    <a:pt x="11976" y="18755"/>
                  </a:cubicBezTo>
                  <a:cubicBezTo>
                    <a:pt x="13573" y="19262"/>
                    <a:pt x="14825" y="19508"/>
                    <a:pt x="15837" y="19508"/>
                  </a:cubicBezTo>
                  <a:cubicBezTo>
                    <a:pt x="18102" y="19508"/>
                    <a:pt x="19173" y="18278"/>
                    <a:pt x="20244" y="15989"/>
                  </a:cubicBezTo>
                  <a:cubicBezTo>
                    <a:pt x="21794" y="12676"/>
                    <a:pt x="18572" y="1"/>
                    <a:pt x="1857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4"/>
            <p:cNvSpPr/>
            <p:nvPr/>
          </p:nvSpPr>
          <p:spPr>
            <a:xfrm>
              <a:off x="7190236" y="2261449"/>
              <a:ext cx="104292" cy="346958"/>
            </a:xfrm>
            <a:custGeom>
              <a:avLst/>
              <a:gdLst/>
              <a:ahLst/>
              <a:cxnLst/>
              <a:rect l="l" t="t" r="r" b="b"/>
              <a:pathLst>
                <a:path w="5199" h="17296" extrusionOk="0">
                  <a:moveTo>
                    <a:pt x="1" y="1"/>
                  </a:moveTo>
                  <a:cubicBezTo>
                    <a:pt x="31" y="62"/>
                    <a:pt x="61" y="122"/>
                    <a:pt x="92" y="153"/>
                  </a:cubicBezTo>
                  <a:lnTo>
                    <a:pt x="365" y="639"/>
                  </a:lnTo>
                  <a:lnTo>
                    <a:pt x="1399" y="2341"/>
                  </a:lnTo>
                  <a:cubicBezTo>
                    <a:pt x="2523" y="4195"/>
                    <a:pt x="3466" y="6202"/>
                    <a:pt x="4165" y="8268"/>
                  </a:cubicBezTo>
                  <a:cubicBezTo>
                    <a:pt x="4864" y="10335"/>
                    <a:pt x="5046" y="12554"/>
                    <a:pt x="4681" y="14712"/>
                  </a:cubicBezTo>
                  <a:cubicBezTo>
                    <a:pt x="4560" y="15381"/>
                    <a:pt x="4378" y="15989"/>
                    <a:pt x="4104" y="16627"/>
                  </a:cubicBezTo>
                  <a:cubicBezTo>
                    <a:pt x="3952" y="17053"/>
                    <a:pt x="3830" y="17296"/>
                    <a:pt x="3830" y="17296"/>
                  </a:cubicBezTo>
                  <a:cubicBezTo>
                    <a:pt x="3861" y="17296"/>
                    <a:pt x="3891" y="17235"/>
                    <a:pt x="3952" y="17144"/>
                  </a:cubicBezTo>
                  <a:cubicBezTo>
                    <a:pt x="3982" y="17022"/>
                    <a:pt x="4104" y="16870"/>
                    <a:pt x="4195" y="16658"/>
                  </a:cubicBezTo>
                  <a:cubicBezTo>
                    <a:pt x="4469" y="16050"/>
                    <a:pt x="4681" y="15411"/>
                    <a:pt x="4803" y="14743"/>
                  </a:cubicBezTo>
                  <a:cubicBezTo>
                    <a:pt x="5198" y="12554"/>
                    <a:pt x="5046" y="10305"/>
                    <a:pt x="4378" y="8208"/>
                  </a:cubicBezTo>
                  <a:cubicBezTo>
                    <a:pt x="3648" y="6110"/>
                    <a:pt x="2706" y="4135"/>
                    <a:pt x="1490" y="2281"/>
                  </a:cubicBezTo>
                  <a:cubicBezTo>
                    <a:pt x="1064" y="1581"/>
                    <a:pt x="700" y="973"/>
                    <a:pt x="426" y="609"/>
                  </a:cubicBezTo>
                  <a:lnTo>
                    <a:pt x="122" y="153"/>
                  </a:lnTo>
                  <a:cubicBezTo>
                    <a:pt x="61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4"/>
            <p:cNvSpPr/>
            <p:nvPr/>
          </p:nvSpPr>
          <p:spPr>
            <a:xfrm>
              <a:off x="6894508" y="2353866"/>
              <a:ext cx="118916" cy="451490"/>
            </a:xfrm>
            <a:custGeom>
              <a:avLst/>
              <a:gdLst/>
              <a:ahLst/>
              <a:cxnLst/>
              <a:rect l="l" t="t" r="r" b="b"/>
              <a:pathLst>
                <a:path w="5928" h="22507" extrusionOk="0">
                  <a:moveTo>
                    <a:pt x="4200" y="1"/>
                  </a:moveTo>
                  <a:cubicBezTo>
                    <a:pt x="3910" y="1"/>
                    <a:pt x="3622" y="150"/>
                    <a:pt x="3466" y="409"/>
                  </a:cubicBezTo>
                  <a:cubicBezTo>
                    <a:pt x="3253" y="683"/>
                    <a:pt x="2706" y="1078"/>
                    <a:pt x="2615" y="1382"/>
                  </a:cubicBezTo>
                  <a:cubicBezTo>
                    <a:pt x="1764" y="4756"/>
                    <a:pt x="1368" y="8069"/>
                    <a:pt x="517" y="11443"/>
                  </a:cubicBezTo>
                  <a:cubicBezTo>
                    <a:pt x="305" y="12355"/>
                    <a:pt x="1" y="12294"/>
                    <a:pt x="183" y="13206"/>
                  </a:cubicBezTo>
                  <a:cubicBezTo>
                    <a:pt x="487" y="14513"/>
                    <a:pt x="1703" y="18251"/>
                    <a:pt x="1703" y="18251"/>
                  </a:cubicBezTo>
                  <a:cubicBezTo>
                    <a:pt x="1703" y="18251"/>
                    <a:pt x="1551" y="19619"/>
                    <a:pt x="1490" y="20409"/>
                  </a:cubicBezTo>
                  <a:cubicBezTo>
                    <a:pt x="1429" y="21382"/>
                    <a:pt x="2068" y="22264"/>
                    <a:pt x="3010" y="22507"/>
                  </a:cubicBezTo>
                  <a:cubicBezTo>
                    <a:pt x="3861" y="21656"/>
                    <a:pt x="4013" y="20379"/>
                    <a:pt x="4134" y="19163"/>
                  </a:cubicBezTo>
                  <a:cubicBezTo>
                    <a:pt x="4560" y="15394"/>
                    <a:pt x="4986" y="11625"/>
                    <a:pt x="5411" y="7826"/>
                  </a:cubicBezTo>
                  <a:cubicBezTo>
                    <a:pt x="5654" y="5485"/>
                    <a:pt x="5928" y="2993"/>
                    <a:pt x="5016" y="804"/>
                  </a:cubicBezTo>
                  <a:cubicBezTo>
                    <a:pt x="4925" y="470"/>
                    <a:pt x="4682" y="166"/>
                    <a:pt x="4347" y="14"/>
                  </a:cubicBezTo>
                  <a:cubicBezTo>
                    <a:pt x="4298" y="5"/>
                    <a:pt x="4249" y="1"/>
                    <a:pt x="42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4"/>
            <p:cNvSpPr/>
            <p:nvPr/>
          </p:nvSpPr>
          <p:spPr>
            <a:xfrm>
              <a:off x="7225000" y="2312683"/>
              <a:ext cx="179878" cy="281703"/>
            </a:xfrm>
            <a:custGeom>
              <a:avLst/>
              <a:gdLst/>
              <a:ahLst/>
              <a:cxnLst/>
              <a:rect l="l" t="t" r="r" b="b"/>
              <a:pathLst>
                <a:path w="8967" h="14043" extrusionOk="0">
                  <a:moveTo>
                    <a:pt x="0" y="0"/>
                  </a:moveTo>
                  <a:cubicBezTo>
                    <a:pt x="3313" y="5623"/>
                    <a:pt x="2918" y="7295"/>
                    <a:pt x="3161" y="8632"/>
                  </a:cubicBezTo>
                  <a:cubicBezTo>
                    <a:pt x="3283" y="9727"/>
                    <a:pt x="3252" y="10851"/>
                    <a:pt x="3040" y="11946"/>
                  </a:cubicBezTo>
                  <a:lnTo>
                    <a:pt x="8967" y="14043"/>
                  </a:lnTo>
                  <a:cubicBezTo>
                    <a:pt x="7477" y="8541"/>
                    <a:pt x="4012" y="40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4"/>
            <p:cNvSpPr/>
            <p:nvPr/>
          </p:nvSpPr>
          <p:spPr>
            <a:xfrm>
              <a:off x="7081088" y="2504719"/>
              <a:ext cx="122587" cy="93941"/>
            </a:xfrm>
            <a:custGeom>
              <a:avLst/>
              <a:gdLst/>
              <a:ahLst/>
              <a:cxnLst/>
              <a:rect l="l" t="t" r="r" b="b"/>
              <a:pathLst>
                <a:path w="6111" h="4683" extrusionOk="0">
                  <a:moveTo>
                    <a:pt x="6107" y="0"/>
                  </a:moveTo>
                  <a:cubicBezTo>
                    <a:pt x="6070" y="0"/>
                    <a:pt x="5916" y="447"/>
                    <a:pt x="5563" y="1066"/>
                  </a:cubicBezTo>
                  <a:cubicBezTo>
                    <a:pt x="5350" y="1430"/>
                    <a:pt x="5107" y="1765"/>
                    <a:pt x="4834" y="2099"/>
                  </a:cubicBezTo>
                  <a:cubicBezTo>
                    <a:pt x="4499" y="2494"/>
                    <a:pt x="4104" y="2859"/>
                    <a:pt x="3709" y="3193"/>
                  </a:cubicBezTo>
                  <a:cubicBezTo>
                    <a:pt x="3283" y="3497"/>
                    <a:pt x="2828" y="3771"/>
                    <a:pt x="2372" y="3983"/>
                  </a:cubicBezTo>
                  <a:cubicBezTo>
                    <a:pt x="1976" y="4166"/>
                    <a:pt x="1551" y="4318"/>
                    <a:pt x="1156" y="4439"/>
                  </a:cubicBezTo>
                  <a:cubicBezTo>
                    <a:pt x="457" y="4622"/>
                    <a:pt x="1" y="4652"/>
                    <a:pt x="1" y="4683"/>
                  </a:cubicBezTo>
                  <a:lnTo>
                    <a:pt x="305" y="4683"/>
                  </a:lnTo>
                  <a:cubicBezTo>
                    <a:pt x="609" y="4652"/>
                    <a:pt x="913" y="4622"/>
                    <a:pt x="1186" y="4561"/>
                  </a:cubicBezTo>
                  <a:cubicBezTo>
                    <a:pt x="1612" y="4470"/>
                    <a:pt x="2037" y="4318"/>
                    <a:pt x="2432" y="4166"/>
                  </a:cubicBezTo>
                  <a:cubicBezTo>
                    <a:pt x="3405" y="3710"/>
                    <a:pt x="4287" y="3041"/>
                    <a:pt x="4955" y="2221"/>
                  </a:cubicBezTo>
                  <a:cubicBezTo>
                    <a:pt x="5259" y="1886"/>
                    <a:pt x="5502" y="1521"/>
                    <a:pt x="5685" y="1126"/>
                  </a:cubicBezTo>
                  <a:cubicBezTo>
                    <a:pt x="5776" y="974"/>
                    <a:pt x="5837" y="822"/>
                    <a:pt x="5897" y="670"/>
                  </a:cubicBezTo>
                  <a:cubicBezTo>
                    <a:pt x="5958" y="549"/>
                    <a:pt x="5989" y="427"/>
                    <a:pt x="6019" y="306"/>
                  </a:cubicBezTo>
                  <a:cubicBezTo>
                    <a:pt x="6110" y="123"/>
                    <a:pt x="6110" y="2"/>
                    <a:pt x="6110" y="2"/>
                  </a:cubicBezTo>
                  <a:cubicBezTo>
                    <a:pt x="6109" y="1"/>
                    <a:pt x="6108" y="0"/>
                    <a:pt x="6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4"/>
            <p:cNvSpPr/>
            <p:nvPr/>
          </p:nvSpPr>
          <p:spPr>
            <a:xfrm>
              <a:off x="7211580" y="2708390"/>
              <a:ext cx="66479" cy="108003"/>
            </a:xfrm>
            <a:custGeom>
              <a:avLst/>
              <a:gdLst/>
              <a:ahLst/>
              <a:cxnLst/>
              <a:rect l="l" t="t" r="r" b="b"/>
              <a:pathLst>
                <a:path w="3314" h="5384" extrusionOk="0">
                  <a:moveTo>
                    <a:pt x="3283" y="1"/>
                  </a:moveTo>
                  <a:cubicBezTo>
                    <a:pt x="2128" y="1034"/>
                    <a:pt x="1155" y="2250"/>
                    <a:pt x="426" y="3618"/>
                  </a:cubicBezTo>
                  <a:cubicBezTo>
                    <a:pt x="152" y="4013"/>
                    <a:pt x="0" y="4530"/>
                    <a:pt x="31" y="5016"/>
                  </a:cubicBezTo>
                  <a:cubicBezTo>
                    <a:pt x="31" y="5187"/>
                    <a:pt x="137" y="5384"/>
                    <a:pt x="300" y="5384"/>
                  </a:cubicBezTo>
                  <a:cubicBezTo>
                    <a:pt x="311" y="5384"/>
                    <a:pt x="323" y="5383"/>
                    <a:pt x="335" y="5381"/>
                  </a:cubicBezTo>
                  <a:cubicBezTo>
                    <a:pt x="426" y="5381"/>
                    <a:pt x="487" y="5259"/>
                    <a:pt x="548" y="5168"/>
                  </a:cubicBezTo>
                  <a:cubicBezTo>
                    <a:pt x="1490" y="3466"/>
                    <a:pt x="2371" y="2037"/>
                    <a:pt x="3314" y="335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4"/>
            <p:cNvSpPr/>
            <p:nvPr/>
          </p:nvSpPr>
          <p:spPr>
            <a:xfrm>
              <a:off x="7164017" y="2672402"/>
              <a:ext cx="111594" cy="27703"/>
            </a:xfrm>
            <a:custGeom>
              <a:avLst/>
              <a:gdLst/>
              <a:ahLst/>
              <a:cxnLst/>
              <a:rect l="l" t="t" r="r" b="b"/>
              <a:pathLst>
                <a:path w="5563" h="1381" extrusionOk="0">
                  <a:moveTo>
                    <a:pt x="1678" y="1"/>
                  </a:moveTo>
                  <a:cubicBezTo>
                    <a:pt x="1101" y="1"/>
                    <a:pt x="527" y="110"/>
                    <a:pt x="1" y="336"/>
                  </a:cubicBezTo>
                  <a:cubicBezTo>
                    <a:pt x="730" y="944"/>
                    <a:pt x="1611" y="1308"/>
                    <a:pt x="2554" y="1369"/>
                  </a:cubicBezTo>
                  <a:cubicBezTo>
                    <a:pt x="2791" y="1376"/>
                    <a:pt x="3027" y="1380"/>
                    <a:pt x="3264" y="1380"/>
                  </a:cubicBezTo>
                  <a:cubicBezTo>
                    <a:pt x="4030" y="1380"/>
                    <a:pt x="4797" y="1341"/>
                    <a:pt x="5563" y="1248"/>
                  </a:cubicBezTo>
                  <a:lnTo>
                    <a:pt x="5563" y="1065"/>
                  </a:lnTo>
                  <a:cubicBezTo>
                    <a:pt x="4651" y="670"/>
                    <a:pt x="3709" y="336"/>
                    <a:pt x="2736" y="123"/>
                  </a:cubicBezTo>
                  <a:cubicBezTo>
                    <a:pt x="2389" y="42"/>
                    <a:pt x="2033" y="1"/>
                    <a:pt x="16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4"/>
            <p:cNvSpPr/>
            <p:nvPr/>
          </p:nvSpPr>
          <p:spPr>
            <a:xfrm>
              <a:off x="7196936" y="2598420"/>
              <a:ext cx="76850" cy="82547"/>
            </a:xfrm>
            <a:custGeom>
              <a:avLst/>
              <a:gdLst/>
              <a:ahLst/>
              <a:cxnLst/>
              <a:rect l="l" t="t" r="r" b="b"/>
              <a:pathLst>
                <a:path w="3831" h="4115" extrusionOk="0">
                  <a:moveTo>
                    <a:pt x="392" y="0"/>
                  </a:moveTo>
                  <a:cubicBezTo>
                    <a:pt x="293" y="0"/>
                    <a:pt x="191" y="34"/>
                    <a:pt x="122" y="103"/>
                  </a:cubicBezTo>
                  <a:cubicBezTo>
                    <a:pt x="31" y="255"/>
                    <a:pt x="1" y="407"/>
                    <a:pt x="62" y="559"/>
                  </a:cubicBezTo>
                  <a:cubicBezTo>
                    <a:pt x="244" y="1015"/>
                    <a:pt x="578" y="1440"/>
                    <a:pt x="1004" y="1714"/>
                  </a:cubicBezTo>
                  <a:cubicBezTo>
                    <a:pt x="1916" y="2474"/>
                    <a:pt x="2888" y="3325"/>
                    <a:pt x="3831" y="4115"/>
                  </a:cubicBezTo>
                  <a:lnTo>
                    <a:pt x="3192" y="2960"/>
                  </a:lnTo>
                  <a:cubicBezTo>
                    <a:pt x="2554" y="1927"/>
                    <a:pt x="1794" y="1015"/>
                    <a:pt x="882" y="224"/>
                  </a:cubicBezTo>
                  <a:cubicBezTo>
                    <a:pt x="761" y="133"/>
                    <a:pt x="639" y="42"/>
                    <a:pt x="487" y="12"/>
                  </a:cubicBezTo>
                  <a:cubicBezTo>
                    <a:pt x="457" y="4"/>
                    <a:pt x="425" y="0"/>
                    <a:pt x="3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4"/>
            <p:cNvSpPr/>
            <p:nvPr/>
          </p:nvSpPr>
          <p:spPr>
            <a:xfrm>
              <a:off x="6999383" y="2535230"/>
              <a:ext cx="88445" cy="63430"/>
            </a:xfrm>
            <a:custGeom>
              <a:avLst/>
              <a:gdLst/>
              <a:ahLst/>
              <a:cxnLst/>
              <a:rect l="l" t="t" r="r" b="b"/>
              <a:pathLst>
                <a:path w="4409" h="3162" extrusionOk="0">
                  <a:moveTo>
                    <a:pt x="1" y="0"/>
                  </a:moveTo>
                  <a:lnTo>
                    <a:pt x="1" y="0"/>
                  </a:lnTo>
                  <a:cubicBezTo>
                    <a:pt x="365" y="882"/>
                    <a:pt x="973" y="1642"/>
                    <a:pt x="1794" y="2128"/>
                  </a:cubicBezTo>
                  <a:cubicBezTo>
                    <a:pt x="2554" y="2645"/>
                    <a:pt x="3375" y="2797"/>
                    <a:pt x="4226" y="3162"/>
                  </a:cubicBezTo>
                  <a:lnTo>
                    <a:pt x="4408" y="3162"/>
                  </a:lnTo>
                  <a:cubicBezTo>
                    <a:pt x="3831" y="2402"/>
                    <a:pt x="3192" y="1733"/>
                    <a:pt x="2493" y="1125"/>
                  </a:cubicBezTo>
                  <a:cubicBezTo>
                    <a:pt x="1794" y="487"/>
                    <a:pt x="943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4"/>
            <p:cNvSpPr/>
            <p:nvPr/>
          </p:nvSpPr>
          <p:spPr>
            <a:xfrm>
              <a:off x="7070717" y="2492923"/>
              <a:ext cx="33560" cy="102687"/>
            </a:xfrm>
            <a:custGeom>
              <a:avLst/>
              <a:gdLst/>
              <a:ahLst/>
              <a:cxnLst/>
              <a:rect l="l" t="t" r="r" b="b"/>
              <a:pathLst>
                <a:path w="1673" h="5119" extrusionOk="0">
                  <a:moveTo>
                    <a:pt x="431" y="1"/>
                  </a:moveTo>
                  <a:cubicBezTo>
                    <a:pt x="398" y="1"/>
                    <a:pt x="366" y="5"/>
                    <a:pt x="335" y="12"/>
                  </a:cubicBezTo>
                  <a:cubicBezTo>
                    <a:pt x="183" y="73"/>
                    <a:pt x="92" y="225"/>
                    <a:pt x="62" y="377"/>
                  </a:cubicBezTo>
                  <a:cubicBezTo>
                    <a:pt x="1" y="894"/>
                    <a:pt x="92" y="1410"/>
                    <a:pt x="305" y="1866"/>
                  </a:cubicBezTo>
                  <a:cubicBezTo>
                    <a:pt x="761" y="2961"/>
                    <a:pt x="1217" y="4024"/>
                    <a:pt x="1642" y="5119"/>
                  </a:cubicBezTo>
                  <a:lnTo>
                    <a:pt x="1673" y="3994"/>
                  </a:lnTo>
                  <a:cubicBezTo>
                    <a:pt x="1612" y="2778"/>
                    <a:pt x="1369" y="1593"/>
                    <a:pt x="913" y="498"/>
                  </a:cubicBezTo>
                  <a:cubicBezTo>
                    <a:pt x="882" y="347"/>
                    <a:pt x="791" y="225"/>
                    <a:pt x="700" y="103"/>
                  </a:cubicBezTo>
                  <a:cubicBezTo>
                    <a:pt x="632" y="35"/>
                    <a:pt x="529" y="1"/>
                    <a:pt x="4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4"/>
            <p:cNvSpPr/>
            <p:nvPr/>
          </p:nvSpPr>
          <p:spPr>
            <a:xfrm>
              <a:off x="7459745" y="2538881"/>
              <a:ext cx="110390" cy="65275"/>
            </a:xfrm>
            <a:custGeom>
              <a:avLst/>
              <a:gdLst/>
              <a:ahLst/>
              <a:cxnLst/>
              <a:rect l="l" t="t" r="r" b="b"/>
              <a:pathLst>
                <a:path w="5503" h="3254" extrusionOk="0">
                  <a:moveTo>
                    <a:pt x="5502" y="1"/>
                  </a:moveTo>
                  <a:cubicBezTo>
                    <a:pt x="4043" y="366"/>
                    <a:pt x="2341" y="882"/>
                    <a:pt x="1095" y="1733"/>
                  </a:cubicBezTo>
                  <a:cubicBezTo>
                    <a:pt x="639" y="1977"/>
                    <a:pt x="274" y="2341"/>
                    <a:pt x="61" y="2797"/>
                  </a:cubicBezTo>
                  <a:cubicBezTo>
                    <a:pt x="0" y="2949"/>
                    <a:pt x="0" y="3162"/>
                    <a:pt x="152" y="3253"/>
                  </a:cubicBezTo>
                  <a:cubicBezTo>
                    <a:pt x="274" y="3253"/>
                    <a:pt x="365" y="3223"/>
                    <a:pt x="456" y="3162"/>
                  </a:cubicBezTo>
                  <a:cubicBezTo>
                    <a:pt x="2067" y="2098"/>
                    <a:pt x="3739" y="1369"/>
                    <a:pt x="5350" y="335"/>
                  </a:cubicBezTo>
                  <a:lnTo>
                    <a:pt x="55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4"/>
            <p:cNvSpPr/>
            <p:nvPr/>
          </p:nvSpPr>
          <p:spPr>
            <a:xfrm>
              <a:off x="7481691" y="2466946"/>
              <a:ext cx="92095" cy="67081"/>
            </a:xfrm>
            <a:custGeom>
              <a:avLst/>
              <a:gdLst/>
              <a:ahLst/>
              <a:cxnLst/>
              <a:rect l="l" t="t" r="r" b="b"/>
              <a:pathLst>
                <a:path w="4591" h="3344" extrusionOk="0">
                  <a:moveTo>
                    <a:pt x="1" y="0"/>
                  </a:moveTo>
                  <a:lnTo>
                    <a:pt x="1" y="0"/>
                  </a:lnTo>
                  <a:cubicBezTo>
                    <a:pt x="365" y="882"/>
                    <a:pt x="973" y="1611"/>
                    <a:pt x="1794" y="2128"/>
                  </a:cubicBezTo>
                  <a:cubicBezTo>
                    <a:pt x="2645" y="2614"/>
                    <a:pt x="3557" y="3040"/>
                    <a:pt x="4499" y="3344"/>
                  </a:cubicBezTo>
                  <a:lnTo>
                    <a:pt x="4590" y="3131"/>
                  </a:lnTo>
                  <a:cubicBezTo>
                    <a:pt x="3952" y="2401"/>
                    <a:pt x="3283" y="1733"/>
                    <a:pt x="2524" y="1125"/>
                  </a:cubicBezTo>
                  <a:cubicBezTo>
                    <a:pt x="1824" y="486"/>
                    <a:pt x="943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4"/>
            <p:cNvSpPr/>
            <p:nvPr/>
          </p:nvSpPr>
          <p:spPr>
            <a:xfrm>
              <a:off x="7543898" y="2414267"/>
              <a:ext cx="33540" cy="102687"/>
            </a:xfrm>
            <a:custGeom>
              <a:avLst/>
              <a:gdLst/>
              <a:ahLst/>
              <a:cxnLst/>
              <a:rect l="l" t="t" r="r" b="b"/>
              <a:pathLst>
                <a:path w="1672" h="5119" extrusionOk="0">
                  <a:moveTo>
                    <a:pt x="413" y="1"/>
                  </a:moveTo>
                  <a:cubicBezTo>
                    <a:pt x="378" y="1"/>
                    <a:pt x="342" y="5"/>
                    <a:pt x="304" y="12"/>
                  </a:cubicBezTo>
                  <a:cubicBezTo>
                    <a:pt x="152" y="103"/>
                    <a:pt x="61" y="225"/>
                    <a:pt x="61" y="407"/>
                  </a:cubicBezTo>
                  <a:cubicBezTo>
                    <a:pt x="0" y="894"/>
                    <a:pt x="91" y="1410"/>
                    <a:pt x="304" y="1836"/>
                  </a:cubicBezTo>
                  <a:cubicBezTo>
                    <a:pt x="760" y="2961"/>
                    <a:pt x="1185" y="4024"/>
                    <a:pt x="1641" y="5119"/>
                  </a:cubicBezTo>
                  <a:lnTo>
                    <a:pt x="1672" y="3994"/>
                  </a:lnTo>
                  <a:cubicBezTo>
                    <a:pt x="1611" y="2778"/>
                    <a:pt x="1337" y="1593"/>
                    <a:pt x="912" y="468"/>
                  </a:cubicBezTo>
                  <a:cubicBezTo>
                    <a:pt x="851" y="346"/>
                    <a:pt x="790" y="225"/>
                    <a:pt x="699" y="103"/>
                  </a:cubicBezTo>
                  <a:cubicBezTo>
                    <a:pt x="608" y="35"/>
                    <a:pt x="517" y="1"/>
                    <a:pt x="4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4"/>
            <p:cNvSpPr/>
            <p:nvPr/>
          </p:nvSpPr>
          <p:spPr>
            <a:xfrm>
              <a:off x="7293887" y="2388290"/>
              <a:ext cx="90270" cy="181703"/>
            </a:xfrm>
            <a:custGeom>
              <a:avLst/>
              <a:gdLst/>
              <a:ahLst/>
              <a:cxnLst/>
              <a:rect l="l" t="t" r="r" b="b"/>
              <a:pathLst>
                <a:path w="4500" h="9058" extrusionOk="0">
                  <a:moveTo>
                    <a:pt x="913" y="0"/>
                  </a:moveTo>
                  <a:lnTo>
                    <a:pt x="1" y="243"/>
                  </a:lnTo>
                  <a:lnTo>
                    <a:pt x="1581" y="6414"/>
                  </a:lnTo>
                  <a:cubicBezTo>
                    <a:pt x="1612" y="6170"/>
                    <a:pt x="1642" y="5927"/>
                    <a:pt x="1673" y="5684"/>
                  </a:cubicBezTo>
                  <a:lnTo>
                    <a:pt x="2250" y="6748"/>
                  </a:lnTo>
                  <a:cubicBezTo>
                    <a:pt x="2189" y="6474"/>
                    <a:pt x="2189" y="6201"/>
                    <a:pt x="2280" y="5927"/>
                  </a:cubicBezTo>
                  <a:cubicBezTo>
                    <a:pt x="2736" y="6991"/>
                    <a:pt x="3284" y="8055"/>
                    <a:pt x="3891" y="9058"/>
                  </a:cubicBezTo>
                  <a:cubicBezTo>
                    <a:pt x="4074" y="7660"/>
                    <a:pt x="3891" y="6231"/>
                    <a:pt x="3375" y="4924"/>
                  </a:cubicBezTo>
                  <a:lnTo>
                    <a:pt x="3375" y="4924"/>
                  </a:lnTo>
                  <a:cubicBezTo>
                    <a:pt x="3405" y="4985"/>
                    <a:pt x="3466" y="5015"/>
                    <a:pt x="3527" y="5015"/>
                  </a:cubicBezTo>
                  <a:lnTo>
                    <a:pt x="3375" y="4347"/>
                  </a:lnTo>
                  <a:lnTo>
                    <a:pt x="3983" y="4894"/>
                  </a:lnTo>
                  <a:cubicBezTo>
                    <a:pt x="3922" y="4651"/>
                    <a:pt x="3861" y="4438"/>
                    <a:pt x="3800" y="4195"/>
                  </a:cubicBezTo>
                  <a:lnTo>
                    <a:pt x="3800" y="4195"/>
                  </a:lnTo>
                  <a:lnTo>
                    <a:pt x="4499" y="4620"/>
                  </a:lnTo>
                  <a:cubicBezTo>
                    <a:pt x="3618" y="2857"/>
                    <a:pt x="2402" y="1277"/>
                    <a:pt x="9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4"/>
            <p:cNvSpPr/>
            <p:nvPr/>
          </p:nvSpPr>
          <p:spPr>
            <a:xfrm>
              <a:off x="7148772" y="2071820"/>
              <a:ext cx="185374" cy="302565"/>
            </a:xfrm>
            <a:custGeom>
              <a:avLst/>
              <a:gdLst/>
              <a:ahLst/>
              <a:cxnLst/>
              <a:rect l="l" t="t" r="r" b="b"/>
              <a:pathLst>
                <a:path w="9241" h="15083" extrusionOk="0">
                  <a:moveTo>
                    <a:pt x="3435" y="1"/>
                  </a:moveTo>
                  <a:cubicBezTo>
                    <a:pt x="2675" y="1247"/>
                    <a:pt x="1520" y="2189"/>
                    <a:pt x="183" y="2676"/>
                  </a:cubicBezTo>
                  <a:cubicBezTo>
                    <a:pt x="183" y="2676"/>
                    <a:pt x="1" y="8147"/>
                    <a:pt x="457" y="9879"/>
                  </a:cubicBezTo>
                  <a:cubicBezTo>
                    <a:pt x="821" y="10974"/>
                    <a:pt x="1368" y="12007"/>
                    <a:pt x="2098" y="12889"/>
                  </a:cubicBezTo>
                  <a:cubicBezTo>
                    <a:pt x="2615" y="14469"/>
                    <a:pt x="6201" y="15047"/>
                    <a:pt x="6201" y="15047"/>
                  </a:cubicBezTo>
                  <a:cubicBezTo>
                    <a:pt x="6201" y="15047"/>
                    <a:pt x="6273" y="15083"/>
                    <a:pt x="6412" y="15083"/>
                  </a:cubicBezTo>
                  <a:cubicBezTo>
                    <a:pt x="6696" y="15083"/>
                    <a:pt x="7259" y="14932"/>
                    <a:pt x="8055" y="14013"/>
                  </a:cubicBezTo>
                  <a:cubicBezTo>
                    <a:pt x="9241" y="12645"/>
                    <a:pt x="7964" y="10943"/>
                    <a:pt x="7964" y="10943"/>
                  </a:cubicBezTo>
                  <a:cubicBezTo>
                    <a:pt x="8451" y="9484"/>
                    <a:pt x="6748" y="7478"/>
                    <a:pt x="6748" y="7478"/>
                  </a:cubicBezTo>
                  <a:cubicBezTo>
                    <a:pt x="6627" y="6202"/>
                    <a:pt x="4438" y="3466"/>
                    <a:pt x="4438" y="3466"/>
                  </a:cubicBezTo>
                  <a:cubicBezTo>
                    <a:pt x="4438" y="2220"/>
                    <a:pt x="3435" y="1"/>
                    <a:pt x="3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4"/>
            <p:cNvSpPr/>
            <p:nvPr/>
          </p:nvSpPr>
          <p:spPr>
            <a:xfrm>
              <a:off x="7264018" y="2347628"/>
              <a:ext cx="59779" cy="53259"/>
            </a:xfrm>
            <a:custGeom>
              <a:avLst/>
              <a:gdLst/>
              <a:ahLst/>
              <a:cxnLst/>
              <a:rect l="l" t="t" r="r" b="b"/>
              <a:pathLst>
                <a:path w="2980" h="2655" extrusionOk="0">
                  <a:moveTo>
                    <a:pt x="2231" y="0"/>
                  </a:moveTo>
                  <a:cubicBezTo>
                    <a:pt x="2152" y="0"/>
                    <a:pt x="2075" y="17"/>
                    <a:pt x="2007" y="51"/>
                  </a:cubicBezTo>
                  <a:cubicBezTo>
                    <a:pt x="1794" y="143"/>
                    <a:pt x="1642" y="295"/>
                    <a:pt x="1520" y="477"/>
                  </a:cubicBezTo>
                  <a:cubicBezTo>
                    <a:pt x="1368" y="659"/>
                    <a:pt x="1368" y="781"/>
                    <a:pt x="1186" y="872"/>
                  </a:cubicBezTo>
                  <a:cubicBezTo>
                    <a:pt x="1064" y="1054"/>
                    <a:pt x="791" y="1054"/>
                    <a:pt x="578" y="1054"/>
                  </a:cubicBezTo>
                  <a:cubicBezTo>
                    <a:pt x="365" y="1054"/>
                    <a:pt x="122" y="1115"/>
                    <a:pt x="31" y="1298"/>
                  </a:cubicBezTo>
                  <a:cubicBezTo>
                    <a:pt x="0" y="1480"/>
                    <a:pt x="92" y="1662"/>
                    <a:pt x="244" y="1754"/>
                  </a:cubicBezTo>
                  <a:cubicBezTo>
                    <a:pt x="396" y="1845"/>
                    <a:pt x="548" y="1966"/>
                    <a:pt x="669" y="2088"/>
                  </a:cubicBezTo>
                  <a:cubicBezTo>
                    <a:pt x="760" y="2209"/>
                    <a:pt x="821" y="2361"/>
                    <a:pt x="912" y="2453"/>
                  </a:cubicBezTo>
                  <a:cubicBezTo>
                    <a:pt x="1032" y="2572"/>
                    <a:pt x="1208" y="2654"/>
                    <a:pt x="1381" y="2654"/>
                  </a:cubicBezTo>
                  <a:cubicBezTo>
                    <a:pt x="1428" y="2654"/>
                    <a:pt x="1475" y="2648"/>
                    <a:pt x="1520" y="2635"/>
                  </a:cubicBezTo>
                  <a:cubicBezTo>
                    <a:pt x="1733" y="2605"/>
                    <a:pt x="1946" y="2544"/>
                    <a:pt x="2159" y="2422"/>
                  </a:cubicBezTo>
                  <a:cubicBezTo>
                    <a:pt x="2371" y="2361"/>
                    <a:pt x="2554" y="2240"/>
                    <a:pt x="2706" y="2088"/>
                  </a:cubicBezTo>
                  <a:cubicBezTo>
                    <a:pt x="2888" y="1936"/>
                    <a:pt x="2979" y="1723"/>
                    <a:pt x="2949" y="1510"/>
                  </a:cubicBezTo>
                  <a:cubicBezTo>
                    <a:pt x="2918" y="1358"/>
                    <a:pt x="2858" y="1176"/>
                    <a:pt x="2766" y="1024"/>
                  </a:cubicBezTo>
                  <a:cubicBezTo>
                    <a:pt x="2706" y="720"/>
                    <a:pt x="2797" y="355"/>
                    <a:pt x="2614" y="143"/>
                  </a:cubicBezTo>
                  <a:cubicBezTo>
                    <a:pt x="2500" y="48"/>
                    <a:pt x="2363" y="0"/>
                    <a:pt x="22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4"/>
            <p:cNvSpPr/>
            <p:nvPr/>
          </p:nvSpPr>
          <p:spPr>
            <a:xfrm>
              <a:off x="7223155" y="2280366"/>
              <a:ext cx="81123" cy="65857"/>
            </a:xfrm>
            <a:custGeom>
              <a:avLst/>
              <a:gdLst/>
              <a:ahLst/>
              <a:cxnLst/>
              <a:rect l="l" t="t" r="r" b="b"/>
              <a:pathLst>
                <a:path w="4044" h="3283" extrusionOk="0">
                  <a:moveTo>
                    <a:pt x="1" y="0"/>
                  </a:moveTo>
                  <a:cubicBezTo>
                    <a:pt x="1" y="61"/>
                    <a:pt x="1" y="152"/>
                    <a:pt x="31" y="213"/>
                  </a:cubicBezTo>
                  <a:cubicBezTo>
                    <a:pt x="92" y="395"/>
                    <a:pt x="153" y="608"/>
                    <a:pt x="244" y="790"/>
                  </a:cubicBezTo>
                  <a:cubicBezTo>
                    <a:pt x="791" y="2037"/>
                    <a:pt x="1916" y="2918"/>
                    <a:pt x="3223" y="3192"/>
                  </a:cubicBezTo>
                  <a:cubicBezTo>
                    <a:pt x="3436" y="3252"/>
                    <a:pt x="3618" y="3283"/>
                    <a:pt x="3831" y="3283"/>
                  </a:cubicBezTo>
                  <a:lnTo>
                    <a:pt x="4044" y="3283"/>
                  </a:lnTo>
                  <a:cubicBezTo>
                    <a:pt x="4044" y="3252"/>
                    <a:pt x="3740" y="3252"/>
                    <a:pt x="3253" y="3131"/>
                  </a:cubicBezTo>
                  <a:cubicBezTo>
                    <a:pt x="1977" y="2796"/>
                    <a:pt x="882" y="1945"/>
                    <a:pt x="305" y="760"/>
                  </a:cubicBezTo>
                  <a:cubicBezTo>
                    <a:pt x="92" y="3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4"/>
            <p:cNvSpPr/>
            <p:nvPr/>
          </p:nvSpPr>
          <p:spPr>
            <a:xfrm>
              <a:off x="7224379" y="2305361"/>
              <a:ext cx="15266" cy="50631"/>
            </a:xfrm>
            <a:custGeom>
              <a:avLst/>
              <a:gdLst/>
              <a:ahLst/>
              <a:cxnLst/>
              <a:rect l="l" t="t" r="r" b="b"/>
              <a:pathLst>
                <a:path w="761" h="2524" extrusionOk="0">
                  <a:moveTo>
                    <a:pt x="548" y="0"/>
                  </a:moveTo>
                  <a:cubicBezTo>
                    <a:pt x="548" y="426"/>
                    <a:pt x="517" y="882"/>
                    <a:pt x="457" y="1307"/>
                  </a:cubicBezTo>
                  <a:cubicBezTo>
                    <a:pt x="335" y="1702"/>
                    <a:pt x="183" y="2128"/>
                    <a:pt x="1" y="2523"/>
                  </a:cubicBezTo>
                  <a:cubicBezTo>
                    <a:pt x="578" y="1794"/>
                    <a:pt x="761" y="882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4"/>
            <p:cNvSpPr/>
            <p:nvPr/>
          </p:nvSpPr>
          <p:spPr>
            <a:xfrm>
              <a:off x="7215231" y="2272422"/>
              <a:ext cx="96970" cy="26238"/>
            </a:xfrm>
            <a:custGeom>
              <a:avLst/>
              <a:gdLst/>
              <a:ahLst/>
              <a:cxnLst/>
              <a:rect l="l" t="t" r="r" b="b"/>
              <a:pathLst>
                <a:path w="4834" h="130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2" y="62"/>
                    <a:pt x="153" y="153"/>
                  </a:cubicBezTo>
                  <a:cubicBezTo>
                    <a:pt x="274" y="275"/>
                    <a:pt x="426" y="396"/>
                    <a:pt x="578" y="487"/>
                  </a:cubicBezTo>
                  <a:cubicBezTo>
                    <a:pt x="821" y="639"/>
                    <a:pt x="1065" y="791"/>
                    <a:pt x="1308" y="882"/>
                  </a:cubicBezTo>
                  <a:cubicBezTo>
                    <a:pt x="1612" y="1034"/>
                    <a:pt x="1946" y="1126"/>
                    <a:pt x="2280" y="1217"/>
                  </a:cubicBezTo>
                  <a:cubicBezTo>
                    <a:pt x="2615" y="1278"/>
                    <a:pt x="2949" y="1308"/>
                    <a:pt x="3284" y="1308"/>
                  </a:cubicBezTo>
                  <a:cubicBezTo>
                    <a:pt x="3557" y="1308"/>
                    <a:pt x="3831" y="1278"/>
                    <a:pt x="4104" y="1217"/>
                  </a:cubicBezTo>
                  <a:cubicBezTo>
                    <a:pt x="4287" y="1186"/>
                    <a:pt x="4469" y="1156"/>
                    <a:pt x="4651" y="1095"/>
                  </a:cubicBezTo>
                  <a:cubicBezTo>
                    <a:pt x="4712" y="1065"/>
                    <a:pt x="4773" y="1034"/>
                    <a:pt x="4834" y="1004"/>
                  </a:cubicBezTo>
                  <a:cubicBezTo>
                    <a:pt x="4834" y="1000"/>
                    <a:pt x="4829" y="998"/>
                    <a:pt x="4819" y="998"/>
                  </a:cubicBezTo>
                  <a:cubicBezTo>
                    <a:pt x="4757" y="998"/>
                    <a:pt x="4495" y="1077"/>
                    <a:pt x="4074" y="1156"/>
                  </a:cubicBezTo>
                  <a:cubicBezTo>
                    <a:pt x="3800" y="1186"/>
                    <a:pt x="3527" y="1186"/>
                    <a:pt x="3253" y="1186"/>
                  </a:cubicBezTo>
                  <a:cubicBezTo>
                    <a:pt x="2949" y="1186"/>
                    <a:pt x="2615" y="1156"/>
                    <a:pt x="2280" y="1095"/>
                  </a:cubicBezTo>
                  <a:cubicBezTo>
                    <a:pt x="1946" y="1004"/>
                    <a:pt x="1642" y="913"/>
                    <a:pt x="1338" y="791"/>
                  </a:cubicBezTo>
                  <a:cubicBezTo>
                    <a:pt x="1095" y="700"/>
                    <a:pt x="852" y="548"/>
                    <a:pt x="609" y="426"/>
                  </a:cubicBezTo>
                  <a:cubicBezTo>
                    <a:pt x="244" y="1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4"/>
            <p:cNvSpPr/>
            <p:nvPr/>
          </p:nvSpPr>
          <p:spPr>
            <a:xfrm>
              <a:off x="7185361" y="2265120"/>
              <a:ext cx="31113" cy="63430"/>
            </a:xfrm>
            <a:custGeom>
              <a:avLst/>
              <a:gdLst/>
              <a:ahLst/>
              <a:cxnLst/>
              <a:rect l="l" t="t" r="r" b="b"/>
              <a:pathLst>
                <a:path w="1551" h="3162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1399" y="1186"/>
                    <a:pt x="851" y="2310"/>
                    <a:pt x="0" y="3161"/>
                  </a:cubicBezTo>
                  <a:cubicBezTo>
                    <a:pt x="152" y="3040"/>
                    <a:pt x="274" y="2949"/>
                    <a:pt x="396" y="2797"/>
                  </a:cubicBezTo>
                  <a:cubicBezTo>
                    <a:pt x="699" y="2493"/>
                    <a:pt x="943" y="2158"/>
                    <a:pt x="1155" y="1763"/>
                  </a:cubicBezTo>
                  <a:cubicBezTo>
                    <a:pt x="1338" y="1368"/>
                    <a:pt x="1459" y="973"/>
                    <a:pt x="1520" y="547"/>
                  </a:cubicBezTo>
                  <a:cubicBezTo>
                    <a:pt x="1551" y="365"/>
                    <a:pt x="1551" y="183"/>
                    <a:pt x="15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4"/>
            <p:cNvSpPr/>
            <p:nvPr/>
          </p:nvSpPr>
          <p:spPr>
            <a:xfrm>
              <a:off x="7200607" y="2224257"/>
              <a:ext cx="98796" cy="29909"/>
            </a:xfrm>
            <a:custGeom>
              <a:avLst/>
              <a:gdLst/>
              <a:ahLst/>
              <a:cxnLst/>
              <a:rect l="l" t="t" r="r" b="b"/>
              <a:pathLst>
                <a:path w="4925" h="1491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2"/>
                    <a:pt x="91" y="122"/>
                    <a:pt x="152" y="153"/>
                  </a:cubicBezTo>
                  <a:cubicBezTo>
                    <a:pt x="274" y="305"/>
                    <a:pt x="426" y="426"/>
                    <a:pt x="578" y="548"/>
                  </a:cubicBezTo>
                  <a:cubicBezTo>
                    <a:pt x="1095" y="913"/>
                    <a:pt x="1672" y="1186"/>
                    <a:pt x="2280" y="1338"/>
                  </a:cubicBezTo>
                  <a:cubicBezTo>
                    <a:pt x="2645" y="1429"/>
                    <a:pt x="2979" y="1460"/>
                    <a:pt x="3313" y="1490"/>
                  </a:cubicBezTo>
                  <a:cubicBezTo>
                    <a:pt x="3617" y="1490"/>
                    <a:pt x="3891" y="1490"/>
                    <a:pt x="4164" y="1429"/>
                  </a:cubicBezTo>
                  <a:cubicBezTo>
                    <a:pt x="4347" y="1399"/>
                    <a:pt x="4560" y="1369"/>
                    <a:pt x="4742" y="1308"/>
                  </a:cubicBezTo>
                  <a:cubicBezTo>
                    <a:pt x="4803" y="1277"/>
                    <a:pt x="4864" y="1247"/>
                    <a:pt x="4924" y="1217"/>
                  </a:cubicBezTo>
                  <a:lnTo>
                    <a:pt x="4924" y="1217"/>
                  </a:lnTo>
                  <a:cubicBezTo>
                    <a:pt x="4924" y="1217"/>
                    <a:pt x="4651" y="1308"/>
                    <a:pt x="4164" y="1338"/>
                  </a:cubicBezTo>
                  <a:cubicBezTo>
                    <a:pt x="3971" y="1360"/>
                    <a:pt x="3778" y="1381"/>
                    <a:pt x="3584" y="1381"/>
                  </a:cubicBezTo>
                  <a:cubicBezTo>
                    <a:pt x="3504" y="1381"/>
                    <a:pt x="3424" y="1377"/>
                    <a:pt x="3344" y="1369"/>
                  </a:cubicBezTo>
                  <a:cubicBezTo>
                    <a:pt x="2371" y="1308"/>
                    <a:pt x="1429" y="1004"/>
                    <a:pt x="639" y="457"/>
                  </a:cubicBezTo>
                  <a:cubicBezTo>
                    <a:pt x="243" y="213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4"/>
            <p:cNvSpPr/>
            <p:nvPr/>
          </p:nvSpPr>
          <p:spPr>
            <a:xfrm>
              <a:off x="7164619" y="2230978"/>
              <a:ext cx="44533" cy="45737"/>
            </a:xfrm>
            <a:custGeom>
              <a:avLst/>
              <a:gdLst/>
              <a:ahLst/>
              <a:cxnLst/>
              <a:rect l="l" t="t" r="r" b="b"/>
              <a:pathLst>
                <a:path w="2220" h="2280" extrusionOk="0">
                  <a:moveTo>
                    <a:pt x="2220" y="0"/>
                  </a:moveTo>
                  <a:cubicBezTo>
                    <a:pt x="1977" y="486"/>
                    <a:pt x="1642" y="912"/>
                    <a:pt x="1308" y="1307"/>
                  </a:cubicBezTo>
                  <a:cubicBezTo>
                    <a:pt x="913" y="1672"/>
                    <a:pt x="487" y="2006"/>
                    <a:pt x="1" y="2280"/>
                  </a:cubicBezTo>
                  <a:cubicBezTo>
                    <a:pt x="153" y="2219"/>
                    <a:pt x="305" y="2158"/>
                    <a:pt x="457" y="2097"/>
                  </a:cubicBezTo>
                  <a:cubicBezTo>
                    <a:pt x="791" y="1915"/>
                    <a:pt x="1126" y="1672"/>
                    <a:pt x="1399" y="1398"/>
                  </a:cubicBezTo>
                  <a:cubicBezTo>
                    <a:pt x="1673" y="1125"/>
                    <a:pt x="1885" y="821"/>
                    <a:pt x="2068" y="456"/>
                  </a:cubicBezTo>
                  <a:cubicBezTo>
                    <a:pt x="2159" y="334"/>
                    <a:pt x="2189" y="182"/>
                    <a:pt x="2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4"/>
            <p:cNvSpPr/>
            <p:nvPr/>
          </p:nvSpPr>
          <p:spPr>
            <a:xfrm>
              <a:off x="7193887" y="2203896"/>
              <a:ext cx="89668" cy="18034"/>
            </a:xfrm>
            <a:custGeom>
              <a:avLst/>
              <a:gdLst/>
              <a:ahLst/>
              <a:cxnLst/>
              <a:rect l="l" t="t" r="r" b="b"/>
              <a:pathLst>
                <a:path w="4470" h="899" extrusionOk="0">
                  <a:moveTo>
                    <a:pt x="1841" y="0"/>
                  </a:moveTo>
                  <a:cubicBezTo>
                    <a:pt x="1439" y="0"/>
                    <a:pt x="1035" y="55"/>
                    <a:pt x="639" y="165"/>
                  </a:cubicBezTo>
                  <a:cubicBezTo>
                    <a:pt x="487" y="195"/>
                    <a:pt x="335" y="256"/>
                    <a:pt x="183" y="347"/>
                  </a:cubicBezTo>
                  <a:cubicBezTo>
                    <a:pt x="62" y="377"/>
                    <a:pt x="1" y="408"/>
                    <a:pt x="1" y="408"/>
                  </a:cubicBezTo>
                  <a:cubicBezTo>
                    <a:pt x="1" y="412"/>
                    <a:pt x="5" y="414"/>
                    <a:pt x="14" y="414"/>
                  </a:cubicBezTo>
                  <a:cubicBezTo>
                    <a:pt x="69" y="414"/>
                    <a:pt x="301" y="335"/>
                    <a:pt x="670" y="256"/>
                  </a:cubicBezTo>
                  <a:cubicBezTo>
                    <a:pt x="1064" y="163"/>
                    <a:pt x="1477" y="123"/>
                    <a:pt x="1894" y="123"/>
                  </a:cubicBezTo>
                  <a:cubicBezTo>
                    <a:pt x="2022" y="123"/>
                    <a:pt x="2151" y="127"/>
                    <a:pt x="2281" y="134"/>
                  </a:cubicBezTo>
                  <a:cubicBezTo>
                    <a:pt x="2828" y="195"/>
                    <a:pt x="3344" y="347"/>
                    <a:pt x="3831" y="590"/>
                  </a:cubicBezTo>
                  <a:cubicBezTo>
                    <a:pt x="4192" y="757"/>
                    <a:pt x="4401" y="898"/>
                    <a:pt x="4434" y="898"/>
                  </a:cubicBezTo>
                  <a:cubicBezTo>
                    <a:pt x="4437" y="898"/>
                    <a:pt x="4439" y="897"/>
                    <a:pt x="4439" y="894"/>
                  </a:cubicBezTo>
                  <a:cubicBezTo>
                    <a:pt x="4469" y="894"/>
                    <a:pt x="4408" y="864"/>
                    <a:pt x="4317" y="773"/>
                  </a:cubicBezTo>
                  <a:cubicBezTo>
                    <a:pt x="4165" y="681"/>
                    <a:pt x="4044" y="590"/>
                    <a:pt x="3892" y="499"/>
                  </a:cubicBezTo>
                  <a:cubicBezTo>
                    <a:pt x="3251" y="169"/>
                    <a:pt x="2549" y="0"/>
                    <a:pt x="18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4"/>
            <p:cNvSpPr/>
            <p:nvPr/>
          </p:nvSpPr>
          <p:spPr>
            <a:xfrm>
              <a:off x="7157317" y="2199182"/>
              <a:ext cx="48184" cy="23270"/>
            </a:xfrm>
            <a:custGeom>
              <a:avLst/>
              <a:gdLst/>
              <a:ahLst/>
              <a:cxnLst/>
              <a:rect l="l" t="t" r="r" b="b"/>
              <a:pathLst>
                <a:path w="2402" h="1160" extrusionOk="0">
                  <a:moveTo>
                    <a:pt x="1527" y="0"/>
                  </a:moveTo>
                  <a:cubicBezTo>
                    <a:pt x="1340" y="0"/>
                    <a:pt x="1152" y="31"/>
                    <a:pt x="973" y="96"/>
                  </a:cubicBezTo>
                  <a:cubicBezTo>
                    <a:pt x="638" y="248"/>
                    <a:pt x="365" y="460"/>
                    <a:pt x="183" y="764"/>
                  </a:cubicBezTo>
                  <a:cubicBezTo>
                    <a:pt x="91" y="886"/>
                    <a:pt x="31" y="1008"/>
                    <a:pt x="0" y="1160"/>
                  </a:cubicBezTo>
                  <a:cubicBezTo>
                    <a:pt x="0" y="1160"/>
                    <a:pt x="91" y="1008"/>
                    <a:pt x="243" y="825"/>
                  </a:cubicBezTo>
                  <a:cubicBezTo>
                    <a:pt x="426" y="552"/>
                    <a:pt x="699" y="339"/>
                    <a:pt x="1003" y="217"/>
                  </a:cubicBezTo>
                  <a:cubicBezTo>
                    <a:pt x="1219" y="158"/>
                    <a:pt x="1435" y="125"/>
                    <a:pt x="1651" y="125"/>
                  </a:cubicBezTo>
                  <a:cubicBezTo>
                    <a:pt x="1769" y="125"/>
                    <a:pt x="1888" y="135"/>
                    <a:pt x="2006" y="156"/>
                  </a:cubicBezTo>
                  <a:cubicBezTo>
                    <a:pt x="2249" y="217"/>
                    <a:pt x="2371" y="278"/>
                    <a:pt x="2401" y="278"/>
                  </a:cubicBezTo>
                  <a:cubicBezTo>
                    <a:pt x="2280" y="187"/>
                    <a:pt x="2158" y="96"/>
                    <a:pt x="2006" y="65"/>
                  </a:cubicBezTo>
                  <a:cubicBezTo>
                    <a:pt x="1851" y="23"/>
                    <a:pt x="1689" y="0"/>
                    <a:pt x="15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4"/>
            <p:cNvSpPr/>
            <p:nvPr/>
          </p:nvSpPr>
          <p:spPr>
            <a:xfrm>
              <a:off x="7196936" y="2155952"/>
              <a:ext cx="48806" cy="41504"/>
            </a:xfrm>
            <a:custGeom>
              <a:avLst/>
              <a:gdLst/>
              <a:ahLst/>
              <a:cxnLst/>
              <a:rect l="l" t="t" r="r" b="b"/>
              <a:pathLst>
                <a:path w="2433" h="2069" extrusionOk="0">
                  <a:moveTo>
                    <a:pt x="1856" y="0"/>
                  </a:moveTo>
                  <a:cubicBezTo>
                    <a:pt x="970" y="0"/>
                    <a:pt x="210" y="659"/>
                    <a:pt x="62" y="1521"/>
                  </a:cubicBezTo>
                  <a:cubicBezTo>
                    <a:pt x="1" y="1704"/>
                    <a:pt x="1" y="1886"/>
                    <a:pt x="62" y="2068"/>
                  </a:cubicBezTo>
                  <a:cubicBezTo>
                    <a:pt x="62" y="2068"/>
                    <a:pt x="62" y="1856"/>
                    <a:pt x="122" y="1552"/>
                  </a:cubicBezTo>
                  <a:cubicBezTo>
                    <a:pt x="335" y="701"/>
                    <a:pt x="1065" y="123"/>
                    <a:pt x="1916" y="93"/>
                  </a:cubicBezTo>
                  <a:cubicBezTo>
                    <a:pt x="2250" y="93"/>
                    <a:pt x="2433" y="123"/>
                    <a:pt x="2433" y="123"/>
                  </a:cubicBezTo>
                  <a:cubicBezTo>
                    <a:pt x="2250" y="32"/>
                    <a:pt x="2098" y="1"/>
                    <a:pt x="1916" y="1"/>
                  </a:cubicBezTo>
                  <a:cubicBezTo>
                    <a:pt x="1896" y="1"/>
                    <a:pt x="1876" y="0"/>
                    <a:pt x="18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4"/>
            <p:cNvSpPr/>
            <p:nvPr/>
          </p:nvSpPr>
          <p:spPr>
            <a:xfrm>
              <a:off x="7156695" y="2169353"/>
              <a:ext cx="42106" cy="13460"/>
            </a:xfrm>
            <a:custGeom>
              <a:avLst/>
              <a:gdLst/>
              <a:ahLst/>
              <a:cxnLst/>
              <a:rect l="l" t="t" r="r" b="b"/>
              <a:pathLst>
                <a:path w="2099" h="671" extrusionOk="0">
                  <a:moveTo>
                    <a:pt x="827" y="1"/>
                  </a:moveTo>
                  <a:cubicBezTo>
                    <a:pt x="644" y="1"/>
                    <a:pt x="462" y="34"/>
                    <a:pt x="305" y="93"/>
                  </a:cubicBezTo>
                  <a:cubicBezTo>
                    <a:pt x="122" y="184"/>
                    <a:pt x="1" y="245"/>
                    <a:pt x="31" y="276"/>
                  </a:cubicBezTo>
                  <a:cubicBezTo>
                    <a:pt x="122" y="245"/>
                    <a:pt x="244" y="215"/>
                    <a:pt x="335" y="184"/>
                  </a:cubicBezTo>
                  <a:cubicBezTo>
                    <a:pt x="486" y="140"/>
                    <a:pt x="639" y="119"/>
                    <a:pt x="792" y="119"/>
                  </a:cubicBezTo>
                  <a:cubicBezTo>
                    <a:pt x="1161" y="119"/>
                    <a:pt x="1523" y="243"/>
                    <a:pt x="1825" y="458"/>
                  </a:cubicBezTo>
                  <a:cubicBezTo>
                    <a:pt x="1976" y="580"/>
                    <a:pt x="2068" y="671"/>
                    <a:pt x="2098" y="671"/>
                  </a:cubicBezTo>
                  <a:cubicBezTo>
                    <a:pt x="2098" y="640"/>
                    <a:pt x="2037" y="519"/>
                    <a:pt x="1885" y="397"/>
                  </a:cubicBezTo>
                  <a:cubicBezTo>
                    <a:pt x="1673" y="215"/>
                    <a:pt x="1399" y="63"/>
                    <a:pt x="1125" y="33"/>
                  </a:cubicBezTo>
                  <a:cubicBezTo>
                    <a:pt x="1029" y="11"/>
                    <a:pt x="928" y="1"/>
                    <a:pt x="8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4"/>
            <p:cNvSpPr/>
            <p:nvPr/>
          </p:nvSpPr>
          <p:spPr>
            <a:xfrm>
              <a:off x="7188411" y="2122432"/>
              <a:ext cx="17091" cy="50030"/>
            </a:xfrm>
            <a:custGeom>
              <a:avLst/>
              <a:gdLst/>
              <a:ahLst/>
              <a:cxnLst/>
              <a:rect l="l" t="t" r="r" b="b"/>
              <a:pathLst>
                <a:path w="852" h="2494" extrusionOk="0">
                  <a:moveTo>
                    <a:pt x="851" y="1"/>
                  </a:moveTo>
                  <a:cubicBezTo>
                    <a:pt x="851" y="1"/>
                    <a:pt x="699" y="92"/>
                    <a:pt x="547" y="274"/>
                  </a:cubicBezTo>
                  <a:cubicBezTo>
                    <a:pt x="365" y="548"/>
                    <a:pt x="213" y="852"/>
                    <a:pt x="122" y="1156"/>
                  </a:cubicBezTo>
                  <a:cubicBezTo>
                    <a:pt x="31" y="1460"/>
                    <a:pt x="0" y="1794"/>
                    <a:pt x="31" y="2128"/>
                  </a:cubicBezTo>
                  <a:cubicBezTo>
                    <a:pt x="31" y="2250"/>
                    <a:pt x="61" y="2372"/>
                    <a:pt x="122" y="2493"/>
                  </a:cubicBezTo>
                  <a:cubicBezTo>
                    <a:pt x="92" y="2068"/>
                    <a:pt x="122" y="1612"/>
                    <a:pt x="244" y="1186"/>
                  </a:cubicBezTo>
                  <a:cubicBezTo>
                    <a:pt x="395" y="761"/>
                    <a:pt x="578" y="365"/>
                    <a:pt x="8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4"/>
            <p:cNvSpPr/>
            <p:nvPr/>
          </p:nvSpPr>
          <p:spPr>
            <a:xfrm>
              <a:off x="7174990" y="2122432"/>
              <a:ext cx="12818" cy="31113"/>
            </a:xfrm>
            <a:custGeom>
              <a:avLst/>
              <a:gdLst/>
              <a:ahLst/>
              <a:cxnLst/>
              <a:rect l="l" t="t" r="r" b="b"/>
              <a:pathLst>
                <a:path w="639" h="1551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244"/>
                    <a:pt x="305" y="487"/>
                    <a:pt x="426" y="730"/>
                  </a:cubicBezTo>
                  <a:cubicBezTo>
                    <a:pt x="487" y="1004"/>
                    <a:pt x="517" y="1277"/>
                    <a:pt x="548" y="1551"/>
                  </a:cubicBezTo>
                  <a:cubicBezTo>
                    <a:pt x="548" y="1551"/>
                    <a:pt x="578" y="1460"/>
                    <a:pt x="609" y="1308"/>
                  </a:cubicBezTo>
                  <a:cubicBezTo>
                    <a:pt x="639" y="1095"/>
                    <a:pt x="609" y="882"/>
                    <a:pt x="548" y="700"/>
                  </a:cubicBezTo>
                  <a:cubicBezTo>
                    <a:pt x="457" y="487"/>
                    <a:pt x="365" y="305"/>
                    <a:pt x="213" y="153"/>
                  </a:cubicBezTo>
                  <a:cubicBezTo>
                    <a:pt x="92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4"/>
            <p:cNvSpPr/>
            <p:nvPr/>
          </p:nvSpPr>
          <p:spPr>
            <a:xfrm>
              <a:off x="6575009" y="2297437"/>
              <a:ext cx="228062" cy="715239"/>
            </a:xfrm>
            <a:custGeom>
              <a:avLst/>
              <a:gdLst/>
              <a:ahLst/>
              <a:cxnLst/>
              <a:rect l="l" t="t" r="r" b="b"/>
              <a:pathLst>
                <a:path w="11369" h="35655" extrusionOk="0">
                  <a:moveTo>
                    <a:pt x="11368" y="0"/>
                  </a:moveTo>
                  <a:lnTo>
                    <a:pt x="0" y="35533"/>
                  </a:lnTo>
                  <a:lnTo>
                    <a:pt x="1490" y="35654"/>
                  </a:lnTo>
                  <a:lnTo>
                    <a:pt x="11095" y="5745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4"/>
            <p:cNvSpPr/>
            <p:nvPr/>
          </p:nvSpPr>
          <p:spPr>
            <a:xfrm>
              <a:off x="6451839" y="3001991"/>
              <a:ext cx="582924" cy="467679"/>
            </a:xfrm>
            <a:custGeom>
              <a:avLst/>
              <a:gdLst/>
              <a:ahLst/>
              <a:cxnLst/>
              <a:rect l="l" t="t" r="r" b="b"/>
              <a:pathLst>
                <a:path w="29059" h="23314" extrusionOk="0">
                  <a:moveTo>
                    <a:pt x="4148" y="1"/>
                  </a:moveTo>
                  <a:cubicBezTo>
                    <a:pt x="3300" y="1"/>
                    <a:pt x="2572" y="609"/>
                    <a:pt x="2432" y="1474"/>
                  </a:cubicBezTo>
                  <a:lnTo>
                    <a:pt x="122" y="18131"/>
                  </a:lnTo>
                  <a:cubicBezTo>
                    <a:pt x="0" y="19073"/>
                    <a:pt x="639" y="19955"/>
                    <a:pt x="1581" y="20077"/>
                  </a:cubicBezTo>
                  <a:lnTo>
                    <a:pt x="24682" y="23298"/>
                  </a:lnTo>
                  <a:cubicBezTo>
                    <a:pt x="24759" y="23308"/>
                    <a:pt x="24836" y="23313"/>
                    <a:pt x="24911" y="23313"/>
                  </a:cubicBezTo>
                  <a:cubicBezTo>
                    <a:pt x="25759" y="23313"/>
                    <a:pt x="26485" y="22704"/>
                    <a:pt x="26597" y="21839"/>
                  </a:cubicBezTo>
                  <a:lnTo>
                    <a:pt x="28937" y="5183"/>
                  </a:lnTo>
                  <a:cubicBezTo>
                    <a:pt x="29059" y="4240"/>
                    <a:pt x="28420" y="3359"/>
                    <a:pt x="27478" y="3237"/>
                  </a:cubicBezTo>
                  <a:lnTo>
                    <a:pt x="4377" y="15"/>
                  </a:lnTo>
                  <a:cubicBezTo>
                    <a:pt x="4300" y="5"/>
                    <a:pt x="4223" y="1"/>
                    <a:pt x="41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4"/>
            <p:cNvSpPr/>
            <p:nvPr/>
          </p:nvSpPr>
          <p:spPr>
            <a:xfrm>
              <a:off x="6454266" y="3067528"/>
              <a:ext cx="548801" cy="366797"/>
            </a:xfrm>
            <a:custGeom>
              <a:avLst/>
              <a:gdLst/>
              <a:ahLst/>
              <a:cxnLst/>
              <a:rect l="l" t="t" r="r" b="b"/>
              <a:pathLst>
                <a:path w="27358" h="18285" extrusionOk="0">
                  <a:moveTo>
                    <a:pt x="27357" y="1"/>
                  </a:moveTo>
                  <a:cubicBezTo>
                    <a:pt x="27327" y="31"/>
                    <a:pt x="27327" y="62"/>
                    <a:pt x="27327" y="92"/>
                  </a:cubicBezTo>
                  <a:lnTo>
                    <a:pt x="27266" y="426"/>
                  </a:lnTo>
                  <a:cubicBezTo>
                    <a:pt x="27205" y="730"/>
                    <a:pt x="27144" y="1125"/>
                    <a:pt x="27084" y="1673"/>
                  </a:cubicBezTo>
                  <a:lnTo>
                    <a:pt x="26415" y="6232"/>
                  </a:lnTo>
                  <a:lnTo>
                    <a:pt x="25442" y="12980"/>
                  </a:lnTo>
                  <a:cubicBezTo>
                    <a:pt x="25260" y="14256"/>
                    <a:pt x="25077" y="15594"/>
                    <a:pt x="24895" y="16962"/>
                  </a:cubicBezTo>
                  <a:cubicBezTo>
                    <a:pt x="24840" y="17592"/>
                    <a:pt x="24316" y="18074"/>
                    <a:pt x="23702" y="18074"/>
                  </a:cubicBezTo>
                  <a:cubicBezTo>
                    <a:pt x="23634" y="18074"/>
                    <a:pt x="23566" y="18068"/>
                    <a:pt x="23497" y="18056"/>
                  </a:cubicBezTo>
                  <a:lnTo>
                    <a:pt x="21308" y="17752"/>
                  </a:lnTo>
                  <a:lnTo>
                    <a:pt x="6232" y="15685"/>
                  </a:lnTo>
                  <a:lnTo>
                    <a:pt x="1673" y="15077"/>
                  </a:lnTo>
                  <a:lnTo>
                    <a:pt x="426" y="14925"/>
                  </a:lnTo>
                  <a:lnTo>
                    <a:pt x="123" y="14864"/>
                  </a:lnTo>
                  <a:lnTo>
                    <a:pt x="1" y="14864"/>
                  </a:lnTo>
                  <a:lnTo>
                    <a:pt x="92" y="14895"/>
                  </a:lnTo>
                  <a:lnTo>
                    <a:pt x="426" y="14955"/>
                  </a:lnTo>
                  <a:lnTo>
                    <a:pt x="1673" y="15138"/>
                  </a:lnTo>
                  <a:lnTo>
                    <a:pt x="6232" y="15806"/>
                  </a:lnTo>
                  <a:lnTo>
                    <a:pt x="21278" y="17965"/>
                  </a:lnTo>
                  <a:lnTo>
                    <a:pt x="23466" y="18269"/>
                  </a:lnTo>
                  <a:cubicBezTo>
                    <a:pt x="23534" y="18279"/>
                    <a:pt x="23602" y="18284"/>
                    <a:pt x="23669" y="18284"/>
                  </a:cubicBezTo>
                  <a:cubicBezTo>
                    <a:pt x="23994" y="18284"/>
                    <a:pt x="24309" y="18166"/>
                    <a:pt x="24561" y="17965"/>
                  </a:cubicBezTo>
                  <a:cubicBezTo>
                    <a:pt x="24865" y="17721"/>
                    <a:pt x="25047" y="17387"/>
                    <a:pt x="25077" y="16992"/>
                  </a:cubicBezTo>
                  <a:cubicBezTo>
                    <a:pt x="25260" y="15624"/>
                    <a:pt x="25442" y="14287"/>
                    <a:pt x="25625" y="13010"/>
                  </a:cubicBezTo>
                  <a:lnTo>
                    <a:pt x="26536" y="6232"/>
                  </a:lnTo>
                  <a:cubicBezTo>
                    <a:pt x="26810" y="4317"/>
                    <a:pt x="27023" y="2767"/>
                    <a:pt x="27144" y="1673"/>
                  </a:cubicBezTo>
                  <a:cubicBezTo>
                    <a:pt x="27205" y="1125"/>
                    <a:pt x="27266" y="730"/>
                    <a:pt x="27296" y="426"/>
                  </a:cubicBezTo>
                  <a:cubicBezTo>
                    <a:pt x="27357" y="305"/>
                    <a:pt x="27357" y="183"/>
                    <a:pt x="27357" y="92"/>
                  </a:cubicBezTo>
                  <a:cubicBezTo>
                    <a:pt x="27357" y="62"/>
                    <a:pt x="27357" y="31"/>
                    <a:pt x="2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4"/>
            <p:cNvSpPr/>
            <p:nvPr/>
          </p:nvSpPr>
          <p:spPr>
            <a:xfrm>
              <a:off x="6817076" y="3362031"/>
              <a:ext cx="78074" cy="31735"/>
            </a:xfrm>
            <a:custGeom>
              <a:avLst/>
              <a:gdLst/>
              <a:ahLst/>
              <a:cxnLst/>
              <a:rect l="l" t="t" r="r" b="b"/>
              <a:pathLst>
                <a:path w="3892" h="1582" extrusionOk="0">
                  <a:moveTo>
                    <a:pt x="152" y="1"/>
                  </a:moveTo>
                  <a:lnTo>
                    <a:pt x="0" y="1034"/>
                  </a:lnTo>
                  <a:lnTo>
                    <a:pt x="3769" y="1581"/>
                  </a:lnTo>
                  <a:lnTo>
                    <a:pt x="3891" y="518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4"/>
            <p:cNvSpPr/>
            <p:nvPr/>
          </p:nvSpPr>
          <p:spPr>
            <a:xfrm>
              <a:off x="6878039" y="2193164"/>
              <a:ext cx="103690" cy="921637"/>
            </a:xfrm>
            <a:custGeom>
              <a:avLst/>
              <a:gdLst/>
              <a:ahLst/>
              <a:cxnLst/>
              <a:rect l="l" t="t" r="r" b="b"/>
              <a:pathLst>
                <a:path w="5169" h="45944" extrusionOk="0">
                  <a:moveTo>
                    <a:pt x="1308" y="1"/>
                  </a:moveTo>
                  <a:lnTo>
                    <a:pt x="1" y="426"/>
                  </a:lnTo>
                  <a:cubicBezTo>
                    <a:pt x="1521" y="1216"/>
                    <a:pt x="2828" y="2341"/>
                    <a:pt x="3253" y="4013"/>
                  </a:cubicBezTo>
                  <a:cubicBezTo>
                    <a:pt x="3648" y="5685"/>
                    <a:pt x="3588" y="7447"/>
                    <a:pt x="3527" y="9180"/>
                  </a:cubicBezTo>
                  <a:cubicBezTo>
                    <a:pt x="3101" y="21369"/>
                    <a:pt x="2645" y="33557"/>
                    <a:pt x="2189" y="45746"/>
                  </a:cubicBezTo>
                  <a:cubicBezTo>
                    <a:pt x="2302" y="45884"/>
                    <a:pt x="2461" y="45944"/>
                    <a:pt x="2626" y="45944"/>
                  </a:cubicBezTo>
                  <a:cubicBezTo>
                    <a:pt x="2862" y="45944"/>
                    <a:pt x="3110" y="45821"/>
                    <a:pt x="3253" y="45624"/>
                  </a:cubicBezTo>
                  <a:cubicBezTo>
                    <a:pt x="3466" y="45260"/>
                    <a:pt x="3588" y="44834"/>
                    <a:pt x="3557" y="44408"/>
                  </a:cubicBezTo>
                  <a:cubicBezTo>
                    <a:pt x="3892" y="35959"/>
                    <a:pt x="4256" y="27478"/>
                    <a:pt x="4591" y="19028"/>
                  </a:cubicBezTo>
                  <a:lnTo>
                    <a:pt x="5077" y="7660"/>
                  </a:lnTo>
                  <a:cubicBezTo>
                    <a:pt x="5138" y="6232"/>
                    <a:pt x="5168" y="4742"/>
                    <a:pt x="4743" y="3374"/>
                  </a:cubicBezTo>
                  <a:cubicBezTo>
                    <a:pt x="4287" y="2007"/>
                    <a:pt x="2706" y="274"/>
                    <a:pt x="13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4"/>
            <p:cNvSpPr/>
            <p:nvPr/>
          </p:nvSpPr>
          <p:spPr>
            <a:xfrm>
              <a:off x="6721348" y="3010216"/>
              <a:ext cx="276828" cy="180500"/>
            </a:xfrm>
            <a:custGeom>
              <a:avLst/>
              <a:gdLst/>
              <a:ahLst/>
              <a:cxnLst/>
              <a:rect l="l" t="t" r="r" b="b"/>
              <a:pathLst>
                <a:path w="13800" h="8998" extrusionOk="0">
                  <a:moveTo>
                    <a:pt x="2857" y="1"/>
                  </a:moveTo>
                  <a:lnTo>
                    <a:pt x="0" y="7448"/>
                  </a:lnTo>
                  <a:lnTo>
                    <a:pt x="10700" y="8998"/>
                  </a:lnTo>
                  <a:lnTo>
                    <a:pt x="13800" y="1186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4"/>
            <p:cNvSpPr/>
            <p:nvPr/>
          </p:nvSpPr>
          <p:spPr>
            <a:xfrm>
              <a:off x="6681108" y="2991319"/>
              <a:ext cx="299396" cy="195124"/>
            </a:xfrm>
            <a:custGeom>
              <a:avLst/>
              <a:gdLst/>
              <a:ahLst/>
              <a:cxnLst/>
              <a:rect l="l" t="t" r="r" b="b"/>
              <a:pathLst>
                <a:path w="14925" h="9727" extrusionOk="0">
                  <a:moveTo>
                    <a:pt x="3100" y="0"/>
                  </a:moveTo>
                  <a:lnTo>
                    <a:pt x="0" y="8055"/>
                  </a:lnTo>
                  <a:lnTo>
                    <a:pt x="11581" y="9727"/>
                  </a:lnTo>
                  <a:lnTo>
                    <a:pt x="14924" y="127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4"/>
            <p:cNvSpPr/>
            <p:nvPr/>
          </p:nvSpPr>
          <p:spPr>
            <a:xfrm>
              <a:off x="6753043" y="3042914"/>
              <a:ext cx="173800" cy="20983"/>
            </a:xfrm>
            <a:custGeom>
              <a:avLst/>
              <a:gdLst/>
              <a:ahLst/>
              <a:cxnLst/>
              <a:rect l="l" t="t" r="r" b="b"/>
              <a:pathLst>
                <a:path w="8664" h="1046" extrusionOk="0">
                  <a:moveTo>
                    <a:pt x="343" y="0"/>
                  </a:moveTo>
                  <a:cubicBezTo>
                    <a:pt x="229" y="0"/>
                    <a:pt x="115" y="4"/>
                    <a:pt x="1" y="12"/>
                  </a:cubicBezTo>
                  <a:cubicBezTo>
                    <a:pt x="426" y="103"/>
                    <a:pt x="852" y="164"/>
                    <a:pt x="1277" y="194"/>
                  </a:cubicBezTo>
                  <a:lnTo>
                    <a:pt x="4347" y="559"/>
                  </a:lnTo>
                  <a:lnTo>
                    <a:pt x="7417" y="954"/>
                  </a:lnTo>
                  <a:cubicBezTo>
                    <a:pt x="7813" y="1015"/>
                    <a:pt x="8238" y="1045"/>
                    <a:pt x="8664" y="1045"/>
                  </a:cubicBezTo>
                  <a:cubicBezTo>
                    <a:pt x="8268" y="924"/>
                    <a:pt x="7843" y="833"/>
                    <a:pt x="7417" y="802"/>
                  </a:cubicBezTo>
                  <a:cubicBezTo>
                    <a:pt x="6657" y="681"/>
                    <a:pt x="5563" y="498"/>
                    <a:pt x="4378" y="377"/>
                  </a:cubicBezTo>
                  <a:cubicBezTo>
                    <a:pt x="3162" y="225"/>
                    <a:pt x="2068" y="103"/>
                    <a:pt x="1277" y="73"/>
                  </a:cubicBezTo>
                  <a:cubicBezTo>
                    <a:pt x="966" y="28"/>
                    <a:pt x="654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4"/>
            <p:cNvSpPr/>
            <p:nvPr/>
          </p:nvSpPr>
          <p:spPr>
            <a:xfrm>
              <a:off x="6742692" y="3063616"/>
              <a:ext cx="173178" cy="21003"/>
            </a:xfrm>
            <a:custGeom>
              <a:avLst/>
              <a:gdLst/>
              <a:ahLst/>
              <a:cxnLst/>
              <a:rect l="l" t="t" r="r" b="b"/>
              <a:pathLst>
                <a:path w="8633" h="1047" extrusionOk="0">
                  <a:moveTo>
                    <a:pt x="374" y="1"/>
                  </a:moveTo>
                  <a:cubicBezTo>
                    <a:pt x="249" y="1"/>
                    <a:pt x="125" y="5"/>
                    <a:pt x="0" y="13"/>
                  </a:cubicBezTo>
                  <a:cubicBezTo>
                    <a:pt x="426" y="105"/>
                    <a:pt x="821" y="165"/>
                    <a:pt x="1277" y="196"/>
                  </a:cubicBezTo>
                  <a:lnTo>
                    <a:pt x="4316" y="561"/>
                  </a:lnTo>
                  <a:lnTo>
                    <a:pt x="7356" y="925"/>
                  </a:lnTo>
                  <a:cubicBezTo>
                    <a:pt x="7781" y="986"/>
                    <a:pt x="8207" y="1047"/>
                    <a:pt x="8632" y="1047"/>
                  </a:cubicBezTo>
                  <a:cubicBezTo>
                    <a:pt x="8237" y="925"/>
                    <a:pt x="7812" y="834"/>
                    <a:pt x="7386" y="773"/>
                  </a:cubicBezTo>
                  <a:cubicBezTo>
                    <a:pt x="6626" y="652"/>
                    <a:pt x="5532" y="500"/>
                    <a:pt x="4347" y="348"/>
                  </a:cubicBezTo>
                  <a:cubicBezTo>
                    <a:pt x="3161" y="226"/>
                    <a:pt x="2067" y="105"/>
                    <a:pt x="1277" y="44"/>
                  </a:cubicBezTo>
                  <a:cubicBezTo>
                    <a:pt x="976" y="22"/>
                    <a:pt x="675" y="1"/>
                    <a:pt x="3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4"/>
            <p:cNvSpPr/>
            <p:nvPr/>
          </p:nvSpPr>
          <p:spPr>
            <a:xfrm>
              <a:off x="6731098" y="3083997"/>
              <a:ext cx="173800" cy="21364"/>
            </a:xfrm>
            <a:custGeom>
              <a:avLst/>
              <a:gdLst/>
              <a:ahLst/>
              <a:cxnLst/>
              <a:rect l="l" t="t" r="r" b="b"/>
              <a:pathLst>
                <a:path w="8664" h="1065" extrusionOk="0">
                  <a:moveTo>
                    <a:pt x="1" y="0"/>
                  </a:moveTo>
                  <a:cubicBezTo>
                    <a:pt x="426" y="92"/>
                    <a:pt x="852" y="152"/>
                    <a:pt x="1277" y="183"/>
                  </a:cubicBezTo>
                  <a:lnTo>
                    <a:pt x="4347" y="548"/>
                  </a:lnTo>
                  <a:lnTo>
                    <a:pt x="7387" y="943"/>
                  </a:lnTo>
                  <a:cubicBezTo>
                    <a:pt x="7812" y="1004"/>
                    <a:pt x="8238" y="1034"/>
                    <a:pt x="8663" y="1064"/>
                  </a:cubicBezTo>
                  <a:cubicBezTo>
                    <a:pt x="8268" y="912"/>
                    <a:pt x="7843" y="852"/>
                    <a:pt x="7387" y="791"/>
                  </a:cubicBezTo>
                  <a:cubicBezTo>
                    <a:pt x="6627" y="669"/>
                    <a:pt x="5563" y="487"/>
                    <a:pt x="4347" y="365"/>
                  </a:cubicBezTo>
                  <a:cubicBezTo>
                    <a:pt x="3162" y="213"/>
                    <a:pt x="2067" y="122"/>
                    <a:pt x="1277" y="61"/>
                  </a:cubicBezTo>
                  <a:cubicBezTo>
                    <a:pt x="852" y="0"/>
                    <a:pt x="426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4"/>
            <p:cNvSpPr/>
            <p:nvPr/>
          </p:nvSpPr>
          <p:spPr>
            <a:xfrm>
              <a:off x="6720726" y="3103877"/>
              <a:ext cx="173198" cy="21605"/>
            </a:xfrm>
            <a:custGeom>
              <a:avLst/>
              <a:gdLst/>
              <a:ahLst/>
              <a:cxnLst/>
              <a:rect l="l" t="t" r="r" b="b"/>
              <a:pathLst>
                <a:path w="8634" h="1077" extrusionOk="0">
                  <a:moveTo>
                    <a:pt x="343" y="1"/>
                  </a:moveTo>
                  <a:cubicBezTo>
                    <a:pt x="229" y="1"/>
                    <a:pt x="115" y="4"/>
                    <a:pt x="1" y="13"/>
                  </a:cubicBezTo>
                  <a:cubicBezTo>
                    <a:pt x="396" y="104"/>
                    <a:pt x="822" y="165"/>
                    <a:pt x="1247" y="195"/>
                  </a:cubicBezTo>
                  <a:lnTo>
                    <a:pt x="4317" y="590"/>
                  </a:lnTo>
                  <a:lnTo>
                    <a:pt x="7357" y="955"/>
                  </a:lnTo>
                  <a:cubicBezTo>
                    <a:pt x="7782" y="1046"/>
                    <a:pt x="8208" y="1076"/>
                    <a:pt x="8633" y="1076"/>
                  </a:cubicBezTo>
                  <a:cubicBezTo>
                    <a:pt x="8238" y="955"/>
                    <a:pt x="7813" y="864"/>
                    <a:pt x="7387" y="803"/>
                  </a:cubicBezTo>
                  <a:cubicBezTo>
                    <a:pt x="6627" y="681"/>
                    <a:pt x="5533" y="499"/>
                    <a:pt x="4347" y="377"/>
                  </a:cubicBezTo>
                  <a:cubicBezTo>
                    <a:pt x="3162" y="225"/>
                    <a:pt x="2068" y="134"/>
                    <a:pt x="1277" y="73"/>
                  </a:cubicBezTo>
                  <a:cubicBezTo>
                    <a:pt x="966" y="29"/>
                    <a:pt x="654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4"/>
            <p:cNvSpPr/>
            <p:nvPr/>
          </p:nvSpPr>
          <p:spPr>
            <a:xfrm>
              <a:off x="6709152" y="3124599"/>
              <a:ext cx="173800" cy="21605"/>
            </a:xfrm>
            <a:custGeom>
              <a:avLst/>
              <a:gdLst/>
              <a:ahLst/>
              <a:cxnLst/>
              <a:rect l="l" t="t" r="r" b="b"/>
              <a:pathLst>
                <a:path w="8664" h="1077" extrusionOk="0">
                  <a:moveTo>
                    <a:pt x="374" y="0"/>
                  </a:moveTo>
                  <a:cubicBezTo>
                    <a:pt x="250" y="0"/>
                    <a:pt x="125" y="4"/>
                    <a:pt x="0" y="13"/>
                  </a:cubicBezTo>
                  <a:cubicBezTo>
                    <a:pt x="426" y="104"/>
                    <a:pt x="851" y="165"/>
                    <a:pt x="1277" y="195"/>
                  </a:cubicBezTo>
                  <a:lnTo>
                    <a:pt x="4347" y="560"/>
                  </a:lnTo>
                  <a:lnTo>
                    <a:pt x="7386" y="955"/>
                  </a:lnTo>
                  <a:cubicBezTo>
                    <a:pt x="7812" y="1016"/>
                    <a:pt x="8238" y="1046"/>
                    <a:pt x="8663" y="1077"/>
                  </a:cubicBezTo>
                  <a:cubicBezTo>
                    <a:pt x="8268" y="925"/>
                    <a:pt x="7842" y="834"/>
                    <a:pt x="7417" y="773"/>
                  </a:cubicBezTo>
                  <a:cubicBezTo>
                    <a:pt x="6627" y="651"/>
                    <a:pt x="5563" y="499"/>
                    <a:pt x="4347" y="347"/>
                  </a:cubicBezTo>
                  <a:cubicBezTo>
                    <a:pt x="3161" y="226"/>
                    <a:pt x="2067" y="104"/>
                    <a:pt x="1277" y="43"/>
                  </a:cubicBezTo>
                  <a:cubicBezTo>
                    <a:pt x="976" y="22"/>
                    <a:pt x="675" y="0"/>
                    <a:pt x="3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4"/>
            <p:cNvSpPr/>
            <p:nvPr/>
          </p:nvSpPr>
          <p:spPr>
            <a:xfrm>
              <a:off x="6487807" y="3124178"/>
              <a:ext cx="476224" cy="69668"/>
            </a:xfrm>
            <a:custGeom>
              <a:avLst/>
              <a:gdLst/>
              <a:ahLst/>
              <a:cxnLst/>
              <a:rect l="l" t="t" r="r" b="b"/>
              <a:pathLst>
                <a:path w="23740" h="3473" extrusionOk="0">
                  <a:moveTo>
                    <a:pt x="23" y="0"/>
                  </a:moveTo>
                  <a:cubicBezTo>
                    <a:pt x="8" y="0"/>
                    <a:pt x="1" y="1"/>
                    <a:pt x="1" y="4"/>
                  </a:cubicBezTo>
                  <a:cubicBezTo>
                    <a:pt x="1" y="64"/>
                    <a:pt x="5290" y="885"/>
                    <a:pt x="11855" y="1827"/>
                  </a:cubicBezTo>
                  <a:cubicBezTo>
                    <a:pt x="18165" y="2762"/>
                    <a:pt x="23323" y="3472"/>
                    <a:pt x="23716" y="3472"/>
                  </a:cubicBezTo>
                  <a:cubicBezTo>
                    <a:pt x="23732" y="3472"/>
                    <a:pt x="23740" y="3471"/>
                    <a:pt x="23740" y="3469"/>
                  </a:cubicBezTo>
                  <a:cubicBezTo>
                    <a:pt x="23740" y="3408"/>
                    <a:pt x="18451" y="2587"/>
                    <a:pt x="11885" y="1645"/>
                  </a:cubicBezTo>
                  <a:cubicBezTo>
                    <a:pt x="5567" y="738"/>
                    <a:pt x="402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4"/>
            <p:cNvSpPr/>
            <p:nvPr/>
          </p:nvSpPr>
          <p:spPr>
            <a:xfrm>
              <a:off x="6662813" y="2213505"/>
              <a:ext cx="291472" cy="926591"/>
            </a:xfrm>
            <a:custGeom>
              <a:avLst/>
              <a:gdLst/>
              <a:ahLst/>
              <a:cxnLst/>
              <a:rect l="l" t="t" r="r" b="b"/>
              <a:pathLst>
                <a:path w="14530" h="46191" extrusionOk="0">
                  <a:moveTo>
                    <a:pt x="10379" y="1"/>
                  </a:moveTo>
                  <a:cubicBezTo>
                    <a:pt x="10029" y="1"/>
                    <a:pt x="9673" y="75"/>
                    <a:pt x="9332" y="233"/>
                  </a:cubicBezTo>
                  <a:cubicBezTo>
                    <a:pt x="7295" y="1205"/>
                    <a:pt x="7174" y="3667"/>
                    <a:pt x="6657" y="4974"/>
                  </a:cubicBezTo>
                  <a:cubicBezTo>
                    <a:pt x="5988" y="6585"/>
                    <a:pt x="4651" y="13576"/>
                    <a:pt x="4377" y="17193"/>
                  </a:cubicBezTo>
                  <a:cubicBezTo>
                    <a:pt x="4073" y="20811"/>
                    <a:pt x="1976" y="27072"/>
                    <a:pt x="1459" y="30264"/>
                  </a:cubicBezTo>
                  <a:cubicBezTo>
                    <a:pt x="1246" y="31814"/>
                    <a:pt x="0" y="44246"/>
                    <a:pt x="0" y="44246"/>
                  </a:cubicBezTo>
                  <a:lnTo>
                    <a:pt x="5350" y="46191"/>
                  </a:lnTo>
                  <a:lnTo>
                    <a:pt x="9636" y="28744"/>
                  </a:lnTo>
                  <a:cubicBezTo>
                    <a:pt x="9636" y="28744"/>
                    <a:pt x="14529" y="9655"/>
                    <a:pt x="14377" y="6464"/>
                  </a:cubicBezTo>
                  <a:cubicBezTo>
                    <a:pt x="14286" y="4549"/>
                    <a:pt x="13314" y="2543"/>
                    <a:pt x="12554" y="1236"/>
                  </a:cubicBezTo>
                  <a:cubicBezTo>
                    <a:pt x="12077" y="456"/>
                    <a:pt x="11247" y="1"/>
                    <a:pt x="10379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4"/>
            <p:cNvSpPr/>
            <p:nvPr/>
          </p:nvSpPr>
          <p:spPr>
            <a:xfrm>
              <a:off x="6815852" y="2510837"/>
              <a:ext cx="106117" cy="67341"/>
            </a:xfrm>
            <a:custGeom>
              <a:avLst/>
              <a:gdLst/>
              <a:ahLst/>
              <a:cxnLst/>
              <a:rect l="l" t="t" r="r" b="b"/>
              <a:pathLst>
                <a:path w="5290" h="3357" extrusionOk="0">
                  <a:moveTo>
                    <a:pt x="5289" y="1"/>
                  </a:moveTo>
                  <a:lnTo>
                    <a:pt x="5289" y="1"/>
                  </a:lnTo>
                  <a:cubicBezTo>
                    <a:pt x="3800" y="365"/>
                    <a:pt x="2371" y="973"/>
                    <a:pt x="1095" y="1855"/>
                  </a:cubicBezTo>
                  <a:cubicBezTo>
                    <a:pt x="639" y="2098"/>
                    <a:pt x="305" y="2463"/>
                    <a:pt x="61" y="2919"/>
                  </a:cubicBezTo>
                  <a:cubicBezTo>
                    <a:pt x="1" y="3071"/>
                    <a:pt x="1" y="3283"/>
                    <a:pt x="183" y="3344"/>
                  </a:cubicBezTo>
                  <a:cubicBezTo>
                    <a:pt x="207" y="3352"/>
                    <a:pt x="234" y="3356"/>
                    <a:pt x="262" y="3356"/>
                  </a:cubicBezTo>
                  <a:cubicBezTo>
                    <a:pt x="337" y="3356"/>
                    <a:pt x="420" y="3328"/>
                    <a:pt x="487" y="3283"/>
                  </a:cubicBezTo>
                  <a:cubicBezTo>
                    <a:pt x="2098" y="2220"/>
                    <a:pt x="3618" y="1308"/>
                    <a:pt x="5259" y="244"/>
                  </a:cubicBezTo>
                  <a:lnTo>
                    <a:pt x="528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4"/>
            <p:cNvSpPr/>
            <p:nvPr/>
          </p:nvSpPr>
          <p:spPr>
            <a:xfrm>
              <a:off x="6834749" y="2431579"/>
              <a:ext cx="88445" cy="67081"/>
            </a:xfrm>
            <a:custGeom>
              <a:avLst/>
              <a:gdLst/>
              <a:ahLst/>
              <a:cxnLst/>
              <a:rect l="l" t="t" r="r" b="b"/>
              <a:pathLst>
                <a:path w="4409" h="3344" extrusionOk="0">
                  <a:moveTo>
                    <a:pt x="1" y="0"/>
                  </a:moveTo>
                  <a:cubicBezTo>
                    <a:pt x="366" y="882"/>
                    <a:pt x="1004" y="1611"/>
                    <a:pt x="1794" y="2128"/>
                  </a:cubicBezTo>
                  <a:cubicBezTo>
                    <a:pt x="2615" y="2614"/>
                    <a:pt x="3496" y="3040"/>
                    <a:pt x="4408" y="3344"/>
                  </a:cubicBezTo>
                  <a:lnTo>
                    <a:pt x="4408" y="3131"/>
                  </a:lnTo>
                  <a:cubicBezTo>
                    <a:pt x="3831" y="2401"/>
                    <a:pt x="3192" y="1702"/>
                    <a:pt x="2493" y="1094"/>
                  </a:cubicBezTo>
                  <a:cubicBezTo>
                    <a:pt x="1794" y="487"/>
                    <a:pt x="913" y="9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4"/>
            <p:cNvSpPr/>
            <p:nvPr/>
          </p:nvSpPr>
          <p:spPr>
            <a:xfrm>
              <a:off x="6896956" y="2378901"/>
              <a:ext cx="34162" cy="102687"/>
            </a:xfrm>
            <a:custGeom>
              <a:avLst/>
              <a:gdLst/>
              <a:ahLst/>
              <a:cxnLst/>
              <a:rect l="l" t="t" r="r" b="b"/>
              <a:pathLst>
                <a:path w="1703" h="5119" extrusionOk="0">
                  <a:moveTo>
                    <a:pt x="430" y="1"/>
                  </a:moveTo>
                  <a:cubicBezTo>
                    <a:pt x="397" y="1"/>
                    <a:pt x="365" y="5"/>
                    <a:pt x="335" y="12"/>
                  </a:cubicBezTo>
                  <a:cubicBezTo>
                    <a:pt x="183" y="73"/>
                    <a:pt x="91" y="225"/>
                    <a:pt x="61" y="377"/>
                  </a:cubicBezTo>
                  <a:cubicBezTo>
                    <a:pt x="0" y="894"/>
                    <a:pt x="91" y="1380"/>
                    <a:pt x="335" y="1836"/>
                  </a:cubicBezTo>
                  <a:cubicBezTo>
                    <a:pt x="760" y="2961"/>
                    <a:pt x="1216" y="3994"/>
                    <a:pt x="1672" y="5119"/>
                  </a:cubicBezTo>
                  <a:lnTo>
                    <a:pt x="1702" y="3964"/>
                  </a:lnTo>
                  <a:cubicBezTo>
                    <a:pt x="1611" y="2778"/>
                    <a:pt x="1368" y="1593"/>
                    <a:pt x="942" y="468"/>
                  </a:cubicBezTo>
                  <a:cubicBezTo>
                    <a:pt x="882" y="316"/>
                    <a:pt x="790" y="195"/>
                    <a:pt x="699" y="103"/>
                  </a:cubicBezTo>
                  <a:cubicBezTo>
                    <a:pt x="631" y="35"/>
                    <a:pt x="528" y="1"/>
                    <a:pt x="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4"/>
            <p:cNvSpPr/>
            <p:nvPr/>
          </p:nvSpPr>
          <p:spPr>
            <a:xfrm>
              <a:off x="6868289" y="2378520"/>
              <a:ext cx="78675" cy="359776"/>
            </a:xfrm>
            <a:custGeom>
              <a:avLst/>
              <a:gdLst/>
              <a:ahLst/>
              <a:cxnLst/>
              <a:rect l="l" t="t" r="r" b="b"/>
              <a:pathLst>
                <a:path w="3922" h="17935" extrusionOk="0">
                  <a:moveTo>
                    <a:pt x="3922" y="1"/>
                  </a:moveTo>
                  <a:cubicBezTo>
                    <a:pt x="3922" y="62"/>
                    <a:pt x="3891" y="122"/>
                    <a:pt x="3891" y="214"/>
                  </a:cubicBezTo>
                  <a:cubicBezTo>
                    <a:pt x="3861" y="335"/>
                    <a:pt x="3830" y="518"/>
                    <a:pt x="3800" y="730"/>
                  </a:cubicBezTo>
                  <a:cubicBezTo>
                    <a:pt x="3709" y="1217"/>
                    <a:pt x="3587" y="1855"/>
                    <a:pt x="3405" y="2645"/>
                  </a:cubicBezTo>
                  <a:cubicBezTo>
                    <a:pt x="3101" y="4287"/>
                    <a:pt x="2615" y="6536"/>
                    <a:pt x="2037" y="8998"/>
                  </a:cubicBezTo>
                  <a:cubicBezTo>
                    <a:pt x="1490" y="11460"/>
                    <a:pt x="973" y="13679"/>
                    <a:pt x="578" y="15320"/>
                  </a:cubicBezTo>
                  <a:cubicBezTo>
                    <a:pt x="396" y="16080"/>
                    <a:pt x="244" y="16718"/>
                    <a:pt x="122" y="17205"/>
                  </a:cubicBezTo>
                  <a:lnTo>
                    <a:pt x="31" y="17721"/>
                  </a:lnTo>
                  <a:cubicBezTo>
                    <a:pt x="1" y="17782"/>
                    <a:pt x="1" y="17843"/>
                    <a:pt x="1" y="17934"/>
                  </a:cubicBezTo>
                  <a:cubicBezTo>
                    <a:pt x="1" y="17934"/>
                    <a:pt x="31" y="17873"/>
                    <a:pt x="61" y="17752"/>
                  </a:cubicBezTo>
                  <a:lnTo>
                    <a:pt x="213" y="17235"/>
                  </a:lnTo>
                  <a:cubicBezTo>
                    <a:pt x="335" y="16779"/>
                    <a:pt x="517" y="16141"/>
                    <a:pt x="730" y="15320"/>
                  </a:cubicBezTo>
                  <a:cubicBezTo>
                    <a:pt x="1125" y="13740"/>
                    <a:pt x="1672" y="11490"/>
                    <a:pt x="2250" y="9028"/>
                  </a:cubicBezTo>
                  <a:cubicBezTo>
                    <a:pt x="2797" y="6566"/>
                    <a:pt x="3253" y="4317"/>
                    <a:pt x="3557" y="2676"/>
                  </a:cubicBezTo>
                  <a:cubicBezTo>
                    <a:pt x="3709" y="1855"/>
                    <a:pt x="3800" y="1186"/>
                    <a:pt x="3861" y="730"/>
                  </a:cubicBezTo>
                  <a:cubicBezTo>
                    <a:pt x="3891" y="518"/>
                    <a:pt x="3922" y="335"/>
                    <a:pt x="3922" y="183"/>
                  </a:cubicBezTo>
                  <a:cubicBezTo>
                    <a:pt x="3922" y="122"/>
                    <a:pt x="3922" y="62"/>
                    <a:pt x="39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4"/>
            <p:cNvSpPr/>
            <p:nvPr/>
          </p:nvSpPr>
          <p:spPr>
            <a:xfrm>
              <a:off x="6697557" y="2733164"/>
              <a:ext cx="110992" cy="58776"/>
            </a:xfrm>
            <a:custGeom>
              <a:avLst/>
              <a:gdLst/>
              <a:ahLst/>
              <a:cxnLst/>
              <a:rect l="l" t="t" r="r" b="b"/>
              <a:pathLst>
                <a:path w="5533" h="2930" extrusionOk="0">
                  <a:moveTo>
                    <a:pt x="5302" y="0"/>
                  </a:moveTo>
                  <a:cubicBezTo>
                    <a:pt x="5227" y="0"/>
                    <a:pt x="5144" y="28"/>
                    <a:pt x="5077" y="73"/>
                  </a:cubicBezTo>
                  <a:cubicBezTo>
                    <a:pt x="3375" y="985"/>
                    <a:pt x="1764" y="1775"/>
                    <a:pt x="62" y="2687"/>
                  </a:cubicBezTo>
                  <a:lnTo>
                    <a:pt x="1" y="2930"/>
                  </a:lnTo>
                  <a:cubicBezTo>
                    <a:pt x="1521" y="2687"/>
                    <a:pt x="2980" y="2200"/>
                    <a:pt x="4347" y="1441"/>
                  </a:cubicBezTo>
                  <a:cubicBezTo>
                    <a:pt x="4803" y="1228"/>
                    <a:pt x="5168" y="893"/>
                    <a:pt x="5442" y="468"/>
                  </a:cubicBezTo>
                  <a:cubicBezTo>
                    <a:pt x="5533" y="316"/>
                    <a:pt x="5533" y="103"/>
                    <a:pt x="5381" y="12"/>
                  </a:cubicBezTo>
                  <a:cubicBezTo>
                    <a:pt x="5356" y="4"/>
                    <a:pt x="5330" y="0"/>
                    <a:pt x="53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4"/>
            <p:cNvSpPr/>
            <p:nvPr/>
          </p:nvSpPr>
          <p:spPr>
            <a:xfrm>
              <a:off x="6694508" y="2804117"/>
              <a:ext cx="82346" cy="73801"/>
            </a:xfrm>
            <a:custGeom>
              <a:avLst/>
              <a:gdLst/>
              <a:ahLst/>
              <a:cxnLst/>
              <a:rect l="l" t="t" r="r" b="b"/>
              <a:pathLst>
                <a:path w="4105" h="3679" extrusionOk="0">
                  <a:moveTo>
                    <a:pt x="31" y="1"/>
                  </a:moveTo>
                  <a:lnTo>
                    <a:pt x="1" y="183"/>
                  </a:lnTo>
                  <a:cubicBezTo>
                    <a:pt x="487" y="974"/>
                    <a:pt x="1065" y="1703"/>
                    <a:pt x="1703" y="2372"/>
                  </a:cubicBezTo>
                  <a:cubicBezTo>
                    <a:pt x="2341" y="3040"/>
                    <a:pt x="3192" y="3496"/>
                    <a:pt x="4104" y="3679"/>
                  </a:cubicBezTo>
                  <a:cubicBezTo>
                    <a:pt x="3831" y="2797"/>
                    <a:pt x="3284" y="2007"/>
                    <a:pt x="2524" y="1429"/>
                  </a:cubicBezTo>
                  <a:cubicBezTo>
                    <a:pt x="1733" y="882"/>
                    <a:pt x="913" y="396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4"/>
            <p:cNvSpPr/>
            <p:nvPr/>
          </p:nvSpPr>
          <p:spPr>
            <a:xfrm>
              <a:off x="6687808" y="2829734"/>
              <a:ext cx="29288" cy="104452"/>
            </a:xfrm>
            <a:custGeom>
              <a:avLst/>
              <a:gdLst/>
              <a:ahLst/>
              <a:cxnLst/>
              <a:rect l="l" t="t" r="r" b="b"/>
              <a:pathLst>
                <a:path w="1460" h="5207" extrusionOk="0">
                  <a:moveTo>
                    <a:pt x="152" y="1"/>
                  </a:moveTo>
                  <a:lnTo>
                    <a:pt x="31" y="1125"/>
                  </a:lnTo>
                  <a:cubicBezTo>
                    <a:pt x="0" y="2341"/>
                    <a:pt x="152" y="3526"/>
                    <a:pt x="487" y="4681"/>
                  </a:cubicBezTo>
                  <a:cubicBezTo>
                    <a:pt x="517" y="4833"/>
                    <a:pt x="608" y="4955"/>
                    <a:pt x="700" y="5077"/>
                  </a:cubicBezTo>
                  <a:cubicBezTo>
                    <a:pt x="775" y="5152"/>
                    <a:pt x="870" y="5206"/>
                    <a:pt x="986" y="5206"/>
                  </a:cubicBezTo>
                  <a:cubicBezTo>
                    <a:pt x="1011" y="5206"/>
                    <a:pt x="1037" y="5204"/>
                    <a:pt x="1064" y="5198"/>
                  </a:cubicBezTo>
                  <a:cubicBezTo>
                    <a:pt x="1216" y="5137"/>
                    <a:pt x="1307" y="5016"/>
                    <a:pt x="1368" y="4864"/>
                  </a:cubicBezTo>
                  <a:cubicBezTo>
                    <a:pt x="1459" y="4347"/>
                    <a:pt x="1399" y="3830"/>
                    <a:pt x="1216" y="3374"/>
                  </a:cubicBezTo>
                  <a:cubicBezTo>
                    <a:pt x="852" y="2219"/>
                    <a:pt x="517" y="1125"/>
                    <a:pt x="1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4"/>
            <p:cNvSpPr/>
            <p:nvPr/>
          </p:nvSpPr>
          <p:spPr>
            <a:xfrm>
              <a:off x="6135369" y="3194348"/>
              <a:ext cx="523185" cy="420718"/>
            </a:xfrm>
            <a:custGeom>
              <a:avLst/>
              <a:gdLst/>
              <a:ahLst/>
              <a:cxnLst/>
              <a:rect l="l" t="t" r="r" b="b"/>
              <a:pathLst>
                <a:path w="26081" h="20973" extrusionOk="0">
                  <a:moveTo>
                    <a:pt x="22707" y="1"/>
                  </a:moveTo>
                  <a:cubicBezTo>
                    <a:pt x="21789" y="1"/>
                    <a:pt x="20859" y="361"/>
                    <a:pt x="20123" y="913"/>
                  </a:cubicBezTo>
                  <a:cubicBezTo>
                    <a:pt x="18998" y="1703"/>
                    <a:pt x="18238" y="2919"/>
                    <a:pt x="17509" y="4074"/>
                  </a:cubicBezTo>
                  <a:cubicBezTo>
                    <a:pt x="16779" y="5260"/>
                    <a:pt x="16050" y="6475"/>
                    <a:pt x="15016" y="7357"/>
                  </a:cubicBezTo>
                  <a:cubicBezTo>
                    <a:pt x="12889" y="9150"/>
                    <a:pt x="9910" y="9302"/>
                    <a:pt x="7174" y="9636"/>
                  </a:cubicBezTo>
                  <a:cubicBezTo>
                    <a:pt x="4439" y="9971"/>
                    <a:pt x="1399" y="10731"/>
                    <a:pt x="1" y="13102"/>
                  </a:cubicBezTo>
                  <a:cubicBezTo>
                    <a:pt x="1490" y="14713"/>
                    <a:pt x="2828" y="16506"/>
                    <a:pt x="3922" y="18421"/>
                  </a:cubicBezTo>
                  <a:lnTo>
                    <a:pt x="6810" y="17661"/>
                  </a:lnTo>
                  <a:lnTo>
                    <a:pt x="6810" y="17661"/>
                  </a:lnTo>
                  <a:cubicBezTo>
                    <a:pt x="6475" y="18542"/>
                    <a:pt x="5989" y="19363"/>
                    <a:pt x="5351" y="20062"/>
                  </a:cubicBezTo>
                  <a:cubicBezTo>
                    <a:pt x="6217" y="20691"/>
                    <a:pt x="7263" y="20973"/>
                    <a:pt x="8333" y="20973"/>
                  </a:cubicBezTo>
                  <a:cubicBezTo>
                    <a:pt x="9590" y="20973"/>
                    <a:pt x="10879" y="20583"/>
                    <a:pt x="11946" y="19910"/>
                  </a:cubicBezTo>
                  <a:cubicBezTo>
                    <a:pt x="13892" y="18634"/>
                    <a:pt x="15229" y="16627"/>
                    <a:pt x="16354" y="14591"/>
                  </a:cubicBezTo>
                  <a:cubicBezTo>
                    <a:pt x="17023" y="13406"/>
                    <a:pt x="17691" y="12099"/>
                    <a:pt x="18907" y="11551"/>
                  </a:cubicBezTo>
                  <a:cubicBezTo>
                    <a:pt x="19880" y="11065"/>
                    <a:pt x="21187" y="11126"/>
                    <a:pt x="21977" y="10366"/>
                  </a:cubicBezTo>
                  <a:cubicBezTo>
                    <a:pt x="22919" y="9484"/>
                    <a:pt x="22767" y="7965"/>
                    <a:pt x="22980" y="6658"/>
                  </a:cubicBezTo>
                  <a:cubicBezTo>
                    <a:pt x="23284" y="4804"/>
                    <a:pt x="24439" y="3223"/>
                    <a:pt x="26080" y="2311"/>
                  </a:cubicBezTo>
                  <a:lnTo>
                    <a:pt x="24014" y="275"/>
                  </a:lnTo>
                  <a:cubicBezTo>
                    <a:pt x="23596" y="86"/>
                    <a:pt x="23153" y="1"/>
                    <a:pt x="2270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4"/>
            <p:cNvSpPr/>
            <p:nvPr/>
          </p:nvSpPr>
          <p:spPr>
            <a:xfrm>
              <a:off x="6135369" y="3194348"/>
              <a:ext cx="523185" cy="420718"/>
            </a:xfrm>
            <a:custGeom>
              <a:avLst/>
              <a:gdLst/>
              <a:ahLst/>
              <a:cxnLst/>
              <a:rect l="l" t="t" r="r" b="b"/>
              <a:pathLst>
                <a:path w="26081" h="20973" extrusionOk="0">
                  <a:moveTo>
                    <a:pt x="22707" y="1"/>
                  </a:moveTo>
                  <a:cubicBezTo>
                    <a:pt x="21789" y="1"/>
                    <a:pt x="20859" y="361"/>
                    <a:pt x="20123" y="913"/>
                  </a:cubicBezTo>
                  <a:cubicBezTo>
                    <a:pt x="18998" y="1703"/>
                    <a:pt x="18238" y="2919"/>
                    <a:pt x="17509" y="4074"/>
                  </a:cubicBezTo>
                  <a:cubicBezTo>
                    <a:pt x="16779" y="5260"/>
                    <a:pt x="16050" y="6475"/>
                    <a:pt x="15016" y="7357"/>
                  </a:cubicBezTo>
                  <a:cubicBezTo>
                    <a:pt x="12889" y="9150"/>
                    <a:pt x="9910" y="9302"/>
                    <a:pt x="7174" y="9636"/>
                  </a:cubicBezTo>
                  <a:cubicBezTo>
                    <a:pt x="4439" y="9971"/>
                    <a:pt x="1399" y="10731"/>
                    <a:pt x="1" y="13102"/>
                  </a:cubicBezTo>
                  <a:cubicBezTo>
                    <a:pt x="1490" y="14713"/>
                    <a:pt x="2828" y="16506"/>
                    <a:pt x="3922" y="18421"/>
                  </a:cubicBezTo>
                  <a:lnTo>
                    <a:pt x="6810" y="17661"/>
                  </a:lnTo>
                  <a:lnTo>
                    <a:pt x="6810" y="17661"/>
                  </a:lnTo>
                  <a:cubicBezTo>
                    <a:pt x="6475" y="18542"/>
                    <a:pt x="5989" y="19363"/>
                    <a:pt x="5351" y="20062"/>
                  </a:cubicBezTo>
                  <a:cubicBezTo>
                    <a:pt x="6217" y="20691"/>
                    <a:pt x="7263" y="20973"/>
                    <a:pt x="8333" y="20973"/>
                  </a:cubicBezTo>
                  <a:cubicBezTo>
                    <a:pt x="9590" y="20973"/>
                    <a:pt x="10879" y="20583"/>
                    <a:pt x="11946" y="19910"/>
                  </a:cubicBezTo>
                  <a:cubicBezTo>
                    <a:pt x="13892" y="18634"/>
                    <a:pt x="15229" y="16627"/>
                    <a:pt x="16354" y="14591"/>
                  </a:cubicBezTo>
                  <a:cubicBezTo>
                    <a:pt x="17023" y="13406"/>
                    <a:pt x="17691" y="12099"/>
                    <a:pt x="18907" y="11551"/>
                  </a:cubicBezTo>
                  <a:cubicBezTo>
                    <a:pt x="19880" y="11065"/>
                    <a:pt x="21187" y="11126"/>
                    <a:pt x="21977" y="10366"/>
                  </a:cubicBezTo>
                  <a:cubicBezTo>
                    <a:pt x="22919" y="9484"/>
                    <a:pt x="22767" y="7965"/>
                    <a:pt x="22980" y="6658"/>
                  </a:cubicBezTo>
                  <a:cubicBezTo>
                    <a:pt x="23284" y="4804"/>
                    <a:pt x="24439" y="3223"/>
                    <a:pt x="26080" y="2311"/>
                  </a:cubicBezTo>
                  <a:lnTo>
                    <a:pt x="24014" y="275"/>
                  </a:lnTo>
                  <a:cubicBezTo>
                    <a:pt x="23596" y="86"/>
                    <a:pt x="23153" y="1"/>
                    <a:pt x="22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4"/>
            <p:cNvSpPr/>
            <p:nvPr/>
          </p:nvSpPr>
          <p:spPr>
            <a:xfrm>
              <a:off x="6214045" y="3233084"/>
              <a:ext cx="385974" cy="263107"/>
            </a:xfrm>
            <a:custGeom>
              <a:avLst/>
              <a:gdLst/>
              <a:ahLst/>
              <a:cxnLst/>
              <a:rect l="l" t="t" r="r" b="b"/>
              <a:pathLst>
                <a:path w="19241" h="13116" extrusionOk="0">
                  <a:moveTo>
                    <a:pt x="18629" y="0"/>
                  </a:moveTo>
                  <a:cubicBezTo>
                    <a:pt x="18503" y="0"/>
                    <a:pt x="18374" y="15"/>
                    <a:pt x="18237" y="46"/>
                  </a:cubicBezTo>
                  <a:cubicBezTo>
                    <a:pt x="17356" y="259"/>
                    <a:pt x="16596" y="866"/>
                    <a:pt x="16201" y="1718"/>
                  </a:cubicBezTo>
                  <a:cubicBezTo>
                    <a:pt x="15623" y="2721"/>
                    <a:pt x="15411" y="4088"/>
                    <a:pt x="14590" y="5365"/>
                  </a:cubicBezTo>
                  <a:cubicBezTo>
                    <a:pt x="13739" y="6733"/>
                    <a:pt x="12493" y="7827"/>
                    <a:pt x="11034" y="8526"/>
                  </a:cubicBezTo>
                  <a:cubicBezTo>
                    <a:pt x="9453" y="9286"/>
                    <a:pt x="7781" y="9377"/>
                    <a:pt x="6292" y="9529"/>
                  </a:cubicBezTo>
                  <a:cubicBezTo>
                    <a:pt x="5593" y="9590"/>
                    <a:pt x="4863" y="9681"/>
                    <a:pt x="4164" y="9833"/>
                  </a:cubicBezTo>
                  <a:cubicBezTo>
                    <a:pt x="3556" y="9985"/>
                    <a:pt x="2979" y="10168"/>
                    <a:pt x="2401" y="10471"/>
                  </a:cubicBezTo>
                  <a:cubicBezTo>
                    <a:pt x="1581" y="10836"/>
                    <a:pt x="881" y="11444"/>
                    <a:pt x="365" y="12204"/>
                  </a:cubicBezTo>
                  <a:cubicBezTo>
                    <a:pt x="182" y="12508"/>
                    <a:pt x="61" y="12812"/>
                    <a:pt x="0" y="13116"/>
                  </a:cubicBezTo>
                  <a:cubicBezTo>
                    <a:pt x="122" y="12842"/>
                    <a:pt x="274" y="12538"/>
                    <a:pt x="426" y="12265"/>
                  </a:cubicBezTo>
                  <a:cubicBezTo>
                    <a:pt x="942" y="11535"/>
                    <a:pt x="1641" y="10958"/>
                    <a:pt x="2462" y="10593"/>
                  </a:cubicBezTo>
                  <a:cubicBezTo>
                    <a:pt x="3009" y="10319"/>
                    <a:pt x="3587" y="10137"/>
                    <a:pt x="4195" y="9985"/>
                  </a:cubicBezTo>
                  <a:cubicBezTo>
                    <a:pt x="4894" y="9864"/>
                    <a:pt x="5593" y="9772"/>
                    <a:pt x="6322" y="9712"/>
                  </a:cubicBezTo>
                  <a:cubicBezTo>
                    <a:pt x="7052" y="9620"/>
                    <a:pt x="7842" y="9590"/>
                    <a:pt x="8663" y="9438"/>
                  </a:cubicBezTo>
                  <a:cubicBezTo>
                    <a:pt x="9514" y="9316"/>
                    <a:pt x="10335" y="9073"/>
                    <a:pt x="11094" y="8709"/>
                  </a:cubicBezTo>
                  <a:cubicBezTo>
                    <a:pt x="12614" y="7979"/>
                    <a:pt x="13860" y="6854"/>
                    <a:pt x="14742" y="5456"/>
                  </a:cubicBezTo>
                  <a:cubicBezTo>
                    <a:pt x="15563" y="4149"/>
                    <a:pt x="15775" y="2751"/>
                    <a:pt x="16323" y="1778"/>
                  </a:cubicBezTo>
                  <a:cubicBezTo>
                    <a:pt x="16687" y="958"/>
                    <a:pt x="17417" y="350"/>
                    <a:pt x="18268" y="107"/>
                  </a:cubicBezTo>
                  <a:cubicBezTo>
                    <a:pt x="18420" y="76"/>
                    <a:pt x="18579" y="61"/>
                    <a:pt x="18743" y="61"/>
                  </a:cubicBezTo>
                  <a:cubicBezTo>
                    <a:pt x="18906" y="61"/>
                    <a:pt x="19073" y="76"/>
                    <a:pt x="19241" y="107"/>
                  </a:cubicBezTo>
                  <a:lnTo>
                    <a:pt x="19180" y="76"/>
                  </a:lnTo>
                  <a:cubicBezTo>
                    <a:pt x="19119" y="76"/>
                    <a:pt x="19058" y="46"/>
                    <a:pt x="18997" y="46"/>
                  </a:cubicBezTo>
                  <a:cubicBezTo>
                    <a:pt x="18876" y="15"/>
                    <a:pt x="18754" y="0"/>
                    <a:pt x="186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4"/>
            <p:cNvSpPr/>
            <p:nvPr/>
          </p:nvSpPr>
          <p:spPr>
            <a:xfrm>
              <a:off x="6513424" y="3240707"/>
              <a:ext cx="260379" cy="643284"/>
            </a:xfrm>
            <a:custGeom>
              <a:avLst/>
              <a:gdLst/>
              <a:ahLst/>
              <a:cxnLst/>
              <a:rect l="l" t="t" r="r" b="b"/>
              <a:pathLst>
                <a:path w="12980" h="32068" extrusionOk="0">
                  <a:moveTo>
                    <a:pt x="10517" y="0"/>
                  </a:moveTo>
                  <a:lnTo>
                    <a:pt x="5806" y="2249"/>
                  </a:lnTo>
                  <a:cubicBezTo>
                    <a:pt x="4408" y="3435"/>
                    <a:pt x="5745" y="5259"/>
                    <a:pt x="5806" y="7082"/>
                  </a:cubicBezTo>
                  <a:cubicBezTo>
                    <a:pt x="6323" y="18481"/>
                    <a:pt x="3283" y="22007"/>
                    <a:pt x="0" y="28967"/>
                  </a:cubicBezTo>
                  <a:cubicBezTo>
                    <a:pt x="566" y="29075"/>
                    <a:pt x="1078" y="29141"/>
                    <a:pt x="1573" y="29141"/>
                  </a:cubicBezTo>
                  <a:cubicBezTo>
                    <a:pt x="2328" y="29141"/>
                    <a:pt x="3040" y="28988"/>
                    <a:pt x="3830" y="28602"/>
                  </a:cubicBezTo>
                  <a:lnTo>
                    <a:pt x="3830" y="28602"/>
                  </a:lnTo>
                  <a:cubicBezTo>
                    <a:pt x="3769" y="29788"/>
                    <a:pt x="3526" y="30882"/>
                    <a:pt x="3435" y="32067"/>
                  </a:cubicBezTo>
                  <a:cubicBezTo>
                    <a:pt x="5715" y="31976"/>
                    <a:pt x="7994" y="31612"/>
                    <a:pt x="10152" y="30943"/>
                  </a:cubicBezTo>
                  <a:cubicBezTo>
                    <a:pt x="10152" y="25897"/>
                    <a:pt x="10639" y="20882"/>
                    <a:pt x="11611" y="15958"/>
                  </a:cubicBezTo>
                  <a:cubicBezTo>
                    <a:pt x="12159" y="13253"/>
                    <a:pt x="12858" y="10547"/>
                    <a:pt x="12918" y="7781"/>
                  </a:cubicBezTo>
                  <a:cubicBezTo>
                    <a:pt x="12979" y="4985"/>
                    <a:pt x="12341" y="2097"/>
                    <a:pt x="105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4"/>
            <p:cNvSpPr/>
            <p:nvPr/>
          </p:nvSpPr>
          <p:spPr>
            <a:xfrm>
              <a:off x="6582331" y="3308390"/>
              <a:ext cx="75004" cy="576203"/>
            </a:xfrm>
            <a:custGeom>
              <a:avLst/>
              <a:gdLst/>
              <a:ahLst/>
              <a:cxnLst/>
              <a:rect l="l" t="t" r="r" b="b"/>
              <a:pathLst>
                <a:path w="3739" h="28724" extrusionOk="0">
                  <a:moveTo>
                    <a:pt x="2979" y="0"/>
                  </a:moveTo>
                  <a:cubicBezTo>
                    <a:pt x="2948" y="91"/>
                    <a:pt x="2948" y="182"/>
                    <a:pt x="2979" y="304"/>
                  </a:cubicBezTo>
                  <a:cubicBezTo>
                    <a:pt x="2979" y="486"/>
                    <a:pt x="3009" y="760"/>
                    <a:pt x="3040" y="1125"/>
                  </a:cubicBezTo>
                  <a:cubicBezTo>
                    <a:pt x="3100" y="1489"/>
                    <a:pt x="3100" y="1945"/>
                    <a:pt x="3161" y="2462"/>
                  </a:cubicBezTo>
                  <a:cubicBezTo>
                    <a:pt x="3192" y="2979"/>
                    <a:pt x="3222" y="3587"/>
                    <a:pt x="3252" y="4255"/>
                  </a:cubicBezTo>
                  <a:cubicBezTo>
                    <a:pt x="3526" y="9727"/>
                    <a:pt x="2979" y="15228"/>
                    <a:pt x="1672" y="20578"/>
                  </a:cubicBezTo>
                  <a:cubicBezTo>
                    <a:pt x="1216" y="22402"/>
                    <a:pt x="730" y="23982"/>
                    <a:pt x="334" y="25228"/>
                  </a:cubicBezTo>
                  <a:cubicBezTo>
                    <a:pt x="213" y="26292"/>
                    <a:pt x="122" y="27174"/>
                    <a:pt x="61" y="27782"/>
                  </a:cubicBezTo>
                  <a:cubicBezTo>
                    <a:pt x="30" y="28086"/>
                    <a:pt x="0" y="28298"/>
                    <a:pt x="0" y="28481"/>
                  </a:cubicBezTo>
                  <a:cubicBezTo>
                    <a:pt x="0" y="28541"/>
                    <a:pt x="0" y="28633"/>
                    <a:pt x="0" y="28724"/>
                  </a:cubicBezTo>
                  <a:cubicBezTo>
                    <a:pt x="30" y="28663"/>
                    <a:pt x="61" y="28572"/>
                    <a:pt x="61" y="28511"/>
                  </a:cubicBezTo>
                  <a:lnTo>
                    <a:pt x="152" y="27842"/>
                  </a:lnTo>
                  <a:cubicBezTo>
                    <a:pt x="213" y="27234"/>
                    <a:pt x="334" y="26353"/>
                    <a:pt x="456" y="25289"/>
                  </a:cubicBezTo>
                  <a:cubicBezTo>
                    <a:pt x="882" y="24043"/>
                    <a:pt x="1398" y="22462"/>
                    <a:pt x="1854" y="20639"/>
                  </a:cubicBezTo>
                  <a:cubicBezTo>
                    <a:pt x="3192" y="15289"/>
                    <a:pt x="3739" y="9757"/>
                    <a:pt x="3435" y="4225"/>
                  </a:cubicBezTo>
                  <a:cubicBezTo>
                    <a:pt x="3374" y="3587"/>
                    <a:pt x="3344" y="2979"/>
                    <a:pt x="3283" y="2462"/>
                  </a:cubicBezTo>
                  <a:cubicBezTo>
                    <a:pt x="3252" y="1945"/>
                    <a:pt x="3192" y="1489"/>
                    <a:pt x="3131" y="1125"/>
                  </a:cubicBezTo>
                  <a:cubicBezTo>
                    <a:pt x="3100" y="760"/>
                    <a:pt x="3070" y="486"/>
                    <a:pt x="3040" y="274"/>
                  </a:cubicBezTo>
                  <a:cubicBezTo>
                    <a:pt x="3009" y="182"/>
                    <a:pt x="3009" y="91"/>
                    <a:pt x="29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4"/>
            <p:cNvSpPr/>
            <p:nvPr/>
          </p:nvSpPr>
          <p:spPr>
            <a:xfrm>
              <a:off x="6685982" y="3288872"/>
              <a:ext cx="20140" cy="104292"/>
            </a:xfrm>
            <a:custGeom>
              <a:avLst/>
              <a:gdLst/>
              <a:ahLst/>
              <a:cxnLst/>
              <a:rect l="l" t="t" r="r" b="b"/>
              <a:pathLst>
                <a:path w="1004" h="519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335" y="1155"/>
                    <a:pt x="578" y="2584"/>
                  </a:cubicBezTo>
                  <a:cubicBezTo>
                    <a:pt x="821" y="4013"/>
                    <a:pt x="882" y="5198"/>
                    <a:pt x="943" y="5198"/>
                  </a:cubicBezTo>
                  <a:cubicBezTo>
                    <a:pt x="1003" y="4955"/>
                    <a:pt x="1003" y="4681"/>
                    <a:pt x="973" y="4408"/>
                  </a:cubicBezTo>
                  <a:cubicBezTo>
                    <a:pt x="943" y="3800"/>
                    <a:pt x="882" y="3162"/>
                    <a:pt x="791" y="2554"/>
                  </a:cubicBezTo>
                  <a:cubicBezTo>
                    <a:pt x="669" y="1946"/>
                    <a:pt x="517" y="1338"/>
                    <a:pt x="335" y="730"/>
                  </a:cubicBezTo>
                  <a:cubicBezTo>
                    <a:pt x="274" y="456"/>
                    <a:pt x="183" y="213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4"/>
            <p:cNvSpPr/>
            <p:nvPr/>
          </p:nvSpPr>
          <p:spPr>
            <a:xfrm>
              <a:off x="6701228" y="3277899"/>
              <a:ext cx="32939" cy="90872"/>
            </a:xfrm>
            <a:custGeom>
              <a:avLst/>
              <a:gdLst/>
              <a:ahLst/>
              <a:cxnLst/>
              <a:rect l="l" t="t" r="r" b="b"/>
              <a:pathLst>
                <a:path w="1642" h="4530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547" y="973"/>
                    <a:pt x="973" y="2219"/>
                  </a:cubicBezTo>
                  <a:cubicBezTo>
                    <a:pt x="1429" y="3465"/>
                    <a:pt x="1581" y="4529"/>
                    <a:pt x="1642" y="4529"/>
                  </a:cubicBezTo>
                  <a:cubicBezTo>
                    <a:pt x="1550" y="2888"/>
                    <a:pt x="1003" y="1338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4"/>
            <p:cNvSpPr/>
            <p:nvPr/>
          </p:nvSpPr>
          <p:spPr>
            <a:xfrm>
              <a:off x="6630496" y="3394729"/>
              <a:ext cx="17091" cy="5737"/>
            </a:xfrm>
            <a:custGeom>
              <a:avLst/>
              <a:gdLst/>
              <a:ahLst/>
              <a:cxnLst/>
              <a:rect l="l" t="t" r="r" b="b"/>
              <a:pathLst>
                <a:path w="852" h="286" extrusionOk="0">
                  <a:moveTo>
                    <a:pt x="583" y="0"/>
                  </a:moveTo>
                  <a:cubicBezTo>
                    <a:pt x="508" y="0"/>
                    <a:pt x="433" y="15"/>
                    <a:pt x="365" y="43"/>
                  </a:cubicBezTo>
                  <a:cubicBezTo>
                    <a:pt x="213" y="43"/>
                    <a:pt x="61" y="134"/>
                    <a:pt x="0" y="286"/>
                  </a:cubicBezTo>
                  <a:cubicBezTo>
                    <a:pt x="122" y="225"/>
                    <a:pt x="243" y="164"/>
                    <a:pt x="395" y="103"/>
                  </a:cubicBezTo>
                  <a:cubicBezTo>
                    <a:pt x="547" y="73"/>
                    <a:pt x="699" y="73"/>
                    <a:pt x="851" y="73"/>
                  </a:cubicBezTo>
                  <a:cubicBezTo>
                    <a:pt x="768" y="23"/>
                    <a:pt x="675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4"/>
            <p:cNvSpPr/>
            <p:nvPr/>
          </p:nvSpPr>
          <p:spPr>
            <a:xfrm>
              <a:off x="6650616" y="3388250"/>
              <a:ext cx="120741" cy="30973"/>
            </a:xfrm>
            <a:custGeom>
              <a:avLst/>
              <a:gdLst/>
              <a:ahLst/>
              <a:cxnLst/>
              <a:rect l="l" t="t" r="r" b="b"/>
              <a:pathLst>
                <a:path w="6019" h="1544" extrusionOk="0">
                  <a:moveTo>
                    <a:pt x="6019" y="1"/>
                  </a:moveTo>
                  <a:cubicBezTo>
                    <a:pt x="5958" y="62"/>
                    <a:pt x="5867" y="92"/>
                    <a:pt x="5806" y="153"/>
                  </a:cubicBezTo>
                  <a:cubicBezTo>
                    <a:pt x="5684" y="244"/>
                    <a:pt x="5472" y="366"/>
                    <a:pt x="5228" y="487"/>
                  </a:cubicBezTo>
                  <a:cubicBezTo>
                    <a:pt x="4062" y="1138"/>
                    <a:pt x="2750" y="1475"/>
                    <a:pt x="1401" y="1475"/>
                  </a:cubicBezTo>
                  <a:cubicBezTo>
                    <a:pt x="1239" y="1475"/>
                    <a:pt x="1076" y="1470"/>
                    <a:pt x="912" y="1460"/>
                  </a:cubicBezTo>
                  <a:cubicBezTo>
                    <a:pt x="639" y="1429"/>
                    <a:pt x="395" y="1429"/>
                    <a:pt x="244" y="1399"/>
                  </a:cubicBezTo>
                  <a:cubicBezTo>
                    <a:pt x="152" y="1369"/>
                    <a:pt x="92" y="1369"/>
                    <a:pt x="0" y="1369"/>
                  </a:cubicBezTo>
                  <a:cubicBezTo>
                    <a:pt x="61" y="1399"/>
                    <a:pt x="152" y="1399"/>
                    <a:pt x="244" y="1429"/>
                  </a:cubicBezTo>
                  <a:cubicBezTo>
                    <a:pt x="456" y="1460"/>
                    <a:pt x="699" y="1490"/>
                    <a:pt x="912" y="1521"/>
                  </a:cubicBezTo>
                  <a:cubicBezTo>
                    <a:pt x="1109" y="1536"/>
                    <a:pt x="1305" y="1544"/>
                    <a:pt x="1501" y="1544"/>
                  </a:cubicBezTo>
                  <a:cubicBezTo>
                    <a:pt x="2063" y="1544"/>
                    <a:pt x="2620" y="1481"/>
                    <a:pt x="3161" y="1369"/>
                  </a:cubicBezTo>
                  <a:cubicBezTo>
                    <a:pt x="3891" y="1186"/>
                    <a:pt x="4590" y="913"/>
                    <a:pt x="5259" y="548"/>
                  </a:cubicBezTo>
                  <a:cubicBezTo>
                    <a:pt x="5441" y="426"/>
                    <a:pt x="5654" y="305"/>
                    <a:pt x="5836" y="183"/>
                  </a:cubicBezTo>
                  <a:cubicBezTo>
                    <a:pt x="5897" y="122"/>
                    <a:pt x="5958" y="62"/>
                    <a:pt x="6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4"/>
            <p:cNvSpPr/>
            <p:nvPr/>
          </p:nvSpPr>
          <p:spPr>
            <a:xfrm>
              <a:off x="6648169" y="3323616"/>
              <a:ext cx="46359" cy="15266"/>
            </a:xfrm>
            <a:custGeom>
              <a:avLst/>
              <a:gdLst/>
              <a:ahLst/>
              <a:cxnLst/>
              <a:rect l="l" t="t" r="r" b="b"/>
              <a:pathLst>
                <a:path w="2311" h="761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1916" y="92"/>
                    <a:pt x="1521" y="214"/>
                    <a:pt x="1156" y="335"/>
                  </a:cubicBezTo>
                  <a:cubicBezTo>
                    <a:pt x="761" y="457"/>
                    <a:pt x="396" y="609"/>
                    <a:pt x="1" y="761"/>
                  </a:cubicBezTo>
                  <a:cubicBezTo>
                    <a:pt x="396" y="670"/>
                    <a:pt x="791" y="548"/>
                    <a:pt x="1186" y="426"/>
                  </a:cubicBezTo>
                  <a:cubicBezTo>
                    <a:pt x="1581" y="305"/>
                    <a:pt x="1946" y="153"/>
                    <a:pt x="2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4"/>
            <p:cNvSpPr/>
            <p:nvPr/>
          </p:nvSpPr>
          <p:spPr>
            <a:xfrm>
              <a:off x="6701830" y="3325461"/>
              <a:ext cx="17091" cy="10993"/>
            </a:xfrm>
            <a:custGeom>
              <a:avLst/>
              <a:gdLst/>
              <a:ahLst/>
              <a:cxnLst/>
              <a:rect l="l" t="t" r="r" b="b"/>
              <a:pathLst>
                <a:path w="852" h="548" extrusionOk="0">
                  <a:moveTo>
                    <a:pt x="852" y="0"/>
                  </a:moveTo>
                  <a:cubicBezTo>
                    <a:pt x="821" y="0"/>
                    <a:pt x="700" y="152"/>
                    <a:pt x="457" y="304"/>
                  </a:cubicBezTo>
                  <a:cubicBezTo>
                    <a:pt x="213" y="486"/>
                    <a:pt x="1" y="517"/>
                    <a:pt x="1" y="547"/>
                  </a:cubicBezTo>
                  <a:cubicBezTo>
                    <a:pt x="183" y="547"/>
                    <a:pt x="365" y="486"/>
                    <a:pt x="487" y="395"/>
                  </a:cubicBezTo>
                  <a:cubicBezTo>
                    <a:pt x="669" y="304"/>
                    <a:pt x="791" y="152"/>
                    <a:pt x="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4"/>
            <p:cNvSpPr/>
            <p:nvPr/>
          </p:nvSpPr>
          <p:spPr>
            <a:xfrm>
              <a:off x="6721348" y="3297839"/>
              <a:ext cx="32939" cy="16048"/>
            </a:xfrm>
            <a:custGeom>
              <a:avLst/>
              <a:gdLst/>
              <a:ahLst/>
              <a:cxnLst/>
              <a:rect l="l" t="t" r="r" b="b"/>
              <a:pathLst>
                <a:path w="1642" h="800" extrusionOk="0">
                  <a:moveTo>
                    <a:pt x="1297" y="1"/>
                  </a:moveTo>
                  <a:cubicBezTo>
                    <a:pt x="746" y="1"/>
                    <a:pt x="227" y="296"/>
                    <a:pt x="0" y="800"/>
                  </a:cubicBezTo>
                  <a:cubicBezTo>
                    <a:pt x="183" y="556"/>
                    <a:pt x="426" y="344"/>
                    <a:pt x="699" y="222"/>
                  </a:cubicBezTo>
                  <a:cubicBezTo>
                    <a:pt x="951" y="121"/>
                    <a:pt x="1203" y="62"/>
                    <a:pt x="1472" y="62"/>
                  </a:cubicBezTo>
                  <a:cubicBezTo>
                    <a:pt x="1528" y="62"/>
                    <a:pt x="1584" y="65"/>
                    <a:pt x="1642" y="70"/>
                  </a:cubicBezTo>
                  <a:lnTo>
                    <a:pt x="1642" y="40"/>
                  </a:lnTo>
                  <a:cubicBezTo>
                    <a:pt x="1527" y="14"/>
                    <a:pt x="1411" y="1"/>
                    <a:pt x="1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4"/>
            <p:cNvSpPr/>
            <p:nvPr/>
          </p:nvSpPr>
          <p:spPr>
            <a:xfrm>
              <a:off x="6628048" y="3498621"/>
              <a:ext cx="21966" cy="10792"/>
            </a:xfrm>
            <a:custGeom>
              <a:avLst/>
              <a:gdLst/>
              <a:ahLst/>
              <a:cxnLst/>
              <a:rect l="l" t="t" r="r" b="b"/>
              <a:pathLst>
                <a:path w="1095" h="538" extrusionOk="0">
                  <a:moveTo>
                    <a:pt x="31" y="0"/>
                  </a:moveTo>
                  <a:cubicBezTo>
                    <a:pt x="1" y="0"/>
                    <a:pt x="31" y="92"/>
                    <a:pt x="92" y="183"/>
                  </a:cubicBezTo>
                  <a:cubicBezTo>
                    <a:pt x="183" y="335"/>
                    <a:pt x="305" y="426"/>
                    <a:pt x="457" y="487"/>
                  </a:cubicBezTo>
                  <a:cubicBezTo>
                    <a:pt x="528" y="522"/>
                    <a:pt x="620" y="537"/>
                    <a:pt x="715" y="537"/>
                  </a:cubicBezTo>
                  <a:cubicBezTo>
                    <a:pt x="781" y="537"/>
                    <a:pt x="850" y="530"/>
                    <a:pt x="913" y="517"/>
                  </a:cubicBezTo>
                  <a:cubicBezTo>
                    <a:pt x="1034" y="487"/>
                    <a:pt x="1095" y="456"/>
                    <a:pt x="1095" y="456"/>
                  </a:cubicBezTo>
                  <a:lnTo>
                    <a:pt x="1095" y="456"/>
                  </a:lnTo>
                  <a:cubicBezTo>
                    <a:pt x="1007" y="469"/>
                    <a:pt x="919" y="476"/>
                    <a:pt x="833" y="476"/>
                  </a:cubicBezTo>
                  <a:cubicBezTo>
                    <a:pt x="711" y="476"/>
                    <a:pt x="594" y="462"/>
                    <a:pt x="487" y="426"/>
                  </a:cubicBezTo>
                  <a:cubicBezTo>
                    <a:pt x="274" y="335"/>
                    <a:pt x="122" y="183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4"/>
            <p:cNvSpPr/>
            <p:nvPr/>
          </p:nvSpPr>
          <p:spPr>
            <a:xfrm>
              <a:off x="6648790" y="3522392"/>
              <a:ext cx="105496" cy="9789"/>
            </a:xfrm>
            <a:custGeom>
              <a:avLst/>
              <a:gdLst/>
              <a:ahLst/>
              <a:cxnLst/>
              <a:rect l="l" t="t" r="r" b="b"/>
              <a:pathLst>
                <a:path w="5259" h="488" extrusionOk="0">
                  <a:moveTo>
                    <a:pt x="5259" y="1"/>
                  </a:moveTo>
                  <a:cubicBezTo>
                    <a:pt x="5167" y="1"/>
                    <a:pt x="5107" y="1"/>
                    <a:pt x="5046" y="31"/>
                  </a:cubicBezTo>
                  <a:cubicBezTo>
                    <a:pt x="4924" y="92"/>
                    <a:pt x="4711" y="122"/>
                    <a:pt x="4499" y="183"/>
                  </a:cubicBezTo>
                  <a:cubicBezTo>
                    <a:pt x="3891" y="335"/>
                    <a:pt x="3252" y="396"/>
                    <a:pt x="2614" y="396"/>
                  </a:cubicBezTo>
                  <a:cubicBezTo>
                    <a:pt x="2534" y="400"/>
                    <a:pt x="2454" y="402"/>
                    <a:pt x="2373" y="402"/>
                  </a:cubicBezTo>
                  <a:cubicBezTo>
                    <a:pt x="1839" y="402"/>
                    <a:pt x="1288" y="319"/>
                    <a:pt x="760" y="214"/>
                  </a:cubicBezTo>
                  <a:cubicBezTo>
                    <a:pt x="517" y="183"/>
                    <a:pt x="335" y="122"/>
                    <a:pt x="213" y="92"/>
                  </a:cubicBezTo>
                  <a:cubicBezTo>
                    <a:pt x="152" y="62"/>
                    <a:pt x="61" y="31"/>
                    <a:pt x="0" y="31"/>
                  </a:cubicBezTo>
                  <a:cubicBezTo>
                    <a:pt x="61" y="62"/>
                    <a:pt x="122" y="92"/>
                    <a:pt x="183" y="122"/>
                  </a:cubicBezTo>
                  <a:cubicBezTo>
                    <a:pt x="335" y="153"/>
                    <a:pt x="517" y="214"/>
                    <a:pt x="760" y="274"/>
                  </a:cubicBezTo>
                  <a:cubicBezTo>
                    <a:pt x="1368" y="426"/>
                    <a:pt x="2006" y="487"/>
                    <a:pt x="2614" y="487"/>
                  </a:cubicBezTo>
                  <a:cubicBezTo>
                    <a:pt x="3252" y="487"/>
                    <a:pt x="3891" y="396"/>
                    <a:pt x="4499" y="244"/>
                  </a:cubicBezTo>
                  <a:cubicBezTo>
                    <a:pt x="4742" y="183"/>
                    <a:pt x="4924" y="122"/>
                    <a:pt x="5046" y="62"/>
                  </a:cubicBezTo>
                  <a:cubicBezTo>
                    <a:pt x="5107" y="62"/>
                    <a:pt x="5167" y="31"/>
                    <a:pt x="5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4"/>
            <p:cNvSpPr/>
            <p:nvPr/>
          </p:nvSpPr>
          <p:spPr>
            <a:xfrm>
              <a:off x="6635370" y="3639464"/>
              <a:ext cx="96348" cy="16630"/>
            </a:xfrm>
            <a:custGeom>
              <a:avLst/>
              <a:gdLst/>
              <a:ahLst/>
              <a:cxnLst/>
              <a:rect l="l" t="t" r="r" b="b"/>
              <a:pathLst>
                <a:path w="4803" h="829" extrusionOk="0">
                  <a:moveTo>
                    <a:pt x="0" y="1"/>
                  </a:moveTo>
                  <a:cubicBezTo>
                    <a:pt x="31" y="31"/>
                    <a:pt x="92" y="92"/>
                    <a:pt x="152" y="122"/>
                  </a:cubicBezTo>
                  <a:cubicBezTo>
                    <a:pt x="304" y="214"/>
                    <a:pt x="456" y="305"/>
                    <a:pt x="639" y="366"/>
                  </a:cubicBezTo>
                  <a:cubicBezTo>
                    <a:pt x="1186" y="639"/>
                    <a:pt x="1763" y="791"/>
                    <a:pt x="2371" y="822"/>
                  </a:cubicBezTo>
                  <a:cubicBezTo>
                    <a:pt x="2465" y="826"/>
                    <a:pt x="2560" y="829"/>
                    <a:pt x="2655" y="829"/>
                  </a:cubicBezTo>
                  <a:cubicBezTo>
                    <a:pt x="3145" y="829"/>
                    <a:pt x="3650" y="762"/>
                    <a:pt x="4134" y="609"/>
                  </a:cubicBezTo>
                  <a:cubicBezTo>
                    <a:pt x="4317" y="548"/>
                    <a:pt x="4469" y="487"/>
                    <a:pt x="4651" y="396"/>
                  </a:cubicBezTo>
                  <a:cubicBezTo>
                    <a:pt x="4712" y="366"/>
                    <a:pt x="4742" y="335"/>
                    <a:pt x="4803" y="305"/>
                  </a:cubicBezTo>
                  <a:lnTo>
                    <a:pt x="4803" y="305"/>
                  </a:lnTo>
                  <a:cubicBezTo>
                    <a:pt x="4801" y="306"/>
                    <a:pt x="4558" y="427"/>
                    <a:pt x="4104" y="548"/>
                  </a:cubicBezTo>
                  <a:cubicBezTo>
                    <a:pt x="3646" y="701"/>
                    <a:pt x="3145" y="768"/>
                    <a:pt x="2654" y="768"/>
                  </a:cubicBezTo>
                  <a:cubicBezTo>
                    <a:pt x="2560" y="768"/>
                    <a:pt x="2465" y="766"/>
                    <a:pt x="2371" y="761"/>
                  </a:cubicBezTo>
                  <a:cubicBezTo>
                    <a:pt x="1763" y="700"/>
                    <a:pt x="1186" y="578"/>
                    <a:pt x="639" y="335"/>
                  </a:cubicBezTo>
                  <a:cubicBezTo>
                    <a:pt x="244" y="15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4"/>
            <p:cNvSpPr/>
            <p:nvPr/>
          </p:nvSpPr>
          <p:spPr>
            <a:xfrm>
              <a:off x="6600606" y="3768731"/>
              <a:ext cx="117712" cy="20903"/>
            </a:xfrm>
            <a:custGeom>
              <a:avLst/>
              <a:gdLst/>
              <a:ahLst/>
              <a:cxnLst/>
              <a:rect l="l" t="t" r="r" b="b"/>
              <a:pathLst>
                <a:path w="5868" h="1042" extrusionOk="0">
                  <a:moveTo>
                    <a:pt x="5867" y="1"/>
                  </a:moveTo>
                  <a:lnTo>
                    <a:pt x="5867" y="1"/>
                  </a:lnTo>
                  <a:cubicBezTo>
                    <a:pt x="5776" y="31"/>
                    <a:pt x="5715" y="92"/>
                    <a:pt x="5654" y="122"/>
                  </a:cubicBezTo>
                  <a:cubicBezTo>
                    <a:pt x="5472" y="244"/>
                    <a:pt x="5259" y="335"/>
                    <a:pt x="5077" y="426"/>
                  </a:cubicBezTo>
                  <a:cubicBezTo>
                    <a:pt x="4408" y="700"/>
                    <a:pt x="3709" y="882"/>
                    <a:pt x="2980" y="943"/>
                  </a:cubicBezTo>
                  <a:cubicBezTo>
                    <a:pt x="2805" y="958"/>
                    <a:pt x="2628" y="966"/>
                    <a:pt x="2451" y="966"/>
                  </a:cubicBezTo>
                  <a:cubicBezTo>
                    <a:pt x="1918" y="966"/>
                    <a:pt x="1376" y="897"/>
                    <a:pt x="852" y="761"/>
                  </a:cubicBezTo>
                  <a:cubicBezTo>
                    <a:pt x="639" y="700"/>
                    <a:pt x="426" y="639"/>
                    <a:pt x="244" y="548"/>
                  </a:cubicBezTo>
                  <a:cubicBezTo>
                    <a:pt x="153" y="517"/>
                    <a:pt x="92" y="487"/>
                    <a:pt x="1" y="487"/>
                  </a:cubicBezTo>
                  <a:cubicBezTo>
                    <a:pt x="62" y="517"/>
                    <a:pt x="153" y="548"/>
                    <a:pt x="214" y="578"/>
                  </a:cubicBezTo>
                  <a:cubicBezTo>
                    <a:pt x="426" y="669"/>
                    <a:pt x="639" y="761"/>
                    <a:pt x="852" y="821"/>
                  </a:cubicBezTo>
                  <a:cubicBezTo>
                    <a:pt x="1438" y="974"/>
                    <a:pt x="2045" y="1042"/>
                    <a:pt x="2655" y="1042"/>
                  </a:cubicBezTo>
                  <a:cubicBezTo>
                    <a:pt x="2773" y="1042"/>
                    <a:pt x="2892" y="1039"/>
                    <a:pt x="3010" y="1034"/>
                  </a:cubicBezTo>
                  <a:cubicBezTo>
                    <a:pt x="3709" y="973"/>
                    <a:pt x="4439" y="761"/>
                    <a:pt x="5077" y="457"/>
                  </a:cubicBezTo>
                  <a:cubicBezTo>
                    <a:pt x="5290" y="365"/>
                    <a:pt x="5472" y="274"/>
                    <a:pt x="5654" y="153"/>
                  </a:cubicBezTo>
                  <a:cubicBezTo>
                    <a:pt x="5746" y="122"/>
                    <a:pt x="5806" y="61"/>
                    <a:pt x="5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4"/>
            <p:cNvSpPr/>
            <p:nvPr/>
          </p:nvSpPr>
          <p:spPr>
            <a:xfrm>
              <a:off x="6576834" y="3695572"/>
              <a:ext cx="42086" cy="18194"/>
            </a:xfrm>
            <a:custGeom>
              <a:avLst/>
              <a:gdLst/>
              <a:ahLst/>
              <a:cxnLst/>
              <a:rect l="l" t="t" r="r" b="b"/>
              <a:pathLst>
                <a:path w="2098" h="907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122"/>
                    <a:pt x="92" y="213"/>
                    <a:pt x="183" y="304"/>
                  </a:cubicBezTo>
                  <a:cubicBezTo>
                    <a:pt x="365" y="547"/>
                    <a:pt x="608" y="730"/>
                    <a:pt x="882" y="821"/>
                  </a:cubicBezTo>
                  <a:cubicBezTo>
                    <a:pt x="1041" y="874"/>
                    <a:pt x="1210" y="906"/>
                    <a:pt x="1384" y="906"/>
                  </a:cubicBezTo>
                  <a:cubicBezTo>
                    <a:pt x="1509" y="906"/>
                    <a:pt x="1636" y="890"/>
                    <a:pt x="1763" y="851"/>
                  </a:cubicBezTo>
                  <a:cubicBezTo>
                    <a:pt x="1885" y="821"/>
                    <a:pt x="2007" y="791"/>
                    <a:pt x="2098" y="699"/>
                  </a:cubicBezTo>
                  <a:lnTo>
                    <a:pt x="2098" y="699"/>
                  </a:lnTo>
                  <a:cubicBezTo>
                    <a:pt x="2098" y="699"/>
                    <a:pt x="1976" y="760"/>
                    <a:pt x="1733" y="791"/>
                  </a:cubicBezTo>
                  <a:cubicBezTo>
                    <a:pt x="1630" y="813"/>
                    <a:pt x="1525" y="824"/>
                    <a:pt x="1420" y="824"/>
                  </a:cubicBezTo>
                  <a:cubicBezTo>
                    <a:pt x="966" y="824"/>
                    <a:pt x="509" y="619"/>
                    <a:pt x="213" y="274"/>
                  </a:cubicBezTo>
                  <a:cubicBezTo>
                    <a:pt x="61" y="12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4"/>
            <p:cNvSpPr/>
            <p:nvPr/>
          </p:nvSpPr>
          <p:spPr>
            <a:xfrm>
              <a:off x="6587807" y="3105943"/>
              <a:ext cx="168925" cy="269306"/>
            </a:xfrm>
            <a:custGeom>
              <a:avLst/>
              <a:gdLst/>
              <a:ahLst/>
              <a:cxnLst/>
              <a:rect l="l" t="t" r="r" b="b"/>
              <a:pathLst>
                <a:path w="8421" h="13425" extrusionOk="0">
                  <a:moveTo>
                    <a:pt x="4438" y="1"/>
                  </a:moveTo>
                  <a:lnTo>
                    <a:pt x="578" y="4286"/>
                  </a:lnTo>
                  <a:cubicBezTo>
                    <a:pt x="335" y="4894"/>
                    <a:pt x="183" y="5502"/>
                    <a:pt x="122" y="6171"/>
                  </a:cubicBezTo>
                  <a:cubicBezTo>
                    <a:pt x="1" y="6901"/>
                    <a:pt x="92" y="7630"/>
                    <a:pt x="365" y="8299"/>
                  </a:cubicBezTo>
                  <a:cubicBezTo>
                    <a:pt x="305" y="8755"/>
                    <a:pt x="457" y="9180"/>
                    <a:pt x="760" y="9484"/>
                  </a:cubicBezTo>
                  <a:lnTo>
                    <a:pt x="365" y="9758"/>
                  </a:lnTo>
                  <a:cubicBezTo>
                    <a:pt x="365" y="9758"/>
                    <a:pt x="548" y="12281"/>
                    <a:pt x="791" y="12980"/>
                  </a:cubicBezTo>
                  <a:cubicBezTo>
                    <a:pt x="931" y="13337"/>
                    <a:pt x="1213" y="13424"/>
                    <a:pt x="1456" y="13424"/>
                  </a:cubicBezTo>
                  <a:cubicBezTo>
                    <a:pt x="1689" y="13424"/>
                    <a:pt x="1885" y="13344"/>
                    <a:pt x="1885" y="13344"/>
                  </a:cubicBezTo>
                  <a:lnTo>
                    <a:pt x="1885" y="10396"/>
                  </a:lnTo>
                  <a:cubicBezTo>
                    <a:pt x="1885" y="10396"/>
                    <a:pt x="2753" y="9569"/>
                    <a:pt x="2938" y="9569"/>
                  </a:cubicBezTo>
                  <a:cubicBezTo>
                    <a:pt x="2978" y="9569"/>
                    <a:pt x="2986" y="9606"/>
                    <a:pt x="2949" y="9697"/>
                  </a:cubicBezTo>
                  <a:cubicBezTo>
                    <a:pt x="2858" y="10122"/>
                    <a:pt x="2919" y="10548"/>
                    <a:pt x="3131" y="10882"/>
                  </a:cubicBezTo>
                  <a:lnTo>
                    <a:pt x="7843" y="6597"/>
                  </a:lnTo>
                  <a:lnTo>
                    <a:pt x="8420" y="1460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4"/>
            <p:cNvSpPr/>
            <p:nvPr/>
          </p:nvSpPr>
          <p:spPr>
            <a:xfrm>
              <a:off x="6647567" y="3233927"/>
              <a:ext cx="61604" cy="64112"/>
            </a:xfrm>
            <a:custGeom>
              <a:avLst/>
              <a:gdLst/>
              <a:ahLst/>
              <a:cxnLst/>
              <a:rect l="l" t="t" r="r" b="b"/>
              <a:pathLst>
                <a:path w="3071" h="3196" extrusionOk="0">
                  <a:moveTo>
                    <a:pt x="3064" y="0"/>
                  </a:moveTo>
                  <a:cubicBezTo>
                    <a:pt x="2989" y="0"/>
                    <a:pt x="2340" y="736"/>
                    <a:pt x="1551" y="1584"/>
                  </a:cubicBezTo>
                  <a:cubicBezTo>
                    <a:pt x="730" y="2466"/>
                    <a:pt x="0" y="3135"/>
                    <a:pt x="31" y="3195"/>
                  </a:cubicBezTo>
                  <a:cubicBezTo>
                    <a:pt x="639" y="2770"/>
                    <a:pt x="1216" y="2283"/>
                    <a:pt x="1703" y="1736"/>
                  </a:cubicBezTo>
                  <a:cubicBezTo>
                    <a:pt x="2219" y="1220"/>
                    <a:pt x="2675" y="642"/>
                    <a:pt x="3070" y="4"/>
                  </a:cubicBezTo>
                  <a:cubicBezTo>
                    <a:pt x="3069" y="1"/>
                    <a:pt x="3067" y="0"/>
                    <a:pt x="30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4"/>
            <p:cNvSpPr/>
            <p:nvPr/>
          </p:nvSpPr>
          <p:spPr>
            <a:xfrm>
              <a:off x="6595731" y="3253506"/>
              <a:ext cx="47582" cy="49408"/>
            </a:xfrm>
            <a:custGeom>
              <a:avLst/>
              <a:gdLst/>
              <a:ahLst/>
              <a:cxnLst/>
              <a:rect l="l" t="t" r="r" b="b"/>
              <a:pathLst>
                <a:path w="2372" h="2463" extrusionOk="0">
                  <a:moveTo>
                    <a:pt x="2372" y="0"/>
                  </a:moveTo>
                  <a:lnTo>
                    <a:pt x="2372" y="0"/>
                  </a:lnTo>
                  <a:cubicBezTo>
                    <a:pt x="1490" y="700"/>
                    <a:pt x="700" y="1551"/>
                    <a:pt x="1" y="2462"/>
                  </a:cubicBezTo>
                  <a:cubicBezTo>
                    <a:pt x="457" y="2128"/>
                    <a:pt x="882" y="1733"/>
                    <a:pt x="1247" y="1277"/>
                  </a:cubicBezTo>
                  <a:cubicBezTo>
                    <a:pt x="1672" y="912"/>
                    <a:pt x="2037" y="456"/>
                    <a:pt x="237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4"/>
            <p:cNvSpPr/>
            <p:nvPr/>
          </p:nvSpPr>
          <p:spPr>
            <a:xfrm>
              <a:off x="6595731" y="3230336"/>
              <a:ext cx="34162" cy="43310"/>
            </a:xfrm>
            <a:custGeom>
              <a:avLst/>
              <a:gdLst/>
              <a:ahLst/>
              <a:cxnLst/>
              <a:rect l="l" t="t" r="r" b="b"/>
              <a:pathLst>
                <a:path w="1703" h="215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913" y="517"/>
                    <a:pt x="335" y="1277"/>
                    <a:pt x="1" y="2158"/>
                  </a:cubicBezTo>
                  <a:cubicBezTo>
                    <a:pt x="305" y="1824"/>
                    <a:pt x="578" y="1459"/>
                    <a:pt x="821" y="1064"/>
                  </a:cubicBezTo>
                  <a:cubicBezTo>
                    <a:pt x="1156" y="730"/>
                    <a:pt x="1429" y="365"/>
                    <a:pt x="170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4"/>
            <p:cNvSpPr/>
            <p:nvPr/>
          </p:nvSpPr>
          <p:spPr>
            <a:xfrm>
              <a:off x="6590255" y="3205943"/>
              <a:ext cx="28666" cy="33580"/>
            </a:xfrm>
            <a:custGeom>
              <a:avLst/>
              <a:gdLst/>
              <a:ahLst/>
              <a:cxnLst/>
              <a:rect l="l" t="t" r="r" b="b"/>
              <a:pathLst>
                <a:path w="1429" h="1674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094" y="153"/>
                    <a:pt x="790" y="426"/>
                    <a:pt x="578" y="730"/>
                  </a:cubicBezTo>
                  <a:cubicBezTo>
                    <a:pt x="335" y="973"/>
                    <a:pt x="122" y="1308"/>
                    <a:pt x="0" y="1672"/>
                  </a:cubicBezTo>
                  <a:cubicBezTo>
                    <a:pt x="2" y="1673"/>
                    <a:pt x="5" y="1674"/>
                    <a:pt x="8" y="1674"/>
                  </a:cubicBezTo>
                  <a:cubicBezTo>
                    <a:pt x="83" y="1674"/>
                    <a:pt x="378" y="1291"/>
                    <a:pt x="730" y="852"/>
                  </a:cubicBezTo>
                  <a:cubicBezTo>
                    <a:pt x="1003" y="578"/>
                    <a:pt x="1216" y="305"/>
                    <a:pt x="14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4"/>
            <p:cNvSpPr/>
            <p:nvPr/>
          </p:nvSpPr>
          <p:spPr>
            <a:xfrm>
              <a:off x="5826070" y="2582189"/>
              <a:ext cx="57352" cy="428662"/>
            </a:xfrm>
            <a:custGeom>
              <a:avLst/>
              <a:gdLst/>
              <a:ahLst/>
              <a:cxnLst/>
              <a:rect l="l" t="t" r="r" b="b"/>
              <a:pathLst>
                <a:path w="2859" h="21369" extrusionOk="0">
                  <a:moveTo>
                    <a:pt x="1" y="1"/>
                  </a:moveTo>
                  <a:lnTo>
                    <a:pt x="1" y="21369"/>
                  </a:lnTo>
                  <a:lnTo>
                    <a:pt x="2858" y="2136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4"/>
            <p:cNvSpPr/>
            <p:nvPr/>
          </p:nvSpPr>
          <p:spPr>
            <a:xfrm>
              <a:off x="5828517" y="2637675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8" y="1"/>
                    <a:pt x="1" y="61"/>
                    <a:pt x="1" y="153"/>
                  </a:cubicBezTo>
                  <a:cubicBezTo>
                    <a:pt x="1" y="213"/>
                    <a:pt x="608" y="274"/>
                    <a:pt x="1338" y="274"/>
                  </a:cubicBezTo>
                  <a:cubicBezTo>
                    <a:pt x="2067" y="274"/>
                    <a:pt x="2675" y="213"/>
                    <a:pt x="2675" y="153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4"/>
            <p:cNvSpPr/>
            <p:nvPr/>
          </p:nvSpPr>
          <p:spPr>
            <a:xfrm>
              <a:off x="5827294" y="2628528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9" y="1"/>
                    <a:pt x="1" y="61"/>
                    <a:pt x="1" y="12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22"/>
                  </a:cubicBezTo>
                  <a:cubicBezTo>
                    <a:pt x="2676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4"/>
            <p:cNvSpPr/>
            <p:nvPr/>
          </p:nvSpPr>
          <p:spPr>
            <a:xfrm>
              <a:off x="5828517" y="2975469"/>
              <a:ext cx="53681" cy="4895"/>
            </a:xfrm>
            <a:custGeom>
              <a:avLst/>
              <a:gdLst/>
              <a:ahLst/>
              <a:cxnLst/>
              <a:rect l="l" t="t" r="r" b="b"/>
              <a:pathLst>
                <a:path w="2676" h="244" extrusionOk="0">
                  <a:moveTo>
                    <a:pt x="1338" y="1"/>
                  </a:moveTo>
                  <a:cubicBezTo>
                    <a:pt x="608" y="1"/>
                    <a:pt x="1" y="61"/>
                    <a:pt x="1" y="122"/>
                  </a:cubicBezTo>
                  <a:cubicBezTo>
                    <a:pt x="1" y="183"/>
                    <a:pt x="608" y="244"/>
                    <a:pt x="1338" y="244"/>
                  </a:cubicBezTo>
                  <a:cubicBezTo>
                    <a:pt x="2067" y="244"/>
                    <a:pt x="2675" y="183"/>
                    <a:pt x="2675" y="122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4"/>
            <p:cNvSpPr/>
            <p:nvPr/>
          </p:nvSpPr>
          <p:spPr>
            <a:xfrm>
              <a:off x="5827294" y="2965720"/>
              <a:ext cx="53681" cy="5496"/>
            </a:xfrm>
            <a:custGeom>
              <a:avLst/>
              <a:gdLst/>
              <a:ahLst/>
              <a:cxnLst/>
              <a:rect l="l" t="t" r="r" b="b"/>
              <a:pathLst>
                <a:path w="2676" h="274" extrusionOk="0">
                  <a:moveTo>
                    <a:pt x="1338" y="0"/>
                  </a:moveTo>
                  <a:cubicBezTo>
                    <a:pt x="609" y="0"/>
                    <a:pt x="1" y="61"/>
                    <a:pt x="1" y="15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52"/>
                  </a:cubicBezTo>
                  <a:cubicBezTo>
                    <a:pt x="2676" y="61"/>
                    <a:pt x="2098" y="0"/>
                    <a:pt x="13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4"/>
            <p:cNvSpPr/>
            <p:nvPr/>
          </p:nvSpPr>
          <p:spPr>
            <a:xfrm>
              <a:off x="5854134" y="2693162"/>
              <a:ext cx="5496" cy="219517"/>
            </a:xfrm>
            <a:custGeom>
              <a:avLst/>
              <a:gdLst/>
              <a:ahLst/>
              <a:cxnLst/>
              <a:rect l="l" t="t" r="r" b="b"/>
              <a:pathLst>
                <a:path w="274" h="10943" extrusionOk="0">
                  <a:moveTo>
                    <a:pt x="122" y="1"/>
                  </a:moveTo>
                  <a:cubicBezTo>
                    <a:pt x="61" y="1"/>
                    <a:pt x="0" y="2432"/>
                    <a:pt x="0" y="5472"/>
                  </a:cubicBezTo>
                  <a:cubicBezTo>
                    <a:pt x="0" y="8481"/>
                    <a:pt x="61" y="10943"/>
                    <a:pt x="122" y="10943"/>
                  </a:cubicBezTo>
                  <a:cubicBezTo>
                    <a:pt x="213" y="10943"/>
                    <a:pt x="274" y="8481"/>
                    <a:pt x="274" y="5472"/>
                  </a:cubicBezTo>
                  <a:cubicBezTo>
                    <a:pt x="274" y="243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4"/>
            <p:cNvSpPr/>
            <p:nvPr/>
          </p:nvSpPr>
          <p:spPr>
            <a:xfrm>
              <a:off x="6083382" y="2579140"/>
              <a:ext cx="114663" cy="429284"/>
            </a:xfrm>
            <a:custGeom>
              <a:avLst/>
              <a:gdLst/>
              <a:ahLst/>
              <a:cxnLst/>
              <a:rect l="l" t="t" r="r" b="b"/>
              <a:pathLst>
                <a:path w="5716" h="21400" extrusionOk="0">
                  <a:moveTo>
                    <a:pt x="1" y="1"/>
                  </a:moveTo>
                  <a:lnTo>
                    <a:pt x="1" y="21399"/>
                  </a:lnTo>
                  <a:lnTo>
                    <a:pt x="5715" y="21399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4"/>
            <p:cNvSpPr/>
            <p:nvPr/>
          </p:nvSpPr>
          <p:spPr>
            <a:xfrm>
              <a:off x="6092530" y="2580364"/>
              <a:ext cx="100641" cy="433537"/>
            </a:xfrm>
            <a:custGeom>
              <a:avLst/>
              <a:gdLst/>
              <a:ahLst/>
              <a:cxnLst/>
              <a:rect l="l" t="t" r="r" b="b"/>
              <a:pathLst>
                <a:path w="5017" h="21612" extrusionOk="0">
                  <a:moveTo>
                    <a:pt x="3162" y="0"/>
                  </a:moveTo>
                  <a:lnTo>
                    <a:pt x="3162" y="0"/>
                  </a:lnTo>
                  <a:cubicBezTo>
                    <a:pt x="3174" y="13"/>
                    <a:pt x="3187" y="25"/>
                    <a:pt x="3199" y="35"/>
                  </a:cubicBezTo>
                  <a:lnTo>
                    <a:pt x="3199" y="35"/>
                  </a:lnTo>
                  <a:cubicBezTo>
                    <a:pt x="3187" y="24"/>
                    <a:pt x="3174" y="12"/>
                    <a:pt x="3162" y="0"/>
                  </a:cubicBezTo>
                  <a:close/>
                  <a:moveTo>
                    <a:pt x="1773" y="5481"/>
                  </a:moveTo>
                  <a:cubicBezTo>
                    <a:pt x="2205" y="5481"/>
                    <a:pt x="2636" y="5605"/>
                    <a:pt x="3010" y="5867"/>
                  </a:cubicBezTo>
                  <a:cubicBezTo>
                    <a:pt x="3311" y="6053"/>
                    <a:pt x="3579" y="6294"/>
                    <a:pt x="3803" y="6573"/>
                  </a:cubicBezTo>
                  <a:lnTo>
                    <a:pt x="3803" y="6573"/>
                  </a:lnTo>
                  <a:cubicBezTo>
                    <a:pt x="3772" y="6612"/>
                    <a:pt x="3741" y="6650"/>
                    <a:pt x="3709" y="6687"/>
                  </a:cubicBezTo>
                  <a:cubicBezTo>
                    <a:pt x="3314" y="7143"/>
                    <a:pt x="2828" y="7508"/>
                    <a:pt x="2250" y="7690"/>
                  </a:cubicBezTo>
                  <a:cubicBezTo>
                    <a:pt x="2089" y="7747"/>
                    <a:pt x="1924" y="7773"/>
                    <a:pt x="1760" y="7773"/>
                  </a:cubicBezTo>
                  <a:cubicBezTo>
                    <a:pt x="1307" y="7773"/>
                    <a:pt x="869" y="7570"/>
                    <a:pt x="578" y="7234"/>
                  </a:cubicBezTo>
                  <a:cubicBezTo>
                    <a:pt x="366" y="6961"/>
                    <a:pt x="305" y="6627"/>
                    <a:pt x="366" y="6323"/>
                  </a:cubicBezTo>
                  <a:cubicBezTo>
                    <a:pt x="426" y="5988"/>
                    <a:pt x="639" y="5745"/>
                    <a:pt x="974" y="5624"/>
                  </a:cubicBezTo>
                  <a:cubicBezTo>
                    <a:pt x="1231" y="5530"/>
                    <a:pt x="1502" y="5481"/>
                    <a:pt x="1773" y="5481"/>
                  </a:cubicBezTo>
                  <a:close/>
                  <a:moveTo>
                    <a:pt x="1407" y="10929"/>
                  </a:moveTo>
                  <a:cubicBezTo>
                    <a:pt x="1465" y="10929"/>
                    <a:pt x="1523" y="10934"/>
                    <a:pt x="1581" y="10943"/>
                  </a:cubicBezTo>
                  <a:cubicBezTo>
                    <a:pt x="1977" y="10973"/>
                    <a:pt x="2341" y="11125"/>
                    <a:pt x="2676" y="11399"/>
                  </a:cubicBezTo>
                  <a:cubicBezTo>
                    <a:pt x="3014" y="11686"/>
                    <a:pt x="3306" y="12021"/>
                    <a:pt x="3539" y="12393"/>
                  </a:cubicBezTo>
                  <a:lnTo>
                    <a:pt x="3539" y="12393"/>
                  </a:lnTo>
                  <a:cubicBezTo>
                    <a:pt x="3089" y="12819"/>
                    <a:pt x="2505" y="13062"/>
                    <a:pt x="1907" y="13062"/>
                  </a:cubicBezTo>
                  <a:cubicBezTo>
                    <a:pt x="1748" y="13062"/>
                    <a:pt x="1588" y="13045"/>
                    <a:pt x="1430" y="13010"/>
                  </a:cubicBezTo>
                  <a:cubicBezTo>
                    <a:pt x="1034" y="12949"/>
                    <a:pt x="670" y="12706"/>
                    <a:pt x="426" y="12371"/>
                  </a:cubicBezTo>
                  <a:cubicBezTo>
                    <a:pt x="214" y="12037"/>
                    <a:pt x="244" y="11611"/>
                    <a:pt x="518" y="11308"/>
                  </a:cubicBezTo>
                  <a:cubicBezTo>
                    <a:pt x="751" y="11074"/>
                    <a:pt x="1072" y="10929"/>
                    <a:pt x="1407" y="10929"/>
                  </a:cubicBezTo>
                  <a:close/>
                  <a:moveTo>
                    <a:pt x="1679" y="15959"/>
                  </a:moveTo>
                  <a:cubicBezTo>
                    <a:pt x="2089" y="15959"/>
                    <a:pt x="2501" y="16085"/>
                    <a:pt x="2858" y="16323"/>
                  </a:cubicBezTo>
                  <a:cubicBezTo>
                    <a:pt x="3180" y="16546"/>
                    <a:pt x="3461" y="16829"/>
                    <a:pt x="3686" y="17156"/>
                  </a:cubicBezTo>
                  <a:lnTo>
                    <a:pt x="3686" y="17156"/>
                  </a:lnTo>
                  <a:cubicBezTo>
                    <a:pt x="3585" y="17291"/>
                    <a:pt x="3471" y="17419"/>
                    <a:pt x="3344" y="17539"/>
                  </a:cubicBezTo>
                  <a:cubicBezTo>
                    <a:pt x="2885" y="17998"/>
                    <a:pt x="2263" y="18240"/>
                    <a:pt x="1632" y="18240"/>
                  </a:cubicBezTo>
                  <a:cubicBezTo>
                    <a:pt x="1595" y="18240"/>
                    <a:pt x="1558" y="18239"/>
                    <a:pt x="1521" y="18238"/>
                  </a:cubicBezTo>
                  <a:cubicBezTo>
                    <a:pt x="882" y="18207"/>
                    <a:pt x="335" y="17721"/>
                    <a:pt x="244" y="17113"/>
                  </a:cubicBezTo>
                  <a:cubicBezTo>
                    <a:pt x="214" y="16809"/>
                    <a:pt x="335" y="16536"/>
                    <a:pt x="578" y="16353"/>
                  </a:cubicBezTo>
                  <a:cubicBezTo>
                    <a:pt x="791" y="16140"/>
                    <a:pt x="1034" y="16019"/>
                    <a:pt x="1338" y="15988"/>
                  </a:cubicBezTo>
                  <a:cubicBezTo>
                    <a:pt x="1451" y="15969"/>
                    <a:pt x="1565" y="15959"/>
                    <a:pt x="1679" y="15959"/>
                  </a:cubicBezTo>
                  <a:close/>
                  <a:moveTo>
                    <a:pt x="3199" y="35"/>
                  </a:moveTo>
                  <a:cubicBezTo>
                    <a:pt x="3670" y="484"/>
                    <a:pt x="4082" y="1018"/>
                    <a:pt x="4378" y="1581"/>
                  </a:cubicBezTo>
                  <a:cubicBezTo>
                    <a:pt x="4712" y="2310"/>
                    <a:pt x="4864" y="3070"/>
                    <a:pt x="4834" y="3861"/>
                  </a:cubicBezTo>
                  <a:cubicBezTo>
                    <a:pt x="4781" y="4753"/>
                    <a:pt x="4479" y="5624"/>
                    <a:pt x="3967" y="6354"/>
                  </a:cubicBezTo>
                  <a:lnTo>
                    <a:pt x="3967" y="6354"/>
                  </a:lnTo>
                  <a:cubicBezTo>
                    <a:pt x="3738" y="6078"/>
                    <a:pt x="3468" y="5840"/>
                    <a:pt x="3162" y="5654"/>
                  </a:cubicBezTo>
                  <a:cubicBezTo>
                    <a:pt x="2748" y="5391"/>
                    <a:pt x="2264" y="5255"/>
                    <a:pt x="1776" y="5255"/>
                  </a:cubicBezTo>
                  <a:cubicBezTo>
                    <a:pt x="1475" y="5255"/>
                    <a:pt x="1172" y="5307"/>
                    <a:pt x="882" y="5411"/>
                  </a:cubicBezTo>
                  <a:cubicBezTo>
                    <a:pt x="487" y="5563"/>
                    <a:pt x="214" y="5897"/>
                    <a:pt x="153" y="6292"/>
                  </a:cubicBezTo>
                  <a:cubicBezTo>
                    <a:pt x="62" y="6657"/>
                    <a:pt x="153" y="7052"/>
                    <a:pt x="396" y="7356"/>
                  </a:cubicBezTo>
                  <a:cubicBezTo>
                    <a:pt x="748" y="7752"/>
                    <a:pt x="1242" y="7973"/>
                    <a:pt x="1754" y="7973"/>
                  </a:cubicBezTo>
                  <a:cubicBezTo>
                    <a:pt x="1950" y="7973"/>
                    <a:pt x="2148" y="7940"/>
                    <a:pt x="2341" y="7873"/>
                  </a:cubicBezTo>
                  <a:cubicBezTo>
                    <a:pt x="2919" y="7660"/>
                    <a:pt x="3466" y="7295"/>
                    <a:pt x="3861" y="6809"/>
                  </a:cubicBezTo>
                  <a:cubicBezTo>
                    <a:pt x="3882" y="6783"/>
                    <a:pt x="3903" y="6758"/>
                    <a:pt x="3923" y="6732"/>
                  </a:cubicBezTo>
                  <a:lnTo>
                    <a:pt x="3923" y="6732"/>
                  </a:lnTo>
                  <a:cubicBezTo>
                    <a:pt x="4117" y="7005"/>
                    <a:pt x="4271" y="7308"/>
                    <a:pt x="4378" y="7630"/>
                  </a:cubicBezTo>
                  <a:cubicBezTo>
                    <a:pt x="4621" y="8390"/>
                    <a:pt x="4682" y="9210"/>
                    <a:pt x="4591" y="10000"/>
                  </a:cubicBezTo>
                  <a:cubicBezTo>
                    <a:pt x="4532" y="10823"/>
                    <a:pt x="4246" y="11588"/>
                    <a:pt x="3733" y="12187"/>
                  </a:cubicBezTo>
                  <a:lnTo>
                    <a:pt x="3733" y="12187"/>
                  </a:lnTo>
                  <a:cubicBezTo>
                    <a:pt x="3490" y="11813"/>
                    <a:pt x="3185" y="11478"/>
                    <a:pt x="2828" y="11186"/>
                  </a:cubicBezTo>
                  <a:cubicBezTo>
                    <a:pt x="2463" y="10882"/>
                    <a:pt x="2037" y="10730"/>
                    <a:pt x="1581" y="10700"/>
                  </a:cubicBezTo>
                  <a:cubicBezTo>
                    <a:pt x="1523" y="10692"/>
                    <a:pt x="1464" y="10688"/>
                    <a:pt x="1405" y="10688"/>
                  </a:cubicBezTo>
                  <a:cubicBezTo>
                    <a:pt x="1003" y="10688"/>
                    <a:pt x="596" y="10864"/>
                    <a:pt x="305" y="11156"/>
                  </a:cubicBezTo>
                  <a:cubicBezTo>
                    <a:pt x="122" y="11338"/>
                    <a:pt x="31" y="11551"/>
                    <a:pt x="1" y="11824"/>
                  </a:cubicBezTo>
                  <a:cubicBezTo>
                    <a:pt x="1" y="12067"/>
                    <a:pt x="62" y="12311"/>
                    <a:pt x="214" y="12523"/>
                  </a:cubicBezTo>
                  <a:cubicBezTo>
                    <a:pt x="487" y="12918"/>
                    <a:pt x="882" y="13192"/>
                    <a:pt x="1338" y="13314"/>
                  </a:cubicBezTo>
                  <a:cubicBezTo>
                    <a:pt x="1497" y="13339"/>
                    <a:pt x="1656" y="13352"/>
                    <a:pt x="1813" y="13352"/>
                  </a:cubicBezTo>
                  <a:cubicBezTo>
                    <a:pt x="2506" y="13352"/>
                    <a:pt x="3171" y="13106"/>
                    <a:pt x="3683" y="12640"/>
                  </a:cubicBezTo>
                  <a:lnTo>
                    <a:pt x="3683" y="12640"/>
                  </a:lnTo>
                  <a:cubicBezTo>
                    <a:pt x="3804" y="12864"/>
                    <a:pt x="3904" y="13099"/>
                    <a:pt x="3983" y="13344"/>
                  </a:cubicBezTo>
                  <a:cubicBezTo>
                    <a:pt x="4256" y="14073"/>
                    <a:pt x="4347" y="14864"/>
                    <a:pt x="4287" y="15624"/>
                  </a:cubicBezTo>
                  <a:cubicBezTo>
                    <a:pt x="4223" y="16134"/>
                    <a:pt x="4055" y="16615"/>
                    <a:pt x="3772" y="17034"/>
                  </a:cubicBezTo>
                  <a:lnTo>
                    <a:pt x="3772" y="17034"/>
                  </a:lnTo>
                  <a:cubicBezTo>
                    <a:pt x="3545" y="16712"/>
                    <a:pt x="3256" y="16444"/>
                    <a:pt x="2949" y="16232"/>
                  </a:cubicBezTo>
                  <a:cubicBezTo>
                    <a:pt x="2556" y="15961"/>
                    <a:pt x="2084" y="15810"/>
                    <a:pt x="1613" y="15810"/>
                  </a:cubicBezTo>
                  <a:cubicBezTo>
                    <a:pt x="1501" y="15810"/>
                    <a:pt x="1388" y="15819"/>
                    <a:pt x="1278" y="15836"/>
                  </a:cubicBezTo>
                  <a:cubicBezTo>
                    <a:pt x="974" y="15897"/>
                    <a:pt x="670" y="16019"/>
                    <a:pt x="426" y="16232"/>
                  </a:cubicBezTo>
                  <a:cubicBezTo>
                    <a:pt x="183" y="16444"/>
                    <a:pt x="31" y="16779"/>
                    <a:pt x="31" y="17113"/>
                  </a:cubicBezTo>
                  <a:cubicBezTo>
                    <a:pt x="62" y="17478"/>
                    <a:pt x="244" y="17812"/>
                    <a:pt x="518" y="18025"/>
                  </a:cubicBezTo>
                  <a:cubicBezTo>
                    <a:pt x="791" y="18268"/>
                    <a:pt x="1126" y="18390"/>
                    <a:pt x="1490" y="18450"/>
                  </a:cubicBezTo>
                  <a:cubicBezTo>
                    <a:pt x="1560" y="18456"/>
                    <a:pt x="1629" y="18459"/>
                    <a:pt x="1698" y="18459"/>
                  </a:cubicBezTo>
                  <a:cubicBezTo>
                    <a:pt x="2382" y="18459"/>
                    <a:pt x="3030" y="18188"/>
                    <a:pt x="3527" y="17691"/>
                  </a:cubicBezTo>
                  <a:cubicBezTo>
                    <a:pt x="3632" y="17591"/>
                    <a:pt x="3730" y="17484"/>
                    <a:pt x="3821" y="17370"/>
                  </a:cubicBezTo>
                  <a:lnTo>
                    <a:pt x="3821" y="17370"/>
                  </a:lnTo>
                  <a:cubicBezTo>
                    <a:pt x="3824" y="17376"/>
                    <a:pt x="3828" y="17381"/>
                    <a:pt x="3831" y="17387"/>
                  </a:cubicBezTo>
                  <a:cubicBezTo>
                    <a:pt x="4196" y="18086"/>
                    <a:pt x="4317" y="18876"/>
                    <a:pt x="4196" y="19666"/>
                  </a:cubicBezTo>
                  <a:cubicBezTo>
                    <a:pt x="4135" y="20153"/>
                    <a:pt x="4013" y="20639"/>
                    <a:pt x="3831" y="21095"/>
                  </a:cubicBezTo>
                  <a:cubicBezTo>
                    <a:pt x="3770" y="21277"/>
                    <a:pt x="3679" y="21429"/>
                    <a:pt x="3648" y="21612"/>
                  </a:cubicBezTo>
                  <a:cubicBezTo>
                    <a:pt x="3679" y="21581"/>
                    <a:pt x="3679" y="21520"/>
                    <a:pt x="3709" y="21490"/>
                  </a:cubicBezTo>
                  <a:cubicBezTo>
                    <a:pt x="3740" y="21429"/>
                    <a:pt x="3800" y="21308"/>
                    <a:pt x="3861" y="21125"/>
                  </a:cubicBezTo>
                  <a:cubicBezTo>
                    <a:pt x="4074" y="20669"/>
                    <a:pt x="4196" y="20183"/>
                    <a:pt x="4287" y="19697"/>
                  </a:cubicBezTo>
                  <a:cubicBezTo>
                    <a:pt x="4439" y="18876"/>
                    <a:pt x="4317" y="18055"/>
                    <a:pt x="3952" y="17326"/>
                  </a:cubicBezTo>
                  <a:cubicBezTo>
                    <a:pt x="3939" y="17301"/>
                    <a:pt x="3925" y="17276"/>
                    <a:pt x="3911" y="17252"/>
                  </a:cubicBezTo>
                  <a:lnTo>
                    <a:pt x="3911" y="17252"/>
                  </a:lnTo>
                  <a:cubicBezTo>
                    <a:pt x="4244" y="16794"/>
                    <a:pt x="4462" y="16241"/>
                    <a:pt x="4530" y="15654"/>
                  </a:cubicBezTo>
                  <a:cubicBezTo>
                    <a:pt x="4591" y="14833"/>
                    <a:pt x="4499" y="14013"/>
                    <a:pt x="4226" y="13253"/>
                  </a:cubicBezTo>
                  <a:cubicBezTo>
                    <a:pt x="4141" y="12965"/>
                    <a:pt x="4026" y="12693"/>
                    <a:pt x="3883" y="12436"/>
                  </a:cubicBezTo>
                  <a:lnTo>
                    <a:pt x="3883" y="12436"/>
                  </a:lnTo>
                  <a:cubicBezTo>
                    <a:pt x="4448" y="11772"/>
                    <a:pt x="4805" y="10931"/>
                    <a:pt x="4895" y="10061"/>
                  </a:cubicBezTo>
                  <a:cubicBezTo>
                    <a:pt x="4986" y="9210"/>
                    <a:pt x="4895" y="8359"/>
                    <a:pt x="4621" y="7569"/>
                  </a:cubicBezTo>
                  <a:cubicBezTo>
                    <a:pt x="4504" y="7187"/>
                    <a:pt x="4323" y="6827"/>
                    <a:pt x="4088" y="6509"/>
                  </a:cubicBezTo>
                  <a:lnTo>
                    <a:pt x="4088" y="6509"/>
                  </a:lnTo>
                  <a:cubicBezTo>
                    <a:pt x="4625" y="5743"/>
                    <a:pt x="4959" y="4825"/>
                    <a:pt x="4986" y="3861"/>
                  </a:cubicBezTo>
                  <a:cubicBezTo>
                    <a:pt x="5016" y="2554"/>
                    <a:pt x="4499" y="1247"/>
                    <a:pt x="3557" y="335"/>
                  </a:cubicBezTo>
                  <a:cubicBezTo>
                    <a:pt x="3466" y="244"/>
                    <a:pt x="3375" y="152"/>
                    <a:pt x="3253" y="61"/>
                  </a:cubicBezTo>
                  <a:cubicBezTo>
                    <a:pt x="3235" y="61"/>
                    <a:pt x="3217" y="50"/>
                    <a:pt x="3199" y="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4"/>
            <p:cNvSpPr/>
            <p:nvPr/>
          </p:nvSpPr>
          <p:spPr>
            <a:xfrm>
              <a:off x="5882780" y="2617555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4"/>
            <p:cNvSpPr/>
            <p:nvPr/>
          </p:nvSpPr>
          <p:spPr>
            <a:xfrm>
              <a:off x="5882780" y="2617555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4"/>
            <p:cNvSpPr/>
            <p:nvPr/>
          </p:nvSpPr>
          <p:spPr>
            <a:xfrm>
              <a:off x="5889500" y="2679742"/>
              <a:ext cx="192696" cy="5517"/>
            </a:xfrm>
            <a:custGeom>
              <a:avLst/>
              <a:gdLst/>
              <a:ahLst/>
              <a:cxnLst/>
              <a:rect l="l" t="t" r="r" b="b"/>
              <a:pathLst>
                <a:path w="9606" h="275" extrusionOk="0">
                  <a:moveTo>
                    <a:pt x="4803" y="1"/>
                  </a:moveTo>
                  <a:cubicBezTo>
                    <a:pt x="2158" y="1"/>
                    <a:pt x="0" y="62"/>
                    <a:pt x="0" y="153"/>
                  </a:cubicBezTo>
                  <a:cubicBezTo>
                    <a:pt x="0" y="214"/>
                    <a:pt x="2158" y="274"/>
                    <a:pt x="4803" y="274"/>
                  </a:cubicBezTo>
                  <a:cubicBezTo>
                    <a:pt x="7447" y="274"/>
                    <a:pt x="9605" y="214"/>
                    <a:pt x="9605" y="153"/>
                  </a:cubicBezTo>
                  <a:cubicBezTo>
                    <a:pt x="9605" y="62"/>
                    <a:pt x="7447" y="1"/>
                    <a:pt x="48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4"/>
            <p:cNvSpPr/>
            <p:nvPr/>
          </p:nvSpPr>
          <p:spPr>
            <a:xfrm>
              <a:off x="5887053" y="2710233"/>
              <a:ext cx="190269" cy="4895"/>
            </a:xfrm>
            <a:custGeom>
              <a:avLst/>
              <a:gdLst/>
              <a:ahLst/>
              <a:cxnLst/>
              <a:rect l="l" t="t" r="r" b="b"/>
              <a:pathLst>
                <a:path w="9485" h="244" extrusionOk="0">
                  <a:moveTo>
                    <a:pt x="4742" y="1"/>
                  </a:moveTo>
                  <a:cubicBezTo>
                    <a:pt x="2128" y="1"/>
                    <a:pt x="1" y="31"/>
                    <a:pt x="1" y="92"/>
                  </a:cubicBezTo>
                  <a:cubicBezTo>
                    <a:pt x="1" y="183"/>
                    <a:pt x="2128" y="244"/>
                    <a:pt x="4742" y="244"/>
                  </a:cubicBezTo>
                  <a:cubicBezTo>
                    <a:pt x="7356" y="244"/>
                    <a:pt x="9484" y="183"/>
                    <a:pt x="9484" y="92"/>
                  </a:cubicBezTo>
                  <a:cubicBezTo>
                    <a:pt x="9484" y="31"/>
                    <a:pt x="7356" y="1"/>
                    <a:pt x="47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4"/>
            <p:cNvSpPr/>
            <p:nvPr/>
          </p:nvSpPr>
          <p:spPr>
            <a:xfrm>
              <a:off x="5880353" y="2961447"/>
              <a:ext cx="200620" cy="5517"/>
            </a:xfrm>
            <a:custGeom>
              <a:avLst/>
              <a:gdLst/>
              <a:ahLst/>
              <a:cxnLst/>
              <a:rect l="l" t="t" r="r" b="b"/>
              <a:pathLst>
                <a:path w="10001" h="275" extrusionOk="0">
                  <a:moveTo>
                    <a:pt x="5015" y="1"/>
                  </a:moveTo>
                  <a:cubicBezTo>
                    <a:pt x="2249" y="1"/>
                    <a:pt x="0" y="61"/>
                    <a:pt x="0" y="153"/>
                  </a:cubicBezTo>
                  <a:cubicBezTo>
                    <a:pt x="0" y="213"/>
                    <a:pt x="2249" y="274"/>
                    <a:pt x="5015" y="274"/>
                  </a:cubicBezTo>
                  <a:cubicBezTo>
                    <a:pt x="7751" y="274"/>
                    <a:pt x="10000" y="213"/>
                    <a:pt x="10000" y="153"/>
                  </a:cubicBezTo>
                  <a:cubicBezTo>
                    <a:pt x="10000" y="61"/>
                    <a:pt x="7751" y="1"/>
                    <a:pt x="50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4"/>
            <p:cNvSpPr/>
            <p:nvPr/>
          </p:nvSpPr>
          <p:spPr>
            <a:xfrm>
              <a:off x="5883402" y="2926703"/>
              <a:ext cx="195124" cy="5496"/>
            </a:xfrm>
            <a:custGeom>
              <a:avLst/>
              <a:gdLst/>
              <a:ahLst/>
              <a:cxnLst/>
              <a:rect l="l" t="t" r="r" b="b"/>
              <a:pathLst>
                <a:path w="9727" h="274" extrusionOk="0">
                  <a:moveTo>
                    <a:pt x="4863" y="0"/>
                  </a:moveTo>
                  <a:cubicBezTo>
                    <a:pt x="2189" y="0"/>
                    <a:pt x="0" y="61"/>
                    <a:pt x="0" y="152"/>
                  </a:cubicBezTo>
                  <a:cubicBezTo>
                    <a:pt x="0" y="213"/>
                    <a:pt x="2158" y="274"/>
                    <a:pt x="4863" y="274"/>
                  </a:cubicBezTo>
                  <a:cubicBezTo>
                    <a:pt x="7538" y="274"/>
                    <a:pt x="9727" y="213"/>
                    <a:pt x="9727" y="152"/>
                  </a:cubicBezTo>
                  <a:cubicBezTo>
                    <a:pt x="9727" y="61"/>
                    <a:pt x="7538" y="0"/>
                    <a:pt x="48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4"/>
            <p:cNvSpPr/>
            <p:nvPr/>
          </p:nvSpPr>
          <p:spPr>
            <a:xfrm>
              <a:off x="5116339" y="2652921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4"/>
            <p:cNvSpPr/>
            <p:nvPr/>
          </p:nvSpPr>
          <p:spPr>
            <a:xfrm>
              <a:off x="5116339" y="2652921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4"/>
            <p:cNvSpPr/>
            <p:nvPr/>
          </p:nvSpPr>
          <p:spPr>
            <a:xfrm>
              <a:off x="4966349" y="2602911"/>
              <a:ext cx="148785" cy="406717"/>
            </a:xfrm>
            <a:custGeom>
              <a:avLst/>
              <a:gdLst/>
              <a:ahLst/>
              <a:cxnLst/>
              <a:rect l="l" t="t" r="r" b="b"/>
              <a:pathLst>
                <a:path w="7417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7417" y="2027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4"/>
            <p:cNvSpPr/>
            <p:nvPr/>
          </p:nvSpPr>
          <p:spPr>
            <a:xfrm>
              <a:off x="4964503" y="2630354"/>
              <a:ext cx="152456" cy="4513"/>
            </a:xfrm>
            <a:custGeom>
              <a:avLst/>
              <a:gdLst/>
              <a:ahLst/>
              <a:cxnLst/>
              <a:rect l="l" t="t" r="r" b="b"/>
              <a:pathLst>
                <a:path w="7600" h="225" extrusionOk="0">
                  <a:moveTo>
                    <a:pt x="3800" y="1"/>
                  </a:moveTo>
                  <a:cubicBezTo>
                    <a:pt x="1703" y="1"/>
                    <a:pt x="1" y="31"/>
                    <a:pt x="1" y="92"/>
                  </a:cubicBezTo>
                  <a:cubicBezTo>
                    <a:pt x="953" y="185"/>
                    <a:pt x="1923" y="225"/>
                    <a:pt x="2897" y="225"/>
                  </a:cubicBezTo>
                  <a:cubicBezTo>
                    <a:pt x="3198" y="225"/>
                    <a:pt x="3499" y="221"/>
                    <a:pt x="3800" y="214"/>
                  </a:cubicBezTo>
                  <a:cubicBezTo>
                    <a:pt x="4095" y="221"/>
                    <a:pt x="4390" y="225"/>
                    <a:pt x="4688" y="225"/>
                  </a:cubicBezTo>
                  <a:cubicBezTo>
                    <a:pt x="5649" y="225"/>
                    <a:pt x="6625" y="185"/>
                    <a:pt x="7600" y="92"/>
                  </a:cubicBezTo>
                  <a:cubicBezTo>
                    <a:pt x="7600" y="31"/>
                    <a:pt x="5898" y="1"/>
                    <a:pt x="3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4"/>
            <p:cNvSpPr/>
            <p:nvPr/>
          </p:nvSpPr>
          <p:spPr>
            <a:xfrm>
              <a:off x="4972427" y="2649270"/>
              <a:ext cx="144532" cy="5115"/>
            </a:xfrm>
            <a:custGeom>
              <a:avLst/>
              <a:gdLst/>
              <a:ahLst/>
              <a:cxnLst/>
              <a:rect l="l" t="t" r="r" b="b"/>
              <a:pathLst>
                <a:path w="7205" h="255" extrusionOk="0">
                  <a:moveTo>
                    <a:pt x="3618" y="0"/>
                  </a:moveTo>
                  <a:cubicBezTo>
                    <a:pt x="1612" y="0"/>
                    <a:pt x="1" y="61"/>
                    <a:pt x="1" y="122"/>
                  </a:cubicBezTo>
                  <a:cubicBezTo>
                    <a:pt x="930" y="215"/>
                    <a:pt x="1841" y="254"/>
                    <a:pt x="2761" y="254"/>
                  </a:cubicBezTo>
                  <a:cubicBezTo>
                    <a:pt x="3046" y="254"/>
                    <a:pt x="3331" y="250"/>
                    <a:pt x="3618" y="243"/>
                  </a:cubicBezTo>
                  <a:cubicBezTo>
                    <a:pt x="3898" y="250"/>
                    <a:pt x="4178" y="254"/>
                    <a:pt x="4458" y="254"/>
                  </a:cubicBezTo>
                  <a:cubicBezTo>
                    <a:pt x="5365" y="254"/>
                    <a:pt x="6276" y="215"/>
                    <a:pt x="7205" y="122"/>
                  </a:cubicBezTo>
                  <a:cubicBezTo>
                    <a:pt x="7205" y="61"/>
                    <a:pt x="5594" y="0"/>
                    <a:pt x="36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4"/>
            <p:cNvSpPr/>
            <p:nvPr/>
          </p:nvSpPr>
          <p:spPr>
            <a:xfrm>
              <a:off x="5034012" y="2688889"/>
              <a:ext cx="4915" cy="240259"/>
            </a:xfrm>
            <a:custGeom>
              <a:avLst/>
              <a:gdLst/>
              <a:ahLst/>
              <a:cxnLst/>
              <a:rect l="l" t="t" r="r" b="b"/>
              <a:pathLst>
                <a:path w="245" h="11977" extrusionOk="0">
                  <a:moveTo>
                    <a:pt x="123" y="1"/>
                  </a:moveTo>
                  <a:cubicBezTo>
                    <a:pt x="62" y="1"/>
                    <a:pt x="1" y="2676"/>
                    <a:pt x="1" y="5989"/>
                  </a:cubicBezTo>
                  <a:cubicBezTo>
                    <a:pt x="1" y="9302"/>
                    <a:pt x="62" y="11977"/>
                    <a:pt x="123" y="11977"/>
                  </a:cubicBezTo>
                  <a:cubicBezTo>
                    <a:pt x="183" y="11977"/>
                    <a:pt x="244" y="9302"/>
                    <a:pt x="244" y="5989"/>
                  </a:cubicBezTo>
                  <a:cubicBezTo>
                    <a:pt x="244" y="2676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4"/>
            <p:cNvSpPr/>
            <p:nvPr/>
          </p:nvSpPr>
          <p:spPr>
            <a:xfrm>
              <a:off x="4966349" y="2964015"/>
              <a:ext cx="145736" cy="4774"/>
            </a:xfrm>
            <a:custGeom>
              <a:avLst/>
              <a:gdLst/>
              <a:ahLst/>
              <a:cxnLst/>
              <a:rect l="l" t="t" r="r" b="b"/>
              <a:pathLst>
                <a:path w="7265" h="238" extrusionOk="0">
                  <a:moveTo>
                    <a:pt x="2599" y="0"/>
                  </a:moveTo>
                  <a:cubicBezTo>
                    <a:pt x="1725" y="0"/>
                    <a:pt x="854" y="50"/>
                    <a:pt x="0" y="116"/>
                  </a:cubicBezTo>
                  <a:cubicBezTo>
                    <a:pt x="0" y="177"/>
                    <a:pt x="1611" y="237"/>
                    <a:pt x="3617" y="237"/>
                  </a:cubicBezTo>
                  <a:cubicBezTo>
                    <a:pt x="5654" y="237"/>
                    <a:pt x="7265" y="177"/>
                    <a:pt x="7265" y="116"/>
                  </a:cubicBezTo>
                  <a:cubicBezTo>
                    <a:pt x="6388" y="50"/>
                    <a:pt x="5512" y="0"/>
                    <a:pt x="4636" y="0"/>
                  </a:cubicBezTo>
                  <a:cubicBezTo>
                    <a:pt x="4296" y="0"/>
                    <a:pt x="3957" y="8"/>
                    <a:pt x="3617" y="25"/>
                  </a:cubicBezTo>
                  <a:cubicBezTo>
                    <a:pt x="3278" y="8"/>
                    <a:pt x="2938" y="0"/>
                    <a:pt x="25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4"/>
            <p:cNvSpPr/>
            <p:nvPr/>
          </p:nvSpPr>
          <p:spPr>
            <a:xfrm>
              <a:off x="4966349" y="2981969"/>
              <a:ext cx="149387" cy="4734"/>
            </a:xfrm>
            <a:custGeom>
              <a:avLst/>
              <a:gdLst/>
              <a:ahLst/>
              <a:cxnLst/>
              <a:rect l="l" t="t" r="r" b="b"/>
              <a:pathLst>
                <a:path w="7447" h="236" extrusionOk="0">
                  <a:moveTo>
                    <a:pt x="2826" y="0"/>
                  </a:moveTo>
                  <a:cubicBezTo>
                    <a:pt x="1875" y="0"/>
                    <a:pt x="929" y="40"/>
                    <a:pt x="0" y="133"/>
                  </a:cubicBezTo>
                  <a:cubicBezTo>
                    <a:pt x="912" y="201"/>
                    <a:pt x="1841" y="235"/>
                    <a:pt x="2774" y="235"/>
                  </a:cubicBezTo>
                  <a:cubicBezTo>
                    <a:pt x="3085" y="235"/>
                    <a:pt x="3397" y="231"/>
                    <a:pt x="3708" y="224"/>
                  </a:cubicBezTo>
                  <a:cubicBezTo>
                    <a:pt x="4020" y="231"/>
                    <a:pt x="4331" y="235"/>
                    <a:pt x="4643" y="235"/>
                  </a:cubicBezTo>
                  <a:cubicBezTo>
                    <a:pt x="5578" y="235"/>
                    <a:pt x="6512" y="201"/>
                    <a:pt x="7447" y="133"/>
                  </a:cubicBezTo>
                  <a:cubicBezTo>
                    <a:pt x="6495" y="40"/>
                    <a:pt x="5543" y="0"/>
                    <a:pt x="4591" y="0"/>
                  </a:cubicBezTo>
                  <a:cubicBezTo>
                    <a:pt x="4297" y="0"/>
                    <a:pt x="4003" y="4"/>
                    <a:pt x="3708" y="11"/>
                  </a:cubicBezTo>
                  <a:cubicBezTo>
                    <a:pt x="3414" y="4"/>
                    <a:pt x="3120" y="0"/>
                    <a:pt x="28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4"/>
            <p:cNvSpPr/>
            <p:nvPr/>
          </p:nvSpPr>
          <p:spPr>
            <a:xfrm>
              <a:off x="5175477" y="2602911"/>
              <a:ext cx="119538" cy="406717"/>
            </a:xfrm>
            <a:custGeom>
              <a:avLst/>
              <a:gdLst/>
              <a:ahLst/>
              <a:cxnLst/>
              <a:rect l="l" t="t" r="r" b="b"/>
              <a:pathLst>
                <a:path w="5959" h="20275" extrusionOk="0">
                  <a:moveTo>
                    <a:pt x="1" y="1"/>
                  </a:moveTo>
                  <a:lnTo>
                    <a:pt x="1" y="20275"/>
                  </a:lnTo>
                  <a:lnTo>
                    <a:pt x="5958" y="2027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4"/>
            <p:cNvSpPr/>
            <p:nvPr/>
          </p:nvSpPr>
          <p:spPr>
            <a:xfrm>
              <a:off x="5174875" y="2789511"/>
              <a:ext cx="121965" cy="84152"/>
            </a:xfrm>
            <a:custGeom>
              <a:avLst/>
              <a:gdLst/>
              <a:ahLst/>
              <a:cxnLst/>
              <a:rect l="l" t="t" r="r" b="b"/>
              <a:pathLst>
                <a:path w="6080" h="4195" extrusionOk="0">
                  <a:moveTo>
                    <a:pt x="0" y="0"/>
                  </a:moveTo>
                  <a:cubicBezTo>
                    <a:pt x="244" y="274"/>
                    <a:pt x="517" y="517"/>
                    <a:pt x="821" y="730"/>
                  </a:cubicBezTo>
                  <a:cubicBezTo>
                    <a:pt x="1338" y="1094"/>
                    <a:pt x="2098" y="1672"/>
                    <a:pt x="2949" y="2249"/>
                  </a:cubicBezTo>
                  <a:cubicBezTo>
                    <a:pt x="3769" y="2827"/>
                    <a:pt x="4560" y="3313"/>
                    <a:pt x="5137" y="3678"/>
                  </a:cubicBezTo>
                  <a:cubicBezTo>
                    <a:pt x="5411" y="3891"/>
                    <a:pt x="5745" y="4043"/>
                    <a:pt x="6080" y="4195"/>
                  </a:cubicBezTo>
                  <a:cubicBezTo>
                    <a:pt x="5806" y="3951"/>
                    <a:pt x="5532" y="3739"/>
                    <a:pt x="5228" y="3526"/>
                  </a:cubicBezTo>
                  <a:lnTo>
                    <a:pt x="3070" y="2067"/>
                  </a:lnTo>
                  <a:lnTo>
                    <a:pt x="912" y="578"/>
                  </a:lnTo>
                  <a:cubicBezTo>
                    <a:pt x="608" y="365"/>
                    <a:pt x="304" y="182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4"/>
            <p:cNvSpPr/>
            <p:nvPr/>
          </p:nvSpPr>
          <p:spPr>
            <a:xfrm>
              <a:off x="5174253" y="2726081"/>
              <a:ext cx="119538" cy="92717"/>
            </a:xfrm>
            <a:custGeom>
              <a:avLst/>
              <a:gdLst/>
              <a:ahLst/>
              <a:cxnLst/>
              <a:rect l="l" t="t" r="r" b="b"/>
              <a:pathLst>
                <a:path w="5959" h="4622" extrusionOk="0">
                  <a:moveTo>
                    <a:pt x="1" y="1"/>
                  </a:moveTo>
                  <a:cubicBezTo>
                    <a:pt x="913" y="852"/>
                    <a:pt x="1886" y="1642"/>
                    <a:pt x="2919" y="2402"/>
                  </a:cubicBezTo>
                  <a:cubicBezTo>
                    <a:pt x="3861" y="3192"/>
                    <a:pt x="4895" y="3922"/>
                    <a:pt x="5959" y="4621"/>
                  </a:cubicBezTo>
                  <a:cubicBezTo>
                    <a:pt x="5016" y="3770"/>
                    <a:pt x="4044" y="2949"/>
                    <a:pt x="3041" y="2220"/>
                  </a:cubicBezTo>
                  <a:cubicBezTo>
                    <a:pt x="2068" y="1429"/>
                    <a:pt x="1034" y="67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4"/>
            <p:cNvSpPr/>
            <p:nvPr/>
          </p:nvSpPr>
          <p:spPr>
            <a:xfrm>
              <a:off x="5679129" y="2714506"/>
              <a:ext cx="70752" cy="84152"/>
            </a:xfrm>
            <a:custGeom>
              <a:avLst/>
              <a:gdLst/>
              <a:ahLst/>
              <a:cxnLst/>
              <a:rect l="l" t="t" r="r" b="b"/>
              <a:pathLst>
                <a:path w="3527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3527" y="4195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4"/>
            <p:cNvSpPr/>
            <p:nvPr/>
          </p:nvSpPr>
          <p:spPr>
            <a:xfrm>
              <a:off x="5361455" y="2709010"/>
              <a:ext cx="320138" cy="95145"/>
            </a:xfrm>
            <a:custGeom>
              <a:avLst/>
              <a:gdLst/>
              <a:ahLst/>
              <a:cxnLst/>
              <a:rect l="l" t="t" r="r" b="b"/>
              <a:pathLst>
                <a:path w="15959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5958" y="4743"/>
                  </a:lnTo>
                  <a:lnTo>
                    <a:pt x="159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4"/>
            <p:cNvSpPr/>
            <p:nvPr/>
          </p:nvSpPr>
          <p:spPr>
            <a:xfrm>
              <a:off x="5673030" y="2710113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1"/>
                  </a:lnTo>
                  <a:lnTo>
                    <a:pt x="3922" y="371"/>
                  </a:lnTo>
                  <a:cubicBezTo>
                    <a:pt x="4043" y="371"/>
                    <a:pt x="4134" y="280"/>
                    <a:pt x="4134" y="189"/>
                  </a:cubicBezTo>
                  <a:cubicBezTo>
                    <a:pt x="4134" y="83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4"/>
            <p:cNvSpPr/>
            <p:nvPr/>
          </p:nvSpPr>
          <p:spPr>
            <a:xfrm>
              <a:off x="5673030" y="2796693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2"/>
                  </a:lnTo>
                  <a:lnTo>
                    <a:pt x="3922" y="372"/>
                  </a:lnTo>
                  <a:cubicBezTo>
                    <a:pt x="4043" y="372"/>
                    <a:pt x="4134" y="280"/>
                    <a:pt x="4134" y="189"/>
                  </a:cubicBezTo>
                  <a:cubicBezTo>
                    <a:pt x="4134" y="84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4"/>
            <p:cNvSpPr/>
            <p:nvPr/>
          </p:nvSpPr>
          <p:spPr>
            <a:xfrm>
              <a:off x="5618768" y="2709010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885" y="4743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4"/>
            <p:cNvSpPr/>
            <p:nvPr/>
          </p:nvSpPr>
          <p:spPr>
            <a:xfrm>
              <a:off x="5391947" y="2710233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885" y="4742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4"/>
            <p:cNvSpPr/>
            <p:nvPr/>
          </p:nvSpPr>
          <p:spPr>
            <a:xfrm>
              <a:off x="5681576" y="2728247"/>
              <a:ext cx="68304" cy="903"/>
            </a:xfrm>
            <a:custGeom>
              <a:avLst/>
              <a:gdLst/>
              <a:ahLst/>
              <a:cxnLst/>
              <a:rect l="l" t="t" r="r" b="b"/>
              <a:pathLst>
                <a:path w="3405" h="45" extrusionOk="0">
                  <a:moveTo>
                    <a:pt x="232" y="1"/>
                  </a:moveTo>
                  <a:cubicBezTo>
                    <a:pt x="85" y="1"/>
                    <a:pt x="0" y="4"/>
                    <a:pt x="0" y="14"/>
                  </a:cubicBezTo>
                  <a:cubicBezTo>
                    <a:pt x="0" y="45"/>
                    <a:pt x="760" y="45"/>
                    <a:pt x="1702" y="45"/>
                  </a:cubicBezTo>
                  <a:cubicBezTo>
                    <a:pt x="2645" y="45"/>
                    <a:pt x="3405" y="14"/>
                    <a:pt x="3405" y="14"/>
                  </a:cubicBezTo>
                  <a:lnTo>
                    <a:pt x="1702" y="14"/>
                  </a:lnTo>
                  <a:cubicBezTo>
                    <a:pt x="1074" y="14"/>
                    <a:pt x="527" y="1"/>
                    <a:pt x="2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4"/>
            <p:cNvSpPr/>
            <p:nvPr/>
          </p:nvSpPr>
          <p:spPr>
            <a:xfrm>
              <a:off x="5681576" y="2740725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0"/>
                  </a:moveTo>
                  <a:cubicBezTo>
                    <a:pt x="760" y="0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31"/>
                    <a:pt x="2645" y="0"/>
                    <a:pt x="1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4"/>
            <p:cNvSpPr/>
            <p:nvPr/>
          </p:nvSpPr>
          <p:spPr>
            <a:xfrm>
              <a:off x="5681576" y="2756572"/>
              <a:ext cx="68304" cy="20"/>
            </a:xfrm>
            <a:custGeom>
              <a:avLst/>
              <a:gdLst/>
              <a:ahLst/>
              <a:cxnLst/>
              <a:rect l="l" t="t" r="r" b="b"/>
              <a:pathLst>
                <a:path w="3405" h="1" extrusionOk="0">
                  <a:moveTo>
                    <a:pt x="3405" y="1"/>
                  </a:moveTo>
                  <a:lnTo>
                    <a:pt x="1702" y="1"/>
                  </a:lnTo>
                  <a:lnTo>
                    <a:pt x="0" y="1"/>
                  </a:lnTo>
                  <a:cubicBezTo>
                    <a:pt x="0" y="1"/>
                    <a:pt x="760" y="1"/>
                    <a:pt x="1702" y="1"/>
                  </a:cubicBezTo>
                  <a:cubicBezTo>
                    <a:pt x="2645" y="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4"/>
            <p:cNvSpPr/>
            <p:nvPr/>
          </p:nvSpPr>
          <p:spPr>
            <a:xfrm>
              <a:off x="5681576" y="2771818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1"/>
                  </a:moveTo>
                  <a:cubicBezTo>
                    <a:pt x="760" y="1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1"/>
                    <a:pt x="2645" y="1"/>
                    <a:pt x="1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4"/>
            <p:cNvSpPr/>
            <p:nvPr/>
          </p:nvSpPr>
          <p:spPr>
            <a:xfrm>
              <a:off x="5681576" y="2787666"/>
              <a:ext cx="68304" cy="642"/>
            </a:xfrm>
            <a:custGeom>
              <a:avLst/>
              <a:gdLst/>
              <a:ahLst/>
              <a:cxnLst/>
              <a:rect l="l" t="t" r="r" b="b"/>
              <a:pathLst>
                <a:path w="3405" h="32" extrusionOk="0">
                  <a:moveTo>
                    <a:pt x="0" y="1"/>
                  </a:moveTo>
                  <a:cubicBezTo>
                    <a:pt x="0" y="31"/>
                    <a:pt x="760" y="31"/>
                    <a:pt x="1702" y="31"/>
                  </a:cubicBezTo>
                  <a:cubicBezTo>
                    <a:pt x="2645" y="3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4"/>
            <p:cNvSpPr/>
            <p:nvPr/>
          </p:nvSpPr>
          <p:spPr>
            <a:xfrm>
              <a:off x="5454133" y="2748047"/>
              <a:ext cx="143910" cy="17091"/>
            </a:xfrm>
            <a:custGeom>
              <a:avLst/>
              <a:gdLst/>
              <a:ahLst/>
              <a:cxnLst/>
              <a:rect l="l" t="t" r="r" b="b"/>
              <a:pathLst>
                <a:path w="7174" h="852" extrusionOk="0">
                  <a:moveTo>
                    <a:pt x="1" y="0"/>
                  </a:moveTo>
                  <a:lnTo>
                    <a:pt x="1" y="851"/>
                  </a:lnTo>
                  <a:lnTo>
                    <a:pt x="7174" y="851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4"/>
            <p:cNvSpPr/>
            <p:nvPr/>
          </p:nvSpPr>
          <p:spPr>
            <a:xfrm>
              <a:off x="5677303" y="2805960"/>
              <a:ext cx="71975" cy="51233"/>
            </a:xfrm>
            <a:custGeom>
              <a:avLst/>
              <a:gdLst/>
              <a:ahLst/>
              <a:cxnLst/>
              <a:rect l="l" t="t" r="r" b="b"/>
              <a:pathLst>
                <a:path w="3588" h="2554" extrusionOk="0">
                  <a:moveTo>
                    <a:pt x="0" y="1"/>
                  </a:moveTo>
                  <a:lnTo>
                    <a:pt x="0" y="2554"/>
                  </a:lnTo>
                  <a:lnTo>
                    <a:pt x="3587" y="2554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4"/>
            <p:cNvSpPr/>
            <p:nvPr/>
          </p:nvSpPr>
          <p:spPr>
            <a:xfrm>
              <a:off x="5371826" y="2804135"/>
              <a:ext cx="306096" cy="54904"/>
            </a:xfrm>
            <a:custGeom>
              <a:avLst/>
              <a:gdLst/>
              <a:ahLst/>
              <a:cxnLst/>
              <a:rect l="l" t="t" r="r" b="b"/>
              <a:pathLst>
                <a:path w="15259" h="2737" extrusionOk="0">
                  <a:moveTo>
                    <a:pt x="0" y="1"/>
                  </a:moveTo>
                  <a:lnTo>
                    <a:pt x="0" y="2736"/>
                  </a:lnTo>
                  <a:lnTo>
                    <a:pt x="15259" y="27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4"/>
            <p:cNvSpPr/>
            <p:nvPr/>
          </p:nvSpPr>
          <p:spPr>
            <a:xfrm>
              <a:off x="5676080" y="2804135"/>
              <a:ext cx="78675" cy="3671"/>
            </a:xfrm>
            <a:custGeom>
              <a:avLst/>
              <a:gdLst/>
              <a:ahLst/>
              <a:cxnLst/>
              <a:rect l="l" t="t" r="r" b="b"/>
              <a:pathLst>
                <a:path w="3922" h="183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4"/>
            <p:cNvSpPr/>
            <p:nvPr/>
          </p:nvSpPr>
          <p:spPr>
            <a:xfrm>
              <a:off x="5676080" y="2855349"/>
              <a:ext cx="78675" cy="3691"/>
            </a:xfrm>
            <a:custGeom>
              <a:avLst/>
              <a:gdLst/>
              <a:ahLst/>
              <a:cxnLst/>
              <a:rect l="l" t="t" r="r" b="b"/>
              <a:pathLst>
                <a:path w="3922" h="184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4"/>
            <p:cNvSpPr/>
            <p:nvPr/>
          </p:nvSpPr>
          <p:spPr>
            <a:xfrm>
              <a:off x="5677905" y="2815449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lnTo>
                    <a:pt x="1764" y="14"/>
                  </a:ln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4"/>
            <p:cNvSpPr/>
            <p:nvPr/>
          </p:nvSpPr>
          <p:spPr>
            <a:xfrm>
              <a:off x="5677905" y="2824857"/>
              <a:ext cx="71373" cy="642"/>
            </a:xfrm>
            <a:custGeom>
              <a:avLst/>
              <a:gdLst/>
              <a:ahLst/>
              <a:cxnLst/>
              <a:rect l="l" t="t" r="r" b="b"/>
              <a:pathLst>
                <a:path w="3558" h="32" extrusionOk="0">
                  <a:moveTo>
                    <a:pt x="1764" y="1"/>
                  </a:moveTo>
                  <a:cubicBezTo>
                    <a:pt x="791" y="1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1"/>
                    <a:pt x="1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4"/>
            <p:cNvSpPr/>
            <p:nvPr/>
          </p:nvSpPr>
          <p:spPr>
            <a:xfrm>
              <a:off x="5677905" y="2834626"/>
              <a:ext cx="71373" cy="622"/>
            </a:xfrm>
            <a:custGeom>
              <a:avLst/>
              <a:gdLst/>
              <a:ahLst/>
              <a:cxnLst/>
              <a:rect l="l" t="t" r="r" b="b"/>
              <a:pathLst>
                <a:path w="3558" h="31" extrusionOk="0">
                  <a:moveTo>
                    <a:pt x="1764" y="0"/>
                  </a:moveTo>
                  <a:cubicBezTo>
                    <a:pt x="791" y="0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0"/>
                    <a:pt x="1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4"/>
            <p:cNvSpPr/>
            <p:nvPr/>
          </p:nvSpPr>
          <p:spPr>
            <a:xfrm>
              <a:off x="5677905" y="2844717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cubicBezTo>
                    <a:pt x="3557" y="4"/>
                    <a:pt x="3469" y="1"/>
                    <a:pt x="3315" y="1"/>
                  </a:cubicBezTo>
                  <a:cubicBezTo>
                    <a:pt x="3007" y="1"/>
                    <a:pt x="2432" y="14"/>
                    <a:pt x="1764" y="14"/>
                  </a:cubicBez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4"/>
            <p:cNvSpPr/>
            <p:nvPr/>
          </p:nvSpPr>
          <p:spPr>
            <a:xfrm>
              <a:off x="5686451" y="2863894"/>
              <a:ext cx="73179" cy="139036"/>
            </a:xfrm>
            <a:custGeom>
              <a:avLst/>
              <a:gdLst/>
              <a:ahLst/>
              <a:cxnLst/>
              <a:rect l="l" t="t" r="r" b="b"/>
              <a:pathLst>
                <a:path w="3648" h="6931" extrusionOk="0">
                  <a:moveTo>
                    <a:pt x="0" y="0"/>
                  </a:moveTo>
                  <a:lnTo>
                    <a:pt x="0" y="6930"/>
                  </a:lnTo>
                  <a:lnTo>
                    <a:pt x="3648" y="6930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4"/>
            <p:cNvSpPr/>
            <p:nvPr/>
          </p:nvSpPr>
          <p:spPr>
            <a:xfrm>
              <a:off x="5342558" y="2859020"/>
              <a:ext cx="343909" cy="150610"/>
            </a:xfrm>
            <a:custGeom>
              <a:avLst/>
              <a:gdLst/>
              <a:ahLst/>
              <a:cxnLst/>
              <a:rect l="l" t="t" r="r" b="b"/>
              <a:pathLst>
                <a:path w="17144" h="7508" extrusionOk="0">
                  <a:moveTo>
                    <a:pt x="0" y="0"/>
                  </a:moveTo>
                  <a:lnTo>
                    <a:pt x="0" y="7508"/>
                  </a:lnTo>
                  <a:lnTo>
                    <a:pt x="17143" y="7508"/>
                  </a:lnTo>
                  <a:lnTo>
                    <a:pt x="171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4"/>
            <p:cNvSpPr/>
            <p:nvPr/>
          </p:nvSpPr>
          <p:spPr>
            <a:xfrm>
              <a:off x="5677303" y="2999862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408" y="487"/>
                  </a:lnTo>
                  <a:cubicBezTo>
                    <a:pt x="4529" y="487"/>
                    <a:pt x="4651" y="396"/>
                    <a:pt x="4651" y="244"/>
                  </a:cubicBezTo>
                  <a:cubicBezTo>
                    <a:pt x="4651" y="122"/>
                    <a:pt x="4529" y="1"/>
                    <a:pt x="44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4"/>
            <p:cNvSpPr/>
            <p:nvPr/>
          </p:nvSpPr>
          <p:spPr>
            <a:xfrm>
              <a:off x="5677303" y="2859020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0"/>
                  </a:moveTo>
                  <a:lnTo>
                    <a:pt x="0" y="486"/>
                  </a:lnTo>
                  <a:lnTo>
                    <a:pt x="4408" y="486"/>
                  </a:lnTo>
                  <a:cubicBezTo>
                    <a:pt x="4529" y="486"/>
                    <a:pt x="4651" y="395"/>
                    <a:pt x="4651" y="243"/>
                  </a:cubicBezTo>
                  <a:cubicBezTo>
                    <a:pt x="4651" y="122"/>
                    <a:pt x="4529" y="0"/>
                    <a:pt x="440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4"/>
            <p:cNvSpPr/>
            <p:nvPr/>
          </p:nvSpPr>
          <p:spPr>
            <a:xfrm>
              <a:off x="5686451" y="2882530"/>
              <a:ext cx="73801" cy="883"/>
            </a:xfrm>
            <a:custGeom>
              <a:avLst/>
              <a:gdLst/>
              <a:ahLst/>
              <a:cxnLst/>
              <a:rect l="l" t="t" r="r" b="b"/>
              <a:pathLst>
                <a:path w="3679" h="44" extrusionOk="0">
                  <a:moveTo>
                    <a:pt x="250" y="0"/>
                  </a:moveTo>
                  <a:cubicBezTo>
                    <a:pt x="92" y="0"/>
                    <a:pt x="0" y="3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cubicBezTo>
                    <a:pt x="3678" y="3"/>
                    <a:pt x="3587" y="0"/>
                    <a:pt x="3427" y="0"/>
                  </a:cubicBezTo>
                  <a:cubicBezTo>
                    <a:pt x="3107" y="0"/>
                    <a:pt x="2513" y="14"/>
                    <a:pt x="1824" y="14"/>
                  </a:cubicBezTo>
                  <a:cubicBezTo>
                    <a:pt x="1155" y="14"/>
                    <a:pt x="568" y="0"/>
                    <a:pt x="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4"/>
            <p:cNvSpPr/>
            <p:nvPr/>
          </p:nvSpPr>
          <p:spPr>
            <a:xfrm>
              <a:off x="5686451" y="2900203"/>
              <a:ext cx="73801" cy="903"/>
            </a:xfrm>
            <a:custGeom>
              <a:avLst/>
              <a:gdLst/>
              <a:ahLst/>
              <a:cxnLst/>
              <a:rect l="l" t="t" r="r" b="b"/>
              <a:pathLst>
                <a:path w="3679" h="45" extrusionOk="0">
                  <a:moveTo>
                    <a:pt x="250" y="1"/>
                  </a:moveTo>
                  <a:cubicBezTo>
                    <a:pt x="92" y="1"/>
                    <a:pt x="0" y="4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lnTo>
                    <a:pt x="1824" y="14"/>
                  </a:lnTo>
                  <a:cubicBezTo>
                    <a:pt x="1155" y="14"/>
                    <a:pt x="568" y="1"/>
                    <a:pt x="2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4"/>
            <p:cNvSpPr/>
            <p:nvPr/>
          </p:nvSpPr>
          <p:spPr>
            <a:xfrm>
              <a:off x="5686451" y="2918157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0" y="0"/>
                  </a:moveTo>
                  <a:cubicBezTo>
                    <a:pt x="0" y="31"/>
                    <a:pt x="821" y="31"/>
                    <a:pt x="1824" y="31"/>
                  </a:cubicBezTo>
                  <a:cubicBezTo>
                    <a:pt x="2858" y="31"/>
                    <a:pt x="3678" y="0"/>
                    <a:pt x="3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4"/>
            <p:cNvSpPr/>
            <p:nvPr/>
          </p:nvSpPr>
          <p:spPr>
            <a:xfrm>
              <a:off x="5686451" y="2935830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4"/>
            <p:cNvSpPr/>
            <p:nvPr/>
          </p:nvSpPr>
          <p:spPr>
            <a:xfrm>
              <a:off x="5686451" y="2953523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1824" y="0"/>
                  </a:moveTo>
                  <a:cubicBezTo>
                    <a:pt x="821" y="0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0"/>
                    <a:pt x="18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4"/>
            <p:cNvSpPr/>
            <p:nvPr/>
          </p:nvSpPr>
          <p:spPr>
            <a:xfrm>
              <a:off x="5686451" y="2971196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4"/>
            <p:cNvSpPr/>
            <p:nvPr/>
          </p:nvSpPr>
          <p:spPr>
            <a:xfrm>
              <a:off x="5686451" y="2989491"/>
              <a:ext cx="73801" cy="20"/>
            </a:xfrm>
            <a:custGeom>
              <a:avLst/>
              <a:gdLst/>
              <a:ahLst/>
              <a:cxnLst/>
              <a:rect l="l" t="t" r="r" b="b"/>
              <a:pathLst>
                <a:path w="3679" h="1" extrusionOk="0">
                  <a:moveTo>
                    <a:pt x="3678" y="1"/>
                  </a:moveTo>
                  <a:lnTo>
                    <a:pt x="1824" y="1"/>
                  </a:lnTo>
                  <a:lnTo>
                    <a:pt x="0" y="1"/>
                  </a:lnTo>
                  <a:cubicBezTo>
                    <a:pt x="0" y="1"/>
                    <a:pt x="821" y="1"/>
                    <a:pt x="1824" y="1"/>
                  </a:cubicBezTo>
                  <a:cubicBezTo>
                    <a:pt x="2858" y="1"/>
                    <a:pt x="3678" y="1"/>
                    <a:pt x="36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4"/>
            <p:cNvSpPr/>
            <p:nvPr/>
          </p:nvSpPr>
          <p:spPr>
            <a:xfrm>
              <a:off x="5430362" y="2902309"/>
              <a:ext cx="29889" cy="64653"/>
            </a:xfrm>
            <a:custGeom>
              <a:avLst/>
              <a:gdLst/>
              <a:ahLst/>
              <a:cxnLst/>
              <a:rect l="l" t="t" r="r" b="b"/>
              <a:pathLst>
                <a:path w="1490" h="3223" extrusionOk="0">
                  <a:moveTo>
                    <a:pt x="760" y="0"/>
                  </a:moveTo>
                  <a:cubicBezTo>
                    <a:pt x="274" y="0"/>
                    <a:pt x="0" y="304"/>
                    <a:pt x="0" y="790"/>
                  </a:cubicBezTo>
                  <a:lnTo>
                    <a:pt x="0" y="2432"/>
                  </a:lnTo>
                  <a:cubicBezTo>
                    <a:pt x="0" y="2949"/>
                    <a:pt x="274" y="3222"/>
                    <a:pt x="760" y="3222"/>
                  </a:cubicBezTo>
                  <a:cubicBezTo>
                    <a:pt x="1246" y="3222"/>
                    <a:pt x="1490" y="2949"/>
                    <a:pt x="1490" y="2432"/>
                  </a:cubicBezTo>
                  <a:lnTo>
                    <a:pt x="1490" y="2006"/>
                  </a:lnTo>
                  <a:lnTo>
                    <a:pt x="1034" y="2006"/>
                  </a:lnTo>
                  <a:lnTo>
                    <a:pt x="1034" y="2462"/>
                  </a:lnTo>
                  <a:cubicBezTo>
                    <a:pt x="1034" y="2705"/>
                    <a:pt x="942" y="2766"/>
                    <a:pt x="790" y="2766"/>
                  </a:cubicBezTo>
                  <a:cubicBezTo>
                    <a:pt x="608" y="2766"/>
                    <a:pt x="517" y="2705"/>
                    <a:pt x="517" y="2462"/>
                  </a:cubicBezTo>
                  <a:lnTo>
                    <a:pt x="517" y="760"/>
                  </a:lnTo>
                  <a:cubicBezTo>
                    <a:pt x="517" y="547"/>
                    <a:pt x="638" y="456"/>
                    <a:pt x="790" y="456"/>
                  </a:cubicBezTo>
                  <a:cubicBezTo>
                    <a:pt x="942" y="456"/>
                    <a:pt x="1034" y="547"/>
                    <a:pt x="1034" y="760"/>
                  </a:cubicBezTo>
                  <a:lnTo>
                    <a:pt x="1034" y="1094"/>
                  </a:lnTo>
                  <a:lnTo>
                    <a:pt x="1490" y="1094"/>
                  </a:lnTo>
                  <a:lnTo>
                    <a:pt x="1490" y="790"/>
                  </a:lnTo>
                  <a:cubicBezTo>
                    <a:pt x="1490" y="304"/>
                    <a:pt x="1246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4"/>
            <p:cNvSpPr/>
            <p:nvPr/>
          </p:nvSpPr>
          <p:spPr>
            <a:xfrm>
              <a:off x="5463883" y="2905359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22" y="304"/>
                  </a:moveTo>
                  <a:cubicBezTo>
                    <a:pt x="974" y="304"/>
                    <a:pt x="1095" y="395"/>
                    <a:pt x="1095" y="608"/>
                  </a:cubicBezTo>
                  <a:lnTo>
                    <a:pt x="1095" y="2310"/>
                  </a:lnTo>
                  <a:cubicBezTo>
                    <a:pt x="1095" y="2553"/>
                    <a:pt x="974" y="2614"/>
                    <a:pt x="822" y="2614"/>
                  </a:cubicBezTo>
                  <a:cubicBezTo>
                    <a:pt x="670" y="2614"/>
                    <a:pt x="578" y="2553"/>
                    <a:pt x="578" y="2310"/>
                  </a:cubicBezTo>
                  <a:lnTo>
                    <a:pt x="578" y="608"/>
                  </a:lnTo>
                  <a:cubicBezTo>
                    <a:pt x="578" y="395"/>
                    <a:pt x="670" y="304"/>
                    <a:pt x="822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62" y="638"/>
                  </a:cubicBezTo>
                  <a:lnTo>
                    <a:pt x="62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82" y="2280"/>
                  </a:cubicBezTo>
                  <a:lnTo>
                    <a:pt x="1582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4"/>
            <p:cNvSpPr/>
            <p:nvPr/>
          </p:nvSpPr>
          <p:spPr>
            <a:xfrm>
              <a:off x="5501696" y="2902911"/>
              <a:ext cx="26840" cy="63430"/>
            </a:xfrm>
            <a:custGeom>
              <a:avLst/>
              <a:gdLst/>
              <a:ahLst/>
              <a:cxnLst/>
              <a:rect l="l" t="t" r="r" b="b"/>
              <a:pathLst>
                <a:path w="1338" h="3162" extrusionOk="0">
                  <a:moveTo>
                    <a:pt x="0" y="1"/>
                  </a:moveTo>
                  <a:lnTo>
                    <a:pt x="31" y="3162"/>
                  </a:lnTo>
                  <a:lnTo>
                    <a:pt x="1338" y="3162"/>
                  </a:lnTo>
                  <a:lnTo>
                    <a:pt x="1338" y="2706"/>
                  </a:lnTo>
                  <a:lnTo>
                    <a:pt x="517" y="2706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4"/>
            <p:cNvSpPr/>
            <p:nvPr/>
          </p:nvSpPr>
          <p:spPr>
            <a:xfrm>
              <a:off x="5530041" y="2905359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37" y="304"/>
                  </a:moveTo>
                  <a:cubicBezTo>
                    <a:pt x="989" y="304"/>
                    <a:pt x="1080" y="395"/>
                    <a:pt x="1080" y="608"/>
                  </a:cubicBezTo>
                  <a:lnTo>
                    <a:pt x="1080" y="2310"/>
                  </a:lnTo>
                  <a:cubicBezTo>
                    <a:pt x="1080" y="2553"/>
                    <a:pt x="989" y="2614"/>
                    <a:pt x="837" y="2614"/>
                  </a:cubicBezTo>
                  <a:cubicBezTo>
                    <a:pt x="685" y="2614"/>
                    <a:pt x="563" y="2553"/>
                    <a:pt x="563" y="2310"/>
                  </a:cubicBezTo>
                  <a:lnTo>
                    <a:pt x="563" y="608"/>
                  </a:lnTo>
                  <a:cubicBezTo>
                    <a:pt x="563" y="395"/>
                    <a:pt x="685" y="304"/>
                    <a:pt x="837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77" y="638"/>
                  </a:cubicBezTo>
                  <a:lnTo>
                    <a:pt x="77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66" y="2280"/>
                  </a:cubicBezTo>
                  <a:lnTo>
                    <a:pt x="1566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4"/>
            <p:cNvSpPr/>
            <p:nvPr/>
          </p:nvSpPr>
          <p:spPr>
            <a:xfrm>
              <a:off x="5567554" y="2902911"/>
              <a:ext cx="29889" cy="64052"/>
            </a:xfrm>
            <a:custGeom>
              <a:avLst/>
              <a:gdLst/>
              <a:ahLst/>
              <a:cxnLst/>
              <a:rect l="l" t="t" r="r" b="b"/>
              <a:pathLst>
                <a:path w="1490" h="3193" extrusionOk="0">
                  <a:moveTo>
                    <a:pt x="0" y="1"/>
                  </a:moveTo>
                  <a:lnTo>
                    <a:pt x="0" y="2402"/>
                  </a:lnTo>
                  <a:cubicBezTo>
                    <a:pt x="0" y="2919"/>
                    <a:pt x="243" y="3192"/>
                    <a:pt x="730" y="3192"/>
                  </a:cubicBezTo>
                  <a:cubicBezTo>
                    <a:pt x="1216" y="3192"/>
                    <a:pt x="1490" y="2919"/>
                    <a:pt x="1490" y="2402"/>
                  </a:cubicBezTo>
                  <a:lnTo>
                    <a:pt x="1490" y="1"/>
                  </a:lnTo>
                  <a:lnTo>
                    <a:pt x="1003" y="1"/>
                  </a:lnTo>
                  <a:lnTo>
                    <a:pt x="1003" y="2432"/>
                  </a:lnTo>
                  <a:cubicBezTo>
                    <a:pt x="1003" y="2675"/>
                    <a:pt x="912" y="2736"/>
                    <a:pt x="760" y="2736"/>
                  </a:cubicBezTo>
                  <a:cubicBezTo>
                    <a:pt x="608" y="2736"/>
                    <a:pt x="487" y="2675"/>
                    <a:pt x="487" y="2432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4"/>
            <p:cNvSpPr/>
            <p:nvPr/>
          </p:nvSpPr>
          <p:spPr>
            <a:xfrm>
              <a:off x="5604124" y="2902911"/>
              <a:ext cx="31133" cy="64052"/>
            </a:xfrm>
            <a:custGeom>
              <a:avLst/>
              <a:gdLst/>
              <a:ahLst/>
              <a:cxnLst/>
              <a:rect l="l" t="t" r="r" b="b"/>
              <a:pathLst>
                <a:path w="1552" h="3193" extrusionOk="0">
                  <a:moveTo>
                    <a:pt x="730" y="457"/>
                  </a:moveTo>
                  <a:cubicBezTo>
                    <a:pt x="913" y="457"/>
                    <a:pt x="974" y="578"/>
                    <a:pt x="974" y="791"/>
                  </a:cubicBezTo>
                  <a:lnTo>
                    <a:pt x="974" y="1095"/>
                  </a:lnTo>
                  <a:cubicBezTo>
                    <a:pt x="974" y="1338"/>
                    <a:pt x="852" y="1429"/>
                    <a:pt x="670" y="1429"/>
                  </a:cubicBezTo>
                  <a:lnTo>
                    <a:pt x="487" y="1429"/>
                  </a:lnTo>
                  <a:lnTo>
                    <a:pt x="487" y="457"/>
                  </a:lnTo>
                  <a:close/>
                  <a:moveTo>
                    <a:pt x="1" y="1"/>
                  </a:moveTo>
                  <a:lnTo>
                    <a:pt x="1" y="3192"/>
                  </a:lnTo>
                  <a:lnTo>
                    <a:pt x="487" y="3192"/>
                  </a:lnTo>
                  <a:lnTo>
                    <a:pt x="487" y="1885"/>
                  </a:lnTo>
                  <a:lnTo>
                    <a:pt x="670" y="1885"/>
                  </a:lnTo>
                  <a:cubicBezTo>
                    <a:pt x="882" y="1885"/>
                    <a:pt x="974" y="1976"/>
                    <a:pt x="974" y="2280"/>
                  </a:cubicBezTo>
                  <a:lnTo>
                    <a:pt x="974" y="2767"/>
                  </a:lnTo>
                  <a:cubicBezTo>
                    <a:pt x="974" y="2919"/>
                    <a:pt x="974" y="3040"/>
                    <a:pt x="1034" y="3162"/>
                  </a:cubicBezTo>
                  <a:lnTo>
                    <a:pt x="1551" y="3162"/>
                  </a:lnTo>
                  <a:cubicBezTo>
                    <a:pt x="1490" y="3040"/>
                    <a:pt x="1490" y="2919"/>
                    <a:pt x="1490" y="2767"/>
                  </a:cubicBezTo>
                  <a:lnTo>
                    <a:pt x="1490" y="2280"/>
                  </a:lnTo>
                  <a:cubicBezTo>
                    <a:pt x="1490" y="1976"/>
                    <a:pt x="1399" y="1733"/>
                    <a:pt x="1156" y="1612"/>
                  </a:cubicBezTo>
                  <a:cubicBezTo>
                    <a:pt x="1399" y="1490"/>
                    <a:pt x="1521" y="1247"/>
                    <a:pt x="1490" y="973"/>
                  </a:cubicBezTo>
                  <a:lnTo>
                    <a:pt x="1490" y="730"/>
                  </a:lnTo>
                  <a:cubicBezTo>
                    <a:pt x="1490" y="244"/>
                    <a:pt x="1278" y="1"/>
                    <a:pt x="76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4"/>
            <p:cNvSpPr/>
            <p:nvPr/>
          </p:nvSpPr>
          <p:spPr>
            <a:xfrm>
              <a:off x="5450482" y="2824255"/>
              <a:ext cx="17091" cy="20762"/>
            </a:xfrm>
            <a:custGeom>
              <a:avLst/>
              <a:gdLst/>
              <a:ahLst/>
              <a:cxnLst/>
              <a:rect l="l" t="t" r="r" b="b"/>
              <a:pathLst>
                <a:path w="852" h="1035" extrusionOk="0">
                  <a:moveTo>
                    <a:pt x="31" y="1"/>
                  </a:moveTo>
                  <a:lnTo>
                    <a:pt x="0" y="92"/>
                  </a:lnTo>
                  <a:lnTo>
                    <a:pt x="365" y="92"/>
                  </a:lnTo>
                  <a:lnTo>
                    <a:pt x="183" y="1034"/>
                  </a:lnTo>
                  <a:lnTo>
                    <a:pt x="304" y="1034"/>
                  </a:lnTo>
                  <a:lnTo>
                    <a:pt x="487" y="92"/>
                  </a:lnTo>
                  <a:lnTo>
                    <a:pt x="851" y="9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4"/>
            <p:cNvSpPr/>
            <p:nvPr/>
          </p:nvSpPr>
          <p:spPr>
            <a:xfrm>
              <a:off x="5460833" y="2829130"/>
              <a:ext cx="20762" cy="21364"/>
            </a:xfrm>
            <a:custGeom>
              <a:avLst/>
              <a:gdLst/>
              <a:ahLst/>
              <a:cxnLst/>
              <a:rect l="l" t="t" r="r" b="b"/>
              <a:pathLst>
                <a:path w="1035" h="1065" extrusionOk="0">
                  <a:moveTo>
                    <a:pt x="244" y="1"/>
                  </a:moveTo>
                  <a:lnTo>
                    <a:pt x="426" y="761"/>
                  </a:lnTo>
                  <a:lnTo>
                    <a:pt x="396" y="852"/>
                  </a:lnTo>
                  <a:cubicBezTo>
                    <a:pt x="335" y="943"/>
                    <a:pt x="275" y="973"/>
                    <a:pt x="214" y="973"/>
                  </a:cubicBezTo>
                  <a:cubicBezTo>
                    <a:pt x="153" y="973"/>
                    <a:pt x="92" y="943"/>
                    <a:pt x="62" y="913"/>
                  </a:cubicBezTo>
                  <a:lnTo>
                    <a:pt x="1" y="973"/>
                  </a:lnTo>
                  <a:cubicBezTo>
                    <a:pt x="62" y="1034"/>
                    <a:pt x="123" y="1065"/>
                    <a:pt x="183" y="1065"/>
                  </a:cubicBezTo>
                  <a:cubicBezTo>
                    <a:pt x="305" y="1065"/>
                    <a:pt x="366" y="1004"/>
                    <a:pt x="487" y="852"/>
                  </a:cubicBezTo>
                  <a:lnTo>
                    <a:pt x="1034" y="1"/>
                  </a:lnTo>
                  <a:lnTo>
                    <a:pt x="943" y="1"/>
                  </a:lnTo>
                  <a:lnTo>
                    <a:pt x="518" y="669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4"/>
            <p:cNvSpPr/>
            <p:nvPr/>
          </p:nvSpPr>
          <p:spPr>
            <a:xfrm>
              <a:off x="5480352" y="2828969"/>
              <a:ext cx="18917" cy="20923"/>
            </a:xfrm>
            <a:custGeom>
              <a:avLst/>
              <a:gdLst/>
              <a:ahLst/>
              <a:cxnLst/>
              <a:rect l="l" t="t" r="r" b="b"/>
              <a:pathLst>
                <a:path w="943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52" y="525"/>
                    <a:pt x="669" y="708"/>
                    <a:pt x="487" y="708"/>
                  </a:cubicBezTo>
                  <a:cubicBezTo>
                    <a:pt x="335" y="708"/>
                    <a:pt x="213" y="617"/>
                    <a:pt x="244" y="465"/>
                  </a:cubicBezTo>
                  <a:cubicBezTo>
                    <a:pt x="213" y="252"/>
                    <a:pt x="365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3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3" y="717"/>
                    <a:pt x="325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2" y="313"/>
                  </a:cubicBezTo>
                  <a:cubicBezTo>
                    <a:pt x="912" y="146"/>
                    <a:pt x="786" y="5"/>
                    <a:pt x="625" y="5"/>
                  </a:cubicBezTo>
                  <a:cubicBezTo>
                    <a:pt x="609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4"/>
            <p:cNvSpPr/>
            <p:nvPr/>
          </p:nvSpPr>
          <p:spPr>
            <a:xfrm>
              <a:off x="5501094" y="2829050"/>
              <a:ext cx="16469" cy="15426"/>
            </a:xfrm>
            <a:custGeom>
              <a:avLst/>
              <a:gdLst/>
              <a:ahLst/>
              <a:cxnLst/>
              <a:rect l="l" t="t" r="r" b="b"/>
              <a:pathLst>
                <a:path w="821" h="769" extrusionOk="0">
                  <a:moveTo>
                    <a:pt x="494" y="91"/>
                  </a:moveTo>
                  <a:cubicBezTo>
                    <a:pt x="602" y="91"/>
                    <a:pt x="699" y="203"/>
                    <a:pt x="699" y="339"/>
                  </a:cubicBezTo>
                  <a:cubicBezTo>
                    <a:pt x="730" y="521"/>
                    <a:pt x="578" y="704"/>
                    <a:pt x="365" y="704"/>
                  </a:cubicBezTo>
                  <a:cubicBezTo>
                    <a:pt x="349" y="707"/>
                    <a:pt x="333" y="709"/>
                    <a:pt x="318" y="709"/>
                  </a:cubicBezTo>
                  <a:cubicBezTo>
                    <a:pt x="189" y="709"/>
                    <a:pt x="94" y="597"/>
                    <a:pt x="122" y="461"/>
                  </a:cubicBezTo>
                  <a:cubicBezTo>
                    <a:pt x="91" y="278"/>
                    <a:pt x="243" y="96"/>
                    <a:pt x="456" y="96"/>
                  </a:cubicBezTo>
                  <a:cubicBezTo>
                    <a:pt x="469" y="93"/>
                    <a:pt x="481" y="91"/>
                    <a:pt x="494" y="91"/>
                  </a:cubicBezTo>
                  <a:close/>
                  <a:moveTo>
                    <a:pt x="503" y="1"/>
                  </a:moveTo>
                  <a:cubicBezTo>
                    <a:pt x="487" y="1"/>
                    <a:pt x="472" y="2"/>
                    <a:pt x="456" y="5"/>
                  </a:cubicBezTo>
                  <a:cubicBezTo>
                    <a:pt x="438" y="3"/>
                    <a:pt x="421" y="2"/>
                    <a:pt x="405" y="2"/>
                  </a:cubicBezTo>
                  <a:cubicBezTo>
                    <a:pt x="160" y="2"/>
                    <a:pt x="0" y="205"/>
                    <a:pt x="0" y="461"/>
                  </a:cubicBezTo>
                  <a:cubicBezTo>
                    <a:pt x="0" y="627"/>
                    <a:pt x="127" y="769"/>
                    <a:pt x="311" y="769"/>
                  </a:cubicBezTo>
                  <a:cubicBezTo>
                    <a:pt x="328" y="769"/>
                    <a:pt x="346" y="767"/>
                    <a:pt x="365" y="765"/>
                  </a:cubicBezTo>
                  <a:cubicBezTo>
                    <a:pt x="608" y="765"/>
                    <a:pt x="821" y="582"/>
                    <a:pt x="790" y="309"/>
                  </a:cubicBezTo>
                  <a:cubicBezTo>
                    <a:pt x="790" y="142"/>
                    <a:pt x="664" y="1"/>
                    <a:pt x="5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4"/>
            <p:cNvSpPr/>
            <p:nvPr/>
          </p:nvSpPr>
          <p:spPr>
            <a:xfrm>
              <a:off x="5518767" y="2828528"/>
              <a:ext cx="18315" cy="21966"/>
            </a:xfrm>
            <a:custGeom>
              <a:avLst/>
              <a:gdLst/>
              <a:ahLst/>
              <a:cxnLst/>
              <a:rect l="l" t="t" r="r" b="b"/>
              <a:pathLst>
                <a:path w="913" h="1095" extrusionOk="0">
                  <a:moveTo>
                    <a:pt x="447" y="119"/>
                  </a:moveTo>
                  <a:cubicBezTo>
                    <a:pt x="460" y="119"/>
                    <a:pt x="473" y="120"/>
                    <a:pt x="487" y="122"/>
                  </a:cubicBezTo>
                  <a:cubicBezTo>
                    <a:pt x="639" y="122"/>
                    <a:pt x="730" y="183"/>
                    <a:pt x="730" y="335"/>
                  </a:cubicBezTo>
                  <a:cubicBezTo>
                    <a:pt x="730" y="517"/>
                    <a:pt x="578" y="669"/>
                    <a:pt x="396" y="669"/>
                  </a:cubicBezTo>
                  <a:cubicBezTo>
                    <a:pt x="244" y="669"/>
                    <a:pt x="153" y="578"/>
                    <a:pt x="153" y="456"/>
                  </a:cubicBezTo>
                  <a:cubicBezTo>
                    <a:pt x="153" y="287"/>
                    <a:pt x="283" y="119"/>
                    <a:pt x="447" y="119"/>
                  </a:cubicBezTo>
                  <a:close/>
                  <a:moveTo>
                    <a:pt x="487" y="0"/>
                  </a:moveTo>
                  <a:cubicBezTo>
                    <a:pt x="244" y="0"/>
                    <a:pt x="31" y="213"/>
                    <a:pt x="31" y="456"/>
                  </a:cubicBezTo>
                  <a:cubicBezTo>
                    <a:pt x="31" y="623"/>
                    <a:pt x="158" y="764"/>
                    <a:pt x="342" y="764"/>
                  </a:cubicBezTo>
                  <a:cubicBezTo>
                    <a:pt x="359" y="764"/>
                    <a:pt x="377" y="763"/>
                    <a:pt x="396" y="760"/>
                  </a:cubicBezTo>
                  <a:cubicBezTo>
                    <a:pt x="487" y="760"/>
                    <a:pt x="608" y="699"/>
                    <a:pt x="700" y="639"/>
                  </a:cubicBezTo>
                  <a:lnTo>
                    <a:pt x="700" y="639"/>
                  </a:lnTo>
                  <a:lnTo>
                    <a:pt x="669" y="730"/>
                  </a:lnTo>
                  <a:cubicBezTo>
                    <a:pt x="639" y="882"/>
                    <a:pt x="517" y="1003"/>
                    <a:pt x="335" y="1003"/>
                  </a:cubicBezTo>
                  <a:cubicBezTo>
                    <a:pt x="244" y="1003"/>
                    <a:pt x="122" y="973"/>
                    <a:pt x="61" y="882"/>
                  </a:cubicBezTo>
                  <a:lnTo>
                    <a:pt x="1" y="973"/>
                  </a:lnTo>
                  <a:cubicBezTo>
                    <a:pt x="92" y="1034"/>
                    <a:pt x="213" y="1095"/>
                    <a:pt x="335" y="1095"/>
                  </a:cubicBezTo>
                  <a:cubicBezTo>
                    <a:pt x="548" y="1095"/>
                    <a:pt x="760" y="943"/>
                    <a:pt x="791" y="699"/>
                  </a:cubicBezTo>
                  <a:lnTo>
                    <a:pt x="912" y="31"/>
                  </a:lnTo>
                  <a:lnTo>
                    <a:pt x="821" y="31"/>
                  </a:lnTo>
                  <a:lnTo>
                    <a:pt x="791" y="183"/>
                  </a:lnTo>
                  <a:cubicBezTo>
                    <a:pt x="730" y="61"/>
                    <a:pt x="608" y="0"/>
                    <a:pt x="4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5539510" y="2828969"/>
              <a:ext cx="10993" cy="15426"/>
            </a:xfrm>
            <a:custGeom>
              <a:avLst/>
              <a:gdLst/>
              <a:ahLst/>
              <a:cxnLst/>
              <a:rect l="l" t="t" r="r" b="b"/>
              <a:pathLst>
                <a:path w="548" h="769" extrusionOk="0">
                  <a:moveTo>
                    <a:pt x="483" y="1"/>
                  </a:moveTo>
                  <a:cubicBezTo>
                    <a:pt x="384" y="1"/>
                    <a:pt x="293" y="55"/>
                    <a:pt x="243" y="130"/>
                  </a:cubicBezTo>
                  <a:lnTo>
                    <a:pt x="274" y="9"/>
                  </a:lnTo>
                  <a:lnTo>
                    <a:pt x="152" y="9"/>
                  </a:lnTo>
                  <a:lnTo>
                    <a:pt x="0" y="769"/>
                  </a:lnTo>
                  <a:lnTo>
                    <a:pt x="122" y="769"/>
                  </a:lnTo>
                  <a:lnTo>
                    <a:pt x="182" y="373"/>
                  </a:lnTo>
                  <a:cubicBezTo>
                    <a:pt x="213" y="222"/>
                    <a:pt x="334" y="100"/>
                    <a:pt x="517" y="100"/>
                  </a:cubicBezTo>
                  <a:lnTo>
                    <a:pt x="547" y="100"/>
                  </a:lnTo>
                  <a:lnTo>
                    <a:pt x="547" y="9"/>
                  </a:lnTo>
                  <a:cubicBezTo>
                    <a:pt x="526" y="3"/>
                    <a:pt x="504" y="1"/>
                    <a:pt x="4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5550483" y="2828528"/>
              <a:ext cx="17693" cy="15948"/>
            </a:xfrm>
            <a:custGeom>
              <a:avLst/>
              <a:gdLst/>
              <a:ahLst/>
              <a:cxnLst/>
              <a:rect l="l" t="t" r="r" b="b"/>
              <a:pathLst>
                <a:path w="882" h="795" extrusionOk="0">
                  <a:moveTo>
                    <a:pt x="503" y="117"/>
                  </a:moveTo>
                  <a:cubicBezTo>
                    <a:pt x="632" y="117"/>
                    <a:pt x="730" y="226"/>
                    <a:pt x="730" y="335"/>
                  </a:cubicBezTo>
                  <a:cubicBezTo>
                    <a:pt x="730" y="547"/>
                    <a:pt x="578" y="730"/>
                    <a:pt x="395" y="730"/>
                  </a:cubicBezTo>
                  <a:cubicBezTo>
                    <a:pt x="379" y="733"/>
                    <a:pt x="364" y="735"/>
                    <a:pt x="349" y="735"/>
                  </a:cubicBezTo>
                  <a:cubicBezTo>
                    <a:pt x="219" y="735"/>
                    <a:pt x="122" y="623"/>
                    <a:pt x="122" y="487"/>
                  </a:cubicBezTo>
                  <a:cubicBezTo>
                    <a:pt x="91" y="304"/>
                    <a:pt x="274" y="122"/>
                    <a:pt x="456" y="122"/>
                  </a:cubicBezTo>
                  <a:cubicBezTo>
                    <a:pt x="472" y="119"/>
                    <a:pt x="488" y="117"/>
                    <a:pt x="503" y="117"/>
                  </a:cubicBezTo>
                  <a:close/>
                  <a:moveTo>
                    <a:pt x="456" y="0"/>
                  </a:moveTo>
                  <a:cubicBezTo>
                    <a:pt x="213" y="0"/>
                    <a:pt x="0" y="213"/>
                    <a:pt x="31" y="456"/>
                  </a:cubicBezTo>
                  <a:cubicBezTo>
                    <a:pt x="3" y="651"/>
                    <a:pt x="153" y="795"/>
                    <a:pt x="318" y="795"/>
                  </a:cubicBezTo>
                  <a:cubicBezTo>
                    <a:pt x="334" y="795"/>
                    <a:pt x="349" y="793"/>
                    <a:pt x="365" y="791"/>
                  </a:cubicBezTo>
                  <a:cubicBezTo>
                    <a:pt x="486" y="791"/>
                    <a:pt x="578" y="760"/>
                    <a:pt x="669" y="669"/>
                  </a:cubicBezTo>
                  <a:lnTo>
                    <a:pt x="669" y="669"/>
                  </a:lnTo>
                  <a:lnTo>
                    <a:pt x="638" y="791"/>
                  </a:lnTo>
                  <a:lnTo>
                    <a:pt x="730" y="791"/>
                  </a:lnTo>
                  <a:lnTo>
                    <a:pt x="882" y="31"/>
                  </a:lnTo>
                  <a:lnTo>
                    <a:pt x="790" y="31"/>
                  </a:lnTo>
                  <a:lnTo>
                    <a:pt x="760" y="183"/>
                  </a:lnTo>
                  <a:cubicBezTo>
                    <a:pt x="699" y="61"/>
                    <a:pt x="578" y="0"/>
                    <a:pt x="4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4"/>
            <p:cNvSpPr/>
            <p:nvPr/>
          </p:nvSpPr>
          <p:spPr>
            <a:xfrm>
              <a:off x="5569981" y="2828969"/>
              <a:ext cx="18937" cy="20923"/>
            </a:xfrm>
            <a:custGeom>
              <a:avLst/>
              <a:gdLst/>
              <a:ahLst/>
              <a:cxnLst/>
              <a:rect l="l" t="t" r="r" b="b"/>
              <a:pathLst>
                <a:path w="944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21" y="525"/>
                    <a:pt x="669" y="708"/>
                    <a:pt x="487" y="708"/>
                  </a:cubicBezTo>
                  <a:cubicBezTo>
                    <a:pt x="335" y="708"/>
                    <a:pt x="214" y="617"/>
                    <a:pt x="214" y="465"/>
                  </a:cubicBezTo>
                  <a:cubicBezTo>
                    <a:pt x="183" y="252"/>
                    <a:pt x="366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4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4" y="717"/>
                    <a:pt x="326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3" y="313"/>
                  </a:cubicBezTo>
                  <a:cubicBezTo>
                    <a:pt x="913" y="146"/>
                    <a:pt x="786" y="5"/>
                    <a:pt x="625" y="5"/>
                  </a:cubicBezTo>
                  <a:cubicBezTo>
                    <a:pt x="610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4"/>
            <p:cNvSpPr/>
            <p:nvPr/>
          </p:nvSpPr>
          <p:spPr>
            <a:xfrm>
              <a:off x="5590723" y="2823032"/>
              <a:ext cx="16469" cy="21364"/>
            </a:xfrm>
            <a:custGeom>
              <a:avLst/>
              <a:gdLst/>
              <a:ahLst/>
              <a:cxnLst/>
              <a:rect l="l" t="t" r="r" b="b"/>
              <a:pathLst>
                <a:path w="821" h="1065" extrusionOk="0">
                  <a:moveTo>
                    <a:pt x="213" y="1"/>
                  </a:moveTo>
                  <a:lnTo>
                    <a:pt x="0" y="1065"/>
                  </a:lnTo>
                  <a:lnTo>
                    <a:pt x="122" y="1065"/>
                  </a:lnTo>
                  <a:lnTo>
                    <a:pt x="183" y="669"/>
                  </a:lnTo>
                  <a:cubicBezTo>
                    <a:pt x="210" y="506"/>
                    <a:pt x="310" y="391"/>
                    <a:pt x="462" y="391"/>
                  </a:cubicBezTo>
                  <a:cubicBezTo>
                    <a:pt x="480" y="391"/>
                    <a:pt x="498" y="393"/>
                    <a:pt x="517" y="396"/>
                  </a:cubicBezTo>
                  <a:cubicBezTo>
                    <a:pt x="639" y="396"/>
                    <a:pt x="699" y="457"/>
                    <a:pt x="699" y="548"/>
                  </a:cubicBezTo>
                  <a:cubicBezTo>
                    <a:pt x="699" y="578"/>
                    <a:pt x="699" y="609"/>
                    <a:pt x="699" y="639"/>
                  </a:cubicBezTo>
                  <a:lnTo>
                    <a:pt x="608" y="1065"/>
                  </a:lnTo>
                  <a:lnTo>
                    <a:pt x="730" y="1065"/>
                  </a:lnTo>
                  <a:lnTo>
                    <a:pt x="821" y="639"/>
                  </a:lnTo>
                  <a:cubicBezTo>
                    <a:pt x="821" y="609"/>
                    <a:pt x="821" y="578"/>
                    <a:pt x="821" y="548"/>
                  </a:cubicBezTo>
                  <a:cubicBezTo>
                    <a:pt x="821" y="412"/>
                    <a:pt x="699" y="300"/>
                    <a:pt x="586" y="300"/>
                  </a:cubicBezTo>
                  <a:cubicBezTo>
                    <a:pt x="573" y="300"/>
                    <a:pt x="560" y="302"/>
                    <a:pt x="547" y="305"/>
                  </a:cubicBezTo>
                  <a:cubicBezTo>
                    <a:pt x="526" y="299"/>
                    <a:pt x="504" y="297"/>
                    <a:pt x="483" y="297"/>
                  </a:cubicBezTo>
                  <a:cubicBezTo>
                    <a:pt x="385" y="297"/>
                    <a:pt x="293" y="351"/>
                    <a:pt x="243" y="4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4"/>
            <p:cNvSpPr/>
            <p:nvPr/>
          </p:nvSpPr>
          <p:spPr>
            <a:xfrm>
              <a:off x="5605969" y="2829130"/>
              <a:ext cx="20742" cy="21364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243" y="1"/>
                  </a:moveTo>
                  <a:lnTo>
                    <a:pt x="426" y="761"/>
                  </a:lnTo>
                  <a:lnTo>
                    <a:pt x="365" y="852"/>
                  </a:lnTo>
                  <a:cubicBezTo>
                    <a:pt x="304" y="943"/>
                    <a:pt x="243" y="973"/>
                    <a:pt x="183" y="973"/>
                  </a:cubicBezTo>
                  <a:cubicBezTo>
                    <a:pt x="152" y="973"/>
                    <a:pt x="91" y="943"/>
                    <a:pt x="61" y="913"/>
                  </a:cubicBezTo>
                  <a:lnTo>
                    <a:pt x="0" y="973"/>
                  </a:lnTo>
                  <a:cubicBezTo>
                    <a:pt x="61" y="1034"/>
                    <a:pt x="122" y="1065"/>
                    <a:pt x="183" y="1065"/>
                  </a:cubicBezTo>
                  <a:cubicBezTo>
                    <a:pt x="304" y="1065"/>
                    <a:pt x="365" y="1004"/>
                    <a:pt x="456" y="852"/>
                  </a:cubicBezTo>
                  <a:lnTo>
                    <a:pt x="1034" y="1"/>
                  </a:lnTo>
                  <a:lnTo>
                    <a:pt x="912" y="1"/>
                  </a:lnTo>
                  <a:lnTo>
                    <a:pt x="486" y="6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4"/>
            <p:cNvSpPr/>
            <p:nvPr/>
          </p:nvSpPr>
          <p:spPr>
            <a:xfrm>
              <a:off x="4873651" y="3007184"/>
              <a:ext cx="1386567" cy="79277"/>
            </a:xfrm>
            <a:custGeom>
              <a:avLst/>
              <a:gdLst/>
              <a:ahLst/>
              <a:cxnLst/>
              <a:rect l="l" t="t" r="r" b="b"/>
              <a:pathLst>
                <a:path w="69121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9121" y="3952"/>
                  </a:lnTo>
                  <a:lnTo>
                    <a:pt x="691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4"/>
            <p:cNvSpPr/>
            <p:nvPr/>
          </p:nvSpPr>
          <p:spPr>
            <a:xfrm>
              <a:off x="6138869" y="3007184"/>
              <a:ext cx="121363" cy="79277"/>
            </a:xfrm>
            <a:custGeom>
              <a:avLst/>
              <a:gdLst/>
              <a:ahLst/>
              <a:cxnLst/>
              <a:rect l="l" t="t" r="r" b="b"/>
              <a:pathLst>
                <a:path w="6050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050" y="3952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p66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820" name="Google Shape;3820;p66"/>
          <p:cNvSpPr txBox="1"/>
          <p:nvPr/>
        </p:nvSpPr>
        <p:spPr>
          <a:xfrm>
            <a:off x="713225" y="1027883"/>
            <a:ext cx="8025258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lnSpc>
                <a:spcPct val="250000"/>
              </a:lnSpc>
              <a:buAutoNum type="arabicPeriod"/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LLD Dataset - 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https://data.vision.ee.ethz.ch/cvl/lld/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365k IOS Apps Dataset - 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https://www.kaggle.com/fentyforte/365k-ios-apps-dataset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365k IOS Apps Logos Dataset - 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https://www.kaggle.com/fentyforte/365k-ios-apps-categorized-logos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https://medium.com/analytics-vidhya/conditional-icon-generation-with-gans-2cc489e23d9a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5. Jason Brownlee - Generative Adversarial Networks with Python (2020) - 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https://machinelearningmastery.com/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7"/>
          <p:cNvSpPr txBox="1">
            <a:spLocks noGrp="1"/>
          </p:cNvSpPr>
          <p:nvPr>
            <p:ph type="title" idx="6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AIMS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ctrTitle"/>
          </p:nvPr>
        </p:nvSpPr>
        <p:spPr>
          <a:xfrm flipH="1">
            <a:off x="1165575" y="2763039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Automation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subTitle" idx="1"/>
          </p:nvPr>
        </p:nvSpPr>
        <p:spPr>
          <a:xfrm flipH="1">
            <a:off x="1030014" y="3398455"/>
            <a:ext cx="2459211" cy="106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Simplify &amp; Automate the process of logo design for laymen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3" name="Google Shape;843;p37"/>
          <p:cNvSpPr txBox="1">
            <a:spLocks noGrp="1"/>
          </p:cNvSpPr>
          <p:nvPr>
            <p:ph type="ctrTitle" idx="2"/>
          </p:nvPr>
        </p:nvSpPr>
        <p:spPr>
          <a:xfrm flipH="1">
            <a:off x="3474296" y="2763036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Uniqueness</a:t>
            </a:r>
            <a:endParaRPr dirty="0"/>
          </a:p>
        </p:txBody>
      </p:sp>
      <p:sp>
        <p:nvSpPr>
          <p:cNvPr id="844" name="Google Shape;844;p37"/>
          <p:cNvSpPr txBox="1">
            <a:spLocks noGrp="1"/>
          </p:cNvSpPr>
          <p:nvPr>
            <p:ph type="subTitle" idx="3"/>
          </p:nvPr>
        </p:nvSpPr>
        <p:spPr>
          <a:xfrm flipH="1">
            <a:off x="3602546" y="3398456"/>
            <a:ext cx="19389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Provide custom made unique logo made by AI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5" name="Google Shape;845;p37"/>
          <p:cNvSpPr txBox="1">
            <a:spLocks noGrp="1"/>
          </p:cNvSpPr>
          <p:nvPr>
            <p:ph type="ctrTitle" idx="4"/>
          </p:nvPr>
        </p:nvSpPr>
        <p:spPr>
          <a:xfrm flipH="1">
            <a:off x="5782988" y="2763039"/>
            <a:ext cx="2195400" cy="4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Alternatives</a:t>
            </a:r>
            <a:endParaRPr dirty="0"/>
          </a:p>
        </p:txBody>
      </p:sp>
      <p:sp>
        <p:nvSpPr>
          <p:cNvPr id="846" name="Google Shape;846;p37"/>
          <p:cNvSpPr txBox="1">
            <a:spLocks noGrp="1"/>
          </p:cNvSpPr>
          <p:nvPr>
            <p:ph type="subTitle" idx="5"/>
          </p:nvPr>
        </p:nvSpPr>
        <p:spPr>
          <a:xfrm flipH="1">
            <a:off x="5911238" y="3398456"/>
            <a:ext cx="1938900" cy="7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HK" dirty="0"/>
              <a:t>Alternative options for users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47" name="Google Shape;847;p37"/>
          <p:cNvGrpSpPr/>
          <p:nvPr/>
        </p:nvGrpSpPr>
        <p:grpSpPr>
          <a:xfrm>
            <a:off x="1994935" y="1880425"/>
            <a:ext cx="536681" cy="536573"/>
            <a:chOff x="1948415" y="1922465"/>
            <a:chExt cx="536681" cy="536573"/>
          </a:xfrm>
        </p:grpSpPr>
        <p:sp>
          <p:nvSpPr>
            <p:cNvPr id="848" name="Google Shape;848;p37"/>
            <p:cNvSpPr/>
            <p:nvPr/>
          </p:nvSpPr>
          <p:spPr>
            <a:xfrm>
              <a:off x="1956925" y="1930854"/>
              <a:ext cx="395470" cy="395470"/>
            </a:xfrm>
            <a:custGeom>
              <a:avLst/>
              <a:gdLst/>
              <a:ahLst/>
              <a:cxnLst/>
              <a:rect l="l" t="t" r="r" b="b"/>
              <a:pathLst>
                <a:path w="10967" h="10967" extrusionOk="0">
                  <a:moveTo>
                    <a:pt x="5144" y="0"/>
                  </a:moveTo>
                  <a:cubicBezTo>
                    <a:pt x="4908" y="0"/>
                    <a:pt x="4702" y="168"/>
                    <a:pt x="4658" y="401"/>
                  </a:cubicBezTo>
                  <a:lnTo>
                    <a:pt x="4407" y="1645"/>
                  </a:lnTo>
                  <a:cubicBezTo>
                    <a:pt x="4102" y="1731"/>
                    <a:pt x="3808" y="1851"/>
                    <a:pt x="3530" y="2009"/>
                  </a:cubicBezTo>
                  <a:lnTo>
                    <a:pt x="2475" y="1306"/>
                  </a:lnTo>
                  <a:cubicBezTo>
                    <a:pt x="2390" y="1249"/>
                    <a:pt x="2293" y="1221"/>
                    <a:pt x="2197" y="1221"/>
                  </a:cubicBezTo>
                  <a:cubicBezTo>
                    <a:pt x="2068" y="1221"/>
                    <a:pt x="1940" y="1271"/>
                    <a:pt x="1844" y="1368"/>
                  </a:cubicBezTo>
                  <a:lnTo>
                    <a:pt x="1364" y="1847"/>
                  </a:lnTo>
                  <a:cubicBezTo>
                    <a:pt x="1196" y="2015"/>
                    <a:pt x="1172" y="2276"/>
                    <a:pt x="1303" y="2475"/>
                  </a:cubicBezTo>
                  <a:lnTo>
                    <a:pt x="2005" y="3530"/>
                  </a:lnTo>
                  <a:cubicBezTo>
                    <a:pt x="1851" y="3808"/>
                    <a:pt x="1728" y="4102"/>
                    <a:pt x="1642" y="4407"/>
                  </a:cubicBezTo>
                  <a:lnTo>
                    <a:pt x="401" y="4657"/>
                  </a:lnTo>
                  <a:cubicBezTo>
                    <a:pt x="168" y="4702"/>
                    <a:pt x="1" y="4908"/>
                    <a:pt x="1" y="5144"/>
                  </a:cubicBezTo>
                  <a:lnTo>
                    <a:pt x="1" y="5823"/>
                  </a:lnTo>
                  <a:cubicBezTo>
                    <a:pt x="1" y="6059"/>
                    <a:pt x="168" y="6265"/>
                    <a:pt x="401" y="6313"/>
                  </a:cubicBezTo>
                  <a:lnTo>
                    <a:pt x="1642" y="6559"/>
                  </a:lnTo>
                  <a:cubicBezTo>
                    <a:pt x="1728" y="6864"/>
                    <a:pt x="1851" y="7159"/>
                    <a:pt x="2005" y="7437"/>
                  </a:cubicBezTo>
                  <a:lnTo>
                    <a:pt x="1303" y="8492"/>
                  </a:lnTo>
                  <a:cubicBezTo>
                    <a:pt x="1172" y="8691"/>
                    <a:pt x="1196" y="8951"/>
                    <a:pt x="1364" y="9123"/>
                  </a:cubicBezTo>
                  <a:lnTo>
                    <a:pt x="1844" y="9602"/>
                  </a:lnTo>
                  <a:cubicBezTo>
                    <a:pt x="1941" y="9697"/>
                    <a:pt x="2069" y="9746"/>
                    <a:pt x="2198" y="9746"/>
                  </a:cubicBezTo>
                  <a:cubicBezTo>
                    <a:pt x="2294" y="9746"/>
                    <a:pt x="2390" y="9719"/>
                    <a:pt x="2475" y="9664"/>
                  </a:cubicBezTo>
                  <a:lnTo>
                    <a:pt x="3530" y="8958"/>
                  </a:lnTo>
                  <a:cubicBezTo>
                    <a:pt x="3808" y="9116"/>
                    <a:pt x="4099" y="9239"/>
                    <a:pt x="4407" y="9325"/>
                  </a:cubicBezTo>
                  <a:lnTo>
                    <a:pt x="4654" y="10565"/>
                  </a:lnTo>
                  <a:cubicBezTo>
                    <a:pt x="4702" y="10798"/>
                    <a:pt x="4908" y="10966"/>
                    <a:pt x="5144" y="10966"/>
                  </a:cubicBezTo>
                  <a:lnTo>
                    <a:pt x="5823" y="10966"/>
                  </a:lnTo>
                  <a:cubicBezTo>
                    <a:pt x="6059" y="10966"/>
                    <a:pt x="6265" y="10798"/>
                    <a:pt x="6309" y="10565"/>
                  </a:cubicBezTo>
                  <a:lnTo>
                    <a:pt x="6559" y="9325"/>
                  </a:lnTo>
                  <a:cubicBezTo>
                    <a:pt x="6864" y="9239"/>
                    <a:pt x="7159" y="9116"/>
                    <a:pt x="7437" y="8958"/>
                  </a:cubicBezTo>
                  <a:lnTo>
                    <a:pt x="8492" y="9664"/>
                  </a:lnTo>
                  <a:cubicBezTo>
                    <a:pt x="8575" y="9719"/>
                    <a:pt x="8670" y="9746"/>
                    <a:pt x="8766" y="9746"/>
                  </a:cubicBezTo>
                  <a:cubicBezTo>
                    <a:pt x="8894" y="9746"/>
                    <a:pt x="9023" y="9697"/>
                    <a:pt x="9119" y="9602"/>
                  </a:cubicBezTo>
                  <a:lnTo>
                    <a:pt x="9599" y="9123"/>
                  </a:lnTo>
                  <a:cubicBezTo>
                    <a:pt x="9767" y="8951"/>
                    <a:pt x="9794" y="8691"/>
                    <a:pt x="9664" y="8492"/>
                  </a:cubicBezTo>
                  <a:lnTo>
                    <a:pt x="8958" y="7437"/>
                  </a:lnTo>
                  <a:cubicBezTo>
                    <a:pt x="9116" y="7159"/>
                    <a:pt x="9236" y="6864"/>
                    <a:pt x="9321" y="6559"/>
                  </a:cubicBezTo>
                  <a:lnTo>
                    <a:pt x="10565" y="6313"/>
                  </a:lnTo>
                  <a:cubicBezTo>
                    <a:pt x="10798" y="6265"/>
                    <a:pt x="10966" y="6059"/>
                    <a:pt x="10966" y="5823"/>
                  </a:cubicBezTo>
                  <a:lnTo>
                    <a:pt x="10966" y="5144"/>
                  </a:lnTo>
                  <a:cubicBezTo>
                    <a:pt x="10966" y="4908"/>
                    <a:pt x="10798" y="4702"/>
                    <a:pt x="10565" y="4657"/>
                  </a:cubicBezTo>
                  <a:lnTo>
                    <a:pt x="9321" y="4407"/>
                  </a:lnTo>
                  <a:cubicBezTo>
                    <a:pt x="9236" y="4102"/>
                    <a:pt x="9116" y="3808"/>
                    <a:pt x="8958" y="3530"/>
                  </a:cubicBezTo>
                  <a:lnTo>
                    <a:pt x="9661" y="2478"/>
                  </a:lnTo>
                  <a:cubicBezTo>
                    <a:pt x="9794" y="2279"/>
                    <a:pt x="9767" y="2015"/>
                    <a:pt x="9599" y="1847"/>
                  </a:cubicBezTo>
                  <a:lnTo>
                    <a:pt x="9119" y="1368"/>
                  </a:lnTo>
                  <a:cubicBezTo>
                    <a:pt x="9023" y="1271"/>
                    <a:pt x="8896" y="1221"/>
                    <a:pt x="8768" y="1221"/>
                  </a:cubicBezTo>
                  <a:cubicBezTo>
                    <a:pt x="8673" y="1221"/>
                    <a:pt x="8577" y="1249"/>
                    <a:pt x="8492" y="1306"/>
                  </a:cubicBezTo>
                  <a:lnTo>
                    <a:pt x="7437" y="2009"/>
                  </a:lnTo>
                  <a:cubicBezTo>
                    <a:pt x="7159" y="1851"/>
                    <a:pt x="6864" y="1731"/>
                    <a:pt x="6559" y="1645"/>
                  </a:cubicBezTo>
                  <a:lnTo>
                    <a:pt x="6313" y="401"/>
                  </a:lnTo>
                  <a:cubicBezTo>
                    <a:pt x="6265" y="168"/>
                    <a:pt x="6059" y="0"/>
                    <a:pt x="5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060958" y="2041811"/>
              <a:ext cx="180444" cy="173629"/>
            </a:xfrm>
            <a:custGeom>
              <a:avLst/>
              <a:gdLst/>
              <a:ahLst/>
              <a:cxnLst/>
              <a:rect l="l" t="t" r="r" b="b"/>
              <a:pathLst>
                <a:path w="5004" h="4815" extrusionOk="0">
                  <a:moveTo>
                    <a:pt x="2598" y="1"/>
                  </a:moveTo>
                  <a:cubicBezTo>
                    <a:pt x="1625" y="1"/>
                    <a:pt x="744" y="587"/>
                    <a:pt x="374" y="1484"/>
                  </a:cubicBezTo>
                  <a:cubicBezTo>
                    <a:pt x="1" y="2386"/>
                    <a:pt x="206" y="3421"/>
                    <a:pt x="895" y="4109"/>
                  </a:cubicBezTo>
                  <a:cubicBezTo>
                    <a:pt x="1356" y="4570"/>
                    <a:pt x="1971" y="4814"/>
                    <a:pt x="2596" y="4814"/>
                  </a:cubicBezTo>
                  <a:cubicBezTo>
                    <a:pt x="2906" y="4814"/>
                    <a:pt x="3219" y="4754"/>
                    <a:pt x="3517" y="4630"/>
                  </a:cubicBezTo>
                  <a:cubicBezTo>
                    <a:pt x="4418" y="4257"/>
                    <a:pt x="5004" y="3379"/>
                    <a:pt x="5004" y="2406"/>
                  </a:cubicBezTo>
                  <a:cubicBezTo>
                    <a:pt x="5004" y="1077"/>
                    <a:pt x="3928" y="1"/>
                    <a:pt x="2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2096946" y="2085444"/>
              <a:ext cx="100860" cy="86364"/>
            </a:xfrm>
            <a:custGeom>
              <a:avLst/>
              <a:gdLst/>
              <a:ahLst/>
              <a:cxnLst/>
              <a:rect l="l" t="t" r="r" b="b"/>
              <a:pathLst>
                <a:path w="2797" h="2395" extrusionOk="0">
                  <a:moveTo>
                    <a:pt x="1600" y="0"/>
                  </a:moveTo>
                  <a:cubicBezTo>
                    <a:pt x="535" y="0"/>
                    <a:pt x="0" y="1289"/>
                    <a:pt x="754" y="2043"/>
                  </a:cubicBezTo>
                  <a:cubicBezTo>
                    <a:pt x="983" y="2272"/>
                    <a:pt x="1290" y="2394"/>
                    <a:pt x="1601" y="2394"/>
                  </a:cubicBezTo>
                  <a:cubicBezTo>
                    <a:pt x="1754" y="2394"/>
                    <a:pt x="1909" y="2364"/>
                    <a:pt x="2056" y="2303"/>
                  </a:cubicBezTo>
                  <a:cubicBezTo>
                    <a:pt x="2505" y="2118"/>
                    <a:pt x="2796" y="1679"/>
                    <a:pt x="2796" y="1196"/>
                  </a:cubicBezTo>
                  <a:cubicBezTo>
                    <a:pt x="2796" y="535"/>
                    <a:pt x="2262" y="0"/>
                    <a:pt x="1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2111406" y="2087427"/>
              <a:ext cx="60184" cy="82325"/>
            </a:xfrm>
            <a:custGeom>
              <a:avLst/>
              <a:gdLst/>
              <a:ahLst/>
              <a:cxnLst/>
              <a:rect l="l" t="t" r="r" b="b"/>
              <a:pathLst>
                <a:path w="1669" h="2283" extrusionOk="0">
                  <a:moveTo>
                    <a:pt x="836" y="0"/>
                  </a:moveTo>
                  <a:cubicBezTo>
                    <a:pt x="339" y="158"/>
                    <a:pt x="0" y="620"/>
                    <a:pt x="0" y="1141"/>
                  </a:cubicBezTo>
                  <a:cubicBezTo>
                    <a:pt x="0" y="1662"/>
                    <a:pt x="339" y="2125"/>
                    <a:pt x="836" y="2282"/>
                  </a:cubicBezTo>
                  <a:cubicBezTo>
                    <a:pt x="1330" y="2125"/>
                    <a:pt x="1669" y="1662"/>
                    <a:pt x="1669" y="1141"/>
                  </a:cubicBezTo>
                  <a:cubicBezTo>
                    <a:pt x="1669" y="620"/>
                    <a:pt x="1330" y="161"/>
                    <a:pt x="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2216810" y="2190703"/>
              <a:ext cx="259885" cy="260029"/>
            </a:xfrm>
            <a:custGeom>
              <a:avLst/>
              <a:gdLst/>
              <a:ahLst/>
              <a:cxnLst/>
              <a:rect l="l" t="t" r="r" b="b"/>
              <a:pathLst>
                <a:path w="7207" h="7211" extrusionOk="0">
                  <a:moveTo>
                    <a:pt x="3382" y="1"/>
                  </a:moveTo>
                  <a:cubicBezTo>
                    <a:pt x="3225" y="1"/>
                    <a:pt x="3091" y="111"/>
                    <a:pt x="3060" y="265"/>
                  </a:cubicBezTo>
                  <a:lnTo>
                    <a:pt x="2896" y="1080"/>
                  </a:lnTo>
                  <a:cubicBezTo>
                    <a:pt x="2697" y="1139"/>
                    <a:pt x="2502" y="1217"/>
                    <a:pt x="2320" y="1320"/>
                  </a:cubicBezTo>
                  <a:lnTo>
                    <a:pt x="1628" y="858"/>
                  </a:lnTo>
                  <a:cubicBezTo>
                    <a:pt x="1572" y="821"/>
                    <a:pt x="1509" y="803"/>
                    <a:pt x="1447" y="803"/>
                  </a:cubicBezTo>
                  <a:cubicBezTo>
                    <a:pt x="1363" y="803"/>
                    <a:pt x="1280" y="836"/>
                    <a:pt x="1217" y="899"/>
                  </a:cubicBezTo>
                  <a:lnTo>
                    <a:pt x="901" y="1214"/>
                  </a:lnTo>
                  <a:cubicBezTo>
                    <a:pt x="788" y="1324"/>
                    <a:pt x="771" y="1498"/>
                    <a:pt x="857" y="1629"/>
                  </a:cubicBezTo>
                  <a:lnTo>
                    <a:pt x="1319" y="2321"/>
                  </a:lnTo>
                  <a:cubicBezTo>
                    <a:pt x="1217" y="2503"/>
                    <a:pt x="1138" y="2698"/>
                    <a:pt x="1080" y="2897"/>
                  </a:cubicBezTo>
                  <a:lnTo>
                    <a:pt x="264" y="3061"/>
                  </a:lnTo>
                  <a:cubicBezTo>
                    <a:pt x="110" y="3092"/>
                    <a:pt x="0" y="3226"/>
                    <a:pt x="0" y="3383"/>
                  </a:cubicBezTo>
                  <a:lnTo>
                    <a:pt x="0" y="3829"/>
                  </a:lnTo>
                  <a:cubicBezTo>
                    <a:pt x="0" y="3983"/>
                    <a:pt x="110" y="4117"/>
                    <a:pt x="264" y="4147"/>
                  </a:cubicBezTo>
                  <a:lnTo>
                    <a:pt x="1080" y="4315"/>
                  </a:lnTo>
                  <a:cubicBezTo>
                    <a:pt x="1134" y="4514"/>
                    <a:pt x="1213" y="4709"/>
                    <a:pt x="1313" y="4891"/>
                  </a:cubicBezTo>
                  <a:lnTo>
                    <a:pt x="853" y="5583"/>
                  </a:lnTo>
                  <a:cubicBezTo>
                    <a:pt x="768" y="5713"/>
                    <a:pt x="785" y="5888"/>
                    <a:pt x="894" y="5998"/>
                  </a:cubicBezTo>
                  <a:lnTo>
                    <a:pt x="1210" y="6313"/>
                  </a:lnTo>
                  <a:cubicBezTo>
                    <a:pt x="1273" y="6376"/>
                    <a:pt x="1357" y="6409"/>
                    <a:pt x="1442" y="6409"/>
                  </a:cubicBezTo>
                  <a:cubicBezTo>
                    <a:pt x="1505" y="6409"/>
                    <a:pt x="1569" y="6391"/>
                    <a:pt x="1624" y="6354"/>
                  </a:cubicBezTo>
                  <a:lnTo>
                    <a:pt x="2317" y="5892"/>
                  </a:lnTo>
                  <a:cubicBezTo>
                    <a:pt x="2498" y="5994"/>
                    <a:pt x="2694" y="6077"/>
                    <a:pt x="2892" y="6131"/>
                  </a:cubicBezTo>
                  <a:lnTo>
                    <a:pt x="3057" y="6947"/>
                  </a:lnTo>
                  <a:cubicBezTo>
                    <a:pt x="3088" y="7101"/>
                    <a:pt x="3221" y="7211"/>
                    <a:pt x="3379" y="7211"/>
                  </a:cubicBezTo>
                  <a:lnTo>
                    <a:pt x="3824" y="7211"/>
                  </a:lnTo>
                  <a:cubicBezTo>
                    <a:pt x="3979" y="7211"/>
                    <a:pt x="4112" y="7101"/>
                    <a:pt x="4143" y="6947"/>
                  </a:cubicBezTo>
                  <a:lnTo>
                    <a:pt x="4308" y="6131"/>
                  </a:lnTo>
                  <a:cubicBezTo>
                    <a:pt x="4510" y="6077"/>
                    <a:pt x="4702" y="5994"/>
                    <a:pt x="4883" y="5892"/>
                  </a:cubicBezTo>
                  <a:lnTo>
                    <a:pt x="5579" y="6354"/>
                  </a:lnTo>
                  <a:cubicBezTo>
                    <a:pt x="5634" y="6391"/>
                    <a:pt x="5697" y="6409"/>
                    <a:pt x="5760" y="6409"/>
                  </a:cubicBezTo>
                  <a:cubicBezTo>
                    <a:pt x="5844" y="6409"/>
                    <a:pt x="5927" y="6376"/>
                    <a:pt x="5990" y="6313"/>
                  </a:cubicBezTo>
                  <a:lnTo>
                    <a:pt x="6305" y="5998"/>
                  </a:lnTo>
                  <a:cubicBezTo>
                    <a:pt x="6418" y="5888"/>
                    <a:pt x="6436" y="5713"/>
                    <a:pt x="6350" y="5583"/>
                  </a:cubicBezTo>
                  <a:lnTo>
                    <a:pt x="5887" y="4891"/>
                  </a:lnTo>
                  <a:cubicBezTo>
                    <a:pt x="5990" y="4709"/>
                    <a:pt x="6069" y="4514"/>
                    <a:pt x="6127" y="4315"/>
                  </a:cubicBezTo>
                  <a:lnTo>
                    <a:pt x="6943" y="4147"/>
                  </a:lnTo>
                  <a:cubicBezTo>
                    <a:pt x="7097" y="4117"/>
                    <a:pt x="7207" y="3983"/>
                    <a:pt x="7207" y="3829"/>
                  </a:cubicBezTo>
                  <a:lnTo>
                    <a:pt x="7207" y="3383"/>
                  </a:lnTo>
                  <a:cubicBezTo>
                    <a:pt x="7207" y="3229"/>
                    <a:pt x="7097" y="3095"/>
                    <a:pt x="6946" y="3061"/>
                  </a:cubicBezTo>
                  <a:lnTo>
                    <a:pt x="6131" y="2900"/>
                  </a:lnTo>
                  <a:cubicBezTo>
                    <a:pt x="6072" y="2698"/>
                    <a:pt x="5994" y="2506"/>
                    <a:pt x="5891" y="2324"/>
                  </a:cubicBezTo>
                  <a:lnTo>
                    <a:pt x="6353" y="1629"/>
                  </a:lnTo>
                  <a:cubicBezTo>
                    <a:pt x="6439" y="1498"/>
                    <a:pt x="6422" y="1327"/>
                    <a:pt x="6309" y="1217"/>
                  </a:cubicBezTo>
                  <a:lnTo>
                    <a:pt x="5994" y="902"/>
                  </a:lnTo>
                  <a:cubicBezTo>
                    <a:pt x="5930" y="837"/>
                    <a:pt x="5846" y="804"/>
                    <a:pt x="5762" y="804"/>
                  </a:cubicBezTo>
                  <a:cubicBezTo>
                    <a:pt x="5700" y="804"/>
                    <a:pt x="5637" y="821"/>
                    <a:pt x="5582" y="858"/>
                  </a:cubicBezTo>
                  <a:lnTo>
                    <a:pt x="4887" y="1320"/>
                  </a:lnTo>
                  <a:cubicBezTo>
                    <a:pt x="4705" y="1217"/>
                    <a:pt x="4513" y="1139"/>
                    <a:pt x="4311" y="1080"/>
                  </a:cubicBezTo>
                  <a:lnTo>
                    <a:pt x="4146" y="265"/>
                  </a:lnTo>
                  <a:cubicBezTo>
                    <a:pt x="4116" y="111"/>
                    <a:pt x="3982" y="1"/>
                    <a:pt x="3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2276597" y="2255719"/>
              <a:ext cx="135117" cy="129960"/>
            </a:xfrm>
            <a:custGeom>
              <a:avLst/>
              <a:gdLst/>
              <a:ahLst/>
              <a:cxnLst/>
              <a:rect l="l" t="t" r="r" b="b"/>
              <a:pathLst>
                <a:path w="3747" h="3604" extrusionOk="0">
                  <a:moveTo>
                    <a:pt x="1944" y="0"/>
                  </a:moveTo>
                  <a:cubicBezTo>
                    <a:pt x="1217" y="0"/>
                    <a:pt x="559" y="439"/>
                    <a:pt x="282" y="1111"/>
                  </a:cubicBezTo>
                  <a:cubicBezTo>
                    <a:pt x="1" y="1786"/>
                    <a:pt x="155" y="2560"/>
                    <a:pt x="672" y="3074"/>
                  </a:cubicBezTo>
                  <a:cubicBezTo>
                    <a:pt x="1016" y="3420"/>
                    <a:pt x="1475" y="3604"/>
                    <a:pt x="1943" y="3604"/>
                  </a:cubicBezTo>
                  <a:cubicBezTo>
                    <a:pt x="2175" y="3604"/>
                    <a:pt x="2409" y="3558"/>
                    <a:pt x="2632" y="3465"/>
                  </a:cubicBezTo>
                  <a:cubicBezTo>
                    <a:pt x="3307" y="3187"/>
                    <a:pt x="3746" y="2529"/>
                    <a:pt x="3746" y="1803"/>
                  </a:cubicBezTo>
                  <a:cubicBezTo>
                    <a:pt x="3746" y="806"/>
                    <a:pt x="2941" y="0"/>
                    <a:pt x="1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2294519" y="2281683"/>
              <a:ext cx="91232" cy="78070"/>
            </a:xfrm>
            <a:custGeom>
              <a:avLst/>
              <a:gdLst/>
              <a:ahLst/>
              <a:cxnLst/>
              <a:rect l="l" t="t" r="r" b="b"/>
              <a:pathLst>
                <a:path w="2530" h="2165" extrusionOk="0">
                  <a:moveTo>
                    <a:pt x="1447" y="0"/>
                  </a:moveTo>
                  <a:cubicBezTo>
                    <a:pt x="484" y="0"/>
                    <a:pt x="1" y="1165"/>
                    <a:pt x="682" y="1847"/>
                  </a:cubicBezTo>
                  <a:cubicBezTo>
                    <a:pt x="903" y="2067"/>
                    <a:pt x="1174" y="2165"/>
                    <a:pt x="1440" y="2165"/>
                  </a:cubicBezTo>
                  <a:cubicBezTo>
                    <a:pt x="1996" y="2165"/>
                    <a:pt x="2529" y="1734"/>
                    <a:pt x="2529" y="1083"/>
                  </a:cubicBezTo>
                  <a:cubicBezTo>
                    <a:pt x="2529" y="483"/>
                    <a:pt x="2043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2298233" y="2283882"/>
              <a:ext cx="61446" cy="55208"/>
            </a:xfrm>
            <a:custGeom>
              <a:avLst/>
              <a:gdLst/>
              <a:ahLst/>
              <a:cxnLst/>
              <a:rect l="l" t="t" r="r" b="b"/>
              <a:pathLst>
                <a:path w="1704" h="1531" extrusionOk="0">
                  <a:moveTo>
                    <a:pt x="984" y="1"/>
                  </a:moveTo>
                  <a:cubicBezTo>
                    <a:pt x="364" y="1"/>
                    <a:pt x="0" y="700"/>
                    <a:pt x="360" y="1207"/>
                  </a:cubicBezTo>
                  <a:cubicBezTo>
                    <a:pt x="514" y="1427"/>
                    <a:pt x="748" y="1531"/>
                    <a:pt x="981" y="1531"/>
                  </a:cubicBezTo>
                  <a:cubicBezTo>
                    <a:pt x="1285" y="1531"/>
                    <a:pt x="1587" y="1352"/>
                    <a:pt x="1703" y="1022"/>
                  </a:cubicBezTo>
                  <a:cubicBezTo>
                    <a:pt x="1703" y="563"/>
                    <a:pt x="1416" y="155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1948415" y="1922465"/>
              <a:ext cx="536681" cy="536573"/>
            </a:xfrm>
            <a:custGeom>
              <a:avLst/>
              <a:gdLst/>
              <a:ahLst/>
              <a:cxnLst/>
              <a:rect l="l" t="t" r="r" b="b"/>
              <a:pathLst>
                <a:path w="14883" h="14880" extrusionOk="0">
                  <a:moveTo>
                    <a:pt x="5724" y="4754"/>
                  </a:moveTo>
                  <a:cubicBezTo>
                    <a:pt x="5960" y="4754"/>
                    <a:pt x="6202" y="4841"/>
                    <a:pt x="6398" y="5038"/>
                  </a:cubicBezTo>
                  <a:cubicBezTo>
                    <a:pt x="7004" y="5641"/>
                    <a:pt x="6576" y="6679"/>
                    <a:pt x="5719" y="6679"/>
                  </a:cubicBezTo>
                  <a:cubicBezTo>
                    <a:pt x="5188" y="6679"/>
                    <a:pt x="4756" y="6247"/>
                    <a:pt x="4756" y="5716"/>
                  </a:cubicBezTo>
                  <a:cubicBezTo>
                    <a:pt x="4756" y="5137"/>
                    <a:pt x="5230" y="4754"/>
                    <a:pt x="5724" y="4754"/>
                  </a:cubicBezTo>
                  <a:close/>
                  <a:moveTo>
                    <a:pt x="5722" y="3072"/>
                  </a:moveTo>
                  <a:cubicBezTo>
                    <a:pt x="5050" y="3072"/>
                    <a:pt x="4382" y="3327"/>
                    <a:pt x="3872" y="3825"/>
                  </a:cubicBezTo>
                  <a:cubicBezTo>
                    <a:pt x="3707" y="3995"/>
                    <a:pt x="3861" y="4229"/>
                    <a:pt x="4043" y="4229"/>
                  </a:cubicBezTo>
                  <a:cubicBezTo>
                    <a:pt x="4096" y="4229"/>
                    <a:pt x="4151" y="4210"/>
                    <a:pt x="4201" y="4164"/>
                  </a:cubicBezTo>
                  <a:cubicBezTo>
                    <a:pt x="4619" y="3755"/>
                    <a:pt x="5167" y="3546"/>
                    <a:pt x="5717" y="3546"/>
                  </a:cubicBezTo>
                  <a:cubicBezTo>
                    <a:pt x="6168" y="3546"/>
                    <a:pt x="6620" y="3687"/>
                    <a:pt x="7004" y="3972"/>
                  </a:cubicBezTo>
                  <a:cubicBezTo>
                    <a:pt x="7861" y="4603"/>
                    <a:pt x="8135" y="5761"/>
                    <a:pt x="7652" y="6707"/>
                  </a:cubicBezTo>
                  <a:cubicBezTo>
                    <a:pt x="7590" y="6823"/>
                    <a:pt x="7638" y="6964"/>
                    <a:pt x="7755" y="7022"/>
                  </a:cubicBezTo>
                  <a:cubicBezTo>
                    <a:pt x="7789" y="7040"/>
                    <a:pt x="7825" y="7049"/>
                    <a:pt x="7862" y="7049"/>
                  </a:cubicBezTo>
                  <a:cubicBezTo>
                    <a:pt x="7947" y="7049"/>
                    <a:pt x="8029" y="7002"/>
                    <a:pt x="8070" y="6923"/>
                  </a:cubicBezTo>
                  <a:cubicBezTo>
                    <a:pt x="8663" y="5768"/>
                    <a:pt x="8331" y="4356"/>
                    <a:pt x="7289" y="3588"/>
                  </a:cubicBezTo>
                  <a:cubicBezTo>
                    <a:pt x="6821" y="3242"/>
                    <a:pt x="6270" y="3072"/>
                    <a:pt x="5722" y="3072"/>
                  </a:cubicBezTo>
                  <a:close/>
                  <a:moveTo>
                    <a:pt x="5717" y="4286"/>
                  </a:moveTo>
                  <a:cubicBezTo>
                    <a:pt x="5344" y="4286"/>
                    <a:pt x="4978" y="4430"/>
                    <a:pt x="4705" y="4705"/>
                  </a:cubicBezTo>
                  <a:cubicBezTo>
                    <a:pt x="4297" y="5117"/>
                    <a:pt x="4174" y="5730"/>
                    <a:pt x="4397" y="6265"/>
                  </a:cubicBezTo>
                  <a:cubicBezTo>
                    <a:pt x="4616" y="6803"/>
                    <a:pt x="5140" y="7149"/>
                    <a:pt x="5719" y="7149"/>
                  </a:cubicBezTo>
                  <a:cubicBezTo>
                    <a:pt x="6508" y="7149"/>
                    <a:pt x="7148" y="6508"/>
                    <a:pt x="7152" y="5716"/>
                  </a:cubicBezTo>
                  <a:cubicBezTo>
                    <a:pt x="7148" y="5137"/>
                    <a:pt x="6802" y="4616"/>
                    <a:pt x="6264" y="4394"/>
                  </a:cubicBezTo>
                  <a:cubicBezTo>
                    <a:pt x="6087" y="4321"/>
                    <a:pt x="5901" y="4286"/>
                    <a:pt x="5717" y="4286"/>
                  </a:cubicBezTo>
                  <a:close/>
                  <a:moveTo>
                    <a:pt x="3432" y="4707"/>
                  </a:moveTo>
                  <a:cubicBezTo>
                    <a:pt x="3347" y="4707"/>
                    <a:pt x="3262" y="4752"/>
                    <a:pt x="3221" y="4856"/>
                  </a:cubicBezTo>
                  <a:cubicBezTo>
                    <a:pt x="2844" y="5946"/>
                    <a:pt x="3218" y="7152"/>
                    <a:pt x="4143" y="7837"/>
                  </a:cubicBezTo>
                  <a:cubicBezTo>
                    <a:pt x="4610" y="8185"/>
                    <a:pt x="5164" y="8359"/>
                    <a:pt x="5718" y="8359"/>
                  </a:cubicBezTo>
                  <a:cubicBezTo>
                    <a:pt x="6262" y="8359"/>
                    <a:pt x="6805" y="8192"/>
                    <a:pt x="7268" y="7858"/>
                  </a:cubicBezTo>
                  <a:cubicBezTo>
                    <a:pt x="7467" y="7707"/>
                    <a:pt x="7325" y="7432"/>
                    <a:pt x="7128" y="7432"/>
                  </a:cubicBezTo>
                  <a:cubicBezTo>
                    <a:pt x="7084" y="7432"/>
                    <a:pt x="7037" y="7446"/>
                    <a:pt x="6991" y="7478"/>
                  </a:cubicBezTo>
                  <a:cubicBezTo>
                    <a:pt x="6611" y="7752"/>
                    <a:pt x="6165" y="7889"/>
                    <a:pt x="5719" y="7889"/>
                  </a:cubicBezTo>
                  <a:cubicBezTo>
                    <a:pt x="5264" y="7889"/>
                    <a:pt x="4809" y="7746"/>
                    <a:pt x="4424" y="7461"/>
                  </a:cubicBezTo>
                  <a:cubicBezTo>
                    <a:pt x="3663" y="6899"/>
                    <a:pt x="3355" y="5905"/>
                    <a:pt x="3663" y="5010"/>
                  </a:cubicBezTo>
                  <a:cubicBezTo>
                    <a:pt x="3717" y="4831"/>
                    <a:pt x="3574" y="4707"/>
                    <a:pt x="3432" y="4707"/>
                  </a:cubicBezTo>
                  <a:close/>
                  <a:moveTo>
                    <a:pt x="5380" y="0"/>
                  </a:moveTo>
                  <a:cubicBezTo>
                    <a:pt x="5031" y="0"/>
                    <a:pt x="4729" y="247"/>
                    <a:pt x="4661" y="590"/>
                  </a:cubicBezTo>
                  <a:lnTo>
                    <a:pt x="4438" y="1693"/>
                  </a:lnTo>
                  <a:cubicBezTo>
                    <a:pt x="4212" y="1765"/>
                    <a:pt x="3989" y="1858"/>
                    <a:pt x="3776" y="1967"/>
                  </a:cubicBezTo>
                  <a:lnTo>
                    <a:pt x="2841" y="1344"/>
                  </a:lnTo>
                  <a:cubicBezTo>
                    <a:pt x="2717" y="1262"/>
                    <a:pt x="2575" y="1222"/>
                    <a:pt x="2435" y="1222"/>
                  </a:cubicBezTo>
                  <a:cubicBezTo>
                    <a:pt x="2245" y="1222"/>
                    <a:pt x="2057" y="1295"/>
                    <a:pt x="1916" y="1436"/>
                  </a:cubicBezTo>
                  <a:lnTo>
                    <a:pt x="1436" y="1916"/>
                  </a:lnTo>
                  <a:cubicBezTo>
                    <a:pt x="1189" y="2163"/>
                    <a:pt x="1148" y="2550"/>
                    <a:pt x="1343" y="2841"/>
                  </a:cubicBezTo>
                  <a:lnTo>
                    <a:pt x="1967" y="3777"/>
                  </a:lnTo>
                  <a:cubicBezTo>
                    <a:pt x="1857" y="3989"/>
                    <a:pt x="1765" y="4208"/>
                    <a:pt x="1693" y="4438"/>
                  </a:cubicBezTo>
                  <a:lnTo>
                    <a:pt x="589" y="4657"/>
                  </a:lnTo>
                  <a:cubicBezTo>
                    <a:pt x="247" y="4729"/>
                    <a:pt x="0" y="5027"/>
                    <a:pt x="0" y="5377"/>
                  </a:cubicBezTo>
                  <a:lnTo>
                    <a:pt x="0" y="6056"/>
                  </a:lnTo>
                  <a:cubicBezTo>
                    <a:pt x="0" y="6405"/>
                    <a:pt x="247" y="6707"/>
                    <a:pt x="589" y="6775"/>
                  </a:cubicBezTo>
                  <a:lnTo>
                    <a:pt x="1693" y="6994"/>
                  </a:lnTo>
                  <a:cubicBezTo>
                    <a:pt x="1765" y="7224"/>
                    <a:pt x="1857" y="7447"/>
                    <a:pt x="1967" y="7659"/>
                  </a:cubicBezTo>
                  <a:lnTo>
                    <a:pt x="1343" y="8595"/>
                  </a:lnTo>
                  <a:cubicBezTo>
                    <a:pt x="1148" y="8886"/>
                    <a:pt x="1186" y="9273"/>
                    <a:pt x="1432" y="9520"/>
                  </a:cubicBezTo>
                  <a:lnTo>
                    <a:pt x="1912" y="10000"/>
                  </a:lnTo>
                  <a:cubicBezTo>
                    <a:pt x="2056" y="10141"/>
                    <a:pt x="2245" y="10214"/>
                    <a:pt x="2434" y="10214"/>
                  </a:cubicBezTo>
                  <a:cubicBezTo>
                    <a:pt x="2575" y="10214"/>
                    <a:pt x="2717" y="10174"/>
                    <a:pt x="2841" y="10092"/>
                  </a:cubicBezTo>
                  <a:lnTo>
                    <a:pt x="3776" y="9469"/>
                  </a:lnTo>
                  <a:cubicBezTo>
                    <a:pt x="3989" y="9578"/>
                    <a:pt x="4212" y="9667"/>
                    <a:pt x="4438" y="9743"/>
                  </a:cubicBezTo>
                  <a:lnTo>
                    <a:pt x="4661" y="10846"/>
                  </a:lnTo>
                  <a:cubicBezTo>
                    <a:pt x="4729" y="11189"/>
                    <a:pt x="5031" y="11436"/>
                    <a:pt x="5380" y="11436"/>
                  </a:cubicBezTo>
                  <a:lnTo>
                    <a:pt x="6055" y="11436"/>
                  </a:lnTo>
                  <a:cubicBezTo>
                    <a:pt x="6405" y="11436"/>
                    <a:pt x="6706" y="11189"/>
                    <a:pt x="6775" y="10846"/>
                  </a:cubicBezTo>
                  <a:lnTo>
                    <a:pt x="6998" y="9739"/>
                  </a:lnTo>
                  <a:cubicBezTo>
                    <a:pt x="7179" y="9685"/>
                    <a:pt x="7354" y="9613"/>
                    <a:pt x="7525" y="9534"/>
                  </a:cubicBezTo>
                  <a:cubicBezTo>
                    <a:pt x="7645" y="9475"/>
                    <a:pt x="7693" y="9338"/>
                    <a:pt x="7638" y="9218"/>
                  </a:cubicBezTo>
                  <a:lnTo>
                    <a:pt x="7638" y="9218"/>
                  </a:lnTo>
                  <a:lnTo>
                    <a:pt x="7638" y="9222"/>
                  </a:lnTo>
                  <a:cubicBezTo>
                    <a:pt x="7599" y="9135"/>
                    <a:pt x="7515" y="9086"/>
                    <a:pt x="7427" y="9086"/>
                  </a:cubicBezTo>
                  <a:cubicBezTo>
                    <a:pt x="7393" y="9086"/>
                    <a:pt x="7359" y="9094"/>
                    <a:pt x="7327" y="9109"/>
                  </a:cubicBezTo>
                  <a:cubicBezTo>
                    <a:pt x="7135" y="9198"/>
                    <a:pt x="6936" y="9273"/>
                    <a:pt x="6730" y="9332"/>
                  </a:cubicBezTo>
                  <a:cubicBezTo>
                    <a:pt x="6648" y="9356"/>
                    <a:pt x="6583" y="9424"/>
                    <a:pt x="6566" y="9513"/>
                  </a:cubicBezTo>
                  <a:lnTo>
                    <a:pt x="6316" y="10754"/>
                  </a:lnTo>
                  <a:cubicBezTo>
                    <a:pt x="6292" y="10877"/>
                    <a:pt x="6185" y="10966"/>
                    <a:pt x="6059" y="10966"/>
                  </a:cubicBezTo>
                  <a:lnTo>
                    <a:pt x="5380" y="10966"/>
                  </a:lnTo>
                  <a:cubicBezTo>
                    <a:pt x="5257" y="10966"/>
                    <a:pt x="5147" y="10877"/>
                    <a:pt x="5123" y="10754"/>
                  </a:cubicBezTo>
                  <a:lnTo>
                    <a:pt x="4876" y="9513"/>
                  </a:lnTo>
                  <a:cubicBezTo>
                    <a:pt x="4859" y="9424"/>
                    <a:pt x="4794" y="9356"/>
                    <a:pt x="4708" y="9332"/>
                  </a:cubicBezTo>
                  <a:cubicBezTo>
                    <a:pt x="4421" y="9249"/>
                    <a:pt x="4143" y="9136"/>
                    <a:pt x="3883" y="8989"/>
                  </a:cubicBezTo>
                  <a:cubicBezTo>
                    <a:pt x="3848" y="8968"/>
                    <a:pt x="3808" y="8958"/>
                    <a:pt x="3768" y="8958"/>
                  </a:cubicBezTo>
                  <a:cubicBezTo>
                    <a:pt x="3723" y="8958"/>
                    <a:pt x="3676" y="8972"/>
                    <a:pt x="3636" y="8999"/>
                  </a:cubicBezTo>
                  <a:lnTo>
                    <a:pt x="2580" y="9702"/>
                  </a:lnTo>
                  <a:cubicBezTo>
                    <a:pt x="2535" y="9731"/>
                    <a:pt x="2485" y="9745"/>
                    <a:pt x="2435" y="9745"/>
                  </a:cubicBezTo>
                  <a:cubicBezTo>
                    <a:pt x="2367" y="9745"/>
                    <a:pt x="2299" y="9719"/>
                    <a:pt x="2248" y="9667"/>
                  </a:cubicBezTo>
                  <a:lnTo>
                    <a:pt x="1768" y="9188"/>
                  </a:lnTo>
                  <a:cubicBezTo>
                    <a:pt x="1679" y="9099"/>
                    <a:pt x="1665" y="8961"/>
                    <a:pt x="1734" y="8855"/>
                  </a:cubicBezTo>
                  <a:lnTo>
                    <a:pt x="2440" y="7800"/>
                  </a:lnTo>
                  <a:cubicBezTo>
                    <a:pt x="2488" y="7728"/>
                    <a:pt x="2491" y="7632"/>
                    <a:pt x="2447" y="7556"/>
                  </a:cubicBezTo>
                  <a:cubicBezTo>
                    <a:pt x="2299" y="7296"/>
                    <a:pt x="2186" y="7018"/>
                    <a:pt x="2104" y="6731"/>
                  </a:cubicBezTo>
                  <a:cubicBezTo>
                    <a:pt x="2080" y="6645"/>
                    <a:pt x="2012" y="6580"/>
                    <a:pt x="1926" y="6563"/>
                  </a:cubicBezTo>
                  <a:lnTo>
                    <a:pt x="682" y="6316"/>
                  </a:lnTo>
                  <a:cubicBezTo>
                    <a:pt x="559" y="6289"/>
                    <a:pt x="473" y="6182"/>
                    <a:pt x="470" y="6059"/>
                  </a:cubicBezTo>
                  <a:lnTo>
                    <a:pt x="470" y="5377"/>
                  </a:lnTo>
                  <a:cubicBezTo>
                    <a:pt x="473" y="5254"/>
                    <a:pt x="559" y="5144"/>
                    <a:pt x="682" y="5120"/>
                  </a:cubicBezTo>
                  <a:lnTo>
                    <a:pt x="1926" y="4873"/>
                  </a:lnTo>
                  <a:cubicBezTo>
                    <a:pt x="2012" y="4856"/>
                    <a:pt x="2080" y="4791"/>
                    <a:pt x="2104" y="4705"/>
                  </a:cubicBezTo>
                  <a:cubicBezTo>
                    <a:pt x="2186" y="4418"/>
                    <a:pt x="2299" y="4140"/>
                    <a:pt x="2447" y="3880"/>
                  </a:cubicBezTo>
                  <a:cubicBezTo>
                    <a:pt x="2491" y="3801"/>
                    <a:pt x="2488" y="3708"/>
                    <a:pt x="2440" y="3633"/>
                  </a:cubicBezTo>
                  <a:lnTo>
                    <a:pt x="1734" y="2581"/>
                  </a:lnTo>
                  <a:cubicBezTo>
                    <a:pt x="1665" y="2475"/>
                    <a:pt x="1679" y="2334"/>
                    <a:pt x="1768" y="2248"/>
                  </a:cubicBezTo>
                  <a:lnTo>
                    <a:pt x="2248" y="1769"/>
                  </a:lnTo>
                  <a:cubicBezTo>
                    <a:pt x="2299" y="1717"/>
                    <a:pt x="2367" y="1691"/>
                    <a:pt x="2435" y="1691"/>
                  </a:cubicBezTo>
                  <a:cubicBezTo>
                    <a:pt x="2485" y="1691"/>
                    <a:pt x="2535" y="1705"/>
                    <a:pt x="2580" y="1734"/>
                  </a:cubicBezTo>
                  <a:lnTo>
                    <a:pt x="3636" y="2437"/>
                  </a:lnTo>
                  <a:cubicBezTo>
                    <a:pt x="3675" y="2463"/>
                    <a:pt x="3722" y="2477"/>
                    <a:pt x="3769" y="2477"/>
                  </a:cubicBezTo>
                  <a:cubicBezTo>
                    <a:pt x="3808" y="2477"/>
                    <a:pt x="3847" y="2467"/>
                    <a:pt x="3883" y="2447"/>
                  </a:cubicBezTo>
                  <a:cubicBezTo>
                    <a:pt x="4140" y="2300"/>
                    <a:pt x="4417" y="2183"/>
                    <a:pt x="4705" y="2104"/>
                  </a:cubicBezTo>
                  <a:cubicBezTo>
                    <a:pt x="4791" y="2080"/>
                    <a:pt x="4856" y="2012"/>
                    <a:pt x="4873" y="1923"/>
                  </a:cubicBezTo>
                  <a:lnTo>
                    <a:pt x="5123" y="682"/>
                  </a:lnTo>
                  <a:cubicBezTo>
                    <a:pt x="5147" y="559"/>
                    <a:pt x="5253" y="470"/>
                    <a:pt x="5380" y="470"/>
                  </a:cubicBezTo>
                  <a:lnTo>
                    <a:pt x="6059" y="470"/>
                  </a:lnTo>
                  <a:cubicBezTo>
                    <a:pt x="6182" y="470"/>
                    <a:pt x="6288" y="559"/>
                    <a:pt x="6316" y="682"/>
                  </a:cubicBezTo>
                  <a:lnTo>
                    <a:pt x="6562" y="1923"/>
                  </a:lnTo>
                  <a:cubicBezTo>
                    <a:pt x="6580" y="2012"/>
                    <a:pt x="6645" y="2080"/>
                    <a:pt x="6730" y="2104"/>
                  </a:cubicBezTo>
                  <a:cubicBezTo>
                    <a:pt x="7018" y="2183"/>
                    <a:pt x="7296" y="2300"/>
                    <a:pt x="7556" y="2447"/>
                  </a:cubicBezTo>
                  <a:cubicBezTo>
                    <a:pt x="7590" y="2467"/>
                    <a:pt x="7629" y="2477"/>
                    <a:pt x="7667" y="2477"/>
                  </a:cubicBezTo>
                  <a:cubicBezTo>
                    <a:pt x="7714" y="2477"/>
                    <a:pt x="7760" y="2463"/>
                    <a:pt x="7799" y="2437"/>
                  </a:cubicBezTo>
                  <a:lnTo>
                    <a:pt x="8855" y="1734"/>
                  </a:lnTo>
                  <a:cubicBezTo>
                    <a:pt x="8900" y="1705"/>
                    <a:pt x="8951" y="1691"/>
                    <a:pt x="9001" y="1691"/>
                  </a:cubicBezTo>
                  <a:cubicBezTo>
                    <a:pt x="9069" y="1691"/>
                    <a:pt x="9136" y="1717"/>
                    <a:pt x="9187" y="1769"/>
                  </a:cubicBezTo>
                  <a:lnTo>
                    <a:pt x="9667" y="2248"/>
                  </a:lnTo>
                  <a:cubicBezTo>
                    <a:pt x="9756" y="2334"/>
                    <a:pt x="9770" y="2475"/>
                    <a:pt x="9701" y="2581"/>
                  </a:cubicBezTo>
                  <a:lnTo>
                    <a:pt x="8999" y="3633"/>
                  </a:lnTo>
                  <a:cubicBezTo>
                    <a:pt x="8947" y="3708"/>
                    <a:pt x="8944" y="3804"/>
                    <a:pt x="8989" y="3880"/>
                  </a:cubicBezTo>
                  <a:cubicBezTo>
                    <a:pt x="9136" y="4140"/>
                    <a:pt x="9249" y="4418"/>
                    <a:pt x="9331" y="4705"/>
                  </a:cubicBezTo>
                  <a:cubicBezTo>
                    <a:pt x="9355" y="4791"/>
                    <a:pt x="9424" y="4856"/>
                    <a:pt x="9513" y="4873"/>
                  </a:cubicBezTo>
                  <a:lnTo>
                    <a:pt x="10753" y="5120"/>
                  </a:lnTo>
                  <a:cubicBezTo>
                    <a:pt x="10877" y="5144"/>
                    <a:pt x="10966" y="5254"/>
                    <a:pt x="10966" y="5377"/>
                  </a:cubicBezTo>
                  <a:lnTo>
                    <a:pt x="10966" y="6056"/>
                  </a:lnTo>
                  <a:cubicBezTo>
                    <a:pt x="10966" y="6179"/>
                    <a:pt x="10877" y="6289"/>
                    <a:pt x="10753" y="6313"/>
                  </a:cubicBezTo>
                  <a:lnTo>
                    <a:pt x="9513" y="6559"/>
                  </a:lnTo>
                  <a:cubicBezTo>
                    <a:pt x="9424" y="6580"/>
                    <a:pt x="9355" y="6642"/>
                    <a:pt x="9331" y="6727"/>
                  </a:cubicBezTo>
                  <a:cubicBezTo>
                    <a:pt x="9273" y="6936"/>
                    <a:pt x="9194" y="7142"/>
                    <a:pt x="9102" y="7337"/>
                  </a:cubicBezTo>
                  <a:cubicBezTo>
                    <a:pt x="9040" y="7454"/>
                    <a:pt x="9088" y="7601"/>
                    <a:pt x="9208" y="7659"/>
                  </a:cubicBezTo>
                  <a:cubicBezTo>
                    <a:pt x="9241" y="7675"/>
                    <a:pt x="9275" y="7683"/>
                    <a:pt x="9309" y="7683"/>
                  </a:cubicBezTo>
                  <a:cubicBezTo>
                    <a:pt x="9400" y="7683"/>
                    <a:pt x="9487" y="7629"/>
                    <a:pt x="9527" y="7539"/>
                  </a:cubicBezTo>
                  <a:cubicBezTo>
                    <a:pt x="9609" y="7365"/>
                    <a:pt x="9681" y="7180"/>
                    <a:pt x="9742" y="6994"/>
                  </a:cubicBezTo>
                  <a:lnTo>
                    <a:pt x="10846" y="6775"/>
                  </a:lnTo>
                  <a:cubicBezTo>
                    <a:pt x="11189" y="6703"/>
                    <a:pt x="11435" y="6405"/>
                    <a:pt x="11439" y="6056"/>
                  </a:cubicBezTo>
                  <a:lnTo>
                    <a:pt x="11439" y="5377"/>
                  </a:lnTo>
                  <a:cubicBezTo>
                    <a:pt x="11435" y="5027"/>
                    <a:pt x="11189" y="4729"/>
                    <a:pt x="10846" y="4657"/>
                  </a:cubicBezTo>
                  <a:lnTo>
                    <a:pt x="9742" y="4438"/>
                  </a:lnTo>
                  <a:cubicBezTo>
                    <a:pt x="9670" y="4208"/>
                    <a:pt x="9578" y="3989"/>
                    <a:pt x="9468" y="3777"/>
                  </a:cubicBezTo>
                  <a:lnTo>
                    <a:pt x="10092" y="2838"/>
                  </a:lnTo>
                  <a:cubicBezTo>
                    <a:pt x="10287" y="2546"/>
                    <a:pt x="10250" y="2159"/>
                    <a:pt x="10003" y="1913"/>
                  </a:cubicBezTo>
                  <a:lnTo>
                    <a:pt x="9523" y="1433"/>
                  </a:lnTo>
                  <a:cubicBezTo>
                    <a:pt x="9380" y="1291"/>
                    <a:pt x="9192" y="1218"/>
                    <a:pt x="9003" y="1218"/>
                  </a:cubicBezTo>
                  <a:cubicBezTo>
                    <a:pt x="8863" y="1218"/>
                    <a:pt x="8722" y="1259"/>
                    <a:pt x="8598" y="1340"/>
                  </a:cubicBezTo>
                  <a:lnTo>
                    <a:pt x="7659" y="1967"/>
                  </a:lnTo>
                  <a:cubicBezTo>
                    <a:pt x="7446" y="1858"/>
                    <a:pt x="7227" y="1765"/>
                    <a:pt x="6998" y="1693"/>
                  </a:cubicBezTo>
                  <a:lnTo>
                    <a:pt x="6775" y="590"/>
                  </a:lnTo>
                  <a:cubicBezTo>
                    <a:pt x="6706" y="247"/>
                    <a:pt x="6408" y="0"/>
                    <a:pt x="6059" y="0"/>
                  </a:cubicBezTo>
                  <a:close/>
                  <a:moveTo>
                    <a:pt x="11049" y="9729"/>
                  </a:moveTo>
                  <a:cubicBezTo>
                    <a:pt x="10706" y="9729"/>
                    <a:pt x="10368" y="9863"/>
                    <a:pt x="10116" y="10113"/>
                  </a:cubicBezTo>
                  <a:cubicBezTo>
                    <a:pt x="9739" y="10490"/>
                    <a:pt x="9626" y="11055"/>
                    <a:pt x="9832" y="11549"/>
                  </a:cubicBezTo>
                  <a:cubicBezTo>
                    <a:pt x="10034" y="12039"/>
                    <a:pt x="10513" y="12361"/>
                    <a:pt x="11048" y="12361"/>
                  </a:cubicBezTo>
                  <a:cubicBezTo>
                    <a:pt x="11339" y="12361"/>
                    <a:pt x="11620" y="12265"/>
                    <a:pt x="11850" y="12087"/>
                  </a:cubicBezTo>
                  <a:cubicBezTo>
                    <a:pt x="11960" y="12008"/>
                    <a:pt x="11984" y="11857"/>
                    <a:pt x="11901" y="11751"/>
                  </a:cubicBezTo>
                  <a:cubicBezTo>
                    <a:pt x="11854" y="11690"/>
                    <a:pt x="11784" y="11659"/>
                    <a:pt x="11713" y="11659"/>
                  </a:cubicBezTo>
                  <a:cubicBezTo>
                    <a:pt x="11660" y="11659"/>
                    <a:pt x="11606" y="11676"/>
                    <a:pt x="11562" y="11713"/>
                  </a:cubicBezTo>
                  <a:cubicBezTo>
                    <a:pt x="11415" y="11830"/>
                    <a:pt x="11233" y="11891"/>
                    <a:pt x="11048" y="11891"/>
                  </a:cubicBezTo>
                  <a:cubicBezTo>
                    <a:pt x="10579" y="11891"/>
                    <a:pt x="10202" y="11511"/>
                    <a:pt x="10202" y="11045"/>
                  </a:cubicBezTo>
                  <a:cubicBezTo>
                    <a:pt x="10202" y="10579"/>
                    <a:pt x="10578" y="10199"/>
                    <a:pt x="11046" y="10199"/>
                  </a:cubicBezTo>
                  <a:lnTo>
                    <a:pt x="11046" y="10199"/>
                  </a:lnTo>
                  <a:cubicBezTo>
                    <a:pt x="11515" y="10199"/>
                    <a:pt x="11891" y="10579"/>
                    <a:pt x="11891" y="11045"/>
                  </a:cubicBezTo>
                  <a:cubicBezTo>
                    <a:pt x="11891" y="11175"/>
                    <a:pt x="11997" y="11281"/>
                    <a:pt x="12127" y="11281"/>
                  </a:cubicBezTo>
                  <a:cubicBezTo>
                    <a:pt x="12258" y="11281"/>
                    <a:pt x="12364" y="11175"/>
                    <a:pt x="12364" y="11045"/>
                  </a:cubicBezTo>
                  <a:cubicBezTo>
                    <a:pt x="12364" y="10514"/>
                    <a:pt x="12042" y="10034"/>
                    <a:pt x="11552" y="9828"/>
                  </a:cubicBezTo>
                  <a:cubicBezTo>
                    <a:pt x="11389" y="9762"/>
                    <a:pt x="11218" y="9729"/>
                    <a:pt x="11049" y="9729"/>
                  </a:cubicBezTo>
                  <a:close/>
                  <a:moveTo>
                    <a:pt x="10822" y="7207"/>
                  </a:moveTo>
                  <a:cubicBezTo>
                    <a:pt x="10555" y="7207"/>
                    <a:pt x="10322" y="7395"/>
                    <a:pt x="10270" y="7659"/>
                  </a:cubicBezTo>
                  <a:lnTo>
                    <a:pt x="10133" y="8338"/>
                  </a:lnTo>
                  <a:cubicBezTo>
                    <a:pt x="10010" y="8379"/>
                    <a:pt x="9890" y="8427"/>
                    <a:pt x="9773" y="8485"/>
                  </a:cubicBezTo>
                  <a:lnTo>
                    <a:pt x="9198" y="8101"/>
                  </a:lnTo>
                  <a:cubicBezTo>
                    <a:pt x="9102" y="8038"/>
                    <a:pt x="8993" y="8007"/>
                    <a:pt x="8884" y="8007"/>
                  </a:cubicBezTo>
                  <a:cubicBezTo>
                    <a:pt x="8739" y="8007"/>
                    <a:pt x="8596" y="8062"/>
                    <a:pt x="8488" y="8170"/>
                  </a:cubicBezTo>
                  <a:lnTo>
                    <a:pt x="8173" y="8485"/>
                  </a:lnTo>
                  <a:cubicBezTo>
                    <a:pt x="7985" y="8677"/>
                    <a:pt x="7954" y="8972"/>
                    <a:pt x="8101" y="9194"/>
                  </a:cubicBezTo>
                  <a:lnTo>
                    <a:pt x="8488" y="9774"/>
                  </a:lnTo>
                  <a:cubicBezTo>
                    <a:pt x="8409" y="9931"/>
                    <a:pt x="8344" y="10099"/>
                    <a:pt x="8296" y="10270"/>
                  </a:cubicBezTo>
                  <a:cubicBezTo>
                    <a:pt x="8262" y="10397"/>
                    <a:pt x="8334" y="10527"/>
                    <a:pt x="8457" y="10562"/>
                  </a:cubicBezTo>
                  <a:cubicBezTo>
                    <a:pt x="8480" y="10568"/>
                    <a:pt x="8502" y="10572"/>
                    <a:pt x="8524" y="10572"/>
                  </a:cubicBezTo>
                  <a:cubicBezTo>
                    <a:pt x="8627" y="10572"/>
                    <a:pt x="8720" y="10502"/>
                    <a:pt x="8749" y="10401"/>
                  </a:cubicBezTo>
                  <a:cubicBezTo>
                    <a:pt x="8800" y="10219"/>
                    <a:pt x="8872" y="10041"/>
                    <a:pt x="8965" y="9876"/>
                  </a:cubicBezTo>
                  <a:cubicBezTo>
                    <a:pt x="9009" y="9798"/>
                    <a:pt x="9006" y="9705"/>
                    <a:pt x="8958" y="9630"/>
                  </a:cubicBezTo>
                  <a:lnTo>
                    <a:pt x="8495" y="8937"/>
                  </a:lnTo>
                  <a:cubicBezTo>
                    <a:pt x="8471" y="8900"/>
                    <a:pt x="8475" y="8852"/>
                    <a:pt x="8505" y="8821"/>
                  </a:cubicBezTo>
                  <a:lnTo>
                    <a:pt x="8821" y="8506"/>
                  </a:lnTo>
                  <a:cubicBezTo>
                    <a:pt x="8839" y="8487"/>
                    <a:pt x="8864" y="8478"/>
                    <a:pt x="8889" y="8478"/>
                  </a:cubicBezTo>
                  <a:cubicBezTo>
                    <a:pt x="8906" y="8478"/>
                    <a:pt x="8923" y="8482"/>
                    <a:pt x="8937" y="8492"/>
                  </a:cubicBezTo>
                  <a:lnTo>
                    <a:pt x="9633" y="8955"/>
                  </a:lnTo>
                  <a:cubicBezTo>
                    <a:pt x="9671" y="8982"/>
                    <a:pt x="9717" y="8996"/>
                    <a:pt x="9762" y="8996"/>
                  </a:cubicBezTo>
                  <a:cubicBezTo>
                    <a:pt x="9802" y="8996"/>
                    <a:pt x="9841" y="8986"/>
                    <a:pt x="9876" y="8965"/>
                  </a:cubicBezTo>
                  <a:cubicBezTo>
                    <a:pt x="10044" y="8872"/>
                    <a:pt x="10219" y="8800"/>
                    <a:pt x="10400" y="8749"/>
                  </a:cubicBezTo>
                  <a:cubicBezTo>
                    <a:pt x="10486" y="8725"/>
                    <a:pt x="10551" y="8653"/>
                    <a:pt x="10568" y="8567"/>
                  </a:cubicBezTo>
                  <a:lnTo>
                    <a:pt x="10733" y="7752"/>
                  </a:lnTo>
                  <a:cubicBezTo>
                    <a:pt x="10740" y="7707"/>
                    <a:pt x="10777" y="7676"/>
                    <a:pt x="10822" y="7676"/>
                  </a:cubicBezTo>
                  <a:lnTo>
                    <a:pt x="11267" y="7676"/>
                  </a:lnTo>
                  <a:cubicBezTo>
                    <a:pt x="11312" y="7676"/>
                    <a:pt x="11350" y="7707"/>
                    <a:pt x="11360" y="7752"/>
                  </a:cubicBezTo>
                  <a:lnTo>
                    <a:pt x="11521" y="8567"/>
                  </a:lnTo>
                  <a:cubicBezTo>
                    <a:pt x="11538" y="8653"/>
                    <a:pt x="11603" y="8725"/>
                    <a:pt x="11689" y="8749"/>
                  </a:cubicBezTo>
                  <a:cubicBezTo>
                    <a:pt x="11870" y="8800"/>
                    <a:pt x="12049" y="8872"/>
                    <a:pt x="12213" y="8965"/>
                  </a:cubicBezTo>
                  <a:cubicBezTo>
                    <a:pt x="12250" y="8986"/>
                    <a:pt x="12289" y="8996"/>
                    <a:pt x="12329" y="8996"/>
                  </a:cubicBezTo>
                  <a:cubicBezTo>
                    <a:pt x="12374" y="8996"/>
                    <a:pt x="12420" y="8982"/>
                    <a:pt x="12460" y="8955"/>
                  </a:cubicBezTo>
                  <a:lnTo>
                    <a:pt x="13152" y="8492"/>
                  </a:lnTo>
                  <a:cubicBezTo>
                    <a:pt x="13167" y="8482"/>
                    <a:pt x="13185" y="8478"/>
                    <a:pt x="13201" y="8478"/>
                  </a:cubicBezTo>
                  <a:cubicBezTo>
                    <a:pt x="13226" y="8478"/>
                    <a:pt x="13250" y="8487"/>
                    <a:pt x="13269" y="8506"/>
                  </a:cubicBezTo>
                  <a:lnTo>
                    <a:pt x="13584" y="8821"/>
                  </a:lnTo>
                  <a:cubicBezTo>
                    <a:pt x="13615" y="8852"/>
                    <a:pt x="13622" y="8900"/>
                    <a:pt x="13598" y="8937"/>
                  </a:cubicBezTo>
                  <a:lnTo>
                    <a:pt x="13135" y="9630"/>
                  </a:lnTo>
                  <a:cubicBezTo>
                    <a:pt x="13084" y="9705"/>
                    <a:pt x="13080" y="9798"/>
                    <a:pt x="13125" y="9876"/>
                  </a:cubicBezTo>
                  <a:cubicBezTo>
                    <a:pt x="13217" y="10041"/>
                    <a:pt x="13289" y="10219"/>
                    <a:pt x="13341" y="10401"/>
                  </a:cubicBezTo>
                  <a:cubicBezTo>
                    <a:pt x="13365" y="10486"/>
                    <a:pt x="13437" y="10551"/>
                    <a:pt x="13522" y="10569"/>
                  </a:cubicBezTo>
                  <a:lnTo>
                    <a:pt x="14338" y="10730"/>
                  </a:lnTo>
                  <a:cubicBezTo>
                    <a:pt x="14382" y="10740"/>
                    <a:pt x="14413" y="10778"/>
                    <a:pt x="14413" y="10822"/>
                  </a:cubicBezTo>
                  <a:lnTo>
                    <a:pt x="14413" y="11268"/>
                  </a:lnTo>
                  <a:cubicBezTo>
                    <a:pt x="14413" y="11312"/>
                    <a:pt x="14382" y="11350"/>
                    <a:pt x="14338" y="11357"/>
                  </a:cubicBezTo>
                  <a:lnTo>
                    <a:pt x="13522" y="11521"/>
                  </a:lnTo>
                  <a:cubicBezTo>
                    <a:pt x="13437" y="11538"/>
                    <a:pt x="13365" y="11604"/>
                    <a:pt x="13341" y="11689"/>
                  </a:cubicBezTo>
                  <a:cubicBezTo>
                    <a:pt x="13289" y="11871"/>
                    <a:pt x="13217" y="12046"/>
                    <a:pt x="13125" y="12213"/>
                  </a:cubicBezTo>
                  <a:cubicBezTo>
                    <a:pt x="13080" y="12289"/>
                    <a:pt x="13084" y="12385"/>
                    <a:pt x="13135" y="12457"/>
                  </a:cubicBezTo>
                  <a:lnTo>
                    <a:pt x="13598" y="13152"/>
                  </a:lnTo>
                  <a:cubicBezTo>
                    <a:pt x="13622" y="13187"/>
                    <a:pt x="13615" y="13238"/>
                    <a:pt x="13584" y="13269"/>
                  </a:cubicBezTo>
                  <a:lnTo>
                    <a:pt x="13269" y="13584"/>
                  </a:lnTo>
                  <a:cubicBezTo>
                    <a:pt x="13251" y="13602"/>
                    <a:pt x="13229" y="13610"/>
                    <a:pt x="13205" y="13610"/>
                  </a:cubicBezTo>
                  <a:cubicBezTo>
                    <a:pt x="13187" y="13610"/>
                    <a:pt x="13169" y="13605"/>
                    <a:pt x="13152" y="13594"/>
                  </a:cubicBezTo>
                  <a:lnTo>
                    <a:pt x="12463" y="13132"/>
                  </a:lnTo>
                  <a:cubicBezTo>
                    <a:pt x="12424" y="13107"/>
                    <a:pt x="12378" y="13094"/>
                    <a:pt x="12333" y="13094"/>
                  </a:cubicBezTo>
                  <a:cubicBezTo>
                    <a:pt x="12292" y="13094"/>
                    <a:pt x="12252" y="13104"/>
                    <a:pt x="12217" y="13125"/>
                  </a:cubicBezTo>
                  <a:cubicBezTo>
                    <a:pt x="12049" y="13218"/>
                    <a:pt x="11874" y="13289"/>
                    <a:pt x="11692" y="13341"/>
                  </a:cubicBezTo>
                  <a:cubicBezTo>
                    <a:pt x="11607" y="13365"/>
                    <a:pt x="11542" y="13433"/>
                    <a:pt x="11524" y="13523"/>
                  </a:cubicBezTo>
                  <a:lnTo>
                    <a:pt x="11360" y="14338"/>
                  </a:lnTo>
                  <a:cubicBezTo>
                    <a:pt x="11353" y="14379"/>
                    <a:pt x="11315" y="14413"/>
                    <a:pt x="11271" y="14413"/>
                  </a:cubicBezTo>
                  <a:lnTo>
                    <a:pt x="10825" y="14413"/>
                  </a:lnTo>
                  <a:cubicBezTo>
                    <a:pt x="10781" y="14413"/>
                    <a:pt x="10743" y="14379"/>
                    <a:pt x="10733" y="14338"/>
                  </a:cubicBezTo>
                  <a:lnTo>
                    <a:pt x="10572" y="13523"/>
                  </a:lnTo>
                  <a:cubicBezTo>
                    <a:pt x="10555" y="13433"/>
                    <a:pt x="10489" y="13365"/>
                    <a:pt x="10404" y="13341"/>
                  </a:cubicBezTo>
                  <a:cubicBezTo>
                    <a:pt x="10222" y="13289"/>
                    <a:pt x="10044" y="13218"/>
                    <a:pt x="9880" y="13125"/>
                  </a:cubicBezTo>
                  <a:cubicBezTo>
                    <a:pt x="9842" y="13104"/>
                    <a:pt x="9802" y="13094"/>
                    <a:pt x="9762" y="13094"/>
                  </a:cubicBezTo>
                  <a:cubicBezTo>
                    <a:pt x="9717" y="13094"/>
                    <a:pt x="9673" y="13107"/>
                    <a:pt x="9633" y="13132"/>
                  </a:cubicBezTo>
                  <a:lnTo>
                    <a:pt x="8937" y="13594"/>
                  </a:lnTo>
                  <a:cubicBezTo>
                    <a:pt x="8922" y="13605"/>
                    <a:pt x="8904" y="13610"/>
                    <a:pt x="8885" y="13610"/>
                  </a:cubicBezTo>
                  <a:cubicBezTo>
                    <a:pt x="8862" y="13610"/>
                    <a:pt x="8838" y="13602"/>
                    <a:pt x="8821" y="13584"/>
                  </a:cubicBezTo>
                  <a:lnTo>
                    <a:pt x="8505" y="13269"/>
                  </a:lnTo>
                  <a:cubicBezTo>
                    <a:pt x="8475" y="13235"/>
                    <a:pt x="8471" y="13187"/>
                    <a:pt x="8495" y="13152"/>
                  </a:cubicBezTo>
                  <a:lnTo>
                    <a:pt x="8958" y="12457"/>
                  </a:lnTo>
                  <a:cubicBezTo>
                    <a:pt x="9006" y="12385"/>
                    <a:pt x="9009" y="12289"/>
                    <a:pt x="8965" y="12213"/>
                  </a:cubicBezTo>
                  <a:cubicBezTo>
                    <a:pt x="8872" y="12046"/>
                    <a:pt x="8800" y="11871"/>
                    <a:pt x="8749" y="11689"/>
                  </a:cubicBezTo>
                  <a:cubicBezTo>
                    <a:pt x="8725" y="11604"/>
                    <a:pt x="8656" y="11538"/>
                    <a:pt x="8567" y="11521"/>
                  </a:cubicBezTo>
                  <a:lnTo>
                    <a:pt x="7751" y="11357"/>
                  </a:lnTo>
                  <a:cubicBezTo>
                    <a:pt x="7707" y="11350"/>
                    <a:pt x="7676" y="11312"/>
                    <a:pt x="7676" y="11268"/>
                  </a:cubicBezTo>
                  <a:lnTo>
                    <a:pt x="7676" y="10822"/>
                  </a:lnTo>
                  <a:cubicBezTo>
                    <a:pt x="7676" y="10778"/>
                    <a:pt x="7707" y="10740"/>
                    <a:pt x="7751" y="10730"/>
                  </a:cubicBezTo>
                  <a:lnTo>
                    <a:pt x="7799" y="10719"/>
                  </a:lnTo>
                  <a:cubicBezTo>
                    <a:pt x="7933" y="10699"/>
                    <a:pt x="8019" y="10572"/>
                    <a:pt x="7991" y="10442"/>
                  </a:cubicBezTo>
                  <a:cubicBezTo>
                    <a:pt x="7971" y="10330"/>
                    <a:pt x="7872" y="10254"/>
                    <a:pt x="7762" y="10254"/>
                  </a:cubicBezTo>
                  <a:cubicBezTo>
                    <a:pt x="7744" y="10254"/>
                    <a:pt x="7725" y="10256"/>
                    <a:pt x="7707" y="10260"/>
                  </a:cubicBezTo>
                  <a:lnTo>
                    <a:pt x="7659" y="10270"/>
                  </a:lnTo>
                  <a:cubicBezTo>
                    <a:pt x="7395" y="10322"/>
                    <a:pt x="7207" y="10551"/>
                    <a:pt x="7207" y="10822"/>
                  </a:cubicBezTo>
                  <a:lnTo>
                    <a:pt x="7207" y="11268"/>
                  </a:lnTo>
                  <a:cubicBezTo>
                    <a:pt x="7207" y="11535"/>
                    <a:pt x="7395" y="11765"/>
                    <a:pt x="7659" y="11819"/>
                  </a:cubicBezTo>
                  <a:lnTo>
                    <a:pt x="8337" y="11953"/>
                  </a:lnTo>
                  <a:cubicBezTo>
                    <a:pt x="8379" y="12076"/>
                    <a:pt x="8427" y="12196"/>
                    <a:pt x="8485" y="12313"/>
                  </a:cubicBezTo>
                  <a:lnTo>
                    <a:pt x="8101" y="12892"/>
                  </a:lnTo>
                  <a:cubicBezTo>
                    <a:pt x="7954" y="13115"/>
                    <a:pt x="7981" y="13409"/>
                    <a:pt x="8170" y="13601"/>
                  </a:cubicBezTo>
                  <a:lnTo>
                    <a:pt x="8485" y="13917"/>
                  </a:lnTo>
                  <a:cubicBezTo>
                    <a:pt x="8594" y="14024"/>
                    <a:pt x="8738" y="14079"/>
                    <a:pt x="8882" y="14079"/>
                  </a:cubicBezTo>
                  <a:cubicBezTo>
                    <a:pt x="8990" y="14079"/>
                    <a:pt x="9099" y="14048"/>
                    <a:pt x="9194" y="13985"/>
                  </a:cubicBezTo>
                  <a:lnTo>
                    <a:pt x="9773" y="13601"/>
                  </a:lnTo>
                  <a:cubicBezTo>
                    <a:pt x="9890" y="13660"/>
                    <a:pt x="10010" y="13708"/>
                    <a:pt x="10133" y="13749"/>
                  </a:cubicBezTo>
                  <a:lnTo>
                    <a:pt x="10267" y="14427"/>
                  </a:lnTo>
                  <a:cubicBezTo>
                    <a:pt x="10322" y="14691"/>
                    <a:pt x="10551" y="14880"/>
                    <a:pt x="10818" y="14880"/>
                  </a:cubicBezTo>
                  <a:lnTo>
                    <a:pt x="11264" y="14880"/>
                  </a:lnTo>
                  <a:cubicBezTo>
                    <a:pt x="11266" y="14880"/>
                    <a:pt x="11269" y="14880"/>
                    <a:pt x="11271" y="14880"/>
                  </a:cubicBezTo>
                  <a:cubicBezTo>
                    <a:pt x="11539" y="14880"/>
                    <a:pt x="11765" y="14689"/>
                    <a:pt x="11819" y="14431"/>
                  </a:cubicBezTo>
                  <a:lnTo>
                    <a:pt x="11956" y="13752"/>
                  </a:lnTo>
                  <a:cubicBezTo>
                    <a:pt x="12080" y="13708"/>
                    <a:pt x="12199" y="13660"/>
                    <a:pt x="12316" y="13601"/>
                  </a:cubicBezTo>
                  <a:lnTo>
                    <a:pt x="12892" y="13989"/>
                  </a:lnTo>
                  <a:cubicBezTo>
                    <a:pt x="12986" y="14051"/>
                    <a:pt x="13094" y="14081"/>
                    <a:pt x="13201" y="14081"/>
                  </a:cubicBezTo>
                  <a:cubicBezTo>
                    <a:pt x="13347" y="14081"/>
                    <a:pt x="13492" y="14025"/>
                    <a:pt x="13601" y="13917"/>
                  </a:cubicBezTo>
                  <a:lnTo>
                    <a:pt x="13916" y="13601"/>
                  </a:lnTo>
                  <a:cubicBezTo>
                    <a:pt x="14105" y="13413"/>
                    <a:pt x="14136" y="13115"/>
                    <a:pt x="13988" y="12892"/>
                  </a:cubicBezTo>
                  <a:lnTo>
                    <a:pt x="13601" y="12316"/>
                  </a:lnTo>
                  <a:cubicBezTo>
                    <a:pt x="13659" y="12200"/>
                    <a:pt x="13707" y="12080"/>
                    <a:pt x="13752" y="11956"/>
                  </a:cubicBezTo>
                  <a:lnTo>
                    <a:pt x="14430" y="11819"/>
                  </a:lnTo>
                  <a:cubicBezTo>
                    <a:pt x="14691" y="11768"/>
                    <a:pt x="14883" y="11535"/>
                    <a:pt x="14883" y="11268"/>
                  </a:cubicBezTo>
                  <a:lnTo>
                    <a:pt x="14883" y="10822"/>
                  </a:lnTo>
                  <a:cubicBezTo>
                    <a:pt x="14883" y="10555"/>
                    <a:pt x="14694" y="10322"/>
                    <a:pt x="14434" y="10270"/>
                  </a:cubicBezTo>
                  <a:lnTo>
                    <a:pt x="13752" y="10133"/>
                  </a:lnTo>
                  <a:cubicBezTo>
                    <a:pt x="13711" y="10010"/>
                    <a:pt x="13663" y="9890"/>
                    <a:pt x="13604" y="9774"/>
                  </a:cubicBezTo>
                  <a:lnTo>
                    <a:pt x="13988" y="9198"/>
                  </a:lnTo>
                  <a:cubicBezTo>
                    <a:pt x="14136" y="8975"/>
                    <a:pt x="14108" y="8677"/>
                    <a:pt x="13920" y="8489"/>
                  </a:cubicBezTo>
                  <a:lnTo>
                    <a:pt x="13604" y="8173"/>
                  </a:lnTo>
                  <a:cubicBezTo>
                    <a:pt x="13494" y="8063"/>
                    <a:pt x="13351" y="8007"/>
                    <a:pt x="13206" y="8007"/>
                  </a:cubicBezTo>
                  <a:cubicBezTo>
                    <a:pt x="13098" y="8007"/>
                    <a:pt x="12990" y="8038"/>
                    <a:pt x="12895" y="8101"/>
                  </a:cubicBezTo>
                  <a:lnTo>
                    <a:pt x="12316" y="8489"/>
                  </a:lnTo>
                  <a:cubicBezTo>
                    <a:pt x="12199" y="8430"/>
                    <a:pt x="12080" y="8379"/>
                    <a:pt x="11956" y="8338"/>
                  </a:cubicBezTo>
                  <a:lnTo>
                    <a:pt x="11819" y="7659"/>
                  </a:lnTo>
                  <a:cubicBezTo>
                    <a:pt x="11768" y="7395"/>
                    <a:pt x="11535" y="7207"/>
                    <a:pt x="11267" y="7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7"/>
          <p:cNvGrpSpPr/>
          <p:nvPr/>
        </p:nvGrpSpPr>
        <p:grpSpPr>
          <a:xfrm>
            <a:off x="6658864" y="1927736"/>
            <a:ext cx="443647" cy="441952"/>
            <a:chOff x="1448494" y="4150741"/>
            <a:chExt cx="322277" cy="321046"/>
          </a:xfrm>
        </p:grpSpPr>
        <p:sp>
          <p:nvSpPr>
            <p:cNvPr id="858" name="Google Shape;858;p37"/>
            <p:cNvSpPr/>
            <p:nvPr/>
          </p:nvSpPr>
          <p:spPr>
            <a:xfrm>
              <a:off x="1453156" y="4338900"/>
              <a:ext cx="56581" cy="128120"/>
            </a:xfrm>
            <a:custGeom>
              <a:avLst/>
              <a:gdLst/>
              <a:ahLst/>
              <a:cxnLst/>
              <a:rect l="l" t="t" r="r" b="b"/>
              <a:pathLst>
                <a:path w="2160" h="4891" extrusionOk="0">
                  <a:moveTo>
                    <a:pt x="312" y="0"/>
                  </a:moveTo>
                  <a:cubicBezTo>
                    <a:pt x="141" y="0"/>
                    <a:pt x="0" y="138"/>
                    <a:pt x="0" y="309"/>
                  </a:cubicBezTo>
                  <a:lnTo>
                    <a:pt x="0" y="4890"/>
                  </a:lnTo>
                  <a:lnTo>
                    <a:pt x="2159" y="4890"/>
                  </a:lnTo>
                  <a:lnTo>
                    <a:pt x="2159" y="309"/>
                  </a:lnTo>
                  <a:cubicBezTo>
                    <a:pt x="2159" y="138"/>
                    <a:pt x="2022" y="0"/>
                    <a:pt x="1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1453235" y="4338900"/>
              <a:ext cx="26955" cy="128120"/>
            </a:xfrm>
            <a:custGeom>
              <a:avLst/>
              <a:gdLst/>
              <a:ahLst/>
              <a:cxnLst/>
              <a:rect l="l" t="t" r="r" b="b"/>
              <a:pathLst>
                <a:path w="1029" h="4891" extrusionOk="0">
                  <a:moveTo>
                    <a:pt x="309" y="0"/>
                  </a:moveTo>
                  <a:cubicBezTo>
                    <a:pt x="138" y="0"/>
                    <a:pt x="1" y="138"/>
                    <a:pt x="1" y="309"/>
                  </a:cubicBezTo>
                  <a:lnTo>
                    <a:pt x="1" y="4890"/>
                  </a:lnTo>
                  <a:lnTo>
                    <a:pt x="720" y="4890"/>
                  </a:lnTo>
                  <a:lnTo>
                    <a:pt x="720" y="309"/>
                  </a:lnTo>
                  <a:cubicBezTo>
                    <a:pt x="720" y="138"/>
                    <a:pt x="861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1538604" y="4307309"/>
              <a:ext cx="56581" cy="159711"/>
            </a:xfrm>
            <a:custGeom>
              <a:avLst/>
              <a:gdLst/>
              <a:ahLst/>
              <a:cxnLst/>
              <a:rect l="l" t="t" r="r" b="b"/>
              <a:pathLst>
                <a:path w="2160" h="6097" extrusionOk="0">
                  <a:moveTo>
                    <a:pt x="309" y="0"/>
                  </a:moveTo>
                  <a:cubicBezTo>
                    <a:pt x="138" y="0"/>
                    <a:pt x="1" y="137"/>
                    <a:pt x="1" y="309"/>
                  </a:cubicBezTo>
                  <a:lnTo>
                    <a:pt x="1" y="6096"/>
                  </a:lnTo>
                  <a:lnTo>
                    <a:pt x="2160" y="6096"/>
                  </a:lnTo>
                  <a:lnTo>
                    <a:pt x="2160" y="309"/>
                  </a:lnTo>
                  <a:cubicBezTo>
                    <a:pt x="2160" y="137"/>
                    <a:pt x="2023" y="0"/>
                    <a:pt x="18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1538709" y="4307309"/>
              <a:ext cx="26955" cy="159711"/>
            </a:xfrm>
            <a:custGeom>
              <a:avLst/>
              <a:gdLst/>
              <a:ahLst/>
              <a:cxnLst/>
              <a:rect l="l" t="t" r="r" b="b"/>
              <a:pathLst>
                <a:path w="1029" h="6097" extrusionOk="0">
                  <a:moveTo>
                    <a:pt x="309" y="0"/>
                  </a:moveTo>
                  <a:cubicBezTo>
                    <a:pt x="137" y="0"/>
                    <a:pt x="0" y="137"/>
                    <a:pt x="0" y="309"/>
                  </a:cubicBezTo>
                  <a:lnTo>
                    <a:pt x="0" y="6096"/>
                  </a:lnTo>
                  <a:lnTo>
                    <a:pt x="720" y="6096"/>
                  </a:lnTo>
                  <a:lnTo>
                    <a:pt x="720" y="309"/>
                  </a:lnTo>
                  <a:cubicBezTo>
                    <a:pt x="720" y="137"/>
                    <a:pt x="857" y="0"/>
                    <a:pt x="1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1624079" y="4275613"/>
              <a:ext cx="56555" cy="191407"/>
            </a:xfrm>
            <a:custGeom>
              <a:avLst/>
              <a:gdLst/>
              <a:ahLst/>
              <a:cxnLst/>
              <a:rect l="l" t="t" r="r" b="b"/>
              <a:pathLst>
                <a:path w="2159" h="7307" extrusionOk="0">
                  <a:moveTo>
                    <a:pt x="308" y="1"/>
                  </a:moveTo>
                  <a:cubicBezTo>
                    <a:pt x="137" y="1"/>
                    <a:pt x="0" y="138"/>
                    <a:pt x="0" y="309"/>
                  </a:cubicBezTo>
                  <a:lnTo>
                    <a:pt x="0" y="7306"/>
                  </a:lnTo>
                  <a:lnTo>
                    <a:pt x="2155" y="7306"/>
                  </a:lnTo>
                  <a:lnTo>
                    <a:pt x="2155" y="309"/>
                  </a:lnTo>
                  <a:cubicBezTo>
                    <a:pt x="2159" y="138"/>
                    <a:pt x="2018" y="1"/>
                    <a:pt x="1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1624079" y="4275613"/>
              <a:ext cx="26955" cy="191407"/>
            </a:xfrm>
            <a:custGeom>
              <a:avLst/>
              <a:gdLst/>
              <a:ahLst/>
              <a:cxnLst/>
              <a:rect l="l" t="t" r="r" b="b"/>
              <a:pathLst>
                <a:path w="1029" h="7307" extrusionOk="0">
                  <a:moveTo>
                    <a:pt x="308" y="1"/>
                  </a:moveTo>
                  <a:cubicBezTo>
                    <a:pt x="137" y="1"/>
                    <a:pt x="0" y="138"/>
                    <a:pt x="0" y="309"/>
                  </a:cubicBezTo>
                  <a:lnTo>
                    <a:pt x="0" y="7306"/>
                  </a:lnTo>
                  <a:lnTo>
                    <a:pt x="723" y="7306"/>
                  </a:lnTo>
                  <a:lnTo>
                    <a:pt x="723" y="309"/>
                  </a:lnTo>
                  <a:cubicBezTo>
                    <a:pt x="720" y="138"/>
                    <a:pt x="860" y="1"/>
                    <a:pt x="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1709422" y="4243917"/>
              <a:ext cx="56581" cy="223103"/>
            </a:xfrm>
            <a:custGeom>
              <a:avLst/>
              <a:gdLst/>
              <a:ahLst/>
              <a:cxnLst/>
              <a:rect l="l" t="t" r="r" b="b"/>
              <a:pathLst>
                <a:path w="2160" h="8517" extrusionOk="0">
                  <a:moveTo>
                    <a:pt x="309" y="1"/>
                  </a:moveTo>
                  <a:cubicBezTo>
                    <a:pt x="141" y="1"/>
                    <a:pt x="1" y="141"/>
                    <a:pt x="1" y="309"/>
                  </a:cubicBezTo>
                  <a:lnTo>
                    <a:pt x="1" y="8516"/>
                  </a:lnTo>
                  <a:lnTo>
                    <a:pt x="2160" y="8516"/>
                  </a:lnTo>
                  <a:lnTo>
                    <a:pt x="2160" y="309"/>
                  </a:lnTo>
                  <a:cubicBezTo>
                    <a:pt x="2160" y="141"/>
                    <a:pt x="2023" y="1"/>
                    <a:pt x="1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1709527" y="4243917"/>
              <a:ext cx="26955" cy="223103"/>
            </a:xfrm>
            <a:custGeom>
              <a:avLst/>
              <a:gdLst/>
              <a:ahLst/>
              <a:cxnLst/>
              <a:rect l="l" t="t" r="r" b="b"/>
              <a:pathLst>
                <a:path w="1029" h="8517" extrusionOk="0">
                  <a:moveTo>
                    <a:pt x="309" y="1"/>
                  </a:moveTo>
                  <a:cubicBezTo>
                    <a:pt x="137" y="1"/>
                    <a:pt x="0" y="141"/>
                    <a:pt x="0" y="309"/>
                  </a:cubicBezTo>
                  <a:lnTo>
                    <a:pt x="0" y="8516"/>
                  </a:lnTo>
                  <a:lnTo>
                    <a:pt x="720" y="8516"/>
                  </a:lnTo>
                  <a:lnTo>
                    <a:pt x="720" y="309"/>
                  </a:lnTo>
                  <a:cubicBezTo>
                    <a:pt x="720" y="141"/>
                    <a:pt x="857" y="1"/>
                    <a:pt x="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1466882" y="4155509"/>
              <a:ext cx="290424" cy="117170"/>
            </a:xfrm>
            <a:custGeom>
              <a:avLst/>
              <a:gdLst/>
              <a:ahLst/>
              <a:cxnLst/>
              <a:rect l="l" t="t" r="r" b="b"/>
              <a:pathLst>
                <a:path w="11087" h="4473" extrusionOk="0">
                  <a:moveTo>
                    <a:pt x="8908" y="0"/>
                  </a:moveTo>
                  <a:cubicBezTo>
                    <a:pt x="8749" y="0"/>
                    <a:pt x="8658" y="178"/>
                    <a:pt x="8749" y="306"/>
                  </a:cubicBezTo>
                  <a:lnTo>
                    <a:pt x="9061" y="758"/>
                  </a:lnTo>
                  <a:cubicBezTo>
                    <a:pt x="8002" y="1395"/>
                    <a:pt x="4617" y="3177"/>
                    <a:pt x="1" y="3177"/>
                  </a:cubicBezTo>
                  <a:lnTo>
                    <a:pt x="1" y="4472"/>
                  </a:lnTo>
                  <a:cubicBezTo>
                    <a:pt x="2509" y="4462"/>
                    <a:pt x="4997" y="3979"/>
                    <a:pt x="7327" y="3047"/>
                  </a:cubicBezTo>
                  <a:cubicBezTo>
                    <a:pt x="8184" y="2708"/>
                    <a:pt x="9013" y="2300"/>
                    <a:pt x="9801" y="1824"/>
                  </a:cubicBezTo>
                  <a:lnTo>
                    <a:pt x="10082" y="2225"/>
                  </a:lnTo>
                  <a:cubicBezTo>
                    <a:pt x="10123" y="2283"/>
                    <a:pt x="10184" y="2310"/>
                    <a:pt x="10244" y="2310"/>
                  </a:cubicBezTo>
                  <a:cubicBezTo>
                    <a:pt x="10322" y="2310"/>
                    <a:pt x="10399" y="2264"/>
                    <a:pt x="10428" y="2177"/>
                  </a:cubicBezTo>
                  <a:lnTo>
                    <a:pt x="11045" y="326"/>
                  </a:lnTo>
                  <a:cubicBezTo>
                    <a:pt x="11086" y="203"/>
                    <a:pt x="10997" y="72"/>
                    <a:pt x="10864" y="69"/>
                  </a:cubicBezTo>
                  <a:lnTo>
                    <a:pt x="8917" y="1"/>
                  </a:lnTo>
                  <a:cubicBezTo>
                    <a:pt x="8914" y="0"/>
                    <a:pt x="8911" y="0"/>
                    <a:pt x="8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1448494" y="4334133"/>
              <a:ext cx="65985" cy="137550"/>
            </a:xfrm>
            <a:custGeom>
              <a:avLst/>
              <a:gdLst/>
              <a:ahLst/>
              <a:cxnLst/>
              <a:rect l="l" t="t" r="r" b="b"/>
              <a:pathLst>
                <a:path w="2519" h="5251" extrusionOk="0">
                  <a:moveTo>
                    <a:pt x="2032" y="364"/>
                  </a:moveTo>
                  <a:cubicBezTo>
                    <a:pt x="2104" y="364"/>
                    <a:pt x="2159" y="419"/>
                    <a:pt x="2159" y="491"/>
                  </a:cubicBezTo>
                  <a:lnTo>
                    <a:pt x="2159" y="4891"/>
                  </a:lnTo>
                  <a:lnTo>
                    <a:pt x="360" y="4891"/>
                  </a:lnTo>
                  <a:lnTo>
                    <a:pt x="360" y="491"/>
                  </a:lnTo>
                  <a:cubicBezTo>
                    <a:pt x="360" y="419"/>
                    <a:pt x="418" y="364"/>
                    <a:pt x="490" y="364"/>
                  </a:cubicBezTo>
                  <a:close/>
                  <a:moveTo>
                    <a:pt x="490" y="1"/>
                  </a:moveTo>
                  <a:cubicBezTo>
                    <a:pt x="220" y="4"/>
                    <a:pt x="0" y="220"/>
                    <a:pt x="0" y="491"/>
                  </a:cubicBezTo>
                  <a:lnTo>
                    <a:pt x="0" y="5072"/>
                  </a:lnTo>
                  <a:cubicBezTo>
                    <a:pt x="0" y="5172"/>
                    <a:pt x="82" y="5251"/>
                    <a:pt x="182" y="5251"/>
                  </a:cubicBezTo>
                  <a:lnTo>
                    <a:pt x="2341" y="5251"/>
                  </a:lnTo>
                  <a:cubicBezTo>
                    <a:pt x="2440" y="5251"/>
                    <a:pt x="2519" y="5172"/>
                    <a:pt x="2519" y="5072"/>
                  </a:cubicBezTo>
                  <a:lnTo>
                    <a:pt x="2519" y="491"/>
                  </a:lnTo>
                  <a:cubicBezTo>
                    <a:pt x="2519" y="220"/>
                    <a:pt x="2300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1533863" y="4302541"/>
              <a:ext cx="66090" cy="169246"/>
            </a:xfrm>
            <a:custGeom>
              <a:avLst/>
              <a:gdLst/>
              <a:ahLst/>
              <a:cxnLst/>
              <a:rect l="l" t="t" r="r" b="b"/>
              <a:pathLst>
                <a:path w="2523" h="6461" extrusionOk="0">
                  <a:moveTo>
                    <a:pt x="2036" y="360"/>
                  </a:moveTo>
                  <a:cubicBezTo>
                    <a:pt x="2104" y="360"/>
                    <a:pt x="2162" y="419"/>
                    <a:pt x="2162" y="491"/>
                  </a:cubicBezTo>
                  <a:lnTo>
                    <a:pt x="2162" y="6097"/>
                  </a:lnTo>
                  <a:lnTo>
                    <a:pt x="363" y="6097"/>
                  </a:lnTo>
                  <a:lnTo>
                    <a:pt x="363" y="491"/>
                  </a:lnTo>
                  <a:cubicBezTo>
                    <a:pt x="363" y="419"/>
                    <a:pt x="422" y="360"/>
                    <a:pt x="494" y="360"/>
                  </a:cubicBezTo>
                  <a:close/>
                  <a:moveTo>
                    <a:pt x="494" y="1"/>
                  </a:moveTo>
                  <a:cubicBezTo>
                    <a:pt x="223" y="1"/>
                    <a:pt x="4" y="220"/>
                    <a:pt x="4" y="491"/>
                  </a:cubicBezTo>
                  <a:lnTo>
                    <a:pt x="4" y="6278"/>
                  </a:lnTo>
                  <a:cubicBezTo>
                    <a:pt x="0" y="6378"/>
                    <a:pt x="82" y="6460"/>
                    <a:pt x="182" y="6460"/>
                  </a:cubicBezTo>
                  <a:lnTo>
                    <a:pt x="2341" y="6460"/>
                  </a:lnTo>
                  <a:cubicBezTo>
                    <a:pt x="2440" y="6460"/>
                    <a:pt x="2522" y="6378"/>
                    <a:pt x="2522" y="6278"/>
                  </a:cubicBezTo>
                  <a:lnTo>
                    <a:pt x="2522" y="491"/>
                  </a:lnTo>
                  <a:cubicBezTo>
                    <a:pt x="2519" y="220"/>
                    <a:pt x="2303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1619311" y="4270846"/>
              <a:ext cx="66011" cy="200942"/>
            </a:xfrm>
            <a:custGeom>
              <a:avLst/>
              <a:gdLst/>
              <a:ahLst/>
              <a:cxnLst/>
              <a:rect l="l" t="t" r="r" b="b"/>
              <a:pathLst>
                <a:path w="2520" h="7671" extrusionOk="0">
                  <a:moveTo>
                    <a:pt x="2032" y="364"/>
                  </a:moveTo>
                  <a:cubicBezTo>
                    <a:pt x="2101" y="364"/>
                    <a:pt x="2159" y="419"/>
                    <a:pt x="2159" y="491"/>
                  </a:cubicBezTo>
                  <a:lnTo>
                    <a:pt x="2159" y="7307"/>
                  </a:lnTo>
                  <a:lnTo>
                    <a:pt x="360" y="7307"/>
                  </a:lnTo>
                  <a:lnTo>
                    <a:pt x="360" y="491"/>
                  </a:lnTo>
                  <a:cubicBezTo>
                    <a:pt x="360" y="419"/>
                    <a:pt x="418" y="364"/>
                    <a:pt x="490" y="364"/>
                  </a:cubicBezTo>
                  <a:close/>
                  <a:moveTo>
                    <a:pt x="490" y="1"/>
                  </a:moveTo>
                  <a:cubicBezTo>
                    <a:pt x="220" y="1"/>
                    <a:pt x="0" y="220"/>
                    <a:pt x="0" y="491"/>
                  </a:cubicBezTo>
                  <a:lnTo>
                    <a:pt x="0" y="7488"/>
                  </a:lnTo>
                  <a:cubicBezTo>
                    <a:pt x="0" y="7588"/>
                    <a:pt x="83" y="7670"/>
                    <a:pt x="182" y="7670"/>
                  </a:cubicBezTo>
                  <a:lnTo>
                    <a:pt x="2341" y="7670"/>
                  </a:lnTo>
                  <a:cubicBezTo>
                    <a:pt x="2440" y="7670"/>
                    <a:pt x="2519" y="7588"/>
                    <a:pt x="2519" y="7488"/>
                  </a:cubicBezTo>
                  <a:lnTo>
                    <a:pt x="2519" y="491"/>
                  </a:lnTo>
                  <a:cubicBezTo>
                    <a:pt x="2519" y="220"/>
                    <a:pt x="2300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704759" y="4239254"/>
              <a:ext cx="66011" cy="232428"/>
            </a:xfrm>
            <a:custGeom>
              <a:avLst/>
              <a:gdLst/>
              <a:ahLst/>
              <a:cxnLst/>
              <a:rect l="l" t="t" r="r" b="b"/>
              <a:pathLst>
                <a:path w="2520" h="8873" extrusionOk="0">
                  <a:moveTo>
                    <a:pt x="2033" y="361"/>
                  </a:moveTo>
                  <a:cubicBezTo>
                    <a:pt x="2101" y="361"/>
                    <a:pt x="2160" y="419"/>
                    <a:pt x="2160" y="487"/>
                  </a:cubicBezTo>
                  <a:lnTo>
                    <a:pt x="2160" y="8513"/>
                  </a:lnTo>
                  <a:lnTo>
                    <a:pt x="361" y="8513"/>
                  </a:lnTo>
                  <a:lnTo>
                    <a:pt x="361" y="487"/>
                  </a:lnTo>
                  <a:cubicBezTo>
                    <a:pt x="361" y="419"/>
                    <a:pt x="419" y="361"/>
                    <a:pt x="491" y="361"/>
                  </a:cubicBezTo>
                  <a:close/>
                  <a:moveTo>
                    <a:pt x="487" y="1"/>
                  </a:moveTo>
                  <a:cubicBezTo>
                    <a:pt x="220" y="1"/>
                    <a:pt x="1" y="220"/>
                    <a:pt x="1" y="491"/>
                  </a:cubicBezTo>
                  <a:lnTo>
                    <a:pt x="1" y="8694"/>
                  </a:lnTo>
                  <a:cubicBezTo>
                    <a:pt x="1" y="8792"/>
                    <a:pt x="80" y="8873"/>
                    <a:pt x="176" y="8873"/>
                  </a:cubicBezTo>
                  <a:cubicBezTo>
                    <a:pt x="178" y="8873"/>
                    <a:pt x="180" y="8873"/>
                    <a:pt x="182" y="8873"/>
                  </a:cubicBezTo>
                  <a:lnTo>
                    <a:pt x="2338" y="8873"/>
                  </a:lnTo>
                  <a:cubicBezTo>
                    <a:pt x="2437" y="8873"/>
                    <a:pt x="2519" y="8794"/>
                    <a:pt x="2519" y="8694"/>
                  </a:cubicBezTo>
                  <a:lnTo>
                    <a:pt x="2519" y="487"/>
                  </a:lnTo>
                  <a:cubicBezTo>
                    <a:pt x="2519" y="220"/>
                    <a:pt x="2300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1510340" y="4150741"/>
              <a:ext cx="252441" cy="90058"/>
            </a:xfrm>
            <a:custGeom>
              <a:avLst/>
              <a:gdLst/>
              <a:ahLst/>
              <a:cxnLst/>
              <a:rect l="l" t="t" r="r" b="b"/>
              <a:pathLst>
                <a:path w="9637" h="3438" extrusionOk="0">
                  <a:moveTo>
                    <a:pt x="7247" y="1"/>
                  </a:moveTo>
                  <a:cubicBezTo>
                    <a:pt x="6946" y="1"/>
                    <a:pt x="6765" y="342"/>
                    <a:pt x="6940" y="590"/>
                  </a:cubicBezTo>
                  <a:lnTo>
                    <a:pt x="7142" y="885"/>
                  </a:lnTo>
                  <a:cubicBezTo>
                    <a:pt x="6090" y="1492"/>
                    <a:pt x="3605" y="2718"/>
                    <a:pt x="223" y="3078"/>
                  </a:cubicBezTo>
                  <a:cubicBezTo>
                    <a:pt x="0" y="3106"/>
                    <a:pt x="17" y="3435"/>
                    <a:pt x="244" y="3438"/>
                  </a:cubicBezTo>
                  <a:lnTo>
                    <a:pt x="261" y="3438"/>
                  </a:lnTo>
                  <a:cubicBezTo>
                    <a:pt x="3910" y="3051"/>
                    <a:pt x="6535" y="1673"/>
                    <a:pt x="7495" y="1097"/>
                  </a:cubicBezTo>
                  <a:cubicBezTo>
                    <a:pt x="7584" y="1043"/>
                    <a:pt x="7608" y="926"/>
                    <a:pt x="7549" y="840"/>
                  </a:cubicBezTo>
                  <a:lnTo>
                    <a:pt x="7234" y="388"/>
                  </a:lnTo>
                  <a:cubicBezTo>
                    <a:pt x="7227" y="378"/>
                    <a:pt x="7234" y="361"/>
                    <a:pt x="7248" y="361"/>
                  </a:cubicBezTo>
                  <a:lnTo>
                    <a:pt x="9198" y="433"/>
                  </a:lnTo>
                  <a:cubicBezTo>
                    <a:pt x="9208" y="433"/>
                    <a:pt x="9215" y="443"/>
                    <a:pt x="9211" y="453"/>
                  </a:cubicBezTo>
                  <a:lnTo>
                    <a:pt x="8598" y="2304"/>
                  </a:lnTo>
                  <a:cubicBezTo>
                    <a:pt x="8594" y="2310"/>
                    <a:pt x="8588" y="2313"/>
                    <a:pt x="8582" y="2313"/>
                  </a:cubicBezTo>
                  <a:cubicBezTo>
                    <a:pt x="8578" y="2313"/>
                    <a:pt x="8574" y="2311"/>
                    <a:pt x="8571" y="2307"/>
                  </a:cubicBezTo>
                  <a:lnTo>
                    <a:pt x="8290" y="1906"/>
                  </a:lnTo>
                  <a:cubicBezTo>
                    <a:pt x="8255" y="1856"/>
                    <a:pt x="8198" y="1828"/>
                    <a:pt x="8141" y="1828"/>
                  </a:cubicBezTo>
                  <a:cubicBezTo>
                    <a:pt x="8110" y="1828"/>
                    <a:pt x="8078" y="1836"/>
                    <a:pt x="8050" y="1855"/>
                  </a:cubicBezTo>
                  <a:cubicBezTo>
                    <a:pt x="7378" y="2256"/>
                    <a:pt x="6683" y="2612"/>
                    <a:pt x="5963" y="2914"/>
                  </a:cubicBezTo>
                  <a:cubicBezTo>
                    <a:pt x="5778" y="3002"/>
                    <a:pt x="5862" y="3260"/>
                    <a:pt x="6034" y="3260"/>
                  </a:cubicBezTo>
                  <a:cubicBezTo>
                    <a:pt x="6055" y="3260"/>
                    <a:pt x="6079" y="3255"/>
                    <a:pt x="6103" y="3246"/>
                  </a:cubicBezTo>
                  <a:cubicBezTo>
                    <a:pt x="6785" y="2955"/>
                    <a:pt x="7450" y="2622"/>
                    <a:pt x="8091" y="2249"/>
                  </a:cubicBezTo>
                  <a:lnTo>
                    <a:pt x="8276" y="2513"/>
                  </a:lnTo>
                  <a:cubicBezTo>
                    <a:pt x="8351" y="2622"/>
                    <a:pt x="8466" y="2673"/>
                    <a:pt x="8581" y="2673"/>
                  </a:cubicBezTo>
                  <a:cubicBezTo>
                    <a:pt x="8733" y="2673"/>
                    <a:pt x="8884" y="2583"/>
                    <a:pt x="8941" y="2417"/>
                  </a:cubicBezTo>
                  <a:lnTo>
                    <a:pt x="9558" y="563"/>
                  </a:lnTo>
                  <a:cubicBezTo>
                    <a:pt x="9636" y="326"/>
                    <a:pt x="9465" y="80"/>
                    <a:pt x="9215" y="69"/>
                  </a:cubicBezTo>
                  <a:lnTo>
                    <a:pt x="7265" y="1"/>
                  </a:lnTo>
                  <a:cubicBezTo>
                    <a:pt x="7259" y="1"/>
                    <a:pt x="7253" y="1"/>
                    <a:pt x="7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462141" y="4232941"/>
              <a:ext cx="194341" cy="44401"/>
            </a:xfrm>
            <a:custGeom>
              <a:avLst/>
              <a:gdLst/>
              <a:ahLst/>
              <a:cxnLst/>
              <a:rect l="l" t="t" r="r" b="b"/>
              <a:pathLst>
                <a:path w="7419" h="1695" extrusionOk="0">
                  <a:moveTo>
                    <a:pt x="1374" y="0"/>
                  </a:moveTo>
                  <a:cubicBezTo>
                    <a:pt x="1366" y="0"/>
                    <a:pt x="1358" y="1"/>
                    <a:pt x="1350" y="2"/>
                  </a:cubicBezTo>
                  <a:cubicBezTo>
                    <a:pt x="960" y="26"/>
                    <a:pt x="566" y="40"/>
                    <a:pt x="182" y="40"/>
                  </a:cubicBezTo>
                  <a:cubicBezTo>
                    <a:pt x="82" y="40"/>
                    <a:pt x="0" y="122"/>
                    <a:pt x="0" y="221"/>
                  </a:cubicBezTo>
                  <a:lnTo>
                    <a:pt x="0" y="1516"/>
                  </a:lnTo>
                  <a:cubicBezTo>
                    <a:pt x="0" y="1616"/>
                    <a:pt x="82" y="1695"/>
                    <a:pt x="182" y="1695"/>
                  </a:cubicBezTo>
                  <a:cubicBezTo>
                    <a:pt x="3163" y="1695"/>
                    <a:pt x="5654" y="992"/>
                    <a:pt x="7217" y="399"/>
                  </a:cubicBezTo>
                  <a:cubicBezTo>
                    <a:pt x="7418" y="323"/>
                    <a:pt x="7337" y="46"/>
                    <a:pt x="7160" y="46"/>
                  </a:cubicBezTo>
                  <a:cubicBezTo>
                    <a:pt x="7138" y="46"/>
                    <a:pt x="7115" y="51"/>
                    <a:pt x="7090" y="60"/>
                  </a:cubicBezTo>
                  <a:cubicBezTo>
                    <a:pt x="4938" y="872"/>
                    <a:pt x="2659" y="1304"/>
                    <a:pt x="360" y="1335"/>
                  </a:cubicBezTo>
                  <a:lnTo>
                    <a:pt x="360" y="399"/>
                  </a:lnTo>
                  <a:cubicBezTo>
                    <a:pt x="696" y="396"/>
                    <a:pt x="1038" y="382"/>
                    <a:pt x="1374" y="362"/>
                  </a:cubicBezTo>
                  <a:cubicBezTo>
                    <a:pt x="1477" y="362"/>
                    <a:pt x="1559" y="273"/>
                    <a:pt x="1552" y="170"/>
                  </a:cubicBezTo>
                  <a:cubicBezTo>
                    <a:pt x="1546" y="75"/>
                    <a:pt x="1467" y="0"/>
                    <a:pt x="1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37"/>
          <p:cNvGrpSpPr/>
          <p:nvPr/>
        </p:nvGrpSpPr>
        <p:grpSpPr>
          <a:xfrm>
            <a:off x="4306684" y="1903218"/>
            <a:ext cx="530623" cy="490993"/>
            <a:chOff x="7372702" y="4132876"/>
            <a:chExt cx="385459" cy="356671"/>
          </a:xfrm>
        </p:grpSpPr>
        <p:sp>
          <p:nvSpPr>
            <p:cNvPr id="874" name="Google Shape;874;p37"/>
            <p:cNvSpPr/>
            <p:nvPr/>
          </p:nvSpPr>
          <p:spPr>
            <a:xfrm>
              <a:off x="7378360" y="4271762"/>
              <a:ext cx="221374" cy="212258"/>
            </a:xfrm>
            <a:custGeom>
              <a:avLst/>
              <a:gdLst/>
              <a:ahLst/>
              <a:cxnLst/>
              <a:rect l="l" t="t" r="r" b="b"/>
              <a:pathLst>
                <a:path w="8451" h="8103" extrusionOk="0">
                  <a:moveTo>
                    <a:pt x="1885" y="0"/>
                  </a:moveTo>
                  <a:cubicBezTo>
                    <a:pt x="847" y="4"/>
                    <a:pt x="4" y="847"/>
                    <a:pt x="0" y="1885"/>
                  </a:cubicBezTo>
                  <a:lnTo>
                    <a:pt x="0" y="4729"/>
                  </a:lnTo>
                  <a:cubicBezTo>
                    <a:pt x="4" y="5768"/>
                    <a:pt x="847" y="6611"/>
                    <a:pt x="1885" y="6614"/>
                  </a:cubicBezTo>
                  <a:lnTo>
                    <a:pt x="4277" y="6614"/>
                  </a:lnTo>
                  <a:cubicBezTo>
                    <a:pt x="4318" y="6614"/>
                    <a:pt x="4356" y="6641"/>
                    <a:pt x="4362" y="6682"/>
                  </a:cubicBezTo>
                  <a:cubicBezTo>
                    <a:pt x="4414" y="6922"/>
                    <a:pt x="4527" y="7724"/>
                    <a:pt x="3790" y="7950"/>
                  </a:cubicBezTo>
                  <a:cubicBezTo>
                    <a:pt x="3735" y="7968"/>
                    <a:pt x="3739" y="8050"/>
                    <a:pt x="3797" y="8063"/>
                  </a:cubicBezTo>
                  <a:cubicBezTo>
                    <a:pt x="3911" y="8084"/>
                    <a:pt x="4054" y="8103"/>
                    <a:pt x="4209" y="8103"/>
                  </a:cubicBezTo>
                  <a:cubicBezTo>
                    <a:pt x="4764" y="8103"/>
                    <a:pt x="5468" y="7870"/>
                    <a:pt x="5500" y="6696"/>
                  </a:cubicBezTo>
                  <a:cubicBezTo>
                    <a:pt x="5500" y="6652"/>
                    <a:pt x="5541" y="6611"/>
                    <a:pt x="5586" y="6611"/>
                  </a:cubicBezTo>
                  <a:lnTo>
                    <a:pt x="6566" y="6611"/>
                  </a:lnTo>
                  <a:cubicBezTo>
                    <a:pt x="7604" y="6607"/>
                    <a:pt x="8447" y="5768"/>
                    <a:pt x="8451" y="4726"/>
                  </a:cubicBezTo>
                  <a:lnTo>
                    <a:pt x="8451" y="1885"/>
                  </a:lnTo>
                  <a:lnTo>
                    <a:pt x="8447" y="1885"/>
                  </a:lnTo>
                  <a:cubicBezTo>
                    <a:pt x="8444" y="847"/>
                    <a:pt x="7604" y="4"/>
                    <a:pt x="65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7527724" y="4271762"/>
              <a:ext cx="72010" cy="173175"/>
            </a:xfrm>
            <a:custGeom>
              <a:avLst/>
              <a:gdLst/>
              <a:ahLst/>
              <a:cxnLst/>
              <a:rect l="l" t="t" r="r" b="b"/>
              <a:pathLst>
                <a:path w="2749" h="6611" extrusionOk="0">
                  <a:moveTo>
                    <a:pt x="0" y="0"/>
                  </a:moveTo>
                  <a:cubicBezTo>
                    <a:pt x="1042" y="0"/>
                    <a:pt x="1882" y="843"/>
                    <a:pt x="1885" y="1885"/>
                  </a:cubicBezTo>
                  <a:lnTo>
                    <a:pt x="1885" y="4726"/>
                  </a:lnTo>
                  <a:cubicBezTo>
                    <a:pt x="1882" y="5768"/>
                    <a:pt x="1042" y="6607"/>
                    <a:pt x="0" y="6611"/>
                  </a:cubicBezTo>
                  <a:lnTo>
                    <a:pt x="864" y="6611"/>
                  </a:lnTo>
                  <a:cubicBezTo>
                    <a:pt x="1902" y="6607"/>
                    <a:pt x="2745" y="5768"/>
                    <a:pt x="2749" y="4726"/>
                  </a:cubicBezTo>
                  <a:lnTo>
                    <a:pt x="2749" y="1885"/>
                  </a:lnTo>
                  <a:cubicBezTo>
                    <a:pt x="2745" y="843"/>
                    <a:pt x="1902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7425826" y="4138535"/>
              <a:ext cx="326704" cy="270909"/>
            </a:xfrm>
            <a:custGeom>
              <a:avLst/>
              <a:gdLst/>
              <a:ahLst/>
              <a:cxnLst/>
              <a:rect l="l" t="t" r="r" b="b"/>
              <a:pathLst>
                <a:path w="12472" h="10342" extrusionOk="0">
                  <a:moveTo>
                    <a:pt x="1845" y="1"/>
                  </a:moveTo>
                  <a:cubicBezTo>
                    <a:pt x="827" y="1"/>
                    <a:pt x="1" y="823"/>
                    <a:pt x="1" y="1841"/>
                  </a:cubicBezTo>
                  <a:lnTo>
                    <a:pt x="1" y="6083"/>
                  </a:lnTo>
                  <a:cubicBezTo>
                    <a:pt x="1" y="7101"/>
                    <a:pt x="827" y="7927"/>
                    <a:pt x="1845" y="7927"/>
                  </a:cubicBezTo>
                  <a:lnTo>
                    <a:pt x="7540" y="7927"/>
                  </a:lnTo>
                  <a:cubicBezTo>
                    <a:pt x="7660" y="7927"/>
                    <a:pt x="7752" y="8030"/>
                    <a:pt x="7739" y="8150"/>
                  </a:cubicBezTo>
                  <a:cubicBezTo>
                    <a:pt x="7660" y="8763"/>
                    <a:pt x="7629" y="10342"/>
                    <a:pt x="9325" y="10342"/>
                  </a:cubicBezTo>
                  <a:cubicBezTo>
                    <a:pt x="9411" y="10342"/>
                    <a:pt x="9501" y="10338"/>
                    <a:pt x="9596" y="10329"/>
                  </a:cubicBezTo>
                  <a:cubicBezTo>
                    <a:pt x="9661" y="10319"/>
                    <a:pt x="9682" y="10233"/>
                    <a:pt x="9627" y="10199"/>
                  </a:cubicBezTo>
                  <a:cubicBezTo>
                    <a:pt x="9240" y="9980"/>
                    <a:pt x="8499" y="9363"/>
                    <a:pt x="9031" y="8054"/>
                  </a:cubicBezTo>
                  <a:cubicBezTo>
                    <a:pt x="9061" y="7978"/>
                    <a:pt x="9137" y="7927"/>
                    <a:pt x="9219" y="7927"/>
                  </a:cubicBezTo>
                  <a:lnTo>
                    <a:pt x="10627" y="7927"/>
                  </a:lnTo>
                  <a:cubicBezTo>
                    <a:pt x="11645" y="7927"/>
                    <a:pt x="12471" y="7101"/>
                    <a:pt x="12471" y="6087"/>
                  </a:cubicBezTo>
                  <a:lnTo>
                    <a:pt x="12471" y="1841"/>
                  </a:lnTo>
                  <a:cubicBezTo>
                    <a:pt x="12471" y="823"/>
                    <a:pt x="11645" y="1"/>
                    <a:pt x="10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7681672" y="4138535"/>
              <a:ext cx="70857" cy="207674"/>
            </a:xfrm>
            <a:custGeom>
              <a:avLst/>
              <a:gdLst/>
              <a:ahLst/>
              <a:cxnLst/>
              <a:rect l="l" t="t" r="r" b="b"/>
              <a:pathLst>
                <a:path w="2705" h="7928" extrusionOk="0">
                  <a:moveTo>
                    <a:pt x="867" y="1"/>
                  </a:moveTo>
                  <a:cubicBezTo>
                    <a:pt x="865" y="1"/>
                    <a:pt x="863" y="1"/>
                    <a:pt x="860" y="1"/>
                  </a:cubicBezTo>
                  <a:lnTo>
                    <a:pt x="0" y="1"/>
                  </a:lnTo>
                  <a:cubicBezTo>
                    <a:pt x="1018" y="1"/>
                    <a:pt x="1844" y="823"/>
                    <a:pt x="1844" y="1841"/>
                  </a:cubicBezTo>
                  <a:lnTo>
                    <a:pt x="1844" y="6087"/>
                  </a:lnTo>
                  <a:cubicBezTo>
                    <a:pt x="1844" y="7101"/>
                    <a:pt x="1018" y="7927"/>
                    <a:pt x="0" y="7927"/>
                  </a:cubicBezTo>
                  <a:lnTo>
                    <a:pt x="864" y="7927"/>
                  </a:lnTo>
                  <a:cubicBezTo>
                    <a:pt x="1878" y="7927"/>
                    <a:pt x="2704" y="7101"/>
                    <a:pt x="2704" y="6087"/>
                  </a:cubicBezTo>
                  <a:lnTo>
                    <a:pt x="2704" y="1841"/>
                  </a:lnTo>
                  <a:cubicBezTo>
                    <a:pt x="2704" y="825"/>
                    <a:pt x="1882" y="1"/>
                    <a:pt x="8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7503573" y="4220132"/>
              <a:ext cx="27033" cy="27059"/>
            </a:xfrm>
            <a:custGeom>
              <a:avLst/>
              <a:gdLst/>
              <a:ahLst/>
              <a:cxnLst/>
              <a:rect l="l" t="t" r="r" b="b"/>
              <a:pathLst>
                <a:path w="1032" h="1033" extrusionOk="0">
                  <a:moveTo>
                    <a:pt x="515" y="1"/>
                  </a:moveTo>
                  <a:cubicBezTo>
                    <a:pt x="230" y="1"/>
                    <a:pt x="1" y="230"/>
                    <a:pt x="1" y="518"/>
                  </a:cubicBezTo>
                  <a:cubicBezTo>
                    <a:pt x="1" y="803"/>
                    <a:pt x="230" y="1032"/>
                    <a:pt x="515" y="1032"/>
                  </a:cubicBezTo>
                  <a:cubicBezTo>
                    <a:pt x="802" y="1032"/>
                    <a:pt x="1032" y="803"/>
                    <a:pt x="1032" y="518"/>
                  </a:cubicBezTo>
                  <a:cubicBezTo>
                    <a:pt x="1032" y="230"/>
                    <a:pt x="802" y="1"/>
                    <a:pt x="515" y="1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7570998" y="4220132"/>
              <a:ext cx="27112" cy="27059"/>
            </a:xfrm>
            <a:custGeom>
              <a:avLst/>
              <a:gdLst/>
              <a:ahLst/>
              <a:cxnLst/>
              <a:rect l="l" t="t" r="r" b="b"/>
              <a:pathLst>
                <a:path w="1035" h="1033" extrusionOk="0">
                  <a:moveTo>
                    <a:pt x="518" y="1"/>
                  </a:moveTo>
                  <a:cubicBezTo>
                    <a:pt x="230" y="1"/>
                    <a:pt x="0" y="230"/>
                    <a:pt x="0" y="518"/>
                  </a:cubicBezTo>
                  <a:cubicBezTo>
                    <a:pt x="0" y="803"/>
                    <a:pt x="230" y="1032"/>
                    <a:pt x="518" y="1032"/>
                  </a:cubicBezTo>
                  <a:cubicBezTo>
                    <a:pt x="802" y="1032"/>
                    <a:pt x="1035" y="803"/>
                    <a:pt x="1035" y="518"/>
                  </a:cubicBezTo>
                  <a:cubicBezTo>
                    <a:pt x="1035" y="230"/>
                    <a:pt x="802" y="1"/>
                    <a:pt x="518" y="1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7638398" y="4220132"/>
              <a:ext cx="27138" cy="27059"/>
            </a:xfrm>
            <a:custGeom>
              <a:avLst/>
              <a:gdLst/>
              <a:ahLst/>
              <a:cxnLst/>
              <a:rect l="l" t="t" r="r" b="b"/>
              <a:pathLst>
                <a:path w="1036" h="1033" extrusionOk="0">
                  <a:moveTo>
                    <a:pt x="518" y="1"/>
                  </a:moveTo>
                  <a:cubicBezTo>
                    <a:pt x="234" y="1"/>
                    <a:pt x="1" y="230"/>
                    <a:pt x="1" y="518"/>
                  </a:cubicBezTo>
                  <a:cubicBezTo>
                    <a:pt x="1" y="803"/>
                    <a:pt x="234" y="1032"/>
                    <a:pt x="518" y="1032"/>
                  </a:cubicBezTo>
                  <a:cubicBezTo>
                    <a:pt x="802" y="1032"/>
                    <a:pt x="1035" y="803"/>
                    <a:pt x="1035" y="518"/>
                  </a:cubicBezTo>
                  <a:cubicBezTo>
                    <a:pt x="1035" y="230"/>
                    <a:pt x="802" y="1"/>
                    <a:pt x="518" y="1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7372702" y="4212247"/>
              <a:ext cx="385197" cy="277300"/>
            </a:xfrm>
            <a:custGeom>
              <a:avLst/>
              <a:gdLst/>
              <a:ahLst/>
              <a:cxnLst/>
              <a:rect l="l" t="t" r="r" b="b"/>
              <a:pathLst>
                <a:path w="14705" h="10586" extrusionOk="0">
                  <a:moveTo>
                    <a:pt x="14492" y="0"/>
                  </a:moveTo>
                  <a:cubicBezTo>
                    <a:pt x="14493" y="0"/>
                    <a:pt x="14494" y="0"/>
                    <a:pt x="14496" y="0"/>
                  </a:cubicBezTo>
                  <a:lnTo>
                    <a:pt x="14496" y="0"/>
                  </a:lnTo>
                  <a:cubicBezTo>
                    <a:pt x="14497" y="0"/>
                    <a:pt x="14498" y="0"/>
                    <a:pt x="14499" y="0"/>
                  </a:cubicBezTo>
                  <a:close/>
                  <a:moveTo>
                    <a:pt x="14496" y="0"/>
                  </a:moveTo>
                  <a:lnTo>
                    <a:pt x="14496" y="0"/>
                  </a:lnTo>
                  <a:cubicBezTo>
                    <a:pt x="14377" y="2"/>
                    <a:pt x="14283" y="94"/>
                    <a:pt x="14283" y="213"/>
                  </a:cubicBezTo>
                  <a:lnTo>
                    <a:pt x="14283" y="3269"/>
                  </a:lnTo>
                  <a:cubicBezTo>
                    <a:pt x="14283" y="4167"/>
                    <a:pt x="13553" y="4897"/>
                    <a:pt x="12655" y="4897"/>
                  </a:cubicBezTo>
                  <a:lnTo>
                    <a:pt x="11244" y="4897"/>
                  </a:lnTo>
                  <a:cubicBezTo>
                    <a:pt x="11076" y="4897"/>
                    <a:pt x="10921" y="5000"/>
                    <a:pt x="10860" y="5158"/>
                  </a:cubicBezTo>
                  <a:cubicBezTo>
                    <a:pt x="10606" y="5788"/>
                    <a:pt x="10589" y="6343"/>
                    <a:pt x="10815" y="6813"/>
                  </a:cubicBezTo>
                  <a:cubicBezTo>
                    <a:pt x="10908" y="6998"/>
                    <a:pt x="11031" y="7166"/>
                    <a:pt x="11182" y="7306"/>
                  </a:cubicBezTo>
                  <a:cubicBezTo>
                    <a:pt x="10815" y="7279"/>
                    <a:pt x="10531" y="7162"/>
                    <a:pt x="10332" y="6953"/>
                  </a:cubicBezTo>
                  <a:cubicBezTo>
                    <a:pt x="10185" y="6802"/>
                    <a:pt x="9856" y="6343"/>
                    <a:pt x="9979" y="5367"/>
                  </a:cubicBezTo>
                  <a:cubicBezTo>
                    <a:pt x="10010" y="5116"/>
                    <a:pt x="9815" y="4897"/>
                    <a:pt x="9564" y="4897"/>
                  </a:cubicBezTo>
                  <a:lnTo>
                    <a:pt x="7358" y="4897"/>
                  </a:lnTo>
                  <a:cubicBezTo>
                    <a:pt x="7070" y="4897"/>
                    <a:pt x="7070" y="5329"/>
                    <a:pt x="7358" y="5329"/>
                  </a:cubicBezTo>
                  <a:lnTo>
                    <a:pt x="8451" y="5329"/>
                  </a:lnTo>
                  <a:lnTo>
                    <a:pt x="8451" y="6998"/>
                  </a:lnTo>
                  <a:cubicBezTo>
                    <a:pt x="8451" y="7923"/>
                    <a:pt x="7700" y="8670"/>
                    <a:pt x="6778" y="8670"/>
                  </a:cubicBezTo>
                  <a:lnTo>
                    <a:pt x="5802" y="8670"/>
                  </a:lnTo>
                  <a:cubicBezTo>
                    <a:pt x="5637" y="8670"/>
                    <a:pt x="5507" y="8800"/>
                    <a:pt x="5500" y="8965"/>
                  </a:cubicBezTo>
                  <a:cubicBezTo>
                    <a:pt x="5483" y="9650"/>
                    <a:pt x="5219" y="10109"/>
                    <a:pt x="4531" y="10154"/>
                  </a:cubicBezTo>
                  <a:cubicBezTo>
                    <a:pt x="4842" y="9832"/>
                    <a:pt x="4883" y="9338"/>
                    <a:pt x="4788" y="8906"/>
                  </a:cubicBezTo>
                  <a:cubicBezTo>
                    <a:pt x="4757" y="8769"/>
                    <a:pt x="4637" y="8670"/>
                    <a:pt x="4493" y="8670"/>
                  </a:cubicBezTo>
                  <a:lnTo>
                    <a:pt x="2101" y="8670"/>
                  </a:lnTo>
                  <a:cubicBezTo>
                    <a:pt x="1179" y="8670"/>
                    <a:pt x="432" y="7920"/>
                    <a:pt x="432" y="6998"/>
                  </a:cubicBezTo>
                  <a:lnTo>
                    <a:pt x="432" y="6535"/>
                  </a:lnTo>
                  <a:cubicBezTo>
                    <a:pt x="432" y="6391"/>
                    <a:pt x="324" y="6319"/>
                    <a:pt x="216" y="6319"/>
                  </a:cubicBezTo>
                  <a:cubicBezTo>
                    <a:pt x="108" y="6319"/>
                    <a:pt x="0" y="6391"/>
                    <a:pt x="0" y="6535"/>
                  </a:cubicBezTo>
                  <a:lnTo>
                    <a:pt x="0" y="6998"/>
                  </a:lnTo>
                  <a:cubicBezTo>
                    <a:pt x="4" y="8156"/>
                    <a:pt x="943" y="9095"/>
                    <a:pt x="2101" y="9098"/>
                  </a:cubicBezTo>
                  <a:lnTo>
                    <a:pt x="4383" y="9098"/>
                  </a:lnTo>
                  <a:cubicBezTo>
                    <a:pt x="4428" y="9383"/>
                    <a:pt x="4421" y="9866"/>
                    <a:pt x="3941" y="10013"/>
                  </a:cubicBezTo>
                  <a:cubicBezTo>
                    <a:pt x="3667" y="10096"/>
                    <a:pt x="3691" y="10490"/>
                    <a:pt x="3972" y="10541"/>
                  </a:cubicBezTo>
                  <a:cubicBezTo>
                    <a:pt x="4119" y="10572"/>
                    <a:pt x="4270" y="10586"/>
                    <a:pt x="4421" y="10586"/>
                  </a:cubicBezTo>
                  <a:cubicBezTo>
                    <a:pt x="5288" y="10586"/>
                    <a:pt x="5853" y="10085"/>
                    <a:pt x="5922" y="9098"/>
                  </a:cubicBezTo>
                  <a:lnTo>
                    <a:pt x="6778" y="9098"/>
                  </a:lnTo>
                  <a:cubicBezTo>
                    <a:pt x="7937" y="9095"/>
                    <a:pt x="8876" y="8156"/>
                    <a:pt x="8876" y="6998"/>
                  </a:cubicBezTo>
                  <a:lnTo>
                    <a:pt x="8876" y="5329"/>
                  </a:lnTo>
                  <a:lnTo>
                    <a:pt x="9544" y="5329"/>
                  </a:lnTo>
                  <a:cubicBezTo>
                    <a:pt x="9486" y="5812"/>
                    <a:pt x="9475" y="6689"/>
                    <a:pt x="10017" y="7251"/>
                  </a:cubicBezTo>
                  <a:cubicBezTo>
                    <a:pt x="10332" y="7577"/>
                    <a:pt x="10778" y="7741"/>
                    <a:pt x="11343" y="7741"/>
                  </a:cubicBezTo>
                  <a:cubicBezTo>
                    <a:pt x="11439" y="7741"/>
                    <a:pt x="11535" y="7738"/>
                    <a:pt x="11638" y="7728"/>
                  </a:cubicBezTo>
                  <a:cubicBezTo>
                    <a:pt x="11915" y="7704"/>
                    <a:pt x="11994" y="7337"/>
                    <a:pt x="11754" y="7197"/>
                  </a:cubicBezTo>
                  <a:cubicBezTo>
                    <a:pt x="10867" y="6689"/>
                    <a:pt x="11052" y="5812"/>
                    <a:pt x="11247" y="5329"/>
                  </a:cubicBezTo>
                  <a:lnTo>
                    <a:pt x="12649" y="5329"/>
                  </a:lnTo>
                  <a:cubicBezTo>
                    <a:pt x="13783" y="5325"/>
                    <a:pt x="14705" y="4407"/>
                    <a:pt x="14705" y="3273"/>
                  </a:cubicBezTo>
                  <a:lnTo>
                    <a:pt x="14705" y="213"/>
                  </a:lnTo>
                  <a:cubicBezTo>
                    <a:pt x="14705" y="97"/>
                    <a:pt x="14611" y="2"/>
                    <a:pt x="14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7372781" y="4132876"/>
              <a:ext cx="385381" cy="231983"/>
            </a:xfrm>
            <a:custGeom>
              <a:avLst/>
              <a:gdLst/>
              <a:ahLst/>
              <a:cxnLst/>
              <a:rect l="l" t="t" r="r" b="b"/>
              <a:pathLst>
                <a:path w="14712" h="8856" extrusionOk="0">
                  <a:moveTo>
                    <a:pt x="3870" y="1"/>
                  </a:moveTo>
                  <a:cubicBezTo>
                    <a:pt x="2732" y="1"/>
                    <a:pt x="1813" y="923"/>
                    <a:pt x="1813" y="2057"/>
                  </a:cubicBezTo>
                  <a:lnTo>
                    <a:pt x="1813" y="5103"/>
                  </a:lnTo>
                  <a:cubicBezTo>
                    <a:pt x="775" y="5251"/>
                    <a:pt x="4" y="6138"/>
                    <a:pt x="1" y="7184"/>
                  </a:cubicBezTo>
                  <a:lnTo>
                    <a:pt x="1" y="8640"/>
                  </a:lnTo>
                  <a:cubicBezTo>
                    <a:pt x="1" y="8760"/>
                    <a:pt x="100" y="8856"/>
                    <a:pt x="217" y="8856"/>
                  </a:cubicBezTo>
                  <a:cubicBezTo>
                    <a:pt x="337" y="8856"/>
                    <a:pt x="432" y="8760"/>
                    <a:pt x="432" y="8640"/>
                  </a:cubicBezTo>
                  <a:lnTo>
                    <a:pt x="432" y="7184"/>
                  </a:lnTo>
                  <a:cubicBezTo>
                    <a:pt x="436" y="6375"/>
                    <a:pt x="1015" y="5683"/>
                    <a:pt x="1813" y="5542"/>
                  </a:cubicBezTo>
                  <a:lnTo>
                    <a:pt x="1813" y="6299"/>
                  </a:lnTo>
                  <a:cubicBezTo>
                    <a:pt x="1813" y="7434"/>
                    <a:pt x="2732" y="8355"/>
                    <a:pt x="3870" y="8355"/>
                  </a:cubicBezTo>
                  <a:lnTo>
                    <a:pt x="6443" y="8355"/>
                  </a:lnTo>
                  <a:cubicBezTo>
                    <a:pt x="6563" y="8355"/>
                    <a:pt x="6659" y="8260"/>
                    <a:pt x="6659" y="8140"/>
                  </a:cubicBezTo>
                  <a:cubicBezTo>
                    <a:pt x="6659" y="8023"/>
                    <a:pt x="6563" y="7924"/>
                    <a:pt x="6443" y="7924"/>
                  </a:cubicBezTo>
                  <a:lnTo>
                    <a:pt x="3870" y="7924"/>
                  </a:lnTo>
                  <a:cubicBezTo>
                    <a:pt x="2968" y="7924"/>
                    <a:pt x="2242" y="7197"/>
                    <a:pt x="2242" y="6296"/>
                  </a:cubicBezTo>
                  <a:lnTo>
                    <a:pt x="2242" y="2057"/>
                  </a:lnTo>
                  <a:cubicBezTo>
                    <a:pt x="2242" y="1159"/>
                    <a:pt x="2968" y="429"/>
                    <a:pt x="3870" y="429"/>
                  </a:cubicBezTo>
                  <a:lnTo>
                    <a:pt x="12652" y="429"/>
                  </a:lnTo>
                  <a:cubicBezTo>
                    <a:pt x="13550" y="429"/>
                    <a:pt x="14280" y="1159"/>
                    <a:pt x="14280" y="2057"/>
                  </a:cubicBezTo>
                  <a:lnTo>
                    <a:pt x="14280" y="2328"/>
                  </a:lnTo>
                  <a:cubicBezTo>
                    <a:pt x="14280" y="2448"/>
                    <a:pt x="14376" y="2544"/>
                    <a:pt x="14496" y="2544"/>
                  </a:cubicBezTo>
                  <a:cubicBezTo>
                    <a:pt x="14616" y="2544"/>
                    <a:pt x="14712" y="2448"/>
                    <a:pt x="14712" y="2328"/>
                  </a:cubicBezTo>
                  <a:lnTo>
                    <a:pt x="14712" y="2057"/>
                  </a:lnTo>
                  <a:cubicBezTo>
                    <a:pt x="14712" y="919"/>
                    <a:pt x="13790" y="1"/>
                    <a:pt x="126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7497914" y="4214474"/>
              <a:ext cx="44820" cy="38428"/>
            </a:xfrm>
            <a:custGeom>
              <a:avLst/>
              <a:gdLst/>
              <a:ahLst/>
              <a:cxnLst/>
              <a:rect l="l" t="t" r="r" b="b"/>
              <a:pathLst>
                <a:path w="1711" h="1467" extrusionOk="0">
                  <a:moveTo>
                    <a:pt x="734" y="433"/>
                  </a:moveTo>
                  <a:cubicBezTo>
                    <a:pt x="898" y="433"/>
                    <a:pt x="1032" y="566"/>
                    <a:pt x="1032" y="734"/>
                  </a:cubicBezTo>
                  <a:cubicBezTo>
                    <a:pt x="1032" y="913"/>
                    <a:pt x="885" y="1032"/>
                    <a:pt x="731" y="1032"/>
                  </a:cubicBezTo>
                  <a:cubicBezTo>
                    <a:pt x="658" y="1032"/>
                    <a:pt x="583" y="1004"/>
                    <a:pt x="522" y="943"/>
                  </a:cubicBezTo>
                  <a:cubicBezTo>
                    <a:pt x="333" y="755"/>
                    <a:pt x="467" y="433"/>
                    <a:pt x="734" y="433"/>
                  </a:cubicBezTo>
                  <a:close/>
                  <a:moveTo>
                    <a:pt x="731" y="1"/>
                  </a:moveTo>
                  <a:cubicBezTo>
                    <a:pt x="326" y="1"/>
                    <a:pt x="1" y="330"/>
                    <a:pt x="1" y="734"/>
                  </a:cubicBezTo>
                  <a:cubicBezTo>
                    <a:pt x="1" y="1175"/>
                    <a:pt x="362" y="1467"/>
                    <a:pt x="739" y="1467"/>
                  </a:cubicBezTo>
                  <a:cubicBezTo>
                    <a:pt x="918" y="1467"/>
                    <a:pt x="1102" y="1400"/>
                    <a:pt x="1251" y="1252"/>
                  </a:cubicBezTo>
                  <a:cubicBezTo>
                    <a:pt x="1711" y="789"/>
                    <a:pt x="1385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7565340" y="4214422"/>
              <a:ext cx="44820" cy="38428"/>
            </a:xfrm>
            <a:custGeom>
              <a:avLst/>
              <a:gdLst/>
              <a:ahLst/>
              <a:cxnLst/>
              <a:rect l="l" t="t" r="r" b="b"/>
              <a:pathLst>
                <a:path w="1711" h="1467" extrusionOk="0">
                  <a:moveTo>
                    <a:pt x="734" y="431"/>
                  </a:moveTo>
                  <a:cubicBezTo>
                    <a:pt x="1001" y="431"/>
                    <a:pt x="1134" y="757"/>
                    <a:pt x="943" y="945"/>
                  </a:cubicBezTo>
                  <a:cubicBezTo>
                    <a:pt x="882" y="1006"/>
                    <a:pt x="807" y="1033"/>
                    <a:pt x="733" y="1033"/>
                  </a:cubicBezTo>
                  <a:cubicBezTo>
                    <a:pt x="580" y="1033"/>
                    <a:pt x="432" y="914"/>
                    <a:pt x="432" y="733"/>
                  </a:cubicBezTo>
                  <a:cubicBezTo>
                    <a:pt x="432" y="568"/>
                    <a:pt x="566" y="435"/>
                    <a:pt x="734" y="435"/>
                  </a:cubicBezTo>
                  <a:lnTo>
                    <a:pt x="734" y="431"/>
                  </a:lnTo>
                  <a:close/>
                  <a:moveTo>
                    <a:pt x="739" y="1"/>
                  </a:moveTo>
                  <a:cubicBezTo>
                    <a:pt x="362" y="1"/>
                    <a:pt x="0" y="293"/>
                    <a:pt x="0" y="736"/>
                  </a:cubicBezTo>
                  <a:cubicBezTo>
                    <a:pt x="0" y="1137"/>
                    <a:pt x="329" y="1466"/>
                    <a:pt x="734" y="1466"/>
                  </a:cubicBezTo>
                  <a:cubicBezTo>
                    <a:pt x="1385" y="1466"/>
                    <a:pt x="1710" y="678"/>
                    <a:pt x="1251" y="215"/>
                  </a:cubicBezTo>
                  <a:cubicBezTo>
                    <a:pt x="1102" y="67"/>
                    <a:pt x="918" y="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7632740" y="4214422"/>
              <a:ext cx="44924" cy="38428"/>
            </a:xfrm>
            <a:custGeom>
              <a:avLst/>
              <a:gdLst/>
              <a:ahLst/>
              <a:cxnLst/>
              <a:rect l="l" t="t" r="r" b="b"/>
              <a:pathLst>
                <a:path w="1715" h="1467" extrusionOk="0">
                  <a:moveTo>
                    <a:pt x="734" y="431"/>
                  </a:moveTo>
                  <a:cubicBezTo>
                    <a:pt x="1001" y="431"/>
                    <a:pt x="1135" y="757"/>
                    <a:pt x="947" y="945"/>
                  </a:cubicBezTo>
                  <a:cubicBezTo>
                    <a:pt x="886" y="1006"/>
                    <a:pt x="810" y="1033"/>
                    <a:pt x="736" y="1033"/>
                  </a:cubicBezTo>
                  <a:cubicBezTo>
                    <a:pt x="582" y="1033"/>
                    <a:pt x="432" y="914"/>
                    <a:pt x="432" y="733"/>
                  </a:cubicBezTo>
                  <a:cubicBezTo>
                    <a:pt x="436" y="568"/>
                    <a:pt x="570" y="435"/>
                    <a:pt x="734" y="435"/>
                  </a:cubicBezTo>
                  <a:lnTo>
                    <a:pt x="734" y="431"/>
                  </a:lnTo>
                  <a:close/>
                  <a:moveTo>
                    <a:pt x="739" y="1"/>
                  </a:moveTo>
                  <a:cubicBezTo>
                    <a:pt x="362" y="1"/>
                    <a:pt x="1" y="293"/>
                    <a:pt x="1" y="736"/>
                  </a:cubicBezTo>
                  <a:cubicBezTo>
                    <a:pt x="1" y="1137"/>
                    <a:pt x="330" y="1466"/>
                    <a:pt x="734" y="1466"/>
                  </a:cubicBezTo>
                  <a:cubicBezTo>
                    <a:pt x="1385" y="1466"/>
                    <a:pt x="1714" y="678"/>
                    <a:pt x="1251" y="215"/>
                  </a:cubicBezTo>
                  <a:cubicBezTo>
                    <a:pt x="1102" y="67"/>
                    <a:pt x="919" y="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p66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3820" name="Google Shape;3820;p66"/>
          <p:cNvSpPr txBox="1"/>
          <p:nvPr/>
        </p:nvSpPr>
        <p:spPr>
          <a:xfrm>
            <a:off x="713225" y="1027883"/>
            <a:ext cx="8025258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Darren Cheng (Frontend &amp; Backend Web Development, Cloud Deployment)</a:t>
            </a:r>
          </a:p>
          <a:p>
            <a:pPr marL="228600" lvl="0" indent="-2286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https://www.linkedin.com/in/cdarren-ds/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Gemma Lai (Image Collection &amp; </a:t>
            </a:r>
            <a:r>
              <a:rPr lang="en-HK" sz="1200" dirty="0" err="1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Preprocessing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Computer Vision Model Engineering)</a:t>
            </a:r>
          </a:p>
          <a:p>
            <a:pPr marL="228600" lvl="0" indent="-2286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https://www.linkedin.com/in/gemma-lai-817ba7152/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Jacky Chan (Computer Vision Model Engineering &amp; Evaluation, Cloud Deployment)</a:t>
            </a:r>
          </a:p>
          <a:p>
            <a:pPr marL="228600" lvl="0" indent="-2286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https://www.linkedin.com/in/jacky-chan-613b79a9/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250000"/>
              </a:lnSpc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 to our project on </a:t>
            </a:r>
            <a:r>
              <a:rPr lang="en-HK" sz="1200" dirty="0" err="1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</a:t>
            </a: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</a:t>
            </a:r>
          </a:p>
          <a:p>
            <a:pPr marL="228600" lvl="0" indent="-2286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HK" sz="1200" dirty="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https://github.com/jackychansky/Logo-Generator-by-DCGAN</a:t>
            </a: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28600" lvl="0" indent="-2286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HK" sz="1200" dirty="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045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PITCH</a:t>
            </a:r>
            <a:endParaRPr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8C830F-5FDB-604C-866A-5CEA8830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48" y="275925"/>
            <a:ext cx="6732109" cy="47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577;p23">
            <a:extLst>
              <a:ext uri="{FF2B5EF4-FFF2-40B4-BE49-F238E27FC236}">
                <a16:creationId xmlns:a16="http://schemas.microsoft.com/office/drawing/2014/main" id="{1888AE07-606B-174B-A190-99025E512EEF}"/>
              </a:ext>
            </a:extLst>
          </p:cNvPr>
          <p:cNvSpPr/>
          <p:nvPr/>
        </p:nvSpPr>
        <p:spPr>
          <a:xfrm>
            <a:off x="398925" y="1325375"/>
            <a:ext cx="2533650" cy="1064527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577;p23">
            <a:extLst>
              <a:ext uri="{FF2B5EF4-FFF2-40B4-BE49-F238E27FC236}">
                <a16:creationId xmlns:a16="http://schemas.microsoft.com/office/drawing/2014/main" id="{ACBD44F1-D870-5443-B86A-485724A6B775}"/>
              </a:ext>
            </a:extLst>
          </p:cNvPr>
          <p:cNvSpPr/>
          <p:nvPr/>
        </p:nvSpPr>
        <p:spPr>
          <a:xfrm>
            <a:off x="242524" y="3545080"/>
            <a:ext cx="2533650" cy="1064527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endParaRPr lang="en-HK" dirty="0"/>
          </a:p>
        </p:txBody>
      </p:sp>
      <p:sp>
        <p:nvSpPr>
          <p:cNvPr id="268" name="Google Shape;577;p23">
            <a:extLst>
              <a:ext uri="{FF2B5EF4-FFF2-40B4-BE49-F238E27FC236}">
                <a16:creationId xmlns:a16="http://schemas.microsoft.com/office/drawing/2014/main" id="{F5A246A9-78CB-3F4F-AD12-8886AD627B97}"/>
              </a:ext>
            </a:extLst>
          </p:cNvPr>
          <p:cNvSpPr/>
          <p:nvPr/>
        </p:nvSpPr>
        <p:spPr>
          <a:xfrm>
            <a:off x="5798238" y="3601654"/>
            <a:ext cx="2533650" cy="1064527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577;p23">
            <a:extLst>
              <a:ext uri="{FF2B5EF4-FFF2-40B4-BE49-F238E27FC236}">
                <a16:creationId xmlns:a16="http://schemas.microsoft.com/office/drawing/2014/main" id="{C305D521-7A19-2542-85A8-C727C1BF8DEA}"/>
              </a:ext>
            </a:extLst>
          </p:cNvPr>
          <p:cNvSpPr/>
          <p:nvPr/>
        </p:nvSpPr>
        <p:spPr>
          <a:xfrm>
            <a:off x="5864447" y="1355641"/>
            <a:ext cx="2533650" cy="1064527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6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VALUE</a:t>
            </a:r>
            <a:endParaRPr dirty="0"/>
          </a:p>
        </p:txBody>
      </p:sp>
      <p:sp>
        <p:nvSpPr>
          <p:cNvPr id="842" name="Google Shape;842;p37"/>
          <p:cNvSpPr txBox="1">
            <a:spLocks noGrp="1"/>
          </p:cNvSpPr>
          <p:nvPr>
            <p:ph type="subTitle" idx="1"/>
          </p:nvPr>
        </p:nvSpPr>
        <p:spPr>
          <a:xfrm flipH="1">
            <a:off x="673106" y="1424352"/>
            <a:ext cx="1938900" cy="106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r>
              <a:rPr lang="en-HK" dirty="0"/>
              <a:t>For laymen/SMEs that are low on budget</a:t>
            </a:r>
          </a:p>
        </p:txBody>
      </p:sp>
      <p:sp>
        <p:nvSpPr>
          <p:cNvPr id="844" name="Google Shape;844;p37"/>
          <p:cNvSpPr txBox="1">
            <a:spLocks noGrp="1"/>
          </p:cNvSpPr>
          <p:nvPr>
            <p:ph type="subTitle" idx="3"/>
          </p:nvPr>
        </p:nvSpPr>
        <p:spPr>
          <a:xfrm flipH="1">
            <a:off x="572473" y="3686072"/>
            <a:ext cx="1938900" cy="7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HK" dirty="0"/>
              <a:t>Time Saving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57" name="Google Shape;581;p23">
            <a:extLst>
              <a:ext uri="{FF2B5EF4-FFF2-40B4-BE49-F238E27FC236}">
                <a16:creationId xmlns:a16="http://schemas.microsoft.com/office/drawing/2014/main" id="{3ED4F9CF-8EED-054B-80EE-F4FA2831F3AA}"/>
              </a:ext>
            </a:extLst>
          </p:cNvPr>
          <p:cNvGrpSpPr/>
          <p:nvPr/>
        </p:nvGrpSpPr>
        <p:grpSpPr>
          <a:xfrm>
            <a:off x="5099659" y="1722366"/>
            <a:ext cx="615773" cy="557174"/>
            <a:chOff x="6111838" y="1372100"/>
            <a:chExt cx="1673725" cy="1514450"/>
          </a:xfrm>
        </p:grpSpPr>
        <p:sp>
          <p:nvSpPr>
            <p:cNvPr id="158" name="Google Shape;582;p23">
              <a:extLst>
                <a:ext uri="{FF2B5EF4-FFF2-40B4-BE49-F238E27FC236}">
                  <a16:creationId xmlns:a16="http://schemas.microsoft.com/office/drawing/2014/main" id="{F8F598B6-F200-1D40-8475-F4CF8B9A4F16}"/>
                </a:ext>
              </a:extLst>
            </p:cNvPr>
            <p:cNvSpPr/>
            <p:nvPr/>
          </p:nvSpPr>
          <p:spPr>
            <a:xfrm>
              <a:off x="6123513" y="1382800"/>
              <a:ext cx="1662050" cy="1493100"/>
            </a:xfrm>
            <a:custGeom>
              <a:avLst/>
              <a:gdLst/>
              <a:ahLst/>
              <a:cxnLst/>
              <a:rect l="l" t="t" r="r" b="b"/>
              <a:pathLst>
                <a:path w="66482" h="59724" extrusionOk="0">
                  <a:moveTo>
                    <a:pt x="28959" y="1"/>
                  </a:moveTo>
                  <a:cubicBezTo>
                    <a:pt x="24639" y="1"/>
                    <a:pt x="20402" y="718"/>
                    <a:pt x="16679" y="2175"/>
                  </a:cubicBezTo>
                  <a:cubicBezTo>
                    <a:pt x="12243" y="3909"/>
                    <a:pt x="8340" y="6978"/>
                    <a:pt x="5538" y="11615"/>
                  </a:cubicBezTo>
                  <a:cubicBezTo>
                    <a:pt x="634" y="19721"/>
                    <a:pt x="901" y="30395"/>
                    <a:pt x="5238" y="38801"/>
                  </a:cubicBezTo>
                  <a:cubicBezTo>
                    <a:pt x="6805" y="41770"/>
                    <a:pt x="8874" y="44472"/>
                    <a:pt x="11309" y="46807"/>
                  </a:cubicBezTo>
                  <a:cubicBezTo>
                    <a:pt x="10708" y="48408"/>
                    <a:pt x="9841" y="49942"/>
                    <a:pt x="8807" y="51310"/>
                  </a:cubicBezTo>
                  <a:cubicBezTo>
                    <a:pt x="6405" y="54479"/>
                    <a:pt x="3169" y="56914"/>
                    <a:pt x="1" y="59316"/>
                  </a:cubicBezTo>
                  <a:cubicBezTo>
                    <a:pt x="1467" y="59591"/>
                    <a:pt x="2951" y="59724"/>
                    <a:pt x="4434" y="59724"/>
                  </a:cubicBezTo>
                  <a:cubicBezTo>
                    <a:pt x="10674" y="59724"/>
                    <a:pt x="16892" y="57373"/>
                    <a:pt x="21716" y="53411"/>
                  </a:cubicBezTo>
                  <a:cubicBezTo>
                    <a:pt x="25112" y="54704"/>
                    <a:pt x="28702" y="55438"/>
                    <a:pt x="32308" y="55438"/>
                  </a:cubicBezTo>
                  <a:cubicBezTo>
                    <a:pt x="33447" y="55438"/>
                    <a:pt x="34589" y="55365"/>
                    <a:pt x="35726" y="55213"/>
                  </a:cubicBezTo>
                  <a:cubicBezTo>
                    <a:pt x="55340" y="52711"/>
                    <a:pt x="66481" y="29294"/>
                    <a:pt x="55974" y="12682"/>
                  </a:cubicBezTo>
                  <a:cubicBezTo>
                    <a:pt x="50710" y="4336"/>
                    <a:pt x="39580" y="1"/>
                    <a:pt x="28959" y="1"/>
                  </a:cubicBez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83;p23">
              <a:extLst>
                <a:ext uri="{FF2B5EF4-FFF2-40B4-BE49-F238E27FC236}">
                  <a16:creationId xmlns:a16="http://schemas.microsoft.com/office/drawing/2014/main" id="{34A3FB3C-7238-504B-818C-4B0B2E0C77B6}"/>
                </a:ext>
              </a:extLst>
            </p:cNvPr>
            <p:cNvSpPr/>
            <p:nvPr/>
          </p:nvSpPr>
          <p:spPr>
            <a:xfrm>
              <a:off x="6123513" y="1963375"/>
              <a:ext cx="1417700" cy="912525"/>
            </a:xfrm>
            <a:custGeom>
              <a:avLst/>
              <a:gdLst/>
              <a:ahLst/>
              <a:cxnLst/>
              <a:rect l="l" t="t" r="r" b="b"/>
              <a:pathLst>
                <a:path w="56708" h="36501" extrusionOk="0">
                  <a:moveTo>
                    <a:pt x="2002" y="0"/>
                  </a:moveTo>
                  <a:cubicBezTo>
                    <a:pt x="1635" y="5337"/>
                    <a:pt x="2803" y="10808"/>
                    <a:pt x="5238" y="15578"/>
                  </a:cubicBezTo>
                  <a:cubicBezTo>
                    <a:pt x="6805" y="18580"/>
                    <a:pt x="8874" y="21282"/>
                    <a:pt x="11309" y="23584"/>
                  </a:cubicBezTo>
                  <a:cubicBezTo>
                    <a:pt x="10708" y="25185"/>
                    <a:pt x="9841" y="26719"/>
                    <a:pt x="8807" y="28087"/>
                  </a:cubicBezTo>
                  <a:cubicBezTo>
                    <a:pt x="6405" y="31289"/>
                    <a:pt x="3169" y="33724"/>
                    <a:pt x="1" y="36093"/>
                  </a:cubicBezTo>
                  <a:cubicBezTo>
                    <a:pt x="1467" y="36368"/>
                    <a:pt x="2951" y="36501"/>
                    <a:pt x="4434" y="36501"/>
                  </a:cubicBezTo>
                  <a:cubicBezTo>
                    <a:pt x="10674" y="36501"/>
                    <a:pt x="16892" y="34150"/>
                    <a:pt x="21716" y="30188"/>
                  </a:cubicBezTo>
                  <a:cubicBezTo>
                    <a:pt x="25129" y="31513"/>
                    <a:pt x="28736" y="32234"/>
                    <a:pt x="32359" y="32234"/>
                  </a:cubicBezTo>
                  <a:cubicBezTo>
                    <a:pt x="33482" y="32234"/>
                    <a:pt x="34606" y="32165"/>
                    <a:pt x="35726" y="32023"/>
                  </a:cubicBezTo>
                  <a:cubicBezTo>
                    <a:pt x="45166" y="30789"/>
                    <a:pt x="52638" y="24718"/>
                    <a:pt x="56708" y="16912"/>
                  </a:cubicBezTo>
                  <a:lnTo>
                    <a:pt x="56708" y="16912"/>
                  </a:lnTo>
                  <a:cubicBezTo>
                    <a:pt x="50570" y="19514"/>
                    <a:pt x="43765" y="20215"/>
                    <a:pt x="37127" y="20515"/>
                  </a:cubicBezTo>
                  <a:cubicBezTo>
                    <a:pt x="35956" y="20568"/>
                    <a:pt x="34778" y="20610"/>
                    <a:pt x="33603" y="20610"/>
                  </a:cubicBezTo>
                  <a:cubicBezTo>
                    <a:pt x="31063" y="20610"/>
                    <a:pt x="28537" y="20411"/>
                    <a:pt x="26119" y="19681"/>
                  </a:cubicBezTo>
                  <a:cubicBezTo>
                    <a:pt x="23317" y="18847"/>
                    <a:pt x="20749" y="17346"/>
                    <a:pt x="18280" y="15812"/>
                  </a:cubicBezTo>
                  <a:cubicBezTo>
                    <a:pt x="15211" y="13910"/>
                    <a:pt x="12176" y="11909"/>
                    <a:pt x="9507" y="9474"/>
                  </a:cubicBezTo>
                  <a:cubicBezTo>
                    <a:pt x="6505" y="6772"/>
                    <a:pt x="3970" y="3536"/>
                    <a:pt x="2002" y="0"/>
                  </a:cubicBezTo>
                  <a:close/>
                </a:path>
              </a:pathLst>
            </a:custGeom>
            <a:solidFill>
              <a:srgbClr val="00000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84;p23">
              <a:extLst>
                <a:ext uri="{FF2B5EF4-FFF2-40B4-BE49-F238E27FC236}">
                  <a16:creationId xmlns:a16="http://schemas.microsoft.com/office/drawing/2014/main" id="{E1DEC875-704D-B842-9410-BBAFBCA24419}"/>
                </a:ext>
              </a:extLst>
            </p:cNvPr>
            <p:cNvSpPr/>
            <p:nvPr/>
          </p:nvSpPr>
          <p:spPr>
            <a:xfrm>
              <a:off x="6111838" y="1372100"/>
              <a:ext cx="1556125" cy="1514450"/>
            </a:xfrm>
            <a:custGeom>
              <a:avLst/>
              <a:gdLst/>
              <a:ahLst/>
              <a:cxnLst/>
              <a:rect l="l" t="t" r="r" b="b"/>
              <a:pathLst>
                <a:path w="62245" h="60578" extrusionOk="0">
                  <a:moveTo>
                    <a:pt x="29422" y="835"/>
                  </a:moveTo>
                  <a:cubicBezTo>
                    <a:pt x="40830" y="835"/>
                    <a:pt x="51304" y="5738"/>
                    <a:pt x="56107" y="13344"/>
                  </a:cubicBezTo>
                  <a:cubicBezTo>
                    <a:pt x="60911" y="20949"/>
                    <a:pt x="61378" y="30690"/>
                    <a:pt x="57308" y="39362"/>
                  </a:cubicBezTo>
                  <a:cubicBezTo>
                    <a:pt x="53172" y="48135"/>
                    <a:pt x="45266" y="54073"/>
                    <a:pt x="36160" y="55240"/>
                  </a:cubicBezTo>
                  <a:cubicBezTo>
                    <a:pt x="35059" y="55374"/>
                    <a:pt x="33925" y="55441"/>
                    <a:pt x="32824" y="55441"/>
                  </a:cubicBezTo>
                  <a:cubicBezTo>
                    <a:pt x="29288" y="55441"/>
                    <a:pt x="25786" y="54773"/>
                    <a:pt x="22350" y="53439"/>
                  </a:cubicBezTo>
                  <a:cubicBezTo>
                    <a:pt x="22303" y="53416"/>
                    <a:pt x="22251" y="53404"/>
                    <a:pt x="22200" y="53404"/>
                  </a:cubicBezTo>
                  <a:cubicBezTo>
                    <a:pt x="22107" y="53404"/>
                    <a:pt x="22014" y="53441"/>
                    <a:pt x="21950" y="53506"/>
                  </a:cubicBezTo>
                  <a:cubicBezTo>
                    <a:pt x="17113" y="57475"/>
                    <a:pt x="10908" y="59744"/>
                    <a:pt x="4904" y="59744"/>
                  </a:cubicBezTo>
                  <a:cubicBezTo>
                    <a:pt x="3737" y="59744"/>
                    <a:pt x="2602" y="59644"/>
                    <a:pt x="1502" y="59510"/>
                  </a:cubicBezTo>
                  <a:cubicBezTo>
                    <a:pt x="4404" y="57309"/>
                    <a:pt x="7372" y="54974"/>
                    <a:pt x="9641" y="52005"/>
                  </a:cubicBezTo>
                  <a:cubicBezTo>
                    <a:pt x="10742" y="50537"/>
                    <a:pt x="11575" y="48969"/>
                    <a:pt x="12176" y="47368"/>
                  </a:cubicBezTo>
                  <a:cubicBezTo>
                    <a:pt x="12243" y="47201"/>
                    <a:pt x="12209" y="47035"/>
                    <a:pt x="12076" y="46935"/>
                  </a:cubicBezTo>
                  <a:cubicBezTo>
                    <a:pt x="9607" y="44566"/>
                    <a:pt x="7606" y="41931"/>
                    <a:pt x="6105" y="39029"/>
                  </a:cubicBezTo>
                  <a:cubicBezTo>
                    <a:pt x="1635" y="30423"/>
                    <a:pt x="1735" y="19915"/>
                    <a:pt x="6372" y="12243"/>
                  </a:cubicBezTo>
                  <a:cubicBezTo>
                    <a:pt x="8974" y="7907"/>
                    <a:pt x="12676" y="4804"/>
                    <a:pt x="17280" y="3003"/>
                  </a:cubicBezTo>
                  <a:cubicBezTo>
                    <a:pt x="20882" y="1602"/>
                    <a:pt x="25085" y="835"/>
                    <a:pt x="29422" y="835"/>
                  </a:cubicBezTo>
                  <a:close/>
                  <a:moveTo>
                    <a:pt x="29422" y="1"/>
                  </a:moveTo>
                  <a:cubicBezTo>
                    <a:pt x="24985" y="1"/>
                    <a:pt x="20682" y="768"/>
                    <a:pt x="16979" y="2203"/>
                  </a:cubicBezTo>
                  <a:cubicBezTo>
                    <a:pt x="12176" y="4104"/>
                    <a:pt x="8373" y="7306"/>
                    <a:pt x="5638" y="11809"/>
                  </a:cubicBezTo>
                  <a:cubicBezTo>
                    <a:pt x="868" y="19715"/>
                    <a:pt x="768" y="30556"/>
                    <a:pt x="5338" y="39396"/>
                  </a:cubicBezTo>
                  <a:cubicBezTo>
                    <a:pt x="6839" y="42298"/>
                    <a:pt x="8840" y="44966"/>
                    <a:pt x="11309" y="47335"/>
                  </a:cubicBezTo>
                  <a:cubicBezTo>
                    <a:pt x="10742" y="48769"/>
                    <a:pt x="9941" y="50170"/>
                    <a:pt x="8940" y="51471"/>
                  </a:cubicBezTo>
                  <a:cubicBezTo>
                    <a:pt x="6572" y="54640"/>
                    <a:pt x="3336" y="57075"/>
                    <a:pt x="201" y="59410"/>
                  </a:cubicBezTo>
                  <a:cubicBezTo>
                    <a:pt x="67" y="59510"/>
                    <a:pt x="1" y="59677"/>
                    <a:pt x="67" y="59844"/>
                  </a:cubicBezTo>
                  <a:cubicBezTo>
                    <a:pt x="101" y="60011"/>
                    <a:pt x="234" y="60111"/>
                    <a:pt x="367" y="60144"/>
                  </a:cubicBezTo>
                  <a:cubicBezTo>
                    <a:pt x="1869" y="60444"/>
                    <a:pt x="3370" y="60578"/>
                    <a:pt x="4904" y="60578"/>
                  </a:cubicBezTo>
                  <a:cubicBezTo>
                    <a:pt x="11042" y="60578"/>
                    <a:pt x="17346" y="58276"/>
                    <a:pt x="22283" y="54306"/>
                  </a:cubicBezTo>
                  <a:cubicBezTo>
                    <a:pt x="25719" y="55607"/>
                    <a:pt x="29255" y="56275"/>
                    <a:pt x="32791" y="56275"/>
                  </a:cubicBezTo>
                  <a:cubicBezTo>
                    <a:pt x="33958" y="56275"/>
                    <a:pt x="35126" y="56208"/>
                    <a:pt x="36260" y="56074"/>
                  </a:cubicBezTo>
                  <a:cubicBezTo>
                    <a:pt x="45666" y="54874"/>
                    <a:pt x="53806" y="48736"/>
                    <a:pt x="58042" y="39729"/>
                  </a:cubicBezTo>
                  <a:cubicBezTo>
                    <a:pt x="62245" y="30790"/>
                    <a:pt x="61778" y="20749"/>
                    <a:pt x="56774" y="12877"/>
                  </a:cubicBezTo>
                  <a:cubicBezTo>
                    <a:pt x="51838" y="5071"/>
                    <a:pt x="41097" y="1"/>
                    <a:pt x="294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85;p23">
              <a:extLst>
                <a:ext uri="{FF2B5EF4-FFF2-40B4-BE49-F238E27FC236}">
                  <a16:creationId xmlns:a16="http://schemas.microsoft.com/office/drawing/2014/main" id="{BD798BBE-AE82-3141-BCB2-2D0E68F47886}"/>
                </a:ext>
              </a:extLst>
            </p:cNvPr>
            <p:cNvSpPr/>
            <p:nvPr/>
          </p:nvSpPr>
          <p:spPr>
            <a:xfrm>
              <a:off x="6812338" y="1451750"/>
              <a:ext cx="533600" cy="199425"/>
            </a:xfrm>
            <a:custGeom>
              <a:avLst/>
              <a:gdLst/>
              <a:ahLst/>
              <a:cxnLst/>
              <a:rect l="l" t="t" r="r" b="b"/>
              <a:pathLst>
                <a:path w="21344" h="7977" extrusionOk="0">
                  <a:moveTo>
                    <a:pt x="3313" y="1"/>
                  </a:moveTo>
                  <a:cubicBezTo>
                    <a:pt x="2303" y="1"/>
                    <a:pt x="1320" y="123"/>
                    <a:pt x="401" y="418"/>
                  </a:cubicBezTo>
                  <a:cubicBezTo>
                    <a:pt x="34" y="551"/>
                    <a:pt x="1" y="1118"/>
                    <a:pt x="401" y="1218"/>
                  </a:cubicBezTo>
                  <a:cubicBezTo>
                    <a:pt x="2002" y="1618"/>
                    <a:pt x="3670" y="1685"/>
                    <a:pt x="5271" y="1985"/>
                  </a:cubicBezTo>
                  <a:cubicBezTo>
                    <a:pt x="6972" y="2286"/>
                    <a:pt x="8607" y="2853"/>
                    <a:pt x="10241" y="3453"/>
                  </a:cubicBezTo>
                  <a:cubicBezTo>
                    <a:pt x="13443" y="4554"/>
                    <a:pt x="17179" y="5688"/>
                    <a:pt x="19881" y="7789"/>
                  </a:cubicBezTo>
                  <a:cubicBezTo>
                    <a:pt x="20043" y="7920"/>
                    <a:pt x="20216" y="7977"/>
                    <a:pt x="20378" y="7977"/>
                  </a:cubicBezTo>
                  <a:cubicBezTo>
                    <a:pt x="20918" y="7977"/>
                    <a:pt x="21344" y="7353"/>
                    <a:pt x="20882" y="6789"/>
                  </a:cubicBezTo>
                  <a:cubicBezTo>
                    <a:pt x="18414" y="3953"/>
                    <a:pt x="14945" y="2919"/>
                    <a:pt x="11475" y="1752"/>
                  </a:cubicBezTo>
                  <a:cubicBezTo>
                    <a:pt x="9056" y="921"/>
                    <a:pt x="6082" y="1"/>
                    <a:pt x="3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86;p23">
              <a:extLst>
                <a:ext uri="{FF2B5EF4-FFF2-40B4-BE49-F238E27FC236}">
                  <a16:creationId xmlns:a16="http://schemas.microsoft.com/office/drawing/2014/main" id="{2DB23A12-C2AA-D74C-8A7E-108EE937EEA9}"/>
                </a:ext>
              </a:extLst>
            </p:cNvPr>
            <p:cNvSpPr/>
            <p:nvPr/>
          </p:nvSpPr>
          <p:spPr>
            <a:xfrm>
              <a:off x="7383163" y="1678925"/>
              <a:ext cx="156500" cy="175550"/>
            </a:xfrm>
            <a:custGeom>
              <a:avLst/>
              <a:gdLst/>
              <a:ahLst/>
              <a:cxnLst/>
              <a:rect l="l" t="t" r="r" b="b"/>
              <a:pathLst>
                <a:path w="6260" h="7022" extrusionOk="0">
                  <a:moveTo>
                    <a:pt x="783" y="1"/>
                  </a:moveTo>
                  <a:cubicBezTo>
                    <a:pt x="337" y="1"/>
                    <a:pt x="1" y="654"/>
                    <a:pt x="384" y="1037"/>
                  </a:cubicBezTo>
                  <a:cubicBezTo>
                    <a:pt x="1218" y="1938"/>
                    <a:pt x="2019" y="2872"/>
                    <a:pt x="2719" y="3906"/>
                  </a:cubicBezTo>
                  <a:cubicBezTo>
                    <a:pt x="3453" y="4907"/>
                    <a:pt x="4020" y="6074"/>
                    <a:pt x="5021" y="6842"/>
                  </a:cubicBezTo>
                  <a:cubicBezTo>
                    <a:pt x="5183" y="6966"/>
                    <a:pt x="5356" y="7022"/>
                    <a:pt x="5519" y="7022"/>
                  </a:cubicBezTo>
                  <a:cubicBezTo>
                    <a:pt x="5923" y="7022"/>
                    <a:pt x="6260" y="6674"/>
                    <a:pt x="6188" y="6174"/>
                  </a:cubicBezTo>
                  <a:cubicBezTo>
                    <a:pt x="5755" y="3639"/>
                    <a:pt x="2986" y="1571"/>
                    <a:pt x="1085" y="103"/>
                  </a:cubicBezTo>
                  <a:cubicBezTo>
                    <a:pt x="983" y="32"/>
                    <a:pt x="881" y="1"/>
                    <a:pt x="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87;p23">
              <a:extLst>
                <a:ext uri="{FF2B5EF4-FFF2-40B4-BE49-F238E27FC236}">
                  <a16:creationId xmlns:a16="http://schemas.microsoft.com/office/drawing/2014/main" id="{54C40DB2-DB52-364D-A6DF-D680145D2031}"/>
                </a:ext>
              </a:extLst>
            </p:cNvPr>
            <p:cNvSpPr/>
            <p:nvPr/>
          </p:nvSpPr>
          <p:spPr>
            <a:xfrm>
              <a:off x="6626363" y="1633950"/>
              <a:ext cx="522075" cy="919425"/>
            </a:xfrm>
            <a:custGeom>
              <a:avLst/>
              <a:gdLst/>
              <a:ahLst/>
              <a:cxnLst/>
              <a:rect l="l" t="t" r="r" b="b"/>
              <a:pathLst>
                <a:path w="20883" h="36777" extrusionOk="0">
                  <a:moveTo>
                    <a:pt x="18922" y="1"/>
                  </a:moveTo>
                  <a:cubicBezTo>
                    <a:pt x="18920" y="1"/>
                    <a:pt x="18917" y="1"/>
                    <a:pt x="18914" y="1"/>
                  </a:cubicBezTo>
                  <a:cubicBezTo>
                    <a:pt x="13577" y="268"/>
                    <a:pt x="4404" y="535"/>
                    <a:pt x="4371" y="5472"/>
                  </a:cubicBezTo>
                  <a:cubicBezTo>
                    <a:pt x="4337" y="6673"/>
                    <a:pt x="4337" y="9108"/>
                    <a:pt x="4371" y="12110"/>
                  </a:cubicBezTo>
                  <a:cubicBezTo>
                    <a:pt x="2336" y="12343"/>
                    <a:pt x="902" y="12577"/>
                    <a:pt x="601" y="12877"/>
                  </a:cubicBezTo>
                  <a:cubicBezTo>
                    <a:pt x="1" y="13444"/>
                    <a:pt x="835" y="17647"/>
                    <a:pt x="868" y="18214"/>
                  </a:cubicBezTo>
                  <a:cubicBezTo>
                    <a:pt x="868" y="18343"/>
                    <a:pt x="1750" y="18393"/>
                    <a:pt x="3126" y="18393"/>
                  </a:cubicBezTo>
                  <a:cubicBezTo>
                    <a:pt x="3525" y="18393"/>
                    <a:pt x="3965" y="18388"/>
                    <a:pt x="4437" y="18381"/>
                  </a:cubicBezTo>
                  <a:cubicBezTo>
                    <a:pt x="4537" y="26987"/>
                    <a:pt x="4871" y="36461"/>
                    <a:pt x="5672" y="36627"/>
                  </a:cubicBezTo>
                  <a:cubicBezTo>
                    <a:pt x="6074" y="36710"/>
                    <a:pt x="7154" y="36776"/>
                    <a:pt x="8384" y="36776"/>
                  </a:cubicBezTo>
                  <a:cubicBezTo>
                    <a:pt x="10617" y="36776"/>
                    <a:pt x="13346" y="36558"/>
                    <a:pt x="13410" y="35827"/>
                  </a:cubicBezTo>
                  <a:cubicBezTo>
                    <a:pt x="13444" y="35160"/>
                    <a:pt x="12910" y="25853"/>
                    <a:pt x="12643" y="18047"/>
                  </a:cubicBezTo>
                  <a:cubicBezTo>
                    <a:pt x="15612" y="17847"/>
                    <a:pt x="18114" y="17647"/>
                    <a:pt x="18614" y="17547"/>
                  </a:cubicBezTo>
                  <a:cubicBezTo>
                    <a:pt x="20015" y="17180"/>
                    <a:pt x="20882" y="11776"/>
                    <a:pt x="20582" y="11376"/>
                  </a:cubicBezTo>
                  <a:cubicBezTo>
                    <a:pt x="20528" y="11295"/>
                    <a:pt x="19880" y="11257"/>
                    <a:pt x="18849" y="11257"/>
                  </a:cubicBezTo>
                  <a:cubicBezTo>
                    <a:pt x="17339" y="11257"/>
                    <a:pt x="15007" y="11337"/>
                    <a:pt x="12510" y="11476"/>
                  </a:cubicBezTo>
                  <a:cubicBezTo>
                    <a:pt x="12510" y="9241"/>
                    <a:pt x="12577" y="7673"/>
                    <a:pt x="12777" y="7340"/>
                  </a:cubicBezTo>
                  <a:cubicBezTo>
                    <a:pt x="13711" y="5905"/>
                    <a:pt x="18381" y="6539"/>
                    <a:pt x="19481" y="6039"/>
                  </a:cubicBezTo>
                  <a:cubicBezTo>
                    <a:pt x="20612" y="5573"/>
                    <a:pt x="19787" y="1"/>
                    <a:pt x="18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588;p23">
            <a:extLst>
              <a:ext uri="{FF2B5EF4-FFF2-40B4-BE49-F238E27FC236}">
                <a16:creationId xmlns:a16="http://schemas.microsoft.com/office/drawing/2014/main" id="{56729E28-FC3F-D24B-AC0C-2F6BECC83655}"/>
              </a:ext>
            </a:extLst>
          </p:cNvPr>
          <p:cNvGrpSpPr/>
          <p:nvPr/>
        </p:nvGrpSpPr>
        <p:grpSpPr>
          <a:xfrm>
            <a:off x="3190212" y="1673453"/>
            <a:ext cx="569131" cy="580187"/>
            <a:chOff x="1315088" y="1325400"/>
            <a:chExt cx="1546950" cy="1577000"/>
          </a:xfrm>
        </p:grpSpPr>
        <p:sp>
          <p:nvSpPr>
            <p:cNvPr id="165" name="Google Shape;589;p23">
              <a:extLst>
                <a:ext uri="{FF2B5EF4-FFF2-40B4-BE49-F238E27FC236}">
                  <a16:creationId xmlns:a16="http://schemas.microsoft.com/office/drawing/2014/main" id="{26C557DF-0B14-1140-8FB2-3C4494730DA4}"/>
                </a:ext>
              </a:extLst>
            </p:cNvPr>
            <p:cNvSpPr/>
            <p:nvPr/>
          </p:nvSpPr>
          <p:spPr>
            <a:xfrm>
              <a:off x="1336763" y="1346250"/>
              <a:ext cx="1503600" cy="1529450"/>
            </a:xfrm>
            <a:custGeom>
              <a:avLst/>
              <a:gdLst/>
              <a:ahLst/>
              <a:cxnLst/>
              <a:rect l="l" t="t" r="r" b="b"/>
              <a:pathLst>
                <a:path w="60144" h="61178" extrusionOk="0">
                  <a:moveTo>
                    <a:pt x="27787" y="1"/>
                  </a:moveTo>
                  <a:cubicBezTo>
                    <a:pt x="23451" y="1"/>
                    <a:pt x="19248" y="768"/>
                    <a:pt x="15645" y="2169"/>
                  </a:cubicBezTo>
                  <a:cubicBezTo>
                    <a:pt x="11042" y="3970"/>
                    <a:pt x="7339" y="7073"/>
                    <a:pt x="4737" y="11409"/>
                  </a:cubicBezTo>
                  <a:cubicBezTo>
                    <a:pt x="101" y="19081"/>
                    <a:pt x="0" y="29589"/>
                    <a:pt x="4470" y="38195"/>
                  </a:cubicBezTo>
                  <a:cubicBezTo>
                    <a:pt x="9541" y="48002"/>
                    <a:pt x="20282" y="54607"/>
                    <a:pt x="31156" y="54607"/>
                  </a:cubicBezTo>
                  <a:cubicBezTo>
                    <a:pt x="32290" y="54607"/>
                    <a:pt x="33424" y="54540"/>
                    <a:pt x="34525" y="54406"/>
                  </a:cubicBezTo>
                  <a:cubicBezTo>
                    <a:pt x="36793" y="54106"/>
                    <a:pt x="39028" y="53506"/>
                    <a:pt x="41130" y="52639"/>
                  </a:cubicBezTo>
                  <a:cubicBezTo>
                    <a:pt x="41163" y="52639"/>
                    <a:pt x="41230" y="52605"/>
                    <a:pt x="41297" y="52605"/>
                  </a:cubicBezTo>
                  <a:cubicBezTo>
                    <a:pt x="41397" y="52605"/>
                    <a:pt x="41530" y="52672"/>
                    <a:pt x="41597" y="52772"/>
                  </a:cubicBezTo>
                  <a:cubicBezTo>
                    <a:pt x="43098" y="54540"/>
                    <a:pt x="45066" y="56108"/>
                    <a:pt x="47301" y="57309"/>
                  </a:cubicBezTo>
                  <a:cubicBezTo>
                    <a:pt x="50803" y="59210"/>
                    <a:pt x="54573" y="60177"/>
                    <a:pt x="59076" y="61178"/>
                  </a:cubicBezTo>
                  <a:cubicBezTo>
                    <a:pt x="55607" y="55807"/>
                    <a:pt x="53572" y="49503"/>
                    <a:pt x="53205" y="42965"/>
                  </a:cubicBezTo>
                  <a:cubicBezTo>
                    <a:pt x="53205" y="42865"/>
                    <a:pt x="53238" y="42765"/>
                    <a:pt x="53272" y="42698"/>
                  </a:cubicBezTo>
                  <a:cubicBezTo>
                    <a:pt x="59710" y="33358"/>
                    <a:pt x="60143" y="21483"/>
                    <a:pt x="54473" y="12476"/>
                  </a:cubicBezTo>
                  <a:cubicBezTo>
                    <a:pt x="49669" y="4904"/>
                    <a:pt x="39195" y="1"/>
                    <a:pt x="27787" y="1"/>
                  </a:cubicBez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90;p23">
              <a:extLst>
                <a:ext uri="{FF2B5EF4-FFF2-40B4-BE49-F238E27FC236}">
                  <a16:creationId xmlns:a16="http://schemas.microsoft.com/office/drawing/2014/main" id="{650188EF-411D-8242-ADD5-10CFB683FC0C}"/>
                </a:ext>
              </a:extLst>
            </p:cNvPr>
            <p:cNvSpPr/>
            <p:nvPr/>
          </p:nvSpPr>
          <p:spPr>
            <a:xfrm>
              <a:off x="1315088" y="1325400"/>
              <a:ext cx="1546950" cy="1577000"/>
            </a:xfrm>
            <a:custGeom>
              <a:avLst/>
              <a:gdLst/>
              <a:ahLst/>
              <a:cxnLst/>
              <a:rect l="l" t="t" r="r" b="b"/>
              <a:pathLst>
                <a:path w="61878" h="63080" extrusionOk="0">
                  <a:moveTo>
                    <a:pt x="28687" y="835"/>
                  </a:moveTo>
                  <a:cubicBezTo>
                    <a:pt x="40062" y="835"/>
                    <a:pt x="50536" y="5738"/>
                    <a:pt x="55340" y="13310"/>
                  </a:cubicBezTo>
                  <a:cubicBezTo>
                    <a:pt x="61044" y="22317"/>
                    <a:pt x="60577" y="34192"/>
                    <a:pt x="54139" y="43532"/>
                  </a:cubicBezTo>
                  <a:cubicBezTo>
                    <a:pt x="54105" y="43599"/>
                    <a:pt x="54072" y="43699"/>
                    <a:pt x="54072" y="43799"/>
                  </a:cubicBezTo>
                  <a:cubicBezTo>
                    <a:pt x="54439" y="50337"/>
                    <a:pt x="56474" y="56641"/>
                    <a:pt x="59943" y="62012"/>
                  </a:cubicBezTo>
                  <a:cubicBezTo>
                    <a:pt x="55473" y="61011"/>
                    <a:pt x="51704" y="60044"/>
                    <a:pt x="48168" y="58143"/>
                  </a:cubicBezTo>
                  <a:cubicBezTo>
                    <a:pt x="45933" y="56942"/>
                    <a:pt x="43965" y="55374"/>
                    <a:pt x="42464" y="53606"/>
                  </a:cubicBezTo>
                  <a:cubicBezTo>
                    <a:pt x="42397" y="53506"/>
                    <a:pt x="42264" y="53439"/>
                    <a:pt x="42164" y="53439"/>
                  </a:cubicBezTo>
                  <a:cubicBezTo>
                    <a:pt x="42097" y="53439"/>
                    <a:pt x="42030" y="53439"/>
                    <a:pt x="41997" y="53473"/>
                  </a:cubicBezTo>
                  <a:cubicBezTo>
                    <a:pt x="39895" y="54340"/>
                    <a:pt x="37660" y="54940"/>
                    <a:pt x="35392" y="55240"/>
                  </a:cubicBezTo>
                  <a:cubicBezTo>
                    <a:pt x="34291" y="55374"/>
                    <a:pt x="33157" y="55441"/>
                    <a:pt x="32023" y="55441"/>
                  </a:cubicBezTo>
                  <a:cubicBezTo>
                    <a:pt x="21149" y="55441"/>
                    <a:pt x="10408" y="48836"/>
                    <a:pt x="5337" y="39029"/>
                  </a:cubicBezTo>
                  <a:cubicBezTo>
                    <a:pt x="867" y="30423"/>
                    <a:pt x="1001" y="19915"/>
                    <a:pt x="5604" y="12243"/>
                  </a:cubicBezTo>
                  <a:cubicBezTo>
                    <a:pt x="8239" y="7907"/>
                    <a:pt x="11909" y="4804"/>
                    <a:pt x="16545" y="3003"/>
                  </a:cubicBezTo>
                  <a:cubicBezTo>
                    <a:pt x="20115" y="1602"/>
                    <a:pt x="24318" y="835"/>
                    <a:pt x="28687" y="835"/>
                  </a:cubicBezTo>
                  <a:close/>
                  <a:moveTo>
                    <a:pt x="28654" y="1"/>
                  </a:moveTo>
                  <a:cubicBezTo>
                    <a:pt x="24217" y="1"/>
                    <a:pt x="19914" y="768"/>
                    <a:pt x="16212" y="2203"/>
                  </a:cubicBezTo>
                  <a:cubicBezTo>
                    <a:pt x="11408" y="4104"/>
                    <a:pt x="7606" y="7306"/>
                    <a:pt x="4904" y="11809"/>
                  </a:cubicBezTo>
                  <a:cubicBezTo>
                    <a:pt x="134" y="19715"/>
                    <a:pt x="0" y="30556"/>
                    <a:pt x="4603" y="39396"/>
                  </a:cubicBezTo>
                  <a:cubicBezTo>
                    <a:pt x="9807" y="49503"/>
                    <a:pt x="20848" y="56275"/>
                    <a:pt x="32023" y="56275"/>
                  </a:cubicBezTo>
                  <a:cubicBezTo>
                    <a:pt x="33191" y="56275"/>
                    <a:pt x="34358" y="56208"/>
                    <a:pt x="35492" y="56074"/>
                  </a:cubicBezTo>
                  <a:cubicBezTo>
                    <a:pt x="37760" y="55774"/>
                    <a:pt x="39929" y="55207"/>
                    <a:pt x="42030" y="54373"/>
                  </a:cubicBezTo>
                  <a:cubicBezTo>
                    <a:pt x="43565" y="56141"/>
                    <a:pt x="45566" y="57676"/>
                    <a:pt x="47801" y="58876"/>
                  </a:cubicBezTo>
                  <a:cubicBezTo>
                    <a:pt x="51670" y="60978"/>
                    <a:pt x="55773" y="61979"/>
                    <a:pt x="60777" y="63046"/>
                  </a:cubicBezTo>
                  <a:cubicBezTo>
                    <a:pt x="60810" y="63079"/>
                    <a:pt x="60844" y="63079"/>
                    <a:pt x="60877" y="63079"/>
                  </a:cubicBezTo>
                  <a:cubicBezTo>
                    <a:pt x="61010" y="63079"/>
                    <a:pt x="61144" y="63013"/>
                    <a:pt x="61211" y="62879"/>
                  </a:cubicBezTo>
                  <a:cubicBezTo>
                    <a:pt x="61311" y="62746"/>
                    <a:pt x="61311" y="62546"/>
                    <a:pt x="61211" y="62412"/>
                  </a:cubicBezTo>
                  <a:cubicBezTo>
                    <a:pt x="57475" y="57008"/>
                    <a:pt x="55306" y="50604"/>
                    <a:pt x="54906" y="43866"/>
                  </a:cubicBezTo>
                  <a:cubicBezTo>
                    <a:pt x="61444" y="34292"/>
                    <a:pt x="61878" y="22117"/>
                    <a:pt x="56040" y="12877"/>
                  </a:cubicBezTo>
                  <a:cubicBezTo>
                    <a:pt x="51103" y="5071"/>
                    <a:pt x="40362" y="1"/>
                    <a:pt x="286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91;p23">
              <a:extLst>
                <a:ext uri="{FF2B5EF4-FFF2-40B4-BE49-F238E27FC236}">
                  <a16:creationId xmlns:a16="http://schemas.microsoft.com/office/drawing/2014/main" id="{35FE138A-9B64-AC41-A819-F516AE1754A4}"/>
                </a:ext>
              </a:extLst>
            </p:cNvPr>
            <p:cNvSpPr/>
            <p:nvPr/>
          </p:nvSpPr>
          <p:spPr>
            <a:xfrm>
              <a:off x="1367613" y="1933350"/>
              <a:ext cx="1446050" cy="942350"/>
            </a:xfrm>
            <a:custGeom>
              <a:avLst/>
              <a:gdLst/>
              <a:ahLst/>
              <a:cxnLst/>
              <a:rect l="l" t="t" r="r" b="b"/>
              <a:pathLst>
                <a:path w="57842" h="37694" extrusionOk="0">
                  <a:moveTo>
                    <a:pt x="57041" y="0"/>
                  </a:moveTo>
                  <a:cubicBezTo>
                    <a:pt x="53739" y="7039"/>
                    <a:pt x="48502" y="13110"/>
                    <a:pt x="41697" y="16846"/>
                  </a:cubicBezTo>
                  <a:cubicBezTo>
                    <a:pt x="37172" y="19323"/>
                    <a:pt x="31965" y="20589"/>
                    <a:pt x="26791" y="20589"/>
                  </a:cubicBezTo>
                  <a:cubicBezTo>
                    <a:pt x="19911" y="20589"/>
                    <a:pt x="13090" y="18351"/>
                    <a:pt x="8006" y="13744"/>
                  </a:cubicBezTo>
                  <a:cubicBezTo>
                    <a:pt x="4537" y="10608"/>
                    <a:pt x="2002" y="6638"/>
                    <a:pt x="1" y="2369"/>
                  </a:cubicBezTo>
                  <a:lnTo>
                    <a:pt x="1" y="2369"/>
                  </a:lnTo>
                  <a:cubicBezTo>
                    <a:pt x="134" y="6572"/>
                    <a:pt x="1235" y="10841"/>
                    <a:pt x="3236" y="14711"/>
                  </a:cubicBezTo>
                  <a:cubicBezTo>
                    <a:pt x="8307" y="24551"/>
                    <a:pt x="19048" y="31123"/>
                    <a:pt x="29922" y="31123"/>
                  </a:cubicBezTo>
                  <a:cubicBezTo>
                    <a:pt x="31056" y="31123"/>
                    <a:pt x="32190" y="31056"/>
                    <a:pt x="33291" y="30922"/>
                  </a:cubicBezTo>
                  <a:cubicBezTo>
                    <a:pt x="35559" y="30622"/>
                    <a:pt x="37794" y="30055"/>
                    <a:pt x="39896" y="29155"/>
                  </a:cubicBezTo>
                  <a:cubicBezTo>
                    <a:pt x="39929" y="29155"/>
                    <a:pt x="39996" y="29121"/>
                    <a:pt x="40063" y="29121"/>
                  </a:cubicBezTo>
                  <a:cubicBezTo>
                    <a:pt x="40163" y="29121"/>
                    <a:pt x="40296" y="29188"/>
                    <a:pt x="40363" y="29288"/>
                  </a:cubicBezTo>
                  <a:cubicBezTo>
                    <a:pt x="41864" y="31056"/>
                    <a:pt x="43832" y="32624"/>
                    <a:pt x="46067" y="33825"/>
                  </a:cubicBezTo>
                  <a:cubicBezTo>
                    <a:pt x="49569" y="35726"/>
                    <a:pt x="53339" y="36727"/>
                    <a:pt x="57842" y="37694"/>
                  </a:cubicBezTo>
                  <a:cubicBezTo>
                    <a:pt x="54373" y="32290"/>
                    <a:pt x="52338" y="26019"/>
                    <a:pt x="51971" y="19481"/>
                  </a:cubicBezTo>
                  <a:cubicBezTo>
                    <a:pt x="51971" y="19381"/>
                    <a:pt x="52004" y="19281"/>
                    <a:pt x="52038" y="19214"/>
                  </a:cubicBezTo>
                  <a:cubicBezTo>
                    <a:pt x="56074" y="13343"/>
                    <a:pt x="57742" y="6505"/>
                    <a:pt x="57041" y="0"/>
                  </a:cubicBezTo>
                  <a:close/>
                </a:path>
              </a:pathLst>
            </a:custGeom>
            <a:solidFill>
              <a:srgbClr val="00000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92;p23">
              <a:extLst>
                <a:ext uri="{FF2B5EF4-FFF2-40B4-BE49-F238E27FC236}">
                  <a16:creationId xmlns:a16="http://schemas.microsoft.com/office/drawing/2014/main" id="{ACBE8FF5-5E5A-6440-930C-932DA50D17CF}"/>
                </a:ext>
              </a:extLst>
            </p:cNvPr>
            <p:cNvSpPr/>
            <p:nvPr/>
          </p:nvSpPr>
          <p:spPr>
            <a:xfrm>
              <a:off x="1587863" y="1384400"/>
              <a:ext cx="661250" cy="170000"/>
            </a:xfrm>
            <a:custGeom>
              <a:avLst/>
              <a:gdLst/>
              <a:ahLst/>
              <a:cxnLst/>
              <a:rect l="l" t="t" r="r" b="b"/>
              <a:pathLst>
                <a:path w="26450" h="6800" extrusionOk="0">
                  <a:moveTo>
                    <a:pt x="19912" y="0"/>
                  </a:moveTo>
                  <a:cubicBezTo>
                    <a:pt x="17525" y="0"/>
                    <a:pt x="15073" y="403"/>
                    <a:pt x="12973" y="777"/>
                  </a:cubicBezTo>
                  <a:cubicBezTo>
                    <a:pt x="8737" y="1510"/>
                    <a:pt x="3666" y="3078"/>
                    <a:pt x="364" y="5980"/>
                  </a:cubicBezTo>
                  <a:cubicBezTo>
                    <a:pt x="1" y="6252"/>
                    <a:pt x="296" y="6799"/>
                    <a:pt x="703" y="6799"/>
                  </a:cubicBezTo>
                  <a:cubicBezTo>
                    <a:pt x="744" y="6799"/>
                    <a:pt x="787" y="6793"/>
                    <a:pt x="831" y="6781"/>
                  </a:cubicBezTo>
                  <a:cubicBezTo>
                    <a:pt x="2832" y="6180"/>
                    <a:pt x="4734" y="5246"/>
                    <a:pt x="6735" y="4613"/>
                  </a:cubicBezTo>
                  <a:cubicBezTo>
                    <a:pt x="8737" y="3979"/>
                    <a:pt x="10838" y="3545"/>
                    <a:pt x="12940" y="3212"/>
                  </a:cubicBezTo>
                  <a:cubicBezTo>
                    <a:pt x="14646" y="2953"/>
                    <a:pt x="16393" y="2855"/>
                    <a:pt x="18134" y="2855"/>
                  </a:cubicBezTo>
                  <a:cubicBezTo>
                    <a:pt x="18638" y="2855"/>
                    <a:pt x="19142" y="2863"/>
                    <a:pt x="19644" y="2878"/>
                  </a:cubicBezTo>
                  <a:cubicBezTo>
                    <a:pt x="21072" y="2902"/>
                    <a:pt x="22449" y="3095"/>
                    <a:pt x="23836" y="3095"/>
                  </a:cubicBezTo>
                  <a:cubicBezTo>
                    <a:pt x="24393" y="3095"/>
                    <a:pt x="24951" y="3064"/>
                    <a:pt x="25515" y="2978"/>
                  </a:cubicBezTo>
                  <a:cubicBezTo>
                    <a:pt x="26349" y="2845"/>
                    <a:pt x="26449" y="1577"/>
                    <a:pt x="25749" y="1210"/>
                  </a:cubicBezTo>
                  <a:cubicBezTo>
                    <a:pt x="24037" y="308"/>
                    <a:pt x="21999" y="0"/>
                    <a:pt x="19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93;p23">
              <a:extLst>
                <a:ext uri="{FF2B5EF4-FFF2-40B4-BE49-F238E27FC236}">
                  <a16:creationId xmlns:a16="http://schemas.microsoft.com/office/drawing/2014/main" id="{05095031-E081-6E4C-A6ED-378E95A85659}"/>
                </a:ext>
              </a:extLst>
            </p:cNvPr>
            <p:cNvSpPr/>
            <p:nvPr/>
          </p:nvSpPr>
          <p:spPr>
            <a:xfrm>
              <a:off x="2286013" y="1444650"/>
              <a:ext cx="209825" cy="107650"/>
            </a:xfrm>
            <a:custGeom>
              <a:avLst/>
              <a:gdLst/>
              <a:ahLst/>
              <a:cxnLst/>
              <a:rect l="l" t="t" r="r" b="b"/>
              <a:pathLst>
                <a:path w="8393" h="4306" extrusionOk="0">
                  <a:moveTo>
                    <a:pt x="925" y="0"/>
                  </a:moveTo>
                  <a:cubicBezTo>
                    <a:pt x="376" y="0"/>
                    <a:pt x="0" y="810"/>
                    <a:pt x="458" y="1235"/>
                  </a:cubicBezTo>
                  <a:cubicBezTo>
                    <a:pt x="1292" y="1936"/>
                    <a:pt x="2426" y="2303"/>
                    <a:pt x="3393" y="2770"/>
                  </a:cubicBezTo>
                  <a:cubicBezTo>
                    <a:pt x="4561" y="3337"/>
                    <a:pt x="5695" y="3937"/>
                    <a:pt x="6963" y="4271"/>
                  </a:cubicBezTo>
                  <a:cubicBezTo>
                    <a:pt x="7058" y="4295"/>
                    <a:pt x="7148" y="4306"/>
                    <a:pt x="7232" y="4306"/>
                  </a:cubicBezTo>
                  <a:cubicBezTo>
                    <a:pt x="8097" y="4306"/>
                    <a:pt x="8392" y="3150"/>
                    <a:pt x="7663" y="2603"/>
                  </a:cubicBezTo>
                  <a:cubicBezTo>
                    <a:pt x="6729" y="1936"/>
                    <a:pt x="5695" y="1535"/>
                    <a:pt x="4594" y="1102"/>
                  </a:cubicBezTo>
                  <a:cubicBezTo>
                    <a:pt x="3460" y="635"/>
                    <a:pt x="2192" y="34"/>
                    <a:pt x="958" y="1"/>
                  </a:cubicBezTo>
                  <a:cubicBezTo>
                    <a:pt x="947" y="0"/>
                    <a:pt x="936" y="0"/>
                    <a:pt x="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94;p23">
              <a:extLst>
                <a:ext uri="{FF2B5EF4-FFF2-40B4-BE49-F238E27FC236}">
                  <a16:creationId xmlns:a16="http://schemas.microsoft.com/office/drawing/2014/main" id="{FB988A5B-2F57-324B-8919-05D1827D0CD6}"/>
                </a:ext>
              </a:extLst>
            </p:cNvPr>
            <p:cNvSpPr/>
            <p:nvPr/>
          </p:nvSpPr>
          <p:spPr>
            <a:xfrm>
              <a:off x="1819338" y="1836000"/>
              <a:ext cx="507725" cy="379175"/>
            </a:xfrm>
            <a:custGeom>
              <a:avLst/>
              <a:gdLst/>
              <a:ahLst/>
              <a:cxnLst/>
              <a:rect l="l" t="t" r="r" b="b"/>
              <a:pathLst>
                <a:path w="20309" h="15167" extrusionOk="0">
                  <a:moveTo>
                    <a:pt x="3748" y="0"/>
                  </a:moveTo>
                  <a:cubicBezTo>
                    <a:pt x="2086" y="0"/>
                    <a:pt x="0" y="2575"/>
                    <a:pt x="1579" y="5996"/>
                  </a:cubicBezTo>
                  <a:cubicBezTo>
                    <a:pt x="3380" y="9899"/>
                    <a:pt x="7617" y="13435"/>
                    <a:pt x="11353" y="14602"/>
                  </a:cubicBezTo>
                  <a:cubicBezTo>
                    <a:pt x="12481" y="14948"/>
                    <a:pt x="13758" y="15166"/>
                    <a:pt x="14984" y="15166"/>
                  </a:cubicBezTo>
                  <a:cubicBezTo>
                    <a:pt x="17780" y="15166"/>
                    <a:pt x="20308" y="14029"/>
                    <a:pt x="20192" y="10666"/>
                  </a:cubicBezTo>
                  <a:cubicBezTo>
                    <a:pt x="20165" y="9532"/>
                    <a:pt x="18084" y="8311"/>
                    <a:pt x="16691" y="8311"/>
                  </a:cubicBezTo>
                  <a:cubicBezTo>
                    <a:pt x="16362" y="8311"/>
                    <a:pt x="16072" y="8378"/>
                    <a:pt x="15856" y="8531"/>
                  </a:cubicBezTo>
                  <a:cubicBezTo>
                    <a:pt x="14722" y="9298"/>
                    <a:pt x="14155" y="10633"/>
                    <a:pt x="13254" y="10766"/>
                  </a:cubicBezTo>
                  <a:cubicBezTo>
                    <a:pt x="13236" y="10769"/>
                    <a:pt x="13216" y="10770"/>
                    <a:pt x="13194" y="10770"/>
                  </a:cubicBezTo>
                  <a:cubicBezTo>
                    <a:pt x="12143" y="10770"/>
                    <a:pt x="7070" y="7638"/>
                    <a:pt x="6416" y="6363"/>
                  </a:cubicBezTo>
                  <a:cubicBezTo>
                    <a:pt x="5749" y="5062"/>
                    <a:pt x="7183" y="5295"/>
                    <a:pt x="6983" y="3961"/>
                  </a:cubicBezTo>
                  <a:cubicBezTo>
                    <a:pt x="6783" y="2593"/>
                    <a:pt x="5582" y="759"/>
                    <a:pt x="4414" y="158"/>
                  </a:cubicBezTo>
                  <a:cubicBezTo>
                    <a:pt x="4208" y="51"/>
                    <a:pt x="3983" y="0"/>
                    <a:pt x="3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95;p23">
              <a:extLst>
                <a:ext uri="{FF2B5EF4-FFF2-40B4-BE49-F238E27FC236}">
                  <a16:creationId xmlns:a16="http://schemas.microsoft.com/office/drawing/2014/main" id="{7575AE84-10E4-1C44-9EBA-F7745B147EB5}"/>
                </a:ext>
              </a:extLst>
            </p:cNvPr>
            <p:cNvSpPr/>
            <p:nvPr/>
          </p:nvSpPr>
          <p:spPr>
            <a:xfrm>
              <a:off x="1498538" y="1570400"/>
              <a:ext cx="1027450" cy="927925"/>
            </a:xfrm>
            <a:custGeom>
              <a:avLst/>
              <a:gdLst/>
              <a:ahLst/>
              <a:cxnLst/>
              <a:rect l="l" t="t" r="r" b="b"/>
              <a:pathLst>
                <a:path w="41098" h="37117" extrusionOk="0">
                  <a:moveTo>
                    <a:pt x="23407" y="4146"/>
                  </a:moveTo>
                  <a:cubicBezTo>
                    <a:pt x="30432" y="4146"/>
                    <a:pt x="36844" y="9695"/>
                    <a:pt x="36493" y="17454"/>
                  </a:cubicBezTo>
                  <a:cubicBezTo>
                    <a:pt x="36065" y="26944"/>
                    <a:pt x="29316" y="31290"/>
                    <a:pt x="21895" y="31290"/>
                  </a:cubicBezTo>
                  <a:cubicBezTo>
                    <a:pt x="20656" y="31290"/>
                    <a:pt x="19398" y="31169"/>
                    <a:pt x="18147" y="30930"/>
                  </a:cubicBezTo>
                  <a:cubicBezTo>
                    <a:pt x="18102" y="30922"/>
                    <a:pt x="18052" y="30918"/>
                    <a:pt x="17996" y="30918"/>
                  </a:cubicBezTo>
                  <a:cubicBezTo>
                    <a:pt x="16871" y="30918"/>
                    <a:pt x="13611" y="32555"/>
                    <a:pt x="12101" y="32555"/>
                  </a:cubicBezTo>
                  <a:cubicBezTo>
                    <a:pt x="11904" y="32555"/>
                    <a:pt x="11738" y="32527"/>
                    <a:pt x="11609" y="32465"/>
                  </a:cubicBezTo>
                  <a:cubicBezTo>
                    <a:pt x="10442" y="31931"/>
                    <a:pt x="12510" y="27261"/>
                    <a:pt x="12109" y="26260"/>
                  </a:cubicBezTo>
                  <a:cubicBezTo>
                    <a:pt x="11742" y="25226"/>
                    <a:pt x="5371" y="15052"/>
                    <a:pt x="14544" y="7447"/>
                  </a:cubicBezTo>
                  <a:cubicBezTo>
                    <a:pt x="17291" y="5160"/>
                    <a:pt x="20405" y="4146"/>
                    <a:pt x="23407" y="4146"/>
                  </a:cubicBezTo>
                  <a:close/>
                  <a:moveTo>
                    <a:pt x="23551" y="1"/>
                  </a:moveTo>
                  <a:cubicBezTo>
                    <a:pt x="19629" y="1"/>
                    <a:pt x="15562" y="1324"/>
                    <a:pt x="11976" y="4311"/>
                  </a:cubicBezTo>
                  <a:cubicBezTo>
                    <a:pt x="1" y="14251"/>
                    <a:pt x="8307" y="27561"/>
                    <a:pt x="8807" y="28862"/>
                  </a:cubicBezTo>
                  <a:cubicBezTo>
                    <a:pt x="9307" y="30196"/>
                    <a:pt x="6605" y="36301"/>
                    <a:pt x="8140" y="37001"/>
                  </a:cubicBezTo>
                  <a:cubicBezTo>
                    <a:pt x="8304" y="37081"/>
                    <a:pt x="8518" y="37117"/>
                    <a:pt x="8771" y="37117"/>
                  </a:cubicBezTo>
                  <a:cubicBezTo>
                    <a:pt x="10731" y="37117"/>
                    <a:pt x="15019" y="34983"/>
                    <a:pt x="16452" y="34983"/>
                  </a:cubicBezTo>
                  <a:cubicBezTo>
                    <a:pt x="16524" y="34983"/>
                    <a:pt x="16589" y="34988"/>
                    <a:pt x="16646" y="35000"/>
                  </a:cubicBezTo>
                  <a:cubicBezTo>
                    <a:pt x="18284" y="35309"/>
                    <a:pt x="19931" y="35466"/>
                    <a:pt x="21551" y="35466"/>
                  </a:cubicBezTo>
                  <a:cubicBezTo>
                    <a:pt x="31282" y="35466"/>
                    <a:pt x="40086" y="29797"/>
                    <a:pt x="40630" y="17387"/>
                  </a:cubicBezTo>
                  <a:cubicBezTo>
                    <a:pt x="41097" y="7245"/>
                    <a:pt x="32724" y="1"/>
                    <a:pt x="23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596;p23">
            <a:extLst>
              <a:ext uri="{FF2B5EF4-FFF2-40B4-BE49-F238E27FC236}">
                <a16:creationId xmlns:a16="http://schemas.microsoft.com/office/drawing/2014/main" id="{EA7D9B53-CE86-954E-94D0-87C8ED928E79}"/>
              </a:ext>
            </a:extLst>
          </p:cNvPr>
          <p:cNvGrpSpPr/>
          <p:nvPr/>
        </p:nvGrpSpPr>
        <p:grpSpPr>
          <a:xfrm>
            <a:off x="5027669" y="2898686"/>
            <a:ext cx="683266" cy="521277"/>
            <a:chOff x="6126013" y="3978150"/>
            <a:chExt cx="1857175" cy="1416875"/>
          </a:xfrm>
        </p:grpSpPr>
        <p:sp>
          <p:nvSpPr>
            <p:cNvPr id="173" name="Google Shape;597;p23">
              <a:extLst>
                <a:ext uri="{FF2B5EF4-FFF2-40B4-BE49-F238E27FC236}">
                  <a16:creationId xmlns:a16="http://schemas.microsoft.com/office/drawing/2014/main" id="{1828055B-7A20-1D4C-B52C-C410280B6AEB}"/>
                </a:ext>
              </a:extLst>
            </p:cNvPr>
            <p:cNvSpPr/>
            <p:nvPr/>
          </p:nvSpPr>
          <p:spPr>
            <a:xfrm>
              <a:off x="6162713" y="3999000"/>
              <a:ext cx="1798800" cy="1375175"/>
            </a:xfrm>
            <a:custGeom>
              <a:avLst/>
              <a:gdLst/>
              <a:ahLst/>
              <a:cxnLst/>
              <a:rect l="l" t="t" r="r" b="b"/>
              <a:pathLst>
                <a:path w="71952" h="55007" extrusionOk="0">
                  <a:moveTo>
                    <a:pt x="38828" y="0"/>
                  </a:moveTo>
                  <a:cubicBezTo>
                    <a:pt x="35826" y="0"/>
                    <a:pt x="32991" y="367"/>
                    <a:pt x="30355" y="1068"/>
                  </a:cubicBezTo>
                  <a:cubicBezTo>
                    <a:pt x="25585" y="2402"/>
                    <a:pt x="21616" y="5137"/>
                    <a:pt x="18547" y="9173"/>
                  </a:cubicBezTo>
                  <a:cubicBezTo>
                    <a:pt x="13377" y="16045"/>
                    <a:pt x="12076" y="25819"/>
                    <a:pt x="15144" y="34692"/>
                  </a:cubicBezTo>
                  <a:cubicBezTo>
                    <a:pt x="15245" y="34892"/>
                    <a:pt x="15111" y="35125"/>
                    <a:pt x="14911" y="35225"/>
                  </a:cubicBezTo>
                  <a:cubicBezTo>
                    <a:pt x="12609" y="36126"/>
                    <a:pt x="9941" y="36560"/>
                    <a:pt x="6772" y="36560"/>
                  </a:cubicBezTo>
                  <a:cubicBezTo>
                    <a:pt x="4504" y="36560"/>
                    <a:pt x="2202" y="36326"/>
                    <a:pt x="0" y="36093"/>
                  </a:cubicBezTo>
                  <a:lnTo>
                    <a:pt x="0" y="36093"/>
                  </a:lnTo>
                  <a:cubicBezTo>
                    <a:pt x="4537" y="40963"/>
                    <a:pt x="11375" y="43865"/>
                    <a:pt x="18480" y="43865"/>
                  </a:cubicBezTo>
                  <a:cubicBezTo>
                    <a:pt x="19014" y="43865"/>
                    <a:pt x="19581" y="43832"/>
                    <a:pt x="20115" y="43798"/>
                  </a:cubicBezTo>
                  <a:cubicBezTo>
                    <a:pt x="20248" y="43798"/>
                    <a:pt x="20382" y="43865"/>
                    <a:pt x="20448" y="43965"/>
                  </a:cubicBezTo>
                  <a:cubicBezTo>
                    <a:pt x="26252" y="50870"/>
                    <a:pt x="34725" y="55006"/>
                    <a:pt x="43131" y="55006"/>
                  </a:cubicBezTo>
                  <a:cubicBezTo>
                    <a:pt x="43365" y="55006"/>
                    <a:pt x="43565" y="55006"/>
                    <a:pt x="43798" y="54973"/>
                  </a:cubicBezTo>
                  <a:cubicBezTo>
                    <a:pt x="52972" y="54739"/>
                    <a:pt x="61444" y="49669"/>
                    <a:pt x="66448" y="41363"/>
                  </a:cubicBezTo>
                  <a:cubicBezTo>
                    <a:pt x="71385" y="33157"/>
                    <a:pt x="71952" y="23417"/>
                    <a:pt x="67916" y="15311"/>
                  </a:cubicBezTo>
                  <a:cubicBezTo>
                    <a:pt x="63412" y="6305"/>
                    <a:pt x="51470" y="0"/>
                    <a:pt x="38828" y="0"/>
                  </a:cubicBez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98;p23">
              <a:extLst>
                <a:ext uri="{FF2B5EF4-FFF2-40B4-BE49-F238E27FC236}">
                  <a16:creationId xmlns:a16="http://schemas.microsoft.com/office/drawing/2014/main" id="{E921F2EA-D915-0745-AC53-D40389E2F361}"/>
                </a:ext>
              </a:extLst>
            </p:cNvPr>
            <p:cNvSpPr/>
            <p:nvPr/>
          </p:nvSpPr>
          <p:spPr>
            <a:xfrm>
              <a:off x="6126013" y="3978150"/>
              <a:ext cx="1857175" cy="1416875"/>
            </a:xfrm>
            <a:custGeom>
              <a:avLst/>
              <a:gdLst/>
              <a:ahLst/>
              <a:cxnLst/>
              <a:rect l="l" t="t" r="r" b="b"/>
              <a:pathLst>
                <a:path w="74287" h="56675" extrusionOk="0">
                  <a:moveTo>
                    <a:pt x="40296" y="834"/>
                  </a:moveTo>
                  <a:cubicBezTo>
                    <a:pt x="52938" y="834"/>
                    <a:pt x="64880" y="7139"/>
                    <a:pt x="69384" y="16145"/>
                  </a:cubicBezTo>
                  <a:cubicBezTo>
                    <a:pt x="73420" y="24251"/>
                    <a:pt x="72853" y="33958"/>
                    <a:pt x="67916" y="42164"/>
                  </a:cubicBezTo>
                  <a:cubicBezTo>
                    <a:pt x="62912" y="50470"/>
                    <a:pt x="54440" y="55573"/>
                    <a:pt x="45266" y="55807"/>
                  </a:cubicBezTo>
                  <a:cubicBezTo>
                    <a:pt x="45033" y="55840"/>
                    <a:pt x="44833" y="55840"/>
                    <a:pt x="44599" y="55840"/>
                  </a:cubicBezTo>
                  <a:cubicBezTo>
                    <a:pt x="36193" y="55840"/>
                    <a:pt x="27687" y="51704"/>
                    <a:pt x="21916" y="44799"/>
                  </a:cubicBezTo>
                  <a:cubicBezTo>
                    <a:pt x="21850" y="44699"/>
                    <a:pt x="21716" y="44632"/>
                    <a:pt x="21583" y="44632"/>
                  </a:cubicBezTo>
                  <a:cubicBezTo>
                    <a:pt x="21049" y="44666"/>
                    <a:pt x="20482" y="44699"/>
                    <a:pt x="19948" y="44699"/>
                  </a:cubicBezTo>
                  <a:cubicBezTo>
                    <a:pt x="12843" y="44699"/>
                    <a:pt x="6005" y="41797"/>
                    <a:pt x="1468" y="36927"/>
                  </a:cubicBezTo>
                  <a:lnTo>
                    <a:pt x="1468" y="36927"/>
                  </a:lnTo>
                  <a:cubicBezTo>
                    <a:pt x="3670" y="37160"/>
                    <a:pt x="5972" y="37394"/>
                    <a:pt x="8240" y="37394"/>
                  </a:cubicBezTo>
                  <a:cubicBezTo>
                    <a:pt x="11409" y="37394"/>
                    <a:pt x="14077" y="36960"/>
                    <a:pt x="16379" y="36059"/>
                  </a:cubicBezTo>
                  <a:cubicBezTo>
                    <a:pt x="16579" y="35959"/>
                    <a:pt x="16713" y="35726"/>
                    <a:pt x="16612" y="35526"/>
                  </a:cubicBezTo>
                  <a:cubicBezTo>
                    <a:pt x="13544" y="26653"/>
                    <a:pt x="14845" y="16879"/>
                    <a:pt x="20015" y="10007"/>
                  </a:cubicBezTo>
                  <a:cubicBezTo>
                    <a:pt x="23084" y="5971"/>
                    <a:pt x="27053" y="3236"/>
                    <a:pt x="31823" y="1902"/>
                  </a:cubicBezTo>
                  <a:cubicBezTo>
                    <a:pt x="34459" y="1201"/>
                    <a:pt x="37294" y="834"/>
                    <a:pt x="40296" y="834"/>
                  </a:cubicBezTo>
                  <a:close/>
                  <a:moveTo>
                    <a:pt x="40296" y="0"/>
                  </a:moveTo>
                  <a:cubicBezTo>
                    <a:pt x="37227" y="0"/>
                    <a:pt x="34292" y="367"/>
                    <a:pt x="31623" y="1101"/>
                  </a:cubicBezTo>
                  <a:cubicBezTo>
                    <a:pt x="26653" y="2502"/>
                    <a:pt x="22517" y="5304"/>
                    <a:pt x="19348" y="9507"/>
                  </a:cubicBezTo>
                  <a:cubicBezTo>
                    <a:pt x="14111" y="16512"/>
                    <a:pt x="12710" y="26419"/>
                    <a:pt x="15712" y="35426"/>
                  </a:cubicBezTo>
                  <a:cubicBezTo>
                    <a:pt x="13577" y="36193"/>
                    <a:pt x="11142" y="36560"/>
                    <a:pt x="8240" y="36560"/>
                  </a:cubicBezTo>
                  <a:cubicBezTo>
                    <a:pt x="5671" y="36560"/>
                    <a:pt x="3003" y="36260"/>
                    <a:pt x="468" y="35959"/>
                  </a:cubicBezTo>
                  <a:cubicBezTo>
                    <a:pt x="301" y="35959"/>
                    <a:pt x="134" y="36026"/>
                    <a:pt x="67" y="36193"/>
                  </a:cubicBezTo>
                  <a:cubicBezTo>
                    <a:pt x="1" y="36326"/>
                    <a:pt x="1" y="36526"/>
                    <a:pt x="101" y="36660"/>
                  </a:cubicBezTo>
                  <a:cubicBezTo>
                    <a:pt x="4804" y="42230"/>
                    <a:pt x="12209" y="45533"/>
                    <a:pt x="19948" y="45533"/>
                  </a:cubicBezTo>
                  <a:cubicBezTo>
                    <a:pt x="20449" y="45533"/>
                    <a:pt x="20949" y="45533"/>
                    <a:pt x="21416" y="45499"/>
                  </a:cubicBezTo>
                  <a:cubicBezTo>
                    <a:pt x="27353" y="52504"/>
                    <a:pt x="35993" y="56674"/>
                    <a:pt x="44599" y="56674"/>
                  </a:cubicBezTo>
                  <a:lnTo>
                    <a:pt x="45300" y="56674"/>
                  </a:lnTo>
                  <a:cubicBezTo>
                    <a:pt x="54773" y="56407"/>
                    <a:pt x="63479" y="51170"/>
                    <a:pt x="68650" y="42631"/>
                  </a:cubicBezTo>
                  <a:cubicBezTo>
                    <a:pt x="73720" y="34158"/>
                    <a:pt x="74287" y="24117"/>
                    <a:pt x="70117" y="15778"/>
                  </a:cubicBezTo>
                  <a:cubicBezTo>
                    <a:pt x="65514" y="6505"/>
                    <a:pt x="53239" y="0"/>
                    <a:pt x="4029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99;p23">
              <a:extLst>
                <a:ext uri="{FF2B5EF4-FFF2-40B4-BE49-F238E27FC236}">
                  <a16:creationId xmlns:a16="http://schemas.microsoft.com/office/drawing/2014/main" id="{7287CE13-9603-1D4A-9845-7D7419D6F561}"/>
                </a:ext>
              </a:extLst>
            </p:cNvPr>
            <p:cNvSpPr/>
            <p:nvPr/>
          </p:nvSpPr>
          <p:spPr>
            <a:xfrm>
              <a:off x="6162713" y="4740350"/>
              <a:ext cx="1746275" cy="633825"/>
            </a:xfrm>
            <a:custGeom>
              <a:avLst/>
              <a:gdLst/>
              <a:ahLst/>
              <a:cxnLst/>
              <a:rect l="l" t="t" r="r" b="b"/>
              <a:pathLst>
                <a:path w="69851" h="25353" extrusionOk="0">
                  <a:moveTo>
                    <a:pt x="13877" y="1"/>
                  </a:moveTo>
                  <a:lnTo>
                    <a:pt x="13877" y="1"/>
                  </a:lnTo>
                  <a:cubicBezTo>
                    <a:pt x="14144" y="1702"/>
                    <a:pt x="14577" y="3370"/>
                    <a:pt x="15144" y="5038"/>
                  </a:cubicBezTo>
                  <a:cubicBezTo>
                    <a:pt x="15245" y="5238"/>
                    <a:pt x="15111" y="5471"/>
                    <a:pt x="14911" y="5571"/>
                  </a:cubicBezTo>
                  <a:cubicBezTo>
                    <a:pt x="12609" y="6472"/>
                    <a:pt x="9941" y="6906"/>
                    <a:pt x="6772" y="6906"/>
                  </a:cubicBezTo>
                  <a:cubicBezTo>
                    <a:pt x="4504" y="6906"/>
                    <a:pt x="2202" y="6672"/>
                    <a:pt x="0" y="6439"/>
                  </a:cubicBezTo>
                  <a:lnTo>
                    <a:pt x="0" y="6439"/>
                  </a:lnTo>
                  <a:cubicBezTo>
                    <a:pt x="4570" y="11309"/>
                    <a:pt x="11375" y="14211"/>
                    <a:pt x="18480" y="14211"/>
                  </a:cubicBezTo>
                  <a:cubicBezTo>
                    <a:pt x="19047" y="14211"/>
                    <a:pt x="19581" y="14178"/>
                    <a:pt x="20115" y="14144"/>
                  </a:cubicBezTo>
                  <a:cubicBezTo>
                    <a:pt x="20248" y="14144"/>
                    <a:pt x="20382" y="14211"/>
                    <a:pt x="20448" y="14311"/>
                  </a:cubicBezTo>
                  <a:cubicBezTo>
                    <a:pt x="26252" y="21216"/>
                    <a:pt x="34725" y="25352"/>
                    <a:pt x="43131" y="25352"/>
                  </a:cubicBezTo>
                  <a:cubicBezTo>
                    <a:pt x="43365" y="25352"/>
                    <a:pt x="43565" y="25319"/>
                    <a:pt x="43798" y="25319"/>
                  </a:cubicBezTo>
                  <a:cubicBezTo>
                    <a:pt x="52972" y="25085"/>
                    <a:pt x="61444" y="20015"/>
                    <a:pt x="66448" y="11709"/>
                  </a:cubicBezTo>
                  <a:cubicBezTo>
                    <a:pt x="68049" y="9074"/>
                    <a:pt x="69150" y="6305"/>
                    <a:pt x="69850" y="3470"/>
                  </a:cubicBezTo>
                  <a:lnTo>
                    <a:pt x="69850" y="3470"/>
                  </a:lnTo>
                  <a:cubicBezTo>
                    <a:pt x="67515" y="5738"/>
                    <a:pt x="65047" y="7873"/>
                    <a:pt x="62211" y="9441"/>
                  </a:cubicBezTo>
                  <a:cubicBezTo>
                    <a:pt x="56687" y="12544"/>
                    <a:pt x="50181" y="13425"/>
                    <a:pt x="43821" y="13425"/>
                  </a:cubicBezTo>
                  <a:cubicBezTo>
                    <a:pt x="43346" y="13425"/>
                    <a:pt x="42871" y="13420"/>
                    <a:pt x="42397" y="13410"/>
                  </a:cubicBezTo>
                  <a:cubicBezTo>
                    <a:pt x="38561" y="13344"/>
                    <a:pt x="34692" y="13010"/>
                    <a:pt x="31022" y="11809"/>
                  </a:cubicBezTo>
                  <a:cubicBezTo>
                    <a:pt x="28187" y="10875"/>
                    <a:pt x="25519" y="9407"/>
                    <a:pt x="22950" y="7840"/>
                  </a:cubicBezTo>
                  <a:cubicBezTo>
                    <a:pt x="19981" y="6005"/>
                    <a:pt x="17079" y="3937"/>
                    <a:pt x="14844" y="1235"/>
                  </a:cubicBezTo>
                  <a:cubicBezTo>
                    <a:pt x="14511" y="835"/>
                    <a:pt x="14177" y="434"/>
                    <a:pt x="13877" y="1"/>
                  </a:cubicBezTo>
                  <a:close/>
                </a:path>
              </a:pathLst>
            </a:custGeom>
            <a:solidFill>
              <a:srgbClr val="00000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00;p23">
              <a:extLst>
                <a:ext uri="{FF2B5EF4-FFF2-40B4-BE49-F238E27FC236}">
                  <a16:creationId xmlns:a16="http://schemas.microsoft.com/office/drawing/2014/main" id="{CA377C6D-F5FE-B743-B231-15AD3B54ED60}"/>
                </a:ext>
              </a:extLst>
            </p:cNvPr>
            <p:cNvSpPr/>
            <p:nvPr/>
          </p:nvSpPr>
          <p:spPr>
            <a:xfrm>
              <a:off x="6834863" y="4058875"/>
              <a:ext cx="600225" cy="113625"/>
            </a:xfrm>
            <a:custGeom>
              <a:avLst/>
              <a:gdLst/>
              <a:ahLst/>
              <a:cxnLst/>
              <a:rect l="l" t="t" r="r" b="b"/>
              <a:pathLst>
                <a:path w="24009" h="4545" extrusionOk="0">
                  <a:moveTo>
                    <a:pt x="11050" y="1"/>
                  </a:moveTo>
                  <a:cubicBezTo>
                    <a:pt x="7534" y="1"/>
                    <a:pt x="3278" y="501"/>
                    <a:pt x="400" y="2409"/>
                  </a:cubicBezTo>
                  <a:cubicBezTo>
                    <a:pt x="0" y="2675"/>
                    <a:pt x="134" y="3276"/>
                    <a:pt x="634" y="3276"/>
                  </a:cubicBezTo>
                  <a:cubicBezTo>
                    <a:pt x="845" y="3282"/>
                    <a:pt x="1055" y="3284"/>
                    <a:pt x="1266" y="3284"/>
                  </a:cubicBezTo>
                  <a:cubicBezTo>
                    <a:pt x="4416" y="3284"/>
                    <a:pt x="7547" y="2687"/>
                    <a:pt x="10719" y="2687"/>
                  </a:cubicBezTo>
                  <a:cubicBezTo>
                    <a:pt x="11059" y="2687"/>
                    <a:pt x="11400" y="2694"/>
                    <a:pt x="11742" y="2709"/>
                  </a:cubicBezTo>
                  <a:cubicBezTo>
                    <a:pt x="15511" y="2876"/>
                    <a:pt x="19047" y="4310"/>
                    <a:pt x="22750" y="4543"/>
                  </a:cubicBezTo>
                  <a:cubicBezTo>
                    <a:pt x="22763" y="4544"/>
                    <a:pt x="22776" y="4544"/>
                    <a:pt x="22789" y="4544"/>
                  </a:cubicBezTo>
                  <a:cubicBezTo>
                    <a:pt x="23887" y="4544"/>
                    <a:pt x="24008" y="3169"/>
                    <a:pt x="23250" y="2609"/>
                  </a:cubicBezTo>
                  <a:cubicBezTo>
                    <a:pt x="20148" y="307"/>
                    <a:pt x="15511" y="74"/>
                    <a:pt x="11742" y="7"/>
                  </a:cubicBezTo>
                  <a:cubicBezTo>
                    <a:pt x="11515" y="3"/>
                    <a:pt x="11284" y="1"/>
                    <a:pt x="1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01;p23">
              <a:extLst>
                <a:ext uri="{FF2B5EF4-FFF2-40B4-BE49-F238E27FC236}">
                  <a16:creationId xmlns:a16="http://schemas.microsoft.com/office/drawing/2014/main" id="{DC68DF9E-C387-304F-B309-345934CF63CA}"/>
                </a:ext>
              </a:extLst>
            </p:cNvPr>
            <p:cNvSpPr/>
            <p:nvPr/>
          </p:nvSpPr>
          <p:spPr>
            <a:xfrm>
              <a:off x="7487813" y="4155825"/>
              <a:ext cx="172475" cy="108725"/>
            </a:xfrm>
            <a:custGeom>
              <a:avLst/>
              <a:gdLst/>
              <a:ahLst/>
              <a:cxnLst/>
              <a:rect l="l" t="t" r="r" b="b"/>
              <a:pathLst>
                <a:path w="6899" h="4349" extrusionOk="0">
                  <a:moveTo>
                    <a:pt x="1196" y="1"/>
                  </a:moveTo>
                  <a:cubicBezTo>
                    <a:pt x="875" y="1"/>
                    <a:pt x="569" y="67"/>
                    <a:pt x="301" y="232"/>
                  </a:cubicBezTo>
                  <a:cubicBezTo>
                    <a:pt x="101" y="365"/>
                    <a:pt x="1" y="632"/>
                    <a:pt x="134" y="832"/>
                  </a:cubicBezTo>
                  <a:cubicBezTo>
                    <a:pt x="635" y="1533"/>
                    <a:pt x="1602" y="1800"/>
                    <a:pt x="2336" y="2267"/>
                  </a:cubicBezTo>
                  <a:cubicBezTo>
                    <a:pt x="3337" y="2900"/>
                    <a:pt x="4204" y="3734"/>
                    <a:pt x="5271" y="4235"/>
                  </a:cubicBezTo>
                  <a:cubicBezTo>
                    <a:pt x="5435" y="4314"/>
                    <a:pt x="5592" y="4349"/>
                    <a:pt x="5739" y="4349"/>
                  </a:cubicBezTo>
                  <a:cubicBezTo>
                    <a:pt x="6458" y="4349"/>
                    <a:pt x="6899" y="3499"/>
                    <a:pt x="6372" y="2834"/>
                  </a:cubicBezTo>
                  <a:cubicBezTo>
                    <a:pt x="5572" y="1800"/>
                    <a:pt x="4437" y="1166"/>
                    <a:pt x="3303" y="632"/>
                  </a:cubicBezTo>
                  <a:cubicBezTo>
                    <a:pt x="2704" y="332"/>
                    <a:pt x="1913" y="1"/>
                    <a:pt x="1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02;p23">
              <a:extLst>
                <a:ext uri="{FF2B5EF4-FFF2-40B4-BE49-F238E27FC236}">
                  <a16:creationId xmlns:a16="http://schemas.microsoft.com/office/drawing/2014/main" id="{5D73E649-D18E-7041-B240-E5A17902C890}"/>
                </a:ext>
              </a:extLst>
            </p:cNvPr>
            <p:cNvSpPr/>
            <p:nvPr/>
          </p:nvSpPr>
          <p:spPr>
            <a:xfrm>
              <a:off x="6945788" y="4467850"/>
              <a:ext cx="490350" cy="430425"/>
            </a:xfrm>
            <a:custGeom>
              <a:avLst/>
              <a:gdLst/>
              <a:ahLst/>
              <a:cxnLst/>
              <a:rect l="l" t="t" r="r" b="b"/>
              <a:pathLst>
                <a:path w="19614" h="17217" extrusionOk="0">
                  <a:moveTo>
                    <a:pt x="10254" y="3569"/>
                  </a:moveTo>
                  <a:cubicBezTo>
                    <a:pt x="12319" y="3569"/>
                    <a:pt x="14228" y="4880"/>
                    <a:pt x="14744" y="6864"/>
                  </a:cubicBezTo>
                  <a:cubicBezTo>
                    <a:pt x="15644" y="10200"/>
                    <a:pt x="14877" y="13102"/>
                    <a:pt x="9873" y="13569"/>
                  </a:cubicBezTo>
                  <a:cubicBezTo>
                    <a:pt x="9686" y="13587"/>
                    <a:pt x="9504" y="13595"/>
                    <a:pt x="9328" y="13595"/>
                  </a:cubicBezTo>
                  <a:cubicBezTo>
                    <a:pt x="4847" y="13595"/>
                    <a:pt x="4182" y="8036"/>
                    <a:pt x="6204" y="5597"/>
                  </a:cubicBezTo>
                  <a:cubicBezTo>
                    <a:pt x="7367" y="4178"/>
                    <a:pt x="8847" y="3569"/>
                    <a:pt x="10254" y="3569"/>
                  </a:cubicBezTo>
                  <a:close/>
                  <a:moveTo>
                    <a:pt x="10384" y="0"/>
                  </a:moveTo>
                  <a:cubicBezTo>
                    <a:pt x="7977" y="0"/>
                    <a:pt x="5442" y="1038"/>
                    <a:pt x="3435" y="3462"/>
                  </a:cubicBezTo>
                  <a:cubicBezTo>
                    <a:pt x="0" y="7636"/>
                    <a:pt x="1138" y="17217"/>
                    <a:pt x="8842" y="17217"/>
                  </a:cubicBezTo>
                  <a:cubicBezTo>
                    <a:pt x="9142" y="17217"/>
                    <a:pt x="9453" y="17202"/>
                    <a:pt x="9773" y="17172"/>
                  </a:cubicBezTo>
                  <a:cubicBezTo>
                    <a:pt x="18313" y="16371"/>
                    <a:pt x="19614" y="11368"/>
                    <a:pt x="18113" y="5664"/>
                  </a:cubicBezTo>
                  <a:cubicBezTo>
                    <a:pt x="17218" y="2263"/>
                    <a:pt x="13939" y="0"/>
                    <a:pt x="10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03;p23">
              <a:extLst>
                <a:ext uri="{FF2B5EF4-FFF2-40B4-BE49-F238E27FC236}">
                  <a16:creationId xmlns:a16="http://schemas.microsoft.com/office/drawing/2014/main" id="{F9EA8A22-92E6-3344-B0A5-7D06E4AA12D8}"/>
                </a:ext>
              </a:extLst>
            </p:cNvPr>
            <p:cNvSpPr/>
            <p:nvPr/>
          </p:nvSpPr>
          <p:spPr>
            <a:xfrm>
              <a:off x="7343563" y="4393500"/>
              <a:ext cx="120925" cy="102500"/>
            </a:xfrm>
            <a:custGeom>
              <a:avLst/>
              <a:gdLst/>
              <a:ahLst/>
              <a:cxnLst/>
              <a:rect l="l" t="t" r="r" b="b"/>
              <a:pathLst>
                <a:path w="4837" h="4100" extrusionOk="0">
                  <a:moveTo>
                    <a:pt x="2209" y="1"/>
                  </a:moveTo>
                  <a:cubicBezTo>
                    <a:pt x="1577" y="1"/>
                    <a:pt x="969" y="289"/>
                    <a:pt x="567" y="765"/>
                  </a:cubicBezTo>
                  <a:cubicBezTo>
                    <a:pt x="200" y="1199"/>
                    <a:pt x="0" y="1833"/>
                    <a:pt x="133" y="2467"/>
                  </a:cubicBezTo>
                  <a:cubicBezTo>
                    <a:pt x="342" y="3389"/>
                    <a:pt x="1241" y="4100"/>
                    <a:pt x="2190" y="4100"/>
                  </a:cubicBezTo>
                  <a:cubicBezTo>
                    <a:pt x="2305" y="4100"/>
                    <a:pt x="2420" y="4089"/>
                    <a:pt x="2535" y="4068"/>
                  </a:cubicBezTo>
                  <a:cubicBezTo>
                    <a:pt x="4603" y="3734"/>
                    <a:pt x="4837" y="699"/>
                    <a:pt x="2835" y="98"/>
                  </a:cubicBezTo>
                  <a:cubicBezTo>
                    <a:pt x="2629" y="32"/>
                    <a:pt x="2418" y="1"/>
                    <a:pt x="2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04;p23">
              <a:extLst>
                <a:ext uri="{FF2B5EF4-FFF2-40B4-BE49-F238E27FC236}">
                  <a16:creationId xmlns:a16="http://schemas.microsoft.com/office/drawing/2014/main" id="{AF536129-FDED-D041-939E-65FCC879FA4B}"/>
                </a:ext>
              </a:extLst>
            </p:cNvPr>
            <p:cNvSpPr/>
            <p:nvPr/>
          </p:nvSpPr>
          <p:spPr>
            <a:xfrm>
              <a:off x="6748138" y="4245125"/>
              <a:ext cx="941525" cy="902000"/>
            </a:xfrm>
            <a:custGeom>
              <a:avLst/>
              <a:gdLst/>
              <a:ahLst/>
              <a:cxnLst/>
              <a:rect l="l" t="t" r="r" b="b"/>
              <a:pathLst>
                <a:path w="37661" h="36080" extrusionOk="0">
                  <a:moveTo>
                    <a:pt x="21880" y="4167"/>
                  </a:moveTo>
                  <a:cubicBezTo>
                    <a:pt x="25031" y="4167"/>
                    <a:pt x="27579" y="4471"/>
                    <a:pt x="28254" y="5099"/>
                  </a:cubicBezTo>
                  <a:cubicBezTo>
                    <a:pt x="30188" y="6934"/>
                    <a:pt x="33190" y="25547"/>
                    <a:pt x="30222" y="28850"/>
                  </a:cubicBezTo>
                  <a:cubicBezTo>
                    <a:pt x="28466" y="30804"/>
                    <a:pt x="21977" y="31960"/>
                    <a:pt x="16371" y="31960"/>
                  </a:cubicBezTo>
                  <a:cubicBezTo>
                    <a:pt x="12602" y="31960"/>
                    <a:pt x="9233" y="31437"/>
                    <a:pt x="7972" y="30284"/>
                  </a:cubicBezTo>
                  <a:cubicBezTo>
                    <a:pt x="4803" y="27449"/>
                    <a:pt x="4170" y="9302"/>
                    <a:pt x="6171" y="7201"/>
                  </a:cubicBezTo>
                  <a:cubicBezTo>
                    <a:pt x="8017" y="5224"/>
                    <a:pt x="16000" y="4167"/>
                    <a:pt x="21880" y="4167"/>
                  </a:cubicBezTo>
                  <a:close/>
                  <a:moveTo>
                    <a:pt x="22944" y="0"/>
                  </a:moveTo>
                  <a:cubicBezTo>
                    <a:pt x="15324" y="0"/>
                    <a:pt x="5007" y="1375"/>
                    <a:pt x="2602" y="3932"/>
                  </a:cubicBezTo>
                  <a:cubicBezTo>
                    <a:pt x="0" y="6667"/>
                    <a:pt x="834" y="30251"/>
                    <a:pt x="4937" y="33920"/>
                  </a:cubicBezTo>
                  <a:cubicBezTo>
                    <a:pt x="6569" y="35405"/>
                    <a:pt x="10923" y="36080"/>
                    <a:pt x="15799" y="36080"/>
                  </a:cubicBezTo>
                  <a:cubicBezTo>
                    <a:pt x="23080" y="36080"/>
                    <a:pt x="31527" y="34576"/>
                    <a:pt x="33824" y="32018"/>
                  </a:cubicBezTo>
                  <a:cubicBezTo>
                    <a:pt x="37660" y="27782"/>
                    <a:pt x="33758" y="3598"/>
                    <a:pt x="31256" y="1230"/>
                  </a:cubicBezTo>
                  <a:cubicBezTo>
                    <a:pt x="30379" y="400"/>
                    <a:pt x="27054" y="0"/>
                    <a:pt x="229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605;p23">
            <a:extLst>
              <a:ext uri="{FF2B5EF4-FFF2-40B4-BE49-F238E27FC236}">
                <a16:creationId xmlns:a16="http://schemas.microsoft.com/office/drawing/2014/main" id="{CDF2A2D9-7270-5743-97D4-1B01596021B3}"/>
              </a:ext>
            </a:extLst>
          </p:cNvPr>
          <p:cNvGrpSpPr/>
          <p:nvPr/>
        </p:nvGrpSpPr>
        <p:grpSpPr>
          <a:xfrm>
            <a:off x="2898616" y="2787829"/>
            <a:ext cx="723154" cy="517900"/>
            <a:chOff x="592888" y="4345900"/>
            <a:chExt cx="1965600" cy="1407700"/>
          </a:xfrm>
        </p:grpSpPr>
        <p:sp>
          <p:nvSpPr>
            <p:cNvPr id="182" name="Google Shape;606;p23">
              <a:extLst>
                <a:ext uri="{FF2B5EF4-FFF2-40B4-BE49-F238E27FC236}">
                  <a16:creationId xmlns:a16="http://schemas.microsoft.com/office/drawing/2014/main" id="{5471692E-0632-B34F-A383-F302AF57E503}"/>
                </a:ext>
              </a:extLst>
            </p:cNvPr>
            <p:cNvSpPr/>
            <p:nvPr/>
          </p:nvSpPr>
          <p:spPr>
            <a:xfrm>
              <a:off x="614588" y="4367600"/>
              <a:ext cx="1899700" cy="1365150"/>
            </a:xfrm>
            <a:custGeom>
              <a:avLst/>
              <a:gdLst/>
              <a:ahLst/>
              <a:cxnLst/>
              <a:rect l="l" t="t" r="r" b="b"/>
              <a:pathLst>
                <a:path w="75988" h="54606" extrusionOk="0">
                  <a:moveTo>
                    <a:pt x="27787" y="0"/>
                  </a:moveTo>
                  <a:cubicBezTo>
                    <a:pt x="23417" y="0"/>
                    <a:pt x="19214" y="734"/>
                    <a:pt x="15645" y="2135"/>
                  </a:cubicBezTo>
                  <a:cubicBezTo>
                    <a:pt x="11008" y="3936"/>
                    <a:pt x="7339" y="7038"/>
                    <a:pt x="4704" y="11375"/>
                  </a:cubicBezTo>
                  <a:cubicBezTo>
                    <a:pt x="100" y="19047"/>
                    <a:pt x="0" y="29555"/>
                    <a:pt x="4437" y="38161"/>
                  </a:cubicBezTo>
                  <a:cubicBezTo>
                    <a:pt x="9507" y="48001"/>
                    <a:pt x="20248" y="54606"/>
                    <a:pt x="31122" y="54606"/>
                  </a:cubicBezTo>
                  <a:cubicBezTo>
                    <a:pt x="32257" y="54606"/>
                    <a:pt x="33391" y="54506"/>
                    <a:pt x="34491" y="54372"/>
                  </a:cubicBezTo>
                  <a:cubicBezTo>
                    <a:pt x="40729" y="53572"/>
                    <a:pt x="46367" y="50603"/>
                    <a:pt x="50770" y="45800"/>
                  </a:cubicBezTo>
                  <a:cubicBezTo>
                    <a:pt x="50852" y="45717"/>
                    <a:pt x="50957" y="45657"/>
                    <a:pt x="51066" y="45657"/>
                  </a:cubicBezTo>
                  <a:cubicBezTo>
                    <a:pt x="51089" y="45657"/>
                    <a:pt x="51113" y="45660"/>
                    <a:pt x="51137" y="45666"/>
                  </a:cubicBezTo>
                  <a:lnTo>
                    <a:pt x="52571" y="45966"/>
                  </a:lnTo>
                  <a:cubicBezTo>
                    <a:pt x="54993" y="46418"/>
                    <a:pt x="57478" y="46902"/>
                    <a:pt x="59995" y="46902"/>
                  </a:cubicBezTo>
                  <a:cubicBezTo>
                    <a:pt x="60078" y="46902"/>
                    <a:pt x="60160" y="46901"/>
                    <a:pt x="60243" y="46900"/>
                  </a:cubicBezTo>
                  <a:cubicBezTo>
                    <a:pt x="66081" y="46800"/>
                    <a:pt x="71451" y="43965"/>
                    <a:pt x="75988" y="40963"/>
                  </a:cubicBezTo>
                  <a:cubicBezTo>
                    <a:pt x="71251" y="40629"/>
                    <a:pt x="66314" y="38094"/>
                    <a:pt x="61944" y="33758"/>
                  </a:cubicBezTo>
                  <a:cubicBezTo>
                    <a:pt x="60810" y="32623"/>
                    <a:pt x="59643" y="31322"/>
                    <a:pt x="58342" y="29655"/>
                  </a:cubicBezTo>
                  <a:cubicBezTo>
                    <a:pt x="58242" y="29588"/>
                    <a:pt x="58242" y="29454"/>
                    <a:pt x="58242" y="29354"/>
                  </a:cubicBezTo>
                  <a:cubicBezTo>
                    <a:pt x="58909" y="23283"/>
                    <a:pt x="57608" y="17446"/>
                    <a:pt x="54439" y="12476"/>
                  </a:cubicBezTo>
                  <a:cubicBezTo>
                    <a:pt x="49636" y="4870"/>
                    <a:pt x="39195" y="0"/>
                    <a:pt x="27787" y="0"/>
                  </a:cubicBez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07;p23">
              <a:extLst>
                <a:ext uri="{FF2B5EF4-FFF2-40B4-BE49-F238E27FC236}">
                  <a16:creationId xmlns:a16="http://schemas.microsoft.com/office/drawing/2014/main" id="{32F0C4EB-7100-C84A-B31D-BEEE557291BE}"/>
                </a:ext>
              </a:extLst>
            </p:cNvPr>
            <p:cNvSpPr/>
            <p:nvPr/>
          </p:nvSpPr>
          <p:spPr>
            <a:xfrm>
              <a:off x="592888" y="4345900"/>
              <a:ext cx="1965600" cy="1407700"/>
            </a:xfrm>
            <a:custGeom>
              <a:avLst/>
              <a:gdLst/>
              <a:ahLst/>
              <a:cxnLst/>
              <a:rect l="l" t="t" r="r" b="b"/>
              <a:pathLst>
                <a:path w="78624" h="56308" extrusionOk="0">
                  <a:moveTo>
                    <a:pt x="28655" y="868"/>
                  </a:moveTo>
                  <a:cubicBezTo>
                    <a:pt x="40063" y="868"/>
                    <a:pt x="50537" y="5738"/>
                    <a:pt x="55307" y="13344"/>
                  </a:cubicBezTo>
                  <a:cubicBezTo>
                    <a:pt x="58476" y="18314"/>
                    <a:pt x="59777" y="24151"/>
                    <a:pt x="59110" y="30222"/>
                  </a:cubicBezTo>
                  <a:cubicBezTo>
                    <a:pt x="59110" y="30322"/>
                    <a:pt x="59143" y="30456"/>
                    <a:pt x="59210" y="30523"/>
                  </a:cubicBezTo>
                  <a:cubicBezTo>
                    <a:pt x="60511" y="32190"/>
                    <a:pt x="61678" y="33491"/>
                    <a:pt x="62812" y="34626"/>
                  </a:cubicBezTo>
                  <a:cubicBezTo>
                    <a:pt x="67182" y="38962"/>
                    <a:pt x="72119" y="41497"/>
                    <a:pt x="76856" y="41831"/>
                  </a:cubicBezTo>
                  <a:cubicBezTo>
                    <a:pt x="72319" y="44833"/>
                    <a:pt x="66982" y="47668"/>
                    <a:pt x="61111" y="47768"/>
                  </a:cubicBezTo>
                  <a:cubicBezTo>
                    <a:pt x="61030" y="47769"/>
                    <a:pt x="60948" y="47770"/>
                    <a:pt x="60866" y="47770"/>
                  </a:cubicBezTo>
                  <a:cubicBezTo>
                    <a:pt x="58377" y="47770"/>
                    <a:pt x="55861" y="47286"/>
                    <a:pt x="53439" y="46834"/>
                  </a:cubicBezTo>
                  <a:lnTo>
                    <a:pt x="52005" y="46534"/>
                  </a:lnTo>
                  <a:cubicBezTo>
                    <a:pt x="51981" y="46528"/>
                    <a:pt x="51957" y="46525"/>
                    <a:pt x="51934" y="46525"/>
                  </a:cubicBezTo>
                  <a:cubicBezTo>
                    <a:pt x="51825" y="46525"/>
                    <a:pt x="51720" y="46585"/>
                    <a:pt x="51638" y="46668"/>
                  </a:cubicBezTo>
                  <a:cubicBezTo>
                    <a:pt x="47235" y="51471"/>
                    <a:pt x="41631" y="54440"/>
                    <a:pt x="35359" y="55240"/>
                  </a:cubicBezTo>
                  <a:cubicBezTo>
                    <a:pt x="34259" y="55374"/>
                    <a:pt x="33125" y="55474"/>
                    <a:pt x="32024" y="55474"/>
                  </a:cubicBezTo>
                  <a:cubicBezTo>
                    <a:pt x="21116" y="55474"/>
                    <a:pt x="10408" y="48869"/>
                    <a:pt x="5305" y="39029"/>
                  </a:cubicBezTo>
                  <a:cubicBezTo>
                    <a:pt x="868" y="30423"/>
                    <a:pt x="968" y="19915"/>
                    <a:pt x="5572" y="12276"/>
                  </a:cubicBezTo>
                  <a:cubicBezTo>
                    <a:pt x="8207" y="7940"/>
                    <a:pt x="11876" y="4804"/>
                    <a:pt x="16513" y="3003"/>
                  </a:cubicBezTo>
                  <a:cubicBezTo>
                    <a:pt x="20115" y="1602"/>
                    <a:pt x="24285" y="868"/>
                    <a:pt x="28655" y="868"/>
                  </a:cubicBezTo>
                  <a:close/>
                  <a:moveTo>
                    <a:pt x="28655" y="1"/>
                  </a:moveTo>
                  <a:cubicBezTo>
                    <a:pt x="24185" y="1"/>
                    <a:pt x="19882" y="768"/>
                    <a:pt x="16212" y="2202"/>
                  </a:cubicBezTo>
                  <a:cubicBezTo>
                    <a:pt x="11409" y="4104"/>
                    <a:pt x="7573" y="7339"/>
                    <a:pt x="4871" y="11809"/>
                  </a:cubicBezTo>
                  <a:cubicBezTo>
                    <a:pt x="101" y="19715"/>
                    <a:pt x="1" y="30556"/>
                    <a:pt x="4571" y="39429"/>
                  </a:cubicBezTo>
                  <a:cubicBezTo>
                    <a:pt x="9808" y="49503"/>
                    <a:pt x="20816" y="56308"/>
                    <a:pt x="32024" y="56308"/>
                  </a:cubicBezTo>
                  <a:cubicBezTo>
                    <a:pt x="33158" y="56308"/>
                    <a:pt x="34325" y="56208"/>
                    <a:pt x="35460" y="56074"/>
                  </a:cubicBezTo>
                  <a:cubicBezTo>
                    <a:pt x="41864" y="55240"/>
                    <a:pt x="47602" y="52238"/>
                    <a:pt x="52105" y="47401"/>
                  </a:cubicBezTo>
                  <a:lnTo>
                    <a:pt x="53306" y="47635"/>
                  </a:lnTo>
                  <a:cubicBezTo>
                    <a:pt x="55760" y="48119"/>
                    <a:pt x="58309" y="48604"/>
                    <a:pt x="60860" y="48604"/>
                  </a:cubicBezTo>
                  <a:cubicBezTo>
                    <a:pt x="60944" y="48604"/>
                    <a:pt x="61028" y="48603"/>
                    <a:pt x="61111" y="48602"/>
                  </a:cubicBezTo>
                  <a:cubicBezTo>
                    <a:pt x="67683" y="48502"/>
                    <a:pt x="73553" y="45100"/>
                    <a:pt x="78424" y="41797"/>
                  </a:cubicBezTo>
                  <a:cubicBezTo>
                    <a:pt x="78557" y="41697"/>
                    <a:pt x="78624" y="41497"/>
                    <a:pt x="78590" y="41330"/>
                  </a:cubicBezTo>
                  <a:cubicBezTo>
                    <a:pt x="78524" y="41164"/>
                    <a:pt x="78323" y="41030"/>
                    <a:pt x="78157" y="41030"/>
                  </a:cubicBezTo>
                  <a:lnTo>
                    <a:pt x="77923" y="41030"/>
                  </a:lnTo>
                  <a:cubicBezTo>
                    <a:pt x="73086" y="41030"/>
                    <a:pt x="67916" y="38528"/>
                    <a:pt x="63413" y="34025"/>
                  </a:cubicBezTo>
                  <a:cubicBezTo>
                    <a:pt x="62312" y="32924"/>
                    <a:pt x="61211" y="31690"/>
                    <a:pt x="59944" y="30122"/>
                  </a:cubicBezTo>
                  <a:cubicBezTo>
                    <a:pt x="60611" y="23951"/>
                    <a:pt x="59243" y="17980"/>
                    <a:pt x="56008" y="12877"/>
                  </a:cubicBezTo>
                  <a:cubicBezTo>
                    <a:pt x="51071" y="5071"/>
                    <a:pt x="40330" y="1"/>
                    <a:pt x="2865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08;p23">
              <a:extLst>
                <a:ext uri="{FF2B5EF4-FFF2-40B4-BE49-F238E27FC236}">
                  <a16:creationId xmlns:a16="http://schemas.microsoft.com/office/drawing/2014/main" id="{623E354E-23EE-C54B-81DF-4187B8F09AAA}"/>
                </a:ext>
              </a:extLst>
            </p:cNvPr>
            <p:cNvSpPr/>
            <p:nvPr/>
          </p:nvSpPr>
          <p:spPr>
            <a:xfrm>
              <a:off x="642938" y="4980525"/>
              <a:ext cx="1871350" cy="752225"/>
            </a:xfrm>
            <a:custGeom>
              <a:avLst/>
              <a:gdLst/>
              <a:ahLst/>
              <a:cxnLst/>
              <a:rect l="l" t="t" r="r" b="b"/>
              <a:pathLst>
                <a:path w="74854" h="30089" extrusionOk="0">
                  <a:moveTo>
                    <a:pt x="34" y="1"/>
                  </a:moveTo>
                  <a:cubicBezTo>
                    <a:pt x="0" y="4637"/>
                    <a:pt x="1101" y="9374"/>
                    <a:pt x="3303" y="13644"/>
                  </a:cubicBezTo>
                  <a:cubicBezTo>
                    <a:pt x="8373" y="23484"/>
                    <a:pt x="19114" y="30089"/>
                    <a:pt x="29988" y="30089"/>
                  </a:cubicBezTo>
                  <a:cubicBezTo>
                    <a:pt x="31123" y="30089"/>
                    <a:pt x="32257" y="30022"/>
                    <a:pt x="33357" y="29855"/>
                  </a:cubicBezTo>
                  <a:cubicBezTo>
                    <a:pt x="39595" y="29055"/>
                    <a:pt x="45233" y="26086"/>
                    <a:pt x="49602" y="21283"/>
                  </a:cubicBezTo>
                  <a:cubicBezTo>
                    <a:pt x="49702" y="21182"/>
                    <a:pt x="49869" y="21149"/>
                    <a:pt x="50003" y="21149"/>
                  </a:cubicBezTo>
                  <a:lnTo>
                    <a:pt x="51437" y="21449"/>
                  </a:lnTo>
                  <a:cubicBezTo>
                    <a:pt x="53795" y="21889"/>
                    <a:pt x="56213" y="22389"/>
                    <a:pt x="58634" y="22389"/>
                  </a:cubicBezTo>
                  <a:cubicBezTo>
                    <a:pt x="58781" y="22389"/>
                    <a:pt x="58928" y="22387"/>
                    <a:pt x="59076" y="22383"/>
                  </a:cubicBezTo>
                  <a:cubicBezTo>
                    <a:pt x="64947" y="22283"/>
                    <a:pt x="70284" y="19448"/>
                    <a:pt x="74854" y="16446"/>
                  </a:cubicBezTo>
                  <a:cubicBezTo>
                    <a:pt x="70117" y="16112"/>
                    <a:pt x="65180" y="13577"/>
                    <a:pt x="60810" y="9241"/>
                  </a:cubicBezTo>
                  <a:cubicBezTo>
                    <a:pt x="59676" y="8106"/>
                    <a:pt x="58509" y="6805"/>
                    <a:pt x="57208" y="5138"/>
                  </a:cubicBezTo>
                  <a:cubicBezTo>
                    <a:pt x="57108" y="5071"/>
                    <a:pt x="57108" y="4937"/>
                    <a:pt x="57108" y="4837"/>
                  </a:cubicBezTo>
                  <a:cubicBezTo>
                    <a:pt x="57241" y="3770"/>
                    <a:pt x="57275" y="2703"/>
                    <a:pt x="57275" y="1635"/>
                  </a:cubicBezTo>
                  <a:lnTo>
                    <a:pt x="57275" y="1635"/>
                  </a:lnTo>
                  <a:cubicBezTo>
                    <a:pt x="57041" y="1935"/>
                    <a:pt x="56841" y="2236"/>
                    <a:pt x="56607" y="2502"/>
                  </a:cubicBezTo>
                  <a:cubicBezTo>
                    <a:pt x="53138" y="6805"/>
                    <a:pt x="48902" y="10608"/>
                    <a:pt x="43798" y="12610"/>
                  </a:cubicBezTo>
                  <a:cubicBezTo>
                    <a:pt x="40996" y="13677"/>
                    <a:pt x="38027" y="14211"/>
                    <a:pt x="35092" y="14644"/>
                  </a:cubicBezTo>
                  <a:cubicBezTo>
                    <a:pt x="31707" y="15174"/>
                    <a:pt x="28243" y="15617"/>
                    <a:pt x="24826" y="15617"/>
                  </a:cubicBezTo>
                  <a:cubicBezTo>
                    <a:pt x="21576" y="15617"/>
                    <a:pt x="18368" y="15216"/>
                    <a:pt x="15311" y="14111"/>
                  </a:cubicBezTo>
                  <a:cubicBezTo>
                    <a:pt x="8640" y="11676"/>
                    <a:pt x="3670" y="6238"/>
                    <a:pt x="34" y="1"/>
                  </a:cubicBezTo>
                  <a:close/>
                </a:path>
              </a:pathLst>
            </a:custGeom>
            <a:solidFill>
              <a:srgbClr val="00000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09;p23">
              <a:extLst>
                <a:ext uri="{FF2B5EF4-FFF2-40B4-BE49-F238E27FC236}">
                  <a16:creationId xmlns:a16="http://schemas.microsoft.com/office/drawing/2014/main" id="{3F2A9289-18A6-1D4F-9121-2DB11A18A5A7}"/>
                </a:ext>
              </a:extLst>
            </p:cNvPr>
            <p:cNvSpPr/>
            <p:nvPr/>
          </p:nvSpPr>
          <p:spPr>
            <a:xfrm>
              <a:off x="895413" y="4411325"/>
              <a:ext cx="543950" cy="173325"/>
            </a:xfrm>
            <a:custGeom>
              <a:avLst/>
              <a:gdLst/>
              <a:ahLst/>
              <a:cxnLst/>
              <a:rect l="l" t="t" r="r" b="b"/>
              <a:pathLst>
                <a:path w="21758" h="6933" extrusionOk="0">
                  <a:moveTo>
                    <a:pt x="14574" y="0"/>
                  </a:moveTo>
                  <a:cubicBezTo>
                    <a:pt x="9160" y="0"/>
                    <a:pt x="3406" y="2065"/>
                    <a:pt x="275" y="6090"/>
                  </a:cubicBezTo>
                  <a:cubicBezTo>
                    <a:pt x="0" y="6420"/>
                    <a:pt x="225" y="6933"/>
                    <a:pt x="593" y="6933"/>
                  </a:cubicBezTo>
                  <a:cubicBezTo>
                    <a:pt x="671" y="6933"/>
                    <a:pt x="755" y="6910"/>
                    <a:pt x="842" y="6857"/>
                  </a:cubicBezTo>
                  <a:cubicBezTo>
                    <a:pt x="3611" y="4956"/>
                    <a:pt x="6413" y="3588"/>
                    <a:pt x="9682" y="2854"/>
                  </a:cubicBezTo>
                  <a:cubicBezTo>
                    <a:pt x="11135" y="2527"/>
                    <a:pt x="12578" y="2431"/>
                    <a:pt x="14020" y="2431"/>
                  </a:cubicBezTo>
                  <a:cubicBezTo>
                    <a:pt x="16073" y="2431"/>
                    <a:pt x="18126" y="2626"/>
                    <a:pt x="20207" y="2626"/>
                  </a:cubicBezTo>
                  <a:cubicBezTo>
                    <a:pt x="20390" y="2626"/>
                    <a:pt x="20573" y="2624"/>
                    <a:pt x="20757" y="2621"/>
                  </a:cubicBezTo>
                  <a:cubicBezTo>
                    <a:pt x="21657" y="2621"/>
                    <a:pt x="21757" y="1387"/>
                    <a:pt x="20957" y="1086"/>
                  </a:cubicBezTo>
                  <a:cubicBezTo>
                    <a:pt x="19032" y="360"/>
                    <a:pt x="16832" y="0"/>
                    <a:pt x="14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10;p23">
              <a:extLst>
                <a:ext uri="{FF2B5EF4-FFF2-40B4-BE49-F238E27FC236}">
                  <a16:creationId xmlns:a16="http://schemas.microsoft.com/office/drawing/2014/main" id="{7C722F05-4F42-B14A-804E-57169D2372B7}"/>
                </a:ext>
              </a:extLst>
            </p:cNvPr>
            <p:cNvSpPr/>
            <p:nvPr/>
          </p:nvSpPr>
          <p:spPr>
            <a:xfrm>
              <a:off x="1500213" y="4450725"/>
              <a:ext cx="195000" cy="81550"/>
            </a:xfrm>
            <a:custGeom>
              <a:avLst/>
              <a:gdLst/>
              <a:ahLst/>
              <a:cxnLst/>
              <a:rect l="l" t="t" r="r" b="b"/>
              <a:pathLst>
                <a:path w="7800" h="3262" extrusionOk="0">
                  <a:moveTo>
                    <a:pt x="1406" y="1"/>
                  </a:moveTo>
                  <a:cubicBezTo>
                    <a:pt x="1259" y="1"/>
                    <a:pt x="1113" y="4"/>
                    <a:pt x="968" y="11"/>
                  </a:cubicBezTo>
                  <a:cubicBezTo>
                    <a:pt x="134" y="44"/>
                    <a:pt x="0" y="1178"/>
                    <a:pt x="768" y="1412"/>
                  </a:cubicBezTo>
                  <a:cubicBezTo>
                    <a:pt x="2702" y="2046"/>
                    <a:pt x="4637" y="2846"/>
                    <a:pt x="6605" y="3246"/>
                  </a:cubicBezTo>
                  <a:cubicBezTo>
                    <a:pt x="6655" y="3256"/>
                    <a:pt x="6705" y="3261"/>
                    <a:pt x="6753" y="3261"/>
                  </a:cubicBezTo>
                  <a:cubicBezTo>
                    <a:pt x="7351" y="3261"/>
                    <a:pt x="7799" y="2542"/>
                    <a:pt x="7306" y="2079"/>
                  </a:cubicBezTo>
                  <a:cubicBezTo>
                    <a:pt x="5746" y="675"/>
                    <a:pt x="3516" y="1"/>
                    <a:pt x="1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11;p23">
              <a:extLst>
                <a:ext uri="{FF2B5EF4-FFF2-40B4-BE49-F238E27FC236}">
                  <a16:creationId xmlns:a16="http://schemas.microsoft.com/office/drawing/2014/main" id="{E9EACF91-7B1B-E042-A966-B19B6E342E14}"/>
                </a:ext>
              </a:extLst>
            </p:cNvPr>
            <p:cNvSpPr/>
            <p:nvPr/>
          </p:nvSpPr>
          <p:spPr>
            <a:xfrm>
              <a:off x="910838" y="4725300"/>
              <a:ext cx="898775" cy="712800"/>
            </a:xfrm>
            <a:custGeom>
              <a:avLst/>
              <a:gdLst/>
              <a:ahLst/>
              <a:cxnLst/>
              <a:rect l="l" t="t" r="r" b="b"/>
              <a:pathLst>
                <a:path w="35951" h="28512" extrusionOk="0">
                  <a:moveTo>
                    <a:pt x="24782" y="0"/>
                  </a:moveTo>
                  <a:cubicBezTo>
                    <a:pt x="23803" y="0"/>
                    <a:pt x="22701" y="180"/>
                    <a:pt x="21474" y="636"/>
                  </a:cubicBezTo>
                  <a:cubicBezTo>
                    <a:pt x="17871" y="1970"/>
                    <a:pt x="17438" y="4472"/>
                    <a:pt x="17071" y="8108"/>
                  </a:cubicBezTo>
                  <a:cubicBezTo>
                    <a:pt x="14102" y="7241"/>
                    <a:pt x="9365" y="5206"/>
                    <a:pt x="4195" y="569"/>
                  </a:cubicBezTo>
                  <a:cubicBezTo>
                    <a:pt x="4042" y="431"/>
                    <a:pt x="3890" y="367"/>
                    <a:pt x="3744" y="367"/>
                  </a:cubicBezTo>
                  <a:lnTo>
                    <a:pt x="3744" y="367"/>
                  </a:lnTo>
                  <a:cubicBezTo>
                    <a:pt x="2263" y="367"/>
                    <a:pt x="1299" y="6914"/>
                    <a:pt x="4395" y="9676"/>
                  </a:cubicBezTo>
                  <a:cubicBezTo>
                    <a:pt x="4395" y="9676"/>
                    <a:pt x="4033" y="9735"/>
                    <a:pt x="3542" y="9735"/>
                  </a:cubicBezTo>
                  <a:cubicBezTo>
                    <a:pt x="2990" y="9735"/>
                    <a:pt x="2274" y="9660"/>
                    <a:pt x="1727" y="9342"/>
                  </a:cubicBezTo>
                  <a:cubicBezTo>
                    <a:pt x="1683" y="9319"/>
                    <a:pt x="1645" y="9307"/>
                    <a:pt x="1610" y="9307"/>
                  </a:cubicBezTo>
                  <a:lnTo>
                    <a:pt x="1610" y="9307"/>
                  </a:lnTo>
                  <a:cubicBezTo>
                    <a:pt x="817" y="9307"/>
                    <a:pt x="2317" y="15320"/>
                    <a:pt x="6697" y="16247"/>
                  </a:cubicBezTo>
                  <a:cubicBezTo>
                    <a:pt x="6697" y="16247"/>
                    <a:pt x="4423" y="16418"/>
                    <a:pt x="3653" y="16418"/>
                  </a:cubicBezTo>
                  <a:cubicBezTo>
                    <a:pt x="3589" y="16418"/>
                    <a:pt x="3536" y="16417"/>
                    <a:pt x="3494" y="16414"/>
                  </a:cubicBezTo>
                  <a:cubicBezTo>
                    <a:pt x="3493" y="16414"/>
                    <a:pt x="3491" y="16414"/>
                    <a:pt x="3490" y="16414"/>
                  </a:cubicBezTo>
                  <a:lnTo>
                    <a:pt x="3490" y="16414"/>
                  </a:lnTo>
                  <a:cubicBezTo>
                    <a:pt x="3082" y="16414"/>
                    <a:pt x="5813" y="20656"/>
                    <a:pt x="10133" y="22151"/>
                  </a:cubicBezTo>
                  <a:cubicBezTo>
                    <a:pt x="5896" y="23919"/>
                    <a:pt x="926" y="23719"/>
                    <a:pt x="559" y="24286"/>
                  </a:cubicBezTo>
                  <a:cubicBezTo>
                    <a:pt x="0" y="25124"/>
                    <a:pt x="3144" y="28511"/>
                    <a:pt x="9922" y="28511"/>
                  </a:cubicBezTo>
                  <a:cubicBezTo>
                    <a:pt x="12859" y="28511"/>
                    <a:pt x="16478" y="27876"/>
                    <a:pt x="20773" y="26121"/>
                  </a:cubicBezTo>
                  <a:cubicBezTo>
                    <a:pt x="35017" y="20283"/>
                    <a:pt x="32882" y="7508"/>
                    <a:pt x="32882" y="7508"/>
                  </a:cubicBezTo>
                  <a:cubicBezTo>
                    <a:pt x="35651" y="6073"/>
                    <a:pt x="35951" y="3572"/>
                    <a:pt x="35951" y="3572"/>
                  </a:cubicBezTo>
                  <a:lnTo>
                    <a:pt x="35951" y="3572"/>
                  </a:lnTo>
                  <a:cubicBezTo>
                    <a:pt x="34683" y="3872"/>
                    <a:pt x="33416" y="4139"/>
                    <a:pt x="33416" y="4139"/>
                  </a:cubicBezTo>
                  <a:cubicBezTo>
                    <a:pt x="33416" y="4139"/>
                    <a:pt x="35384" y="870"/>
                    <a:pt x="34683" y="669"/>
                  </a:cubicBezTo>
                  <a:cubicBezTo>
                    <a:pt x="34648" y="658"/>
                    <a:pt x="34607" y="652"/>
                    <a:pt x="34562" y="652"/>
                  </a:cubicBezTo>
                  <a:cubicBezTo>
                    <a:pt x="33729" y="652"/>
                    <a:pt x="31392" y="2571"/>
                    <a:pt x="30860" y="2571"/>
                  </a:cubicBezTo>
                  <a:cubicBezTo>
                    <a:pt x="30856" y="2571"/>
                    <a:pt x="30851" y="2571"/>
                    <a:pt x="30847" y="2571"/>
                  </a:cubicBezTo>
                  <a:cubicBezTo>
                    <a:pt x="30426" y="2544"/>
                    <a:pt x="28464" y="0"/>
                    <a:pt x="24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612;p23">
            <a:extLst>
              <a:ext uri="{FF2B5EF4-FFF2-40B4-BE49-F238E27FC236}">
                <a16:creationId xmlns:a16="http://schemas.microsoft.com/office/drawing/2014/main" id="{F8449E49-1E7A-7F45-A817-53F535268616}"/>
              </a:ext>
            </a:extLst>
          </p:cNvPr>
          <p:cNvGrpSpPr/>
          <p:nvPr/>
        </p:nvGrpSpPr>
        <p:grpSpPr>
          <a:xfrm>
            <a:off x="3072402" y="4068628"/>
            <a:ext cx="646759" cy="517597"/>
            <a:chOff x="1080738" y="7454800"/>
            <a:chExt cx="1757950" cy="1406875"/>
          </a:xfrm>
        </p:grpSpPr>
        <p:sp>
          <p:nvSpPr>
            <p:cNvPr id="189" name="Google Shape;613;p23">
              <a:extLst>
                <a:ext uri="{FF2B5EF4-FFF2-40B4-BE49-F238E27FC236}">
                  <a16:creationId xmlns:a16="http://schemas.microsoft.com/office/drawing/2014/main" id="{8CBCF9B9-ADEC-8C42-A942-86F646AF86D7}"/>
                </a:ext>
              </a:extLst>
            </p:cNvPr>
            <p:cNvSpPr/>
            <p:nvPr/>
          </p:nvSpPr>
          <p:spPr>
            <a:xfrm>
              <a:off x="1102438" y="7475650"/>
              <a:ext cx="1711225" cy="1365175"/>
            </a:xfrm>
            <a:custGeom>
              <a:avLst/>
              <a:gdLst/>
              <a:ahLst/>
              <a:cxnLst/>
              <a:rect l="l" t="t" r="r" b="b"/>
              <a:pathLst>
                <a:path w="68449" h="54607" extrusionOk="0">
                  <a:moveTo>
                    <a:pt x="27787" y="0"/>
                  </a:moveTo>
                  <a:cubicBezTo>
                    <a:pt x="23450" y="0"/>
                    <a:pt x="19247" y="734"/>
                    <a:pt x="15645" y="2135"/>
                  </a:cubicBezTo>
                  <a:cubicBezTo>
                    <a:pt x="11008" y="3937"/>
                    <a:pt x="7339" y="7072"/>
                    <a:pt x="4737" y="11409"/>
                  </a:cubicBezTo>
                  <a:cubicBezTo>
                    <a:pt x="100" y="19047"/>
                    <a:pt x="0" y="29555"/>
                    <a:pt x="4470" y="38194"/>
                  </a:cubicBezTo>
                  <a:cubicBezTo>
                    <a:pt x="9540" y="48001"/>
                    <a:pt x="20281" y="54606"/>
                    <a:pt x="31156" y="54606"/>
                  </a:cubicBezTo>
                  <a:cubicBezTo>
                    <a:pt x="32290" y="54606"/>
                    <a:pt x="33424" y="54539"/>
                    <a:pt x="34491" y="54406"/>
                  </a:cubicBezTo>
                  <a:cubicBezTo>
                    <a:pt x="48768" y="52571"/>
                    <a:pt x="59476" y="39062"/>
                    <a:pt x="58342" y="24284"/>
                  </a:cubicBezTo>
                  <a:cubicBezTo>
                    <a:pt x="58342" y="24151"/>
                    <a:pt x="58375" y="24051"/>
                    <a:pt x="58475" y="23951"/>
                  </a:cubicBezTo>
                  <a:cubicBezTo>
                    <a:pt x="60010" y="22483"/>
                    <a:pt x="61544" y="20882"/>
                    <a:pt x="63078" y="19181"/>
                  </a:cubicBezTo>
                  <a:cubicBezTo>
                    <a:pt x="64313" y="17813"/>
                    <a:pt x="65614" y="16312"/>
                    <a:pt x="66448" y="14611"/>
                  </a:cubicBezTo>
                  <a:cubicBezTo>
                    <a:pt x="68449" y="10708"/>
                    <a:pt x="68082" y="5971"/>
                    <a:pt x="67648" y="1968"/>
                  </a:cubicBezTo>
                  <a:lnTo>
                    <a:pt x="67648" y="1968"/>
                  </a:lnTo>
                  <a:cubicBezTo>
                    <a:pt x="64179" y="5671"/>
                    <a:pt x="59409" y="8373"/>
                    <a:pt x="53105" y="10174"/>
                  </a:cubicBezTo>
                  <a:cubicBezTo>
                    <a:pt x="53058" y="10193"/>
                    <a:pt x="53012" y="10201"/>
                    <a:pt x="52966" y="10201"/>
                  </a:cubicBezTo>
                  <a:cubicBezTo>
                    <a:pt x="52850" y="10201"/>
                    <a:pt x="52743" y="10146"/>
                    <a:pt x="52671" y="10074"/>
                  </a:cubicBezTo>
                  <a:cubicBezTo>
                    <a:pt x="47334" y="3870"/>
                    <a:pt x="37827" y="0"/>
                    <a:pt x="27787" y="0"/>
                  </a:cubicBez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14;p23">
              <a:extLst>
                <a:ext uri="{FF2B5EF4-FFF2-40B4-BE49-F238E27FC236}">
                  <a16:creationId xmlns:a16="http://schemas.microsoft.com/office/drawing/2014/main" id="{DF55C7FC-BBCE-234F-B612-ABC1AA906A87}"/>
                </a:ext>
              </a:extLst>
            </p:cNvPr>
            <p:cNvSpPr/>
            <p:nvPr/>
          </p:nvSpPr>
          <p:spPr>
            <a:xfrm>
              <a:off x="1080738" y="7454800"/>
              <a:ext cx="1757950" cy="1406875"/>
            </a:xfrm>
            <a:custGeom>
              <a:avLst/>
              <a:gdLst/>
              <a:ahLst/>
              <a:cxnLst/>
              <a:rect l="l" t="t" r="r" b="b"/>
              <a:pathLst>
                <a:path w="70318" h="56275" extrusionOk="0">
                  <a:moveTo>
                    <a:pt x="28655" y="834"/>
                  </a:moveTo>
                  <a:cubicBezTo>
                    <a:pt x="38695" y="834"/>
                    <a:pt x="48202" y="4670"/>
                    <a:pt x="53539" y="10875"/>
                  </a:cubicBezTo>
                  <a:cubicBezTo>
                    <a:pt x="53612" y="10973"/>
                    <a:pt x="53721" y="11035"/>
                    <a:pt x="53840" y="11035"/>
                  </a:cubicBezTo>
                  <a:cubicBezTo>
                    <a:pt x="53883" y="11035"/>
                    <a:pt x="53928" y="11026"/>
                    <a:pt x="53973" y="11008"/>
                  </a:cubicBezTo>
                  <a:cubicBezTo>
                    <a:pt x="60277" y="9174"/>
                    <a:pt x="65047" y="6505"/>
                    <a:pt x="68516" y="2802"/>
                  </a:cubicBezTo>
                  <a:lnTo>
                    <a:pt x="68516" y="2802"/>
                  </a:lnTo>
                  <a:cubicBezTo>
                    <a:pt x="68950" y="6805"/>
                    <a:pt x="69317" y="11542"/>
                    <a:pt x="67349" y="15445"/>
                  </a:cubicBezTo>
                  <a:cubicBezTo>
                    <a:pt x="66482" y="17146"/>
                    <a:pt x="65181" y="18614"/>
                    <a:pt x="63946" y="19981"/>
                  </a:cubicBezTo>
                  <a:cubicBezTo>
                    <a:pt x="62412" y="21683"/>
                    <a:pt x="60878" y="23317"/>
                    <a:pt x="59343" y="24785"/>
                  </a:cubicBezTo>
                  <a:cubicBezTo>
                    <a:pt x="59243" y="24885"/>
                    <a:pt x="59210" y="24985"/>
                    <a:pt x="59210" y="25118"/>
                  </a:cubicBezTo>
                  <a:cubicBezTo>
                    <a:pt x="60344" y="39896"/>
                    <a:pt x="49636" y="53372"/>
                    <a:pt x="35393" y="55207"/>
                  </a:cubicBezTo>
                  <a:cubicBezTo>
                    <a:pt x="34292" y="55373"/>
                    <a:pt x="33158" y="55440"/>
                    <a:pt x="32024" y="55440"/>
                  </a:cubicBezTo>
                  <a:cubicBezTo>
                    <a:pt x="21149" y="55440"/>
                    <a:pt x="10408" y="48835"/>
                    <a:pt x="5338" y="39028"/>
                  </a:cubicBezTo>
                  <a:cubicBezTo>
                    <a:pt x="868" y="30389"/>
                    <a:pt x="968" y="19881"/>
                    <a:pt x="5605" y="12243"/>
                  </a:cubicBezTo>
                  <a:cubicBezTo>
                    <a:pt x="8207" y="7906"/>
                    <a:pt x="11876" y="4771"/>
                    <a:pt x="16513" y="2969"/>
                  </a:cubicBezTo>
                  <a:cubicBezTo>
                    <a:pt x="20115" y="1568"/>
                    <a:pt x="24318" y="834"/>
                    <a:pt x="28655" y="834"/>
                  </a:cubicBezTo>
                  <a:close/>
                  <a:moveTo>
                    <a:pt x="28655" y="0"/>
                  </a:moveTo>
                  <a:cubicBezTo>
                    <a:pt x="24218" y="0"/>
                    <a:pt x="19915" y="768"/>
                    <a:pt x="16212" y="2202"/>
                  </a:cubicBezTo>
                  <a:cubicBezTo>
                    <a:pt x="11409" y="4070"/>
                    <a:pt x="7606" y="7306"/>
                    <a:pt x="4871" y="11809"/>
                  </a:cubicBezTo>
                  <a:cubicBezTo>
                    <a:pt x="134" y="19715"/>
                    <a:pt x="1" y="30522"/>
                    <a:pt x="4604" y="39395"/>
                  </a:cubicBezTo>
                  <a:cubicBezTo>
                    <a:pt x="9808" y="49503"/>
                    <a:pt x="20849" y="56274"/>
                    <a:pt x="32024" y="56274"/>
                  </a:cubicBezTo>
                  <a:cubicBezTo>
                    <a:pt x="33191" y="56274"/>
                    <a:pt x="34359" y="56207"/>
                    <a:pt x="35493" y="56041"/>
                  </a:cubicBezTo>
                  <a:cubicBezTo>
                    <a:pt x="50137" y="54173"/>
                    <a:pt x="61111" y="40363"/>
                    <a:pt x="60077" y="25252"/>
                  </a:cubicBezTo>
                  <a:cubicBezTo>
                    <a:pt x="61578" y="23784"/>
                    <a:pt x="63079" y="22216"/>
                    <a:pt x="64580" y="20548"/>
                  </a:cubicBezTo>
                  <a:cubicBezTo>
                    <a:pt x="65848" y="19147"/>
                    <a:pt x="67182" y="17613"/>
                    <a:pt x="68083" y="15812"/>
                  </a:cubicBezTo>
                  <a:cubicBezTo>
                    <a:pt x="70318" y="11409"/>
                    <a:pt x="69717" y="6071"/>
                    <a:pt x="69250" y="1802"/>
                  </a:cubicBezTo>
                  <a:cubicBezTo>
                    <a:pt x="69217" y="1635"/>
                    <a:pt x="69117" y="1468"/>
                    <a:pt x="68950" y="1435"/>
                  </a:cubicBezTo>
                  <a:cubicBezTo>
                    <a:pt x="68911" y="1427"/>
                    <a:pt x="68871" y="1423"/>
                    <a:pt x="68833" y="1423"/>
                  </a:cubicBezTo>
                  <a:cubicBezTo>
                    <a:pt x="68708" y="1423"/>
                    <a:pt x="68593" y="1466"/>
                    <a:pt x="68516" y="1568"/>
                  </a:cubicBezTo>
                  <a:cubicBezTo>
                    <a:pt x="65147" y="5438"/>
                    <a:pt x="60411" y="8240"/>
                    <a:pt x="53973" y="10141"/>
                  </a:cubicBezTo>
                  <a:cubicBezTo>
                    <a:pt x="48502" y="3870"/>
                    <a:pt x="38795" y="0"/>
                    <a:pt x="2865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15;p23">
              <a:extLst>
                <a:ext uri="{FF2B5EF4-FFF2-40B4-BE49-F238E27FC236}">
                  <a16:creationId xmlns:a16="http://schemas.microsoft.com/office/drawing/2014/main" id="{B56F854A-D072-574F-8034-BE56FE9167A9}"/>
                </a:ext>
              </a:extLst>
            </p:cNvPr>
            <p:cNvSpPr/>
            <p:nvPr/>
          </p:nvSpPr>
          <p:spPr>
            <a:xfrm>
              <a:off x="1179138" y="8089425"/>
              <a:ext cx="1406050" cy="751400"/>
            </a:xfrm>
            <a:custGeom>
              <a:avLst/>
              <a:gdLst/>
              <a:ahLst/>
              <a:cxnLst/>
              <a:rect l="l" t="t" r="r" b="b"/>
              <a:pathLst>
                <a:path w="56242" h="30056" extrusionOk="0">
                  <a:moveTo>
                    <a:pt x="55307" y="0"/>
                  </a:moveTo>
                  <a:lnTo>
                    <a:pt x="55307" y="0"/>
                  </a:lnTo>
                  <a:cubicBezTo>
                    <a:pt x="49370" y="6772"/>
                    <a:pt x="42965" y="13276"/>
                    <a:pt x="34759" y="16679"/>
                  </a:cubicBezTo>
                  <a:cubicBezTo>
                    <a:pt x="30702" y="18365"/>
                    <a:pt x="26321" y="19221"/>
                    <a:pt x="21944" y="19221"/>
                  </a:cubicBezTo>
                  <a:cubicBezTo>
                    <a:pt x="18872" y="19221"/>
                    <a:pt x="15801" y="18799"/>
                    <a:pt x="12843" y="17946"/>
                  </a:cubicBezTo>
                  <a:cubicBezTo>
                    <a:pt x="9941" y="17146"/>
                    <a:pt x="7173" y="15912"/>
                    <a:pt x="4671" y="14277"/>
                  </a:cubicBezTo>
                  <a:cubicBezTo>
                    <a:pt x="2970" y="13143"/>
                    <a:pt x="1435" y="11875"/>
                    <a:pt x="1" y="10474"/>
                  </a:cubicBezTo>
                  <a:lnTo>
                    <a:pt x="1" y="10474"/>
                  </a:lnTo>
                  <a:cubicBezTo>
                    <a:pt x="401" y="11542"/>
                    <a:pt x="868" y="12609"/>
                    <a:pt x="1402" y="13643"/>
                  </a:cubicBezTo>
                  <a:cubicBezTo>
                    <a:pt x="6472" y="23450"/>
                    <a:pt x="17213" y="30055"/>
                    <a:pt x="28088" y="30055"/>
                  </a:cubicBezTo>
                  <a:cubicBezTo>
                    <a:pt x="29222" y="30055"/>
                    <a:pt x="30356" y="29988"/>
                    <a:pt x="31457" y="29855"/>
                  </a:cubicBezTo>
                  <a:cubicBezTo>
                    <a:pt x="45600" y="28020"/>
                    <a:pt x="56241" y="14677"/>
                    <a:pt x="55307" y="0"/>
                  </a:cubicBezTo>
                  <a:close/>
                </a:path>
              </a:pathLst>
            </a:custGeom>
            <a:solidFill>
              <a:srgbClr val="00000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16;p23">
              <a:extLst>
                <a:ext uri="{FF2B5EF4-FFF2-40B4-BE49-F238E27FC236}">
                  <a16:creationId xmlns:a16="http://schemas.microsoft.com/office/drawing/2014/main" id="{6A78164E-BAC1-884C-B633-E4A3B605FE0E}"/>
                </a:ext>
              </a:extLst>
            </p:cNvPr>
            <p:cNvSpPr/>
            <p:nvPr/>
          </p:nvSpPr>
          <p:spPr>
            <a:xfrm>
              <a:off x="1275513" y="7533175"/>
              <a:ext cx="452125" cy="272275"/>
            </a:xfrm>
            <a:custGeom>
              <a:avLst/>
              <a:gdLst/>
              <a:ahLst/>
              <a:cxnLst/>
              <a:rect l="l" t="t" r="r" b="b"/>
              <a:pathLst>
                <a:path w="18085" h="10891" extrusionOk="0">
                  <a:moveTo>
                    <a:pt x="16961" y="0"/>
                  </a:moveTo>
                  <a:cubicBezTo>
                    <a:pt x="16950" y="0"/>
                    <a:pt x="16939" y="1"/>
                    <a:pt x="16927" y="1"/>
                  </a:cubicBezTo>
                  <a:cubicBezTo>
                    <a:pt x="10623" y="268"/>
                    <a:pt x="2084" y="4037"/>
                    <a:pt x="49" y="10542"/>
                  </a:cubicBezTo>
                  <a:cubicBezTo>
                    <a:pt x="1" y="10733"/>
                    <a:pt x="176" y="10890"/>
                    <a:pt x="340" y="10890"/>
                  </a:cubicBezTo>
                  <a:cubicBezTo>
                    <a:pt x="405" y="10890"/>
                    <a:pt x="468" y="10866"/>
                    <a:pt x="516" y="10809"/>
                  </a:cubicBezTo>
                  <a:cubicBezTo>
                    <a:pt x="2651" y="8574"/>
                    <a:pt x="4652" y="6539"/>
                    <a:pt x="7387" y="5038"/>
                  </a:cubicBezTo>
                  <a:cubicBezTo>
                    <a:pt x="10456" y="3337"/>
                    <a:pt x="13859" y="2770"/>
                    <a:pt x="17161" y="1769"/>
                  </a:cubicBezTo>
                  <a:cubicBezTo>
                    <a:pt x="18085" y="1472"/>
                    <a:pt x="17964" y="0"/>
                    <a:pt x="169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17;p23">
              <a:extLst>
                <a:ext uri="{FF2B5EF4-FFF2-40B4-BE49-F238E27FC236}">
                  <a16:creationId xmlns:a16="http://schemas.microsoft.com/office/drawing/2014/main" id="{A69165D7-74C9-534F-B800-07C752461361}"/>
                </a:ext>
              </a:extLst>
            </p:cNvPr>
            <p:cNvSpPr/>
            <p:nvPr/>
          </p:nvSpPr>
          <p:spPr>
            <a:xfrm>
              <a:off x="1793763" y="7525325"/>
              <a:ext cx="206750" cy="56450"/>
            </a:xfrm>
            <a:custGeom>
              <a:avLst/>
              <a:gdLst/>
              <a:ahLst/>
              <a:cxnLst/>
              <a:rect l="l" t="t" r="r" b="b"/>
              <a:pathLst>
                <a:path w="8270" h="2258" extrusionOk="0">
                  <a:moveTo>
                    <a:pt x="3559" y="0"/>
                  </a:moveTo>
                  <a:cubicBezTo>
                    <a:pt x="2554" y="0"/>
                    <a:pt x="1548" y="197"/>
                    <a:pt x="601" y="615"/>
                  </a:cubicBezTo>
                  <a:cubicBezTo>
                    <a:pt x="0" y="882"/>
                    <a:pt x="334" y="1749"/>
                    <a:pt x="901" y="1783"/>
                  </a:cubicBezTo>
                  <a:cubicBezTo>
                    <a:pt x="3002" y="1883"/>
                    <a:pt x="5037" y="1916"/>
                    <a:pt x="7105" y="2250"/>
                  </a:cubicBezTo>
                  <a:cubicBezTo>
                    <a:pt x="7142" y="2255"/>
                    <a:pt x="7178" y="2257"/>
                    <a:pt x="7213" y="2257"/>
                  </a:cubicBezTo>
                  <a:cubicBezTo>
                    <a:pt x="7855" y="2257"/>
                    <a:pt x="8270" y="1430"/>
                    <a:pt x="7606" y="1082"/>
                  </a:cubicBezTo>
                  <a:cubicBezTo>
                    <a:pt x="6362" y="383"/>
                    <a:pt x="4961" y="0"/>
                    <a:pt x="3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18;p23">
              <a:extLst>
                <a:ext uri="{FF2B5EF4-FFF2-40B4-BE49-F238E27FC236}">
                  <a16:creationId xmlns:a16="http://schemas.microsoft.com/office/drawing/2014/main" id="{24A6CAC0-DD01-7443-8B44-EAA2A9C91B3A}"/>
                </a:ext>
              </a:extLst>
            </p:cNvPr>
            <p:cNvSpPr/>
            <p:nvPr/>
          </p:nvSpPr>
          <p:spPr>
            <a:xfrm>
              <a:off x="1307563" y="7773200"/>
              <a:ext cx="1045775" cy="786200"/>
            </a:xfrm>
            <a:custGeom>
              <a:avLst/>
              <a:gdLst/>
              <a:ahLst/>
              <a:cxnLst/>
              <a:rect l="l" t="t" r="r" b="b"/>
              <a:pathLst>
                <a:path w="41831" h="31448" extrusionOk="0">
                  <a:moveTo>
                    <a:pt x="17175" y="11559"/>
                  </a:moveTo>
                  <a:cubicBezTo>
                    <a:pt x="20744" y="11559"/>
                    <a:pt x="26384" y="12422"/>
                    <a:pt x="26720" y="13717"/>
                  </a:cubicBezTo>
                  <a:cubicBezTo>
                    <a:pt x="27135" y="15442"/>
                    <a:pt x="20174" y="22800"/>
                    <a:pt x="18825" y="22800"/>
                  </a:cubicBezTo>
                  <a:cubicBezTo>
                    <a:pt x="18766" y="22800"/>
                    <a:pt x="18717" y="22786"/>
                    <a:pt x="18681" y="22757"/>
                  </a:cubicBezTo>
                  <a:cubicBezTo>
                    <a:pt x="17780" y="22089"/>
                    <a:pt x="13244" y="13016"/>
                    <a:pt x="14378" y="11982"/>
                  </a:cubicBezTo>
                  <a:cubicBezTo>
                    <a:pt x="14697" y="11691"/>
                    <a:pt x="15777" y="11559"/>
                    <a:pt x="17175" y="11559"/>
                  </a:cubicBezTo>
                  <a:close/>
                  <a:moveTo>
                    <a:pt x="31691" y="1"/>
                  </a:moveTo>
                  <a:cubicBezTo>
                    <a:pt x="24924" y="1"/>
                    <a:pt x="3876" y="7288"/>
                    <a:pt x="2269" y="9847"/>
                  </a:cubicBezTo>
                  <a:cubicBezTo>
                    <a:pt x="1" y="13517"/>
                    <a:pt x="5305" y="30996"/>
                    <a:pt x="9841" y="31429"/>
                  </a:cubicBezTo>
                  <a:cubicBezTo>
                    <a:pt x="9967" y="31441"/>
                    <a:pt x="10107" y="31447"/>
                    <a:pt x="10260" y="31447"/>
                  </a:cubicBezTo>
                  <a:cubicBezTo>
                    <a:pt x="15638" y="31447"/>
                    <a:pt x="37489" y="24203"/>
                    <a:pt x="39629" y="21122"/>
                  </a:cubicBezTo>
                  <a:cubicBezTo>
                    <a:pt x="41831" y="17920"/>
                    <a:pt x="36660" y="2542"/>
                    <a:pt x="33458" y="340"/>
                  </a:cubicBezTo>
                  <a:cubicBezTo>
                    <a:pt x="33117" y="107"/>
                    <a:pt x="32508" y="1"/>
                    <a:pt x="31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619;p23">
            <a:extLst>
              <a:ext uri="{FF2B5EF4-FFF2-40B4-BE49-F238E27FC236}">
                <a16:creationId xmlns:a16="http://schemas.microsoft.com/office/drawing/2014/main" id="{6ECF46E2-54F6-5A49-8E40-327CECA97F65}"/>
              </a:ext>
            </a:extLst>
          </p:cNvPr>
          <p:cNvGrpSpPr/>
          <p:nvPr/>
        </p:nvGrpSpPr>
        <p:grpSpPr>
          <a:xfrm>
            <a:off x="3668595" y="2305878"/>
            <a:ext cx="2203886" cy="2941984"/>
            <a:chOff x="2457563" y="2355325"/>
            <a:chExt cx="6171925" cy="7996575"/>
          </a:xfrm>
        </p:grpSpPr>
        <p:sp>
          <p:nvSpPr>
            <p:cNvPr id="196" name="Google Shape;620;p23">
              <a:extLst>
                <a:ext uri="{FF2B5EF4-FFF2-40B4-BE49-F238E27FC236}">
                  <a16:creationId xmlns:a16="http://schemas.microsoft.com/office/drawing/2014/main" id="{523D85F4-0C49-3645-B390-40B448702859}"/>
                </a:ext>
              </a:extLst>
            </p:cNvPr>
            <p:cNvSpPr/>
            <p:nvPr/>
          </p:nvSpPr>
          <p:spPr>
            <a:xfrm>
              <a:off x="2478413" y="4730350"/>
              <a:ext cx="536225" cy="685525"/>
            </a:xfrm>
            <a:custGeom>
              <a:avLst/>
              <a:gdLst/>
              <a:ahLst/>
              <a:cxnLst/>
              <a:rect l="l" t="t" r="r" b="b"/>
              <a:pathLst>
                <a:path w="21449" h="27421" extrusionOk="0">
                  <a:moveTo>
                    <a:pt x="13577" y="0"/>
                  </a:moveTo>
                  <a:cubicBezTo>
                    <a:pt x="8773" y="0"/>
                    <a:pt x="5004" y="1268"/>
                    <a:pt x="2669" y="3703"/>
                  </a:cubicBezTo>
                  <a:cubicBezTo>
                    <a:pt x="868" y="5604"/>
                    <a:pt x="0" y="8140"/>
                    <a:pt x="100" y="11242"/>
                  </a:cubicBezTo>
                  <a:cubicBezTo>
                    <a:pt x="401" y="18314"/>
                    <a:pt x="11075" y="24318"/>
                    <a:pt x="21449" y="27420"/>
                  </a:cubicBezTo>
                  <a:cubicBezTo>
                    <a:pt x="21416" y="18647"/>
                    <a:pt x="21382" y="9807"/>
                    <a:pt x="21382" y="1168"/>
                  </a:cubicBezTo>
                  <a:cubicBezTo>
                    <a:pt x="19781" y="701"/>
                    <a:pt x="18280" y="367"/>
                    <a:pt x="16879" y="201"/>
                  </a:cubicBezTo>
                  <a:cubicBezTo>
                    <a:pt x="15745" y="67"/>
                    <a:pt x="14644" y="0"/>
                    <a:pt x="13577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21;p23">
              <a:extLst>
                <a:ext uri="{FF2B5EF4-FFF2-40B4-BE49-F238E27FC236}">
                  <a16:creationId xmlns:a16="http://schemas.microsoft.com/office/drawing/2014/main" id="{5D118D2A-2032-A743-A64E-3FACF2C7F5E0}"/>
                </a:ext>
              </a:extLst>
            </p:cNvPr>
            <p:cNvSpPr/>
            <p:nvPr/>
          </p:nvSpPr>
          <p:spPr>
            <a:xfrm>
              <a:off x="3030463" y="2376175"/>
              <a:ext cx="2900425" cy="3166450"/>
            </a:xfrm>
            <a:custGeom>
              <a:avLst/>
              <a:gdLst/>
              <a:ahLst/>
              <a:cxnLst/>
              <a:rect l="l" t="t" r="r" b="b"/>
              <a:pathLst>
                <a:path w="116017" h="126658" extrusionOk="0">
                  <a:moveTo>
                    <a:pt x="71886" y="5204"/>
                  </a:moveTo>
                  <a:cubicBezTo>
                    <a:pt x="73687" y="5204"/>
                    <a:pt x="74621" y="7305"/>
                    <a:pt x="74621" y="9340"/>
                  </a:cubicBezTo>
                  <a:cubicBezTo>
                    <a:pt x="74621" y="11408"/>
                    <a:pt x="73653" y="13476"/>
                    <a:pt x="71519" y="13476"/>
                  </a:cubicBezTo>
                  <a:lnTo>
                    <a:pt x="43298" y="13476"/>
                  </a:lnTo>
                  <a:cubicBezTo>
                    <a:pt x="42431" y="13476"/>
                    <a:pt x="41731" y="13143"/>
                    <a:pt x="41264" y="12442"/>
                  </a:cubicBezTo>
                  <a:cubicBezTo>
                    <a:pt x="40863" y="11875"/>
                    <a:pt x="40663" y="11108"/>
                    <a:pt x="40663" y="10207"/>
                  </a:cubicBezTo>
                  <a:cubicBezTo>
                    <a:pt x="40663" y="7839"/>
                    <a:pt x="42031" y="5204"/>
                    <a:pt x="44032" y="5204"/>
                  </a:cubicBezTo>
                  <a:close/>
                  <a:moveTo>
                    <a:pt x="84528" y="4470"/>
                  </a:moveTo>
                  <a:cubicBezTo>
                    <a:pt x="87196" y="4470"/>
                    <a:pt x="89398" y="6671"/>
                    <a:pt x="89398" y="9340"/>
                  </a:cubicBezTo>
                  <a:cubicBezTo>
                    <a:pt x="89398" y="12042"/>
                    <a:pt x="87196" y="14244"/>
                    <a:pt x="84528" y="14244"/>
                  </a:cubicBezTo>
                  <a:cubicBezTo>
                    <a:pt x="81826" y="14244"/>
                    <a:pt x="79658" y="12042"/>
                    <a:pt x="79658" y="9340"/>
                  </a:cubicBezTo>
                  <a:cubicBezTo>
                    <a:pt x="79658" y="6671"/>
                    <a:pt x="81826" y="4470"/>
                    <a:pt x="84528" y="4470"/>
                  </a:cubicBezTo>
                  <a:close/>
                  <a:moveTo>
                    <a:pt x="83227" y="0"/>
                  </a:moveTo>
                  <a:cubicBezTo>
                    <a:pt x="69150" y="0"/>
                    <a:pt x="50704" y="167"/>
                    <a:pt x="35860" y="300"/>
                  </a:cubicBezTo>
                  <a:cubicBezTo>
                    <a:pt x="25352" y="400"/>
                    <a:pt x="16246" y="467"/>
                    <a:pt x="11342" y="467"/>
                  </a:cubicBezTo>
                  <a:cubicBezTo>
                    <a:pt x="6672" y="467"/>
                    <a:pt x="1335" y="5371"/>
                    <a:pt x="601" y="16078"/>
                  </a:cubicBezTo>
                  <a:cubicBezTo>
                    <a:pt x="168" y="22550"/>
                    <a:pt x="1" y="74487"/>
                    <a:pt x="168" y="123188"/>
                  </a:cubicBezTo>
                  <a:cubicBezTo>
                    <a:pt x="2703" y="123755"/>
                    <a:pt x="5338" y="124889"/>
                    <a:pt x="7406" y="126657"/>
                  </a:cubicBezTo>
                  <a:cubicBezTo>
                    <a:pt x="7373" y="120086"/>
                    <a:pt x="7339" y="113381"/>
                    <a:pt x="7306" y="106676"/>
                  </a:cubicBezTo>
                  <a:cubicBezTo>
                    <a:pt x="7173" y="82125"/>
                    <a:pt x="7206" y="62311"/>
                    <a:pt x="7373" y="47801"/>
                  </a:cubicBezTo>
                  <a:cubicBezTo>
                    <a:pt x="7706" y="20748"/>
                    <a:pt x="8474" y="20348"/>
                    <a:pt x="8907" y="20114"/>
                  </a:cubicBezTo>
                  <a:cubicBezTo>
                    <a:pt x="10809" y="19180"/>
                    <a:pt x="43499" y="18813"/>
                    <a:pt x="63646" y="18813"/>
                  </a:cubicBezTo>
                  <a:cubicBezTo>
                    <a:pt x="75688" y="18813"/>
                    <a:pt x="86629" y="18947"/>
                    <a:pt x="94368" y="19114"/>
                  </a:cubicBezTo>
                  <a:cubicBezTo>
                    <a:pt x="108345" y="19481"/>
                    <a:pt x="108345" y="19914"/>
                    <a:pt x="108345" y="20515"/>
                  </a:cubicBezTo>
                  <a:cubicBezTo>
                    <a:pt x="108345" y="20682"/>
                    <a:pt x="108345" y="22183"/>
                    <a:pt x="108378" y="24851"/>
                  </a:cubicBezTo>
                  <a:cubicBezTo>
                    <a:pt x="108545" y="38327"/>
                    <a:pt x="109012" y="78656"/>
                    <a:pt x="109246" y="116984"/>
                  </a:cubicBezTo>
                  <a:cubicBezTo>
                    <a:pt x="111380" y="117751"/>
                    <a:pt x="113615" y="118585"/>
                    <a:pt x="115850" y="119452"/>
                  </a:cubicBezTo>
                  <a:cubicBezTo>
                    <a:pt x="115750" y="109545"/>
                    <a:pt x="115683" y="99538"/>
                    <a:pt x="115583" y="89998"/>
                  </a:cubicBezTo>
                  <a:cubicBezTo>
                    <a:pt x="115283" y="52037"/>
                    <a:pt x="114983" y="19247"/>
                    <a:pt x="115317" y="15645"/>
                  </a:cubicBezTo>
                  <a:cubicBezTo>
                    <a:pt x="116017" y="7505"/>
                    <a:pt x="110113" y="1601"/>
                    <a:pt x="105610" y="467"/>
                  </a:cubicBezTo>
                  <a:cubicBezTo>
                    <a:pt x="104309" y="133"/>
                    <a:pt x="96803" y="0"/>
                    <a:pt x="8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22;p23">
              <a:extLst>
                <a:ext uri="{FF2B5EF4-FFF2-40B4-BE49-F238E27FC236}">
                  <a16:creationId xmlns:a16="http://schemas.microsoft.com/office/drawing/2014/main" id="{E20E9318-6E96-6B46-9E32-F5F38EE6D69B}"/>
                </a:ext>
              </a:extLst>
            </p:cNvPr>
            <p:cNvSpPr/>
            <p:nvPr/>
          </p:nvSpPr>
          <p:spPr>
            <a:xfrm>
              <a:off x="3042988" y="6156375"/>
              <a:ext cx="2892925" cy="1702900"/>
            </a:xfrm>
            <a:custGeom>
              <a:avLst/>
              <a:gdLst/>
              <a:ahLst/>
              <a:cxnLst/>
              <a:rect l="l" t="t" r="r" b="b"/>
              <a:pathLst>
                <a:path w="115717" h="68116" extrusionOk="0">
                  <a:moveTo>
                    <a:pt x="69783" y="51270"/>
                  </a:moveTo>
                  <a:cubicBezTo>
                    <a:pt x="70684" y="51270"/>
                    <a:pt x="71451" y="52038"/>
                    <a:pt x="71451" y="52938"/>
                  </a:cubicBezTo>
                  <a:lnTo>
                    <a:pt x="71451" y="59376"/>
                  </a:lnTo>
                  <a:cubicBezTo>
                    <a:pt x="71451" y="60277"/>
                    <a:pt x="70684" y="61044"/>
                    <a:pt x="69783" y="61044"/>
                  </a:cubicBezTo>
                  <a:lnTo>
                    <a:pt x="42564" y="61044"/>
                  </a:lnTo>
                  <a:cubicBezTo>
                    <a:pt x="41630" y="61044"/>
                    <a:pt x="40896" y="60277"/>
                    <a:pt x="40896" y="59376"/>
                  </a:cubicBezTo>
                  <a:lnTo>
                    <a:pt x="40896" y="52938"/>
                  </a:lnTo>
                  <a:cubicBezTo>
                    <a:pt x="40896" y="52038"/>
                    <a:pt x="41630" y="51270"/>
                    <a:pt x="42564" y="51270"/>
                  </a:cubicBezTo>
                  <a:close/>
                  <a:moveTo>
                    <a:pt x="108845" y="0"/>
                  </a:moveTo>
                  <a:cubicBezTo>
                    <a:pt x="108811" y="44032"/>
                    <a:pt x="108044" y="44432"/>
                    <a:pt x="107610" y="44632"/>
                  </a:cubicBezTo>
                  <a:cubicBezTo>
                    <a:pt x="106343" y="45266"/>
                    <a:pt x="82959" y="45500"/>
                    <a:pt x="67582" y="45500"/>
                  </a:cubicBezTo>
                  <a:lnTo>
                    <a:pt x="67548" y="45500"/>
                  </a:lnTo>
                  <a:cubicBezTo>
                    <a:pt x="52204" y="45500"/>
                    <a:pt x="38061" y="45333"/>
                    <a:pt x="27653" y="44999"/>
                  </a:cubicBezTo>
                  <a:cubicBezTo>
                    <a:pt x="8006" y="44365"/>
                    <a:pt x="7906" y="43431"/>
                    <a:pt x="7806" y="42831"/>
                  </a:cubicBezTo>
                  <a:cubicBezTo>
                    <a:pt x="7706" y="41997"/>
                    <a:pt x="7472" y="28988"/>
                    <a:pt x="7272" y="10441"/>
                  </a:cubicBezTo>
                  <a:cubicBezTo>
                    <a:pt x="5904" y="14144"/>
                    <a:pt x="3269" y="17012"/>
                    <a:pt x="0" y="18447"/>
                  </a:cubicBezTo>
                  <a:cubicBezTo>
                    <a:pt x="34" y="19014"/>
                    <a:pt x="34" y="19548"/>
                    <a:pt x="34" y="20115"/>
                  </a:cubicBezTo>
                  <a:cubicBezTo>
                    <a:pt x="1334" y="20882"/>
                    <a:pt x="2535" y="21816"/>
                    <a:pt x="3469" y="22883"/>
                  </a:cubicBezTo>
                  <a:cubicBezTo>
                    <a:pt x="5537" y="25285"/>
                    <a:pt x="6405" y="28287"/>
                    <a:pt x="5904" y="31489"/>
                  </a:cubicBezTo>
                  <a:cubicBezTo>
                    <a:pt x="5271" y="35859"/>
                    <a:pt x="3202" y="39395"/>
                    <a:pt x="367" y="41497"/>
                  </a:cubicBezTo>
                  <a:cubicBezTo>
                    <a:pt x="601" y="52104"/>
                    <a:pt x="867" y="59043"/>
                    <a:pt x="1201" y="60110"/>
                  </a:cubicBezTo>
                  <a:cubicBezTo>
                    <a:pt x="3136" y="66314"/>
                    <a:pt x="15111" y="67015"/>
                    <a:pt x="19047" y="67248"/>
                  </a:cubicBezTo>
                  <a:cubicBezTo>
                    <a:pt x="23117" y="67482"/>
                    <a:pt x="51003" y="68116"/>
                    <a:pt x="72919" y="68116"/>
                  </a:cubicBezTo>
                  <a:cubicBezTo>
                    <a:pt x="84160" y="68116"/>
                    <a:pt x="91632" y="67949"/>
                    <a:pt x="95135" y="67649"/>
                  </a:cubicBezTo>
                  <a:cubicBezTo>
                    <a:pt x="107877" y="66481"/>
                    <a:pt x="113915" y="59676"/>
                    <a:pt x="115182" y="54206"/>
                  </a:cubicBezTo>
                  <a:cubicBezTo>
                    <a:pt x="115683" y="52171"/>
                    <a:pt x="115716" y="31690"/>
                    <a:pt x="115583" y="5304"/>
                  </a:cubicBezTo>
                  <a:cubicBezTo>
                    <a:pt x="114415" y="3436"/>
                    <a:pt x="113048" y="1968"/>
                    <a:pt x="111580" y="1301"/>
                  </a:cubicBezTo>
                  <a:cubicBezTo>
                    <a:pt x="110613" y="834"/>
                    <a:pt x="109712" y="401"/>
                    <a:pt x="108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23;p23">
              <a:extLst>
                <a:ext uri="{FF2B5EF4-FFF2-40B4-BE49-F238E27FC236}">
                  <a16:creationId xmlns:a16="http://schemas.microsoft.com/office/drawing/2014/main" id="{630BFA07-3DA9-DB44-8C3E-989D7C6B760C}"/>
                </a:ext>
              </a:extLst>
            </p:cNvPr>
            <p:cNvSpPr/>
            <p:nvPr/>
          </p:nvSpPr>
          <p:spPr>
            <a:xfrm>
              <a:off x="3082163" y="5962075"/>
              <a:ext cx="140125" cy="228500"/>
            </a:xfrm>
            <a:custGeom>
              <a:avLst/>
              <a:gdLst/>
              <a:ahLst/>
              <a:cxnLst/>
              <a:rect l="l" t="t" r="r" b="b"/>
              <a:pathLst>
                <a:path w="5605" h="9140" extrusionOk="0">
                  <a:moveTo>
                    <a:pt x="5505" y="0"/>
                  </a:moveTo>
                  <a:cubicBezTo>
                    <a:pt x="4004" y="1735"/>
                    <a:pt x="2102" y="3069"/>
                    <a:pt x="1" y="3803"/>
                  </a:cubicBezTo>
                  <a:cubicBezTo>
                    <a:pt x="1569" y="4637"/>
                    <a:pt x="3070" y="5704"/>
                    <a:pt x="4204" y="7072"/>
                  </a:cubicBezTo>
                  <a:cubicBezTo>
                    <a:pt x="4771" y="7706"/>
                    <a:pt x="5238" y="8406"/>
                    <a:pt x="5605" y="9140"/>
                  </a:cubicBezTo>
                  <a:cubicBezTo>
                    <a:pt x="5572" y="6204"/>
                    <a:pt x="5538" y="3136"/>
                    <a:pt x="5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24;p23">
              <a:extLst>
                <a:ext uri="{FF2B5EF4-FFF2-40B4-BE49-F238E27FC236}">
                  <a16:creationId xmlns:a16="http://schemas.microsoft.com/office/drawing/2014/main" id="{04B90387-E961-E543-82F0-756B91BB9A93}"/>
                </a:ext>
              </a:extLst>
            </p:cNvPr>
            <p:cNvSpPr/>
            <p:nvPr/>
          </p:nvSpPr>
          <p:spPr>
            <a:xfrm>
              <a:off x="3223938" y="2867350"/>
              <a:ext cx="2519325" cy="4405675"/>
            </a:xfrm>
            <a:custGeom>
              <a:avLst/>
              <a:gdLst/>
              <a:ahLst/>
              <a:cxnLst/>
              <a:rect l="l" t="t" r="r" b="b"/>
              <a:pathLst>
                <a:path w="100773" h="176227" extrusionOk="0">
                  <a:moveTo>
                    <a:pt x="55907" y="0"/>
                  </a:moveTo>
                  <a:cubicBezTo>
                    <a:pt x="27687" y="0"/>
                    <a:pt x="3570" y="534"/>
                    <a:pt x="1602" y="1201"/>
                  </a:cubicBezTo>
                  <a:cubicBezTo>
                    <a:pt x="1101" y="2302"/>
                    <a:pt x="1" y="13243"/>
                    <a:pt x="401" y="88130"/>
                  </a:cubicBezTo>
                  <a:cubicBezTo>
                    <a:pt x="434" y="94735"/>
                    <a:pt x="468" y="101340"/>
                    <a:pt x="534" y="107778"/>
                  </a:cubicBezTo>
                  <a:cubicBezTo>
                    <a:pt x="735" y="108011"/>
                    <a:pt x="935" y="108211"/>
                    <a:pt x="1135" y="108445"/>
                  </a:cubicBezTo>
                  <a:cubicBezTo>
                    <a:pt x="3036" y="110713"/>
                    <a:pt x="3803" y="113482"/>
                    <a:pt x="3303" y="116384"/>
                  </a:cubicBezTo>
                  <a:cubicBezTo>
                    <a:pt x="2903" y="118785"/>
                    <a:pt x="1969" y="120954"/>
                    <a:pt x="668" y="122788"/>
                  </a:cubicBezTo>
                  <a:cubicBezTo>
                    <a:pt x="701" y="127191"/>
                    <a:pt x="735" y="131428"/>
                    <a:pt x="801" y="135497"/>
                  </a:cubicBezTo>
                  <a:cubicBezTo>
                    <a:pt x="1001" y="136598"/>
                    <a:pt x="1001" y="137732"/>
                    <a:pt x="835" y="138933"/>
                  </a:cubicBezTo>
                  <a:cubicBezTo>
                    <a:pt x="1035" y="158514"/>
                    <a:pt x="1302" y="172724"/>
                    <a:pt x="1402" y="174192"/>
                  </a:cubicBezTo>
                  <a:cubicBezTo>
                    <a:pt x="3170" y="175426"/>
                    <a:pt x="26753" y="176227"/>
                    <a:pt x="60310" y="176227"/>
                  </a:cubicBezTo>
                  <a:lnTo>
                    <a:pt x="60344" y="176227"/>
                  </a:lnTo>
                  <a:cubicBezTo>
                    <a:pt x="82993" y="176227"/>
                    <a:pt x="98271" y="175860"/>
                    <a:pt x="99905" y="175493"/>
                  </a:cubicBezTo>
                  <a:cubicBezTo>
                    <a:pt x="100472" y="173792"/>
                    <a:pt x="100773" y="158447"/>
                    <a:pt x="100773" y="131161"/>
                  </a:cubicBezTo>
                  <a:cubicBezTo>
                    <a:pt x="100139" y="130894"/>
                    <a:pt x="99505" y="130594"/>
                    <a:pt x="98938" y="130327"/>
                  </a:cubicBezTo>
                  <a:cubicBezTo>
                    <a:pt x="95802" y="128859"/>
                    <a:pt x="93501" y="127792"/>
                    <a:pt x="91633" y="126858"/>
                  </a:cubicBezTo>
                  <a:cubicBezTo>
                    <a:pt x="89731" y="128226"/>
                    <a:pt x="76455" y="137466"/>
                    <a:pt x="65981" y="137466"/>
                  </a:cubicBezTo>
                  <a:cubicBezTo>
                    <a:pt x="64480" y="137466"/>
                    <a:pt x="63012" y="137265"/>
                    <a:pt x="61678" y="136832"/>
                  </a:cubicBezTo>
                  <a:cubicBezTo>
                    <a:pt x="47668" y="132328"/>
                    <a:pt x="45567" y="126324"/>
                    <a:pt x="45567" y="123155"/>
                  </a:cubicBezTo>
                  <a:cubicBezTo>
                    <a:pt x="45567" y="120253"/>
                    <a:pt x="50570" y="118452"/>
                    <a:pt x="55841" y="116517"/>
                  </a:cubicBezTo>
                  <a:cubicBezTo>
                    <a:pt x="59610" y="115183"/>
                    <a:pt x="63513" y="113782"/>
                    <a:pt x="64680" y="112114"/>
                  </a:cubicBezTo>
                  <a:cubicBezTo>
                    <a:pt x="68283" y="107177"/>
                    <a:pt x="77056" y="97137"/>
                    <a:pt x="84628" y="94368"/>
                  </a:cubicBezTo>
                  <a:cubicBezTo>
                    <a:pt x="85360" y="94100"/>
                    <a:pt x="86259" y="93977"/>
                    <a:pt x="87294" y="93977"/>
                  </a:cubicBezTo>
                  <a:cubicBezTo>
                    <a:pt x="90641" y="93977"/>
                    <a:pt x="95416" y="95261"/>
                    <a:pt x="100639" y="97070"/>
                  </a:cubicBezTo>
                  <a:cubicBezTo>
                    <a:pt x="100506" y="71852"/>
                    <a:pt x="100239" y="41063"/>
                    <a:pt x="99805" y="5204"/>
                  </a:cubicBezTo>
                  <a:cubicBezTo>
                    <a:pt x="99772" y="3036"/>
                    <a:pt x="99772" y="1602"/>
                    <a:pt x="99772" y="1068"/>
                  </a:cubicBezTo>
                  <a:cubicBezTo>
                    <a:pt x="97771" y="434"/>
                    <a:pt x="80358" y="0"/>
                    <a:pt x="55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25;p23">
              <a:extLst>
                <a:ext uri="{FF2B5EF4-FFF2-40B4-BE49-F238E27FC236}">
                  <a16:creationId xmlns:a16="http://schemas.microsoft.com/office/drawing/2014/main" id="{06FB2D25-786A-FC4A-A942-8CC17821224C}"/>
                </a:ext>
              </a:extLst>
            </p:cNvPr>
            <p:cNvSpPr/>
            <p:nvPr/>
          </p:nvSpPr>
          <p:spPr>
            <a:xfrm>
              <a:off x="2682713" y="5465050"/>
              <a:ext cx="614650" cy="579600"/>
            </a:xfrm>
            <a:custGeom>
              <a:avLst/>
              <a:gdLst/>
              <a:ahLst/>
              <a:cxnLst/>
              <a:rect l="l" t="t" r="r" b="b"/>
              <a:pathLst>
                <a:path w="24586" h="23184" extrusionOk="0">
                  <a:moveTo>
                    <a:pt x="10208" y="0"/>
                  </a:moveTo>
                  <a:cubicBezTo>
                    <a:pt x="9308" y="0"/>
                    <a:pt x="8474" y="100"/>
                    <a:pt x="7706" y="234"/>
                  </a:cubicBezTo>
                  <a:cubicBezTo>
                    <a:pt x="2269" y="1401"/>
                    <a:pt x="935" y="6038"/>
                    <a:pt x="635" y="8673"/>
                  </a:cubicBezTo>
                  <a:cubicBezTo>
                    <a:pt x="1" y="14010"/>
                    <a:pt x="2336" y="19748"/>
                    <a:pt x="5872" y="22016"/>
                  </a:cubicBezTo>
                  <a:cubicBezTo>
                    <a:pt x="6639" y="21882"/>
                    <a:pt x="7473" y="21782"/>
                    <a:pt x="8340" y="21782"/>
                  </a:cubicBezTo>
                  <a:cubicBezTo>
                    <a:pt x="10308" y="21782"/>
                    <a:pt x="12643" y="22249"/>
                    <a:pt x="14878" y="23183"/>
                  </a:cubicBezTo>
                  <a:cubicBezTo>
                    <a:pt x="19582" y="21916"/>
                    <a:pt x="23217" y="17813"/>
                    <a:pt x="24118" y="12342"/>
                  </a:cubicBezTo>
                  <a:cubicBezTo>
                    <a:pt x="24585" y="9640"/>
                    <a:pt x="23918" y="7205"/>
                    <a:pt x="22150" y="5070"/>
                  </a:cubicBezTo>
                  <a:cubicBezTo>
                    <a:pt x="19181" y="1568"/>
                    <a:pt x="14011" y="0"/>
                    <a:pt x="10208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26;p23">
              <a:extLst>
                <a:ext uri="{FF2B5EF4-FFF2-40B4-BE49-F238E27FC236}">
                  <a16:creationId xmlns:a16="http://schemas.microsoft.com/office/drawing/2014/main" id="{20938CB3-0B93-0F4C-8616-67E2996A9DC2}"/>
                </a:ext>
              </a:extLst>
            </p:cNvPr>
            <p:cNvSpPr/>
            <p:nvPr/>
          </p:nvSpPr>
          <p:spPr>
            <a:xfrm>
              <a:off x="2645188" y="6030450"/>
              <a:ext cx="589625" cy="589600"/>
            </a:xfrm>
            <a:custGeom>
              <a:avLst/>
              <a:gdLst/>
              <a:ahLst/>
              <a:cxnLst/>
              <a:rect l="l" t="t" r="r" b="b"/>
              <a:pathLst>
                <a:path w="23585" h="23584" extrusionOk="0">
                  <a:moveTo>
                    <a:pt x="9841" y="0"/>
                  </a:moveTo>
                  <a:cubicBezTo>
                    <a:pt x="8974" y="0"/>
                    <a:pt x="8173" y="100"/>
                    <a:pt x="7439" y="234"/>
                  </a:cubicBezTo>
                  <a:cubicBezTo>
                    <a:pt x="2336" y="1401"/>
                    <a:pt x="1035" y="5938"/>
                    <a:pt x="701" y="8540"/>
                  </a:cubicBezTo>
                  <a:cubicBezTo>
                    <a:pt x="1" y="14277"/>
                    <a:pt x="2569" y="20515"/>
                    <a:pt x="6405" y="22450"/>
                  </a:cubicBezTo>
                  <a:cubicBezTo>
                    <a:pt x="7106" y="22783"/>
                    <a:pt x="7773" y="23050"/>
                    <a:pt x="8474" y="23250"/>
                  </a:cubicBezTo>
                  <a:cubicBezTo>
                    <a:pt x="8640" y="23217"/>
                    <a:pt x="8807" y="23217"/>
                    <a:pt x="8941" y="23217"/>
                  </a:cubicBezTo>
                  <a:cubicBezTo>
                    <a:pt x="9941" y="23217"/>
                    <a:pt x="10975" y="23350"/>
                    <a:pt x="11976" y="23584"/>
                  </a:cubicBezTo>
                  <a:cubicBezTo>
                    <a:pt x="17580" y="23250"/>
                    <a:pt x="22117" y="18714"/>
                    <a:pt x="23151" y="12342"/>
                  </a:cubicBezTo>
                  <a:cubicBezTo>
                    <a:pt x="23584" y="9540"/>
                    <a:pt x="22884" y="7005"/>
                    <a:pt x="21049" y="4870"/>
                  </a:cubicBezTo>
                  <a:cubicBezTo>
                    <a:pt x="18180" y="1501"/>
                    <a:pt x="13344" y="0"/>
                    <a:pt x="9841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27;p23">
              <a:extLst>
                <a:ext uri="{FF2B5EF4-FFF2-40B4-BE49-F238E27FC236}">
                  <a16:creationId xmlns:a16="http://schemas.microsoft.com/office/drawing/2014/main" id="{EBA3207C-478D-2B40-A8D7-4588D4220ACC}"/>
                </a:ext>
              </a:extLst>
            </p:cNvPr>
            <p:cNvSpPr/>
            <p:nvPr/>
          </p:nvSpPr>
          <p:spPr>
            <a:xfrm>
              <a:off x="2644363" y="6631700"/>
              <a:ext cx="537075" cy="590450"/>
            </a:xfrm>
            <a:custGeom>
              <a:avLst/>
              <a:gdLst/>
              <a:ahLst/>
              <a:cxnLst/>
              <a:rect l="l" t="t" r="r" b="b"/>
              <a:pathLst>
                <a:path w="21483" h="23618" extrusionOk="0">
                  <a:moveTo>
                    <a:pt x="8974" y="1"/>
                  </a:moveTo>
                  <a:cubicBezTo>
                    <a:pt x="8206" y="1"/>
                    <a:pt x="7506" y="101"/>
                    <a:pt x="6839" y="268"/>
                  </a:cubicBezTo>
                  <a:cubicBezTo>
                    <a:pt x="2335" y="1369"/>
                    <a:pt x="1101" y="5738"/>
                    <a:pt x="768" y="8240"/>
                  </a:cubicBezTo>
                  <a:cubicBezTo>
                    <a:pt x="0" y="13978"/>
                    <a:pt x="2369" y="20516"/>
                    <a:pt x="5905" y="22484"/>
                  </a:cubicBezTo>
                  <a:cubicBezTo>
                    <a:pt x="7306" y="23251"/>
                    <a:pt x="8773" y="23618"/>
                    <a:pt x="10308" y="23618"/>
                  </a:cubicBezTo>
                  <a:cubicBezTo>
                    <a:pt x="15645" y="23618"/>
                    <a:pt x="20048" y="18981"/>
                    <a:pt x="21049" y="12376"/>
                  </a:cubicBezTo>
                  <a:cubicBezTo>
                    <a:pt x="21482" y="9374"/>
                    <a:pt x="20682" y="6639"/>
                    <a:pt x="18781" y="4437"/>
                  </a:cubicBezTo>
                  <a:cubicBezTo>
                    <a:pt x="16479" y="1735"/>
                    <a:pt x="12609" y="1"/>
                    <a:pt x="8974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28;p23">
              <a:extLst>
                <a:ext uri="{FF2B5EF4-FFF2-40B4-BE49-F238E27FC236}">
                  <a16:creationId xmlns:a16="http://schemas.microsoft.com/office/drawing/2014/main" id="{0D454C1F-9E3B-8A4D-BB87-11FFB8CBFCE7}"/>
                </a:ext>
              </a:extLst>
            </p:cNvPr>
            <p:cNvSpPr/>
            <p:nvPr/>
          </p:nvSpPr>
          <p:spPr>
            <a:xfrm>
              <a:off x="4171288" y="5237850"/>
              <a:ext cx="4435700" cy="5093200"/>
            </a:xfrm>
            <a:custGeom>
              <a:avLst/>
              <a:gdLst/>
              <a:ahLst/>
              <a:cxnLst/>
              <a:rect l="l" t="t" r="r" b="b"/>
              <a:pathLst>
                <a:path w="177428" h="203728" extrusionOk="0">
                  <a:moveTo>
                    <a:pt x="49439" y="1"/>
                  </a:moveTo>
                  <a:cubicBezTo>
                    <a:pt x="48497" y="1"/>
                    <a:pt x="47686" y="110"/>
                    <a:pt x="47034" y="349"/>
                  </a:cubicBezTo>
                  <a:cubicBezTo>
                    <a:pt x="39629" y="3017"/>
                    <a:pt x="31023" y="12924"/>
                    <a:pt x="27487" y="17794"/>
                  </a:cubicBezTo>
                  <a:cubicBezTo>
                    <a:pt x="26119" y="19629"/>
                    <a:pt x="22283" y="21030"/>
                    <a:pt x="18247" y="22498"/>
                  </a:cubicBezTo>
                  <a:cubicBezTo>
                    <a:pt x="13677" y="24132"/>
                    <a:pt x="8506" y="26000"/>
                    <a:pt x="8506" y="28335"/>
                  </a:cubicBezTo>
                  <a:cubicBezTo>
                    <a:pt x="8506" y="33339"/>
                    <a:pt x="14177" y="38042"/>
                    <a:pt x="24018" y="41211"/>
                  </a:cubicBezTo>
                  <a:cubicBezTo>
                    <a:pt x="25260" y="41610"/>
                    <a:pt x="26604" y="41787"/>
                    <a:pt x="28009" y="41787"/>
                  </a:cubicBezTo>
                  <a:cubicBezTo>
                    <a:pt x="38826" y="41787"/>
                    <a:pt x="53295" y="31322"/>
                    <a:pt x="53472" y="31204"/>
                  </a:cubicBezTo>
                  <a:cubicBezTo>
                    <a:pt x="53534" y="31163"/>
                    <a:pt x="53621" y="31134"/>
                    <a:pt x="53718" y="31134"/>
                  </a:cubicBezTo>
                  <a:cubicBezTo>
                    <a:pt x="53778" y="31134"/>
                    <a:pt x="53842" y="31145"/>
                    <a:pt x="53906" y="31171"/>
                  </a:cubicBezTo>
                  <a:cubicBezTo>
                    <a:pt x="55807" y="32138"/>
                    <a:pt x="58142" y="33239"/>
                    <a:pt x="61378" y="34740"/>
                  </a:cubicBezTo>
                  <a:cubicBezTo>
                    <a:pt x="62979" y="35474"/>
                    <a:pt x="64780" y="36308"/>
                    <a:pt x="66815" y="37275"/>
                  </a:cubicBezTo>
                  <a:cubicBezTo>
                    <a:pt x="73219" y="40277"/>
                    <a:pt x="77089" y="56289"/>
                    <a:pt x="77089" y="58490"/>
                  </a:cubicBezTo>
                  <a:cubicBezTo>
                    <a:pt x="77089" y="58724"/>
                    <a:pt x="76922" y="58890"/>
                    <a:pt x="76689" y="58890"/>
                  </a:cubicBezTo>
                  <a:cubicBezTo>
                    <a:pt x="76455" y="58890"/>
                    <a:pt x="76255" y="58724"/>
                    <a:pt x="76255" y="58490"/>
                  </a:cubicBezTo>
                  <a:cubicBezTo>
                    <a:pt x="76255" y="57056"/>
                    <a:pt x="74420" y="49117"/>
                    <a:pt x="71285" y="43446"/>
                  </a:cubicBezTo>
                  <a:lnTo>
                    <a:pt x="71285" y="43446"/>
                  </a:lnTo>
                  <a:cubicBezTo>
                    <a:pt x="71418" y="69498"/>
                    <a:pt x="71351" y="89045"/>
                    <a:pt x="70884" y="91147"/>
                  </a:cubicBezTo>
                  <a:cubicBezTo>
                    <a:pt x="69517" y="96884"/>
                    <a:pt x="63246" y="103989"/>
                    <a:pt x="50070" y="105190"/>
                  </a:cubicBezTo>
                  <a:cubicBezTo>
                    <a:pt x="46534" y="105524"/>
                    <a:pt x="39028" y="105691"/>
                    <a:pt x="27787" y="105691"/>
                  </a:cubicBezTo>
                  <a:cubicBezTo>
                    <a:pt x="18847" y="105691"/>
                    <a:pt x="8907" y="105591"/>
                    <a:pt x="0" y="105457"/>
                  </a:cubicBezTo>
                  <a:lnTo>
                    <a:pt x="0" y="105457"/>
                  </a:lnTo>
                  <a:cubicBezTo>
                    <a:pt x="7706" y="113196"/>
                    <a:pt x="20115" y="124304"/>
                    <a:pt x="33358" y="128474"/>
                  </a:cubicBezTo>
                  <a:cubicBezTo>
                    <a:pt x="49636" y="133577"/>
                    <a:pt x="60243" y="139682"/>
                    <a:pt x="64813" y="146587"/>
                  </a:cubicBezTo>
                  <a:cubicBezTo>
                    <a:pt x="68249" y="151724"/>
                    <a:pt x="82426" y="184547"/>
                    <a:pt x="83193" y="188383"/>
                  </a:cubicBezTo>
                  <a:cubicBezTo>
                    <a:pt x="83927" y="191952"/>
                    <a:pt x="89664" y="201159"/>
                    <a:pt x="93100" y="203561"/>
                  </a:cubicBezTo>
                  <a:cubicBezTo>
                    <a:pt x="93134" y="203594"/>
                    <a:pt x="93400" y="203727"/>
                    <a:pt x="94301" y="203727"/>
                  </a:cubicBezTo>
                  <a:cubicBezTo>
                    <a:pt x="103274" y="203727"/>
                    <a:pt x="148206" y="191185"/>
                    <a:pt x="158847" y="186115"/>
                  </a:cubicBezTo>
                  <a:lnTo>
                    <a:pt x="159281" y="186782"/>
                  </a:lnTo>
                  <a:lnTo>
                    <a:pt x="160949" y="186148"/>
                  </a:lnTo>
                  <a:cubicBezTo>
                    <a:pt x="162883" y="185548"/>
                    <a:pt x="164118" y="185881"/>
                    <a:pt x="167387" y="184414"/>
                  </a:cubicBezTo>
                  <a:cubicBezTo>
                    <a:pt x="171523" y="182579"/>
                    <a:pt x="177160" y="180077"/>
                    <a:pt x="177427" y="178676"/>
                  </a:cubicBezTo>
                  <a:cubicBezTo>
                    <a:pt x="177427" y="178576"/>
                    <a:pt x="177427" y="178476"/>
                    <a:pt x="177294" y="178343"/>
                  </a:cubicBezTo>
                  <a:cubicBezTo>
                    <a:pt x="175826" y="176875"/>
                    <a:pt x="166753" y="163899"/>
                    <a:pt x="157980" y="151323"/>
                  </a:cubicBezTo>
                  <a:cubicBezTo>
                    <a:pt x="151375" y="141816"/>
                    <a:pt x="145104" y="132877"/>
                    <a:pt x="142069" y="128740"/>
                  </a:cubicBezTo>
                  <a:cubicBezTo>
                    <a:pt x="132162" y="115398"/>
                    <a:pt x="120787" y="98319"/>
                    <a:pt x="120453" y="84709"/>
                  </a:cubicBezTo>
                  <a:cubicBezTo>
                    <a:pt x="120186" y="74435"/>
                    <a:pt x="114749" y="57189"/>
                    <a:pt x="110780" y="44580"/>
                  </a:cubicBezTo>
                  <a:cubicBezTo>
                    <a:pt x="109045" y="39110"/>
                    <a:pt x="107544" y="34406"/>
                    <a:pt x="106810" y="31304"/>
                  </a:cubicBezTo>
                  <a:cubicBezTo>
                    <a:pt x="104308" y="20897"/>
                    <a:pt x="100439" y="16460"/>
                    <a:pt x="92033" y="14359"/>
                  </a:cubicBezTo>
                  <a:cubicBezTo>
                    <a:pt x="89231" y="13658"/>
                    <a:pt x="84361" y="11657"/>
                    <a:pt x="78723" y="9355"/>
                  </a:cubicBezTo>
                  <a:cubicBezTo>
                    <a:pt x="68949" y="5329"/>
                    <a:pt x="56011" y="1"/>
                    <a:pt x="49439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29;p23">
              <a:extLst>
                <a:ext uri="{FF2B5EF4-FFF2-40B4-BE49-F238E27FC236}">
                  <a16:creationId xmlns:a16="http://schemas.microsoft.com/office/drawing/2014/main" id="{FA0FBD1C-8E16-9442-BD69-74A7C79082CA}"/>
                </a:ext>
              </a:extLst>
            </p:cNvPr>
            <p:cNvSpPr/>
            <p:nvPr/>
          </p:nvSpPr>
          <p:spPr>
            <a:xfrm>
              <a:off x="2457563" y="2355325"/>
              <a:ext cx="6171925" cy="7996575"/>
            </a:xfrm>
            <a:custGeom>
              <a:avLst/>
              <a:gdLst/>
              <a:ahLst/>
              <a:cxnLst/>
              <a:rect l="l" t="t" r="r" b="b"/>
              <a:pathLst>
                <a:path w="246877" h="319863" extrusionOk="0">
                  <a:moveTo>
                    <a:pt x="14411" y="95001"/>
                  </a:moveTo>
                  <a:cubicBezTo>
                    <a:pt x="15478" y="95001"/>
                    <a:pt x="16579" y="95068"/>
                    <a:pt x="17713" y="95202"/>
                  </a:cubicBezTo>
                  <a:cubicBezTo>
                    <a:pt x="19114" y="95368"/>
                    <a:pt x="20615" y="95702"/>
                    <a:pt x="22216" y="96169"/>
                  </a:cubicBezTo>
                  <a:cubicBezTo>
                    <a:pt x="22216" y="104808"/>
                    <a:pt x="22250" y="113648"/>
                    <a:pt x="22283" y="122421"/>
                  </a:cubicBezTo>
                  <a:cubicBezTo>
                    <a:pt x="11909" y="119319"/>
                    <a:pt x="1235" y="113315"/>
                    <a:pt x="934" y="106243"/>
                  </a:cubicBezTo>
                  <a:cubicBezTo>
                    <a:pt x="834" y="103141"/>
                    <a:pt x="1702" y="100572"/>
                    <a:pt x="3503" y="98704"/>
                  </a:cubicBezTo>
                  <a:cubicBezTo>
                    <a:pt x="5838" y="96269"/>
                    <a:pt x="9607" y="95001"/>
                    <a:pt x="14411" y="95001"/>
                  </a:cubicBezTo>
                  <a:close/>
                  <a:moveTo>
                    <a:pt x="106143" y="834"/>
                  </a:moveTo>
                  <a:cubicBezTo>
                    <a:pt x="119719" y="834"/>
                    <a:pt x="127225" y="967"/>
                    <a:pt x="128526" y="1301"/>
                  </a:cubicBezTo>
                  <a:cubicBezTo>
                    <a:pt x="133062" y="2435"/>
                    <a:pt x="138933" y="8339"/>
                    <a:pt x="138233" y="16479"/>
                  </a:cubicBezTo>
                  <a:cubicBezTo>
                    <a:pt x="137932" y="20081"/>
                    <a:pt x="138199" y="52871"/>
                    <a:pt x="138533" y="90832"/>
                  </a:cubicBezTo>
                  <a:cubicBezTo>
                    <a:pt x="138599" y="100372"/>
                    <a:pt x="138700" y="110379"/>
                    <a:pt x="138766" y="120286"/>
                  </a:cubicBezTo>
                  <a:cubicBezTo>
                    <a:pt x="136531" y="119419"/>
                    <a:pt x="134296" y="118585"/>
                    <a:pt x="132162" y="117818"/>
                  </a:cubicBezTo>
                  <a:cubicBezTo>
                    <a:pt x="131928" y="79490"/>
                    <a:pt x="131461" y="39161"/>
                    <a:pt x="131328" y="25685"/>
                  </a:cubicBezTo>
                  <a:cubicBezTo>
                    <a:pt x="131294" y="23017"/>
                    <a:pt x="131261" y="21482"/>
                    <a:pt x="131261" y="21315"/>
                  </a:cubicBezTo>
                  <a:cubicBezTo>
                    <a:pt x="131261" y="20748"/>
                    <a:pt x="131261" y="20315"/>
                    <a:pt x="117284" y="19948"/>
                  </a:cubicBezTo>
                  <a:cubicBezTo>
                    <a:pt x="109545" y="19748"/>
                    <a:pt x="98638" y="19647"/>
                    <a:pt x="86562" y="19647"/>
                  </a:cubicBezTo>
                  <a:cubicBezTo>
                    <a:pt x="66415" y="19647"/>
                    <a:pt x="33725" y="20014"/>
                    <a:pt x="31857" y="20948"/>
                  </a:cubicBezTo>
                  <a:cubicBezTo>
                    <a:pt x="31390" y="21182"/>
                    <a:pt x="30622" y="21549"/>
                    <a:pt x="30289" y="48602"/>
                  </a:cubicBezTo>
                  <a:cubicBezTo>
                    <a:pt x="30122" y="63145"/>
                    <a:pt x="30089" y="82959"/>
                    <a:pt x="30222" y="107510"/>
                  </a:cubicBezTo>
                  <a:cubicBezTo>
                    <a:pt x="30255" y="114215"/>
                    <a:pt x="30289" y="120920"/>
                    <a:pt x="30355" y="127491"/>
                  </a:cubicBezTo>
                  <a:cubicBezTo>
                    <a:pt x="28254" y="125723"/>
                    <a:pt x="25652" y="124589"/>
                    <a:pt x="23117" y="124022"/>
                  </a:cubicBezTo>
                  <a:cubicBezTo>
                    <a:pt x="22917" y="75321"/>
                    <a:pt x="23084" y="23384"/>
                    <a:pt x="23517" y="16912"/>
                  </a:cubicBezTo>
                  <a:cubicBezTo>
                    <a:pt x="24251" y="6205"/>
                    <a:pt x="29588" y="1301"/>
                    <a:pt x="34258" y="1301"/>
                  </a:cubicBezTo>
                  <a:cubicBezTo>
                    <a:pt x="39162" y="1301"/>
                    <a:pt x="48268" y="1234"/>
                    <a:pt x="58776" y="1134"/>
                  </a:cubicBezTo>
                  <a:cubicBezTo>
                    <a:pt x="73620" y="1001"/>
                    <a:pt x="92066" y="834"/>
                    <a:pt x="106143" y="834"/>
                  </a:cubicBezTo>
                  <a:close/>
                  <a:moveTo>
                    <a:pt x="19214" y="124389"/>
                  </a:moveTo>
                  <a:cubicBezTo>
                    <a:pt x="23017" y="124389"/>
                    <a:pt x="28187" y="125957"/>
                    <a:pt x="31156" y="129459"/>
                  </a:cubicBezTo>
                  <a:cubicBezTo>
                    <a:pt x="32924" y="131561"/>
                    <a:pt x="33591" y="134029"/>
                    <a:pt x="33157" y="136731"/>
                  </a:cubicBezTo>
                  <a:cubicBezTo>
                    <a:pt x="32223" y="142169"/>
                    <a:pt x="28588" y="146305"/>
                    <a:pt x="23884" y="147572"/>
                  </a:cubicBezTo>
                  <a:cubicBezTo>
                    <a:pt x="21649" y="146638"/>
                    <a:pt x="19314" y="146171"/>
                    <a:pt x="17346" y="146171"/>
                  </a:cubicBezTo>
                  <a:cubicBezTo>
                    <a:pt x="16479" y="146171"/>
                    <a:pt x="15645" y="146238"/>
                    <a:pt x="14878" y="146405"/>
                  </a:cubicBezTo>
                  <a:cubicBezTo>
                    <a:pt x="11342" y="144137"/>
                    <a:pt x="9007" y="138399"/>
                    <a:pt x="9641" y="133062"/>
                  </a:cubicBezTo>
                  <a:cubicBezTo>
                    <a:pt x="9941" y="130427"/>
                    <a:pt x="11275" y="125790"/>
                    <a:pt x="16712" y="124623"/>
                  </a:cubicBezTo>
                  <a:cubicBezTo>
                    <a:pt x="17480" y="124456"/>
                    <a:pt x="18314" y="124389"/>
                    <a:pt x="19214" y="124389"/>
                  </a:cubicBezTo>
                  <a:close/>
                  <a:moveTo>
                    <a:pt x="30489" y="144270"/>
                  </a:moveTo>
                  <a:cubicBezTo>
                    <a:pt x="30522" y="147406"/>
                    <a:pt x="30556" y="150474"/>
                    <a:pt x="30589" y="153410"/>
                  </a:cubicBezTo>
                  <a:cubicBezTo>
                    <a:pt x="30222" y="152676"/>
                    <a:pt x="29755" y="151976"/>
                    <a:pt x="29188" y="151342"/>
                  </a:cubicBezTo>
                  <a:cubicBezTo>
                    <a:pt x="28054" y="149974"/>
                    <a:pt x="26553" y="148907"/>
                    <a:pt x="24985" y="148073"/>
                  </a:cubicBezTo>
                  <a:cubicBezTo>
                    <a:pt x="27086" y="147306"/>
                    <a:pt x="28988" y="146005"/>
                    <a:pt x="30489" y="144270"/>
                  </a:cubicBezTo>
                  <a:close/>
                  <a:moveTo>
                    <a:pt x="17346" y="147005"/>
                  </a:moveTo>
                  <a:cubicBezTo>
                    <a:pt x="20849" y="147005"/>
                    <a:pt x="25685" y="148506"/>
                    <a:pt x="28554" y="151875"/>
                  </a:cubicBezTo>
                  <a:cubicBezTo>
                    <a:pt x="30389" y="154010"/>
                    <a:pt x="31089" y="156546"/>
                    <a:pt x="30622" y="159348"/>
                  </a:cubicBezTo>
                  <a:cubicBezTo>
                    <a:pt x="29622" y="165719"/>
                    <a:pt x="25085" y="170255"/>
                    <a:pt x="19481" y="170589"/>
                  </a:cubicBezTo>
                  <a:cubicBezTo>
                    <a:pt x="18480" y="170355"/>
                    <a:pt x="17446" y="170222"/>
                    <a:pt x="16446" y="170222"/>
                  </a:cubicBezTo>
                  <a:cubicBezTo>
                    <a:pt x="16279" y="170222"/>
                    <a:pt x="16145" y="170255"/>
                    <a:pt x="15979" y="170255"/>
                  </a:cubicBezTo>
                  <a:cubicBezTo>
                    <a:pt x="15278" y="170055"/>
                    <a:pt x="14611" y="169788"/>
                    <a:pt x="13910" y="169455"/>
                  </a:cubicBezTo>
                  <a:cubicBezTo>
                    <a:pt x="10074" y="167520"/>
                    <a:pt x="7506" y="161282"/>
                    <a:pt x="8206" y="155545"/>
                  </a:cubicBezTo>
                  <a:cubicBezTo>
                    <a:pt x="8540" y="152943"/>
                    <a:pt x="9841" y="148406"/>
                    <a:pt x="14944" y="147239"/>
                  </a:cubicBezTo>
                  <a:cubicBezTo>
                    <a:pt x="15678" y="147105"/>
                    <a:pt x="16479" y="147005"/>
                    <a:pt x="17346" y="147005"/>
                  </a:cubicBezTo>
                  <a:close/>
                  <a:moveTo>
                    <a:pt x="22617" y="170789"/>
                  </a:moveTo>
                  <a:lnTo>
                    <a:pt x="22617" y="171723"/>
                  </a:lnTo>
                  <a:cubicBezTo>
                    <a:pt x="22216" y="171523"/>
                    <a:pt x="21783" y="171323"/>
                    <a:pt x="21349" y="171156"/>
                  </a:cubicBezTo>
                  <a:cubicBezTo>
                    <a:pt x="21783" y="171056"/>
                    <a:pt x="22183" y="170956"/>
                    <a:pt x="22617" y="170789"/>
                  </a:cubicBezTo>
                  <a:close/>
                  <a:moveTo>
                    <a:pt x="16446" y="171056"/>
                  </a:moveTo>
                  <a:cubicBezTo>
                    <a:pt x="20081" y="171056"/>
                    <a:pt x="23918" y="172790"/>
                    <a:pt x="26253" y="175492"/>
                  </a:cubicBezTo>
                  <a:cubicBezTo>
                    <a:pt x="28154" y="177694"/>
                    <a:pt x="28921" y="180429"/>
                    <a:pt x="28487" y="183431"/>
                  </a:cubicBezTo>
                  <a:cubicBezTo>
                    <a:pt x="27520" y="190036"/>
                    <a:pt x="23117" y="194673"/>
                    <a:pt x="17780" y="194673"/>
                  </a:cubicBezTo>
                  <a:cubicBezTo>
                    <a:pt x="16245" y="194673"/>
                    <a:pt x="14778" y="194306"/>
                    <a:pt x="13377" y="193539"/>
                  </a:cubicBezTo>
                  <a:cubicBezTo>
                    <a:pt x="9841" y="191571"/>
                    <a:pt x="7472" y="185033"/>
                    <a:pt x="8240" y="179295"/>
                  </a:cubicBezTo>
                  <a:cubicBezTo>
                    <a:pt x="8573" y="176793"/>
                    <a:pt x="9807" y="172424"/>
                    <a:pt x="14311" y="171323"/>
                  </a:cubicBezTo>
                  <a:cubicBezTo>
                    <a:pt x="14978" y="171156"/>
                    <a:pt x="15678" y="171056"/>
                    <a:pt x="16446" y="171056"/>
                  </a:cubicBezTo>
                  <a:close/>
                  <a:moveTo>
                    <a:pt x="86562" y="20481"/>
                  </a:moveTo>
                  <a:cubicBezTo>
                    <a:pt x="111013" y="20481"/>
                    <a:pt x="128426" y="20915"/>
                    <a:pt x="130427" y="21549"/>
                  </a:cubicBezTo>
                  <a:cubicBezTo>
                    <a:pt x="130427" y="22083"/>
                    <a:pt x="130460" y="23517"/>
                    <a:pt x="130460" y="25685"/>
                  </a:cubicBezTo>
                  <a:cubicBezTo>
                    <a:pt x="130894" y="61511"/>
                    <a:pt x="131161" y="92333"/>
                    <a:pt x="131294" y="117518"/>
                  </a:cubicBezTo>
                  <a:cubicBezTo>
                    <a:pt x="126074" y="115735"/>
                    <a:pt x="121301" y="114458"/>
                    <a:pt x="117954" y="114458"/>
                  </a:cubicBezTo>
                  <a:cubicBezTo>
                    <a:pt x="116917" y="114458"/>
                    <a:pt x="116017" y="114581"/>
                    <a:pt x="115283" y="114849"/>
                  </a:cubicBezTo>
                  <a:cubicBezTo>
                    <a:pt x="107711" y="117618"/>
                    <a:pt x="98938" y="127658"/>
                    <a:pt x="95335" y="132595"/>
                  </a:cubicBezTo>
                  <a:cubicBezTo>
                    <a:pt x="94168" y="134230"/>
                    <a:pt x="90265" y="135631"/>
                    <a:pt x="86496" y="136998"/>
                  </a:cubicBezTo>
                  <a:cubicBezTo>
                    <a:pt x="81225" y="138900"/>
                    <a:pt x="76222" y="140701"/>
                    <a:pt x="76222" y="143603"/>
                  </a:cubicBezTo>
                  <a:cubicBezTo>
                    <a:pt x="76222" y="146772"/>
                    <a:pt x="78323" y="152776"/>
                    <a:pt x="92333" y="157313"/>
                  </a:cubicBezTo>
                  <a:cubicBezTo>
                    <a:pt x="93667" y="157713"/>
                    <a:pt x="95135" y="157913"/>
                    <a:pt x="96636" y="157913"/>
                  </a:cubicBezTo>
                  <a:cubicBezTo>
                    <a:pt x="107110" y="157913"/>
                    <a:pt x="120386" y="148707"/>
                    <a:pt x="122288" y="147339"/>
                  </a:cubicBezTo>
                  <a:cubicBezTo>
                    <a:pt x="124189" y="148273"/>
                    <a:pt x="126457" y="149340"/>
                    <a:pt x="129593" y="150775"/>
                  </a:cubicBezTo>
                  <a:cubicBezTo>
                    <a:pt x="130160" y="151042"/>
                    <a:pt x="130794" y="151342"/>
                    <a:pt x="131428" y="151642"/>
                  </a:cubicBezTo>
                  <a:cubicBezTo>
                    <a:pt x="131428" y="178928"/>
                    <a:pt x="131127" y="194273"/>
                    <a:pt x="130560" y="195940"/>
                  </a:cubicBezTo>
                  <a:cubicBezTo>
                    <a:pt x="128926" y="196307"/>
                    <a:pt x="113682" y="196708"/>
                    <a:pt x="90999" y="196708"/>
                  </a:cubicBezTo>
                  <a:lnTo>
                    <a:pt x="90965" y="196708"/>
                  </a:lnTo>
                  <a:cubicBezTo>
                    <a:pt x="57408" y="196708"/>
                    <a:pt x="33825" y="195907"/>
                    <a:pt x="32057" y="194673"/>
                  </a:cubicBezTo>
                  <a:cubicBezTo>
                    <a:pt x="31957" y="193172"/>
                    <a:pt x="31723" y="178962"/>
                    <a:pt x="31490" y="159381"/>
                  </a:cubicBezTo>
                  <a:cubicBezTo>
                    <a:pt x="31656" y="158213"/>
                    <a:pt x="31656" y="157079"/>
                    <a:pt x="31456" y="155978"/>
                  </a:cubicBezTo>
                  <a:cubicBezTo>
                    <a:pt x="31390" y="151909"/>
                    <a:pt x="31356" y="147672"/>
                    <a:pt x="31323" y="143269"/>
                  </a:cubicBezTo>
                  <a:cubicBezTo>
                    <a:pt x="32624" y="141435"/>
                    <a:pt x="33558" y="139266"/>
                    <a:pt x="33958" y="136865"/>
                  </a:cubicBezTo>
                  <a:cubicBezTo>
                    <a:pt x="34458" y="133929"/>
                    <a:pt x="33691" y="131194"/>
                    <a:pt x="31790" y="128926"/>
                  </a:cubicBezTo>
                  <a:cubicBezTo>
                    <a:pt x="31590" y="128692"/>
                    <a:pt x="31390" y="128492"/>
                    <a:pt x="31189" y="128259"/>
                  </a:cubicBezTo>
                  <a:cubicBezTo>
                    <a:pt x="31123" y="121787"/>
                    <a:pt x="31089" y="115183"/>
                    <a:pt x="31056" y="108611"/>
                  </a:cubicBezTo>
                  <a:cubicBezTo>
                    <a:pt x="30656" y="33724"/>
                    <a:pt x="31756" y="22783"/>
                    <a:pt x="32290" y="21682"/>
                  </a:cubicBezTo>
                  <a:cubicBezTo>
                    <a:pt x="34225" y="21015"/>
                    <a:pt x="58342" y="20481"/>
                    <a:pt x="86562" y="20481"/>
                  </a:cubicBezTo>
                  <a:close/>
                  <a:moveTo>
                    <a:pt x="132228" y="152042"/>
                  </a:moveTo>
                  <a:cubicBezTo>
                    <a:pt x="133096" y="152443"/>
                    <a:pt x="134030" y="152876"/>
                    <a:pt x="134997" y="153343"/>
                  </a:cubicBezTo>
                  <a:cubicBezTo>
                    <a:pt x="136465" y="154010"/>
                    <a:pt x="137799" y="155478"/>
                    <a:pt x="139000" y="157346"/>
                  </a:cubicBezTo>
                  <a:cubicBezTo>
                    <a:pt x="139133" y="183732"/>
                    <a:pt x="139066" y="204213"/>
                    <a:pt x="138599" y="206248"/>
                  </a:cubicBezTo>
                  <a:cubicBezTo>
                    <a:pt x="137299" y="211718"/>
                    <a:pt x="131294" y="218523"/>
                    <a:pt x="118518" y="219657"/>
                  </a:cubicBezTo>
                  <a:cubicBezTo>
                    <a:pt x="115016" y="219991"/>
                    <a:pt x="107544" y="220158"/>
                    <a:pt x="96336" y="220158"/>
                  </a:cubicBezTo>
                  <a:cubicBezTo>
                    <a:pt x="74420" y="220158"/>
                    <a:pt x="46534" y="219524"/>
                    <a:pt x="42464" y="219290"/>
                  </a:cubicBezTo>
                  <a:cubicBezTo>
                    <a:pt x="38528" y="219057"/>
                    <a:pt x="26553" y="218356"/>
                    <a:pt x="24618" y="212152"/>
                  </a:cubicBezTo>
                  <a:cubicBezTo>
                    <a:pt x="24284" y="211051"/>
                    <a:pt x="23984" y="204146"/>
                    <a:pt x="23784" y="193505"/>
                  </a:cubicBezTo>
                  <a:cubicBezTo>
                    <a:pt x="26619" y="191437"/>
                    <a:pt x="28688" y="187901"/>
                    <a:pt x="29321" y="183531"/>
                  </a:cubicBezTo>
                  <a:cubicBezTo>
                    <a:pt x="29788" y="180296"/>
                    <a:pt x="28954" y="177327"/>
                    <a:pt x="26886" y="174925"/>
                  </a:cubicBezTo>
                  <a:cubicBezTo>
                    <a:pt x="25919" y="173858"/>
                    <a:pt x="24751" y="172891"/>
                    <a:pt x="23451" y="172157"/>
                  </a:cubicBezTo>
                  <a:cubicBezTo>
                    <a:pt x="23417" y="171590"/>
                    <a:pt x="23417" y="171056"/>
                    <a:pt x="23417" y="170489"/>
                  </a:cubicBezTo>
                  <a:cubicBezTo>
                    <a:pt x="26686" y="169054"/>
                    <a:pt x="29321" y="166186"/>
                    <a:pt x="30689" y="162483"/>
                  </a:cubicBezTo>
                  <a:cubicBezTo>
                    <a:pt x="30889" y="181030"/>
                    <a:pt x="31123" y="194039"/>
                    <a:pt x="31223" y="194873"/>
                  </a:cubicBezTo>
                  <a:cubicBezTo>
                    <a:pt x="31289" y="195473"/>
                    <a:pt x="31423" y="196407"/>
                    <a:pt x="51070" y="197041"/>
                  </a:cubicBezTo>
                  <a:cubicBezTo>
                    <a:pt x="61444" y="197375"/>
                    <a:pt x="75621" y="197542"/>
                    <a:pt x="90965" y="197542"/>
                  </a:cubicBezTo>
                  <a:cubicBezTo>
                    <a:pt x="106376" y="197542"/>
                    <a:pt x="129760" y="197308"/>
                    <a:pt x="131027" y="196674"/>
                  </a:cubicBezTo>
                  <a:cubicBezTo>
                    <a:pt x="131461" y="196474"/>
                    <a:pt x="132228" y="196074"/>
                    <a:pt x="132228" y="152042"/>
                  </a:cubicBezTo>
                  <a:close/>
                  <a:moveTo>
                    <a:pt x="117978" y="115302"/>
                  </a:moveTo>
                  <a:cubicBezTo>
                    <a:pt x="124534" y="115302"/>
                    <a:pt x="137498" y="120630"/>
                    <a:pt x="147272" y="124656"/>
                  </a:cubicBezTo>
                  <a:cubicBezTo>
                    <a:pt x="152910" y="126958"/>
                    <a:pt x="157746" y="128959"/>
                    <a:pt x="160582" y="129660"/>
                  </a:cubicBezTo>
                  <a:cubicBezTo>
                    <a:pt x="168954" y="131761"/>
                    <a:pt x="172824" y="136198"/>
                    <a:pt x="175359" y="146605"/>
                  </a:cubicBezTo>
                  <a:cubicBezTo>
                    <a:pt x="176093" y="149707"/>
                    <a:pt x="177594" y="154411"/>
                    <a:pt x="179295" y="159881"/>
                  </a:cubicBezTo>
                  <a:cubicBezTo>
                    <a:pt x="183298" y="172490"/>
                    <a:pt x="188735" y="189736"/>
                    <a:pt x="188969" y="200010"/>
                  </a:cubicBezTo>
                  <a:cubicBezTo>
                    <a:pt x="189302" y="213620"/>
                    <a:pt x="200711" y="230699"/>
                    <a:pt x="210618" y="244041"/>
                  </a:cubicBezTo>
                  <a:cubicBezTo>
                    <a:pt x="213653" y="248178"/>
                    <a:pt x="219924" y="257117"/>
                    <a:pt x="226529" y="266624"/>
                  </a:cubicBezTo>
                  <a:cubicBezTo>
                    <a:pt x="235302" y="279200"/>
                    <a:pt x="244375" y="292176"/>
                    <a:pt x="245843" y="293644"/>
                  </a:cubicBezTo>
                  <a:cubicBezTo>
                    <a:pt x="245976" y="293777"/>
                    <a:pt x="245976" y="293877"/>
                    <a:pt x="245976" y="293977"/>
                  </a:cubicBezTo>
                  <a:cubicBezTo>
                    <a:pt x="245709" y="295378"/>
                    <a:pt x="240072" y="297880"/>
                    <a:pt x="235936" y="299715"/>
                  </a:cubicBezTo>
                  <a:cubicBezTo>
                    <a:pt x="232667" y="301182"/>
                    <a:pt x="228530" y="300449"/>
                    <a:pt x="227396" y="301416"/>
                  </a:cubicBezTo>
                  <a:cubicBezTo>
                    <a:pt x="216755" y="306486"/>
                    <a:pt x="171823" y="319028"/>
                    <a:pt x="162850" y="319028"/>
                  </a:cubicBezTo>
                  <a:cubicBezTo>
                    <a:pt x="161949" y="319028"/>
                    <a:pt x="161683" y="318895"/>
                    <a:pt x="161616" y="318862"/>
                  </a:cubicBezTo>
                  <a:cubicBezTo>
                    <a:pt x="158180" y="316460"/>
                    <a:pt x="152443" y="307253"/>
                    <a:pt x="151742" y="303684"/>
                  </a:cubicBezTo>
                  <a:cubicBezTo>
                    <a:pt x="150975" y="299848"/>
                    <a:pt x="136798" y="267025"/>
                    <a:pt x="133362" y="261888"/>
                  </a:cubicBezTo>
                  <a:cubicBezTo>
                    <a:pt x="128759" y="254983"/>
                    <a:pt x="118185" y="248878"/>
                    <a:pt x="101907" y="243775"/>
                  </a:cubicBezTo>
                  <a:cubicBezTo>
                    <a:pt x="88664" y="239605"/>
                    <a:pt x="76222" y="228497"/>
                    <a:pt x="68549" y="220758"/>
                  </a:cubicBezTo>
                  <a:lnTo>
                    <a:pt x="68549" y="220758"/>
                  </a:lnTo>
                  <a:cubicBezTo>
                    <a:pt x="77456" y="220892"/>
                    <a:pt x="87396" y="220992"/>
                    <a:pt x="96336" y="220992"/>
                  </a:cubicBezTo>
                  <a:cubicBezTo>
                    <a:pt x="107577" y="220992"/>
                    <a:pt x="115083" y="220825"/>
                    <a:pt x="118619" y="220491"/>
                  </a:cubicBezTo>
                  <a:cubicBezTo>
                    <a:pt x="131795" y="219290"/>
                    <a:pt x="138066" y="212185"/>
                    <a:pt x="139400" y="206448"/>
                  </a:cubicBezTo>
                  <a:cubicBezTo>
                    <a:pt x="139900" y="204346"/>
                    <a:pt x="139967" y="184799"/>
                    <a:pt x="139834" y="158747"/>
                  </a:cubicBezTo>
                  <a:lnTo>
                    <a:pt x="139834" y="158747"/>
                  </a:lnTo>
                  <a:cubicBezTo>
                    <a:pt x="142969" y="164418"/>
                    <a:pt x="144804" y="172357"/>
                    <a:pt x="144804" y="173791"/>
                  </a:cubicBezTo>
                  <a:cubicBezTo>
                    <a:pt x="144804" y="174025"/>
                    <a:pt x="145004" y="174191"/>
                    <a:pt x="145238" y="174191"/>
                  </a:cubicBezTo>
                  <a:cubicBezTo>
                    <a:pt x="145471" y="174191"/>
                    <a:pt x="145638" y="174025"/>
                    <a:pt x="145638" y="173791"/>
                  </a:cubicBezTo>
                  <a:cubicBezTo>
                    <a:pt x="145638" y="171590"/>
                    <a:pt x="141735" y="155578"/>
                    <a:pt x="135364" y="152576"/>
                  </a:cubicBezTo>
                  <a:cubicBezTo>
                    <a:pt x="133329" y="151609"/>
                    <a:pt x="131528" y="150775"/>
                    <a:pt x="129927" y="150041"/>
                  </a:cubicBezTo>
                  <a:cubicBezTo>
                    <a:pt x="126691" y="148540"/>
                    <a:pt x="124356" y="147439"/>
                    <a:pt x="122421" y="146472"/>
                  </a:cubicBezTo>
                  <a:cubicBezTo>
                    <a:pt x="122370" y="146446"/>
                    <a:pt x="122314" y="146435"/>
                    <a:pt x="122257" y="146435"/>
                  </a:cubicBezTo>
                  <a:cubicBezTo>
                    <a:pt x="122165" y="146435"/>
                    <a:pt x="122070" y="146464"/>
                    <a:pt x="121988" y="146505"/>
                  </a:cubicBezTo>
                  <a:cubicBezTo>
                    <a:pt x="121840" y="146623"/>
                    <a:pt x="107398" y="157097"/>
                    <a:pt x="96585" y="157097"/>
                  </a:cubicBezTo>
                  <a:cubicBezTo>
                    <a:pt x="95170" y="157097"/>
                    <a:pt x="93817" y="156917"/>
                    <a:pt x="92567" y="156512"/>
                  </a:cubicBezTo>
                  <a:cubicBezTo>
                    <a:pt x="82726" y="153343"/>
                    <a:pt x="77055" y="148640"/>
                    <a:pt x="77055" y="143636"/>
                  </a:cubicBezTo>
                  <a:cubicBezTo>
                    <a:pt x="77055" y="141301"/>
                    <a:pt x="82226" y="139433"/>
                    <a:pt x="86796" y="137799"/>
                  </a:cubicBezTo>
                  <a:cubicBezTo>
                    <a:pt x="90832" y="136331"/>
                    <a:pt x="94668" y="134930"/>
                    <a:pt x="96002" y="133095"/>
                  </a:cubicBezTo>
                  <a:cubicBezTo>
                    <a:pt x="99538" y="128225"/>
                    <a:pt x="108178" y="118318"/>
                    <a:pt x="115583" y="115650"/>
                  </a:cubicBezTo>
                  <a:cubicBezTo>
                    <a:pt x="116231" y="115411"/>
                    <a:pt x="117039" y="115302"/>
                    <a:pt x="117978" y="115302"/>
                  </a:cubicBezTo>
                  <a:close/>
                  <a:moveTo>
                    <a:pt x="106143" y="0"/>
                  </a:moveTo>
                  <a:cubicBezTo>
                    <a:pt x="92033" y="0"/>
                    <a:pt x="73586" y="167"/>
                    <a:pt x="58776" y="300"/>
                  </a:cubicBezTo>
                  <a:cubicBezTo>
                    <a:pt x="48268" y="400"/>
                    <a:pt x="39162" y="467"/>
                    <a:pt x="34258" y="467"/>
                  </a:cubicBezTo>
                  <a:cubicBezTo>
                    <a:pt x="29055" y="467"/>
                    <a:pt x="23451" y="5537"/>
                    <a:pt x="22683" y="16845"/>
                  </a:cubicBezTo>
                  <a:cubicBezTo>
                    <a:pt x="22350" y="22049"/>
                    <a:pt x="22150" y="56607"/>
                    <a:pt x="22216" y="95302"/>
                  </a:cubicBezTo>
                  <a:cubicBezTo>
                    <a:pt x="20649" y="94835"/>
                    <a:pt x="19181" y="94534"/>
                    <a:pt x="17813" y="94368"/>
                  </a:cubicBezTo>
                  <a:cubicBezTo>
                    <a:pt x="16646" y="94234"/>
                    <a:pt x="15512" y="94168"/>
                    <a:pt x="14411" y="94168"/>
                  </a:cubicBezTo>
                  <a:cubicBezTo>
                    <a:pt x="9374" y="94168"/>
                    <a:pt x="5404" y="95535"/>
                    <a:pt x="2903" y="98104"/>
                  </a:cubicBezTo>
                  <a:cubicBezTo>
                    <a:pt x="934" y="100172"/>
                    <a:pt x="0" y="102940"/>
                    <a:pt x="134" y="106276"/>
                  </a:cubicBezTo>
                  <a:cubicBezTo>
                    <a:pt x="434" y="114082"/>
                    <a:pt x="11742" y="120219"/>
                    <a:pt x="22283" y="123288"/>
                  </a:cubicBezTo>
                  <a:cubicBezTo>
                    <a:pt x="22283" y="123488"/>
                    <a:pt x="22283" y="123655"/>
                    <a:pt x="22283" y="123855"/>
                  </a:cubicBezTo>
                  <a:cubicBezTo>
                    <a:pt x="21216" y="123655"/>
                    <a:pt x="20182" y="123555"/>
                    <a:pt x="19214" y="123555"/>
                  </a:cubicBezTo>
                  <a:cubicBezTo>
                    <a:pt x="18280" y="123555"/>
                    <a:pt x="17380" y="123622"/>
                    <a:pt x="16546" y="123822"/>
                  </a:cubicBezTo>
                  <a:cubicBezTo>
                    <a:pt x="12209" y="124756"/>
                    <a:pt x="9407" y="128092"/>
                    <a:pt x="8807" y="132962"/>
                  </a:cubicBezTo>
                  <a:cubicBezTo>
                    <a:pt x="8206" y="138266"/>
                    <a:pt x="10375" y="144037"/>
                    <a:pt x="13877" y="146705"/>
                  </a:cubicBezTo>
                  <a:cubicBezTo>
                    <a:pt x="10274" y="147873"/>
                    <a:pt x="7939" y="151008"/>
                    <a:pt x="7406" y="155445"/>
                  </a:cubicBezTo>
                  <a:cubicBezTo>
                    <a:pt x="6639" y="161516"/>
                    <a:pt x="9407" y="168120"/>
                    <a:pt x="13577" y="170189"/>
                  </a:cubicBezTo>
                  <a:cubicBezTo>
                    <a:pt x="13777" y="170322"/>
                    <a:pt x="13977" y="170389"/>
                    <a:pt x="14177" y="170489"/>
                  </a:cubicBezTo>
                  <a:lnTo>
                    <a:pt x="14111" y="170489"/>
                  </a:lnTo>
                  <a:cubicBezTo>
                    <a:pt x="10441" y="171423"/>
                    <a:pt x="8040" y="174492"/>
                    <a:pt x="7439" y="179195"/>
                  </a:cubicBezTo>
                  <a:cubicBezTo>
                    <a:pt x="6605" y="185333"/>
                    <a:pt x="9107" y="192104"/>
                    <a:pt x="13010" y="194239"/>
                  </a:cubicBezTo>
                  <a:cubicBezTo>
                    <a:pt x="14511" y="195106"/>
                    <a:pt x="16112" y="195507"/>
                    <a:pt x="17780" y="195507"/>
                  </a:cubicBezTo>
                  <a:cubicBezTo>
                    <a:pt x="19648" y="195507"/>
                    <a:pt x="21416" y="195006"/>
                    <a:pt x="22984" y="194039"/>
                  </a:cubicBezTo>
                  <a:cubicBezTo>
                    <a:pt x="23217" y="204513"/>
                    <a:pt x="23484" y="211318"/>
                    <a:pt x="23851" y="212419"/>
                  </a:cubicBezTo>
                  <a:cubicBezTo>
                    <a:pt x="25719" y="218456"/>
                    <a:pt x="35326" y="219724"/>
                    <a:pt x="42397" y="220124"/>
                  </a:cubicBezTo>
                  <a:cubicBezTo>
                    <a:pt x="44766" y="220258"/>
                    <a:pt x="54973" y="220525"/>
                    <a:pt x="67382" y="220725"/>
                  </a:cubicBezTo>
                  <a:cubicBezTo>
                    <a:pt x="75054" y="228530"/>
                    <a:pt x="87897" y="240205"/>
                    <a:pt x="101673" y="244542"/>
                  </a:cubicBezTo>
                  <a:cubicBezTo>
                    <a:pt x="117785" y="249612"/>
                    <a:pt x="128192" y="255616"/>
                    <a:pt x="132695" y="262355"/>
                  </a:cubicBezTo>
                  <a:cubicBezTo>
                    <a:pt x="136431" y="267959"/>
                    <a:pt x="150308" y="300582"/>
                    <a:pt x="150942" y="303851"/>
                  </a:cubicBezTo>
                  <a:cubicBezTo>
                    <a:pt x="151709" y="307620"/>
                    <a:pt x="157546" y="316994"/>
                    <a:pt x="161182" y="319562"/>
                  </a:cubicBezTo>
                  <a:cubicBezTo>
                    <a:pt x="161482" y="319762"/>
                    <a:pt x="162016" y="319862"/>
                    <a:pt x="162883" y="319862"/>
                  </a:cubicBezTo>
                  <a:cubicBezTo>
                    <a:pt x="168254" y="319862"/>
                    <a:pt x="185133" y="315493"/>
                    <a:pt x="199610" y="311590"/>
                  </a:cubicBezTo>
                  <a:cubicBezTo>
                    <a:pt x="211785" y="308321"/>
                    <a:pt x="227730" y="302116"/>
                    <a:pt x="227830" y="302083"/>
                  </a:cubicBezTo>
                  <a:cubicBezTo>
                    <a:pt x="230565" y="301182"/>
                    <a:pt x="233167" y="301883"/>
                    <a:pt x="236303" y="300482"/>
                  </a:cubicBezTo>
                  <a:cubicBezTo>
                    <a:pt x="242440" y="297747"/>
                    <a:pt x="246477" y="295845"/>
                    <a:pt x="246810" y="294144"/>
                  </a:cubicBezTo>
                  <a:cubicBezTo>
                    <a:pt x="246877" y="293744"/>
                    <a:pt x="246743" y="293377"/>
                    <a:pt x="246443" y="293043"/>
                  </a:cubicBezTo>
                  <a:cubicBezTo>
                    <a:pt x="245009" y="291642"/>
                    <a:pt x="235969" y="278666"/>
                    <a:pt x="227229" y="266124"/>
                  </a:cubicBezTo>
                  <a:cubicBezTo>
                    <a:pt x="220591" y="256650"/>
                    <a:pt x="214354" y="247677"/>
                    <a:pt x="211285" y="243541"/>
                  </a:cubicBezTo>
                  <a:cubicBezTo>
                    <a:pt x="205514" y="235769"/>
                    <a:pt x="190203" y="215087"/>
                    <a:pt x="189836" y="199977"/>
                  </a:cubicBezTo>
                  <a:cubicBezTo>
                    <a:pt x="189569" y="189569"/>
                    <a:pt x="184099" y="172257"/>
                    <a:pt x="180096" y="159614"/>
                  </a:cubicBezTo>
                  <a:cubicBezTo>
                    <a:pt x="178395" y="154177"/>
                    <a:pt x="176927" y="149474"/>
                    <a:pt x="176160" y="146405"/>
                  </a:cubicBezTo>
                  <a:cubicBezTo>
                    <a:pt x="173591" y="135764"/>
                    <a:pt x="169421" y="131027"/>
                    <a:pt x="160782" y="128859"/>
                  </a:cubicBezTo>
                  <a:cubicBezTo>
                    <a:pt x="158013" y="128159"/>
                    <a:pt x="153210" y="126157"/>
                    <a:pt x="147606" y="123855"/>
                  </a:cubicBezTo>
                  <a:cubicBezTo>
                    <a:pt x="145037" y="122821"/>
                    <a:pt x="142302" y="121687"/>
                    <a:pt x="139600" y="120620"/>
                  </a:cubicBezTo>
                  <a:cubicBezTo>
                    <a:pt x="139500" y="110713"/>
                    <a:pt x="139433" y="100672"/>
                    <a:pt x="139333" y="90832"/>
                  </a:cubicBezTo>
                  <a:cubicBezTo>
                    <a:pt x="139033" y="52905"/>
                    <a:pt x="138766" y="20114"/>
                    <a:pt x="139066" y="16545"/>
                  </a:cubicBezTo>
                  <a:cubicBezTo>
                    <a:pt x="139800" y="7939"/>
                    <a:pt x="133529" y="1701"/>
                    <a:pt x="128726" y="500"/>
                  </a:cubicBezTo>
                  <a:cubicBezTo>
                    <a:pt x="127358" y="167"/>
                    <a:pt x="119953" y="0"/>
                    <a:pt x="10614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30;p23">
              <a:extLst>
                <a:ext uri="{FF2B5EF4-FFF2-40B4-BE49-F238E27FC236}">
                  <a16:creationId xmlns:a16="http://schemas.microsoft.com/office/drawing/2014/main" id="{05F8C90E-3250-2A47-BCAA-33C807B3C5BF}"/>
                </a:ext>
              </a:extLst>
            </p:cNvPr>
            <p:cNvSpPr/>
            <p:nvPr/>
          </p:nvSpPr>
          <p:spPr>
            <a:xfrm>
              <a:off x="4067888" y="2527100"/>
              <a:ext cx="807250" cy="165150"/>
            </a:xfrm>
            <a:custGeom>
              <a:avLst/>
              <a:gdLst/>
              <a:ahLst/>
              <a:cxnLst/>
              <a:rect l="l" t="t" r="r" b="b"/>
              <a:pathLst>
                <a:path w="32290" h="6606" extrusionOk="0">
                  <a:moveTo>
                    <a:pt x="2535" y="1"/>
                  </a:moveTo>
                  <a:cubicBezTo>
                    <a:pt x="1101" y="1"/>
                    <a:pt x="0" y="2269"/>
                    <a:pt x="0" y="4170"/>
                  </a:cubicBezTo>
                  <a:cubicBezTo>
                    <a:pt x="0" y="4904"/>
                    <a:pt x="134" y="5505"/>
                    <a:pt x="434" y="5938"/>
                  </a:cubicBezTo>
                  <a:cubicBezTo>
                    <a:pt x="734" y="6372"/>
                    <a:pt x="1201" y="6605"/>
                    <a:pt x="1801" y="6605"/>
                  </a:cubicBezTo>
                  <a:lnTo>
                    <a:pt x="30022" y="6605"/>
                  </a:lnTo>
                  <a:cubicBezTo>
                    <a:pt x="31589" y="6605"/>
                    <a:pt x="32290" y="4971"/>
                    <a:pt x="32290" y="3303"/>
                  </a:cubicBezTo>
                  <a:cubicBezTo>
                    <a:pt x="32290" y="1702"/>
                    <a:pt x="31589" y="1"/>
                    <a:pt x="30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31;p23">
              <a:extLst>
                <a:ext uri="{FF2B5EF4-FFF2-40B4-BE49-F238E27FC236}">
                  <a16:creationId xmlns:a16="http://schemas.microsoft.com/office/drawing/2014/main" id="{146742FE-D8C8-5840-BF84-6935D2308EAA}"/>
                </a:ext>
              </a:extLst>
            </p:cNvPr>
            <p:cNvSpPr/>
            <p:nvPr/>
          </p:nvSpPr>
          <p:spPr>
            <a:xfrm>
              <a:off x="4047038" y="2506250"/>
              <a:ext cx="848950" cy="206850"/>
            </a:xfrm>
            <a:custGeom>
              <a:avLst/>
              <a:gdLst/>
              <a:ahLst/>
              <a:cxnLst/>
              <a:rect l="l" t="t" r="r" b="b"/>
              <a:pathLst>
                <a:path w="33958" h="8274" extrusionOk="0">
                  <a:moveTo>
                    <a:pt x="31223" y="835"/>
                  </a:moveTo>
                  <a:cubicBezTo>
                    <a:pt x="32423" y="835"/>
                    <a:pt x="33124" y="2536"/>
                    <a:pt x="33124" y="4137"/>
                  </a:cubicBezTo>
                  <a:cubicBezTo>
                    <a:pt x="33124" y="5805"/>
                    <a:pt x="32423" y="7439"/>
                    <a:pt x="30856" y="7439"/>
                  </a:cubicBezTo>
                  <a:lnTo>
                    <a:pt x="2635" y="7439"/>
                  </a:lnTo>
                  <a:cubicBezTo>
                    <a:pt x="2035" y="7439"/>
                    <a:pt x="1568" y="7206"/>
                    <a:pt x="1268" y="6772"/>
                  </a:cubicBezTo>
                  <a:cubicBezTo>
                    <a:pt x="1001" y="6339"/>
                    <a:pt x="834" y="5738"/>
                    <a:pt x="834" y="5004"/>
                  </a:cubicBezTo>
                  <a:cubicBezTo>
                    <a:pt x="834" y="3103"/>
                    <a:pt x="1935" y="835"/>
                    <a:pt x="3369" y="835"/>
                  </a:cubicBezTo>
                  <a:close/>
                  <a:moveTo>
                    <a:pt x="3369" y="1"/>
                  </a:moveTo>
                  <a:cubicBezTo>
                    <a:pt x="1368" y="1"/>
                    <a:pt x="0" y="2636"/>
                    <a:pt x="0" y="5004"/>
                  </a:cubicBezTo>
                  <a:cubicBezTo>
                    <a:pt x="0" y="5905"/>
                    <a:pt x="200" y="6672"/>
                    <a:pt x="601" y="7239"/>
                  </a:cubicBezTo>
                  <a:cubicBezTo>
                    <a:pt x="1068" y="7940"/>
                    <a:pt x="1768" y="8273"/>
                    <a:pt x="2635" y="8273"/>
                  </a:cubicBezTo>
                  <a:lnTo>
                    <a:pt x="30856" y="8273"/>
                  </a:lnTo>
                  <a:cubicBezTo>
                    <a:pt x="32990" y="8273"/>
                    <a:pt x="33958" y="6205"/>
                    <a:pt x="33958" y="4137"/>
                  </a:cubicBezTo>
                  <a:cubicBezTo>
                    <a:pt x="33958" y="2102"/>
                    <a:pt x="33024" y="1"/>
                    <a:pt x="3122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32;p23">
              <a:extLst>
                <a:ext uri="{FF2B5EF4-FFF2-40B4-BE49-F238E27FC236}">
                  <a16:creationId xmlns:a16="http://schemas.microsoft.com/office/drawing/2014/main" id="{EADFE5C7-D4AB-1F44-974D-178E21B491EC}"/>
                </a:ext>
              </a:extLst>
            </p:cNvPr>
            <p:cNvSpPr/>
            <p:nvPr/>
          </p:nvSpPr>
          <p:spPr>
            <a:xfrm>
              <a:off x="5042738" y="2508750"/>
              <a:ext cx="201850" cy="202675"/>
            </a:xfrm>
            <a:custGeom>
              <a:avLst/>
              <a:gdLst/>
              <a:ahLst/>
              <a:cxnLst/>
              <a:rect l="l" t="t" r="r" b="b"/>
              <a:pathLst>
                <a:path w="8074" h="8107" extrusionOk="0">
                  <a:moveTo>
                    <a:pt x="4037" y="1"/>
                  </a:moveTo>
                  <a:cubicBezTo>
                    <a:pt x="1802" y="1"/>
                    <a:pt x="1" y="1802"/>
                    <a:pt x="1" y="4037"/>
                  </a:cubicBezTo>
                  <a:cubicBezTo>
                    <a:pt x="1" y="6272"/>
                    <a:pt x="1802" y="8107"/>
                    <a:pt x="4037" y="8107"/>
                  </a:cubicBezTo>
                  <a:cubicBezTo>
                    <a:pt x="6272" y="8107"/>
                    <a:pt x="8073" y="6272"/>
                    <a:pt x="8073" y="4037"/>
                  </a:cubicBezTo>
                  <a:cubicBezTo>
                    <a:pt x="8073" y="1802"/>
                    <a:pt x="6272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33;p23">
              <a:extLst>
                <a:ext uri="{FF2B5EF4-FFF2-40B4-BE49-F238E27FC236}">
                  <a16:creationId xmlns:a16="http://schemas.microsoft.com/office/drawing/2014/main" id="{C66F906B-1D45-5C4F-B886-4CFE1D871E3A}"/>
                </a:ext>
              </a:extLst>
            </p:cNvPr>
            <p:cNvSpPr/>
            <p:nvPr/>
          </p:nvSpPr>
          <p:spPr>
            <a:xfrm>
              <a:off x="5021888" y="2487900"/>
              <a:ext cx="243525" cy="243550"/>
            </a:xfrm>
            <a:custGeom>
              <a:avLst/>
              <a:gdLst/>
              <a:ahLst/>
              <a:cxnLst/>
              <a:rect l="l" t="t" r="r" b="b"/>
              <a:pathLst>
                <a:path w="9741" h="9742" extrusionOk="0">
                  <a:moveTo>
                    <a:pt x="4871" y="835"/>
                  </a:moveTo>
                  <a:cubicBezTo>
                    <a:pt x="7106" y="835"/>
                    <a:pt x="8907" y="2669"/>
                    <a:pt x="8907" y="4871"/>
                  </a:cubicBezTo>
                  <a:cubicBezTo>
                    <a:pt x="8907" y="7106"/>
                    <a:pt x="7106" y="8907"/>
                    <a:pt x="4871" y="8907"/>
                  </a:cubicBezTo>
                  <a:cubicBezTo>
                    <a:pt x="4851" y="8908"/>
                    <a:pt x="4831" y="8908"/>
                    <a:pt x="4811" y="8908"/>
                  </a:cubicBezTo>
                  <a:cubicBezTo>
                    <a:pt x="2604" y="8908"/>
                    <a:pt x="835" y="7086"/>
                    <a:pt x="835" y="4871"/>
                  </a:cubicBezTo>
                  <a:cubicBezTo>
                    <a:pt x="835" y="2669"/>
                    <a:pt x="2636" y="835"/>
                    <a:pt x="4871" y="835"/>
                  </a:cubicBezTo>
                  <a:close/>
                  <a:moveTo>
                    <a:pt x="4871" y="1"/>
                  </a:moveTo>
                  <a:cubicBezTo>
                    <a:pt x="2169" y="1"/>
                    <a:pt x="1" y="2202"/>
                    <a:pt x="1" y="4871"/>
                  </a:cubicBezTo>
                  <a:cubicBezTo>
                    <a:pt x="1" y="7573"/>
                    <a:pt x="2169" y="9741"/>
                    <a:pt x="4871" y="9741"/>
                  </a:cubicBezTo>
                  <a:cubicBezTo>
                    <a:pt x="7539" y="9741"/>
                    <a:pt x="9741" y="7573"/>
                    <a:pt x="9741" y="4871"/>
                  </a:cubicBezTo>
                  <a:cubicBezTo>
                    <a:pt x="9741" y="2202"/>
                    <a:pt x="7539" y="1"/>
                    <a:pt x="48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34;p23">
              <a:extLst>
                <a:ext uri="{FF2B5EF4-FFF2-40B4-BE49-F238E27FC236}">
                  <a16:creationId xmlns:a16="http://schemas.microsoft.com/office/drawing/2014/main" id="{55ED1D5F-61DE-814B-B82E-BCE7CE50A310}"/>
                </a:ext>
              </a:extLst>
            </p:cNvPr>
            <p:cNvSpPr/>
            <p:nvPr/>
          </p:nvSpPr>
          <p:spPr>
            <a:xfrm>
              <a:off x="4086213" y="7458975"/>
              <a:ext cx="722225" cy="202675"/>
            </a:xfrm>
            <a:custGeom>
              <a:avLst/>
              <a:gdLst/>
              <a:ahLst/>
              <a:cxnLst/>
              <a:rect l="l" t="t" r="r" b="b"/>
              <a:pathLst>
                <a:path w="28889" h="8107" extrusionOk="0">
                  <a:moveTo>
                    <a:pt x="835" y="0"/>
                  </a:moveTo>
                  <a:cubicBezTo>
                    <a:pt x="368" y="0"/>
                    <a:pt x="1" y="367"/>
                    <a:pt x="1" y="834"/>
                  </a:cubicBezTo>
                  <a:lnTo>
                    <a:pt x="1" y="7272"/>
                  </a:lnTo>
                  <a:cubicBezTo>
                    <a:pt x="1" y="7706"/>
                    <a:pt x="368" y="8106"/>
                    <a:pt x="835" y="8106"/>
                  </a:cubicBezTo>
                  <a:lnTo>
                    <a:pt x="28054" y="8106"/>
                  </a:lnTo>
                  <a:cubicBezTo>
                    <a:pt x="28488" y="8106"/>
                    <a:pt x="28888" y="7706"/>
                    <a:pt x="28888" y="7272"/>
                  </a:cubicBezTo>
                  <a:lnTo>
                    <a:pt x="28888" y="834"/>
                  </a:lnTo>
                  <a:cubicBezTo>
                    <a:pt x="28888" y="401"/>
                    <a:pt x="28488" y="0"/>
                    <a:pt x="28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35;p23">
              <a:extLst>
                <a:ext uri="{FF2B5EF4-FFF2-40B4-BE49-F238E27FC236}">
                  <a16:creationId xmlns:a16="http://schemas.microsoft.com/office/drawing/2014/main" id="{662BC489-E5B7-C943-9F91-72A7BDD271FF}"/>
                </a:ext>
              </a:extLst>
            </p:cNvPr>
            <p:cNvSpPr/>
            <p:nvPr/>
          </p:nvSpPr>
          <p:spPr>
            <a:xfrm>
              <a:off x="4065388" y="7438125"/>
              <a:ext cx="763900" cy="244350"/>
            </a:xfrm>
            <a:custGeom>
              <a:avLst/>
              <a:gdLst/>
              <a:ahLst/>
              <a:cxnLst/>
              <a:rect l="l" t="t" r="r" b="b"/>
              <a:pathLst>
                <a:path w="30556" h="9774" extrusionOk="0">
                  <a:moveTo>
                    <a:pt x="28887" y="834"/>
                  </a:moveTo>
                  <a:cubicBezTo>
                    <a:pt x="29321" y="834"/>
                    <a:pt x="29721" y="1201"/>
                    <a:pt x="29721" y="1668"/>
                  </a:cubicBezTo>
                  <a:lnTo>
                    <a:pt x="29721" y="8106"/>
                  </a:lnTo>
                  <a:cubicBezTo>
                    <a:pt x="29721" y="8540"/>
                    <a:pt x="29321" y="8940"/>
                    <a:pt x="28887" y="8940"/>
                  </a:cubicBezTo>
                  <a:lnTo>
                    <a:pt x="1668" y="8940"/>
                  </a:lnTo>
                  <a:cubicBezTo>
                    <a:pt x="1201" y="8940"/>
                    <a:pt x="834" y="8540"/>
                    <a:pt x="834" y="8106"/>
                  </a:cubicBezTo>
                  <a:lnTo>
                    <a:pt x="834" y="1668"/>
                  </a:lnTo>
                  <a:cubicBezTo>
                    <a:pt x="834" y="1201"/>
                    <a:pt x="1201" y="834"/>
                    <a:pt x="1668" y="834"/>
                  </a:cubicBezTo>
                  <a:close/>
                  <a:moveTo>
                    <a:pt x="1668" y="0"/>
                  </a:moveTo>
                  <a:cubicBezTo>
                    <a:pt x="734" y="0"/>
                    <a:pt x="0" y="768"/>
                    <a:pt x="0" y="1668"/>
                  </a:cubicBezTo>
                  <a:lnTo>
                    <a:pt x="0" y="8106"/>
                  </a:lnTo>
                  <a:cubicBezTo>
                    <a:pt x="0" y="9007"/>
                    <a:pt x="734" y="9774"/>
                    <a:pt x="1668" y="9774"/>
                  </a:cubicBezTo>
                  <a:lnTo>
                    <a:pt x="28887" y="9774"/>
                  </a:lnTo>
                  <a:cubicBezTo>
                    <a:pt x="29788" y="9774"/>
                    <a:pt x="30555" y="9007"/>
                    <a:pt x="30555" y="8106"/>
                  </a:cubicBezTo>
                  <a:lnTo>
                    <a:pt x="30555" y="1668"/>
                  </a:lnTo>
                  <a:cubicBezTo>
                    <a:pt x="30555" y="768"/>
                    <a:pt x="29788" y="0"/>
                    <a:pt x="28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36;p23">
              <a:extLst>
                <a:ext uri="{FF2B5EF4-FFF2-40B4-BE49-F238E27FC236}">
                  <a16:creationId xmlns:a16="http://schemas.microsoft.com/office/drawing/2014/main" id="{8D6D5F00-5A19-3B48-A006-C98B2EABEAA3}"/>
                </a:ext>
              </a:extLst>
            </p:cNvPr>
            <p:cNvSpPr/>
            <p:nvPr/>
          </p:nvSpPr>
          <p:spPr>
            <a:xfrm>
              <a:off x="2479238" y="4886300"/>
              <a:ext cx="535400" cy="529575"/>
            </a:xfrm>
            <a:custGeom>
              <a:avLst/>
              <a:gdLst/>
              <a:ahLst/>
              <a:cxnLst/>
              <a:rect l="l" t="t" r="r" b="b"/>
              <a:pathLst>
                <a:path w="21416" h="21183" extrusionOk="0">
                  <a:moveTo>
                    <a:pt x="935" y="0"/>
                  </a:moveTo>
                  <a:cubicBezTo>
                    <a:pt x="301" y="1468"/>
                    <a:pt x="1" y="3136"/>
                    <a:pt x="67" y="5004"/>
                  </a:cubicBezTo>
                  <a:cubicBezTo>
                    <a:pt x="368" y="12076"/>
                    <a:pt x="11042" y="18080"/>
                    <a:pt x="21416" y="21182"/>
                  </a:cubicBezTo>
                  <a:cubicBezTo>
                    <a:pt x="21383" y="18347"/>
                    <a:pt x="21383" y="15478"/>
                    <a:pt x="21383" y="12643"/>
                  </a:cubicBezTo>
                  <a:cubicBezTo>
                    <a:pt x="18914" y="11875"/>
                    <a:pt x="16513" y="11008"/>
                    <a:pt x="14144" y="9941"/>
                  </a:cubicBezTo>
                  <a:cubicBezTo>
                    <a:pt x="9107" y="7672"/>
                    <a:pt x="4304" y="4370"/>
                    <a:pt x="935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37;p23">
              <a:extLst>
                <a:ext uri="{FF2B5EF4-FFF2-40B4-BE49-F238E27FC236}">
                  <a16:creationId xmlns:a16="http://schemas.microsoft.com/office/drawing/2014/main" id="{B228079E-548E-634A-9680-E154AA924619}"/>
                </a:ext>
              </a:extLst>
            </p:cNvPr>
            <p:cNvSpPr/>
            <p:nvPr/>
          </p:nvSpPr>
          <p:spPr>
            <a:xfrm>
              <a:off x="2699413" y="5777775"/>
              <a:ext cx="578750" cy="266875"/>
            </a:xfrm>
            <a:custGeom>
              <a:avLst/>
              <a:gdLst/>
              <a:ahLst/>
              <a:cxnLst/>
              <a:rect l="l" t="t" r="r" b="b"/>
              <a:pathLst>
                <a:path w="23150" h="10675" extrusionOk="0">
                  <a:moveTo>
                    <a:pt x="0" y="0"/>
                  </a:moveTo>
                  <a:lnTo>
                    <a:pt x="0" y="0"/>
                  </a:lnTo>
                  <a:cubicBezTo>
                    <a:pt x="500" y="4036"/>
                    <a:pt x="2502" y="7806"/>
                    <a:pt x="5204" y="9507"/>
                  </a:cubicBezTo>
                  <a:cubicBezTo>
                    <a:pt x="5971" y="9373"/>
                    <a:pt x="6805" y="9273"/>
                    <a:pt x="7672" y="9273"/>
                  </a:cubicBezTo>
                  <a:cubicBezTo>
                    <a:pt x="9640" y="9273"/>
                    <a:pt x="11975" y="9740"/>
                    <a:pt x="14210" y="10674"/>
                  </a:cubicBezTo>
                  <a:cubicBezTo>
                    <a:pt x="18513" y="9507"/>
                    <a:pt x="21882" y="5971"/>
                    <a:pt x="23150" y="1234"/>
                  </a:cubicBezTo>
                  <a:lnTo>
                    <a:pt x="23150" y="1234"/>
                  </a:lnTo>
                  <a:cubicBezTo>
                    <a:pt x="21749" y="1668"/>
                    <a:pt x="20348" y="2102"/>
                    <a:pt x="18914" y="2435"/>
                  </a:cubicBezTo>
                  <a:cubicBezTo>
                    <a:pt x="16965" y="2866"/>
                    <a:pt x="14976" y="3076"/>
                    <a:pt x="12986" y="3076"/>
                  </a:cubicBezTo>
                  <a:cubicBezTo>
                    <a:pt x="8504" y="3076"/>
                    <a:pt x="4020" y="2010"/>
                    <a:pt x="0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38;p23">
              <a:extLst>
                <a:ext uri="{FF2B5EF4-FFF2-40B4-BE49-F238E27FC236}">
                  <a16:creationId xmlns:a16="http://schemas.microsoft.com/office/drawing/2014/main" id="{942415FB-6123-A246-8102-3206F5A7C77E}"/>
                </a:ext>
              </a:extLst>
            </p:cNvPr>
            <p:cNvSpPr/>
            <p:nvPr/>
          </p:nvSpPr>
          <p:spPr>
            <a:xfrm>
              <a:off x="2662713" y="6340675"/>
              <a:ext cx="554575" cy="279375"/>
            </a:xfrm>
            <a:custGeom>
              <a:avLst/>
              <a:gdLst/>
              <a:ahLst/>
              <a:cxnLst/>
              <a:rect l="l" t="t" r="r" b="b"/>
              <a:pathLst>
                <a:path w="22183" h="11175" extrusionOk="0">
                  <a:moveTo>
                    <a:pt x="0" y="0"/>
                  </a:moveTo>
                  <a:cubicBezTo>
                    <a:pt x="501" y="4437"/>
                    <a:pt x="2736" y="8540"/>
                    <a:pt x="5738" y="10041"/>
                  </a:cubicBezTo>
                  <a:cubicBezTo>
                    <a:pt x="6405" y="10374"/>
                    <a:pt x="7072" y="10641"/>
                    <a:pt x="7806" y="10841"/>
                  </a:cubicBezTo>
                  <a:cubicBezTo>
                    <a:pt x="7939" y="10841"/>
                    <a:pt x="8106" y="10808"/>
                    <a:pt x="8240" y="10808"/>
                  </a:cubicBezTo>
                  <a:cubicBezTo>
                    <a:pt x="9274" y="10808"/>
                    <a:pt x="10274" y="10941"/>
                    <a:pt x="11275" y="11175"/>
                  </a:cubicBezTo>
                  <a:cubicBezTo>
                    <a:pt x="16512" y="10841"/>
                    <a:pt x="20815" y="6872"/>
                    <a:pt x="22183" y="1168"/>
                  </a:cubicBezTo>
                  <a:lnTo>
                    <a:pt x="22183" y="1168"/>
                  </a:lnTo>
                  <a:cubicBezTo>
                    <a:pt x="18854" y="2537"/>
                    <a:pt x="15297" y="3299"/>
                    <a:pt x="11760" y="3299"/>
                  </a:cubicBezTo>
                  <a:cubicBezTo>
                    <a:pt x="9095" y="3299"/>
                    <a:pt x="6440" y="2867"/>
                    <a:pt x="3903" y="1935"/>
                  </a:cubicBezTo>
                  <a:cubicBezTo>
                    <a:pt x="2535" y="1435"/>
                    <a:pt x="1235" y="767"/>
                    <a:pt x="0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39;p23">
              <a:extLst>
                <a:ext uri="{FF2B5EF4-FFF2-40B4-BE49-F238E27FC236}">
                  <a16:creationId xmlns:a16="http://schemas.microsoft.com/office/drawing/2014/main" id="{B1FC6663-CA1E-1C42-8344-1AA77B6E5741}"/>
                </a:ext>
              </a:extLst>
            </p:cNvPr>
            <p:cNvSpPr/>
            <p:nvPr/>
          </p:nvSpPr>
          <p:spPr>
            <a:xfrm>
              <a:off x="2658538" y="6889400"/>
              <a:ext cx="494550" cy="332750"/>
            </a:xfrm>
            <a:custGeom>
              <a:avLst/>
              <a:gdLst/>
              <a:ahLst/>
              <a:cxnLst/>
              <a:rect l="l" t="t" r="r" b="b"/>
              <a:pathLst>
                <a:path w="19782" h="13310" extrusionOk="0">
                  <a:moveTo>
                    <a:pt x="67" y="0"/>
                  </a:moveTo>
                  <a:lnTo>
                    <a:pt x="67" y="0"/>
                  </a:lnTo>
                  <a:cubicBezTo>
                    <a:pt x="1" y="5171"/>
                    <a:pt x="2202" y="10441"/>
                    <a:pt x="5338" y="12176"/>
                  </a:cubicBezTo>
                  <a:cubicBezTo>
                    <a:pt x="6739" y="12943"/>
                    <a:pt x="8206" y="13310"/>
                    <a:pt x="9707" y="13310"/>
                  </a:cubicBezTo>
                  <a:cubicBezTo>
                    <a:pt x="14277" y="13310"/>
                    <a:pt x="18113" y="9974"/>
                    <a:pt x="19781" y="4937"/>
                  </a:cubicBezTo>
                  <a:lnTo>
                    <a:pt x="19781" y="4937"/>
                  </a:lnTo>
                  <a:cubicBezTo>
                    <a:pt x="18214" y="5571"/>
                    <a:pt x="16579" y="6038"/>
                    <a:pt x="14878" y="6205"/>
                  </a:cubicBezTo>
                  <a:cubicBezTo>
                    <a:pt x="14313" y="6269"/>
                    <a:pt x="13747" y="6300"/>
                    <a:pt x="13182" y="6300"/>
                  </a:cubicBezTo>
                  <a:cubicBezTo>
                    <a:pt x="8173" y="6300"/>
                    <a:pt x="3245" y="3837"/>
                    <a:pt x="67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40;p23">
              <a:extLst>
                <a:ext uri="{FF2B5EF4-FFF2-40B4-BE49-F238E27FC236}">
                  <a16:creationId xmlns:a16="http://schemas.microsoft.com/office/drawing/2014/main" id="{9EC8B769-59A1-2347-B813-266DA0C290C1}"/>
                </a:ext>
              </a:extLst>
            </p:cNvPr>
            <p:cNvSpPr/>
            <p:nvPr/>
          </p:nvSpPr>
          <p:spPr>
            <a:xfrm>
              <a:off x="4172113" y="5709650"/>
              <a:ext cx="3065550" cy="4621400"/>
            </a:xfrm>
            <a:custGeom>
              <a:avLst/>
              <a:gdLst/>
              <a:ahLst/>
              <a:cxnLst/>
              <a:rect l="l" t="t" r="r" b="b"/>
              <a:pathLst>
                <a:path w="122622" h="184856" extrusionOk="0">
                  <a:moveTo>
                    <a:pt x="53325" y="0"/>
                  </a:moveTo>
                  <a:cubicBezTo>
                    <a:pt x="52899" y="0"/>
                    <a:pt x="52544" y="51"/>
                    <a:pt x="52271" y="157"/>
                  </a:cubicBezTo>
                  <a:cubicBezTo>
                    <a:pt x="48669" y="1524"/>
                    <a:pt x="38362" y="10431"/>
                    <a:pt x="25853" y="16001"/>
                  </a:cubicBezTo>
                  <a:cubicBezTo>
                    <a:pt x="22209" y="17621"/>
                    <a:pt x="19067" y="18192"/>
                    <a:pt x="16446" y="18192"/>
                  </a:cubicBezTo>
                  <a:cubicBezTo>
                    <a:pt x="15828" y="18192"/>
                    <a:pt x="15238" y="18160"/>
                    <a:pt x="14678" y="18103"/>
                  </a:cubicBezTo>
                  <a:lnTo>
                    <a:pt x="14678" y="18103"/>
                  </a:lnTo>
                  <a:cubicBezTo>
                    <a:pt x="17113" y="19704"/>
                    <a:pt x="20249" y="21105"/>
                    <a:pt x="24018" y="22339"/>
                  </a:cubicBezTo>
                  <a:cubicBezTo>
                    <a:pt x="25261" y="22738"/>
                    <a:pt x="26604" y="22915"/>
                    <a:pt x="28008" y="22915"/>
                  </a:cubicBezTo>
                  <a:cubicBezTo>
                    <a:pt x="38819" y="22915"/>
                    <a:pt x="53262" y="12450"/>
                    <a:pt x="53439" y="12332"/>
                  </a:cubicBezTo>
                  <a:cubicBezTo>
                    <a:pt x="53512" y="12277"/>
                    <a:pt x="53596" y="12252"/>
                    <a:pt x="53679" y="12252"/>
                  </a:cubicBezTo>
                  <a:cubicBezTo>
                    <a:pt x="53746" y="12252"/>
                    <a:pt x="53813" y="12269"/>
                    <a:pt x="53873" y="12299"/>
                  </a:cubicBezTo>
                  <a:cubicBezTo>
                    <a:pt x="55774" y="13266"/>
                    <a:pt x="58109" y="14333"/>
                    <a:pt x="61345" y="15868"/>
                  </a:cubicBezTo>
                  <a:cubicBezTo>
                    <a:pt x="62946" y="16602"/>
                    <a:pt x="64747" y="17436"/>
                    <a:pt x="66782" y="18403"/>
                  </a:cubicBezTo>
                  <a:cubicBezTo>
                    <a:pt x="73186" y="21405"/>
                    <a:pt x="77089" y="37417"/>
                    <a:pt x="77089" y="39585"/>
                  </a:cubicBezTo>
                  <a:cubicBezTo>
                    <a:pt x="77089" y="39818"/>
                    <a:pt x="76889" y="40018"/>
                    <a:pt x="76656" y="40018"/>
                  </a:cubicBezTo>
                  <a:cubicBezTo>
                    <a:pt x="76422" y="40018"/>
                    <a:pt x="76255" y="39818"/>
                    <a:pt x="76255" y="39585"/>
                  </a:cubicBezTo>
                  <a:cubicBezTo>
                    <a:pt x="76255" y="38184"/>
                    <a:pt x="74387" y="30245"/>
                    <a:pt x="71285" y="24574"/>
                  </a:cubicBezTo>
                  <a:lnTo>
                    <a:pt x="71285" y="24574"/>
                  </a:lnTo>
                  <a:cubicBezTo>
                    <a:pt x="71385" y="50593"/>
                    <a:pt x="71352" y="70173"/>
                    <a:pt x="70851" y="72242"/>
                  </a:cubicBezTo>
                  <a:cubicBezTo>
                    <a:pt x="69484" y="77979"/>
                    <a:pt x="63246" y="85117"/>
                    <a:pt x="50037" y="86318"/>
                  </a:cubicBezTo>
                  <a:cubicBezTo>
                    <a:pt x="46501" y="86652"/>
                    <a:pt x="39029" y="86819"/>
                    <a:pt x="27787" y="86819"/>
                  </a:cubicBezTo>
                  <a:lnTo>
                    <a:pt x="27754" y="86819"/>
                  </a:lnTo>
                  <a:cubicBezTo>
                    <a:pt x="18814" y="86819"/>
                    <a:pt x="8907" y="86719"/>
                    <a:pt x="1" y="86552"/>
                  </a:cubicBezTo>
                  <a:lnTo>
                    <a:pt x="1" y="86552"/>
                  </a:lnTo>
                  <a:cubicBezTo>
                    <a:pt x="7673" y="94324"/>
                    <a:pt x="20115" y="105399"/>
                    <a:pt x="33358" y="109568"/>
                  </a:cubicBezTo>
                  <a:cubicBezTo>
                    <a:pt x="49603" y="114705"/>
                    <a:pt x="60210" y="120810"/>
                    <a:pt x="64814" y="127715"/>
                  </a:cubicBezTo>
                  <a:cubicBezTo>
                    <a:pt x="68216" y="132852"/>
                    <a:pt x="82393" y="165675"/>
                    <a:pt x="83194" y="169511"/>
                  </a:cubicBezTo>
                  <a:cubicBezTo>
                    <a:pt x="83894" y="173080"/>
                    <a:pt x="89631" y="182287"/>
                    <a:pt x="93067" y="184689"/>
                  </a:cubicBezTo>
                  <a:cubicBezTo>
                    <a:pt x="93134" y="184722"/>
                    <a:pt x="93367" y="184855"/>
                    <a:pt x="94268" y="184855"/>
                  </a:cubicBezTo>
                  <a:cubicBezTo>
                    <a:pt x="98404" y="184855"/>
                    <a:pt x="110113" y="182187"/>
                    <a:pt x="122622" y="178851"/>
                  </a:cubicBezTo>
                  <a:cubicBezTo>
                    <a:pt x="102140" y="167610"/>
                    <a:pt x="79091" y="130650"/>
                    <a:pt x="78123" y="123845"/>
                  </a:cubicBezTo>
                  <a:cubicBezTo>
                    <a:pt x="77022" y="116073"/>
                    <a:pt x="84795" y="104398"/>
                    <a:pt x="81459" y="103831"/>
                  </a:cubicBezTo>
                  <a:cubicBezTo>
                    <a:pt x="80325" y="103638"/>
                    <a:pt x="79588" y="103507"/>
                    <a:pt x="78723" y="103507"/>
                  </a:cubicBezTo>
                  <a:cubicBezTo>
                    <a:pt x="77043" y="103507"/>
                    <a:pt x="74879" y="104001"/>
                    <a:pt x="68383" y="105499"/>
                  </a:cubicBezTo>
                  <a:cubicBezTo>
                    <a:pt x="68068" y="105572"/>
                    <a:pt x="67669" y="105606"/>
                    <a:pt x="67204" y="105606"/>
                  </a:cubicBezTo>
                  <a:cubicBezTo>
                    <a:pt x="62345" y="105606"/>
                    <a:pt x="50354" y="101822"/>
                    <a:pt x="53672" y="98260"/>
                  </a:cubicBezTo>
                  <a:cubicBezTo>
                    <a:pt x="57275" y="94391"/>
                    <a:pt x="65347" y="90221"/>
                    <a:pt x="69517" y="86318"/>
                  </a:cubicBezTo>
                  <a:cubicBezTo>
                    <a:pt x="73687" y="82415"/>
                    <a:pt x="87296" y="59899"/>
                    <a:pt x="87296" y="53795"/>
                  </a:cubicBezTo>
                  <a:cubicBezTo>
                    <a:pt x="87296" y="47691"/>
                    <a:pt x="86196" y="18203"/>
                    <a:pt x="80058" y="12666"/>
                  </a:cubicBezTo>
                  <a:cubicBezTo>
                    <a:pt x="74415" y="7516"/>
                    <a:pt x="58539" y="0"/>
                    <a:pt x="53325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41;p23">
              <a:extLst>
                <a:ext uri="{FF2B5EF4-FFF2-40B4-BE49-F238E27FC236}">
                  <a16:creationId xmlns:a16="http://schemas.microsoft.com/office/drawing/2014/main" id="{C783206D-7B00-4149-8D51-20147C7AED57}"/>
                </a:ext>
              </a:extLst>
            </p:cNvPr>
            <p:cNvSpPr/>
            <p:nvPr/>
          </p:nvSpPr>
          <p:spPr>
            <a:xfrm>
              <a:off x="5219188" y="5613825"/>
              <a:ext cx="233725" cy="163325"/>
            </a:xfrm>
            <a:custGeom>
              <a:avLst/>
              <a:gdLst/>
              <a:ahLst/>
              <a:cxnLst/>
              <a:rect l="l" t="t" r="r" b="b"/>
              <a:pathLst>
                <a:path w="9349" h="6533" extrusionOk="0">
                  <a:moveTo>
                    <a:pt x="8423" y="0"/>
                  </a:moveTo>
                  <a:cubicBezTo>
                    <a:pt x="8320" y="0"/>
                    <a:pt x="8216" y="27"/>
                    <a:pt x="8120" y="87"/>
                  </a:cubicBezTo>
                  <a:cubicBezTo>
                    <a:pt x="6719" y="954"/>
                    <a:pt x="5585" y="2155"/>
                    <a:pt x="4284" y="3156"/>
                  </a:cubicBezTo>
                  <a:cubicBezTo>
                    <a:pt x="2983" y="4190"/>
                    <a:pt x="1515" y="4990"/>
                    <a:pt x="215" y="6058"/>
                  </a:cubicBezTo>
                  <a:cubicBezTo>
                    <a:pt x="0" y="6211"/>
                    <a:pt x="179" y="6533"/>
                    <a:pt x="417" y="6533"/>
                  </a:cubicBezTo>
                  <a:cubicBezTo>
                    <a:pt x="438" y="6533"/>
                    <a:pt x="460" y="6530"/>
                    <a:pt x="481" y="6525"/>
                  </a:cubicBezTo>
                  <a:cubicBezTo>
                    <a:pt x="2116" y="6058"/>
                    <a:pt x="3550" y="5190"/>
                    <a:pt x="4951" y="4290"/>
                  </a:cubicBezTo>
                  <a:cubicBezTo>
                    <a:pt x="6419" y="3356"/>
                    <a:pt x="7953" y="2355"/>
                    <a:pt x="9021" y="987"/>
                  </a:cubicBezTo>
                  <a:cubicBezTo>
                    <a:pt x="9349" y="550"/>
                    <a:pt x="8892" y="0"/>
                    <a:pt x="8423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42;p23">
              <a:extLst>
                <a:ext uri="{FF2B5EF4-FFF2-40B4-BE49-F238E27FC236}">
                  <a16:creationId xmlns:a16="http://schemas.microsoft.com/office/drawing/2014/main" id="{AB7D7CF3-F9F9-A24F-A6F5-B637C836BE31}"/>
                </a:ext>
              </a:extLst>
            </p:cNvPr>
            <p:cNvSpPr/>
            <p:nvPr/>
          </p:nvSpPr>
          <p:spPr>
            <a:xfrm>
              <a:off x="5371363" y="5530800"/>
              <a:ext cx="109675" cy="69000"/>
            </a:xfrm>
            <a:custGeom>
              <a:avLst/>
              <a:gdLst/>
              <a:ahLst/>
              <a:cxnLst/>
              <a:rect l="l" t="t" r="r" b="b"/>
              <a:pathLst>
                <a:path w="4387" h="2760" extrusionOk="0">
                  <a:moveTo>
                    <a:pt x="3766" y="1"/>
                  </a:moveTo>
                  <a:cubicBezTo>
                    <a:pt x="3705" y="1"/>
                    <a:pt x="3639" y="12"/>
                    <a:pt x="3568" y="39"/>
                  </a:cubicBezTo>
                  <a:cubicBezTo>
                    <a:pt x="3001" y="272"/>
                    <a:pt x="2500" y="506"/>
                    <a:pt x="1966" y="839"/>
                  </a:cubicBezTo>
                  <a:cubicBezTo>
                    <a:pt x="1433" y="1173"/>
                    <a:pt x="799" y="1473"/>
                    <a:pt x="332" y="1907"/>
                  </a:cubicBezTo>
                  <a:cubicBezTo>
                    <a:pt x="1" y="2238"/>
                    <a:pt x="268" y="2760"/>
                    <a:pt x="666" y="2760"/>
                  </a:cubicBezTo>
                  <a:cubicBezTo>
                    <a:pt x="709" y="2760"/>
                    <a:pt x="754" y="2754"/>
                    <a:pt x="799" y="2741"/>
                  </a:cubicBezTo>
                  <a:cubicBezTo>
                    <a:pt x="1366" y="2607"/>
                    <a:pt x="1900" y="2274"/>
                    <a:pt x="2400" y="2007"/>
                  </a:cubicBezTo>
                  <a:cubicBezTo>
                    <a:pt x="2967" y="1740"/>
                    <a:pt x="3468" y="1440"/>
                    <a:pt x="4001" y="1039"/>
                  </a:cubicBezTo>
                  <a:cubicBezTo>
                    <a:pt x="4386" y="743"/>
                    <a:pt x="4245" y="1"/>
                    <a:pt x="3766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43;p23">
              <a:extLst>
                <a:ext uri="{FF2B5EF4-FFF2-40B4-BE49-F238E27FC236}">
                  <a16:creationId xmlns:a16="http://schemas.microsoft.com/office/drawing/2014/main" id="{2EC5A0C5-92D6-FC46-A6CB-85F420043DC4}"/>
                </a:ext>
              </a:extLst>
            </p:cNvPr>
            <p:cNvSpPr/>
            <p:nvPr/>
          </p:nvSpPr>
          <p:spPr>
            <a:xfrm>
              <a:off x="5880988" y="7649875"/>
              <a:ext cx="268400" cy="320175"/>
            </a:xfrm>
            <a:custGeom>
              <a:avLst/>
              <a:gdLst/>
              <a:ahLst/>
              <a:cxnLst/>
              <a:rect l="l" t="t" r="r" b="b"/>
              <a:pathLst>
                <a:path w="10736" h="12807" extrusionOk="0">
                  <a:moveTo>
                    <a:pt x="9790" y="0"/>
                  </a:moveTo>
                  <a:cubicBezTo>
                    <a:pt x="9630" y="0"/>
                    <a:pt x="9469" y="61"/>
                    <a:pt x="9335" y="203"/>
                  </a:cubicBezTo>
                  <a:cubicBezTo>
                    <a:pt x="5932" y="3706"/>
                    <a:pt x="2897" y="8042"/>
                    <a:pt x="228" y="12112"/>
                  </a:cubicBezTo>
                  <a:cubicBezTo>
                    <a:pt x="1" y="12440"/>
                    <a:pt x="328" y="12806"/>
                    <a:pt x="659" y="12806"/>
                  </a:cubicBezTo>
                  <a:cubicBezTo>
                    <a:pt x="766" y="12806"/>
                    <a:pt x="873" y="12768"/>
                    <a:pt x="962" y="12679"/>
                  </a:cubicBezTo>
                  <a:cubicBezTo>
                    <a:pt x="4298" y="9143"/>
                    <a:pt x="7800" y="5173"/>
                    <a:pt x="10435" y="1037"/>
                  </a:cubicBezTo>
                  <a:cubicBezTo>
                    <a:pt x="10735" y="537"/>
                    <a:pt x="10268" y="0"/>
                    <a:pt x="9790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44;p23">
              <a:extLst>
                <a:ext uri="{FF2B5EF4-FFF2-40B4-BE49-F238E27FC236}">
                  <a16:creationId xmlns:a16="http://schemas.microsoft.com/office/drawing/2014/main" id="{98576C77-9C07-024C-A525-563407694EBB}"/>
                </a:ext>
              </a:extLst>
            </p:cNvPr>
            <p:cNvSpPr/>
            <p:nvPr/>
          </p:nvSpPr>
          <p:spPr>
            <a:xfrm>
              <a:off x="6150038" y="7633475"/>
              <a:ext cx="79300" cy="121125"/>
            </a:xfrm>
            <a:custGeom>
              <a:avLst/>
              <a:gdLst/>
              <a:ahLst/>
              <a:cxnLst/>
              <a:rect l="l" t="t" r="r" b="b"/>
              <a:pathLst>
                <a:path w="3172" h="4845" extrusionOk="0">
                  <a:moveTo>
                    <a:pt x="2610" y="1"/>
                  </a:moveTo>
                  <a:cubicBezTo>
                    <a:pt x="2449" y="1"/>
                    <a:pt x="2282" y="71"/>
                    <a:pt x="2175" y="225"/>
                  </a:cubicBezTo>
                  <a:cubicBezTo>
                    <a:pt x="1341" y="1393"/>
                    <a:pt x="808" y="2794"/>
                    <a:pt x="207" y="4095"/>
                  </a:cubicBezTo>
                  <a:cubicBezTo>
                    <a:pt x="0" y="4486"/>
                    <a:pt x="348" y="4845"/>
                    <a:pt x="682" y="4845"/>
                  </a:cubicBezTo>
                  <a:cubicBezTo>
                    <a:pt x="833" y="4845"/>
                    <a:pt x="981" y="4772"/>
                    <a:pt x="1074" y="4595"/>
                  </a:cubicBezTo>
                  <a:cubicBezTo>
                    <a:pt x="1775" y="3294"/>
                    <a:pt x="2575" y="1993"/>
                    <a:pt x="3042" y="592"/>
                  </a:cubicBezTo>
                  <a:cubicBezTo>
                    <a:pt x="3171" y="228"/>
                    <a:pt x="2900" y="1"/>
                    <a:pt x="2610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45;p23">
              <a:extLst>
                <a:ext uri="{FF2B5EF4-FFF2-40B4-BE49-F238E27FC236}">
                  <a16:creationId xmlns:a16="http://schemas.microsoft.com/office/drawing/2014/main" id="{691B7700-781F-FC4F-85FA-05E06E608EBB}"/>
                </a:ext>
              </a:extLst>
            </p:cNvPr>
            <p:cNvSpPr/>
            <p:nvPr/>
          </p:nvSpPr>
          <p:spPr>
            <a:xfrm>
              <a:off x="6342263" y="7933525"/>
              <a:ext cx="264675" cy="298200"/>
            </a:xfrm>
            <a:custGeom>
              <a:avLst/>
              <a:gdLst/>
              <a:ahLst/>
              <a:cxnLst/>
              <a:rect l="l" t="t" r="r" b="b"/>
              <a:pathLst>
                <a:path w="10587" h="11928" extrusionOk="0">
                  <a:moveTo>
                    <a:pt x="9649" y="1"/>
                  </a:moveTo>
                  <a:cubicBezTo>
                    <a:pt x="9487" y="1"/>
                    <a:pt x="9325" y="69"/>
                    <a:pt x="9197" y="232"/>
                  </a:cubicBezTo>
                  <a:cubicBezTo>
                    <a:pt x="7596" y="2167"/>
                    <a:pt x="6094" y="4135"/>
                    <a:pt x="4527" y="6070"/>
                  </a:cubicBezTo>
                  <a:cubicBezTo>
                    <a:pt x="3126" y="7837"/>
                    <a:pt x="1424" y="9472"/>
                    <a:pt x="190" y="11373"/>
                  </a:cubicBezTo>
                  <a:cubicBezTo>
                    <a:pt x="0" y="11617"/>
                    <a:pt x="252" y="11928"/>
                    <a:pt x="513" y="11928"/>
                  </a:cubicBezTo>
                  <a:cubicBezTo>
                    <a:pt x="574" y="11928"/>
                    <a:pt x="634" y="11911"/>
                    <a:pt x="691" y="11874"/>
                  </a:cubicBezTo>
                  <a:cubicBezTo>
                    <a:pt x="4493" y="9205"/>
                    <a:pt x="7762" y="4935"/>
                    <a:pt x="10264" y="1066"/>
                  </a:cubicBezTo>
                  <a:cubicBezTo>
                    <a:pt x="10586" y="570"/>
                    <a:pt x="10117" y="1"/>
                    <a:pt x="9649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46;p23">
              <a:extLst>
                <a:ext uri="{FF2B5EF4-FFF2-40B4-BE49-F238E27FC236}">
                  <a16:creationId xmlns:a16="http://schemas.microsoft.com/office/drawing/2014/main" id="{FA311E0E-FD16-314C-8DFF-4EA186ECE0E9}"/>
                </a:ext>
              </a:extLst>
            </p:cNvPr>
            <p:cNvSpPr/>
            <p:nvPr/>
          </p:nvSpPr>
          <p:spPr>
            <a:xfrm>
              <a:off x="6628563" y="7914200"/>
              <a:ext cx="115600" cy="148300"/>
            </a:xfrm>
            <a:custGeom>
              <a:avLst/>
              <a:gdLst/>
              <a:ahLst/>
              <a:cxnLst/>
              <a:rect l="l" t="t" r="r" b="b"/>
              <a:pathLst>
                <a:path w="4624" h="5932" extrusionOk="0">
                  <a:moveTo>
                    <a:pt x="3759" y="1"/>
                  </a:moveTo>
                  <a:cubicBezTo>
                    <a:pt x="3613" y="1"/>
                    <a:pt x="3467" y="61"/>
                    <a:pt x="3349" y="204"/>
                  </a:cubicBezTo>
                  <a:cubicBezTo>
                    <a:pt x="2081" y="1672"/>
                    <a:pt x="814" y="3340"/>
                    <a:pt x="146" y="5208"/>
                  </a:cubicBezTo>
                  <a:cubicBezTo>
                    <a:pt x="1" y="5596"/>
                    <a:pt x="367" y="5931"/>
                    <a:pt x="731" y="5931"/>
                  </a:cubicBezTo>
                  <a:cubicBezTo>
                    <a:pt x="868" y="5931"/>
                    <a:pt x="1005" y="5884"/>
                    <a:pt x="1114" y="5775"/>
                  </a:cubicBezTo>
                  <a:cubicBezTo>
                    <a:pt x="2381" y="4341"/>
                    <a:pt x="3349" y="2606"/>
                    <a:pt x="4349" y="972"/>
                  </a:cubicBezTo>
                  <a:cubicBezTo>
                    <a:pt x="4623" y="523"/>
                    <a:pt x="4191" y="1"/>
                    <a:pt x="3759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47;p23">
              <a:extLst>
                <a:ext uri="{FF2B5EF4-FFF2-40B4-BE49-F238E27FC236}">
                  <a16:creationId xmlns:a16="http://schemas.microsoft.com/office/drawing/2014/main" id="{0F76A1B5-36F7-5F4B-8997-397B9051B5A0}"/>
                </a:ext>
              </a:extLst>
            </p:cNvPr>
            <p:cNvSpPr/>
            <p:nvPr/>
          </p:nvSpPr>
          <p:spPr>
            <a:xfrm>
              <a:off x="6301963" y="8960025"/>
              <a:ext cx="257050" cy="350575"/>
            </a:xfrm>
            <a:custGeom>
              <a:avLst/>
              <a:gdLst/>
              <a:ahLst/>
              <a:cxnLst/>
              <a:rect l="l" t="t" r="r" b="b"/>
              <a:pathLst>
                <a:path w="10282" h="14023" extrusionOk="0">
                  <a:moveTo>
                    <a:pt x="346" y="1"/>
                  </a:moveTo>
                  <a:cubicBezTo>
                    <a:pt x="206" y="1"/>
                    <a:pt x="68" y="121"/>
                    <a:pt x="68" y="301"/>
                  </a:cubicBezTo>
                  <a:cubicBezTo>
                    <a:pt x="68" y="335"/>
                    <a:pt x="68" y="368"/>
                    <a:pt x="68" y="402"/>
                  </a:cubicBezTo>
                  <a:cubicBezTo>
                    <a:pt x="68" y="468"/>
                    <a:pt x="101" y="535"/>
                    <a:pt x="168" y="535"/>
                  </a:cubicBezTo>
                  <a:cubicBezTo>
                    <a:pt x="201" y="568"/>
                    <a:pt x="234" y="568"/>
                    <a:pt x="268" y="568"/>
                  </a:cubicBezTo>
                  <a:cubicBezTo>
                    <a:pt x="301" y="568"/>
                    <a:pt x="301" y="568"/>
                    <a:pt x="335" y="535"/>
                  </a:cubicBezTo>
                  <a:lnTo>
                    <a:pt x="335" y="535"/>
                  </a:lnTo>
                  <a:cubicBezTo>
                    <a:pt x="1" y="1369"/>
                    <a:pt x="1435" y="3370"/>
                    <a:pt x="1769" y="4037"/>
                  </a:cubicBezTo>
                  <a:cubicBezTo>
                    <a:pt x="2436" y="5305"/>
                    <a:pt x="3203" y="6539"/>
                    <a:pt x="4004" y="7740"/>
                  </a:cubicBezTo>
                  <a:cubicBezTo>
                    <a:pt x="5505" y="10042"/>
                    <a:pt x="7206" y="12043"/>
                    <a:pt x="9274" y="13878"/>
                  </a:cubicBezTo>
                  <a:cubicBezTo>
                    <a:pt x="9384" y="13979"/>
                    <a:pt x="9502" y="14022"/>
                    <a:pt x="9614" y="14022"/>
                  </a:cubicBezTo>
                  <a:cubicBezTo>
                    <a:pt x="9981" y="14022"/>
                    <a:pt x="10281" y="13561"/>
                    <a:pt x="9975" y="13177"/>
                  </a:cubicBezTo>
                  <a:cubicBezTo>
                    <a:pt x="7973" y="10876"/>
                    <a:pt x="5972" y="8474"/>
                    <a:pt x="4237" y="5939"/>
                  </a:cubicBezTo>
                  <a:cubicBezTo>
                    <a:pt x="3403" y="4738"/>
                    <a:pt x="2670" y="3504"/>
                    <a:pt x="1969" y="2236"/>
                  </a:cubicBezTo>
                  <a:cubicBezTo>
                    <a:pt x="1535" y="1502"/>
                    <a:pt x="1269" y="502"/>
                    <a:pt x="468" y="35"/>
                  </a:cubicBezTo>
                  <a:cubicBezTo>
                    <a:pt x="430" y="12"/>
                    <a:pt x="388" y="1"/>
                    <a:pt x="346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48;p23">
              <a:extLst>
                <a:ext uri="{FF2B5EF4-FFF2-40B4-BE49-F238E27FC236}">
                  <a16:creationId xmlns:a16="http://schemas.microsoft.com/office/drawing/2014/main" id="{0E6C3E51-68A3-3C42-A017-591BE4ABBA56}"/>
                </a:ext>
              </a:extLst>
            </p:cNvPr>
            <p:cNvSpPr/>
            <p:nvPr/>
          </p:nvSpPr>
          <p:spPr>
            <a:xfrm>
              <a:off x="6490438" y="9113975"/>
              <a:ext cx="119600" cy="127200"/>
            </a:xfrm>
            <a:custGeom>
              <a:avLst/>
              <a:gdLst/>
              <a:ahLst/>
              <a:cxnLst/>
              <a:rect l="l" t="t" r="r" b="b"/>
              <a:pathLst>
                <a:path w="4784" h="5088" extrusionOk="0">
                  <a:moveTo>
                    <a:pt x="677" y="1"/>
                  </a:moveTo>
                  <a:cubicBezTo>
                    <a:pt x="339" y="1"/>
                    <a:pt x="1" y="342"/>
                    <a:pt x="234" y="715"/>
                  </a:cubicBezTo>
                  <a:cubicBezTo>
                    <a:pt x="1268" y="2416"/>
                    <a:pt x="2436" y="3850"/>
                    <a:pt x="4037" y="5018"/>
                  </a:cubicBezTo>
                  <a:cubicBezTo>
                    <a:pt x="4109" y="5066"/>
                    <a:pt x="4182" y="5087"/>
                    <a:pt x="4250" y="5087"/>
                  </a:cubicBezTo>
                  <a:cubicBezTo>
                    <a:pt x="4559" y="5087"/>
                    <a:pt x="4783" y="4657"/>
                    <a:pt x="4537" y="4384"/>
                  </a:cubicBezTo>
                  <a:cubicBezTo>
                    <a:pt x="3336" y="3050"/>
                    <a:pt x="2102" y="1716"/>
                    <a:pt x="1068" y="214"/>
                  </a:cubicBezTo>
                  <a:cubicBezTo>
                    <a:pt x="968" y="64"/>
                    <a:pt x="822" y="1"/>
                    <a:pt x="677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49;p23">
              <a:extLst>
                <a:ext uri="{FF2B5EF4-FFF2-40B4-BE49-F238E27FC236}">
                  <a16:creationId xmlns:a16="http://schemas.microsoft.com/office/drawing/2014/main" id="{BA8D5D4A-DE74-CA4E-B8DC-4616A36AC269}"/>
                </a:ext>
              </a:extLst>
            </p:cNvPr>
            <p:cNvSpPr/>
            <p:nvPr/>
          </p:nvSpPr>
          <p:spPr>
            <a:xfrm>
              <a:off x="2763863" y="5050550"/>
              <a:ext cx="159775" cy="76325"/>
            </a:xfrm>
            <a:custGeom>
              <a:avLst/>
              <a:gdLst/>
              <a:ahLst/>
              <a:cxnLst/>
              <a:rect l="l" t="t" r="r" b="b"/>
              <a:pathLst>
                <a:path w="6391" h="3053" extrusionOk="0">
                  <a:moveTo>
                    <a:pt x="426" y="0"/>
                  </a:moveTo>
                  <a:cubicBezTo>
                    <a:pt x="116" y="0"/>
                    <a:pt x="0" y="475"/>
                    <a:pt x="291" y="669"/>
                  </a:cubicBezTo>
                  <a:cubicBezTo>
                    <a:pt x="1058" y="1102"/>
                    <a:pt x="1925" y="1336"/>
                    <a:pt x="2726" y="1703"/>
                  </a:cubicBezTo>
                  <a:cubicBezTo>
                    <a:pt x="3660" y="2136"/>
                    <a:pt x="4560" y="2603"/>
                    <a:pt x="5528" y="3004"/>
                  </a:cubicBezTo>
                  <a:cubicBezTo>
                    <a:pt x="5604" y="3037"/>
                    <a:pt x="5678" y="3052"/>
                    <a:pt x="5747" y="3052"/>
                  </a:cubicBezTo>
                  <a:cubicBezTo>
                    <a:pt x="6158" y="3052"/>
                    <a:pt x="6390" y="2518"/>
                    <a:pt x="5961" y="2203"/>
                  </a:cubicBezTo>
                  <a:cubicBezTo>
                    <a:pt x="4527" y="1136"/>
                    <a:pt x="2292" y="68"/>
                    <a:pt x="458" y="2"/>
                  </a:cubicBezTo>
                  <a:cubicBezTo>
                    <a:pt x="447" y="1"/>
                    <a:pt x="436" y="0"/>
                    <a:pt x="426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50;p23">
              <a:extLst>
                <a:ext uri="{FF2B5EF4-FFF2-40B4-BE49-F238E27FC236}">
                  <a16:creationId xmlns:a16="http://schemas.microsoft.com/office/drawing/2014/main" id="{337248A7-9E0F-D84A-A3C8-162387092F17}"/>
                </a:ext>
              </a:extLst>
            </p:cNvPr>
            <p:cNvSpPr/>
            <p:nvPr/>
          </p:nvSpPr>
          <p:spPr>
            <a:xfrm>
              <a:off x="2865838" y="5046450"/>
              <a:ext cx="66250" cy="26575"/>
            </a:xfrm>
            <a:custGeom>
              <a:avLst/>
              <a:gdLst/>
              <a:ahLst/>
              <a:cxnLst/>
              <a:rect l="l" t="t" r="r" b="b"/>
              <a:pathLst>
                <a:path w="2650" h="1063" extrusionOk="0">
                  <a:moveTo>
                    <a:pt x="529" y="0"/>
                  </a:moveTo>
                  <a:cubicBezTo>
                    <a:pt x="206" y="0"/>
                    <a:pt x="0" y="430"/>
                    <a:pt x="348" y="633"/>
                  </a:cubicBezTo>
                  <a:cubicBezTo>
                    <a:pt x="748" y="899"/>
                    <a:pt x="1193" y="1063"/>
                    <a:pt x="1643" y="1063"/>
                  </a:cubicBezTo>
                  <a:cubicBezTo>
                    <a:pt x="1868" y="1063"/>
                    <a:pt x="2094" y="1022"/>
                    <a:pt x="2316" y="933"/>
                  </a:cubicBezTo>
                  <a:cubicBezTo>
                    <a:pt x="2650" y="799"/>
                    <a:pt x="2616" y="299"/>
                    <a:pt x="2249" y="299"/>
                  </a:cubicBezTo>
                  <a:cubicBezTo>
                    <a:pt x="1716" y="266"/>
                    <a:pt x="1149" y="266"/>
                    <a:pt x="682" y="32"/>
                  </a:cubicBezTo>
                  <a:cubicBezTo>
                    <a:pt x="629" y="10"/>
                    <a:pt x="578" y="0"/>
                    <a:pt x="529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51;p23">
              <a:extLst>
                <a:ext uri="{FF2B5EF4-FFF2-40B4-BE49-F238E27FC236}">
                  <a16:creationId xmlns:a16="http://schemas.microsoft.com/office/drawing/2014/main" id="{39CA065A-DFC8-1B47-8DD1-F8C776B4E82F}"/>
                </a:ext>
              </a:extLst>
            </p:cNvPr>
            <p:cNvSpPr/>
            <p:nvPr/>
          </p:nvSpPr>
          <p:spPr>
            <a:xfrm>
              <a:off x="3056313" y="5747650"/>
              <a:ext cx="183275" cy="77200"/>
            </a:xfrm>
            <a:custGeom>
              <a:avLst/>
              <a:gdLst/>
              <a:ahLst/>
              <a:cxnLst/>
              <a:rect l="l" t="t" r="r" b="b"/>
              <a:pathLst>
                <a:path w="7331" h="3088" extrusionOk="0">
                  <a:moveTo>
                    <a:pt x="6532" y="1"/>
                  </a:moveTo>
                  <a:cubicBezTo>
                    <a:pt x="6447" y="1"/>
                    <a:pt x="6359" y="22"/>
                    <a:pt x="6272" y="71"/>
                  </a:cubicBezTo>
                  <a:cubicBezTo>
                    <a:pt x="4404" y="1105"/>
                    <a:pt x="2669" y="1739"/>
                    <a:pt x="568" y="2072"/>
                  </a:cubicBezTo>
                  <a:cubicBezTo>
                    <a:pt x="1" y="2172"/>
                    <a:pt x="168" y="3040"/>
                    <a:pt x="735" y="3073"/>
                  </a:cubicBezTo>
                  <a:cubicBezTo>
                    <a:pt x="894" y="3083"/>
                    <a:pt x="1053" y="3087"/>
                    <a:pt x="1213" y="3087"/>
                  </a:cubicBezTo>
                  <a:cubicBezTo>
                    <a:pt x="3270" y="3087"/>
                    <a:pt x="5392" y="2300"/>
                    <a:pt x="6939" y="938"/>
                  </a:cubicBezTo>
                  <a:cubicBezTo>
                    <a:pt x="7330" y="575"/>
                    <a:pt x="6972" y="1"/>
                    <a:pt x="6532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52;p23">
              <a:extLst>
                <a:ext uri="{FF2B5EF4-FFF2-40B4-BE49-F238E27FC236}">
                  <a16:creationId xmlns:a16="http://schemas.microsoft.com/office/drawing/2014/main" id="{7AA4E338-E5E0-8040-9D96-53FFED930640}"/>
                </a:ext>
              </a:extLst>
            </p:cNvPr>
            <p:cNvSpPr/>
            <p:nvPr/>
          </p:nvSpPr>
          <p:spPr>
            <a:xfrm>
              <a:off x="3147438" y="5692275"/>
              <a:ext cx="67975" cy="43850"/>
            </a:xfrm>
            <a:custGeom>
              <a:avLst/>
              <a:gdLst/>
              <a:ahLst/>
              <a:cxnLst/>
              <a:rect l="l" t="t" r="r" b="b"/>
              <a:pathLst>
                <a:path w="2719" h="1754" extrusionOk="0">
                  <a:moveTo>
                    <a:pt x="2338" y="0"/>
                  </a:moveTo>
                  <a:cubicBezTo>
                    <a:pt x="2274" y="0"/>
                    <a:pt x="2211" y="25"/>
                    <a:pt x="2160" y="84"/>
                  </a:cubicBezTo>
                  <a:cubicBezTo>
                    <a:pt x="1693" y="618"/>
                    <a:pt x="1026" y="985"/>
                    <a:pt x="325" y="1118"/>
                  </a:cubicBezTo>
                  <a:cubicBezTo>
                    <a:pt x="1" y="1183"/>
                    <a:pt x="55" y="1754"/>
                    <a:pt x="396" y="1754"/>
                  </a:cubicBezTo>
                  <a:cubicBezTo>
                    <a:pt x="406" y="1754"/>
                    <a:pt x="416" y="1753"/>
                    <a:pt x="425" y="1752"/>
                  </a:cubicBezTo>
                  <a:cubicBezTo>
                    <a:pt x="1359" y="1652"/>
                    <a:pt x="2060" y="1185"/>
                    <a:pt x="2594" y="418"/>
                  </a:cubicBezTo>
                  <a:cubicBezTo>
                    <a:pt x="2718" y="219"/>
                    <a:pt x="2526" y="0"/>
                    <a:pt x="2338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53;p23">
              <a:extLst>
                <a:ext uri="{FF2B5EF4-FFF2-40B4-BE49-F238E27FC236}">
                  <a16:creationId xmlns:a16="http://schemas.microsoft.com/office/drawing/2014/main" id="{61CA83CD-AAAB-D644-8CCE-C4424E36F12E}"/>
                </a:ext>
              </a:extLst>
            </p:cNvPr>
            <p:cNvSpPr/>
            <p:nvPr/>
          </p:nvSpPr>
          <p:spPr>
            <a:xfrm>
              <a:off x="2898713" y="6323875"/>
              <a:ext cx="236275" cy="51375"/>
            </a:xfrm>
            <a:custGeom>
              <a:avLst/>
              <a:gdLst/>
              <a:ahLst/>
              <a:cxnLst/>
              <a:rect l="l" t="t" r="r" b="b"/>
              <a:pathLst>
                <a:path w="9451" h="2055" extrusionOk="0">
                  <a:moveTo>
                    <a:pt x="8672" y="0"/>
                  </a:moveTo>
                  <a:cubicBezTo>
                    <a:pt x="8651" y="0"/>
                    <a:pt x="8629" y="2"/>
                    <a:pt x="8607" y="5"/>
                  </a:cubicBezTo>
                  <a:cubicBezTo>
                    <a:pt x="5838" y="405"/>
                    <a:pt x="3136" y="1139"/>
                    <a:pt x="367" y="1406"/>
                  </a:cubicBezTo>
                  <a:cubicBezTo>
                    <a:pt x="0" y="1439"/>
                    <a:pt x="0" y="1873"/>
                    <a:pt x="367" y="1940"/>
                  </a:cubicBezTo>
                  <a:cubicBezTo>
                    <a:pt x="1141" y="2012"/>
                    <a:pt x="1929" y="2055"/>
                    <a:pt x="2720" y="2055"/>
                  </a:cubicBezTo>
                  <a:cubicBezTo>
                    <a:pt x="4862" y="2055"/>
                    <a:pt x="7025" y="1740"/>
                    <a:pt x="8973" y="839"/>
                  </a:cubicBezTo>
                  <a:cubicBezTo>
                    <a:pt x="9450" y="617"/>
                    <a:pt x="9109" y="0"/>
                    <a:pt x="8672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54;p23">
              <a:extLst>
                <a:ext uri="{FF2B5EF4-FFF2-40B4-BE49-F238E27FC236}">
                  <a16:creationId xmlns:a16="http://schemas.microsoft.com/office/drawing/2014/main" id="{15503860-205C-D644-B4E7-D07C87661055}"/>
                </a:ext>
              </a:extLst>
            </p:cNvPr>
            <p:cNvSpPr/>
            <p:nvPr/>
          </p:nvSpPr>
          <p:spPr>
            <a:xfrm>
              <a:off x="2939813" y="6981925"/>
              <a:ext cx="142375" cy="35675"/>
            </a:xfrm>
            <a:custGeom>
              <a:avLst/>
              <a:gdLst/>
              <a:ahLst/>
              <a:cxnLst/>
              <a:rect l="l" t="t" r="r" b="b"/>
              <a:pathLst>
                <a:path w="5695" h="1427" extrusionOk="0">
                  <a:moveTo>
                    <a:pt x="359" y="0"/>
                  </a:moveTo>
                  <a:cubicBezTo>
                    <a:pt x="84" y="0"/>
                    <a:pt x="1" y="408"/>
                    <a:pt x="258" y="569"/>
                  </a:cubicBezTo>
                  <a:cubicBezTo>
                    <a:pt x="1213" y="1137"/>
                    <a:pt x="2446" y="1427"/>
                    <a:pt x="3632" y="1427"/>
                  </a:cubicBezTo>
                  <a:cubicBezTo>
                    <a:pt x="4185" y="1427"/>
                    <a:pt x="4729" y="1364"/>
                    <a:pt x="5228" y="1236"/>
                  </a:cubicBezTo>
                  <a:cubicBezTo>
                    <a:pt x="5695" y="1103"/>
                    <a:pt x="5562" y="469"/>
                    <a:pt x="5128" y="436"/>
                  </a:cubicBezTo>
                  <a:cubicBezTo>
                    <a:pt x="4327" y="335"/>
                    <a:pt x="3527" y="335"/>
                    <a:pt x="2726" y="269"/>
                  </a:cubicBezTo>
                  <a:cubicBezTo>
                    <a:pt x="1959" y="202"/>
                    <a:pt x="1192" y="35"/>
                    <a:pt x="391" y="2"/>
                  </a:cubicBezTo>
                  <a:cubicBezTo>
                    <a:pt x="380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55;p23">
              <a:extLst>
                <a:ext uri="{FF2B5EF4-FFF2-40B4-BE49-F238E27FC236}">
                  <a16:creationId xmlns:a16="http://schemas.microsoft.com/office/drawing/2014/main" id="{FAF4C7F4-9BF9-DD40-B0B8-5F32C0A8BD64}"/>
                </a:ext>
              </a:extLst>
            </p:cNvPr>
            <p:cNvSpPr/>
            <p:nvPr/>
          </p:nvSpPr>
          <p:spPr>
            <a:xfrm>
              <a:off x="3053713" y="6950275"/>
              <a:ext cx="56925" cy="20700"/>
            </a:xfrm>
            <a:custGeom>
              <a:avLst/>
              <a:gdLst/>
              <a:ahLst/>
              <a:cxnLst/>
              <a:rect l="l" t="t" r="r" b="b"/>
              <a:pathLst>
                <a:path w="2277" h="828" extrusionOk="0">
                  <a:moveTo>
                    <a:pt x="301" y="1"/>
                  </a:moveTo>
                  <a:cubicBezTo>
                    <a:pt x="136" y="1"/>
                    <a:pt x="0" y="235"/>
                    <a:pt x="138" y="401"/>
                  </a:cubicBezTo>
                  <a:cubicBezTo>
                    <a:pt x="423" y="685"/>
                    <a:pt x="783" y="828"/>
                    <a:pt x="1149" y="828"/>
                  </a:cubicBezTo>
                  <a:cubicBezTo>
                    <a:pt x="1469" y="828"/>
                    <a:pt x="1793" y="719"/>
                    <a:pt x="2073" y="501"/>
                  </a:cubicBezTo>
                  <a:cubicBezTo>
                    <a:pt x="2277" y="355"/>
                    <a:pt x="2150" y="82"/>
                    <a:pt x="1937" y="82"/>
                  </a:cubicBezTo>
                  <a:cubicBezTo>
                    <a:pt x="1906" y="82"/>
                    <a:pt x="1873" y="88"/>
                    <a:pt x="1839" y="100"/>
                  </a:cubicBezTo>
                  <a:cubicBezTo>
                    <a:pt x="1658" y="184"/>
                    <a:pt x="1453" y="221"/>
                    <a:pt x="1244" y="221"/>
                  </a:cubicBezTo>
                  <a:cubicBezTo>
                    <a:pt x="954" y="221"/>
                    <a:pt x="657" y="150"/>
                    <a:pt x="405" y="34"/>
                  </a:cubicBezTo>
                  <a:cubicBezTo>
                    <a:pt x="371" y="1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56;p23">
              <a:extLst>
                <a:ext uri="{FF2B5EF4-FFF2-40B4-BE49-F238E27FC236}">
                  <a16:creationId xmlns:a16="http://schemas.microsoft.com/office/drawing/2014/main" id="{319E6268-BC88-2C42-BF68-29E650254606}"/>
                </a:ext>
              </a:extLst>
            </p:cNvPr>
            <p:cNvSpPr/>
            <p:nvPr/>
          </p:nvSpPr>
          <p:spPr>
            <a:xfrm>
              <a:off x="4984238" y="5364375"/>
              <a:ext cx="265700" cy="288050"/>
            </a:xfrm>
            <a:custGeom>
              <a:avLst/>
              <a:gdLst/>
              <a:ahLst/>
              <a:cxnLst/>
              <a:rect l="l" t="t" r="r" b="b"/>
              <a:pathLst>
                <a:path w="10628" h="11522" extrusionOk="0">
                  <a:moveTo>
                    <a:pt x="9785" y="0"/>
                  </a:moveTo>
                  <a:cubicBezTo>
                    <a:pt x="9686" y="0"/>
                    <a:pt x="9582" y="28"/>
                    <a:pt x="9479" y="91"/>
                  </a:cubicBezTo>
                  <a:cubicBezTo>
                    <a:pt x="7344" y="1359"/>
                    <a:pt x="5676" y="2960"/>
                    <a:pt x="4042" y="4828"/>
                  </a:cubicBezTo>
                  <a:cubicBezTo>
                    <a:pt x="2507" y="6596"/>
                    <a:pt x="740" y="8731"/>
                    <a:pt x="72" y="10999"/>
                  </a:cubicBezTo>
                  <a:cubicBezTo>
                    <a:pt x="1" y="11286"/>
                    <a:pt x="254" y="11521"/>
                    <a:pt x="514" y="11521"/>
                  </a:cubicBezTo>
                  <a:cubicBezTo>
                    <a:pt x="617" y="11521"/>
                    <a:pt x="721" y="11484"/>
                    <a:pt x="806" y="11399"/>
                  </a:cubicBezTo>
                  <a:cubicBezTo>
                    <a:pt x="2441" y="9798"/>
                    <a:pt x="3642" y="7696"/>
                    <a:pt x="5209" y="5962"/>
                  </a:cubicBezTo>
                  <a:cubicBezTo>
                    <a:pt x="6777" y="4227"/>
                    <a:pt x="8545" y="2693"/>
                    <a:pt x="10213" y="1058"/>
                  </a:cubicBezTo>
                  <a:cubicBezTo>
                    <a:pt x="10627" y="644"/>
                    <a:pt x="10264" y="0"/>
                    <a:pt x="9785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57;p23">
              <a:extLst>
                <a:ext uri="{FF2B5EF4-FFF2-40B4-BE49-F238E27FC236}">
                  <a16:creationId xmlns:a16="http://schemas.microsoft.com/office/drawing/2014/main" id="{7D5BEB0F-C023-2E46-9007-ED7B043015AB}"/>
                </a:ext>
              </a:extLst>
            </p:cNvPr>
            <p:cNvSpPr/>
            <p:nvPr/>
          </p:nvSpPr>
          <p:spPr>
            <a:xfrm>
              <a:off x="5282088" y="5341350"/>
              <a:ext cx="88400" cy="32325"/>
            </a:xfrm>
            <a:custGeom>
              <a:avLst/>
              <a:gdLst/>
              <a:ahLst/>
              <a:cxnLst/>
              <a:rect l="l" t="t" r="r" b="b"/>
              <a:pathLst>
                <a:path w="3536" h="1293" extrusionOk="0">
                  <a:moveTo>
                    <a:pt x="2867" y="1"/>
                  </a:moveTo>
                  <a:cubicBezTo>
                    <a:pt x="2835" y="1"/>
                    <a:pt x="2802" y="4"/>
                    <a:pt x="2769" y="11"/>
                  </a:cubicBezTo>
                  <a:cubicBezTo>
                    <a:pt x="2068" y="145"/>
                    <a:pt x="1334" y="178"/>
                    <a:pt x="634" y="278"/>
                  </a:cubicBezTo>
                  <a:cubicBezTo>
                    <a:pt x="300" y="311"/>
                    <a:pt x="0" y="845"/>
                    <a:pt x="434" y="1045"/>
                  </a:cubicBezTo>
                  <a:cubicBezTo>
                    <a:pt x="810" y="1212"/>
                    <a:pt x="1197" y="1292"/>
                    <a:pt x="1580" y="1292"/>
                  </a:cubicBezTo>
                  <a:cubicBezTo>
                    <a:pt x="2113" y="1292"/>
                    <a:pt x="2636" y="1137"/>
                    <a:pt x="3102" y="845"/>
                  </a:cubicBezTo>
                  <a:cubicBezTo>
                    <a:pt x="3536" y="567"/>
                    <a:pt x="3280" y="1"/>
                    <a:pt x="2867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58;p23">
              <a:extLst>
                <a:ext uri="{FF2B5EF4-FFF2-40B4-BE49-F238E27FC236}">
                  <a16:creationId xmlns:a16="http://schemas.microsoft.com/office/drawing/2014/main" id="{9DC82A40-F839-4547-8F9B-358BC8817515}"/>
                </a:ext>
              </a:extLst>
            </p:cNvPr>
            <p:cNvSpPr/>
            <p:nvPr/>
          </p:nvSpPr>
          <p:spPr>
            <a:xfrm>
              <a:off x="6831913" y="6204275"/>
              <a:ext cx="212550" cy="655400"/>
            </a:xfrm>
            <a:custGeom>
              <a:avLst/>
              <a:gdLst/>
              <a:ahLst/>
              <a:cxnLst/>
              <a:rect l="l" t="t" r="r" b="b"/>
              <a:pathLst>
                <a:path w="8502" h="26216" extrusionOk="0">
                  <a:moveTo>
                    <a:pt x="420" y="1"/>
                  </a:moveTo>
                  <a:cubicBezTo>
                    <a:pt x="203" y="1"/>
                    <a:pt x="0" y="133"/>
                    <a:pt x="18" y="419"/>
                  </a:cubicBezTo>
                  <a:cubicBezTo>
                    <a:pt x="518" y="4756"/>
                    <a:pt x="1819" y="9025"/>
                    <a:pt x="2954" y="13262"/>
                  </a:cubicBezTo>
                  <a:cubicBezTo>
                    <a:pt x="4088" y="17465"/>
                    <a:pt x="5055" y="21901"/>
                    <a:pt x="7023" y="25837"/>
                  </a:cubicBezTo>
                  <a:cubicBezTo>
                    <a:pt x="7157" y="26104"/>
                    <a:pt x="7372" y="26216"/>
                    <a:pt x="7593" y="26216"/>
                  </a:cubicBezTo>
                  <a:cubicBezTo>
                    <a:pt x="8035" y="26216"/>
                    <a:pt x="8502" y="25771"/>
                    <a:pt x="8391" y="25237"/>
                  </a:cubicBezTo>
                  <a:cubicBezTo>
                    <a:pt x="7624" y="21001"/>
                    <a:pt x="5956" y="16898"/>
                    <a:pt x="4655" y="12761"/>
                  </a:cubicBezTo>
                  <a:cubicBezTo>
                    <a:pt x="3387" y="8625"/>
                    <a:pt x="2420" y="4355"/>
                    <a:pt x="885" y="286"/>
                  </a:cubicBezTo>
                  <a:cubicBezTo>
                    <a:pt x="808" y="100"/>
                    <a:pt x="608" y="1"/>
                    <a:pt x="420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59;p23">
              <a:extLst>
                <a:ext uri="{FF2B5EF4-FFF2-40B4-BE49-F238E27FC236}">
                  <a16:creationId xmlns:a16="http://schemas.microsoft.com/office/drawing/2014/main" id="{F7762922-0154-5944-97E9-7781BA7305B0}"/>
                </a:ext>
              </a:extLst>
            </p:cNvPr>
            <p:cNvSpPr/>
            <p:nvPr/>
          </p:nvSpPr>
          <p:spPr>
            <a:xfrm>
              <a:off x="7033338" y="6902425"/>
              <a:ext cx="42225" cy="135225"/>
            </a:xfrm>
            <a:custGeom>
              <a:avLst/>
              <a:gdLst/>
              <a:ahLst/>
              <a:cxnLst/>
              <a:rect l="l" t="t" r="r" b="b"/>
              <a:pathLst>
                <a:path w="1689" h="5409" extrusionOk="0">
                  <a:moveTo>
                    <a:pt x="643" y="0"/>
                  </a:moveTo>
                  <a:cubicBezTo>
                    <a:pt x="382" y="0"/>
                    <a:pt x="117" y="176"/>
                    <a:pt x="100" y="513"/>
                  </a:cubicBezTo>
                  <a:cubicBezTo>
                    <a:pt x="0" y="2181"/>
                    <a:pt x="67" y="3716"/>
                    <a:pt x="834" y="5183"/>
                  </a:cubicBezTo>
                  <a:cubicBezTo>
                    <a:pt x="912" y="5339"/>
                    <a:pt x="1060" y="5409"/>
                    <a:pt x="1210" y="5409"/>
                  </a:cubicBezTo>
                  <a:cubicBezTo>
                    <a:pt x="1447" y="5409"/>
                    <a:pt x="1688" y="5235"/>
                    <a:pt x="1668" y="4950"/>
                  </a:cubicBezTo>
                  <a:cubicBezTo>
                    <a:pt x="1568" y="3482"/>
                    <a:pt x="1234" y="2014"/>
                    <a:pt x="1168" y="513"/>
                  </a:cubicBezTo>
                  <a:cubicBezTo>
                    <a:pt x="1151" y="167"/>
                    <a:pt x="899" y="0"/>
                    <a:pt x="643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60;p23">
              <a:extLst>
                <a:ext uri="{FF2B5EF4-FFF2-40B4-BE49-F238E27FC236}">
                  <a16:creationId xmlns:a16="http://schemas.microsoft.com/office/drawing/2014/main" id="{24B25D10-D4F1-AB4F-A2D5-C448AD662D90}"/>
                </a:ext>
              </a:extLst>
            </p:cNvPr>
            <p:cNvSpPr/>
            <p:nvPr/>
          </p:nvSpPr>
          <p:spPr>
            <a:xfrm>
              <a:off x="7501163" y="8256550"/>
              <a:ext cx="337150" cy="470275"/>
            </a:xfrm>
            <a:custGeom>
              <a:avLst/>
              <a:gdLst/>
              <a:ahLst/>
              <a:cxnLst/>
              <a:rect l="l" t="t" r="r" b="b"/>
              <a:pathLst>
                <a:path w="13486" h="18811" extrusionOk="0">
                  <a:moveTo>
                    <a:pt x="485" y="1"/>
                  </a:moveTo>
                  <a:cubicBezTo>
                    <a:pt x="342" y="1"/>
                    <a:pt x="201" y="104"/>
                    <a:pt x="201" y="287"/>
                  </a:cubicBezTo>
                  <a:cubicBezTo>
                    <a:pt x="1" y="3489"/>
                    <a:pt x="2969" y="6425"/>
                    <a:pt x="4737" y="8826"/>
                  </a:cubicBezTo>
                  <a:cubicBezTo>
                    <a:pt x="7172" y="12162"/>
                    <a:pt x="9607" y="15464"/>
                    <a:pt x="12276" y="18633"/>
                  </a:cubicBezTo>
                  <a:cubicBezTo>
                    <a:pt x="12384" y="18758"/>
                    <a:pt x="12519" y="18810"/>
                    <a:pt x="12654" y="18810"/>
                  </a:cubicBezTo>
                  <a:cubicBezTo>
                    <a:pt x="13065" y="18810"/>
                    <a:pt x="13486" y="18334"/>
                    <a:pt x="13210" y="17933"/>
                  </a:cubicBezTo>
                  <a:cubicBezTo>
                    <a:pt x="11342" y="15164"/>
                    <a:pt x="9341" y="12562"/>
                    <a:pt x="7306" y="9927"/>
                  </a:cubicBezTo>
                  <a:cubicBezTo>
                    <a:pt x="4937" y="6925"/>
                    <a:pt x="1902" y="3956"/>
                    <a:pt x="768" y="220"/>
                  </a:cubicBezTo>
                  <a:cubicBezTo>
                    <a:pt x="723" y="70"/>
                    <a:pt x="603" y="1"/>
                    <a:pt x="485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61;p23">
              <a:extLst>
                <a:ext uri="{FF2B5EF4-FFF2-40B4-BE49-F238E27FC236}">
                  <a16:creationId xmlns:a16="http://schemas.microsoft.com/office/drawing/2014/main" id="{32C49A76-653B-7B46-819C-9BAD301888DD}"/>
                </a:ext>
              </a:extLst>
            </p:cNvPr>
            <p:cNvSpPr/>
            <p:nvPr/>
          </p:nvSpPr>
          <p:spPr>
            <a:xfrm>
              <a:off x="7875588" y="8806375"/>
              <a:ext cx="71425" cy="93875"/>
            </a:xfrm>
            <a:custGeom>
              <a:avLst/>
              <a:gdLst/>
              <a:ahLst/>
              <a:cxnLst/>
              <a:rect l="l" t="t" r="r" b="b"/>
              <a:pathLst>
                <a:path w="2857" h="3755" extrusionOk="0">
                  <a:moveTo>
                    <a:pt x="885" y="1"/>
                  </a:moveTo>
                  <a:cubicBezTo>
                    <a:pt x="657" y="1"/>
                    <a:pt x="428" y="121"/>
                    <a:pt x="368" y="376"/>
                  </a:cubicBezTo>
                  <a:cubicBezTo>
                    <a:pt x="1" y="1844"/>
                    <a:pt x="902" y="2945"/>
                    <a:pt x="2036" y="3679"/>
                  </a:cubicBezTo>
                  <a:cubicBezTo>
                    <a:pt x="2108" y="3731"/>
                    <a:pt x="2185" y="3754"/>
                    <a:pt x="2261" y="3754"/>
                  </a:cubicBezTo>
                  <a:cubicBezTo>
                    <a:pt x="2571" y="3754"/>
                    <a:pt x="2857" y="3373"/>
                    <a:pt x="2670" y="3078"/>
                  </a:cubicBezTo>
                  <a:cubicBezTo>
                    <a:pt x="2403" y="2678"/>
                    <a:pt x="2169" y="2311"/>
                    <a:pt x="1869" y="1911"/>
                  </a:cubicBezTo>
                  <a:cubicBezTo>
                    <a:pt x="1569" y="1511"/>
                    <a:pt x="1369" y="1044"/>
                    <a:pt x="1402" y="510"/>
                  </a:cubicBezTo>
                  <a:cubicBezTo>
                    <a:pt x="1439" y="180"/>
                    <a:pt x="1163" y="1"/>
                    <a:pt x="885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62;p23">
              <a:extLst>
                <a:ext uri="{FF2B5EF4-FFF2-40B4-BE49-F238E27FC236}">
                  <a16:creationId xmlns:a16="http://schemas.microsoft.com/office/drawing/2014/main" id="{AFE11C2C-E464-3E4E-9346-355E5E3780AD}"/>
                </a:ext>
              </a:extLst>
            </p:cNvPr>
            <p:cNvSpPr/>
            <p:nvPr/>
          </p:nvSpPr>
          <p:spPr>
            <a:xfrm>
              <a:off x="2617688" y="4772800"/>
              <a:ext cx="188025" cy="65150"/>
            </a:xfrm>
            <a:custGeom>
              <a:avLst/>
              <a:gdLst/>
              <a:ahLst/>
              <a:cxnLst/>
              <a:rect l="l" t="t" r="r" b="b"/>
              <a:pathLst>
                <a:path w="7521" h="2606" extrusionOk="0">
                  <a:moveTo>
                    <a:pt x="6905" y="0"/>
                  </a:moveTo>
                  <a:cubicBezTo>
                    <a:pt x="6883" y="0"/>
                    <a:pt x="6861" y="1"/>
                    <a:pt x="6838" y="4"/>
                  </a:cubicBezTo>
                  <a:cubicBezTo>
                    <a:pt x="4737" y="204"/>
                    <a:pt x="2435" y="637"/>
                    <a:pt x="500" y="1605"/>
                  </a:cubicBezTo>
                  <a:cubicBezTo>
                    <a:pt x="0" y="1838"/>
                    <a:pt x="267" y="2606"/>
                    <a:pt x="767" y="2606"/>
                  </a:cubicBezTo>
                  <a:cubicBezTo>
                    <a:pt x="2869" y="2539"/>
                    <a:pt x="5070" y="1872"/>
                    <a:pt x="7005" y="1104"/>
                  </a:cubicBezTo>
                  <a:cubicBezTo>
                    <a:pt x="7520" y="879"/>
                    <a:pt x="7507" y="0"/>
                    <a:pt x="6905" y="0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63;p23">
              <a:extLst>
                <a:ext uri="{FF2B5EF4-FFF2-40B4-BE49-F238E27FC236}">
                  <a16:creationId xmlns:a16="http://schemas.microsoft.com/office/drawing/2014/main" id="{AD9E094A-FA4A-6745-B4CF-7843F89C0683}"/>
                </a:ext>
              </a:extLst>
            </p:cNvPr>
            <p:cNvSpPr/>
            <p:nvPr/>
          </p:nvSpPr>
          <p:spPr>
            <a:xfrm>
              <a:off x="2868313" y="4767750"/>
              <a:ext cx="62100" cy="23500"/>
            </a:xfrm>
            <a:custGeom>
              <a:avLst/>
              <a:gdLst/>
              <a:ahLst/>
              <a:cxnLst/>
              <a:rect l="l" t="t" r="r" b="b"/>
              <a:pathLst>
                <a:path w="2484" h="940" extrusionOk="0">
                  <a:moveTo>
                    <a:pt x="396" y="1"/>
                  </a:moveTo>
                  <a:cubicBezTo>
                    <a:pt x="73" y="1"/>
                    <a:pt x="0" y="576"/>
                    <a:pt x="349" y="639"/>
                  </a:cubicBezTo>
                  <a:cubicBezTo>
                    <a:pt x="649" y="739"/>
                    <a:pt x="950" y="806"/>
                    <a:pt x="1250" y="873"/>
                  </a:cubicBezTo>
                  <a:cubicBezTo>
                    <a:pt x="1517" y="940"/>
                    <a:pt x="1817" y="906"/>
                    <a:pt x="2117" y="940"/>
                  </a:cubicBezTo>
                  <a:cubicBezTo>
                    <a:pt x="2451" y="940"/>
                    <a:pt x="2484" y="473"/>
                    <a:pt x="2184" y="372"/>
                  </a:cubicBezTo>
                  <a:cubicBezTo>
                    <a:pt x="1917" y="272"/>
                    <a:pt x="1617" y="139"/>
                    <a:pt x="1350" y="106"/>
                  </a:cubicBezTo>
                  <a:cubicBezTo>
                    <a:pt x="1050" y="72"/>
                    <a:pt x="749" y="39"/>
                    <a:pt x="449" y="6"/>
                  </a:cubicBezTo>
                  <a:cubicBezTo>
                    <a:pt x="431" y="2"/>
                    <a:pt x="413" y="1"/>
                    <a:pt x="396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64;p23">
              <a:extLst>
                <a:ext uri="{FF2B5EF4-FFF2-40B4-BE49-F238E27FC236}">
                  <a16:creationId xmlns:a16="http://schemas.microsoft.com/office/drawing/2014/main" id="{018676FE-27D4-3143-801B-CB238ABBF5A4}"/>
                </a:ext>
              </a:extLst>
            </p:cNvPr>
            <p:cNvSpPr/>
            <p:nvPr/>
          </p:nvSpPr>
          <p:spPr>
            <a:xfrm>
              <a:off x="2831988" y="5504225"/>
              <a:ext cx="188500" cy="42575"/>
            </a:xfrm>
            <a:custGeom>
              <a:avLst/>
              <a:gdLst/>
              <a:ahLst/>
              <a:cxnLst/>
              <a:rect l="l" t="t" r="r" b="b"/>
              <a:pathLst>
                <a:path w="7540" h="1703" extrusionOk="0">
                  <a:moveTo>
                    <a:pt x="6906" y="1"/>
                  </a:moveTo>
                  <a:cubicBezTo>
                    <a:pt x="4771" y="34"/>
                    <a:pt x="2469" y="401"/>
                    <a:pt x="401" y="968"/>
                  </a:cubicBezTo>
                  <a:cubicBezTo>
                    <a:pt x="1" y="1068"/>
                    <a:pt x="101" y="1702"/>
                    <a:pt x="501" y="1702"/>
                  </a:cubicBezTo>
                  <a:cubicBezTo>
                    <a:pt x="2636" y="1702"/>
                    <a:pt x="4938" y="1435"/>
                    <a:pt x="7006" y="902"/>
                  </a:cubicBezTo>
                  <a:cubicBezTo>
                    <a:pt x="7540" y="768"/>
                    <a:pt x="7406" y="1"/>
                    <a:pt x="6906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65;p23">
              <a:extLst>
                <a:ext uri="{FF2B5EF4-FFF2-40B4-BE49-F238E27FC236}">
                  <a16:creationId xmlns:a16="http://schemas.microsoft.com/office/drawing/2014/main" id="{13FF792E-C3E4-9E41-9C06-7A7051014F4C}"/>
                </a:ext>
              </a:extLst>
            </p:cNvPr>
            <p:cNvSpPr/>
            <p:nvPr/>
          </p:nvSpPr>
          <p:spPr>
            <a:xfrm>
              <a:off x="2767488" y="6089400"/>
              <a:ext cx="192950" cy="61300"/>
            </a:xfrm>
            <a:custGeom>
              <a:avLst/>
              <a:gdLst/>
              <a:ahLst/>
              <a:cxnLst/>
              <a:rect l="l" t="t" r="r" b="b"/>
              <a:pathLst>
                <a:path w="7718" h="2452" extrusionOk="0">
                  <a:moveTo>
                    <a:pt x="6170" y="1"/>
                  </a:moveTo>
                  <a:cubicBezTo>
                    <a:pt x="4207" y="1"/>
                    <a:pt x="1893" y="694"/>
                    <a:pt x="346" y="1745"/>
                  </a:cubicBezTo>
                  <a:cubicBezTo>
                    <a:pt x="0" y="1965"/>
                    <a:pt x="187" y="2451"/>
                    <a:pt x="573" y="2451"/>
                  </a:cubicBezTo>
                  <a:cubicBezTo>
                    <a:pt x="596" y="2451"/>
                    <a:pt x="621" y="2450"/>
                    <a:pt x="646" y="2446"/>
                  </a:cubicBezTo>
                  <a:cubicBezTo>
                    <a:pt x="1714" y="2179"/>
                    <a:pt x="2781" y="1779"/>
                    <a:pt x="3848" y="1545"/>
                  </a:cubicBezTo>
                  <a:cubicBezTo>
                    <a:pt x="4916" y="1312"/>
                    <a:pt x="6050" y="1278"/>
                    <a:pt x="7117" y="1011"/>
                  </a:cubicBezTo>
                  <a:cubicBezTo>
                    <a:pt x="7718" y="878"/>
                    <a:pt x="7518" y="111"/>
                    <a:pt x="6984" y="44"/>
                  </a:cubicBezTo>
                  <a:cubicBezTo>
                    <a:pt x="6722" y="15"/>
                    <a:pt x="6449" y="1"/>
                    <a:pt x="6170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66;p23">
              <a:extLst>
                <a:ext uri="{FF2B5EF4-FFF2-40B4-BE49-F238E27FC236}">
                  <a16:creationId xmlns:a16="http://schemas.microsoft.com/office/drawing/2014/main" id="{0F5A9FE7-BF02-8A4C-B2D2-65F15143A34B}"/>
                </a:ext>
              </a:extLst>
            </p:cNvPr>
            <p:cNvSpPr/>
            <p:nvPr/>
          </p:nvSpPr>
          <p:spPr>
            <a:xfrm>
              <a:off x="2847013" y="6684200"/>
              <a:ext cx="169275" cy="45600"/>
            </a:xfrm>
            <a:custGeom>
              <a:avLst/>
              <a:gdLst/>
              <a:ahLst/>
              <a:cxnLst/>
              <a:rect l="l" t="t" r="r" b="b"/>
              <a:pathLst>
                <a:path w="6771" h="1824" extrusionOk="0">
                  <a:moveTo>
                    <a:pt x="2107" y="1"/>
                  </a:moveTo>
                  <a:cubicBezTo>
                    <a:pt x="1456" y="1"/>
                    <a:pt x="804" y="77"/>
                    <a:pt x="167" y="236"/>
                  </a:cubicBezTo>
                  <a:cubicBezTo>
                    <a:pt x="0" y="269"/>
                    <a:pt x="67" y="503"/>
                    <a:pt x="200" y="503"/>
                  </a:cubicBezTo>
                  <a:cubicBezTo>
                    <a:pt x="2302" y="703"/>
                    <a:pt x="4237" y="1103"/>
                    <a:pt x="6238" y="1804"/>
                  </a:cubicBezTo>
                  <a:cubicBezTo>
                    <a:pt x="6273" y="1817"/>
                    <a:pt x="6306" y="1824"/>
                    <a:pt x="6338" y="1824"/>
                  </a:cubicBezTo>
                  <a:cubicBezTo>
                    <a:pt x="6614" y="1824"/>
                    <a:pt x="6771" y="1349"/>
                    <a:pt x="6472" y="1170"/>
                  </a:cubicBezTo>
                  <a:cubicBezTo>
                    <a:pt x="5161" y="421"/>
                    <a:pt x="3637" y="1"/>
                    <a:pt x="2107" y="1"/>
                  </a:cubicBezTo>
                  <a:close/>
                </a:path>
              </a:pathLst>
            </a:custGeom>
            <a:solidFill>
              <a:srgbClr val="F0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67;p23">
              <a:extLst>
                <a:ext uri="{FF2B5EF4-FFF2-40B4-BE49-F238E27FC236}">
                  <a16:creationId xmlns:a16="http://schemas.microsoft.com/office/drawing/2014/main" id="{7BB41F45-6645-BC4B-8FCB-F21327A30210}"/>
                </a:ext>
              </a:extLst>
            </p:cNvPr>
            <p:cNvSpPr/>
            <p:nvPr/>
          </p:nvSpPr>
          <p:spPr>
            <a:xfrm>
              <a:off x="5750738" y="3889750"/>
              <a:ext cx="176000" cy="1472750"/>
            </a:xfrm>
            <a:custGeom>
              <a:avLst/>
              <a:gdLst/>
              <a:ahLst/>
              <a:cxnLst/>
              <a:rect l="l" t="t" r="r" b="b"/>
              <a:pathLst>
                <a:path w="7040" h="58910" extrusionOk="0">
                  <a:moveTo>
                    <a:pt x="6539" y="0"/>
                  </a:moveTo>
                  <a:cubicBezTo>
                    <a:pt x="4371" y="1468"/>
                    <a:pt x="2202" y="2902"/>
                    <a:pt x="1" y="4337"/>
                  </a:cubicBezTo>
                  <a:cubicBezTo>
                    <a:pt x="168" y="20181"/>
                    <a:pt x="334" y="38528"/>
                    <a:pt x="435" y="56441"/>
                  </a:cubicBezTo>
                  <a:cubicBezTo>
                    <a:pt x="2569" y="57208"/>
                    <a:pt x="4804" y="58042"/>
                    <a:pt x="7039" y="58909"/>
                  </a:cubicBezTo>
                  <a:cubicBezTo>
                    <a:pt x="6939" y="49002"/>
                    <a:pt x="6872" y="38995"/>
                    <a:pt x="6772" y="29455"/>
                  </a:cubicBezTo>
                  <a:cubicBezTo>
                    <a:pt x="6706" y="19114"/>
                    <a:pt x="6606" y="9107"/>
                    <a:pt x="6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68;p23">
              <a:extLst>
                <a:ext uri="{FF2B5EF4-FFF2-40B4-BE49-F238E27FC236}">
                  <a16:creationId xmlns:a16="http://schemas.microsoft.com/office/drawing/2014/main" id="{A030DCD6-D382-4148-BF33-9E74318A4FD5}"/>
                </a:ext>
              </a:extLst>
            </p:cNvPr>
            <p:cNvSpPr/>
            <p:nvPr/>
          </p:nvSpPr>
          <p:spPr>
            <a:xfrm>
              <a:off x="3033813" y="5086425"/>
              <a:ext cx="181825" cy="456200"/>
            </a:xfrm>
            <a:custGeom>
              <a:avLst/>
              <a:gdLst/>
              <a:ahLst/>
              <a:cxnLst/>
              <a:rect l="l" t="t" r="r" b="b"/>
              <a:pathLst>
                <a:path w="7273" h="18248" extrusionOk="0">
                  <a:moveTo>
                    <a:pt x="7172" y="1"/>
                  </a:moveTo>
                  <a:cubicBezTo>
                    <a:pt x="4770" y="335"/>
                    <a:pt x="2402" y="635"/>
                    <a:pt x="0" y="802"/>
                  </a:cubicBezTo>
                  <a:cubicBezTo>
                    <a:pt x="0" y="5472"/>
                    <a:pt x="34" y="10142"/>
                    <a:pt x="34" y="14778"/>
                  </a:cubicBezTo>
                  <a:cubicBezTo>
                    <a:pt x="2569" y="15345"/>
                    <a:pt x="5204" y="16479"/>
                    <a:pt x="7272" y="18247"/>
                  </a:cubicBezTo>
                  <a:cubicBezTo>
                    <a:pt x="7239" y="12243"/>
                    <a:pt x="7205" y="6105"/>
                    <a:pt x="7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69;p23">
              <a:extLst>
                <a:ext uri="{FF2B5EF4-FFF2-40B4-BE49-F238E27FC236}">
                  <a16:creationId xmlns:a16="http://schemas.microsoft.com/office/drawing/2014/main" id="{45366D6A-2C4E-6B4B-83BC-5054572ECA2F}"/>
                </a:ext>
              </a:extLst>
            </p:cNvPr>
            <p:cNvSpPr/>
            <p:nvPr/>
          </p:nvSpPr>
          <p:spPr>
            <a:xfrm>
              <a:off x="3129738" y="2422950"/>
              <a:ext cx="436975" cy="243000"/>
            </a:xfrm>
            <a:custGeom>
              <a:avLst/>
              <a:gdLst/>
              <a:ahLst/>
              <a:cxnLst/>
              <a:rect l="l" t="t" r="r" b="b"/>
              <a:pathLst>
                <a:path w="17479" h="9720" extrusionOk="0">
                  <a:moveTo>
                    <a:pt x="12371" y="0"/>
                  </a:moveTo>
                  <a:cubicBezTo>
                    <a:pt x="9879" y="0"/>
                    <a:pt x="7314" y="409"/>
                    <a:pt x="5270" y="1431"/>
                  </a:cubicBezTo>
                  <a:cubicBezTo>
                    <a:pt x="2168" y="2966"/>
                    <a:pt x="767" y="6001"/>
                    <a:pt x="66" y="9237"/>
                  </a:cubicBezTo>
                  <a:cubicBezTo>
                    <a:pt x="1" y="9521"/>
                    <a:pt x="207" y="9719"/>
                    <a:pt x="422" y="9719"/>
                  </a:cubicBezTo>
                  <a:cubicBezTo>
                    <a:pt x="536" y="9719"/>
                    <a:pt x="653" y="9664"/>
                    <a:pt x="733" y="9537"/>
                  </a:cubicBezTo>
                  <a:cubicBezTo>
                    <a:pt x="2401" y="6969"/>
                    <a:pt x="3735" y="4333"/>
                    <a:pt x="6771" y="3233"/>
                  </a:cubicBezTo>
                  <a:cubicBezTo>
                    <a:pt x="9840" y="2132"/>
                    <a:pt x="13442" y="2499"/>
                    <a:pt x="16645" y="2065"/>
                  </a:cubicBezTo>
                  <a:cubicBezTo>
                    <a:pt x="17478" y="1932"/>
                    <a:pt x="17445" y="564"/>
                    <a:pt x="16645" y="397"/>
                  </a:cubicBezTo>
                  <a:cubicBezTo>
                    <a:pt x="15332" y="147"/>
                    <a:pt x="13865" y="0"/>
                    <a:pt x="12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0;p23">
              <a:extLst>
                <a:ext uri="{FF2B5EF4-FFF2-40B4-BE49-F238E27FC236}">
                  <a16:creationId xmlns:a16="http://schemas.microsoft.com/office/drawing/2014/main" id="{36369FED-4474-FF4B-9161-B1FC49A53E46}"/>
                </a:ext>
              </a:extLst>
            </p:cNvPr>
            <p:cNvSpPr/>
            <p:nvPr/>
          </p:nvSpPr>
          <p:spPr>
            <a:xfrm>
              <a:off x="3635913" y="2444925"/>
              <a:ext cx="204325" cy="45925"/>
            </a:xfrm>
            <a:custGeom>
              <a:avLst/>
              <a:gdLst/>
              <a:ahLst/>
              <a:cxnLst/>
              <a:rect l="l" t="t" r="r" b="b"/>
              <a:pathLst>
                <a:path w="8173" h="1837" extrusionOk="0">
                  <a:moveTo>
                    <a:pt x="4464" y="0"/>
                  </a:moveTo>
                  <a:cubicBezTo>
                    <a:pt x="3099" y="0"/>
                    <a:pt x="1723" y="133"/>
                    <a:pt x="467" y="419"/>
                  </a:cubicBezTo>
                  <a:cubicBezTo>
                    <a:pt x="0" y="552"/>
                    <a:pt x="0" y="1286"/>
                    <a:pt x="467" y="1386"/>
                  </a:cubicBezTo>
                  <a:cubicBezTo>
                    <a:pt x="1739" y="1695"/>
                    <a:pt x="3134" y="1836"/>
                    <a:pt x="4516" y="1836"/>
                  </a:cubicBezTo>
                  <a:cubicBezTo>
                    <a:pt x="5526" y="1836"/>
                    <a:pt x="6529" y="1761"/>
                    <a:pt x="7472" y="1620"/>
                  </a:cubicBezTo>
                  <a:cubicBezTo>
                    <a:pt x="8173" y="1520"/>
                    <a:pt x="8173" y="319"/>
                    <a:pt x="7472" y="219"/>
                  </a:cubicBezTo>
                  <a:cubicBezTo>
                    <a:pt x="6512" y="76"/>
                    <a:pt x="5491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1;p23">
              <a:extLst>
                <a:ext uri="{FF2B5EF4-FFF2-40B4-BE49-F238E27FC236}">
                  <a16:creationId xmlns:a16="http://schemas.microsoft.com/office/drawing/2014/main" id="{82D4749B-DC3E-8246-BDBD-F05AD66D581F}"/>
                </a:ext>
              </a:extLst>
            </p:cNvPr>
            <p:cNvSpPr/>
            <p:nvPr/>
          </p:nvSpPr>
          <p:spPr>
            <a:xfrm>
              <a:off x="3240613" y="4683650"/>
              <a:ext cx="2502650" cy="2589375"/>
            </a:xfrm>
            <a:custGeom>
              <a:avLst/>
              <a:gdLst/>
              <a:ahLst/>
              <a:cxnLst/>
              <a:rect l="l" t="t" r="r" b="b"/>
              <a:pathLst>
                <a:path w="100106" h="103575" extrusionOk="0">
                  <a:moveTo>
                    <a:pt x="99805" y="0"/>
                  </a:moveTo>
                  <a:cubicBezTo>
                    <a:pt x="91399" y="6805"/>
                    <a:pt x="82793" y="13377"/>
                    <a:pt x="74020" y="19715"/>
                  </a:cubicBezTo>
                  <a:cubicBezTo>
                    <a:pt x="63613" y="27287"/>
                    <a:pt x="52772" y="34659"/>
                    <a:pt x="40496" y="38495"/>
                  </a:cubicBezTo>
                  <a:cubicBezTo>
                    <a:pt x="30909" y="41466"/>
                    <a:pt x="20803" y="42200"/>
                    <a:pt x="10733" y="42200"/>
                  </a:cubicBezTo>
                  <a:cubicBezTo>
                    <a:pt x="8821" y="42200"/>
                    <a:pt x="6910" y="42173"/>
                    <a:pt x="5004" y="42131"/>
                  </a:cubicBezTo>
                  <a:cubicBezTo>
                    <a:pt x="4237" y="42131"/>
                    <a:pt x="3537" y="42097"/>
                    <a:pt x="2803" y="42064"/>
                  </a:cubicBezTo>
                  <a:cubicBezTo>
                    <a:pt x="2769" y="42631"/>
                    <a:pt x="2736" y="43165"/>
                    <a:pt x="2636" y="43732"/>
                  </a:cubicBezTo>
                  <a:cubicBezTo>
                    <a:pt x="2236" y="46133"/>
                    <a:pt x="1302" y="48302"/>
                    <a:pt x="1" y="50136"/>
                  </a:cubicBezTo>
                  <a:cubicBezTo>
                    <a:pt x="34" y="54506"/>
                    <a:pt x="68" y="58776"/>
                    <a:pt x="134" y="62845"/>
                  </a:cubicBezTo>
                  <a:cubicBezTo>
                    <a:pt x="334" y="63946"/>
                    <a:pt x="334" y="65080"/>
                    <a:pt x="168" y="66248"/>
                  </a:cubicBezTo>
                  <a:cubicBezTo>
                    <a:pt x="401" y="85862"/>
                    <a:pt x="635" y="100039"/>
                    <a:pt x="735" y="101540"/>
                  </a:cubicBezTo>
                  <a:cubicBezTo>
                    <a:pt x="2503" y="102774"/>
                    <a:pt x="26086" y="103575"/>
                    <a:pt x="59643" y="103575"/>
                  </a:cubicBezTo>
                  <a:lnTo>
                    <a:pt x="59677" y="103575"/>
                  </a:lnTo>
                  <a:cubicBezTo>
                    <a:pt x="82360" y="103575"/>
                    <a:pt x="97604" y="103208"/>
                    <a:pt x="99238" y="102841"/>
                  </a:cubicBezTo>
                  <a:cubicBezTo>
                    <a:pt x="99805" y="101139"/>
                    <a:pt x="100106" y="85795"/>
                    <a:pt x="100106" y="58509"/>
                  </a:cubicBezTo>
                  <a:cubicBezTo>
                    <a:pt x="99472" y="58209"/>
                    <a:pt x="98838" y="57942"/>
                    <a:pt x="98271" y="57675"/>
                  </a:cubicBezTo>
                  <a:cubicBezTo>
                    <a:pt x="95135" y="56207"/>
                    <a:pt x="92867" y="55140"/>
                    <a:pt x="90966" y="54206"/>
                  </a:cubicBezTo>
                  <a:cubicBezTo>
                    <a:pt x="89064" y="55574"/>
                    <a:pt x="75788" y="64780"/>
                    <a:pt x="65314" y="64780"/>
                  </a:cubicBezTo>
                  <a:cubicBezTo>
                    <a:pt x="63813" y="64780"/>
                    <a:pt x="62345" y="64613"/>
                    <a:pt x="61011" y="64180"/>
                  </a:cubicBezTo>
                  <a:cubicBezTo>
                    <a:pt x="47001" y="59643"/>
                    <a:pt x="44900" y="53672"/>
                    <a:pt x="44900" y="50470"/>
                  </a:cubicBezTo>
                  <a:cubicBezTo>
                    <a:pt x="44900" y="47601"/>
                    <a:pt x="49903" y="45767"/>
                    <a:pt x="55174" y="43865"/>
                  </a:cubicBezTo>
                  <a:cubicBezTo>
                    <a:pt x="58943" y="42498"/>
                    <a:pt x="62846" y="41097"/>
                    <a:pt x="64013" y="39462"/>
                  </a:cubicBezTo>
                  <a:cubicBezTo>
                    <a:pt x="67616" y="34525"/>
                    <a:pt x="76389" y="24485"/>
                    <a:pt x="83961" y="21716"/>
                  </a:cubicBezTo>
                  <a:cubicBezTo>
                    <a:pt x="84693" y="21448"/>
                    <a:pt x="85592" y="21325"/>
                    <a:pt x="86627" y="21325"/>
                  </a:cubicBezTo>
                  <a:cubicBezTo>
                    <a:pt x="89974" y="21325"/>
                    <a:pt x="94749" y="22609"/>
                    <a:pt x="99972" y="24418"/>
                  </a:cubicBezTo>
                  <a:cubicBezTo>
                    <a:pt x="99939" y="16779"/>
                    <a:pt x="99906" y="8640"/>
                    <a:pt x="99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2;p23">
              <a:extLst>
                <a:ext uri="{FF2B5EF4-FFF2-40B4-BE49-F238E27FC236}">
                  <a16:creationId xmlns:a16="http://schemas.microsoft.com/office/drawing/2014/main" id="{F8CCDEF4-B5E2-E54D-8D56-9B8B5D5161F7}"/>
                </a:ext>
              </a:extLst>
            </p:cNvPr>
            <p:cNvSpPr/>
            <p:nvPr/>
          </p:nvSpPr>
          <p:spPr>
            <a:xfrm>
              <a:off x="3315663" y="3001925"/>
              <a:ext cx="120950" cy="765425"/>
            </a:xfrm>
            <a:custGeom>
              <a:avLst/>
              <a:gdLst/>
              <a:ahLst/>
              <a:cxnLst/>
              <a:rect l="l" t="t" r="r" b="b"/>
              <a:pathLst>
                <a:path w="4838" h="30617" extrusionOk="0">
                  <a:moveTo>
                    <a:pt x="3317" y="0"/>
                  </a:moveTo>
                  <a:cubicBezTo>
                    <a:pt x="3104" y="0"/>
                    <a:pt x="2889" y="101"/>
                    <a:pt x="2770" y="288"/>
                  </a:cubicBezTo>
                  <a:cubicBezTo>
                    <a:pt x="1802" y="2056"/>
                    <a:pt x="1902" y="4391"/>
                    <a:pt x="1769" y="6359"/>
                  </a:cubicBezTo>
                  <a:cubicBezTo>
                    <a:pt x="1602" y="9094"/>
                    <a:pt x="1469" y="11830"/>
                    <a:pt x="1302" y="14565"/>
                  </a:cubicBezTo>
                  <a:cubicBezTo>
                    <a:pt x="1002" y="19502"/>
                    <a:pt x="1" y="24772"/>
                    <a:pt x="701" y="29676"/>
                  </a:cubicBezTo>
                  <a:cubicBezTo>
                    <a:pt x="797" y="30328"/>
                    <a:pt x="1287" y="30616"/>
                    <a:pt x="1813" y="30616"/>
                  </a:cubicBezTo>
                  <a:cubicBezTo>
                    <a:pt x="2390" y="30616"/>
                    <a:pt x="3011" y="30269"/>
                    <a:pt x="3203" y="29676"/>
                  </a:cubicBezTo>
                  <a:cubicBezTo>
                    <a:pt x="4638" y="24972"/>
                    <a:pt x="4271" y="19469"/>
                    <a:pt x="4437" y="14565"/>
                  </a:cubicBezTo>
                  <a:cubicBezTo>
                    <a:pt x="4504" y="12097"/>
                    <a:pt x="4571" y="9662"/>
                    <a:pt x="4571" y="7160"/>
                  </a:cubicBezTo>
                  <a:cubicBezTo>
                    <a:pt x="4571" y="4992"/>
                    <a:pt x="4838" y="2290"/>
                    <a:pt x="3837" y="288"/>
                  </a:cubicBezTo>
                  <a:cubicBezTo>
                    <a:pt x="3723" y="92"/>
                    <a:pt x="3521" y="0"/>
                    <a:pt x="3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3;p23">
              <a:extLst>
                <a:ext uri="{FF2B5EF4-FFF2-40B4-BE49-F238E27FC236}">
                  <a16:creationId xmlns:a16="http://schemas.microsoft.com/office/drawing/2014/main" id="{BB8B26FC-B034-4F4F-B96A-5068EA20F7C2}"/>
                </a:ext>
              </a:extLst>
            </p:cNvPr>
            <p:cNvSpPr/>
            <p:nvPr/>
          </p:nvSpPr>
          <p:spPr>
            <a:xfrm>
              <a:off x="3293988" y="3893450"/>
              <a:ext cx="88100" cy="283375"/>
            </a:xfrm>
            <a:custGeom>
              <a:avLst/>
              <a:gdLst/>
              <a:ahLst/>
              <a:cxnLst/>
              <a:rect l="l" t="t" r="r" b="b"/>
              <a:pathLst>
                <a:path w="3524" h="11335" extrusionOk="0">
                  <a:moveTo>
                    <a:pt x="2670" y="1"/>
                  </a:moveTo>
                  <a:cubicBezTo>
                    <a:pt x="2390" y="1"/>
                    <a:pt x="2106" y="124"/>
                    <a:pt x="1935" y="386"/>
                  </a:cubicBezTo>
                  <a:cubicBezTo>
                    <a:pt x="167" y="3221"/>
                    <a:pt x="1" y="7591"/>
                    <a:pt x="1135" y="10660"/>
                  </a:cubicBezTo>
                  <a:cubicBezTo>
                    <a:pt x="1301" y="11114"/>
                    <a:pt x="1700" y="11334"/>
                    <a:pt x="2091" y="11334"/>
                  </a:cubicBezTo>
                  <a:cubicBezTo>
                    <a:pt x="2561" y="11334"/>
                    <a:pt x="3018" y="11013"/>
                    <a:pt x="3036" y="10393"/>
                  </a:cubicBezTo>
                  <a:cubicBezTo>
                    <a:pt x="3103" y="8792"/>
                    <a:pt x="3036" y="7191"/>
                    <a:pt x="3036" y="5556"/>
                  </a:cubicBezTo>
                  <a:cubicBezTo>
                    <a:pt x="3070" y="3955"/>
                    <a:pt x="3470" y="2421"/>
                    <a:pt x="3503" y="820"/>
                  </a:cubicBezTo>
                  <a:cubicBezTo>
                    <a:pt x="3523" y="294"/>
                    <a:pt x="3102" y="1"/>
                    <a:pt x="2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4;p23">
              <a:extLst>
                <a:ext uri="{FF2B5EF4-FFF2-40B4-BE49-F238E27FC236}">
                  <a16:creationId xmlns:a16="http://schemas.microsoft.com/office/drawing/2014/main" id="{950B2910-1A7B-8E4A-92E3-B1FB396A0375}"/>
                </a:ext>
              </a:extLst>
            </p:cNvPr>
            <p:cNvSpPr/>
            <p:nvPr/>
          </p:nvSpPr>
          <p:spPr>
            <a:xfrm>
              <a:off x="4264688" y="6777550"/>
              <a:ext cx="428650" cy="389600"/>
            </a:xfrm>
            <a:custGeom>
              <a:avLst/>
              <a:gdLst/>
              <a:ahLst/>
              <a:cxnLst/>
              <a:rect l="l" t="t" r="r" b="b"/>
              <a:pathLst>
                <a:path w="17146" h="15584" extrusionOk="0">
                  <a:moveTo>
                    <a:pt x="8592" y="1"/>
                  </a:moveTo>
                  <a:cubicBezTo>
                    <a:pt x="5049" y="1"/>
                    <a:pt x="1860" y="2403"/>
                    <a:pt x="1001" y="6009"/>
                  </a:cubicBezTo>
                  <a:cubicBezTo>
                    <a:pt x="0" y="10178"/>
                    <a:pt x="2602" y="14381"/>
                    <a:pt x="6772" y="15382"/>
                  </a:cubicBezTo>
                  <a:cubicBezTo>
                    <a:pt x="7365" y="15519"/>
                    <a:pt x="7958" y="15584"/>
                    <a:pt x="8542" y="15584"/>
                  </a:cubicBezTo>
                  <a:cubicBezTo>
                    <a:pt x="12097" y="15584"/>
                    <a:pt x="15314" y="13159"/>
                    <a:pt x="16145" y="9578"/>
                  </a:cubicBezTo>
                  <a:cubicBezTo>
                    <a:pt x="17146" y="5408"/>
                    <a:pt x="14544" y="1205"/>
                    <a:pt x="10375" y="205"/>
                  </a:cubicBezTo>
                  <a:cubicBezTo>
                    <a:pt x="9777" y="67"/>
                    <a:pt x="9180" y="1"/>
                    <a:pt x="8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5;p23">
              <a:extLst>
                <a:ext uri="{FF2B5EF4-FFF2-40B4-BE49-F238E27FC236}">
                  <a16:creationId xmlns:a16="http://schemas.microsoft.com/office/drawing/2014/main" id="{0E362645-518B-3541-A040-14A332D1595A}"/>
                </a:ext>
              </a:extLst>
            </p:cNvPr>
            <p:cNvSpPr/>
            <p:nvPr/>
          </p:nvSpPr>
          <p:spPr>
            <a:xfrm>
              <a:off x="3816038" y="6811625"/>
              <a:ext cx="351100" cy="319225"/>
            </a:xfrm>
            <a:custGeom>
              <a:avLst/>
              <a:gdLst/>
              <a:ahLst/>
              <a:cxnLst/>
              <a:rect l="l" t="t" r="r" b="b"/>
              <a:pathLst>
                <a:path w="14044" h="12769" extrusionOk="0">
                  <a:moveTo>
                    <a:pt x="7022" y="1"/>
                  </a:moveTo>
                  <a:cubicBezTo>
                    <a:pt x="5387" y="1"/>
                    <a:pt x="3753" y="626"/>
                    <a:pt x="2502" y="1877"/>
                  </a:cubicBezTo>
                  <a:cubicBezTo>
                    <a:pt x="0" y="4345"/>
                    <a:pt x="0" y="8415"/>
                    <a:pt x="2502" y="10917"/>
                  </a:cubicBezTo>
                  <a:cubicBezTo>
                    <a:pt x="3753" y="12151"/>
                    <a:pt x="5387" y="12768"/>
                    <a:pt x="7022" y="12768"/>
                  </a:cubicBezTo>
                  <a:cubicBezTo>
                    <a:pt x="8656" y="12768"/>
                    <a:pt x="10291" y="12151"/>
                    <a:pt x="11542" y="10917"/>
                  </a:cubicBezTo>
                  <a:cubicBezTo>
                    <a:pt x="14044" y="8415"/>
                    <a:pt x="14044" y="4345"/>
                    <a:pt x="11542" y="1877"/>
                  </a:cubicBezTo>
                  <a:cubicBezTo>
                    <a:pt x="10291" y="626"/>
                    <a:pt x="8656" y="1"/>
                    <a:pt x="7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6;p23">
              <a:extLst>
                <a:ext uri="{FF2B5EF4-FFF2-40B4-BE49-F238E27FC236}">
                  <a16:creationId xmlns:a16="http://schemas.microsoft.com/office/drawing/2014/main" id="{505B5C93-0ABF-6E42-8542-C0C679FD755C}"/>
                </a:ext>
              </a:extLst>
            </p:cNvPr>
            <p:cNvSpPr/>
            <p:nvPr/>
          </p:nvSpPr>
          <p:spPr>
            <a:xfrm>
              <a:off x="3385713" y="6812600"/>
              <a:ext cx="351950" cy="319525"/>
            </a:xfrm>
            <a:custGeom>
              <a:avLst/>
              <a:gdLst/>
              <a:ahLst/>
              <a:cxnLst/>
              <a:rect l="l" t="t" r="r" b="b"/>
              <a:pathLst>
                <a:path w="14078" h="12781" extrusionOk="0">
                  <a:moveTo>
                    <a:pt x="7036" y="0"/>
                  </a:moveTo>
                  <a:cubicBezTo>
                    <a:pt x="4140" y="0"/>
                    <a:pt x="1521" y="1964"/>
                    <a:pt x="835" y="4907"/>
                  </a:cubicBezTo>
                  <a:cubicBezTo>
                    <a:pt x="1" y="8343"/>
                    <a:pt x="2136" y="11812"/>
                    <a:pt x="5572" y="12612"/>
                  </a:cubicBezTo>
                  <a:cubicBezTo>
                    <a:pt x="6059" y="12726"/>
                    <a:pt x="6547" y="12781"/>
                    <a:pt x="7028" y="12781"/>
                  </a:cubicBezTo>
                  <a:cubicBezTo>
                    <a:pt x="9931" y="12781"/>
                    <a:pt x="12562" y="10790"/>
                    <a:pt x="13277" y="7842"/>
                  </a:cubicBezTo>
                  <a:cubicBezTo>
                    <a:pt x="14078" y="4407"/>
                    <a:pt x="11943" y="971"/>
                    <a:pt x="8507" y="170"/>
                  </a:cubicBezTo>
                  <a:cubicBezTo>
                    <a:pt x="8014" y="55"/>
                    <a:pt x="7521" y="0"/>
                    <a:pt x="7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7;p23">
              <a:extLst>
                <a:ext uri="{FF2B5EF4-FFF2-40B4-BE49-F238E27FC236}">
                  <a16:creationId xmlns:a16="http://schemas.microsoft.com/office/drawing/2014/main" id="{F3FF1F40-D6C0-5248-9E8A-9F5081A8855F}"/>
                </a:ext>
              </a:extLst>
            </p:cNvPr>
            <p:cNvSpPr/>
            <p:nvPr/>
          </p:nvSpPr>
          <p:spPr>
            <a:xfrm>
              <a:off x="5210363" y="6810575"/>
              <a:ext cx="343600" cy="320275"/>
            </a:xfrm>
            <a:custGeom>
              <a:avLst/>
              <a:gdLst/>
              <a:ahLst/>
              <a:cxnLst/>
              <a:rect l="l" t="t" r="r" b="b"/>
              <a:pathLst>
                <a:path w="13744" h="12811" extrusionOk="0">
                  <a:moveTo>
                    <a:pt x="6844" y="1"/>
                  </a:moveTo>
                  <a:cubicBezTo>
                    <a:pt x="3779" y="1"/>
                    <a:pt x="1078" y="2235"/>
                    <a:pt x="568" y="5388"/>
                  </a:cubicBezTo>
                  <a:cubicBezTo>
                    <a:pt x="0" y="8857"/>
                    <a:pt x="2369" y="12160"/>
                    <a:pt x="5838" y="12727"/>
                  </a:cubicBezTo>
                  <a:cubicBezTo>
                    <a:pt x="6187" y="12783"/>
                    <a:pt x="6534" y="12811"/>
                    <a:pt x="6875" y="12811"/>
                  </a:cubicBezTo>
                  <a:cubicBezTo>
                    <a:pt x="9965" y="12811"/>
                    <a:pt x="12666" y="10577"/>
                    <a:pt x="13177" y="7423"/>
                  </a:cubicBezTo>
                  <a:cubicBezTo>
                    <a:pt x="13744" y="3954"/>
                    <a:pt x="11375" y="651"/>
                    <a:pt x="7873" y="84"/>
                  </a:cubicBezTo>
                  <a:cubicBezTo>
                    <a:pt x="7527" y="28"/>
                    <a:pt x="7183" y="1"/>
                    <a:pt x="6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8;p23">
              <a:extLst>
                <a:ext uri="{FF2B5EF4-FFF2-40B4-BE49-F238E27FC236}">
                  <a16:creationId xmlns:a16="http://schemas.microsoft.com/office/drawing/2014/main" id="{58C5CD4C-411F-9941-B806-960FB3A8AD66}"/>
                </a:ext>
              </a:extLst>
            </p:cNvPr>
            <p:cNvSpPr/>
            <p:nvPr/>
          </p:nvSpPr>
          <p:spPr>
            <a:xfrm>
              <a:off x="4775063" y="6811625"/>
              <a:ext cx="351100" cy="319225"/>
            </a:xfrm>
            <a:custGeom>
              <a:avLst/>
              <a:gdLst/>
              <a:ahLst/>
              <a:cxnLst/>
              <a:rect l="l" t="t" r="r" b="b"/>
              <a:pathLst>
                <a:path w="14044" h="12769" extrusionOk="0">
                  <a:moveTo>
                    <a:pt x="7022" y="1"/>
                  </a:moveTo>
                  <a:cubicBezTo>
                    <a:pt x="5387" y="1"/>
                    <a:pt x="3753" y="626"/>
                    <a:pt x="2502" y="1877"/>
                  </a:cubicBezTo>
                  <a:cubicBezTo>
                    <a:pt x="0" y="4345"/>
                    <a:pt x="0" y="8415"/>
                    <a:pt x="2502" y="10917"/>
                  </a:cubicBezTo>
                  <a:cubicBezTo>
                    <a:pt x="3753" y="12151"/>
                    <a:pt x="5387" y="12768"/>
                    <a:pt x="7022" y="12768"/>
                  </a:cubicBezTo>
                  <a:cubicBezTo>
                    <a:pt x="8656" y="12768"/>
                    <a:pt x="10291" y="12151"/>
                    <a:pt x="11542" y="10917"/>
                  </a:cubicBezTo>
                  <a:cubicBezTo>
                    <a:pt x="14043" y="8415"/>
                    <a:pt x="14043" y="4345"/>
                    <a:pt x="11542" y="1877"/>
                  </a:cubicBezTo>
                  <a:cubicBezTo>
                    <a:pt x="10291" y="626"/>
                    <a:pt x="8656" y="1"/>
                    <a:pt x="7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9;p23">
              <a:extLst>
                <a:ext uri="{FF2B5EF4-FFF2-40B4-BE49-F238E27FC236}">
                  <a16:creationId xmlns:a16="http://schemas.microsoft.com/office/drawing/2014/main" id="{404DBC8E-B756-BD4B-A22E-92F1A285BE41}"/>
                </a:ext>
              </a:extLst>
            </p:cNvPr>
            <p:cNvSpPr/>
            <p:nvPr/>
          </p:nvSpPr>
          <p:spPr>
            <a:xfrm>
              <a:off x="4414788" y="3164850"/>
              <a:ext cx="77575" cy="329650"/>
            </a:xfrm>
            <a:custGeom>
              <a:avLst/>
              <a:gdLst/>
              <a:ahLst/>
              <a:cxnLst/>
              <a:rect l="l" t="t" r="r" b="b"/>
              <a:pathLst>
                <a:path w="3103" h="13186" extrusionOk="0">
                  <a:moveTo>
                    <a:pt x="1569" y="1"/>
                  </a:moveTo>
                  <a:cubicBezTo>
                    <a:pt x="1210" y="1"/>
                    <a:pt x="851" y="226"/>
                    <a:pt x="801" y="676"/>
                  </a:cubicBezTo>
                  <a:cubicBezTo>
                    <a:pt x="568" y="2744"/>
                    <a:pt x="501" y="4779"/>
                    <a:pt x="401" y="6847"/>
                  </a:cubicBezTo>
                  <a:cubicBezTo>
                    <a:pt x="301" y="8682"/>
                    <a:pt x="1" y="10683"/>
                    <a:pt x="534" y="12485"/>
                  </a:cubicBezTo>
                  <a:cubicBezTo>
                    <a:pt x="685" y="12952"/>
                    <a:pt x="1127" y="13185"/>
                    <a:pt x="1569" y="13185"/>
                  </a:cubicBezTo>
                  <a:cubicBezTo>
                    <a:pt x="2010" y="13185"/>
                    <a:pt x="2452" y="12952"/>
                    <a:pt x="2603" y="12485"/>
                  </a:cubicBezTo>
                  <a:cubicBezTo>
                    <a:pt x="3103" y="10683"/>
                    <a:pt x="2803" y="8682"/>
                    <a:pt x="2736" y="6847"/>
                  </a:cubicBezTo>
                  <a:cubicBezTo>
                    <a:pt x="2636" y="4779"/>
                    <a:pt x="2569" y="2744"/>
                    <a:pt x="2336" y="676"/>
                  </a:cubicBezTo>
                  <a:cubicBezTo>
                    <a:pt x="2286" y="226"/>
                    <a:pt x="1927" y="1"/>
                    <a:pt x="1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80;p23">
              <a:extLst>
                <a:ext uri="{FF2B5EF4-FFF2-40B4-BE49-F238E27FC236}">
                  <a16:creationId xmlns:a16="http://schemas.microsoft.com/office/drawing/2014/main" id="{8AEFBCFA-7DA6-C44F-88CD-6141906403B7}"/>
                </a:ext>
              </a:extLst>
            </p:cNvPr>
            <p:cNvSpPr/>
            <p:nvPr/>
          </p:nvSpPr>
          <p:spPr>
            <a:xfrm>
              <a:off x="4667538" y="3266750"/>
              <a:ext cx="153625" cy="212300"/>
            </a:xfrm>
            <a:custGeom>
              <a:avLst/>
              <a:gdLst/>
              <a:ahLst/>
              <a:cxnLst/>
              <a:rect l="l" t="t" r="r" b="b"/>
              <a:pathLst>
                <a:path w="6145" h="8492" extrusionOk="0">
                  <a:moveTo>
                    <a:pt x="5169" y="1"/>
                  </a:moveTo>
                  <a:cubicBezTo>
                    <a:pt x="4963" y="1"/>
                    <a:pt x="4750" y="73"/>
                    <a:pt x="4568" y="236"/>
                  </a:cubicBezTo>
                  <a:cubicBezTo>
                    <a:pt x="2633" y="1937"/>
                    <a:pt x="1332" y="4706"/>
                    <a:pt x="298" y="7074"/>
                  </a:cubicBezTo>
                  <a:cubicBezTo>
                    <a:pt x="1" y="7718"/>
                    <a:pt x="531" y="8491"/>
                    <a:pt x="1111" y="8491"/>
                  </a:cubicBezTo>
                  <a:cubicBezTo>
                    <a:pt x="1312" y="8491"/>
                    <a:pt x="1519" y="8398"/>
                    <a:pt x="1699" y="8175"/>
                  </a:cubicBezTo>
                  <a:cubicBezTo>
                    <a:pt x="3367" y="6107"/>
                    <a:pt x="5335" y="3605"/>
                    <a:pt x="6002" y="1037"/>
                  </a:cubicBezTo>
                  <a:cubicBezTo>
                    <a:pt x="6145" y="443"/>
                    <a:pt x="5678" y="1"/>
                    <a:pt x="51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81;p23">
              <a:extLst>
                <a:ext uri="{FF2B5EF4-FFF2-40B4-BE49-F238E27FC236}">
                  <a16:creationId xmlns:a16="http://schemas.microsoft.com/office/drawing/2014/main" id="{DB097877-F371-D746-878F-7C48DEE530E7}"/>
                </a:ext>
              </a:extLst>
            </p:cNvPr>
            <p:cNvSpPr/>
            <p:nvPr/>
          </p:nvSpPr>
          <p:spPr>
            <a:xfrm>
              <a:off x="4901363" y="3351775"/>
              <a:ext cx="297825" cy="175450"/>
            </a:xfrm>
            <a:custGeom>
              <a:avLst/>
              <a:gdLst/>
              <a:ahLst/>
              <a:cxnLst/>
              <a:rect l="l" t="t" r="r" b="b"/>
              <a:pathLst>
                <a:path w="11913" h="7018" extrusionOk="0">
                  <a:moveTo>
                    <a:pt x="10706" y="0"/>
                  </a:moveTo>
                  <a:cubicBezTo>
                    <a:pt x="10597" y="0"/>
                    <a:pt x="10481" y="22"/>
                    <a:pt x="10359" y="71"/>
                  </a:cubicBezTo>
                  <a:cubicBezTo>
                    <a:pt x="8791" y="638"/>
                    <a:pt x="7457" y="1572"/>
                    <a:pt x="6023" y="2439"/>
                  </a:cubicBezTo>
                  <a:cubicBezTo>
                    <a:pt x="4321" y="3440"/>
                    <a:pt x="2487" y="4274"/>
                    <a:pt x="786" y="5341"/>
                  </a:cubicBezTo>
                  <a:cubicBezTo>
                    <a:pt x="1" y="5824"/>
                    <a:pt x="390" y="7017"/>
                    <a:pt x="1213" y="7017"/>
                  </a:cubicBezTo>
                  <a:cubicBezTo>
                    <a:pt x="1300" y="7017"/>
                    <a:pt x="1391" y="7004"/>
                    <a:pt x="1486" y="6976"/>
                  </a:cubicBezTo>
                  <a:cubicBezTo>
                    <a:pt x="3287" y="6509"/>
                    <a:pt x="4989" y="5641"/>
                    <a:pt x="6656" y="4807"/>
                  </a:cubicBezTo>
                  <a:cubicBezTo>
                    <a:pt x="8324" y="3973"/>
                    <a:pt x="10025" y="3106"/>
                    <a:pt x="11326" y="1739"/>
                  </a:cubicBezTo>
                  <a:cubicBezTo>
                    <a:pt x="11912" y="1152"/>
                    <a:pt x="11495" y="0"/>
                    <a:pt x="10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82;p23">
              <a:extLst>
                <a:ext uri="{FF2B5EF4-FFF2-40B4-BE49-F238E27FC236}">
                  <a16:creationId xmlns:a16="http://schemas.microsoft.com/office/drawing/2014/main" id="{370DA945-917C-B44D-A022-8046099F93C7}"/>
                </a:ext>
              </a:extLst>
            </p:cNvPr>
            <p:cNvSpPr/>
            <p:nvPr/>
          </p:nvSpPr>
          <p:spPr>
            <a:xfrm>
              <a:off x="4104588" y="3266750"/>
              <a:ext cx="153600" cy="212300"/>
            </a:xfrm>
            <a:custGeom>
              <a:avLst/>
              <a:gdLst/>
              <a:ahLst/>
              <a:cxnLst/>
              <a:rect l="l" t="t" r="r" b="b"/>
              <a:pathLst>
                <a:path w="6144" h="8492" extrusionOk="0">
                  <a:moveTo>
                    <a:pt x="968" y="1"/>
                  </a:moveTo>
                  <a:cubicBezTo>
                    <a:pt x="460" y="1"/>
                    <a:pt x="0" y="443"/>
                    <a:pt x="167" y="1037"/>
                  </a:cubicBezTo>
                  <a:cubicBezTo>
                    <a:pt x="800" y="3605"/>
                    <a:pt x="2768" y="6107"/>
                    <a:pt x="4436" y="8175"/>
                  </a:cubicBezTo>
                  <a:cubicBezTo>
                    <a:pt x="4617" y="8398"/>
                    <a:pt x="4823" y="8491"/>
                    <a:pt x="5025" y="8491"/>
                  </a:cubicBezTo>
                  <a:cubicBezTo>
                    <a:pt x="5606" y="8491"/>
                    <a:pt x="6143" y="7718"/>
                    <a:pt x="5871" y="7074"/>
                  </a:cubicBezTo>
                  <a:cubicBezTo>
                    <a:pt x="4803" y="4706"/>
                    <a:pt x="3502" y="1937"/>
                    <a:pt x="1568" y="236"/>
                  </a:cubicBezTo>
                  <a:cubicBezTo>
                    <a:pt x="1385" y="73"/>
                    <a:pt x="1173" y="1"/>
                    <a:pt x="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83;p23">
              <a:extLst>
                <a:ext uri="{FF2B5EF4-FFF2-40B4-BE49-F238E27FC236}">
                  <a16:creationId xmlns:a16="http://schemas.microsoft.com/office/drawing/2014/main" id="{C57BF586-1DA4-A141-9D80-969778085BAD}"/>
                </a:ext>
              </a:extLst>
            </p:cNvPr>
            <p:cNvSpPr/>
            <p:nvPr/>
          </p:nvSpPr>
          <p:spPr>
            <a:xfrm>
              <a:off x="3727063" y="3351775"/>
              <a:ext cx="297075" cy="175450"/>
            </a:xfrm>
            <a:custGeom>
              <a:avLst/>
              <a:gdLst/>
              <a:ahLst/>
              <a:cxnLst/>
              <a:rect l="l" t="t" r="r" b="b"/>
              <a:pathLst>
                <a:path w="11883" h="7018" extrusionOk="0">
                  <a:moveTo>
                    <a:pt x="1211" y="0"/>
                  </a:moveTo>
                  <a:cubicBezTo>
                    <a:pt x="422" y="0"/>
                    <a:pt x="0" y="1152"/>
                    <a:pt x="557" y="1739"/>
                  </a:cubicBezTo>
                  <a:cubicBezTo>
                    <a:pt x="1891" y="3106"/>
                    <a:pt x="3559" y="3973"/>
                    <a:pt x="5260" y="4807"/>
                  </a:cubicBezTo>
                  <a:cubicBezTo>
                    <a:pt x="6895" y="5641"/>
                    <a:pt x="8596" y="6509"/>
                    <a:pt x="10397" y="6976"/>
                  </a:cubicBezTo>
                  <a:cubicBezTo>
                    <a:pt x="10496" y="7004"/>
                    <a:pt x="10590" y="7017"/>
                    <a:pt x="10678" y="7017"/>
                  </a:cubicBezTo>
                  <a:cubicBezTo>
                    <a:pt x="11520" y="7017"/>
                    <a:pt x="11883" y="5824"/>
                    <a:pt x="11098" y="5341"/>
                  </a:cubicBezTo>
                  <a:cubicBezTo>
                    <a:pt x="9430" y="4274"/>
                    <a:pt x="7595" y="3440"/>
                    <a:pt x="5861" y="2439"/>
                  </a:cubicBezTo>
                  <a:cubicBezTo>
                    <a:pt x="4427" y="1572"/>
                    <a:pt x="3092" y="638"/>
                    <a:pt x="1558" y="71"/>
                  </a:cubicBezTo>
                  <a:cubicBezTo>
                    <a:pt x="1436" y="22"/>
                    <a:pt x="1320" y="0"/>
                    <a:pt x="1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84;p23">
              <a:extLst>
                <a:ext uri="{FF2B5EF4-FFF2-40B4-BE49-F238E27FC236}">
                  <a16:creationId xmlns:a16="http://schemas.microsoft.com/office/drawing/2014/main" id="{05EC7C42-FA9A-A041-8EE3-0BACE58185AA}"/>
                </a:ext>
              </a:extLst>
            </p:cNvPr>
            <p:cNvSpPr/>
            <p:nvPr/>
          </p:nvSpPr>
          <p:spPr>
            <a:xfrm>
              <a:off x="4433138" y="4797075"/>
              <a:ext cx="77575" cy="329625"/>
            </a:xfrm>
            <a:custGeom>
              <a:avLst/>
              <a:gdLst/>
              <a:ahLst/>
              <a:cxnLst/>
              <a:rect l="l" t="t" r="r" b="b"/>
              <a:pathLst>
                <a:path w="3103" h="13185" extrusionOk="0">
                  <a:moveTo>
                    <a:pt x="1552" y="0"/>
                  </a:moveTo>
                  <a:cubicBezTo>
                    <a:pt x="1110" y="0"/>
                    <a:pt x="668" y="234"/>
                    <a:pt x="534" y="701"/>
                  </a:cubicBezTo>
                  <a:cubicBezTo>
                    <a:pt x="1" y="2502"/>
                    <a:pt x="334" y="4503"/>
                    <a:pt x="401" y="6338"/>
                  </a:cubicBezTo>
                  <a:cubicBezTo>
                    <a:pt x="468" y="8406"/>
                    <a:pt x="568" y="10441"/>
                    <a:pt x="801" y="12509"/>
                  </a:cubicBezTo>
                  <a:cubicBezTo>
                    <a:pt x="851" y="12959"/>
                    <a:pt x="1201" y="13184"/>
                    <a:pt x="1556" y="13184"/>
                  </a:cubicBezTo>
                  <a:cubicBezTo>
                    <a:pt x="1910" y="13184"/>
                    <a:pt x="2269" y="12959"/>
                    <a:pt x="2336" y="12509"/>
                  </a:cubicBezTo>
                  <a:cubicBezTo>
                    <a:pt x="2536" y="10441"/>
                    <a:pt x="2602" y="8406"/>
                    <a:pt x="2703" y="6338"/>
                  </a:cubicBezTo>
                  <a:cubicBezTo>
                    <a:pt x="2803" y="4503"/>
                    <a:pt x="3103" y="2502"/>
                    <a:pt x="2569" y="701"/>
                  </a:cubicBezTo>
                  <a:cubicBezTo>
                    <a:pt x="2436" y="234"/>
                    <a:pt x="1994" y="0"/>
                    <a:pt x="1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85;p23">
              <a:extLst>
                <a:ext uri="{FF2B5EF4-FFF2-40B4-BE49-F238E27FC236}">
                  <a16:creationId xmlns:a16="http://schemas.microsoft.com/office/drawing/2014/main" id="{39F727EE-C843-A74F-9A24-4774EFE379D3}"/>
                </a:ext>
              </a:extLst>
            </p:cNvPr>
            <p:cNvSpPr/>
            <p:nvPr/>
          </p:nvSpPr>
          <p:spPr>
            <a:xfrm>
              <a:off x="4104588" y="4812500"/>
              <a:ext cx="153600" cy="212300"/>
            </a:xfrm>
            <a:custGeom>
              <a:avLst/>
              <a:gdLst/>
              <a:ahLst/>
              <a:cxnLst/>
              <a:rect l="l" t="t" r="r" b="b"/>
              <a:pathLst>
                <a:path w="6144" h="8492" extrusionOk="0">
                  <a:moveTo>
                    <a:pt x="5025" y="1"/>
                  </a:moveTo>
                  <a:cubicBezTo>
                    <a:pt x="4823" y="1"/>
                    <a:pt x="4617" y="94"/>
                    <a:pt x="4436" y="317"/>
                  </a:cubicBezTo>
                  <a:cubicBezTo>
                    <a:pt x="2768" y="2385"/>
                    <a:pt x="800" y="4887"/>
                    <a:pt x="167" y="7455"/>
                  </a:cubicBezTo>
                  <a:cubicBezTo>
                    <a:pt x="0" y="8049"/>
                    <a:pt x="460" y="8491"/>
                    <a:pt x="968" y="8491"/>
                  </a:cubicBezTo>
                  <a:cubicBezTo>
                    <a:pt x="1173" y="8491"/>
                    <a:pt x="1385" y="8419"/>
                    <a:pt x="1568" y="8256"/>
                  </a:cubicBezTo>
                  <a:cubicBezTo>
                    <a:pt x="3502" y="6555"/>
                    <a:pt x="4803" y="3786"/>
                    <a:pt x="5871" y="1418"/>
                  </a:cubicBezTo>
                  <a:cubicBezTo>
                    <a:pt x="6143" y="774"/>
                    <a:pt x="5606" y="1"/>
                    <a:pt x="5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86;p23">
              <a:extLst>
                <a:ext uri="{FF2B5EF4-FFF2-40B4-BE49-F238E27FC236}">
                  <a16:creationId xmlns:a16="http://schemas.microsoft.com/office/drawing/2014/main" id="{D706C169-0538-A346-8CAE-E351897F95F4}"/>
                </a:ext>
              </a:extLst>
            </p:cNvPr>
            <p:cNvSpPr/>
            <p:nvPr/>
          </p:nvSpPr>
          <p:spPr>
            <a:xfrm>
              <a:off x="3727063" y="4764325"/>
              <a:ext cx="297075" cy="175475"/>
            </a:xfrm>
            <a:custGeom>
              <a:avLst/>
              <a:gdLst/>
              <a:ahLst/>
              <a:cxnLst/>
              <a:rect l="l" t="t" r="r" b="b"/>
              <a:pathLst>
                <a:path w="11883" h="7019" extrusionOk="0">
                  <a:moveTo>
                    <a:pt x="10678" y="1"/>
                  </a:moveTo>
                  <a:cubicBezTo>
                    <a:pt x="10590" y="1"/>
                    <a:pt x="10496" y="14"/>
                    <a:pt x="10397" y="42"/>
                  </a:cubicBezTo>
                  <a:cubicBezTo>
                    <a:pt x="8596" y="509"/>
                    <a:pt x="6895" y="1377"/>
                    <a:pt x="5260" y="2211"/>
                  </a:cubicBezTo>
                  <a:cubicBezTo>
                    <a:pt x="3559" y="3045"/>
                    <a:pt x="1891" y="3912"/>
                    <a:pt x="557" y="5280"/>
                  </a:cubicBezTo>
                  <a:cubicBezTo>
                    <a:pt x="0" y="5866"/>
                    <a:pt x="422" y="7018"/>
                    <a:pt x="1211" y="7018"/>
                  </a:cubicBezTo>
                  <a:cubicBezTo>
                    <a:pt x="1320" y="7018"/>
                    <a:pt x="1436" y="6996"/>
                    <a:pt x="1558" y="6947"/>
                  </a:cubicBezTo>
                  <a:cubicBezTo>
                    <a:pt x="3092" y="6380"/>
                    <a:pt x="4427" y="5446"/>
                    <a:pt x="5861" y="4579"/>
                  </a:cubicBezTo>
                  <a:cubicBezTo>
                    <a:pt x="7595" y="3578"/>
                    <a:pt x="9430" y="2744"/>
                    <a:pt x="11098" y="1677"/>
                  </a:cubicBezTo>
                  <a:cubicBezTo>
                    <a:pt x="11883" y="1194"/>
                    <a:pt x="11520" y="1"/>
                    <a:pt x="10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87;p23">
              <a:extLst>
                <a:ext uri="{FF2B5EF4-FFF2-40B4-BE49-F238E27FC236}">
                  <a16:creationId xmlns:a16="http://schemas.microsoft.com/office/drawing/2014/main" id="{A782DF69-DF62-304F-BD2B-3C70D9F470A7}"/>
                </a:ext>
              </a:extLst>
            </p:cNvPr>
            <p:cNvSpPr/>
            <p:nvPr/>
          </p:nvSpPr>
          <p:spPr>
            <a:xfrm>
              <a:off x="4667538" y="4812500"/>
              <a:ext cx="153625" cy="212300"/>
            </a:xfrm>
            <a:custGeom>
              <a:avLst/>
              <a:gdLst/>
              <a:ahLst/>
              <a:cxnLst/>
              <a:rect l="l" t="t" r="r" b="b"/>
              <a:pathLst>
                <a:path w="6145" h="8492" extrusionOk="0">
                  <a:moveTo>
                    <a:pt x="1111" y="1"/>
                  </a:moveTo>
                  <a:cubicBezTo>
                    <a:pt x="531" y="1"/>
                    <a:pt x="1" y="774"/>
                    <a:pt x="298" y="1418"/>
                  </a:cubicBezTo>
                  <a:cubicBezTo>
                    <a:pt x="1332" y="3786"/>
                    <a:pt x="2633" y="6555"/>
                    <a:pt x="4568" y="8256"/>
                  </a:cubicBezTo>
                  <a:cubicBezTo>
                    <a:pt x="4750" y="8419"/>
                    <a:pt x="4963" y="8491"/>
                    <a:pt x="5169" y="8491"/>
                  </a:cubicBezTo>
                  <a:cubicBezTo>
                    <a:pt x="5678" y="8491"/>
                    <a:pt x="6145" y="8049"/>
                    <a:pt x="6002" y="7455"/>
                  </a:cubicBezTo>
                  <a:cubicBezTo>
                    <a:pt x="5335" y="4887"/>
                    <a:pt x="3367" y="2385"/>
                    <a:pt x="1699" y="317"/>
                  </a:cubicBezTo>
                  <a:cubicBezTo>
                    <a:pt x="1519" y="94"/>
                    <a:pt x="1312" y="1"/>
                    <a:pt x="1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88;p23">
              <a:extLst>
                <a:ext uri="{FF2B5EF4-FFF2-40B4-BE49-F238E27FC236}">
                  <a16:creationId xmlns:a16="http://schemas.microsoft.com/office/drawing/2014/main" id="{C3CE90BC-A32D-4C40-A0FF-B0018D7D0456}"/>
                </a:ext>
              </a:extLst>
            </p:cNvPr>
            <p:cNvSpPr/>
            <p:nvPr/>
          </p:nvSpPr>
          <p:spPr>
            <a:xfrm>
              <a:off x="4901363" y="4764325"/>
              <a:ext cx="297825" cy="175475"/>
            </a:xfrm>
            <a:custGeom>
              <a:avLst/>
              <a:gdLst/>
              <a:ahLst/>
              <a:cxnLst/>
              <a:rect l="l" t="t" r="r" b="b"/>
              <a:pathLst>
                <a:path w="11913" h="7019" extrusionOk="0">
                  <a:moveTo>
                    <a:pt x="1213" y="1"/>
                  </a:moveTo>
                  <a:cubicBezTo>
                    <a:pt x="390" y="1"/>
                    <a:pt x="1" y="1194"/>
                    <a:pt x="786" y="1677"/>
                  </a:cubicBezTo>
                  <a:cubicBezTo>
                    <a:pt x="2487" y="2744"/>
                    <a:pt x="4321" y="3578"/>
                    <a:pt x="6023" y="4579"/>
                  </a:cubicBezTo>
                  <a:cubicBezTo>
                    <a:pt x="7457" y="5446"/>
                    <a:pt x="8791" y="6380"/>
                    <a:pt x="10359" y="6947"/>
                  </a:cubicBezTo>
                  <a:cubicBezTo>
                    <a:pt x="10481" y="6996"/>
                    <a:pt x="10597" y="7018"/>
                    <a:pt x="10706" y="7018"/>
                  </a:cubicBezTo>
                  <a:cubicBezTo>
                    <a:pt x="11495" y="7018"/>
                    <a:pt x="11912" y="5866"/>
                    <a:pt x="11326" y="5280"/>
                  </a:cubicBezTo>
                  <a:cubicBezTo>
                    <a:pt x="10025" y="3912"/>
                    <a:pt x="8324" y="3045"/>
                    <a:pt x="6656" y="2211"/>
                  </a:cubicBezTo>
                  <a:cubicBezTo>
                    <a:pt x="4989" y="1377"/>
                    <a:pt x="3287" y="509"/>
                    <a:pt x="1486" y="42"/>
                  </a:cubicBezTo>
                  <a:cubicBezTo>
                    <a:pt x="1391" y="14"/>
                    <a:pt x="1300" y="1"/>
                    <a:pt x="1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699;p23">
            <a:extLst>
              <a:ext uri="{FF2B5EF4-FFF2-40B4-BE49-F238E27FC236}">
                <a16:creationId xmlns:a16="http://schemas.microsoft.com/office/drawing/2014/main" id="{EE7D7C19-23B4-B84F-A222-7FDD88537303}"/>
              </a:ext>
            </a:extLst>
          </p:cNvPr>
          <p:cNvSpPr txBox="1"/>
          <p:nvPr/>
        </p:nvSpPr>
        <p:spPr>
          <a:xfrm>
            <a:off x="3993449" y="2820917"/>
            <a:ext cx="799404" cy="2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LOGOL&gt;&lt;</a:t>
            </a:r>
            <a:endParaRPr sz="1100" b="1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844;p37">
            <a:extLst>
              <a:ext uri="{FF2B5EF4-FFF2-40B4-BE49-F238E27FC236}">
                <a16:creationId xmlns:a16="http://schemas.microsoft.com/office/drawing/2014/main" id="{75C58162-90CE-1945-AF20-3F089F0C479D}"/>
              </a:ext>
            </a:extLst>
          </p:cNvPr>
          <p:cNvSpPr txBox="1">
            <a:spLocks/>
          </p:cNvSpPr>
          <p:nvPr/>
        </p:nvSpPr>
        <p:spPr>
          <a:xfrm flipH="1">
            <a:off x="6161822" y="1510922"/>
            <a:ext cx="1938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HK" dirty="0"/>
              <a:t>Self-service</a:t>
            </a:r>
            <a:endParaRPr lang="en-HK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7" name="Google Shape;844;p37">
            <a:extLst>
              <a:ext uri="{FF2B5EF4-FFF2-40B4-BE49-F238E27FC236}">
                <a16:creationId xmlns:a16="http://schemas.microsoft.com/office/drawing/2014/main" id="{B397D672-D746-8E4B-AAFD-9C75246DFDE6}"/>
              </a:ext>
            </a:extLst>
          </p:cNvPr>
          <p:cNvSpPr txBox="1">
            <a:spLocks/>
          </p:cNvSpPr>
          <p:nvPr/>
        </p:nvSpPr>
        <p:spPr>
          <a:xfrm flipH="1">
            <a:off x="6169782" y="3751567"/>
            <a:ext cx="1938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Medium"/>
              <a:buNone/>
              <a:defRPr sz="1000" b="0" i="0" u="none" strike="noStrike" cap="non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HK" dirty="0"/>
              <a:t>solution that provides inspiration &amp; reference to consumers</a:t>
            </a:r>
            <a:endParaRPr lang="en-HK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546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>
            <a:spLocks noGrp="1"/>
          </p:cNvSpPr>
          <p:nvPr>
            <p:ph type="ctrTitle"/>
          </p:nvPr>
        </p:nvSpPr>
        <p:spPr>
          <a:xfrm>
            <a:off x="5939875" y="1617000"/>
            <a:ext cx="2765700" cy="12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HK" dirty="0"/>
              <a:t>is GAN?</a:t>
            </a:r>
            <a:endParaRPr dirty="0"/>
          </a:p>
        </p:txBody>
      </p:sp>
      <p:sp>
        <p:nvSpPr>
          <p:cNvPr id="655" name="Google Shape;655;p36"/>
          <p:cNvSpPr txBox="1">
            <a:spLocks noGrp="1"/>
          </p:cNvSpPr>
          <p:nvPr>
            <p:ph type="subTitle" idx="1"/>
          </p:nvPr>
        </p:nvSpPr>
        <p:spPr>
          <a:xfrm>
            <a:off x="5939874" y="2749100"/>
            <a:ext cx="320412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Generative Adversarial Network</a:t>
            </a:r>
            <a:endParaRPr dirty="0"/>
          </a:p>
        </p:txBody>
      </p:sp>
      <p:sp>
        <p:nvSpPr>
          <p:cNvPr id="656" name="Google Shape;656;p36"/>
          <p:cNvSpPr txBox="1">
            <a:spLocks noGrp="1"/>
          </p:cNvSpPr>
          <p:nvPr>
            <p:ph type="title" idx="2"/>
          </p:nvPr>
        </p:nvSpPr>
        <p:spPr>
          <a:xfrm>
            <a:off x="3755650" y="1452100"/>
            <a:ext cx="26523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57" name="Google Shape;657;p36"/>
          <p:cNvGrpSpPr/>
          <p:nvPr/>
        </p:nvGrpSpPr>
        <p:grpSpPr>
          <a:xfrm>
            <a:off x="405481" y="1162768"/>
            <a:ext cx="3531237" cy="3272943"/>
            <a:chOff x="1405350" y="580850"/>
            <a:chExt cx="4810950" cy="4459050"/>
          </a:xfrm>
        </p:grpSpPr>
        <p:sp>
          <p:nvSpPr>
            <p:cNvPr id="658" name="Google Shape;658;p36"/>
            <p:cNvSpPr/>
            <p:nvPr/>
          </p:nvSpPr>
          <p:spPr>
            <a:xfrm>
              <a:off x="4058900" y="652575"/>
              <a:ext cx="1465250" cy="2632750"/>
            </a:xfrm>
            <a:custGeom>
              <a:avLst/>
              <a:gdLst/>
              <a:ahLst/>
              <a:cxnLst/>
              <a:rect l="l" t="t" r="r" b="b"/>
              <a:pathLst>
                <a:path w="58610" h="105310" extrusionOk="0">
                  <a:moveTo>
                    <a:pt x="1" y="1"/>
                  </a:moveTo>
                  <a:lnTo>
                    <a:pt x="1" y="105309"/>
                  </a:lnTo>
                  <a:lnTo>
                    <a:pt x="58609" y="105309"/>
                  </a:lnTo>
                  <a:lnTo>
                    <a:pt x="5860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7275" y="728475"/>
              <a:ext cx="1333475" cy="2477625"/>
            </a:xfrm>
            <a:custGeom>
              <a:avLst/>
              <a:gdLst/>
              <a:ahLst/>
              <a:cxnLst/>
              <a:rect l="l" t="t" r="r" b="b"/>
              <a:pathLst>
                <a:path w="53339" h="99105" extrusionOk="0">
                  <a:moveTo>
                    <a:pt x="1" y="0"/>
                  </a:moveTo>
                  <a:lnTo>
                    <a:pt x="1" y="99104"/>
                  </a:lnTo>
                  <a:lnTo>
                    <a:pt x="53339" y="99104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17275" y="728475"/>
              <a:ext cx="1333475" cy="1725425"/>
            </a:xfrm>
            <a:custGeom>
              <a:avLst/>
              <a:gdLst/>
              <a:ahLst/>
              <a:cxnLst/>
              <a:rect l="l" t="t" r="r" b="b"/>
              <a:pathLst>
                <a:path w="53339" h="69017" extrusionOk="0">
                  <a:moveTo>
                    <a:pt x="1" y="0"/>
                  </a:moveTo>
                  <a:lnTo>
                    <a:pt x="1" y="69016"/>
                  </a:lnTo>
                  <a:lnTo>
                    <a:pt x="53339" y="1168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17275" y="14414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17275" y="2031075"/>
              <a:ext cx="1362675" cy="26700"/>
            </a:xfrm>
            <a:custGeom>
              <a:avLst/>
              <a:gdLst/>
              <a:ahLst/>
              <a:cxnLst/>
              <a:rect l="l" t="t" r="r" b="b"/>
              <a:pathLst>
                <a:path w="54507" h="1068" extrusionOk="0">
                  <a:moveTo>
                    <a:pt x="1" y="0"/>
                  </a:moveTo>
                  <a:lnTo>
                    <a:pt x="1" y="1067"/>
                  </a:lnTo>
                  <a:lnTo>
                    <a:pt x="54506" y="1067"/>
                  </a:lnTo>
                  <a:lnTo>
                    <a:pt x="545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17275" y="2621475"/>
              <a:ext cx="1362675" cy="26725"/>
            </a:xfrm>
            <a:custGeom>
              <a:avLst/>
              <a:gdLst/>
              <a:ahLst/>
              <a:cxnLst/>
              <a:rect l="l" t="t" r="r" b="b"/>
              <a:pathLst>
                <a:path w="54507" h="1069" extrusionOk="0">
                  <a:moveTo>
                    <a:pt x="1" y="1"/>
                  </a:moveTo>
                  <a:lnTo>
                    <a:pt x="1" y="1068"/>
                  </a:lnTo>
                  <a:lnTo>
                    <a:pt x="54506" y="1068"/>
                  </a:lnTo>
                  <a:lnTo>
                    <a:pt x="545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750225" y="1454825"/>
              <a:ext cx="67575" cy="1822150"/>
            </a:xfrm>
            <a:custGeom>
              <a:avLst/>
              <a:gdLst/>
              <a:ahLst/>
              <a:cxnLst/>
              <a:rect l="l" t="t" r="r" b="b"/>
              <a:pathLst>
                <a:path w="2703" h="72886" extrusionOk="0">
                  <a:moveTo>
                    <a:pt x="1" y="0"/>
                  </a:moveTo>
                  <a:lnTo>
                    <a:pt x="1" y="72886"/>
                  </a:lnTo>
                  <a:lnTo>
                    <a:pt x="2703" y="72886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374125" y="728475"/>
              <a:ext cx="30875" cy="726375"/>
            </a:xfrm>
            <a:custGeom>
              <a:avLst/>
              <a:gdLst/>
              <a:ahLst/>
              <a:cxnLst/>
              <a:rect l="l" t="t" r="r" b="b"/>
              <a:pathLst>
                <a:path w="1235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637650" y="728475"/>
              <a:ext cx="30050" cy="726375"/>
            </a:xfrm>
            <a:custGeom>
              <a:avLst/>
              <a:gdLst/>
              <a:ahLst/>
              <a:cxnLst/>
              <a:rect l="l" t="t" r="r" b="b"/>
              <a:pathLst>
                <a:path w="1202" h="29055" extrusionOk="0">
                  <a:moveTo>
                    <a:pt x="0" y="0"/>
                  </a:moveTo>
                  <a:lnTo>
                    <a:pt x="0" y="29054"/>
                  </a:lnTo>
                  <a:lnTo>
                    <a:pt x="1201" y="2905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900325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5163850" y="728475"/>
              <a:ext cx="30900" cy="726375"/>
            </a:xfrm>
            <a:custGeom>
              <a:avLst/>
              <a:gdLst/>
              <a:ahLst/>
              <a:cxnLst/>
              <a:rect l="l" t="t" r="r" b="b"/>
              <a:pathLst>
                <a:path w="1236" h="29055" extrusionOk="0">
                  <a:moveTo>
                    <a:pt x="1" y="0"/>
                  </a:moveTo>
                  <a:lnTo>
                    <a:pt x="1" y="29054"/>
                  </a:lnTo>
                  <a:lnTo>
                    <a:pt x="1235" y="2905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3997200" y="607550"/>
              <a:ext cx="61725" cy="2693625"/>
            </a:xfrm>
            <a:custGeom>
              <a:avLst/>
              <a:gdLst/>
              <a:ahLst/>
              <a:cxnLst/>
              <a:rect l="l" t="t" r="r" b="b"/>
              <a:pathLst>
                <a:path w="2469" h="107745" extrusionOk="0">
                  <a:moveTo>
                    <a:pt x="0" y="0"/>
                  </a:moveTo>
                  <a:lnTo>
                    <a:pt x="0" y="107744"/>
                  </a:lnTo>
                  <a:lnTo>
                    <a:pt x="2469" y="107744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5524125" y="607550"/>
              <a:ext cx="62550" cy="2701125"/>
            </a:xfrm>
            <a:custGeom>
              <a:avLst/>
              <a:gdLst/>
              <a:ahLst/>
              <a:cxnLst/>
              <a:rect l="l" t="t" r="r" b="b"/>
              <a:pathLst>
                <a:path w="2502" h="108045" extrusionOk="0">
                  <a:moveTo>
                    <a:pt x="0" y="0"/>
                  </a:moveTo>
                  <a:lnTo>
                    <a:pt x="0" y="107077"/>
                  </a:lnTo>
                  <a:lnTo>
                    <a:pt x="2502" y="1080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3997200" y="580850"/>
              <a:ext cx="1589475" cy="71750"/>
            </a:xfrm>
            <a:custGeom>
              <a:avLst/>
              <a:gdLst/>
              <a:ahLst/>
              <a:cxnLst/>
              <a:rect l="l" t="t" r="r" b="b"/>
              <a:pathLst>
                <a:path w="6357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63579" y="2870"/>
                  </a:lnTo>
                  <a:lnTo>
                    <a:pt x="6357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3953000" y="3316975"/>
              <a:ext cx="1675375" cy="67575"/>
            </a:xfrm>
            <a:custGeom>
              <a:avLst/>
              <a:gdLst/>
              <a:ahLst/>
              <a:cxnLst/>
              <a:rect l="l" t="t" r="r" b="b"/>
              <a:pathLst>
                <a:path w="67015" h="2703" extrusionOk="0">
                  <a:moveTo>
                    <a:pt x="0" y="1"/>
                  </a:moveTo>
                  <a:lnTo>
                    <a:pt x="0" y="2703"/>
                  </a:lnTo>
                  <a:lnTo>
                    <a:pt x="67015" y="2703"/>
                  </a:lnTo>
                  <a:lnTo>
                    <a:pt x="670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3953000" y="3284450"/>
              <a:ext cx="1675375" cy="32550"/>
            </a:xfrm>
            <a:custGeom>
              <a:avLst/>
              <a:gdLst/>
              <a:ahLst/>
              <a:cxnLst/>
              <a:rect l="l" t="t" r="r" b="b"/>
              <a:pathLst>
                <a:path w="67015" h="1302" extrusionOk="0">
                  <a:moveTo>
                    <a:pt x="4237" y="1"/>
                  </a:moveTo>
                  <a:lnTo>
                    <a:pt x="0" y="1302"/>
                  </a:lnTo>
                  <a:lnTo>
                    <a:pt x="67015" y="1302"/>
                  </a:lnTo>
                  <a:lnTo>
                    <a:pt x="628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3429275" y="3824000"/>
              <a:ext cx="876500" cy="1208425"/>
            </a:xfrm>
            <a:custGeom>
              <a:avLst/>
              <a:gdLst/>
              <a:ahLst/>
              <a:cxnLst/>
              <a:rect l="l" t="t" r="r" b="b"/>
              <a:pathLst>
                <a:path w="35060" h="48337" extrusionOk="0">
                  <a:moveTo>
                    <a:pt x="4537" y="1"/>
                  </a:moveTo>
                  <a:cubicBezTo>
                    <a:pt x="2853" y="1"/>
                    <a:pt x="1114" y="975"/>
                    <a:pt x="601" y="2603"/>
                  </a:cubicBezTo>
                  <a:cubicBezTo>
                    <a:pt x="1" y="4371"/>
                    <a:pt x="935" y="6306"/>
                    <a:pt x="1969" y="7873"/>
                  </a:cubicBezTo>
                  <a:cubicBezTo>
                    <a:pt x="3537" y="10175"/>
                    <a:pt x="5438" y="12243"/>
                    <a:pt x="7606" y="14011"/>
                  </a:cubicBezTo>
                  <a:cubicBezTo>
                    <a:pt x="8007" y="14278"/>
                    <a:pt x="8340" y="14678"/>
                    <a:pt x="8507" y="15145"/>
                  </a:cubicBezTo>
                  <a:cubicBezTo>
                    <a:pt x="8741" y="16046"/>
                    <a:pt x="7873" y="16813"/>
                    <a:pt x="7006" y="17047"/>
                  </a:cubicBezTo>
                  <a:cubicBezTo>
                    <a:pt x="6538" y="17171"/>
                    <a:pt x="6064" y="17201"/>
                    <a:pt x="5588" y="17201"/>
                  </a:cubicBezTo>
                  <a:cubicBezTo>
                    <a:pt x="5147" y="17201"/>
                    <a:pt x="4705" y="17175"/>
                    <a:pt x="4268" y="17175"/>
                  </a:cubicBezTo>
                  <a:cubicBezTo>
                    <a:pt x="4169" y="17175"/>
                    <a:pt x="4069" y="17177"/>
                    <a:pt x="3970" y="17180"/>
                  </a:cubicBezTo>
                  <a:cubicBezTo>
                    <a:pt x="2936" y="17213"/>
                    <a:pt x="1836" y="17614"/>
                    <a:pt x="1369" y="18514"/>
                  </a:cubicBezTo>
                  <a:cubicBezTo>
                    <a:pt x="768" y="19815"/>
                    <a:pt x="1769" y="21283"/>
                    <a:pt x="2803" y="22250"/>
                  </a:cubicBezTo>
                  <a:cubicBezTo>
                    <a:pt x="4838" y="24218"/>
                    <a:pt x="7206" y="25819"/>
                    <a:pt x="9808" y="26987"/>
                  </a:cubicBezTo>
                  <a:cubicBezTo>
                    <a:pt x="10742" y="27387"/>
                    <a:pt x="11709" y="27754"/>
                    <a:pt x="12443" y="28488"/>
                  </a:cubicBezTo>
                  <a:cubicBezTo>
                    <a:pt x="13144" y="29189"/>
                    <a:pt x="13511" y="30389"/>
                    <a:pt x="13010" y="31290"/>
                  </a:cubicBezTo>
                  <a:cubicBezTo>
                    <a:pt x="12611" y="31939"/>
                    <a:pt x="11839" y="32214"/>
                    <a:pt x="11056" y="32214"/>
                  </a:cubicBezTo>
                  <a:cubicBezTo>
                    <a:pt x="10792" y="32214"/>
                    <a:pt x="10527" y="32183"/>
                    <a:pt x="10275" y="32124"/>
                  </a:cubicBezTo>
                  <a:cubicBezTo>
                    <a:pt x="9308" y="31857"/>
                    <a:pt x="8440" y="31257"/>
                    <a:pt x="7540" y="30823"/>
                  </a:cubicBezTo>
                  <a:cubicBezTo>
                    <a:pt x="6790" y="30477"/>
                    <a:pt x="5934" y="30274"/>
                    <a:pt x="5104" y="30274"/>
                  </a:cubicBezTo>
                  <a:cubicBezTo>
                    <a:pt x="4014" y="30274"/>
                    <a:pt x="2970" y="30624"/>
                    <a:pt x="2269" y="31457"/>
                  </a:cubicBezTo>
                  <a:cubicBezTo>
                    <a:pt x="1469" y="32458"/>
                    <a:pt x="1235" y="33792"/>
                    <a:pt x="1569" y="35026"/>
                  </a:cubicBezTo>
                  <a:cubicBezTo>
                    <a:pt x="1902" y="36260"/>
                    <a:pt x="2503" y="37394"/>
                    <a:pt x="3303" y="38362"/>
                  </a:cubicBezTo>
                  <a:cubicBezTo>
                    <a:pt x="5872" y="41931"/>
                    <a:pt x="9374" y="44766"/>
                    <a:pt x="13377" y="46568"/>
                  </a:cubicBezTo>
                  <a:cubicBezTo>
                    <a:pt x="15989" y="47668"/>
                    <a:pt x="18502" y="48336"/>
                    <a:pt x="21081" y="48336"/>
                  </a:cubicBezTo>
                  <a:cubicBezTo>
                    <a:pt x="22488" y="48336"/>
                    <a:pt x="23914" y="48137"/>
                    <a:pt x="25386" y="47702"/>
                  </a:cubicBezTo>
                  <a:cubicBezTo>
                    <a:pt x="32391" y="43499"/>
                    <a:pt x="34492" y="34959"/>
                    <a:pt x="34759" y="27154"/>
                  </a:cubicBezTo>
                  <a:cubicBezTo>
                    <a:pt x="34826" y="25853"/>
                    <a:pt x="35059" y="24485"/>
                    <a:pt x="34526" y="23318"/>
                  </a:cubicBezTo>
                  <a:cubicBezTo>
                    <a:pt x="34063" y="22366"/>
                    <a:pt x="33068" y="21591"/>
                    <a:pt x="32065" y="21591"/>
                  </a:cubicBezTo>
                  <a:cubicBezTo>
                    <a:pt x="31839" y="21591"/>
                    <a:pt x="31612" y="21630"/>
                    <a:pt x="31390" y="21717"/>
                  </a:cubicBezTo>
                  <a:cubicBezTo>
                    <a:pt x="30389" y="22117"/>
                    <a:pt x="29889" y="23184"/>
                    <a:pt x="29289" y="24085"/>
                  </a:cubicBezTo>
                  <a:cubicBezTo>
                    <a:pt x="28488" y="25286"/>
                    <a:pt x="27354" y="26220"/>
                    <a:pt x="26053" y="26787"/>
                  </a:cubicBezTo>
                  <a:cubicBezTo>
                    <a:pt x="25555" y="26997"/>
                    <a:pt x="25003" y="27153"/>
                    <a:pt x="24478" y="27153"/>
                  </a:cubicBezTo>
                  <a:cubicBezTo>
                    <a:pt x="24087" y="27153"/>
                    <a:pt x="23711" y="27067"/>
                    <a:pt x="23384" y="26854"/>
                  </a:cubicBezTo>
                  <a:cubicBezTo>
                    <a:pt x="22284" y="26153"/>
                    <a:pt x="22284" y="24585"/>
                    <a:pt x="22350" y="23318"/>
                  </a:cubicBezTo>
                  <a:cubicBezTo>
                    <a:pt x="22550" y="20883"/>
                    <a:pt x="22717" y="18481"/>
                    <a:pt x="22917" y="16079"/>
                  </a:cubicBezTo>
                  <a:cubicBezTo>
                    <a:pt x="23084" y="14812"/>
                    <a:pt x="23051" y="13511"/>
                    <a:pt x="22784" y="12210"/>
                  </a:cubicBezTo>
                  <a:cubicBezTo>
                    <a:pt x="22484" y="10976"/>
                    <a:pt x="21650" y="9775"/>
                    <a:pt x="20449" y="9341"/>
                  </a:cubicBezTo>
                  <a:cubicBezTo>
                    <a:pt x="20187" y="9246"/>
                    <a:pt x="19908" y="9201"/>
                    <a:pt x="19627" y="9201"/>
                  </a:cubicBezTo>
                  <a:cubicBezTo>
                    <a:pt x="18623" y="9201"/>
                    <a:pt x="17608" y="9784"/>
                    <a:pt x="17347" y="10775"/>
                  </a:cubicBezTo>
                  <a:cubicBezTo>
                    <a:pt x="17247" y="11276"/>
                    <a:pt x="17213" y="11843"/>
                    <a:pt x="17180" y="12377"/>
                  </a:cubicBezTo>
                  <a:cubicBezTo>
                    <a:pt x="17113" y="12910"/>
                    <a:pt x="16813" y="13477"/>
                    <a:pt x="16313" y="13577"/>
                  </a:cubicBezTo>
                  <a:cubicBezTo>
                    <a:pt x="16241" y="13595"/>
                    <a:pt x="16170" y="13604"/>
                    <a:pt x="16100" y="13604"/>
                  </a:cubicBezTo>
                  <a:cubicBezTo>
                    <a:pt x="15647" y="13604"/>
                    <a:pt x="15229" y="13257"/>
                    <a:pt x="14912" y="12910"/>
                  </a:cubicBezTo>
                  <a:cubicBezTo>
                    <a:pt x="13677" y="11509"/>
                    <a:pt x="12910" y="9775"/>
                    <a:pt x="12176" y="8040"/>
                  </a:cubicBezTo>
                  <a:cubicBezTo>
                    <a:pt x="11442" y="6306"/>
                    <a:pt x="10742" y="4538"/>
                    <a:pt x="9608" y="3037"/>
                  </a:cubicBezTo>
                  <a:cubicBezTo>
                    <a:pt x="8507" y="1502"/>
                    <a:pt x="6906" y="268"/>
                    <a:pt x="5071" y="34"/>
                  </a:cubicBezTo>
                  <a:cubicBezTo>
                    <a:pt x="4895" y="12"/>
                    <a:pt x="4716" y="1"/>
                    <a:pt x="453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3493500" y="3847375"/>
              <a:ext cx="550425" cy="1178350"/>
            </a:xfrm>
            <a:custGeom>
              <a:avLst/>
              <a:gdLst/>
              <a:ahLst/>
              <a:cxnLst/>
              <a:rect l="l" t="t" r="r" b="b"/>
              <a:pathLst>
                <a:path w="22017" h="47134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134" y="133"/>
                  </a:cubicBezTo>
                  <a:cubicBezTo>
                    <a:pt x="101" y="100"/>
                    <a:pt x="67" y="33"/>
                    <a:pt x="0" y="0"/>
                  </a:cubicBezTo>
                  <a:close/>
                  <a:moveTo>
                    <a:pt x="134" y="133"/>
                  </a:moveTo>
                  <a:lnTo>
                    <a:pt x="501" y="500"/>
                  </a:lnTo>
                  <a:cubicBezTo>
                    <a:pt x="801" y="834"/>
                    <a:pt x="1268" y="1301"/>
                    <a:pt x="1868" y="1935"/>
                  </a:cubicBezTo>
                  <a:cubicBezTo>
                    <a:pt x="3503" y="3703"/>
                    <a:pt x="5037" y="5604"/>
                    <a:pt x="6405" y="7605"/>
                  </a:cubicBezTo>
                  <a:cubicBezTo>
                    <a:pt x="7306" y="8840"/>
                    <a:pt x="8206" y="10307"/>
                    <a:pt x="9140" y="11842"/>
                  </a:cubicBezTo>
                  <a:cubicBezTo>
                    <a:pt x="10074" y="13376"/>
                    <a:pt x="11075" y="15044"/>
                    <a:pt x="12076" y="16845"/>
                  </a:cubicBezTo>
                  <a:cubicBezTo>
                    <a:pt x="13110" y="18713"/>
                    <a:pt x="14044" y="20615"/>
                    <a:pt x="14878" y="22583"/>
                  </a:cubicBezTo>
                  <a:cubicBezTo>
                    <a:pt x="15278" y="23617"/>
                    <a:pt x="15678" y="24684"/>
                    <a:pt x="16045" y="25752"/>
                  </a:cubicBezTo>
                  <a:lnTo>
                    <a:pt x="17213" y="29054"/>
                  </a:lnTo>
                  <a:cubicBezTo>
                    <a:pt x="18680" y="33224"/>
                    <a:pt x="19948" y="37494"/>
                    <a:pt x="20949" y="41797"/>
                  </a:cubicBezTo>
                  <a:cubicBezTo>
                    <a:pt x="21849" y="45799"/>
                    <a:pt x="21316" y="44065"/>
                    <a:pt x="21382" y="47134"/>
                  </a:cubicBezTo>
                  <a:lnTo>
                    <a:pt x="21549" y="47134"/>
                  </a:lnTo>
                  <a:cubicBezTo>
                    <a:pt x="21482" y="44032"/>
                    <a:pt x="22016" y="45766"/>
                    <a:pt x="21116" y="41763"/>
                  </a:cubicBezTo>
                  <a:cubicBezTo>
                    <a:pt x="20148" y="37427"/>
                    <a:pt x="18881" y="33157"/>
                    <a:pt x="17413" y="28987"/>
                  </a:cubicBezTo>
                  <a:cubicBezTo>
                    <a:pt x="17013" y="27853"/>
                    <a:pt x="16612" y="26753"/>
                    <a:pt x="16245" y="25685"/>
                  </a:cubicBezTo>
                  <a:cubicBezTo>
                    <a:pt x="15878" y="24584"/>
                    <a:pt x="15478" y="23517"/>
                    <a:pt x="15078" y="22483"/>
                  </a:cubicBezTo>
                  <a:cubicBezTo>
                    <a:pt x="14211" y="20515"/>
                    <a:pt x="13277" y="18613"/>
                    <a:pt x="12243" y="16745"/>
                  </a:cubicBezTo>
                  <a:cubicBezTo>
                    <a:pt x="11242" y="14944"/>
                    <a:pt x="10241" y="13276"/>
                    <a:pt x="9307" y="11742"/>
                  </a:cubicBezTo>
                  <a:cubicBezTo>
                    <a:pt x="8373" y="10174"/>
                    <a:pt x="7439" y="8773"/>
                    <a:pt x="6538" y="7505"/>
                  </a:cubicBezTo>
                  <a:cubicBezTo>
                    <a:pt x="5171" y="5504"/>
                    <a:pt x="3603" y="3636"/>
                    <a:pt x="1935" y="1868"/>
                  </a:cubicBezTo>
                  <a:cubicBezTo>
                    <a:pt x="1335" y="1268"/>
                    <a:pt x="834" y="801"/>
                    <a:pt x="534" y="467"/>
                  </a:cubicBezTo>
                  <a:lnTo>
                    <a:pt x="134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3868775" y="4057525"/>
              <a:ext cx="71725" cy="351925"/>
            </a:xfrm>
            <a:custGeom>
              <a:avLst/>
              <a:gdLst/>
              <a:ahLst/>
              <a:cxnLst/>
              <a:rect l="l" t="t" r="r" b="b"/>
              <a:pathLst>
                <a:path w="2869" h="14077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2769" y="167"/>
                    <a:pt x="2702" y="334"/>
                    <a:pt x="2669" y="534"/>
                  </a:cubicBezTo>
                  <a:cubicBezTo>
                    <a:pt x="2535" y="867"/>
                    <a:pt x="2402" y="1368"/>
                    <a:pt x="2235" y="2001"/>
                  </a:cubicBezTo>
                  <a:cubicBezTo>
                    <a:pt x="1902" y="3269"/>
                    <a:pt x="1535" y="5037"/>
                    <a:pt x="1201" y="6972"/>
                  </a:cubicBezTo>
                  <a:cubicBezTo>
                    <a:pt x="867" y="8940"/>
                    <a:pt x="567" y="10674"/>
                    <a:pt x="334" y="11975"/>
                  </a:cubicBezTo>
                  <a:cubicBezTo>
                    <a:pt x="234" y="12576"/>
                    <a:pt x="134" y="13109"/>
                    <a:pt x="67" y="13510"/>
                  </a:cubicBezTo>
                  <a:cubicBezTo>
                    <a:pt x="34" y="13676"/>
                    <a:pt x="0" y="13877"/>
                    <a:pt x="0" y="14077"/>
                  </a:cubicBezTo>
                  <a:cubicBezTo>
                    <a:pt x="67" y="13910"/>
                    <a:pt x="134" y="13710"/>
                    <a:pt x="167" y="13543"/>
                  </a:cubicBezTo>
                  <a:cubicBezTo>
                    <a:pt x="267" y="13176"/>
                    <a:pt x="367" y="12676"/>
                    <a:pt x="501" y="12042"/>
                  </a:cubicBezTo>
                  <a:cubicBezTo>
                    <a:pt x="767" y="10741"/>
                    <a:pt x="1101" y="8973"/>
                    <a:pt x="1435" y="7038"/>
                  </a:cubicBezTo>
                  <a:cubicBezTo>
                    <a:pt x="1768" y="5070"/>
                    <a:pt x="2102" y="3302"/>
                    <a:pt x="2402" y="2035"/>
                  </a:cubicBezTo>
                  <a:cubicBezTo>
                    <a:pt x="2535" y="1401"/>
                    <a:pt x="2669" y="901"/>
                    <a:pt x="2769" y="534"/>
                  </a:cubicBezTo>
                  <a:cubicBezTo>
                    <a:pt x="2802" y="367"/>
                    <a:pt x="2836" y="167"/>
                    <a:pt x="28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3459300" y="4303525"/>
              <a:ext cx="409500" cy="106775"/>
            </a:xfrm>
            <a:custGeom>
              <a:avLst/>
              <a:gdLst/>
              <a:ahLst/>
              <a:cxnLst/>
              <a:rect l="l" t="t" r="r" b="b"/>
              <a:pathLst>
                <a:path w="16380" h="4271" extrusionOk="0">
                  <a:moveTo>
                    <a:pt x="1" y="0"/>
                  </a:moveTo>
                  <a:cubicBezTo>
                    <a:pt x="201" y="67"/>
                    <a:pt x="434" y="100"/>
                    <a:pt x="635" y="134"/>
                  </a:cubicBezTo>
                  <a:cubicBezTo>
                    <a:pt x="1068" y="201"/>
                    <a:pt x="1669" y="301"/>
                    <a:pt x="2436" y="434"/>
                  </a:cubicBezTo>
                  <a:cubicBezTo>
                    <a:pt x="3937" y="701"/>
                    <a:pt x="6005" y="1135"/>
                    <a:pt x="8273" y="1735"/>
                  </a:cubicBezTo>
                  <a:cubicBezTo>
                    <a:pt x="10542" y="2335"/>
                    <a:pt x="12576" y="2969"/>
                    <a:pt x="14011" y="3470"/>
                  </a:cubicBezTo>
                  <a:cubicBezTo>
                    <a:pt x="14745" y="3703"/>
                    <a:pt x="15312" y="3903"/>
                    <a:pt x="15745" y="4037"/>
                  </a:cubicBezTo>
                  <a:cubicBezTo>
                    <a:pt x="15946" y="4137"/>
                    <a:pt x="16146" y="4203"/>
                    <a:pt x="16379" y="4270"/>
                  </a:cubicBezTo>
                  <a:cubicBezTo>
                    <a:pt x="16179" y="4137"/>
                    <a:pt x="15979" y="4037"/>
                    <a:pt x="15779" y="3970"/>
                  </a:cubicBezTo>
                  <a:cubicBezTo>
                    <a:pt x="15378" y="3803"/>
                    <a:pt x="14778" y="3536"/>
                    <a:pt x="14078" y="3303"/>
                  </a:cubicBezTo>
                  <a:cubicBezTo>
                    <a:pt x="12610" y="2769"/>
                    <a:pt x="10608" y="2102"/>
                    <a:pt x="8340" y="1501"/>
                  </a:cubicBezTo>
                  <a:cubicBezTo>
                    <a:pt x="6405" y="1001"/>
                    <a:pt x="4437" y="567"/>
                    <a:pt x="2469" y="267"/>
                  </a:cubicBezTo>
                  <a:cubicBezTo>
                    <a:pt x="1702" y="134"/>
                    <a:pt x="1068" y="67"/>
                    <a:pt x="635" y="34"/>
                  </a:cubicBezTo>
                  <a:cubicBezTo>
                    <a:pt x="434" y="0"/>
                    <a:pt x="2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017200" y="4367725"/>
              <a:ext cx="246050" cy="515400"/>
            </a:xfrm>
            <a:custGeom>
              <a:avLst/>
              <a:gdLst/>
              <a:ahLst/>
              <a:cxnLst/>
              <a:rect l="l" t="t" r="r" b="b"/>
              <a:pathLst>
                <a:path w="9842" h="20616" extrusionOk="0">
                  <a:moveTo>
                    <a:pt x="9841" y="1"/>
                  </a:moveTo>
                  <a:lnTo>
                    <a:pt x="9841" y="1"/>
                  </a:lnTo>
                  <a:cubicBezTo>
                    <a:pt x="9774" y="34"/>
                    <a:pt x="9741" y="101"/>
                    <a:pt x="9708" y="201"/>
                  </a:cubicBezTo>
                  <a:lnTo>
                    <a:pt x="9374" y="768"/>
                  </a:lnTo>
                  <a:cubicBezTo>
                    <a:pt x="9107" y="1268"/>
                    <a:pt x="8707" y="2002"/>
                    <a:pt x="8240" y="2936"/>
                  </a:cubicBezTo>
                  <a:cubicBezTo>
                    <a:pt x="7306" y="4771"/>
                    <a:pt x="6105" y="7373"/>
                    <a:pt x="4804" y="10242"/>
                  </a:cubicBezTo>
                  <a:cubicBezTo>
                    <a:pt x="3537" y="13144"/>
                    <a:pt x="2336" y="15746"/>
                    <a:pt x="1435" y="17580"/>
                  </a:cubicBezTo>
                  <a:lnTo>
                    <a:pt x="368" y="19815"/>
                  </a:lnTo>
                  <a:lnTo>
                    <a:pt x="101" y="20416"/>
                  </a:lnTo>
                  <a:cubicBezTo>
                    <a:pt x="67" y="20482"/>
                    <a:pt x="34" y="20549"/>
                    <a:pt x="1" y="20616"/>
                  </a:cubicBezTo>
                  <a:cubicBezTo>
                    <a:pt x="67" y="20549"/>
                    <a:pt x="101" y="20482"/>
                    <a:pt x="134" y="20416"/>
                  </a:cubicBezTo>
                  <a:lnTo>
                    <a:pt x="468" y="19848"/>
                  </a:lnTo>
                  <a:cubicBezTo>
                    <a:pt x="735" y="19348"/>
                    <a:pt x="1135" y="18581"/>
                    <a:pt x="1602" y="17680"/>
                  </a:cubicBezTo>
                  <a:cubicBezTo>
                    <a:pt x="2536" y="15812"/>
                    <a:pt x="3737" y="13244"/>
                    <a:pt x="5038" y="10342"/>
                  </a:cubicBezTo>
                  <a:cubicBezTo>
                    <a:pt x="6339" y="7473"/>
                    <a:pt x="7506" y="4871"/>
                    <a:pt x="8407" y="3003"/>
                  </a:cubicBezTo>
                  <a:lnTo>
                    <a:pt x="9474" y="801"/>
                  </a:lnTo>
                  <a:lnTo>
                    <a:pt x="9741" y="201"/>
                  </a:lnTo>
                  <a:cubicBezTo>
                    <a:pt x="9808" y="134"/>
                    <a:pt x="9808" y="68"/>
                    <a:pt x="9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478500" y="4667125"/>
              <a:ext cx="538725" cy="216000"/>
            </a:xfrm>
            <a:custGeom>
              <a:avLst/>
              <a:gdLst/>
              <a:ahLst/>
              <a:cxnLst/>
              <a:rect l="l" t="t" r="r" b="b"/>
              <a:pathLst>
                <a:path w="21549" h="8640" extrusionOk="0">
                  <a:moveTo>
                    <a:pt x="0" y="0"/>
                  </a:moveTo>
                  <a:cubicBezTo>
                    <a:pt x="67" y="34"/>
                    <a:pt x="133" y="67"/>
                    <a:pt x="200" y="100"/>
                  </a:cubicBezTo>
                  <a:lnTo>
                    <a:pt x="834" y="367"/>
                  </a:lnTo>
                  <a:lnTo>
                    <a:pt x="3136" y="1301"/>
                  </a:lnTo>
                  <a:cubicBezTo>
                    <a:pt x="5070" y="2102"/>
                    <a:pt x="7739" y="3202"/>
                    <a:pt x="10708" y="4437"/>
                  </a:cubicBezTo>
                  <a:cubicBezTo>
                    <a:pt x="13676" y="5671"/>
                    <a:pt x="16378" y="6772"/>
                    <a:pt x="18346" y="7506"/>
                  </a:cubicBezTo>
                  <a:cubicBezTo>
                    <a:pt x="19314" y="7872"/>
                    <a:pt x="20114" y="8173"/>
                    <a:pt x="20681" y="8373"/>
                  </a:cubicBezTo>
                  <a:lnTo>
                    <a:pt x="21315" y="8573"/>
                  </a:lnTo>
                  <a:cubicBezTo>
                    <a:pt x="21382" y="8606"/>
                    <a:pt x="21449" y="8640"/>
                    <a:pt x="21549" y="8640"/>
                  </a:cubicBezTo>
                  <a:cubicBezTo>
                    <a:pt x="21482" y="8606"/>
                    <a:pt x="21415" y="8573"/>
                    <a:pt x="21315" y="8540"/>
                  </a:cubicBezTo>
                  <a:lnTo>
                    <a:pt x="20715" y="8273"/>
                  </a:lnTo>
                  <a:lnTo>
                    <a:pt x="18380" y="7339"/>
                  </a:lnTo>
                  <a:cubicBezTo>
                    <a:pt x="16445" y="6572"/>
                    <a:pt x="13777" y="5437"/>
                    <a:pt x="10808" y="4203"/>
                  </a:cubicBezTo>
                  <a:cubicBezTo>
                    <a:pt x="7839" y="2969"/>
                    <a:pt x="5137" y="1902"/>
                    <a:pt x="3169" y="1134"/>
                  </a:cubicBezTo>
                  <a:cubicBezTo>
                    <a:pt x="2202" y="767"/>
                    <a:pt x="1401" y="467"/>
                    <a:pt x="834" y="300"/>
                  </a:cubicBezTo>
                  <a:lnTo>
                    <a:pt x="200" y="67"/>
                  </a:lnTo>
                  <a:cubicBezTo>
                    <a:pt x="133" y="34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852200" y="980300"/>
              <a:ext cx="393650" cy="126800"/>
            </a:xfrm>
            <a:custGeom>
              <a:avLst/>
              <a:gdLst/>
              <a:ahLst/>
              <a:cxnLst/>
              <a:rect l="l" t="t" r="r" b="b"/>
              <a:pathLst>
                <a:path w="15746" h="5072" extrusionOk="0">
                  <a:moveTo>
                    <a:pt x="1" y="1"/>
                  </a:moveTo>
                  <a:lnTo>
                    <a:pt x="1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221650" y="123382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008150" y="1104500"/>
              <a:ext cx="390300" cy="131025"/>
            </a:xfrm>
            <a:custGeom>
              <a:avLst/>
              <a:gdLst/>
              <a:ahLst/>
              <a:cxnLst/>
              <a:rect l="l" t="t" r="r" b="b"/>
              <a:pathLst>
                <a:path w="15612" h="5241" extrusionOk="0">
                  <a:moveTo>
                    <a:pt x="117" y="203"/>
                  </a:move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cubicBezTo>
                    <a:pt x="117" y="203"/>
                    <a:pt x="117" y="203"/>
                    <a:pt x="117" y="203"/>
                  </a:cubicBezTo>
                  <a:lnTo>
                    <a:pt x="117" y="203"/>
                  </a:lnTo>
                  <a:lnTo>
                    <a:pt x="117" y="203"/>
                  </a:lnTo>
                  <a:close/>
                  <a:moveTo>
                    <a:pt x="15245" y="5140"/>
                  </a:moveTo>
                  <a:cubicBezTo>
                    <a:pt x="15278" y="5157"/>
                    <a:pt x="15320" y="5165"/>
                    <a:pt x="15366" y="5165"/>
                  </a:cubicBezTo>
                  <a:cubicBezTo>
                    <a:pt x="15412" y="5165"/>
                    <a:pt x="15462" y="5157"/>
                    <a:pt x="15512" y="5140"/>
                  </a:cubicBezTo>
                  <a:close/>
                  <a:moveTo>
                    <a:pt x="113" y="1"/>
                  </a:moveTo>
                  <a:cubicBezTo>
                    <a:pt x="112" y="1"/>
                    <a:pt x="111" y="1"/>
                    <a:pt x="108" y="3"/>
                  </a:cubicBezTo>
                  <a:lnTo>
                    <a:pt x="108" y="3"/>
                  </a:lnTo>
                  <a:lnTo>
                    <a:pt x="101" y="3"/>
                  </a:lnTo>
                  <a:cubicBezTo>
                    <a:pt x="99" y="7"/>
                    <a:pt x="98" y="10"/>
                    <a:pt x="97" y="12"/>
                  </a:cubicBezTo>
                  <a:lnTo>
                    <a:pt x="97" y="12"/>
                  </a:lnTo>
                  <a:cubicBezTo>
                    <a:pt x="81" y="25"/>
                    <a:pt x="51" y="52"/>
                    <a:pt x="1" y="103"/>
                  </a:cubicBezTo>
                  <a:lnTo>
                    <a:pt x="1" y="1371"/>
                  </a:lnTo>
                  <a:lnTo>
                    <a:pt x="1" y="2638"/>
                  </a:lnTo>
                  <a:lnTo>
                    <a:pt x="1" y="5240"/>
                  </a:lnTo>
                  <a:lnTo>
                    <a:pt x="101" y="5240"/>
                  </a:lnTo>
                  <a:lnTo>
                    <a:pt x="11175" y="5174"/>
                  </a:lnTo>
                  <a:lnTo>
                    <a:pt x="14411" y="5140"/>
                  </a:lnTo>
                  <a:lnTo>
                    <a:pt x="11109" y="5140"/>
                  </a:lnTo>
                  <a:lnTo>
                    <a:pt x="201" y="5074"/>
                  </a:lnTo>
                  <a:lnTo>
                    <a:pt x="201" y="5074"/>
                  </a:lnTo>
                  <a:lnTo>
                    <a:pt x="201" y="203"/>
                  </a:lnTo>
                  <a:lnTo>
                    <a:pt x="201" y="203"/>
                  </a:lnTo>
                  <a:lnTo>
                    <a:pt x="15478" y="170"/>
                  </a:lnTo>
                  <a:lnTo>
                    <a:pt x="15478" y="170"/>
                  </a:lnTo>
                  <a:cubicBezTo>
                    <a:pt x="15479" y="1707"/>
                    <a:pt x="15512" y="2951"/>
                    <a:pt x="15512" y="3806"/>
                  </a:cubicBezTo>
                  <a:lnTo>
                    <a:pt x="15512" y="4840"/>
                  </a:lnTo>
                  <a:lnTo>
                    <a:pt x="15512" y="5073"/>
                  </a:lnTo>
                  <a:cubicBezTo>
                    <a:pt x="15512" y="5107"/>
                    <a:pt x="15512" y="5140"/>
                    <a:pt x="15512" y="5174"/>
                  </a:cubicBezTo>
                  <a:cubicBezTo>
                    <a:pt x="15512" y="5174"/>
                    <a:pt x="15578" y="5107"/>
                    <a:pt x="15578" y="4873"/>
                  </a:cubicBezTo>
                  <a:lnTo>
                    <a:pt x="15578" y="3873"/>
                  </a:lnTo>
                  <a:cubicBezTo>
                    <a:pt x="15578" y="2972"/>
                    <a:pt x="15612" y="1704"/>
                    <a:pt x="15612" y="103"/>
                  </a:cubicBezTo>
                  <a:lnTo>
                    <a:pt x="15612" y="37"/>
                  </a:lnTo>
                  <a:lnTo>
                    <a:pt x="15545" y="37"/>
                  </a:lnTo>
                  <a:lnTo>
                    <a:pt x="113" y="3"/>
                  </a:lnTo>
                  <a:lnTo>
                    <a:pt x="113" y="3"/>
                  </a:lnTo>
                  <a:cubicBezTo>
                    <a:pt x="114" y="2"/>
                    <a:pt x="114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5687575" y="2063575"/>
              <a:ext cx="394475" cy="126800"/>
            </a:xfrm>
            <a:custGeom>
              <a:avLst/>
              <a:gdLst/>
              <a:ahLst/>
              <a:cxnLst/>
              <a:rect l="l" t="t" r="r" b="b"/>
              <a:pathLst>
                <a:path w="15779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826000" y="1930150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67" y="218"/>
                  </a:moveTo>
                  <a:cubicBezTo>
                    <a:pt x="149" y="232"/>
                    <a:pt x="142" y="237"/>
                    <a:pt x="141" y="237"/>
                  </a:cubicBezTo>
                  <a:cubicBezTo>
                    <a:pt x="138" y="237"/>
                    <a:pt x="158" y="220"/>
                    <a:pt x="167" y="218"/>
                  </a:cubicBezTo>
                  <a:close/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0" y="34"/>
                    <a:pt x="66" y="68"/>
                    <a:pt x="0" y="134"/>
                  </a:cubicBezTo>
                  <a:lnTo>
                    <a:pt x="0" y="1435"/>
                  </a:lnTo>
                  <a:lnTo>
                    <a:pt x="0" y="2703"/>
                  </a:lnTo>
                  <a:lnTo>
                    <a:pt x="0" y="5305"/>
                  </a:lnTo>
                  <a:lnTo>
                    <a:pt x="134" y="5305"/>
                  </a:lnTo>
                  <a:lnTo>
                    <a:pt x="11275" y="5205"/>
                  </a:lnTo>
                  <a:lnTo>
                    <a:pt x="14477" y="5171"/>
                  </a:lnTo>
                  <a:lnTo>
                    <a:pt x="14411" y="5171"/>
                  </a:lnTo>
                  <a:lnTo>
                    <a:pt x="11175" y="5138"/>
                  </a:lnTo>
                  <a:lnTo>
                    <a:pt x="267" y="5072"/>
                  </a:lnTo>
                  <a:lnTo>
                    <a:pt x="267" y="5072"/>
                  </a:lnTo>
                  <a:lnTo>
                    <a:pt x="267" y="234"/>
                  </a:lnTo>
                  <a:lnTo>
                    <a:pt x="267" y="234"/>
                  </a:lnTo>
                  <a:lnTo>
                    <a:pt x="15512" y="201"/>
                  </a:lnTo>
                  <a:lnTo>
                    <a:pt x="15512" y="201"/>
                  </a:lnTo>
                  <a:cubicBezTo>
                    <a:pt x="15512" y="1737"/>
                    <a:pt x="15545" y="2949"/>
                    <a:pt x="15545" y="3837"/>
                  </a:cubicBezTo>
                  <a:lnTo>
                    <a:pt x="15545" y="4838"/>
                  </a:lnTo>
                  <a:lnTo>
                    <a:pt x="15545" y="5104"/>
                  </a:lnTo>
                  <a:cubicBezTo>
                    <a:pt x="15545" y="5138"/>
                    <a:pt x="15545" y="5171"/>
                    <a:pt x="15545" y="5205"/>
                  </a:cubicBezTo>
                  <a:cubicBezTo>
                    <a:pt x="15545" y="5205"/>
                    <a:pt x="15578" y="5104"/>
                    <a:pt x="15578" y="4871"/>
                  </a:cubicBezTo>
                  <a:lnTo>
                    <a:pt x="15578" y="3870"/>
                  </a:lnTo>
                  <a:cubicBezTo>
                    <a:pt x="15612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521625" y="3492100"/>
              <a:ext cx="394450" cy="126800"/>
            </a:xfrm>
            <a:custGeom>
              <a:avLst/>
              <a:gdLst/>
              <a:ahLst/>
              <a:cxnLst/>
              <a:rect l="l" t="t" r="r" b="b"/>
              <a:pathLst>
                <a:path w="15778" h="5072" extrusionOk="0">
                  <a:moveTo>
                    <a:pt x="0" y="1"/>
                  </a:moveTo>
                  <a:lnTo>
                    <a:pt x="0" y="5071"/>
                  </a:lnTo>
                  <a:lnTo>
                    <a:pt x="15778" y="5071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5659200" y="3614700"/>
              <a:ext cx="394475" cy="126775"/>
            </a:xfrm>
            <a:custGeom>
              <a:avLst/>
              <a:gdLst/>
              <a:ahLst/>
              <a:cxnLst/>
              <a:rect l="l" t="t" r="r" b="b"/>
              <a:pathLst>
                <a:path w="15779" h="5071" extrusionOk="0">
                  <a:moveTo>
                    <a:pt x="1" y="0"/>
                  </a:moveTo>
                  <a:lnTo>
                    <a:pt x="1" y="5071"/>
                  </a:lnTo>
                  <a:lnTo>
                    <a:pt x="15779" y="5071"/>
                  </a:lnTo>
                  <a:lnTo>
                    <a:pt x="157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415700" y="3734775"/>
              <a:ext cx="390300" cy="132625"/>
            </a:xfrm>
            <a:custGeom>
              <a:avLst/>
              <a:gdLst/>
              <a:ahLst/>
              <a:cxnLst/>
              <a:rect l="l" t="t" r="r" b="b"/>
              <a:pathLst>
                <a:path w="15612" h="5305" extrusionOk="0">
                  <a:moveTo>
                    <a:pt x="134" y="1"/>
                  </a:moveTo>
                  <a:cubicBezTo>
                    <a:pt x="121" y="14"/>
                    <a:pt x="117" y="18"/>
                    <a:pt x="117" y="18"/>
                  </a:cubicBezTo>
                  <a:lnTo>
                    <a:pt x="117" y="18"/>
                  </a:lnTo>
                  <a:cubicBezTo>
                    <a:pt x="101" y="34"/>
                    <a:pt x="67" y="68"/>
                    <a:pt x="1" y="134"/>
                  </a:cubicBezTo>
                  <a:lnTo>
                    <a:pt x="1" y="1435"/>
                  </a:lnTo>
                  <a:lnTo>
                    <a:pt x="1" y="2703"/>
                  </a:lnTo>
                  <a:lnTo>
                    <a:pt x="1" y="5305"/>
                  </a:lnTo>
                  <a:lnTo>
                    <a:pt x="101" y="5305"/>
                  </a:lnTo>
                  <a:lnTo>
                    <a:pt x="11209" y="5238"/>
                  </a:lnTo>
                  <a:lnTo>
                    <a:pt x="14411" y="5205"/>
                  </a:lnTo>
                  <a:lnTo>
                    <a:pt x="14344" y="5205"/>
                  </a:lnTo>
                  <a:lnTo>
                    <a:pt x="11109" y="5171"/>
                  </a:lnTo>
                  <a:lnTo>
                    <a:pt x="201" y="5138"/>
                  </a:lnTo>
                  <a:lnTo>
                    <a:pt x="201" y="5138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6" y="235"/>
                  </a:lnTo>
                  <a:lnTo>
                    <a:pt x="15446" y="235"/>
                  </a:lnTo>
                  <a:cubicBezTo>
                    <a:pt x="15479" y="1771"/>
                    <a:pt x="15512" y="3015"/>
                    <a:pt x="15512" y="3870"/>
                  </a:cubicBezTo>
                  <a:lnTo>
                    <a:pt x="15512" y="4871"/>
                  </a:lnTo>
                  <a:lnTo>
                    <a:pt x="15512" y="5138"/>
                  </a:lnTo>
                  <a:cubicBezTo>
                    <a:pt x="15478" y="5171"/>
                    <a:pt x="15478" y="5205"/>
                    <a:pt x="15512" y="5238"/>
                  </a:cubicBezTo>
                  <a:cubicBezTo>
                    <a:pt x="15512" y="5241"/>
                    <a:pt x="15512" y="5242"/>
                    <a:pt x="15513" y="5242"/>
                  </a:cubicBezTo>
                  <a:cubicBezTo>
                    <a:pt x="15523" y="5242"/>
                    <a:pt x="15578" y="5084"/>
                    <a:pt x="15578" y="4871"/>
                  </a:cubicBezTo>
                  <a:lnTo>
                    <a:pt x="15578" y="3870"/>
                  </a:lnTo>
                  <a:cubicBezTo>
                    <a:pt x="15578" y="2970"/>
                    <a:pt x="15612" y="1702"/>
                    <a:pt x="15612" y="134"/>
                  </a:cubicBezTo>
                  <a:lnTo>
                    <a:pt x="15612" y="34"/>
                  </a:lnTo>
                  <a:lnTo>
                    <a:pt x="15545" y="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547950" y="1773375"/>
              <a:ext cx="393625" cy="126775"/>
            </a:xfrm>
            <a:custGeom>
              <a:avLst/>
              <a:gdLst/>
              <a:ahLst/>
              <a:cxnLst/>
              <a:rect l="l" t="t" r="r" b="b"/>
              <a:pathLst>
                <a:path w="15745" h="5071" extrusionOk="0">
                  <a:moveTo>
                    <a:pt x="0" y="1"/>
                  </a:moveTo>
                  <a:lnTo>
                    <a:pt x="0" y="5071"/>
                  </a:lnTo>
                  <a:lnTo>
                    <a:pt x="15745" y="5071"/>
                  </a:lnTo>
                  <a:lnTo>
                    <a:pt x="157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28900" y="1642450"/>
              <a:ext cx="389475" cy="131775"/>
            </a:xfrm>
            <a:custGeom>
              <a:avLst/>
              <a:gdLst/>
              <a:ahLst/>
              <a:cxnLst/>
              <a:rect l="l" t="t" r="r" b="b"/>
              <a:pathLst>
                <a:path w="15579" h="5271" extrusionOk="0">
                  <a:moveTo>
                    <a:pt x="101" y="1"/>
                  </a:moveTo>
                  <a:cubicBezTo>
                    <a:pt x="82" y="20"/>
                    <a:pt x="50" y="51"/>
                    <a:pt x="1" y="101"/>
                  </a:cubicBezTo>
                  <a:lnTo>
                    <a:pt x="1" y="2702"/>
                  </a:lnTo>
                  <a:lnTo>
                    <a:pt x="1" y="5171"/>
                  </a:lnTo>
                  <a:lnTo>
                    <a:pt x="1" y="5271"/>
                  </a:lnTo>
                  <a:lnTo>
                    <a:pt x="101" y="5271"/>
                  </a:lnTo>
                  <a:lnTo>
                    <a:pt x="11209" y="5238"/>
                  </a:lnTo>
                  <a:lnTo>
                    <a:pt x="14411" y="5204"/>
                  </a:lnTo>
                  <a:lnTo>
                    <a:pt x="14344" y="5204"/>
                  </a:lnTo>
                  <a:lnTo>
                    <a:pt x="11109" y="5171"/>
                  </a:lnTo>
                  <a:lnTo>
                    <a:pt x="201" y="5105"/>
                  </a:lnTo>
                  <a:lnTo>
                    <a:pt x="201" y="5105"/>
                  </a:lnTo>
                  <a:lnTo>
                    <a:pt x="201" y="2736"/>
                  </a:lnTo>
                  <a:lnTo>
                    <a:pt x="201" y="267"/>
                  </a:lnTo>
                  <a:lnTo>
                    <a:pt x="201" y="267"/>
                  </a:lnTo>
                  <a:lnTo>
                    <a:pt x="15447" y="234"/>
                  </a:lnTo>
                  <a:lnTo>
                    <a:pt x="15447" y="234"/>
                  </a:lnTo>
                  <a:cubicBezTo>
                    <a:pt x="15478" y="1787"/>
                    <a:pt x="15478" y="2988"/>
                    <a:pt x="15478" y="3870"/>
                  </a:cubicBezTo>
                  <a:lnTo>
                    <a:pt x="15478" y="4871"/>
                  </a:lnTo>
                  <a:lnTo>
                    <a:pt x="15478" y="5138"/>
                  </a:lnTo>
                  <a:lnTo>
                    <a:pt x="15478" y="5188"/>
                  </a:lnTo>
                  <a:lnTo>
                    <a:pt x="15478" y="5188"/>
                  </a:lnTo>
                  <a:cubicBezTo>
                    <a:pt x="15446" y="5182"/>
                    <a:pt x="15412" y="5179"/>
                    <a:pt x="15378" y="5179"/>
                  </a:cubicBezTo>
                  <a:cubicBezTo>
                    <a:pt x="15320" y="5179"/>
                    <a:pt x="15262" y="5188"/>
                    <a:pt x="15212" y="5204"/>
                  </a:cubicBezTo>
                  <a:lnTo>
                    <a:pt x="15478" y="5204"/>
                  </a:lnTo>
                  <a:lnTo>
                    <a:pt x="15478" y="5238"/>
                  </a:lnTo>
                  <a:cubicBezTo>
                    <a:pt x="15481" y="5227"/>
                    <a:pt x="15484" y="5215"/>
                    <a:pt x="15486" y="5204"/>
                  </a:cubicBezTo>
                  <a:lnTo>
                    <a:pt x="15545" y="5204"/>
                  </a:lnTo>
                  <a:cubicBezTo>
                    <a:pt x="15527" y="5198"/>
                    <a:pt x="15509" y="5193"/>
                    <a:pt x="15489" y="5190"/>
                  </a:cubicBezTo>
                  <a:lnTo>
                    <a:pt x="15489" y="5190"/>
                  </a:lnTo>
                  <a:cubicBezTo>
                    <a:pt x="15512" y="5072"/>
                    <a:pt x="15512" y="4955"/>
                    <a:pt x="15512" y="4837"/>
                  </a:cubicBezTo>
                  <a:lnTo>
                    <a:pt x="15512" y="3837"/>
                  </a:lnTo>
                  <a:cubicBezTo>
                    <a:pt x="15545" y="2969"/>
                    <a:pt x="15579" y="1668"/>
                    <a:pt x="15579" y="101"/>
                  </a:cubicBezTo>
                  <a:lnTo>
                    <a:pt x="15579" y="34"/>
                  </a:lnTo>
                  <a:lnTo>
                    <a:pt x="1554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405350" y="5033200"/>
              <a:ext cx="4760925" cy="5875"/>
            </a:xfrm>
            <a:custGeom>
              <a:avLst/>
              <a:gdLst/>
              <a:ahLst/>
              <a:cxnLst/>
              <a:rect l="l" t="t" r="r" b="b"/>
              <a:pathLst>
                <a:path w="190437" h="235" extrusionOk="0">
                  <a:moveTo>
                    <a:pt x="95235" y="1"/>
                  </a:moveTo>
                  <a:cubicBezTo>
                    <a:pt x="42631" y="1"/>
                    <a:pt x="0" y="68"/>
                    <a:pt x="0" y="134"/>
                  </a:cubicBezTo>
                  <a:cubicBezTo>
                    <a:pt x="0" y="201"/>
                    <a:pt x="42631" y="234"/>
                    <a:pt x="95235" y="234"/>
                  </a:cubicBezTo>
                  <a:cubicBezTo>
                    <a:pt x="147806" y="234"/>
                    <a:pt x="190436" y="201"/>
                    <a:pt x="190436" y="134"/>
                  </a:cubicBezTo>
                  <a:cubicBezTo>
                    <a:pt x="190436" y="68"/>
                    <a:pt x="147806" y="1"/>
                    <a:pt x="95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267275" y="4491925"/>
              <a:ext cx="515375" cy="296125"/>
            </a:xfrm>
            <a:custGeom>
              <a:avLst/>
              <a:gdLst/>
              <a:ahLst/>
              <a:cxnLst/>
              <a:rect l="l" t="t" r="r" b="b"/>
              <a:pathLst>
                <a:path w="20615" h="11845" extrusionOk="0">
                  <a:moveTo>
                    <a:pt x="19965" y="1"/>
                  </a:moveTo>
                  <a:cubicBezTo>
                    <a:pt x="19948" y="1"/>
                    <a:pt x="19931" y="2"/>
                    <a:pt x="19914" y="3"/>
                  </a:cubicBezTo>
                  <a:lnTo>
                    <a:pt x="15078" y="36"/>
                  </a:lnTo>
                  <a:cubicBezTo>
                    <a:pt x="14911" y="36"/>
                    <a:pt x="14711" y="103"/>
                    <a:pt x="14611" y="237"/>
                  </a:cubicBezTo>
                  <a:lnTo>
                    <a:pt x="12609" y="2205"/>
                  </a:lnTo>
                  <a:cubicBezTo>
                    <a:pt x="12476" y="2338"/>
                    <a:pt x="12309" y="2405"/>
                    <a:pt x="12142" y="2405"/>
                  </a:cubicBezTo>
                  <a:lnTo>
                    <a:pt x="701" y="2405"/>
                  </a:lnTo>
                  <a:cubicBezTo>
                    <a:pt x="334" y="2405"/>
                    <a:pt x="0" y="2705"/>
                    <a:pt x="0" y="3105"/>
                  </a:cubicBezTo>
                  <a:lnTo>
                    <a:pt x="67" y="11144"/>
                  </a:lnTo>
                  <a:cubicBezTo>
                    <a:pt x="67" y="11545"/>
                    <a:pt x="400" y="11845"/>
                    <a:pt x="767" y="11845"/>
                  </a:cubicBezTo>
                  <a:lnTo>
                    <a:pt x="19347" y="11712"/>
                  </a:lnTo>
                  <a:cubicBezTo>
                    <a:pt x="19714" y="11712"/>
                    <a:pt x="20014" y="11411"/>
                    <a:pt x="20048" y="11044"/>
                  </a:cubicBezTo>
                  <a:lnTo>
                    <a:pt x="20615" y="704"/>
                  </a:lnTo>
                  <a:cubicBezTo>
                    <a:pt x="20615" y="322"/>
                    <a:pt x="20311" y="1"/>
                    <a:pt x="19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267275" y="4517850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1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1" y="12142"/>
                  </a:lnTo>
                  <a:lnTo>
                    <a:pt x="202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233900" y="4532025"/>
              <a:ext cx="582125" cy="343600"/>
            </a:xfrm>
            <a:custGeom>
              <a:avLst/>
              <a:gdLst/>
              <a:ahLst/>
              <a:cxnLst/>
              <a:rect l="l" t="t" r="r" b="b"/>
              <a:pathLst>
                <a:path w="23285" h="13744" extrusionOk="0">
                  <a:moveTo>
                    <a:pt x="22817" y="0"/>
                  </a:moveTo>
                  <a:lnTo>
                    <a:pt x="468" y="167"/>
                  </a:lnTo>
                  <a:cubicBezTo>
                    <a:pt x="201" y="167"/>
                    <a:pt x="1" y="401"/>
                    <a:pt x="34" y="667"/>
                  </a:cubicBezTo>
                  <a:lnTo>
                    <a:pt x="1135" y="13310"/>
                  </a:lnTo>
                  <a:cubicBezTo>
                    <a:pt x="1135" y="13543"/>
                    <a:pt x="1335" y="13743"/>
                    <a:pt x="1569" y="13743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6"/>
                  </a:cubicBezTo>
                  <a:lnTo>
                    <a:pt x="23251" y="501"/>
                  </a:lnTo>
                  <a:cubicBezTo>
                    <a:pt x="23284" y="234"/>
                    <a:pt x="23084" y="0"/>
                    <a:pt x="228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5404025" y="4442800"/>
              <a:ext cx="515400" cy="296050"/>
            </a:xfrm>
            <a:custGeom>
              <a:avLst/>
              <a:gdLst/>
              <a:ahLst/>
              <a:cxnLst/>
              <a:rect l="l" t="t" r="r" b="b"/>
              <a:pathLst>
                <a:path w="20616" h="11842" extrusionOk="0">
                  <a:moveTo>
                    <a:pt x="19882" y="0"/>
                  </a:moveTo>
                  <a:lnTo>
                    <a:pt x="15078" y="33"/>
                  </a:lnTo>
                  <a:cubicBezTo>
                    <a:pt x="14911" y="33"/>
                    <a:pt x="14711" y="133"/>
                    <a:pt x="14578" y="267"/>
                  </a:cubicBezTo>
                  <a:lnTo>
                    <a:pt x="12610" y="2235"/>
                  </a:lnTo>
                  <a:cubicBezTo>
                    <a:pt x="12476" y="2335"/>
                    <a:pt x="12309" y="2435"/>
                    <a:pt x="12143" y="2435"/>
                  </a:cubicBezTo>
                  <a:lnTo>
                    <a:pt x="701" y="2435"/>
                  </a:lnTo>
                  <a:cubicBezTo>
                    <a:pt x="301" y="2435"/>
                    <a:pt x="1" y="2735"/>
                    <a:pt x="1" y="3136"/>
                  </a:cubicBezTo>
                  <a:lnTo>
                    <a:pt x="67" y="11175"/>
                  </a:lnTo>
                  <a:cubicBezTo>
                    <a:pt x="67" y="11542"/>
                    <a:pt x="368" y="11842"/>
                    <a:pt x="768" y="11842"/>
                  </a:cubicBezTo>
                  <a:lnTo>
                    <a:pt x="19348" y="11708"/>
                  </a:lnTo>
                  <a:cubicBezTo>
                    <a:pt x="19715" y="11708"/>
                    <a:pt x="20015" y="11442"/>
                    <a:pt x="20048" y="11075"/>
                  </a:cubicBezTo>
                  <a:lnTo>
                    <a:pt x="20582" y="734"/>
                  </a:lnTo>
                  <a:cubicBezTo>
                    <a:pt x="20615" y="334"/>
                    <a:pt x="20282" y="0"/>
                    <a:pt x="19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5404025" y="446947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282" y="0"/>
                  </a:moveTo>
                  <a:lnTo>
                    <a:pt x="1" y="134"/>
                  </a:lnTo>
                  <a:lnTo>
                    <a:pt x="67" y="12276"/>
                  </a:lnTo>
                  <a:lnTo>
                    <a:pt x="20382" y="12109"/>
                  </a:lnTo>
                  <a:lnTo>
                    <a:pt x="202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370675" y="448365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1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8"/>
                  </a:cubicBezTo>
                  <a:lnTo>
                    <a:pt x="1101" y="13310"/>
                  </a:lnTo>
                  <a:cubicBezTo>
                    <a:pt x="1135" y="13544"/>
                    <a:pt x="1335" y="13710"/>
                    <a:pt x="1568" y="13710"/>
                  </a:cubicBezTo>
                  <a:lnTo>
                    <a:pt x="21349" y="13577"/>
                  </a:lnTo>
                  <a:cubicBezTo>
                    <a:pt x="21583" y="13577"/>
                    <a:pt x="21783" y="13410"/>
                    <a:pt x="21783" y="13177"/>
                  </a:cubicBezTo>
                  <a:lnTo>
                    <a:pt x="23250" y="501"/>
                  </a:lnTo>
                  <a:cubicBezTo>
                    <a:pt x="23284" y="234"/>
                    <a:pt x="23050" y="1"/>
                    <a:pt x="227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557475" y="4503675"/>
              <a:ext cx="516225" cy="296050"/>
            </a:xfrm>
            <a:custGeom>
              <a:avLst/>
              <a:gdLst/>
              <a:ahLst/>
              <a:cxnLst/>
              <a:rect l="l" t="t" r="r" b="b"/>
              <a:pathLst>
                <a:path w="20649" h="11842" extrusionOk="0">
                  <a:moveTo>
                    <a:pt x="19915" y="0"/>
                  </a:moveTo>
                  <a:lnTo>
                    <a:pt x="15078" y="33"/>
                  </a:lnTo>
                  <a:cubicBezTo>
                    <a:pt x="14911" y="33"/>
                    <a:pt x="14744" y="100"/>
                    <a:pt x="14611" y="234"/>
                  </a:cubicBezTo>
                  <a:lnTo>
                    <a:pt x="12643" y="2202"/>
                  </a:lnTo>
                  <a:cubicBezTo>
                    <a:pt x="12509" y="2335"/>
                    <a:pt x="12309" y="2402"/>
                    <a:pt x="12142" y="2402"/>
                  </a:cubicBezTo>
                  <a:lnTo>
                    <a:pt x="701" y="2402"/>
                  </a:lnTo>
                  <a:cubicBezTo>
                    <a:pt x="334" y="2402"/>
                    <a:pt x="0" y="2735"/>
                    <a:pt x="34" y="3102"/>
                  </a:cubicBezTo>
                  <a:lnTo>
                    <a:pt x="100" y="11141"/>
                  </a:lnTo>
                  <a:cubicBezTo>
                    <a:pt x="100" y="11542"/>
                    <a:pt x="401" y="11842"/>
                    <a:pt x="801" y="11842"/>
                  </a:cubicBezTo>
                  <a:lnTo>
                    <a:pt x="19381" y="11709"/>
                  </a:lnTo>
                  <a:cubicBezTo>
                    <a:pt x="19748" y="11709"/>
                    <a:pt x="20048" y="11408"/>
                    <a:pt x="20048" y="11041"/>
                  </a:cubicBezTo>
                  <a:lnTo>
                    <a:pt x="20615" y="734"/>
                  </a:lnTo>
                  <a:cubicBezTo>
                    <a:pt x="20649" y="300"/>
                    <a:pt x="20315" y="0"/>
                    <a:pt x="1991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557475" y="4529525"/>
              <a:ext cx="509550" cy="306900"/>
            </a:xfrm>
            <a:custGeom>
              <a:avLst/>
              <a:gdLst/>
              <a:ahLst/>
              <a:cxnLst/>
              <a:rect l="l" t="t" r="r" b="b"/>
              <a:pathLst>
                <a:path w="20382" h="12276" extrusionOk="0">
                  <a:moveTo>
                    <a:pt x="20315" y="0"/>
                  </a:moveTo>
                  <a:lnTo>
                    <a:pt x="0" y="167"/>
                  </a:lnTo>
                  <a:lnTo>
                    <a:pt x="100" y="12276"/>
                  </a:lnTo>
                  <a:lnTo>
                    <a:pt x="20382" y="12142"/>
                  </a:lnTo>
                  <a:lnTo>
                    <a:pt x="2031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524950" y="4543700"/>
              <a:ext cx="582100" cy="342775"/>
            </a:xfrm>
            <a:custGeom>
              <a:avLst/>
              <a:gdLst/>
              <a:ahLst/>
              <a:cxnLst/>
              <a:rect l="l" t="t" r="r" b="b"/>
              <a:pathLst>
                <a:path w="23284" h="13711" extrusionOk="0">
                  <a:moveTo>
                    <a:pt x="22783" y="0"/>
                  </a:moveTo>
                  <a:lnTo>
                    <a:pt x="467" y="167"/>
                  </a:lnTo>
                  <a:cubicBezTo>
                    <a:pt x="201" y="167"/>
                    <a:pt x="0" y="401"/>
                    <a:pt x="34" y="667"/>
                  </a:cubicBezTo>
                  <a:lnTo>
                    <a:pt x="1101" y="13310"/>
                  </a:lnTo>
                  <a:cubicBezTo>
                    <a:pt x="1135" y="13543"/>
                    <a:pt x="1301" y="13710"/>
                    <a:pt x="1568" y="13710"/>
                  </a:cubicBezTo>
                  <a:lnTo>
                    <a:pt x="21349" y="13577"/>
                  </a:lnTo>
                  <a:cubicBezTo>
                    <a:pt x="21549" y="13577"/>
                    <a:pt x="21749" y="13410"/>
                    <a:pt x="21783" y="13176"/>
                  </a:cubicBezTo>
                  <a:lnTo>
                    <a:pt x="23250" y="534"/>
                  </a:lnTo>
                  <a:cubicBezTo>
                    <a:pt x="23284" y="234"/>
                    <a:pt x="23050" y="0"/>
                    <a:pt x="227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5524950" y="4599575"/>
              <a:ext cx="633800" cy="439500"/>
            </a:xfrm>
            <a:custGeom>
              <a:avLst/>
              <a:gdLst/>
              <a:ahLst/>
              <a:cxnLst/>
              <a:rect l="l" t="t" r="r" b="b"/>
              <a:pathLst>
                <a:path w="25352" h="17580" extrusionOk="0">
                  <a:moveTo>
                    <a:pt x="15873" y="1866"/>
                  </a:moveTo>
                  <a:cubicBezTo>
                    <a:pt x="17581" y="1866"/>
                    <a:pt x="17581" y="4473"/>
                    <a:pt x="15873" y="4473"/>
                  </a:cubicBezTo>
                  <a:cubicBezTo>
                    <a:pt x="15842" y="4473"/>
                    <a:pt x="15811" y="4472"/>
                    <a:pt x="15778" y="4470"/>
                  </a:cubicBezTo>
                  <a:lnTo>
                    <a:pt x="9574" y="4470"/>
                  </a:lnTo>
                  <a:cubicBezTo>
                    <a:pt x="8873" y="4470"/>
                    <a:pt x="8273" y="3870"/>
                    <a:pt x="8273" y="3169"/>
                  </a:cubicBezTo>
                  <a:cubicBezTo>
                    <a:pt x="8273" y="2469"/>
                    <a:pt x="8873" y="1868"/>
                    <a:pt x="9574" y="1868"/>
                  </a:cubicBezTo>
                  <a:lnTo>
                    <a:pt x="15778" y="1868"/>
                  </a:lnTo>
                  <a:cubicBezTo>
                    <a:pt x="15811" y="1866"/>
                    <a:pt x="15842" y="1866"/>
                    <a:pt x="15873" y="1866"/>
                  </a:cubicBezTo>
                  <a:close/>
                  <a:moveTo>
                    <a:pt x="0" y="0"/>
                  </a:moveTo>
                  <a:lnTo>
                    <a:pt x="0" y="17579"/>
                  </a:lnTo>
                  <a:lnTo>
                    <a:pt x="25352" y="17579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183875" y="4599575"/>
              <a:ext cx="341100" cy="439500"/>
            </a:xfrm>
            <a:custGeom>
              <a:avLst/>
              <a:gdLst/>
              <a:ahLst/>
              <a:cxnLst/>
              <a:rect l="l" t="t" r="r" b="b"/>
              <a:pathLst>
                <a:path w="13644" h="17580" extrusionOk="0">
                  <a:moveTo>
                    <a:pt x="0" y="0"/>
                  </a:moveTo>
                  <a:lnTo>
                    <a:pt x="0" y="17579"/>
                  </a:lnTo>
                  <a:lnTo>
                    <a:pt x="13643" y="17579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742850" y="4707150"/>
              <a:ext cx="430325" cy="332750"/>
            </a:xfrm>
            <a:custGeom>
              <a:avLst/>
              <a:gdLst/>
              <a:ahLst/>
              <a:cxnLst/>
              <a:rect l="l" t="t" r="r" b="b"/>
              <a:pathLst>
                <a:path w="17213" h="13310" extrusionOk="0">
                  <a:moveTo>
                    <a:pt x="9874" y="0"/>
                  </a:moveTo>
                  <a:lnTo>
                    <a:pt x="8573" y="7639"/>
                  </a:lnTo>
                  <a:cubicBezTo>
                    <a:pt x="8573" y="7639"/>
                    <a:pt x="367" y="8840"/>
                    <a:pt x="0" y="10241"/>
                  </a:cubicBezTo>
                  <a:lnTo>
                    <a:pt x="14677" y="13310"/>
                  </a:lnTo>
                  <a:lnTo>
                    <a:pt x="17213" y="1535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050575" y="4903825"/>
              <a:ext cx="33375" cy="29125"/>
            </a:xfrm>
            <a:custGeom>
              <a:avLst/>
              <a:gdLst/>
              <a:ahLst/>
              <a:cxnLst/>
              <a:rect l="l" t="t" r="r" b="b"/>
              <a:pathLst>
                <a:path w="1335" h="1165" extrusionOk="0">
                  <a:moveTo>
                    <a:pt x="661" y="0"/>
                  </a:moveTo>
                  <a:cubicBezTo>
                    <a:pt x="461" y="0"/>
                    <a:pt x="273" y="102"/>
                    <a:pt x="167" y="272"/>
                  </a:cubicBezTo>
                  <a:cubicBezTo>
                    <a:pt x="0" y="606"/>
                    <a:pt x="133" y="973"/>
                    <a:pt x="434" y="1106"/>
                  </a:cubicBezTo>
                  <a:cubicBezTo>
                    <a:pt x="521" y="1145"/>
                    <a:pt x="612" y="1164"/>
                    <a:pt x="699" y="1164"/>
                  </a:cubicBezTo>
                  <a:cubicBezTo>
                    <a:pt x="912" y="1164"/>
                    <a:pt x="1106" y="1052"/>
                    <a:pt x="1201" y="840"/>
                  </a:cubicBezTo>
                  <a:cubicBezTo>
                    <a:pt x="1334" y="539"/>
                    <a:pt x="1201" y="239"/>
                    <a:pt x="934" y="72"/>
                  </a:cubicBezTo>
                  <a:lnTo>
                    <a:pt x="934" y="72"/>
                  </a:lnTo>
                  <a:lnTo>
                    <a:pt x="1001" y="106"/>
                  </a:lnTo>
                  <a:cubicBezTo>
                    <a:pt x="892" y="33"/>
                    <a:pt x="774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742000" y="4947325"/>
              <a:ext cx="372800" cy="92575"/>
            </a:xfrm>
            <a:custGeom>
              <a:avLst/>
              <a:gdLst/>
              <a:ahLst/>
              <a:cxnLst/>
              <a:rect l="l" t="t" r="r" b="b"/>
              <a:pathLst>
                <a:path w="14912" h="3703" extrusionOk="0">
                  <a:moveTo>
                    <a:pt x="735" y="0"/>
                  </a:moveTo>
                  <a:cubicBezTo>
                    <a:pt x="735" y="0"/>
                    <a:pt x="34" y="167"/>
                    <a:pt x="1" y="634"/>
                  </a:cubicBezTo>
                  <a:lnTo>
                    <a:pt x="14711" y="3703"/>
                  </a:lnTo>
                  <a:lnTo>
                    <a:pt x="14912" y="2502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951325" y="4893925"/>
              <a:ext cx="30875" cy="28450"/>
            </a:xfrm>
            <a:custGeom>
              <a:avLst/>
              <a:gdLst/>
              <a:ahLst/>
              <a:cxnLst/>
              <a:rect l="l" t="t" r="r" b="b"/>
              <a:pathLst>
                <a:path w="1235" h="1138" extrusionOk="0">
                  <a:moveTo>
                    <a:pt x="104" y="1"/>
                  </a:moveTo>
                  <a:cubicBezTo>
                    <a:pt x="39" y="1"/>
                    <a:pt x="1" y="15"/>
                    <a:pt x="1" y="35"/>
                  </a:cubicBezTo>
                  <a:cubicBezTo>
                    <a:pt x="1" y="101"/>
                    <a:pt x="334" y="201"/>
                    <a:pt x="634" y="502"/>
                  </a:cubicBezTo>
                  <a:cubicBezTo>
                    <a:pt x="954" y="789"/>
                    <a:pt x="1059" y="1138"/>
                    <a:pt x="1126" y="1138"/>
                  </a:cubicBezTo>
                  <a:cubicBezTo>
                    <a:pt x="1129" y="1138"/>
                    <a:pt x="1132" y="1137"/>
                    <a:pt x="1135" y="1135"/>
                  </a:cubicBezTo>
                  <a:cubicBezTo>
                    <a:pt x="1235" y="1135"/>
                    <a:pt x="1201" y="702"/>
                    <a:pt x="834" y="335"/>
                  </a:cubicBezTo>
                  <a:cubicBezTo>
                    <a:pt x="554" y="78"/>
                    <a:pt x="257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3908800" y="4901825"/>
              <a:ext cx="22300" cy="33050"/>
            </a:xfrm>
            <a:custGeom>
              <a:avLst/>
              <a:gdLst/>
              <a:ahLst/>
              <a:cxnLst/>
              <a:rect l="l" t="t" r="r" b="b"/>
              <a:pathLst>
                <a:path w="892" h="1322" extrusionOk="0">
                  <a:moveTo>
                    <a:pt x="71" y="0"/>
                  </a:moveTo>
                  <a:cubicBezTo>
                    <a:pt x="47" y="0"/>
                    <a:pt x="34" y="7"/>
                    <a:pt x="34" y="19"/>
                  </a:cubicBezTo>
                  <a:cubicBezTo>
                    <a:pt x="0" y="86"/>
                    <a:pt x="301" y="286"/>
                    <a:pt x="434" y="619"/>
                  </a:cubicBezTo>
                  <a:cubicBezTo>
                    <a:pt x="601" y="986"/>
                    <a:pt x="634" y="1320"/>
                    <a:pt x="701" y="1320"/>
                  </a:cubicBezTo>
                  <a:cubicBezTo>
                    <a:pt x="703" y="1321"/>
                    <a:pt x="706" y="1322"/>
                    <a:pt x="709" y="1322"/>
                  </a:cubicBezTo>
                  <a:cubicBezTo>
                    <a:pt x="777" y="1322"/>
                    <a:pt x="892" y="935"/>
                    <a:pt x="667" y="486"/>
                  </a:cubicBezTo>
                  <a:cubicBezTo>
                    <a:pt x="477" y="132"/>
                    <a:pt x="175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3869600" y="4910350"/>
              <a:ext cx="14075" cy="33725"/>
            </a:xfrm>
            <a:custGeom>
              <a:avLst/>
              <a:gdLst/>
              <a:ahLst/>
              <a:cxnLst/>
              <a:rect l="l" t="t" r="r" b="b"/>
              <a:pathLst>
                <a:path w="563" h="1349" extrusionOk="0">
                  <a:moveTo>
                    <a:pt x="46" y="0"/>
                  </a:moveTo>
                  <a:cubicBezTo>
                    <a:pt x="38" y="0"/>
                    <a:pt x="34" y="4"/>
                    <a:pt x="34" y="11"/>
                  </a:cubicBezTo>
                  <a:cubicBezTo>
                    <a:pt x="1" y="45"/>
                    <a:pt x="134" y="312"/>
                    <a:pt x="234" y="645"/>
                  </a:cubicBezTo>
                  <a:cubicBezTo>
                    <a:pt x="301" y="1012"/>
                    <a:pt x="267" y="1312"/>
                    <a:pt x="334" y="1346"/>
                  </a:cubicBezTo>
                  <a:cubicBezTo>
                    <a:pt x="337" y="1347"/>
                    <a:pt x="340" y="1348"/>
                    <a:pt x="344" y="1348"/>
                  </a:cubicBezTo>
                  <a:cubicBezTo>
                    <a:pt x="416" y="1348"/>
                    <a:pt x="563" y="1025"/>
                    <a:pt x="468" y="612"/>
                  </a:cubicBezTo>
                  <a:cubicBezTo>
                    <a:pt x="379" y="227"/>
                    <a:pt x="106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3963225" y="4848500"/>
              <a:ext cx="39000" cy="14100"/>
            </a:xfrm>
            <a:custGeom>
              <a:avLst/>
              <a:gdLst/>
              <a:ahLst/>
              <a:cxnLst/>
              <a:rect l="l" t="t" r="r" b="b"/>
              <a:pathLst>
                <a:path w="1560" h="564" extrusionOk="0">
                  <a:moveTo>
                    <a:pt x="486" y="0"/>
                  </a:moveTo>
                  <a:cubicBezTo>
                    <a:pt x="189" y="0"/>
                    <a:pt x="1" y="102"/>
                    <a:pt x="25" y="150"/>
                  </a:cubicBezTo>
                  <a:cubicBezTo>
                    <a:pt x="25" y="217"/>
                    <a:pt x="392" y="184"/>
                    <a:pt x="792" y="284"/>
                  </a:cubicBezTo>
                  <a:cubicBezTo>
                    <a:pt x="1138" y="399"/>
                    <a:pt x="1409" y="564"/>
                    <a:pt x="1498" y="564"/>
                  </a:cubicBezTo>
                  <a:cubicBezTo>
                    <a:pt x="1512" y="564"/>
                    <a:pt x="1521" y="560"/>
                    <a:pt x="1526" y="551"/>
                  </a:cubicBezTo>
                  <a:cubicBezTo>
                    <a:pt x="1559" y="484"/>
                    <a:pt x="1326" y="184"/>
                    <a:pt x="859" y="50"/>
                  </a:cubicBezTo>
                  <a:cubicBezTo>
                    <a:pt x="723" y="14"/>
                    <a:pt x="597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3977175" y="4744675"/>
              <a:ext cx="187650" cy="70900"/>
            </a:xfrm>
            <a:custGeom>
              <a:avLst/>
              <a:gdLst/>
              <a:ahLst/>
              <a:cxnLst/>
              <a:rect l="l" t="t" r="r" b="b"/>
              <a:pathLst>
                <a:path w="7506" h="2836" extrusionOk="0">
                  <a:moveTo>
                    <a:pt x="234" y="0"/>
                  </a:moveTo>
                  <a:lnTo>
                    <a:pt x="1" y="1368"/>
                  </a:lnTo>
                  <a:lnTo>
                    <a:pt x="7239" y="2836"/>
                  </a:lnTo>
                  <a:lnTo>
                    <a:pt x="7506" y="160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971350" y="4793050"/>
              <a:ext cx="61725" cy="24425"/>
            </a:xfrm>
            <a:custGeom>
              <a:avLst/>
              <a:gdLst/>
              <a:ahLst/>
              <a:cxnLst/>
              <a:rect l="l" t="t" r="r" b="b"/>
              <a:pathLst>
                <a:path w="2469" h="977" extrusionOk="0">
                  <a:moveTo>
                    <a:pt x="1835" y="267"/>
                  </a:moveTo>
                  <a:cubicBezTo>
                    <a:pt x="2002" y="267"/>
                    <a:pt x="2135" y="300"/>
                    <a:pt x="2168" y="367"/>
                  </a:cubicBezTo>
                  <a:cubicBezTo>
                    <a:pt x="2202" y="434"/>
                    <a:pt x="2168" y="400"/>
                    <a:pt x="2135" y="434"/>
                  </a:cubicBezTo>
                  <a:cubicBezTo>
                    <a:pt x="2068" y="467"/>
                    <a:pt x="2002" y="500"/>
                    <a:pt x="1935" y="534"/>
                  </a:cubicBezTo>
                  <a:cubicBezTo>
                    <a:pt x="1801" y="601"/>
                    <a:pt x="1668" y="634"/>
                    <a:pt x="1535" y="667"/>
                  </a:cubicBezTo>
                  <a:cubicBezTo>
                    <a:pt x="1268" y="734"/>
                    <a:pt x="1001" y="767"/>
                    <a:pt x="734" y="801"/>
                  </a:cubicBezTo>
                  <a:cubicBezTo>
                    <a:pt x="551" y="801"/>
                    <a:pt x="347" y="801"/>
                    <a:pt x="155" y="817"/>
                  </a:cubicBezTo>
                  <a:lnTo>
                    <a:pt x="155" y="817"/>
                  </a:lnTo>
                  <a:cubicBezTo>
                    <a:pt x="269" y="749"/>
                    <a:pt x="441" y="647"/>
                    <a:pt x="667" y="534"/>
                  </a:cubicBezTo>
                  <a:cubicBezTo>
                    <a:pt x="901" y="434"/>
                    <a:pt x="1134" y="334"/>
                    <a:pt x="1401" y="300"/>
                  </a:cubicBezTo>
                  <a:cubicBezTo>
                    <a:pt x="1535" y="267"/>
                    <a:pt x="1701" y="267"/>
                    <a:pt x="1835" y="267"/>
                  </a:cubicBezTo>
                  <a:close/>
                  <a:moveTo>
                    <a:pt x="1835" y="0"/>
                  </a:moveTo>
                  <a:cubicBezTo>
                    <a:pt x="1668" y="33"/>
                    <a:pt x="1501" y="33"/>
                    <a:pt x="1334" y="67"/>
                  </a:cubicBezTo>
                  <a:cubicBezTo>
                    <a:pt x="1068" y="134"/>
                    <a:pt x="801" y="234"/>
                    <a:pt x="567" y="367"/>
                  </a:cubicBezTo>
                  <a:cubicBezTo>
                    <a:pt x="280" y="559"/>
                    <a:pt x="113" y="733"/>
                    <a:pt x="41" y="829"/>
                  </a:cubicBezTo>
                  <a:lnTo>
                    <a:pt x="41" y="829"/>
                  </a:lnTo>
                  <a:cubicBezTo>
                    <a:pt x="28" y="830"/>
                    <a:pt x="14" y="832"/>
                    <a:pt x="0" y="834"/>
                  </a:cubicBezTo>
                  <a:cubicBezTo>
                    <a:pt x="10" y="838"/>
                    <a:pt x="19" y="842"/>
                    <a:pt x="29" y="846"/>
                  </a:cubicBezTo>
                  <a:lnTo>
                    <a:pt x="29" y="846"/>
                  </a:lnTo>
                  <a:cubicBezTo>
                    <a:pt x="9" y="874"/>
                    <a:pt x="0" y="893"/>
                    <a:pt x="0" y="901"/>
                  </a:cubicBezTo>
                  <a:cubicBezTo>
                    <a:pt x="9" y="901"/>
                    <a:pt x="34" y="888"/>
                    <a:pt x="74" y="865"/>
                  </a:cubicBezTo>
                  <a:lnTo>
                    <a:pt x="74" y="865"/>
                  </a:lnTo>
                  <a:cubicBezTo>
                    <a:pt x="242" y="931"/>
                    <a:pt x="411" y="976"/>
                    <a:pt x="595" y="976"/>
                  </a:cubicBezTo>
                  <a:cubicBezTo>
                    <a:pt x="640" y="976"/>
                    <a:pt x="687" y="973"/>
                    <a:pt x="734" y="967"/>
                  </a:cubicBezTo>
                  <a:cubicBezTo>
                    <a:pt x="1001" y="967"/>
                    <a:pt x="1301" y="967"/>
                    <a:pt x="1568" y="901"/>
                  </a:cubicBezTo>
                  <a:cubicBezTo>
                    <a:pt x="1735" y="867"/>
                    <a:pt x="1868" y="834"/>
                    <a:pt x="2035" y="767"/>
                  </a:cubicBezTo>
                  <a:cubicBezTo>
                    <a:pt x="2135" y="734"/>
                    <a:pt x="2202" y="701"/>
                    <a:pt x="2268" y="634"/>
                  </a:cubicBezTo>
                  <a:cubicBezTo>
                    <a:pt x="2402" y="567"/>
                    <a:pt x="2469" y="400"/>
                    <a:pt x="2402" y="267"/>
                  </a:cubicBezTo>
                  <a:cubicBezTo>
                    <a:pt x="2335" y="134"/>
                    <a:pt x="2235" y="67"/>
                    <a:pt x="2102" y="33"/>
                  </a:cubicBezTo>
                  <a:cubicBezTo>
                    <a:pt x="2035" y="0"/>
                    <a:pt x="1935" y="0"/>
                    <a:pt x="1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956325" y="4755200"/>
              <a:ext cx="28375" cy="61225"/>
            </a:xfrm>
            <a:custGeom>
              <a:avLst/>
              <a:gdLst/>
              <a:ahLst/>
              <a:cxnLst/>
              <a:rect l="l" t="t" r="r" b="b"/>
              <a:pathLst>
                <a:path w="1135" h="2449" extrusionOk="0">
                  <a:moveTo>
                    <a:pt x="508" y="1"/>
                  </a:moveTo>
                  <a:cubicBezTo>
                    <a:pt x="408" y="1"/>
                    <a:pt x="319" y="45"/>
                    <a:pt x="268" y="146"/>
                  </a:cubicBezTo>
                  <a:cubicBezTo>
                    <a:pt x="201" y="213"/>
                    <a:pt x="167" y="313"/>
                    <a:pt x="134" y="380"/>
                  </a:cubicBezTo>
                  <a:cubicBezTo>
                    <a:pt x="67" y="547"/>
                    <a:pt x="34" y="714"/>
                    <a:pt x="34" y="880"/>
                  </a:cubicBezTo>
                  <a:cubicBezTo>
                    <a:pt x="1" y="1181"/>
                    <a:pt x="67" y="1447"/>
                    <a:pt x="167" y="1714"/>
                  </a:cubicBezTo>
                  <a:cubicBezTo>
                    <a:pt x="379" y="2137"/>
                    <a:pt x="617" y="2286"/>
                    <a:pt x="661" y="2286"/>
                  </a:cubicBezTo>
                  <a:cubicBezTo>
                    <a:pt x="665" y="2286"/>
                    <a:pt x="668" y="2284"/>
                    <a:pt x="668" y="2281"/>
                  </a:cubicBezTo>
                  <a:cubicBezTo>
                    <a:pt x="701" y="2281"/>
                    <a:pt x="501" y="2081"/>
                    <a:pt x="334" y="1648"/>
                  </a:cubicBezTo>
                  <a:cubicBezTo>
                    <a:pt x="268" y="1414"/>
                    <a:pt x="234" y="1181"/>
                    <a:pt x="268" y="914"/>
                  </a:cubicBezTo>
                  <a:cubicBezTo>
                    <a:pt x="268" y="780"/>
                    <a:pt x="301" y="613"/>
                    <a:pt x="368" y="513"/>
                  </a:cubicBezTo>
                  <a:cubicBezTo>
                    <a:pt x="434" y="347"/>
                    <a:pt x="501" y="247"/>
                    <a:pt x="568" y="247"/>
                  </a:cubicBezTo>
                  <a:cubicBezTo>
                    <a:pt x="601" y="280"/>
                    <a:pt x="735" y="413"/>
                    <a:pt x="768" y="547"/>
                  </a:cubicBezTo>
                  <a:cubicBezTo>
                    <a:pt x="801" y="714"/>
                    <a:pt x="835" y="847"/>
                    <a:pt x="868" y="980"/>
                  </a:cubicBezTo>
                  <a:cubicBezTo>
                    <a:pt x="901" y="1247"/>
                    <a:pt x="901" y="1514"/>
                    <a:pt x="868" y="1748"/>
                  </a:cubicBezTo>
                  <a:cubicBezTo>
                    <a:pt x="768" y="2181"/>
                    <a:pt x="634" y="2448"/>
                    <a:pt x="701" y="2448"/>
                  </a:cubicBezTo>
                  <a:cubicBezTo>
                    <a:pt x="868" y="2281"/>
                    <a:pt x="968" y="2048"/>
                    <a:pt x="1035" y="1781"/>
                  </a:cubicBezTo>
                  <a:cubicBezTo>
                    <a:pt x="1101" y="1514"/>
                    <a:pt x="1135" y="1247"/>
                    <a:pt x="1101" y="947"/>
                  </a:cubicBezTo>
                  <a:cubicBezTo>
                    <a:pt x="1068" y="780"/>
                    <a:pt x="1035" y="613"/>
                    <a:pt x="1001" y="480"/>
                  </a:cubicBezTo>
                  <a:cubicBezTo>
                    <a:pt x="968" y="247"/>
                    <a:pt x="801" y="80"/>
                    <a:pt x="601" y="13"/>
                  </a:cubicBezTo>
                  <a:cubicBezTo>
                    <a:pt x="570" y="5"/>
                    <a:pt x="538" y="1"/>
                    <a:pt x="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5018750" y="4602075"/>
              <a:ext cx="316925" cy="430325"/>
            </a:xfrm>
            <a:custGeom>
              <a:avLst/>
              <a:gdLst/>
              <a:ahLst/>
              <a:cxnLst/>
              <a:rect l="l" t="t" r="r" b="b"/>
              <a:pathLst>
                <a:path w="12677" h="17213" extrusionOk="0">
                  <a:moveTo>
                    <a:pt x="5405" y="0"/>
                  </a:moveTo>
                  <a:lnTo>
                    <a:pt x="1" y="4037"/>
                  </a:lnTo>
                  <a:lnTo>
                    <a:pt x="5004" y="9540"/>
                  </a:lnTo>
                  <a:lnTo>
                    <a:pt x="4804" y="15111"/>
                  </a:lnTo>
                  <a:cubicBezTo>
                    <a:pt x="2035" y="15845"/>
                    <a:pt x="1602" y="17213"/>
                    <a:pt x="1602" y="17213"/>
                  </a:cubicBezTo>
                  <a:lnTo>
                    <a:pt x="7406" y="17213"/>
                  </a:lnTo>
                  <a:lnTo>
                    <a:pt x="12676" y="7072"/>
                  </a:lnTo>
                  <a:lnTo>
                    <a:pt x="8740" y="4370"/>
                  </a:lnTo>
                  <a:lnTo>
                    <a:pt x="5571" y="234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058775" y="4764675"/>
              <a:ext cx="276900" cy="267725"/>
            </a:xfrm>
            <a:custGeom>
              <a:avLst/>
              <a:gdLst/>
              <a:ahLst/>
              <a:cxnLst/>
              <a:rect l="l" t="t" r="r" b="b"/>
              <a:pathLst>
                <a:path w="11076" h="10709" extrusionOk="0">
                  <a:moveTo>
                    <a:pt x="10241" y="1"/>
                  </a:moveTo>
                  <a:lnTo>
                    <a:pt x="5371" y="9574"/>
                  </a:lnTo>
                  <a:lnTo>
                    <a:pt x="668" y="9841"/>
                  </a:lnTo>
                  <a:lnTo>
                    <a:pt x="1" y="10709"/>
                  </a:lnTo>
                  <a:lnTo>
                    <a:pt x="5805" y="10709"/>
                  </a:lnTo>
                  <a:lnTo>
                    <a:pt x="11075" y="568"/>
                  </a:lnTo>
                  <a:lnTo>
                    <a:pt x="10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5138850" y="4906450"/>
              <a:ext cx="44225" cy="10375"/>
            </a:xfrm>
            <a:custGeom>
              <a:avLst/>
              <a:gdLst/>
              <a:ahLst/>
              <a:cxnLst/>
              <a:rect l="l" t="t" r="r" b="b"/>
              <a:pathLst>
                <a:path w="1769" h="415" extrusionOk="0">
                  <a:moveTo>
                    <a:pt x="901" y="1"/>
                  </a:moveTo>
                  <a:cubicBezTo>
                    <a:pt x="334" y="1"/>
                    <a:pt x="0" y="334"/>
                    <a:pt x="67" y="368"/>
                  </a:cubicBezTo>
                  <a:cubicBezTo>
                    <a:pt x="72" y="377"/>
                    <a:pt x="83" y="381"/>
                    <a:pt x="100" y="381"/>
                  </a:cubicBezTo>
                  <a:cubicBezTo>
                    <a:pt x="190" y="381"/>
                    <a:pt x="448" y="264"/>
                    <a:pt x="794" y="264"/>
                  </a:cubicBezTo>
                  <a:cubicBezTo>
                    <a:pt x="829" y="264"/>
                    <a:pt x="864" y="265"/>
                    <a:pt x="901" y="268"/>
                  </a:cubicBezTo>
                  <a:cubicBezTo>
                    <a:pt x="1272" y="268"/>
                    <a:pt x="1571" y="415"/>
                    <a:pt x="1690" y="415"/>
                  </a:cubicBezTo>
                  <a:cubicBezTo>
                    <a:pt x="1710" y="415"/>
                    <a:pt x="1725" y="410"/>
                    <a:pt x="1735" y="401"/>
                  </a:cubicBezTo>
                  <a:cubicBezTo>
                    <a:pt x="1768" y="334"/>
                    <a:pt x="1434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5142175" y="4865000"/>
              <a:ext cx="42550" cy="16525"/>
            </a:xfrm>
            <a:custGeom>
              <a:avLst/>
              <a:gdLst/>
              <a:ahLst/>
              <a:cxnLst/>
              <a:rect l="l" t="t" r="r" b="b"/>
              <a:pathLst>
                <a:path w="1702" h="661" extrusionOk="0">
                  <a:moveTo>
                    <a:pt x="956" y="0"/>
                  </a:moveTo>
                  <a:cubicBezTo>
                    <a:pt x="646" y="0"/>
                    <a:pt x="349" y="133"/>
                    <a:pt x="134" y="391"/>
                  </a:cubicBezTo>
                  <a:cubicBezTo>
                    <a:pt x="1" y="525"/>
                    <a:pt x="1" y="625"/>
                    <a:pt x="34" y="658"/>
                  </a:cubicBezTo>
                  <a:cubicBezTo>
                    <a:pt x="35" y="660"/>
                    <a:pt x="38" y="660"/>
                    <a:pt x="40" y="660"/>
                  </a:cubicBezTo>
                  <a:cubicBezTo>
                    <a:pt x="93" y="660"/>
                    <a:pt x="356" y="353"/>
                    <a:pt x="801" y="258"/>
                  </a:cubicBezTo>
                  <a:cubicBezTo>
                    <a:pt x="886" y="240"/>
                    <a:pt x="967" y="232"/>
                    <a:pt x="1044" y="232"/>
                  </a:cubicBezTo>
                  <a:cubicBezTo>
                    <a:pt x="1336" y="232"/>
                    <a:pt x="1560" y="337"/>
                    <a:pt x="1640" y="337"/>
                  </a:cubicBezTo>
                  <a:cubicBezTo>
                    <a:pt x="1654" y="337"/>
                    <a:pt x="1664" y="333"/>
                    <a:pt x="1668" y="324"/>
                  </a:cubicBezTo>
                  <a:cubicBezTo>
                    <a:pt x="1702" y="258"/>
                    <a:pt x="1635" y="191"/>
                    <a:pt x="1468" y="124"/>
                  </a:cubicBezTo>
                  <a:cubicBezTo>
                    <a:pt x="1302" y="41"/>
                    <a:pt x="1127" y="0"/>
                    <a:pt x="9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141350" y="4818600"/>
              <a:ext cx="37550" cy="18725"/>
            </a:xfrm>
            <a:custGeom>
              <a:avLst/>
              <a:gdLst/>
              <a:ahLst/>
              <a:cxnLst/>
              <a:rect l="l" t="t" r="r" b="b"/>
              <a:pathLst>
                <a:path w="1502" h="749" extrusionOk="0">
                  <a:moveTo>
                    <a:pt x="951" y="0"/>
                  </a:moveTo>
                  <a:cubicBezTo>
                    <a:pt x="598" y="0"/>
                    <a:pt x="273" y="170"/>
                    <a:pt x="67" y="479"/>
                  </a:cubicBezTo>
                  <a:cubicBezTo>
                    <a:pt x="0" y="613"/>
                    <a:pt x="0" y="713"/>
                    <a:pt x="0" y="746"/>
                  </a:cubicBezTo>
                  <a:cubicBezTo>
                    <a:pt x="3" y="748"/>
                    <a:pt x="7" y="748"/>
                    <a:pt x="11" y="748"/>
                  </a:cubicBezTo>
                  <a:cubicBezTo>
                    <a:pt x="86" y="748"/>
                    <a:pt x="286" y="438"/>
                    <a:pt x="667" y="279"/>
                  </a:cubicBezTo>
                  <a:cubicBezTo>
                    <a:pt x="815" y="230"/>
                    <a:pt x="959" y="217"/>
                    <a:pt x="1082" y="217"/>
                  </a:cubicBezTo>
                  <a:cubicBezTo>
                    <a:pt x="1217" y="217"/>
                    <a:pt x="1329" y="232"/>
                    <a:pt x="1397" y="232"/>
                  </a:cubicBezTo>
                  <a:cubicBezTo>
                    <a:pt x="1436" y="232"/>
                    <a:pt x="1460" y="227"/>
                    <a:pt x="1468" y="212"/>
                  </a:cubicBezTo>
                  <a:cubicBezTo>
                    <a:pt x="1501" y="146"/>
                    <a:pt x="1401" y="112"/>
                    <a:pt x="1268" y="46"/>
                  </a:cubicBezTo>
                  <a:cubicBezTo>
                    <a:pt x="1161" y="15"/>
                    <a:pt x="1055" y="0"/>
                    <a:pt x="9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5101325" y="4778750"/>
              <a:ext cx="34200" cy="24325"/>
            </a:xfrm>
            <a:custGeom>
              <a:avLst/>
              <a:gdLst/>
              <a:ahLst/>
              <a:cxnLst/>
              <a:rect l="l" t="t" r="r" b="b"/>
              <a:pathLst>
                <a:path w="1368" h="973" extrusionOk="0">
                  <a:moveTo>
                    <a:pt x="1131" y="1"/>
                  </a:moveTo>
                  <a:cubicBezTo>
                    <a:pt x="971" y="1"/>
                    <a:pt x="745" y="48"/>
                    <a:pt x="500" y="205"/>
                  </a:cubicBezTo>
                  <a:cubicBezTo>
                    <a:pt x="67" y="505"/>
                    <a:pt x="0" y="939"/>
                    <a:pt x="67" y="972"/>
                  </a:cubicBezTo>
                  <a:cubicBezTo>
                    <a:pt x="133" y="972"/>
                    <a:pt x="300" y="639"/>
                    <a:pt x="667" y="405"/>
                  </a:cubicBezTo>
                  <a:cubicBezTo>
                    <a:pt x="1001" y="172"/>
                    <a:pt x="1368" y="138"/>
                    <a:pt x="1368" y="72"/>
                  </a:cubicBezTo>
                  <a:cubicBezTo>
                    <a:pt x="1368" y="40"/>
                    <a:pt x="1277" y="1"/>
                    <a:pt x="1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5074625" y="4714650"/>
              <a:ext cx="41725" cy="58400"/>
            </a:xfrm>
            <a:custGeom>
              <a:avLst/>
              <a:gdLst/>
              <a:ahLst/>
              <a:cxnLst/>
              <a:rect l="l" t="t" r="r" b="b"/>
              <a:pathLst>
                <a:path w="1669" h="2336" extrusionOk="0">
                  <a:moveTo>
                    <a:pt x="1235" y="1"/>
                  </a:moveTo>
                  <a:cubicBezTo>
                    <a:pt x="1035" y="34"/>
                    <a:pt x="868" y="134"/>
                    <a:pt x="701" y="301"/>
                  </a:cubicBezTo>
                  <a:cubicBezTo>
                    <a:pt x="568" y="401"/>
                    <a:pt x="434" y="568"/>
                    <a:pt x="334" y="701"/>
                  </a:cubicBezTo>
                  <a:cubicBezTo>
                    <a:pt x="201" y="968"/>
                    <a:pt x="101" y="1235"/>
                    <a:pt x="34" y="1535"/>
                  </a:cubicBezTo>
                  <a:cubicBezTo>
                    <a:pt x="1" y="1802"/>
                    <a:pt x="34" y="2102"/>
                    <a:pt x="167" y="2336"/>
                  </a:cubicBezTo>
                  <a:cubicBezTo>
                    <a:pt x="167" y="2069"/>
                    <a:pt x="201" y="1835"/>
                    <a:pt x="234" y="1568"/>
                  </a:cubicBezTo>
                  <a:cubicBezTo>
                    <a:pt x="301" y="1135"/>
                    <a:pt x="534" y="768"/>
                    <a:pt x="868" y="501"/>
                  </a:cubicBezTo>
                  <a:cubicBezTo>
                    <a:pt x="968" y="367"/>
                    <a:pt x="1135" y="301"/>
                    <a:pt x="1268" y="267"/>
                  </a:cubicBezTo>
                  <a:cubicBezTo>
                    <a:pt x="1335" y="267"/>
                    <a:pt x="1368" y="267"/>
                    <a:pt x="1402" y="334"/>
                  </a:cubicBezTo>
                  <a:cubicBezTo>
                    <a:pt x="1402" y="367"/>
                    <a:pt x="1402" y="434"/>
                    <a:pt x="1402" y="501"/>
                  </a:cubicBezTo>
                  <a:cubicBezTo>
                    <a:pt x="1335" y="634"/>
                    <a:pt x="1268" y="768"/>
                    <a:pt x="1168" y="901"/>
                  </a:cubicBezTo>
                  <a:lnTo>
                    <a:pt x="734" y="1635"/>
                  </a:lnTo>
                  <a:cubicBezTo>
                    <a:pt x="568" y="1835"/>
                    <a:pt x="434" y="2069"/>
                    <a:pt x="368" y="2336"/>
                  </a:cubicBezTo>
                  <a:cubicBezTo>
                    <a:pt x="568" y="2135"/>
                    <a:pt x="734" y="1935"/>
                    <a:pt x="868" y="1702"/>
                  </a:cubicBezTo>
                  <a:lnTo>
                    <a:pt x="1368" y="1001"/>
                  </a:lnTo>
                  <a:cubicBezTo>
                    <a:pt x="1468" y="868"/>
                    <a:pt x="1568" y="701"/>
                    <a:pt x="1635" y="534"/>
                  </a:cubicBezTo>
                  <a:cubicBezTo>
                    <a:pt x="1668" y="434"/>
                    <a:pt x="1668" y="301"/>
                    <a:pt x="1602" y="201"/>
                  </a:cubicBezTo>
                  <a:cubicBezTo>
                    <a:pt x="1535" y="67"/>
                    <a:pt x="1402" y="1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5025425" y="4749000"/>
              <a:ext cx="54225" cy="30375"/>
            </a:xfrm>
            <a:custGeom>
              <a:avLst/>
              <a:gdLst/>
              <a:ahLst/>
              <a:cxnLst/>
              <a:rect l="l" t="t" r="r" b="b"/>
              <a:pathLst>
                <a:path w="2169" h="1215" extrusionOk="0">
                  <a:moveTo>
                    <a:pt x="807" y="247"/>
                  </a:moveTo>
                  <a:cubicBezTo>
                    <a:pt x="913" y="247"/>
                    <a:pt x="1007" y="271"/>
                    <a:pt x="1101" y="294"/>
                  </a:cubicBezTo>
                  <a:cubicBezTo>
                    <a:pt x="1335" y="328"/>
                    <a:pt x="1535" y="428"/>
                    <a:pt x="1735" y="595"/>
                  </a:cubicBezTo>
                  <a:cubicBezTo>
                    <a:pt x="1923" y="806"/>
                    <a:pt x="2029" y="1002"/>
                    <a:pt x="2086" y="1087"/>
                  </a:cubicBezTo>
                  <a:lnTo>
                    <a:pt x="2086" y="1087"/>
                  </a:lnTo>
                  <a:cubicBezTo>
                    <a:pt x="1978" y="1069"/>
                    <a:pt x="1770" y="1062"/>
                    <a:pt x="1502" y="995"/>
                  </a:cubicBezTo>
                  <a:cubicBezTo>
                    <a:pt x="1235" y="962"/>
                    <a:pt x="1035" y="861"/>
                    <a:pt x="801" y="761"/>
                  </a:cubicBezTo>
                  <a:cubicBezTo>
                    <a:pt x="668" y="695"/>
                    <a:pt x="568" y="628"/>
                    <a:pt x="468" y="528"/>
                  </a:cubicBezTo>
                  <a:cubicBezTo>
                    <a:pt x="401" y="495"/>
                    <a:pt x="334" y="461"/>
                    <a:pt x="301" y="394"/>
                  </a:cubicBezTo>
                  <a:cubicBezTo>
                    <a:pt x="267" y="361"/>
                    <a:pt x="267" y="361"/>
                    <a:pt x="301" y="361"/>
                  </a:cubicBezTo>
                  <a:cubicBezTo>
                    <a:pt x="367" y="328"/>
                    <a:pt x="401" y="294"/>
                    <a:pt x="468" y="294"/>
                  </a:cubicBezTo>
                  <a:cubicBezTo>
                    <a:pt x="534" y="261"/>
                    <a:pt x="601" y="261"/>
                    <a:pt x="668" y="261"/>
                  </a:cubicBezTo>
                  <a:cubicBezTo>
                    <a:pt x="717" y="251"/>
                    <a:pt x="763" y="247"/>
                    <a:pt x="807" y="247"/>
                  </a:cubicBezTo>
                  <a:close/>
                  <a:moveTo>
                    <a:pt x="748" y="1"/>
                  </a:moveTo>
                  <a:cubicBezTo>
                    <a:pt x="528" y="1"/>
                    <a:pt x="305" y="53"/>
                    <a:pt x="101" y="161"/>
                  </a:cubicBezTo>
                  <a:cubicBezTo>
                    <a:pt x="34" y="228"/>
                    <a:pt x="1" y="294"/>
                    <a:pt x="1" y="361"/>
                  </a:cubicBezTo>
                  <a:cubicBezTo>
                    <a:pt x="1" y="428"/>
                    <a:pt x="34" y="495"/>
                    <a:pt x="67" y="561"/>
                  </a:cubicBezTo>
                  <a:cubicBezTo>
                    <a:pt x="134" y="628"/>
                    <a:pt x="201" y="695"/>
                    <a:pt x="267" y="728"/>
                  </a:cubicBezTo>
                  <a:cubicBezTo>
                    <a:pt x="401" y="828"/>
                    <a:pt x="534" y="895"/>
                    <a:pt x="701" y="962"/>
                  </a:cubicBezTo>
                  <a:cubicBezTo>
                    <a:pt x="935" y="1095"/>
                    <a:pt x="1201" y="1162"/>
                    <a:pt x="1468" y="1195"/>
                  </a:cubicBezTo>
                  <a:cubicBezTo>
                    <a:pt x="1554" y="1207"/>
                    <a:pt x="1639" y="1215"/>
                    <a:pt x="1725" y="1215"/>
                  </a:cubicBezTo>
                  <a:cubicBezTo>
                    <a:pt x="1873" y="1215"/>
                    <a:pt x="2021" y="1192"/>
                    <a:pt x="2169" y="1128"/>
                  </a:cubicBezTo>
                  <a:cubicBezTo>
                    <a:pt x="2169" y="1114"/>
                    <a:pt x="2156" y="1104"/>
                    <a:pt x="2133" y="1097"/>
                  </a:cubicBezTo>
                  <a:lnTo>
                    <a:pt x="2133" y="1097"/>
                  </a:lnTo>
                  <a:cubicBezTo>
                    <a:pt x="2123" y="1011"/>
                    <a:pt x="2071" y="758"/>
                    <a:pt x="1802" y="461"/>
                  </a:cubicBezTo>
                  <a:cubicBezTo>
                    <a:pt x="1525" y="163"/>
                    <a:pt x="1139" y="1"/>
                    <a:pt x="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5220575" y="4757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cubicBezTo>
                    <a:pt x="0" y="1068"/>
                    <a:pt x="300" y="1368"/>
                    <a:pt x="667" y="1368"/>
                  </a:cubicBezTo>
                  <a:cubicBezTo>
                    <a:pt x="1068" y="1368"/>
                    <a:pt x="1368" y="1068"/>
                    <a:pt x="1368" y="701"/>
                  </a:cubicBezTo>
                  <a:cubicBezTo>
                    <a:pt x="1368" y="301"/>
                    <a:pt x="1068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5031275" y="4610400"/>
              <a:ext cx="145125" cy="136800"/>
            </a:xfrm>
            <a:custGeom>
              <a:avLst/>
              <a:gdLst/>
              <a:ahLst/>
              <a:cxnLst/>
              <a:rect l="l" t="t" r="r" b="b"/>
              <a:pathLst>
                <a:path w="5805" h="5472" extrusionOk="0">
                  <a:moveTo>
                    <a:pt x="5137" y="1"/>
                  </a:moveTo>
                  <a:lnTo>
                    <a:pt x="0" y="4271"/>
                  </a:lnTo>
                  <a:lnTo>
                    <a:pt x="1101" y="5471"/>
                  </a:lnTo>
                  <a:lnTo>
                    <a:pt x="5804" y="83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923800" y="2825800"/>
              <a:ext cx="964875" cy="1976450"/>
            </a:xfrm>
            <a:custGeom>
              <a:avLst/>
              <a:gdLst/>
              <a:ahLst/>
              <a:cxnLst/>
              <a:rect l="l" t="t" r="r" b="b"/>
              <a:pathLst>
                <a:path w="38595" h="79058" extrusionOk="0">
                  <a:moveTo>
                    <a:pt x="37794" y="0"/>
                  </a:moveTo>
                  <a:lnTo>
                    <a:pt x="15979" y="968"/>
                  </a:lnTo>
                  <a:cubicBezTo>
                    <a:pt x="15979" y="968"/>
                    <a:pt x="10542" y="19348"/>
                    <a:pt x="5705" y="40163"/>
                  </a:cubicBezTo>
                  <a:cubicBezTo>
                    <a:pt x="2803" y="52772"/>
                    <a:pt x="1" y="76222"/>
                    <a:pt x="1" y="76222"/>
                  </a:cubicBezTo>
                  <a:lnTo>
                    <a:pt x="12877" y="79057"/>
                  </a:lnTo>
                  <a:lnTo>
                    <a:pt x="18414" y="48902"/>
                  </a:lnTo>
                  <a:lnTo>
                    <a:pt x="24285" y="31056"/>
                  </a:lnTo>
                  <a:cubicBezTo>
                    <a:pt x="26320" y="25419"/>
                    <a:pt x="29222" y="21282"/>
                    <a:pt x="32757" y="18247"/>
                  </a:cubicBezTo>
                  <a:cubicBezTo>
                    <a:pt x="36594" y="12810"/>
                    <a:pt x="38595" y="6605"/>
                    <a:pt x="377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296575" y="2833300"/>
              <a:ext cx="940700" cy="1916400"/>
            </a:xfrm>
            <a:custGeom>
              <a:avLst/>
              <a:gdLst/>
              <a:ahLst/>
              <a:cxnLst/>
              <a:rect l="l" t="t" r="r" b="b"/>
              <a:pathLst>
                <a:path w="37628" h="76656" extrusionOk="0">
                  <a:moveTo>
                    <a:pt x="20582" y="1"/>
                  </a:moveTo>
                  <a:lnTo>
                    <a:pt x="401" y="3436"/>
                  </a:lnTo>
                  <a:lnTo>
                    <a:pt x="0" y="3603"/>
                  </a:lnTo>
                  <a:lnTo>
                    <a:pt x="4804" y="43198"/>
                  </a:lnTo>
                  <a:cubicBezTo>
                    <a:pt x="5271" y="47034"/>
                    <a:pt x="5938" y="50704"/>
                    <a:pt x="8506" y="53539"/>
                  </a:cubicBezTo>
                  <a:lnTo>
                    <a:pt x="27987" y="76656"/>
                  </a:lnTo>
                  <a:lnTo>
                    <a:pt x="37627" y="67983"/>
                  </a:lnTo>
                  <a:lnTo>
                    <a:pt x="17013" y="39762"/>
                  </a:lnTo>
                  <a:lnTo>
                    <a:pt x="205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651000" y="3819650"/>
              <a:ext cx="76750" cy="77800"/>
            </a:xfrm>
            <a:custGeom>
              <a:avLst/>
              <a:gdLst/>
              <a:ahLst/>
              <a:cxnLst/>
              <a:rect l="l" t="t" r="r" b="b"/>
              <a:pathLst>
                <a:path w="3070" h="3112" extrusionOk="0">
                  <a:moveTo>
                    <a:pt x="2985" y="1"/>
                  </a:moveTo>
                  <a:cubicBezTo>
                    <a:pt x="2851" y="1"/>
                    <a:pt x="1938" y="377"/>
                    <a:pt x="1168" y="1209"/>
                  </a:cubicBezTo>
                  <a:cubicBezTo>
                    <a:pt x="300" y="2110"/>
                    <a:pt x="0" y="3077"/>
                    <a:pt x="67" y="3110"/>
                  </a:cubicBezTo>
                  <a:cubicBezTo>
                    <a:pt x="68" y="3111"/>
                    <a:pt x="69" y="3111"/>
                    <a:pt x="71" y="3111"/>
                  </a:cubicBezTo>
                  <a:cubicBezTo>
                    <a:pt x="147" y="3111"/>
                    <a:pt x="516" y="2228"/>
                    <a:pt x="1334" y="1376"/>
                  </a:cubicBezTo>
                  <a:cubicBezTo>
                    <a:pt x="2168" y="542"/>
                    <a:pt x="3069" y="108"/>
                    <a:pt x="3002" y="8"/>
                  </a:cubicBezTo>
                  <a:cubicBezTo>
                    <a:pt x="3002" y="3"/>
                    <a:pt x="2997" y="1"/>
                    <a:pt x="2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634325" y="3823950"/>
              <a:ext cx="85075" cy="12150"/>
            </a:xfrm>
            <a:custGeom>
              <a:avLst/>
              <a:gdLst/>
              <a:ahLst/>
              <a:cxnLst/>
              <a:rect l="l" t="t" r="r" b="b"/>
              <a:pathLst>
                <a:path w="3403" h="486" extrusionOk="0">
                  <a:moveTo>
                    <a:pt x="2364" y="0"/>
                  </a:moveTo>
                  <a:cubicBezTo>
                    <a:pt x="2151" y="0"/>
                    <a:pt x="1916" y="11"/>
                    <a:pt x="1668" y="36"/>
                  </a:cubicBezTo>
                  <a:cubicBezTo>
                    <a:pt x="1067" y="36"/>
                    <a:pt x="500" y="203"/>
                    <a:pt x="0" y="470"/>
                  </a:cubicBezTo>
                  <a:cubicBezTo>
                    <a:pt x="5" y="481"/>
                    <a:pt x="28" y="485"/>
                    <a:pt x="67" y="485"/>
                  </a:cubicBezTo>
                  <a:cubicBezTo>
                    <a:pt x="272" y="485"/>
                    <a:pt x="916" y="354"/>
                    <a:pt x="1701" y="270"/>
                  </a:cubicBezTo>
                  <a:cubicBezTo>
                    <a:pt x="2602" y="203"/>
                    <a:pt x="3402" y="237"/>
                    <a:pt x="3402" y="136"/>
                  </a:cubicBezTo>
                  <a:cubicBezTo>
                    <a:pt x="3402" y="87"/>
                    <a:pt x="2979" y="0"/>
                    <a:pt x="23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80800" y="3050950"/>
              <a:ext cx="473700" cy="1008250"/>
            </a:xfrm>
            <a:custGeom>
              <a:avLst/>
              <a:gdLst/>
              <a:ahLst/>
              <a:cxnLst/>
              <a:rect l="l" t="t" r="r" b="b"/>
              <a:pathLst>
                <a:path w="18948" h="40330" extrusionOk="0">
                  <a:moveTo>
                    <a:pt x="18947" y="1"/>
                  </a:moveTo>
                  <a:lnTo>
                    <a:pt x="18947" y="1"/>
                  </a:lnTo>
                  <a:cubicBezTo>
                    <a:pt x="18881" y="134"/>
                    <a:pt x="18847" y="301"/>
                    <a:pt x="18814" y="435"/>
                  </a:cubicBezTo>
                  <a:cubicBezTo>
                    <a:pt x="18781" y="601"/>
                    <a:pt x="18747" y="768"/>
                    <a:pt x="18680" y="968"/>
                  </a:cubicBezTo>
                  <a:cubicBezTo>
                    <a:pt x="18614" y="1168"/>
                    <a:pt x="18547" y="1435"/>
                    <a:pt x="18447" y="1702"/>
                  </a:cubicBezTo>
                  <a:cubicBezTo>
                    <a:pt x="17913" y="3203"/>
                    <a:pt x="17179" y="4638"/>
                    <a:pt x="16245" y="5938"/>
                  </a:cubicBezTo>
                  <a:cubicBezTo>
                    <a:pt x="15111" y="7640"/>
                    <a:pt x="13543" y="9474"/>
                    <a:pt x="11876" y="11576"/>
                  </a:cubicBezTo>
                  <a:cubicBezTo>
                    <a:pt x="10975" y="12677"/>
                    <a:pt x="10174" y="13844"/>
                    <a:pt x="9441" y="15045"/>
                  </a:cubicBezTo>
                  <a:cubicBezTo>
                    <a:pt x="8640" y="16346"/>
                    <a:pt x="7939" y="17680"/>
                    <a:pt x="7306" y="19048"/>
                  </a:cubicBezTo>
                  <a:cubicBezTo>
                    <a:pt x="6005" y="21883"/>
                    <a:pt x="4937" y="24685"/>
                    <a:pt x="4070" y="27220"/>
                  </a:cubicBezTo>
                  <a:cubicBezTo>
                    <a:pt x="3203" y="29756"/>
                    <a:pt x="2469" y="32091"/>
                    <a:pt x="1868" y="34025"/>
                  </a:cubicBezTo>
                  <a:lnTo>
                    <a:pt x="501" y="38629"/>
                  </a:lnTo>
                  <a:lnTo>
                    <a:pt x="101" y="39896"/>
                  </a:lnTo>
                  <a:cubicBezTo>
                    <a:pt x="67" y="40030"/>
                    <a:pt x="34" y="40196"/>
                    <a:pt x="0" y="40330"/>
                  </a:cubicBezTo>
                  <a:cubicBezTo>
                    <a:pt x="67" y="40196"/>
                    <a:pt x="134" y="40063"/>
                    <a:pt x="167" y="39929"/>
                  </a:cubicBezTo>
                  <a:cubicBezTo>
                    <a:pt x="267" y="39596"/>
                    <a:pt x="401" y="39196"/>
                    <a:pt x="601" y="38662"/>
                  </a:cubicBezTo>
                  <a:cubicBezTo>
                    <a:pt x="934" y="37561"/>
                    <a:pt x="1435" y="36027"/>
                    <a:pt x="2069" y="34092"/>
                  </a:cubicBezTo>
                  <a:cubicBezTo>
                    <a:pt x="2702" y="32157"/>
                    <a:pt x="3436" y="29856"/>
                    <a:pt x="4304" y="27287"/>
                  </a:cubicBezTo>
                  <a:cubicBezTo>
                    <a:pt x="5204" y="24752"/>
                    <a:pt x="6238" y="21983"/>
                    <a:pt x="7539" y="19181"/>
                  </a:cubicBezTo>
                  <a:cubicBezTo>
                    <a:pt x="8173" y="17814"/>
                    <a:pt x="8873" y="16479"/>
                    <a:pt x="9641" y="15178"/>
                  </a:cubicBezTo>
                  <a:cubicBezTo>
                    <a:pt x="10375" y="13978"/>
                    <a:pt x="11208" y="12843"/>
                    <a:pt x="12076" y="11743"/>
                  </a:cubicBezTo>
                  <a:cubicBezTo>
                    <a:pt x="13744" y="9641"/>
                    <a:pt x="15311" y="7773"/>
                    <a:pt x="16412" y="6039"/>
                  </a:cubicBezTo>
                  <a:cubicBezTo>
                    <a:pt x="17346" y="4704"/>
                    <a:pt x="18047" y="3270"/>
                    <a:pt x="18547" y="1735"/>
                  </a:cubicBezTo>
                  <a:cubicBezTo>
                    <a:pt x="18647" y="1469"/>
                    <a:pt x="18714" y="1202"/>
                    <a:pt x="18781" y="1002"/>
                  </a:cubicBezTo>
                  <a:cubicBezTo>
                    <a:pt x="18814" y="801"/>
                    <a:pt x="18847" y="601"/>
                    <a:pt x="18881" y="435"/>
                  </a:cubicBezTo>
                  <a:cubicBezTo>
                    <a:pt x="18914" y="301"/>
                    <a:pt x="18947" y="168"/>
                    <a:pt x="189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383425" y="2563950"/>
              <a:ext cx="378625" cy="230175"/>
            </a:xfrm>
            <a:custGeom>
              <a:avLst/>
              <a:gdLst/>
              <a:ahLst/>
              <a:cxnLst/>
              <a:rect l="l" t="t" r="r" b="b"/>
              <a:pathLst>
                <a:path w="15145" h="9207" extrusionOk="0">
                  <a:moveTo>
                    <a:pt x="12342" y="0"/>
                  </a:moveTo>
                  <a:lnTo>
                    <a:pt x="8973" y="1768"/>
                  </a:lnTo>
                  <a:lnTo>
                    <a:pt x="3103" y="4637"/>
                  </a:lnTo>
                  <a:cubicBezTo>
                    <a:pt x="2702" y="4770"/>
                    <a:pt x="2369" y="5037"/>
                    <a:pt x="2169" y="5404"/>
                  </a:cubicBezTo>
                  <a:lnTo>
                    <a:pt x="0" y="9207"/>
                  </a:lnTo>
                  <a:lnTo>
                    <a:pt x="4137" y="9207"/>
                  </a:lnTo>
                  <a:lnTo>
                    <a:pt x="5204" y="7339"/>
                  </a:lnTo>
                  <a:cubicBezTo>
                    <a:pt x="5600" y="7477"/>
                    <a:pt x="6006" y="7544"/>
                    <a:pt x="6407" y="7544"/>
                  </a:cubicBezTo>
                  <a:cubicBezTo>
                    <a:pt x="7458" y="7544"/>
                    <a:pt x="8473" y="7083"/>
                    <a:pt x="9174" y="6238"/>
                  </a:cubicBezTo>
                  <a:lnTo>
                    <a:pt x="15144" y="4170"/>
                  </a:lnTo>
                  <a:lnTo>
                    <a:pt x="123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674350" y="1363650"/>
              <a:ext cx="177650" cy="166950"/>
            </a:xfrm>
            <a:custGeom>
              <a:avLst/>
              <a:gdLst/>
              <a:ahLst/>
              <a:cxnLst/>
              <a:rect l="l" t="t" r="r" b="b"/>
              <a:pathLst>
                <a:path w="7106" h="6678" extrusionOk="0">
                  <a:moveTo>
                    <a:pt x="2390" y="0"/>
                  </a:moveTo>
                  <a:cubicBezTo>
                    <a:pt x="1436" y="0"/>
                    <a:pt x="479" y="497"/>
                    <a:pt x="0" y="1546"/>
                  </a:cubicBezTo>
                  <a:lnTo>
                    <a:pt x="267" y="2880"/>
                  </a:lnTo>
                  <a:cubicBezTo>
                    <a:pt x="667" y="4114"/>
                    <a:pt x="1134" y="5448"/>
                    <a:pt x="2235" y="6149"/>
                  </a:cubicBezTo>
                  <a:cubicBezTo>
                    <a:pt x="2854" y="6541"/>
                    <a:pt x="3600" y="6678"/>
                    <a:pt x="4356" y="6678"/>
                  </a:cubicBezTo>
                  <a:cubicBezTo>
                    <a:pt x="4822" y="6678"/>
                    <a:pt x="5292" y="6626"/>
                    <a:pt x="5738" y="6549"/>
                  </a:cubicBezTo>
                  <a:cubicBezTo>
                    <a:pt x="6004" y="6549"/>
                    <a:pt x="6238" y="6449"/>
                    <a:pt x="6438" y="6349"/>
                  </a:cubicBezTo>
                  <a:cubicBezTo>
                    <a:pt x="6672" y="6216"/>
                    <a:pt x="6772" y="5949"/>
                    <a:pt x="6738" y="5715"/>
                  </a:cubicBezTo>
                  <a:cubicBezTo>
                    <a:pt x="6692" y="5528"/>
                    <a:pt x="6530" y="5423"/>
                    <a:pt x="6368" y="5423"/>
                  </a:cubicBezTo>
                  <a:cubicBezTo>
                    <a:pt x="6323" y="5423"/>
                    <a:pt x="6278" y="5431"/>
                    <a:pt x="6235" y="5448"/>
                  </a:cubicBezTo>
                  <a:lnTo>
                    <a:pt x="6235" y="5448"/>
                  </a:lnTo>
                  <a:cubicBezTo>
                    <a:pt x="6604" y="5245"/>
                    <a:pt x="6884" y="4926"/>
                    <a:pt x="7105" y="4548"/>
                  </a:cubicBezTo>
                  <a:lnTo>
                    <a:pt x="7105" y="4548"/>
                  </a:lnTo>
                  <a:cubicBezTo>
                    <a:pt x="6980" y="4576"/>
                    <a:pt x="6854" y="4590"/>
                    <a:pt x="6729" y="4590"/>
                  </a:cubicBezTo>
                  <a:cubicBezTo>
                    <a:pt x="6123" y="4590"/>
                    <a:pt x="5553" y="4262"/>
                    <a:pt x="5304" y="3681"/>
                  </a:cubicBezTo>
                  <a:cubicBezTo>
                    <a:pt x="5137" y="3180"/>
                    <a:pt x="5070" y="2646"/>
                    <a:pt x="5004" y="2146"/>
                  </a:cubicBezTo>
                  <a:cubicBezTo>
                    <a:pt x="4728" y="749"/>
                    <a:pt x="3561" y="0"/>
                    <a:pt x="2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169825" y="1315550"/>
              <a:ext cx="393625" cy="499725"/>
            </a:xfrm>
            <a:custGeom>
              <a:avLst/>
              <a:gdLst/>
              <a:ahLst/>
              <a:cxnLst/>
              <a:rect l="l" t="t" r="r" b="b"/>
              <a:pathLst>
                <a:path w="15745" h="19989" extrusionOk="0">
                  <a:moveTo>
                    <a:pt x="8773" y="1"/>
                  </a:moveTo>
                  <a:cubicBezTo>
                    <a:pt x="7539" y="134"/>
                    <a:pt x="6505" y="1035"/>
                    <a:pt x="5771" y="2069"/>
                  </a:cubicBezTo>
                  <a:cubicBezTo>
                    <a:pt x="5037" y="3103"/>
                    <a:pt x="4537" y="4270"/>
                    <a:pt x="3769" y="5271"/>
                  </a:cubicBezTo>
                  <a:cubicBezTo>
                    <a:pt x="3202" y="6005"/>
                    <a:pt x="2502" y="6705"/>
                    <a:pt x="2202" y="7573"/>
                  </a:cubicBezTo>
                  <a:cubicBezTo>
                    <a:pt x="1768" y="9007"/>
                    <a:pt x="2535" y="10641"/>
                    <a:pt x="1935" y="12009"/>
                  </a:cubicBezTo>
                  <a:cubicBezTo>
                    <a:pt x="1568" y="12776"/>
                    <a:pt x="834" y="13310"/>
                    <a:pt x="467" y="14044"/>
                  </a:cubicBezTo>
                  <a:cubicBezTo>
                    <a:pt x="0" y="15011"/>
                    <a:pt x="200" y="16145"/>
                    <a:pt x="500" y="17146"/>
                  </a:cubicBezTo>
                  <a:cubicBezTo>
                    <a:pt x="634" y="17847"/>
                    <a:pt x="1001" y="18514"/>
                    <a:pt x="1501" y="19047"/>
                  </a:cubicBezTo>
                  <a:cubicBezTo>
                    <a:pt x="2002" y="19348"/>
                    <a:pt x="2535" y="19548"/>
                    <a:pt x="3102" y="19648"/>
                  </a:cubicBezTo>
                  <a:cubicBezTo>
                    <a:pt x="4366" y="19875"/>
                    <a:pt x="5642" y="19988"/>
                    <a:pt x="6914" y="19988"/>
                  </a:cubicBezTo>
                  <a:cubicBezTo>
                    <a:pt x="9941" y="19988"/>
                    <a:pt x="12950" y="19348"/>
                    <a:pt x="15745" y="18080"/>
                  </a:cubicBezTo>
                  <a:lnTo>
                    <a:pt x="87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309925" y="1335325"/>
              <a:ext cx="323575" cy="672400"/>
            </a:xfrm>
            <a:custGeom>
              <a:avLst/>
              <a:gdLst/>
              <a:ahLst/>
              <a:cxnLst/>
              <a:rect l="l" t="t" r="r" b="b"/>
              <a:pathLst>
                <a:path w="12943" h="26896" extrusionOk="0">
                  <a:moveTo>
                    <a:pt x="6499" y="0"/>
                  </a:moveTo>
                  <a:cubicBezTo>
                    <a:pt x="6379" y="0"/>
                    <a:pt x="6259" y="3"/>
                    <a:pt x="6138" y="10"/>
                  </a:cubicBezTo>
                  <a:cubicBezTo>
                    <a:pt x="2669" y="177"/>
                    <a:pt x="0" y="3179"/>
                    <a:pt x="0" y="6648"/>
                  </a:cubicBezTo>
                  <a:cubicBezTo>
                    <a:pt x="0" y="9684"/>
                    <a:pt x="33" y="12753"/>
                    <a:pt x="200" y="13820"/>
                  </a:cubicBezTo>
                  <a:cubicBezTo>
                    <a:pt x="734" y="17122"/>
                    <a:pt x="2835" y="18123"/>
                    <a:pt x="3669" y="18390"/>
                  </a:cubicBezTo>
                  <a:cubicBezTo>
                    <a:pt x="3970" y="18457"/>
                    <a:pt x="4270" y="18490"/>
                    <a:pt x="4570" y="18490"/>
                  </a:cubicBezTo>
                  <a:lnTo>
                    <a:pt x="4603" y="18490"/>
                  </a:lnTo>
                  <a:lnTo>
                    <a:pt x="4403" y="22393"/>
                  </a:lnTo>
                  <a:cubicBezTo>
                    <a:pt x="4437" y="24895"/>
                    <a:pt x="6138" y="26896"/>
                    <a:pt x="8673" y="26896"/>
                  </a:cubicBezTo>
                  <a:cubicBezTo>
                    <a:pt x="11175" y="26896"/>
                    <a:pt x="12843" y="24728"/>
                    <a:pt x="12876" y="22193"/>
                  </a:cubicBezTo>
                  <a:lnTo>
                    <a:pt x="12943" y="6348"/>
                  </a:lnTo>
                  <a:cubicBezTo>
                    <a:pt x="12878" y="2800"/>
                    <a:pt x="10006" y="0"/>
                    <a:pt x="64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340775" y="15315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0"/>
                  </a:moveTo>
                  <a:cubicBezTo>
                    <a:pt x="267" y="0"/>
                    <a:pt x="0" y="200"/>
                    <a:pt x="0" y="500"/>
                  </a:cubicBezTo>
                  <a:cubicBezTo>
                    <a:pt x="0" y="767"/>
                    <a:pt x="234" y="1001"/>
                    <a:pt x="501" y="1034"/>
                  </a:cubicBezTo>
                  <a:cubicBezTo>
                    <a:pt x="801" y="1034"/>
                    <a:pt x="1034" y="834"/>
                    <a:pt x="1034" y="567"/>
                  </a:cubicBezTo>
                  <a:cubicBezTo>
                    <a:pt x="1068" y="267"/>
                    <a:pt x="834" y="33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331600" y="1507200"/>
              <a:ext cx="54225" cy="13800"/>
            </a:xfrm>
            <a:custGeom>
              <a:avLst/>
              <a:gdLst/>
              <a:ahLst/>
              <a:cxnLst/>
              <a:rect l="l" t="t" r="r" b="b"/>
              <a:pathLst>
                <a:path w="2169" h="552" extrusionOk="0">
                  <a:moveTo>
                    <a:pt x="922" y="0"/>
                  </a:moveTo>
                  <a:cubicBezTo>
                    <a:pt x="666" y="0"/>
                    <a:pt x="434" y="99"/>
                    <a:pt x="201" y="274"/>
                  </a:cubicBezTo>
                  <a:cubicBezTo>
                    <a:pt x="34" y="407"/>
                    <a:pt x="0" y="540"/>
                    <a:pt x="34" y="540"/>
                  </a:cubicBezTo>
                  <a:cubicBezTo>
                    <a:pt x="41" y="548"/>
                    <a:pt x="53" y="551"/>
                    <a:pt x="68" y="551"/>
                  </a:cubicBezTo>
                  <a:cubicBezTo>
                    <a:pt x="191" y="551"/>
                    <a:pt x="564" y="340"/>
                    <a:pt x="1068" y="340"/>
                  </a:cubicBezTo>
                  <a:cubicBezTo>
                    <a:pt x="1572" y="340"/>
                    <a:pt x="1944" y="551"/>
                    <a:pt x="2068" y="551"/>
                  </a:cubicBezTo>
                  <a:cubicBezTo>
                    <a:pt x="2083" y="551"/>
                    <a:pt x="2094" y="548"/>
                    <a:pt x="2102" y="540"/>
                  </a:cubicBezTo>
                  <a:cubicBezTo>
                    <a:pt x="2169" y="474"/>
                    <a:pt x="2069" y="374"/>
                    <a:pt x="1868" y="240"/>
                  </a:cubicBezTo>
                  <a:cubicBezTo>
                    <a:pt x="1635" y="73"/>
                    <a:pt x="1335" y="7"/>
                    <a:pt x="1034" y="7"/>
                  </a:cubicBezTo>
                  <a:cubicBezTo>
                    <a:pt x="996" y="2"/>
                    <a:pt x="959" y="0"/>
                    <a:pt x="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479200" y="1531550"/>
              <a:ext cx="26725" cy="25875"/>
            </a:xfrm>
            <a:custGeom>
              <a:avLst/>
              <a:gdLst/>
              <a:ahLst/>
              <a:cxnLst/>
              <a:rect l="l" t="t" r="r" b="b"/>
              <a:pathLst>
                <a:path w="1069" h="1035" extrusionOk="0">
                  <a:moveTo>
                    <a:pt x="568" y="0"/>
                  </a:moveTo>
                  <a:cubicBezTo>
                    <a:pt x="267" y="0"/>
                    <a:pt x="34" y="200"/>
                    <a:pt x="34" y="500"/>
                  </a:cubicBezTo>
                  <a:cubicBezTo>
                    <a:pt x="1" y="767"/>
                    <a:pt x="234" y="1034"/>
                    <a:pt x="534" y="1034"/>
                  </a:cubicBezTo>
                  <a:cubicBezTo>
                    <a:pt x="801" y="1034"/>
                    <a:pt x="1068" y="834"/>
                    <a:pt x="1068" y="567"/>
                  </a:cubicBezTo>
                  <a:cubicBezTo>
                    <a:pt x="1068" y="267"/>
                    <a:pt x="835" y="33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470875" y="1509850"/>
              <a:ext cx="54225" cy="14275"/>
            </a:xfrm>
            <a:custGeom>
              <a:avLst/>
              <a:gdLst/>
              <a:ahLst/>
              <a:cxnLst/>
              <a:rect l="l" t="t" r="r" b="b"/>
              <a:pathLst>
                <a:path w="2169" h="571" extrusionOk="0">
                  <a:moveTo>
                    <a:pt x="1067" y="1"/>
                  </a:moveTo>
                  <a:cubicBezTo>
                    <a:pt x="767" y="1"/>
                    <a:pt x="467" y="101"/>
                    <a:pt x="234" y="268"/>
                  </a:cubicBezTo>
                  <a:cubicBezTo>
                    <a:pt x="67" y="401"/>
                    <a:pt x="0" y="534"/>
                    <a:pt x="33" y="568"/>
                  </a:cubicBezTo>
                  <a:cubicBezTo>
                    <a:pt x="37" y="570"/>
                    <a:pt x="42" y="571"/>
                    <a:pt x="49" y="571"/>
                  </a:cubicBezTo>
                  <a:cubicBezTo>
                    <a:pt x="148" y="571"/>
                    <a:pt x="534" y="334"/>
                    <a:pt x="1067" y="334"/>
                  </a:cubicBezTo>
                  <a:cubicBezTo>
                    <a:pt x="1572" y="334"/>
                    <a:pt x="1970" y="545"/>
                    <a:pt x="2099" y="545"/>
                  </a:cubicBezTo>
                  <a:cubicBezTo>
                    <a:pt x="2116" y="545"/>
                    <a:pt x="2127" y="542"/>
                    <a:pt x="2135" y="534"/>
                  </a:cubicBezTo>
                  <a:cubicBezTo>
                    <a:pt x="2168" y="468"/>
                    <a:pt x="2102" y="368"/>
                    <a:pt x="1901" y="268"/>
                  </a:cubicBezTo>
                  <a:cubicBezTo>
                    <a:pt x="1668" y="67"/>
                    <a:pt x="1368" y="1"/>
                    <a:pt x="1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383300" y="1510700"/>
              <a:ext cx="45050" cy="119050"/>
            </a:xfrm>
            <a:custGeom>
              <a:avLst/>
              <a:gdLst/>
              <a:ahLst/>
              <a:cxnLst/>
              <a:rect l="l" t="t" r="r" b="b"/>
              <a:pathLst>
                <a:path w="1802" h="4762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235" y="901"/>
                    <a:pt x="868" y="1868"/>
                    <a:pt x="534" y="2802"/>
                  </a:cubicBezTo>
                  <a:cubicBezTo>
                    <a:pt x="401" y="3202"/>
                    <a:pt x="267" y="3569"/>
                    <a:pt x="101" y="3936"/>
                  </a:cubicBezTo>
                  <a:cubicBezTo>
                    <a:pt x="34" y="4103"/>
                    <a:pt x="1" y="4303"/>
                    <a:pt x="34" y="4503"/>
                  </a:cubicBezTo>
                  <a:cubicBezTo>
                    <a:pt x="67" y="4603"/>
                    <a:pt x="167" y="4670"/>
                    <a:pt x="267" y="4703"/>
                  </a:cubicBezTo>
                  <a:cubicBezTo>
                    <a:pt x="367" y="4737"/>
                    <a:pt x="434" y="4737"/>
                    <a:pt x="534" y="4737"/>
                  </a:cubicBezTo>
                  <a:cubicBezTo>
                    <a:pt x="684" y="4754"/>
                    <a:pt x="843" y="4762"/>
                    <a:pt x="1001" y="4762"/>
                  </a:cubicBezTo>
                  <a:cubicBezTo>
                    <a:pt x="1160" y="4762"/>
                    <a:pt x="1318" y="4754"/>
                    <a:pt x="1468" y="4737"/>
                  </a:cubicBezTo>
                  <a:cubicBezTo>
                    <a:pt x="1168" y="4637"/>
                    <a:pt x="868" y="4570"/>
                    <a:pt x="568" y="4570"/>
                  </a:cubicBezTo>
                  <a:cubicBezTo>
                    <a:pt x="401" y="4570"/>
                    <a:pt x="267" y="4503"/>
                    <a:pt x="234" y="4437"/>
                  </a:cubicBezTo>
                  <a:cubicBezTo>
                    <a:pt x="234" y="4270"/>
                    <a:pt x="267" y="4136"/>
                    <a:pt x="334" y="4003"/>
                  </a:cubicBezTo>
                  <a:lnTo>
                    <a:pt x="768" y="2902"/>
                  </a:lnTo>
                  <a:cubicBezTo>
                    <a:pt x="1368" y="1334"/>
                    <a:pt x="1802" y="33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423325" y="1760025"/>
              <a:ext cx="125125" cy="63675"/>
            </a:xfrm>
            <a:custGeom>
              <a:avLst/>
              <a:gdLst/>
              <a:ahLst/>
              <a:cxnLst/>
              <a:rect l="l" t="t" r="r" b="b"/>
              <a:pathLst>
                <a:path w="5005" h="2547" extrusionOk="0">
                  <a:moveTo>
                    <a:pt x="5004" y="1"/>
                  </a:moveTo>
                  <a:cubicBezTo>
                    <a:pt x="2725" y="1391"/>
                    <a:pt x="816" y="1507"/>
                    <a:pt x="243" y="1507"/>
                  </a:cubicBezTo>
                  <a:cubicBezTo>
                    <a:pt x="129" y="1507"/>
                    <a:pt x="67" y="1502"/>
                    <a:pt x="67" y="1502"/>
                  </a:cubicBezTo>
                  <a:lnTo>
                    <a:pt x="1" y="2503"/>
                  </a:lnTo>
                  <a:cubicBezTo>
                    <a:pt x="285" y="2533"/>
                    <a:pt x="554" y="2546"/>
                    <a:pt x="809" y="2546"/>
                  </a:cubicBezTo>
                  <a:cubicBezTo>
                    <a:pt x="4252" y="2546"/>
                    <a:pt x="5004" y="1"/>
                    <a:pt x="50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424175" y="1653750"/>
              <a:ext cx="45875" cy="31550"/>
            </a:xfrm>
            <a:custGeom>
              <a:avLst/>
              <a:gdLst/>
              <a:ahLst/>
              <a:cxnLst/>
              <a:rect l="l" t="t" r="r" b="b"/>
              <a:pathLst>
                <a:path w="1835" h="1262" extrusionOk="0">
                  <a:moveTo>
                    <a:pt x="839" y="1"/>
                  </a:moveTo>
                  <a:cubicBezTo>
                    <a:pt x="537" y="1"/>
                    <a:pt x="270" y="155"/>
                    <a:pt x="100" y="382"/>
                  </a:cubicBezTo>
                  <a:lnTo>
                    <a:pt x="67" y="416"/>
                  </a:lnTo>
                  <a:cubicBezTo>
                    <a:pt x="0" y="483"/>
                    <a:pt x="0" y="549"/>
                    <a:pt x="67" y="616"/>
                  </a:cubicBezTo>
                  <a:cubicBezTo>
                    <a:pt x="100" y="683"/>
                    <a:pt x="167" y="749"/>
                    <a:pt x="234" y="783"/>
                  </a:cubicBezTo>
                  <a:cubicBezTo>
                    <a:pt x="434" y="983"/>
                    <a:pt x="667" y="1116"/>
                    <a:pt x="934" y="1216"/>
                  </a:cubicBezTo>
                  <a:cubicBezTo>
                    <a:pt x="1014" y="1246"/>
                    <a:pt x="1097" y="1261"/>
                    <a:pt x="1180" y="1261"/>
                  </a:cubicBezTo>
                  <a:cubicBezTo>
                    <a:pt x="1372" y="1261"/>
                    <a:pt x="1561" y="1180"/>
                    <a:pt x="1701" y="1016"/>
                  </a:cubicBezTo>
                  <a:cubicBezTo>
                    <a:pt x="1835" y="816"/>
                    <a:pt x="1801" y="549"/>
                    <a:pt x="1635" y="349"/>
                  </a:cubicBezTo>
                  <a:cubicBezTo>
                    <a:pt x="1501" y="149"/>
                    <a:pt x="1268" y="16"/>
                    <a:pt x="1001" y="16"/>
                  </a:cubicBezTo>
                  <a:cubicBezTo>
                    <a:pt x="946" y="6"/>
                    <a:pt x="892" y="1"/>
                    <a:pt x="8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416650" y="1639125"/>
              <a:ext cx="48400" cy="40875"/>
            </a:xfrm>
            <a:custGeom>
              <a:avLst/>
              <a:gdLst/>
              <a:ahLst/>
              <a:cxnLst/>
              <a:rect l="l" t="t" r="r" b="b"/>
              <a:pathLst>
                <a:path w="1936" h="1635" extrusionOk="0">
                  <a:moveTo>
                    <a:pt x="1802" y="0"/>
                  </a:moveTo>
                  <a:cubicBezTo>
                    <a:pt x="1735" y="0"/>
                    <a:pt x="1735" y="601"/>
                    <a:pt x="1202" y="1034"/>
                  </a:cubicBezTo>
                  <a:cubicBezTo>
                    <a:pt x="668" y="1468"/>
                    <a:pt x="1" y="1401"/>
                    <a:pt x="1" y="1501"/>
                  </a:cubicBezTo>
                  <a:cubicBezTo>
                    <a:pt x="1" y="1568"/>
                    <a:pt x="168" y="1601"/>
                    <a:pt x="434" y="1635"/>
                  </a:cubicBezTo>
                  <a:cubicBezTo>
                    <a:pt x="768" y="1635"/>
                    <a:pt x="1135" y="1501"/>
                    <a:pt x="1402" y="1268"/>
                  </a:cubicBezTo>
                  <a:cubicBezTo>
                    <a:pt x="1669" y="1068"/>
                    <a:pt x="1869" y="734"/>
                    <a:pt x="1902" y="400"/>
                  </a:cubicBezTo>
                  <a:cubicBezTo>
                    <a:pt x="1936" y="134"/>
                    <a:pt x="1869" y="0"/>
                    <a:pt x="1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465025" y="1488100"/>
              <a:ext cx="65900" cy="18875"/>
            </a:xfrm>
            <a:custGeom>
              <a:avLst/>
              <a:gdLst/>
              <a:ahLst/>
              <a:cxnLst/>
              <a:rect l="l" t="t" r="r" b="b"/>
              <a:pathLst>
                <a:path w="2636" h="755" extrusionOk="0">
                  <a:moveTo>
                    <a:pt x="1139" y="1"/>
                  </a:moveTo>
                  <a:cubicBezTo>
                    <a:pt x="876" y="1"/>
                    <a:pt x="614" y="46"/>
                    <a:pt x="367" y="137"/>
                  </a:cubicBezTo>
                  <a:cubicBezTo>
                    <a:pt x="101" y="237"/>
                    <a:pt x="1" y="337"/>
                    <a:pt x="34" y="437"/>
                  </a:cubicBezTo>
                  <a:cubicBezTo>
                    <a:pt x="67" y="571"/>
                    <a:pt x="634" y="504"/>
                    <a:pt x="1301" y="604"/>
                  </a:cubicBezTo>
                  <a:cubicBezTo>
                    <a:pt x="1788" y="653"/>
                    <a:pt x="2203" y="754"/>
                    <a:pt x="2431" y="754"/>
                  </a:cubicBezTo>
                  <a:cubicBezTo>
                    <a:pt x="2516" y="754"/>
                    <a:pt x="2575" y="740"/>
                    <a:pt x="2602" y="704"/>
                  </a:cubicBezTo>
                  <a:cubicBezTo>
                    <a:pt x="2636" y="637"/>
                    <a:pt x="2536" y="504"/>
                    <a:pt x="2336" y="337"/>
                  </a:cubicBezTo>
                  <a:cubicBezTo>
                    <a:pt x="1969" y="113"/>
                    <a:pt x="1552" y="1"/>
                    <a:pt x="1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336600" y="1477200"/>
              <a:ext cx="50050" cy="15825"/>
            </a:xfrm>
            <a:custGeom>
              <a:avLst/>
              <a:gdLst/>
              <a:ahLst/>
              <a:cxnLst/>
              <a:rect l="l" t="t" r="r" b="b"/>
              <a:pathLst>
                <a:path w="2002" h="633" extrusionOk="0">
                  <a:moveTo>
                    <a:pt x="1036" y="0"/>
                  </a:moveTo>
                  <a:cubicBezTo>
                    <a:pt x="743" y="0"/>
                    <a:pt x="453" y="93"/>
                    <a:pt x="201" y="273"/>
                  </a:cubicBezTo>
                  <a:cubicBezTo>
                    <a:pt x="34" y="406"/>
                    <a:pt x="1" y="540"/>
                    <a:pt x="34" y="573"/>
                  </a:cubicBezTo>
                  <a:cubicBezTo>
                    <a:pt x="67" y="617"/>
                    <a:pt x="134" y="632"/>
                    <a:pt x="225" y="632"/>
                  </a:cubicBezTo>
                  <a:cubicBezTo>
                    <a:pt x="408" y="632"/>
                    <a:pt x="690" y="573"/>
                    <a:pt x="1001" y="573"/>
                  </a:cubicBezTo>
                  <a:cubicBezTo>
                    <a:pt x="1281" y="573"/>
                    <a:pt x="1538" y="609"/>
                    <a:pt x="1719" y="609"/>
                  </a:cubicBezTo>
                  <a:cubicBezTo>
                    <a:pt x="1841" y="609"/>
                    <a:pt x="1929" y="593"/>
                    <a:pt x="1969" y="540"/>
                  </a:cubicBezTo>
                  <a:cubicBezTo>
                    <a:pt x="2002" y="473"/>
                    <a:pt x="1969" y="339"/>
                    <a:pt x="1768" y="206"/>
                  </a:cubicBezTo>
                  <a:cubicBezTo>
                    <a:pt x="1538" y="68"/>
                    <a:pt x="1286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275725" y="1287825"/>
              <a:ext cx="299400" cy="205875"/>
            </a:xfrm>
            <a:custGeom>
              <a:avLst/>
              <a:gdLst/>
              <a:ahLst/>
              <a:cxnLst/>
              <a:rect l="l" t="t" r="r" b="b"/>
              <a:pathLst>
                <a:path w="11976" h="8235" extrusionOk="0">
                  <a:moveTo>
                    <a:pt x="6998" y="1"/>
                  </a:moveTo>
                  <a:cubicBezTo>
                    <a:pt x="4359" y="1"/>
                    <a:pt x="1919" y="1479"/>
                    <a:pt x="768" y="3878"/>
                  </a:cubicBezTo>
                  <a:cubicBezTo>
                    <a:pt x="201" y="5079"/>
                    <a:pt x="0" y="6580"/>
                    <a:pt x="601" y="7814"/>
                  </a:cubicBezTo>
                  <a:lnTo>
                    <a:pt x="601" y="7848"/>
                  </a:lnTo>
                  <a:cubicBezTo>
                    <a:pt x="845" y="8121"/>
                    <a:pt x="1198" y="8235"/>
                    <a:pt x="1605" y="8235"/>
                  </a:cubicBezTo>
                  <a:cubicBezTo>
                    <a:pt x="2586" y="8235"/>
                    <a:pt x="3878" y="7574"/>
                    <a:pt x="4704" y="6914"/>
                  </a:cubicBezTo>
                  <a:cubicBezTo>
                    <a:pt x="5117" y="7102"/>
                    <a:pt x="5552" y="7192"/>
                    <a:pt x="5982" y="7192"/>
                  </a:cubicBezTo>
                  <a:cubicBezTo>
                    <a:pt x="7147" y="7192"/>
                    <a:pt x="8271" y="6534"/>
                    <a:pt x="8807" y="5413"/>
                  </a:cubicBezTo>
                  <a:cubicBezTo>
                    <a:pt x="9110" y="5693"/>
                    <a:pt x="9477" y="5819"/>
                    <a:pt x="9847" y="5819"/>
                  </a:cubicBezTo>
                  <a:cubicBezTo>
                    <a:pt x="10575" y="5819"/>
                    <a:pt x="11310" y="5331"/>
                    <a:pt x="11575" y="4579"/>
                  </a:cubicBezTo>
                  <a:cubicBezTo>
                    <a:pt x="11976" y="3445"/>
                    <a:pt x="11442" y="2010"/>
                    <a:pt x="10541" y="1176"/>
                  </a:cubicBezTo>
                  <a:cubicBezTo>
                    <a:pt x="9641" y="409"/>
                    <a:pt x="8507" y="9"/>
                    <a:pt x="7339" y="9"/>
                  </a:cubicBezTo>
                  <a:cubicBezTo>
                    <a:pt x="7225" y="3"/>
                    <a:pt x="7112" y="1"/>
                    <a:pt x="6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497550" y="1310850"/>
              <a:ext cx="294400" cy="462275"/>
            </a:xfrm>
            <a:custGeom>
              <a:avLst/>
              <a:gdLst/>
              <a:ahLst/>
              <a:cxnLst/>
              <a:rect l="l" t="t" r="r" b="b"/>
              <a:pathLst>
                <a:path w="11776" h="18491" extrusionOk="0">
                  <a:moveTo>
                    <a:pt x="2589" y="0"/>
                  </a:moveTo>
                  <a:cubicBezTo>
                    <a:pt x="2214" y="0"/>
                    <a:pt x="1837" y="59"/>
                    <a:pt x="1468" y="189"/>
                  </a:cubicBezTo>
                  <a:lnTo>
                    <a:pt x="1435" y="222"/>
                  </a:lnTo>
                  <a:cubicBezTo>
                    <a:pt x="0" y="1656"/>
                    <a:pt x="1035" y="4892"/>
                    <a:pt x="1301" y="5826"/>
                  </a:cubicBezTo>
                  <a:cubicBezTo>
                    <a:pt x="1568" y="6727"/>
                    <a:pt x="3203" y="7894"/>
                    <a:pt x="3336" y="8861"/>
                  </a:cubicBezTo>
                  <a:cubicBezTo>
                    <a:pt x="3636" y="10663"/>
                    <a:pt x="2269" y="10930"/>
                    <a:pt x="2135" y="12764"/>
                  </a:cubicBezTo>
                  <a:cubicBezTo>
                    <a:pt x="2035" y="14132"/>
                    <a:pt x="3169" y="14766"/>
                    <a:pt x="3536" y="16067"/>
                  </a:cubicBezTo>
                  <a:cubicBezTo>
                    <a:pt x="3670" y="16534"/>
                    <a:pt x="3103" y="17734"/>
                    <a:pt x="3503" y="18001"/>
                  </a:cubicBezTo>
                  <a:cubicBezTo>
                    <a:pt x="3937" y="18268"/>
                    <a:pt x="4437" y="18402"/>
                    <a:pt x="4937" y="18435"/>
                  </a:cubicBezTo>
                  <a:cubicBezTo>
                    <a:pt x="5318" y="18475"/>
                    <a:pt x="5769" y="18491"/>
                    <a:pt x="6247" y="18491"/>
                  </a:cubicBezTo>
                  <a:cubicBezTo>
                    <a:pt x="8160" y="18491"/>
                    <a:pt x="10508" y="18235"/>
                    <a:pt x="10508" y="18235"/>
                  </a:cubicBezTo>
                  <a:cubicBezTo>
                    <a:pt x="10508" y="18235"/>
                    <a:pt x="11375" y="15433"/>
                    <a:pt x="11575" y="14432"/>
                  </a:cubicBezTo>
                  <a:cubicBezTo>
                    <a:pt x="11776" y="13265"/>
                    <a:pt x="11509" y="11497"/>
                    <a:pt x="10842" y="10529"/>
                  </a:cubicBezTo>
                  <a:cubicBezTo>
                    <a:pt x="10208" y="9629"/>
                    <a:pt x="8840" y="8861"/>
                    <a:pt x="8340" y="7961"/>
                  </a:cubicBezTo>
                  <a:cubicBezTo>
                    <a:pt x="7573" y="6593"/>
                    <a:pt x="7906" y="6159"/>
                    <a:pt x="7039" y="3191"/>
                  </a:cubicBezTo>
                  <a:cubicBezTo>
                    <a:pt x="6616" y="1726"/>
                    <a:pt x="4624" y="0"/>
                    <a:pt x="2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674350" y="1390600"/>
              <a:ext cx="16700" cy="66750"/>
            </a:xfrm>
            <a:custGeom>
              <a:avLst/>
              <a:gdLst/>
              <a:ahLst/>
              <a:cxnLst/>
              <a:rect l="l" t="t" r="r" b="b"/>
              <a:pathLst>
                <a:path w="668" h="2670" extrusionOk="0">
                  <a:moveTo>
                    <a:pt x="34" y="1"/>
                  </a:moveTo>
                  <a:cubicBezTo>
                    <a:pt x="0" y="1"/>
                    <a:pt x="200" y="601"/>
                    <a:pt x="334" y="1302"/>
                  </a:cubicBezTo>
                  <a:cubicBezTo>
                    <a:pt x="434" y="2035"/>
                    <a:pt x="400" y="2669"/>
                    <a:pt x="467" y="2669"/>
                  </a:cubicBezTo>
                  <a:cubicBezTo>
                    <a:pt x="634" y="2202"/>
                    <a:pt x="667" y="1735"/>
                    <a:pt x="534" y="1268"/>
                  </a:cubicBezTo>
                  <a:cubicBezTo>
                    <a:pt x="501" y="801"/>
                    <a:pt x="334" y="368"/>
                    <a:pt x="34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531750" y="1367250"/>
              <a:ext cx="148450" cy="68750"/>
            </a:xfrm>
            <a:custGeom>
              <a:avLst/>
              <a:gdLst/>
              <a:ahLst/>
              <a:cxnLst/>
              <a:rect l="l" t="t" r="r" b="b"/>
              <a:pathLst>
                <a:path w="5938" h="2750" extrusionOk="0">
                  <a:moveTo>
                    <a:pt x="267" y="1"/>
                  </a:moveTo>
                  <a:cubicBezTo>
                    <a:pt x="167" y="1"/>
                    <a:pt x="67" y="34"/>
                    <a:pt x="0" y="67"/>
                  </a:cubicBezTo>
                  <a:cubicBezTo>
                    <a:pt x="300" y="101"/>
                    <a:pt x="634" y="167"/>
                    <a:pt x="967" y="234"/>
                  </a:cubicBezTo>
                  <a:cubicBezTo>
                    <a:pt x="1301" y="334"/>
                    <a:pt x="1601" y="501"/>
                    <a:pt x="1901" y="701"/>
                  </a:cubicBezTo>
                  <a:cubicBezTo>
                    <a:pt x="2235" y="968"/>
                    <a:pt x="2535" y="1302"/>
                    <a:pt x="2802" y="1635"/>
                  </a:cubicBezTo>
                  <a:cubicBezTo>
                    <a:pt x="3102" y="2002"/>
                    <a:pt x="3469" y="2302"/>
                    <a:pt x="3870" y="2469"/>
                  </a:cubicBezTo>
                  <a:cubicBezTo>
                    <a:pt x="4203" y="2636"/>
                    <a:pt x="4570" y="2736"/>
                    <a:pt x="4970" y="2736"/>
                  </a:cubicBezTo>
                  <a:cubicBezTo>
                    <a:pt x="5033" y="2745"/>
                    <a:pt x="5095" y="2749"/>
                    <a:pt x="5159" y="2749"/>
                  </a:cubicBezTo>
                  <a:cubicBezTo>
                    <a:pt x="5331" y="2749"/>
                    <a:pt x="5509" y="2718"/>
                    <a:pt x="5704" y="2669"/>
                  </a:cubicBezTo>
                  <a:cubicBezTo>
                    <a:pt x="5871" y="2636"/>
                    <a:pt x="5938" y="2569"/>
                    <a:pt x="5938" y="2569"/>
                  </a:cubicBezTo>
                  <a:lnTo>
                    <a:pt x="5938" y="2569"/>
                  </a:lnTo>
                  <a:cubicBezTo>
                    <a:pt x="5788" y="2586"/>
                    <a:pt x="5629" y="2594"/>
                    <a:pt x="5467" y="2594"/>
                  </a:cubicBezTo>
                  <a:cubicBezTo>
                    <a:pt x="5304" y="2594"/>
                    <a:pt x="5137" y="2586"/>
                    <a:pt x="4970" y="2569"/>
                  </a:cubicBezTo>
                  <a:cubicBezTo>
                    <a:pt x="4170" y="2502"/>
                    <a:pt x="3469" y="2102"/>
                    <a:pt x="2969" y="1502"/>
                  </a:cubicBezTo>
                  <a:cubicBezTo>
                    <a:pt x="2702" y="1135"/>
                    <a:pt x="2368" y="801"/>
                    <a:pt x="2002" y="534"/>
                  </a:cubicBezTo>
                  <a:cubicBezTo>
                    <a:pt x="1701" y="334"/>
                    <a:pt x="1368" y="167"/>
                    <a:pt x="1001" y="67"/>
                  </a:cubicBezTo>
                  <a:cubicBezTo>
                    <a:pt x="767" y="34"/>
                    <a:pt x="500" y="1"/>
                    <a:pt x="2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693525" y="1405225"/>
              <a:ext cx="150125" cy="102800"/>
            </a:xfrm>
            <a:custGeom>
              <a:avLst/>
              <a:gdLst/>
              <a:ahLst/>
              <a:cxnLst/>
              <a:rect l="l" t="t" r="r" b="b"/>
              <a:pathLst>
                <a:path w="6005" h="4112" extrusionOk="0">
                  <a:moveTo>
                    <a:pt x="1503" y="0"/>
                  </a:moveTo>
                  <a:cubicBezTo>
                    <a:pt x="1308" y="0"/>
                    <a:pt x="1115" y="27"/>
                    <a:pt x="934" y="83"/>
                  </a:cubicBezTo>
                  <a:cubicBezTo>
                    <a:pt x="634" y="183"/>
                    <a:pt x="367" y="350"/>
                    <a:pt x="167" y="583"/>
                  </a:cubicBezTo>
                  <a:cubicBezTo>
                    <a:pt x="100" y="683"/>
                    <a:pt x="34" y="783"/>
                    <a:pt x="0" y="883"/>
                  </a:cubicBezTo>
                  <a:cubicBezTo>
                    <a:pt x="267" y="583"/>
                    <a:pt x="601" y="350"/>
                    <a:pt x="968" y="250"/>
                  </a:cubicBezTo>
                  <a:cubicBezTo>
                    <a:pt x="1127" y="201"/>
                    <a:pt x="1286" y="179"/>
                    <a:pt x="1442" y="179"/>
                  </a:cubicBezTo>
                  <a:cubicBezTo>
                    <a:pt x="1711" y="179"/>
                    <a:pt x="1970" y="244"/>
                    <a:pt x="2202" y="350"/>
                  </a:cubicBezTo>
                  <a:cubicBezTo>
                    <a:pt x="2669" y="617"/>
                    <a:pt x="3003" y="1017"/>
                    <a:pt x="3203" y="1517"/>
                  </a:cubicBezTo>
                  <a:cubicBezTo>
                    <a:pt x="3436" y="2018"/>
                    <a:pt x="3603" y="2551"/>
                    <a:pt x="3836" y="2985"/>
                  </a:cubicBezTo>
                  <a:cubicBezTo>
                    <a:pt x="4037" y="3419"/>
                    <a:pt x="4370" y="3752"/>
                    <a:pt x="4770" y="3952"/>
                  </a:cubicBezTo>
                  <a:cubicBezTo>
                    <a:pt x="4990" y="4050"/>
                    <a:pt x="5228" y="4112"/>
                    <a:pt x="5457" y="4112"/>
                  </a:cubicBezTo>
                  <a:cubicBezTo>
                    <a:pt x="5541" y="4112"/>
                    <a:pt x="5624" y="4104"/>
                    <a:pt x="5704" y="4086"/>
                  </a:cubicBezTo>
                  <a:cubicBezTo>
                    <a:pt x="5805" y="4052"/>
                    <a:pt x="5905" y="4019"/>
                    <a:pt x="6005" y="3919"/>
                  </a:cubicBezTo>
                  <a:lnTo>
                    <a:pt x="6005" y="3919"/>
                  </a:lnTo>
                  <a:cubicBezTo>
                    <a:pt x="5971" y="3919"/>
                    <a:pt x="5871" y="3986"/>
                    <a:pt x="5671" y="3986"/>
                  </a:cubicBezTo>
                  <a:cubicBezTo>
                    <a:pt x="5625" y="3991"/>
                    <a:pt x="5579" y="3994"/>
                    <a:pt x="5531" y="3994"/>
                  </a:cubicBezTo>
                  <a:cubicBezTo>
                    <a:pt x="5302" y="3994"/>
                    <a:pt x="5058" y="3929"/>
                    <a:pt x="4837" y="3819"/>
                  </a:cubicBezTo>
                  <a:cubicBezTo>
                    <a:pt x="4470" y="3619"/>
                    <a:pt x="4203" y="3285"/>
                    <a:pt x="4003" y="2885"/>
                  </a:cubicBezTo>
                  <a:cubicBezTo>
                    <a:pt x="3803" y="2485"/>
                    <a:pt x="3636" y="1951"/>
                    <a:pt x="3369" y="1417"/>
                  </a:cubicBezTo>
                  <a:cubicBezTo>
                    <a:pt x="3169" y="883"/>
                    <a:pt x="2802" y="450"/>
                    <a:pt x="2302" y="150"/>
                  </a:cubicBezTo>
                  <a:cubicBezTo>
                    <a:pt x="2049" y="52"/>
                    <a:pt x="1774" y="0"/>
                    <a:pt x="15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530075" y="1334300"/>
              <a:ext cx="150975" cy="89075"/>
            </a:xfrm>
            <a:custGeom>
              <a:avLst/>
              <a:gdLst/>
              <a:ahLst/>
              <a:cxnLst/>
              <a:rect l="l" t="t" r="r" b="b"/>
              <a:pathLst>
                <a:path w="6039" h="3563" extrusionOk="0">
                  <a:moveTo>
                    <a:pt x="1383" y="0"/>
                  </a:moveTo>
                  <a:cubicBezTo>
                    <a:pt x="1278" y="0"/>
                    <a:pt x="1173" y="6"/>
                    <a:pt x="1068" y="18"/>
                  </a:cubicBezTo>
                  <a:cubicBezTo>
                    <a:pt x="768" y="51"/>
                    <a:pt x="501" y="118"/>
                    <a:pt x="267" y="251"/>
                  </a:cubicBezTo>
                  <a:cubicBezTo>
                    <a:pt x="67" y="318"/>
                    <a:pt x="0" y="385"/>
                    <a:pt x="0" y="385"/>
                  </a:cubicBezTo>
                  <a:cubicBezTo>
                    <a:pt x="334" y="285"/>
                    <a:pt x="701" y="218"/>
                    <a:pt x="1068" y="185"/>
                  </a:cubicBezTo>
                  <a:cubicBezTo>
                    <a:pt x="1141" y="179"/>
                    <a:pt x="1214" y="176"/>
                    <a:pt x="1286" y="176"/>
                  </a:cubicBezTo>
                  <a:cubicBezTo>
                    <a:pt x="2074" y="176"/>
                    <a:pt x="2820" y="505"/>
                    <a:pt x="3369" y="1085"/>
                  </a:cubicBezTo>
                  <a:cubicBezTo>
                    <a:pt x="3703" y="1452"/>
                    <a:pt x="3937" y="1852"/>
                    <a:pt x="4170" y="2286"/>
                  </a:cubicBezTo>
                  <a:cubicBezTo>
                    <a:pt x="4370" y="2653"/>
                    <a:pt x="4637" y="2987"/>
                    <a:pt x="4971" y="3220"/>
                  </a:cubicBezTo>
                  <a:cubicBezTo>
                    <a:pt x="5171" y="3420"/>
                    <a:pt x="5438" y="3520"/>
                    <a:pt x="5738" y="3554"/>
                  </a:cubicBezTo>
                  <a:cubicBezTo>
                    <a:pt x="5778" y="3560"/>
                    <a:pt x="5814" y="3563"/>
                    <a:pt x="5846" y="3563"/>
                  </a:cubicBezTo>
                  <a:cubicBezTo>
                    <a:pt x="5974" y="3563"/>
                    <a:pt x="6038" y="3520"/>
                    <a:pt x="6038" y="3520"/>
                  </a:cubicBezTo>
                  <a:cubicBezTo>
                    <a:pt x="5671" y="3487"/>
                    <a:pt x="5338" y="3353"/>
                    <a:pt x="5071" y="3120"/>
                  </a:cubicBezTo>
                  <a:cubicBezTo>
                    <a:pt x="4770" y="2853"/>
                    <a:pt x="4537" y="2553"/>
                    <a:pt x="4370" y="2186"/>
                  </a:cubicBezTo>
                  <a:cubicBezTo>
                    <a:pt x="4137" y="1752"/>
                    <a:pt x="3870" y="1319"/>
                    <a:pt x="3570" y="952"/>
                  </a:cubicBezTo>
                  <a:cubicBezTo>
                    <a:pt x="2980" y="333"/>
                    <a:pt x="2182" y="0"/>
                    <a:pt x="13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4533400" y="1400825"/>
              <a:ext cx="217700" cy="375925"/>
            </a:xfrm>
            <a:custGeom>
              <a:avLst/>
              <a:gdLst/>
              <a:ahLst/>
              <a:cxnLst/>
              <a:rect l="l" t="t" r="r" b="b"/>
              <a:pathLst>
                <a:path w="8708" h="15037" extrusionOk="0">
                  <a:moveTo>
                    <a:pt x="485" y="0"/>
                  </a:moveTo>
                  <a:cubicBezTo>
                    <a:pt x="393" y="0"/>
                    <a:pt x="301" y="9"/>
                    <a:pt x="201" y="25"/>
                  </a:cubicBezTo>
                  <a:cubicBezTo>
                    <a:pt x="68" y="25"/>
                    <a:pt x="1" y="59"/>
                    <a:pt x="1" y="59"/>
                  </a:cubicBezTo>
                  <a:cubicBezTo>
                    <a:pt x="268" y="59"/>
                    <a:pt x="501" y="59"/>
                    <a:pt x="735" y="125"/>
                  </a:cubicBezTo>
                  <a:cubicBezTo>
                    <a:pt x="1402" y="326"/>
                    <a:pt x="1936" y="793"/>
                    <a:pt x="2202" y="1426"/>
                  </a:cubicBezTo>
                  <a:cubicBezTo>
                    <a:pt x="2403" y="1860"/>
                    <a:pt x="2569" y="2294"/>
                    <a:pt x="2703" y="2761"/>
                  </a:cubicBezTo>
                  <a:cubicBezTo>
                    <a:pt x="2836" y="3294"/>
                    <a:pt x="3003" y="3828"/>
                    <a:pt x="3236" y="4328"/>
                  </a:cubicBezTo>
                  <a:cubicBezTo>
                    <a:pt x="3503" y="4929"/>
                    <a:pt x="3937" y="5396"/>
                    <a:pt x="4471" y="5696"/>
                  </a:cubicBezTo>
                  <a:cubicBezTo>
                    <a:pt x="5038" y="6063"/>
                    <a:pt x="5638" y="6263"/>
                    <a:pt x="6205" y="6597"/>
                  </a:cubicBezTo>
                  <a:cubicBezTo>
                    <a:pt x="7273" y="7264"/>
                    <a:pt x="8007" y="8331"/>
                    <a:pt x="8307" y="9532"/>
                  </a:cubicBezTo>
                  <a:cubicBezTo>
                    <a:pt x="8507" y="10533"/>
                    <a:pt x="8474" y="11534"/>
                    <a:pt x="8207" y="12534"/>
                  </a:cubicBezTo>
                  <a:cubicBezTo>
                    <a:pt x="8007" y="13168"/>
                    <a:pt x="7706" y="13802"/>
                    <a:pt x="7373" y="14402"/>
                  </a:cubicBezTo>
                  <a:cubicBezTo>
                    <a:pt x="7106" y="14803"/>
                    <a:pt x="6939" y="15036"/>
                    <a:pt x="6939" y="15036"/>
                  </a:cubicBezTo>
                  <a:cubicBezTo>
                    <a:pt x="6939" y="15036"/>
                    <a:pt x="7006" y="15003"/>
                    <a:pt x="7073" y="14903"/>
                  </a:cubicBezTo>
                  <a:cubicBezTo>
                    <a:pt x="7206" y="14769"/>
                    <a:pt x="7306" y="14602"/>
                    <a:pt x="7406" y="14436"/>
                  </a:cubicBezTo>
                  <a:cubicBezTo>
                    <a:pt x="7806" y="13869"/>
                    <a:pt x="8107" y="13235"/>
                    <a:pt x="8307" y="12568"/>
                  </a:cubicBezTo>
                  <a:cubicBezTo>
                    <a:pt x="8640" y="11567"/>
                    <a:pt x="8707" y="10499"/>
                    <a:pt x="8474" y="9465"/>
                  </a:cubicBezTo>
                  <a:cubicBezTo>
                    <a:pt x="8207" y="8198"/>
                    <a:pt x="7406" y="7097"/>
                    <a:pt x="6305" y="6397"/>
                  </a:cubicBezTo>
                  <a:cubicBezTo>
                    <a:pt x="5738" y="6063"/>
                    <a:pt x="5104" y="5829"/>
                    <a:pt x="4571" y="5496"/>
                  </a:cubicBezTo>
                  <a:cubicBezTo>
                    <a:pt x="4070" y="5229"/>
                    <a:pt x="3670" y="4762"/>
                    <a:pt x="3403" y="4228"/>
                  </a:cubicBezTo>
                  <a:cubicBezTo>
                    <a:pt x="3170" y="3728"/>
                    <a:pt x="3003" y="3228"/>
                    <a:pt x="2870" y="2694"/>
                  </a:cubicBezTo>
                  <a:cubicBezTo>
                    <a:pt x="2736" y="2227"/>
                    <a:pt x="2569" y="1793"/>
                    <a:pt x="2336" y="1326"/>
                  </a:cubicBezTo>
                  <a:cubicBezTo>
                    <a:pt x="2036" y="692"/>
                    <a:pt x="1469" y="192"/>
                    <a:pt x="768" y="25"/>
                  </a:cubicBezTo>
                  <a:cubicBezTo>
                    <a:pt x="668" y="9"/>
                    <a:pt x="576" y="0"/>
                    <a:pt x="4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229850" y="1437300"/>
              <a:ext cx="75925" cy="365300"/>
            </a:xfrm>
            <a:custGeom>
              <a:avLst/>
              <a:gdLst/>
              <a:ahLst/>
              <a:cxnLst/>
              <a:rect l="l" t="t" r="r" b="b"/>
              <a:pathLst>
                <a:path w="3037" h="14612" extrusionOk="0">
                  <a:moveTo>
                    <a:pt x="3036" y="1"/>
                  </a:moveTo>
                  <a:cubicBezTo>
                    <a:pt x="3003" y="34"/>
                    <a:pt x="2936" y="67"/>
                    <a:pt x="2903" y="101"/>
                  </a:cubicBezTo>
                  <a:cubicBezTo>
                    <a:pt x="2769" y="167"/>
                    <a:pt x="2669" y="268"/>
                    <a:pt x="2536" y="401"/>
                  </a:cubicBezTo>
                  <a:cubicBezTo>
                    <a:pt x="2136" y="768"/>
                    <a:pt x="1802" y="1268"/>
                    <a:pt x="1569" y="1802"/>
                  </a:cubicBezTo>
                  <a:cubicBezTo>
                    <a:pt x="1268" y="2569"/>
                    <a:pt x="1168" y="3436"/>
                    <a:pt x="1268" y="4304"/>
                  </a:cubicBezTo>
                  <a:cubicBezTo>
                    <a:pt x="1335" y="5238"/>
                    <a:pt x="1835" y="6238"/>
                    <a:pt x="1735" y="7273"/>
                  </a:cubicBezTo>
                  <a:cubicBezTo>
                    <a:pt x="1702" y="7806"/>
                    <a:pt x="1502" y="8273"/>
                    <a:pt x="1202" y="8707"/>
                  </a:cubicBezTo>
                  <a:cubicBezTo>
                    <a:pt x="935" y="9107"/>
                    <a:pt x="668" y="9541"/>
                    <a:pt x="468" y="10008"/>
                  </a:cubicBezTo>
                  <a:cubicBezTo>
                    <a:pt x="101" y="10775"/>
                    <a:pt x="1" y="11642"/>
                    <a:pt x="134" y="12510"/>
                  </a:cubicBezTo>
                  <a:cubicBezTo>
                    <a:pt x="201" y="13077"/>
                    <a:pt x="401" y="13610"/>
                    <a:pt x="701" y="14111"/>
                  </a:cubicBezTo>
                  <a:cubicBezTo>
                    <a:pt x="768" y="14244"/>
                    <a:pt x="835" y="14378"/>
                    <a:pt x="935" y="14478"/>
                  </a:cubicBezTo>
                  <a:cubicBezTo>
                    <a:pt x="1002" y="14578"/>
                    <a:pt x="1068" y="14611"/>
                    <a:pt x="1068" y="14611"/>
                  </a:cubicBezTo>
                  <a:cubicBezTo>
                    <a:pt x="1068" y="14578"/>
                    <a:pt x="935" y="14411"/>
                    <a:pt x="768" y="14044"/>
                  </a:cubicBezTo>
                  <a:cubicBezTo>
                    <a:pt x="535" y="13544"/>
                    <a:pt x="368" y="13010"/>
                    <a:pt x="301" y="12476"/>
                  </a:cubicBezTo>
                  <a:cubicBezTo>
                    <a:pt x="201" y="11642"/>
                    <a:pt x="301" y="10808"/>
                    <a:pt x="668" y="10075"/>
                  </a:cubicBezTo>
                  <a:cubicBezTo>
                    <a:pt x="868" y="9641"/>
                    <a:pt x="1135" y="9207"/>
                    <a:pt x="1402" y="8807"/>
                  </a:cubicBezTo>
                  <a:cubicBezTo>
                    <a:pt x="1735" y="8373"/>
                    <a:pt x="1902" y="7840"/>
                    <a:pt x="1969" y="7306"/>
                  </a:cubicBezTo>
                  <a:cubicBezTo>
                    <a:pt x="2002" y="6772"/>
                    <a:pt x="1936" y="6205"/>
                    <a:pt x="1769" y="5705"/>
                  </a:cubicBezTo>
                  <a:cubicBezTo>
                    <a:pt x="1635" y="5238"/>
                    <a:pt x="1535" y="4737"/>
                    <a:pt x="1469" y="4270"/>
                  </a:cubicBezTo>
                  <a:cubicBezTo>
                    <a:pt x="1368" y="3436"/>
                    <a:pt x="1469" y="2636"/>
                    <a:pt x="1735" y="1835"/>
                  </a:cubicBezTo>
                  <a:cubicBezTo>
                    <a:pt x="1936" y="1335"/>
                    <a:pt x="2236" y="868"/>
                    <a:pt x="2636" y="434"/>
                  </a:cubicBezTo>
                  <a:cubicBezTo>
                    <a:pt x="2868" y="169"/>
                    <a:pt x="3034" y="3"/>
                    <a:pt x="30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301575" y="1297700"/>
              <a:ext cx="145975" cy="195500"/>
            </a:xfrm>
            <a:custGeom>
              <a:avLst/>
              <a:gdLst/>
              <a:ahLst/>
              <a:cxnLst/>
              <a:rect l="l" t="t" r="r" b="b"/>
              <a:pathLst>
                <a:path w="5839" h="7820" extrusionOk="0">
                  <a:moveTo>
                    <a:pt x="5522" y="0"/>
                  </a:moveTo>
                  <a:cubicBezTo>
                    <a:pt x="5483" y="0"/>
                    <a:pt x="5443" y="4"/>
                    <a:pt x="5404" y="14"/>
                  </a:cubicBezTo>
                  <a:cubicBezTo>
                    <a:pt x="5004" y="14"/>
                    <a:pt x="4604" y="81"/>
                    <a:pt x="4204" y="181"/>
                  </a:cubicBezTo>
                  <a:cubicBezTo>
                    <a:pt x="2936" y="548"/>
                    <a:pt x="1835" y="1348"/>
                    <a:pt x="1068" y="2449"/>
                  </a:cubicBezTo>
                  <a:cubicBezTo>
                    <a:pt x="367" y="3583"/>
                    <a:pt x="1" y="4884"/>
                    <a:pt x="34" y="6218"/>
                  </a:cubicBezTo>
                  <a:cubicBezTo>
                    <a:pt x="34" y="6619"/>
                    <a:pt x="67" y="7019"/>
                    <a:pt x="167" y="7386"/>
                  </a:cubicBezTo>
                  <a:cubicBezTo>
                    <a:pt x="201" y="7553"/>
                    <a:pt x="267" y="7686"/>
                    <a:pt x="334" y="7820"/>
                  </a:cubicBezTo>
                  <a:cubicBezTo>
                    <a:pt x="234" y="7286"/>
                    <a:pt x="201" y="6752"/>
                    <a:pt x="167" y="6218"/>
                  </a:cubicBezTo>
                  <a:cubicBezTo>
                    <a:pt x="201" y="4951"/>
                    <a:pt x="568" y="3683"/>
                    <a:pt x="1268" y="2583"/>
                  </a:cubicBezTo>
                  <a:cubicBezTo>
                    <a:pt x="1969" y="1548"/>
                    <a:pt x="3036" y="748"/>
                    <a:pt x="4270" y="348"/>
                  </a:cubicBezTo>
                  <a:cubicBezTo>
                    <a:pt x="4771" y="214"/>
                    <a:pt x="5304" y="114"/>
                    <a:pt x="5838" y="47"/>
                  </a:cubicBezTo>
                  <a:cubicBezTo>
                    <a:pt x="5720" y="24"/>
                    <a:pt x="5619" y="0"/>
                    <a:pt x="55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4372450" y="1300350"/>
              <a:ext cx="154300" cy="131975"/>
            </a:xfrm>
            <a:custGeom>
              <a:avLst/>
              <a:gdLst/>
              <a:ahLst/>
              <a:cxnLst/>
              <a:rect l="l" t="t" r="r" b="b"/>
              <a:pathLst>
                <a:path w="6172" h="5279" extrusionOk="0">
                  <a:moveTo>
                    <a:pt x="4245" y="0"/>
                  </a:moveTo>
                  <a:cubicBezTo>
                    <a:pt x="2085" y="0"/>
                    <a:pt x="218" y="1644"/>
                    <a:pt x="34" y="3878"/>
                  </a:cubicBezTo>
                  <a:cubicBezTo>
                    <a:pt x="1" y="4211"/>
                    <a:pt x="34" y="4578"/>
                    <a:pt x="68" y="4912"/>
                  </a:cubicBezTo>
                  <a:cubicBezTo>
                    <a:pt x="101" y="5045"/>
                    <a:pt x="134" y="5178"/>
                    <a:pt x="201" y="5279"/>
                  </a:cubicBezTo>
                  <a:cubicBezTo>
                    <a:pt x="134" y="4812"/>
                    <a:pt x="134" y="4345"/>
                    <a:pt x="201" y="3911"/>
                  </a:cubicBezTo>
                  <a:cubicBezTo>
                    <a:pt x="420" y="1754"/>
                    <a:pt x="2251" y="153"/>
                    <a:pt x="4374" y="153"/>
                  </a:cubicBezTo>
                  <a:cubicBezTo>
                    <a:pt x="4517" y="153"/>
                    <a:pt x="4660" y="160"/>
                    <a:pt x="4804" y="175"/>
                  </a:cubicBezTo>
                  <a:cubicBezTo>
                    <a:pt x="5271" y="242"/>
                    <a:pt x="5705" y="342"/>
                    <a:pt x="6172" y="475"/>
                  </a:cubicBezTo>
                  <a:cubicBezTo>
                    <a:pt x="6072" y="408"/>
                    <a:pt x="5938" y="342"/>
                    <a:pt x="5838" y="308"/>
                  </a:cubicBezTo>
                  <a:cubicBezTo>
                    <a:pt x="5505" y="175"/>
                    <a:pt x="5171" y="75"/>
                    <a:pt x="4838" y="41"/>
                  </a:cubicBezTo>
                  <a:cubicBezTo>
                    <a:pt x="4639" y="14"/>
                    <a:pt x="4441" y="0"/>
                    <a:pt x="42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640275" y="1845925"/>
              <a:ext cx="1211725" cy="1068300"/>
            </a:xfrm>
            <a:custGeom>
              <a:avLst/>
              <a:gdLst/>
              <a:ahLst/>
              <a:cxnLst/>
              <a:rect l="l" t="t" r="r" b="b"/>
              <a:pathLst>
                <a:path w="48469" h="42732" extrusionOk="0">
                  <a:moveTo>
                    <a:pt x="39996" y="1"/>
                  </a:moveTo>
                  <a:lnTo>
                    <a:pt x="30856" y="334"/>
                  </a:lnTo>
                  <a:lnTo>
                    <a:pt x="30656" y="2769"/>
                  </a:lnTo>
                  <a:cubicBezTo>
                    <a:pt x="27920" y="3436"/>
                    <a:pt x="25585" y="5271"/>
                    <a:pt x="24251" y="7773"/>
                  </a:cubicBezTo>
                  <a:lnTo>
                    <a:pt x="17780" y="19982"/>
                  </a:lnTo>
                  <a:lnTo>
                    <a:pt x="0" y="28888"/>
                  </a:lnTo>
                  <a:lnTo>
                    <a:pt x="2335" y="34392"/>
                  </a:lnTo>
                  <a:cubicBezTo>
                    <a:pt x="2335" y="34392"/>
                    <a:pt x="20181" y="27654"/>
                    <a:pt x="21682" y="26987"/>
                  </a:cubicBezTo>
                  <a:cubicBezTo>
                    <a:pt x="22683" y="26553"/>
                    <a:pt x="23784" y="24685"/>
                    <a:pt x="24718" y="22717"/>
                  </a:cubicBezTo>
                  <a:cubicBezTo>
                    <a:pt x="25452" y="26119"/>
                    <a:pt x="26186" y="28821"/>
                    <a:pt x="26186" y="28821"/>
                  </a:cubicBezTo>
                  <a:lnTo>
                    <a:pt x="26019" y="42198"/>
                  </a:lnTo>
                  <a:lnTo>
                    <a:pt x="48468" y="42731"/>
                  </a:lnTo>
                  <a:lnTo>
                    <a:pt x="43965" y="25285"/>
                  </a:lnTo>
                  <a:lnTo>
                    <a:pt x="45499" y="18481"/>
                  </a:lnTo>
                  <a:lnTo>
                    <a:pt x="47768" y="5671"/>
                  </a:lnTo>
                  <a:cubicBezTo>
                    <a:pt x="47768" y="5671"/>
                    <a:pt x="45700" y="2869"/>
                    <a:pt x="40362" y="2603"/>
                  </a:cubicBezTo>
                  <a:lnTo>
                    <a:pt x="39996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244875" y="2013850"/>
              <a:ext cx="407800" cy="58925"/>
            </a:xfrm>
            <a:custGeom>
              <a:avLst/>
              <a:gdLst/>
              <a:ahLst/>
              <a:cxnLst/>
              <a:rect l="l" t="t" r="r" b="b"/>
              <a:pathLst>
                <a:path w="16312" h="2357" extrusionOk="0">
                  <a:moveTo>
                    <a:pt x="3463" y="0"/>
                  </a:moveTo>
                  <a:cubicBezTo>
                    <a:pt x="3097" y="0"/>
                    <a:pt x="2730" y="30"/>
                    <a:pt x="2369" y="89"/>
                  </a:cubicBezTo>
                  <a:cubicBezTo>
                    <a:pt x="1735" y="155"/>
                    <a:pt x="1134" y="355"/>
                    <a:pt x="567" y="589"/>
                  </a:cubicBezTo>
                  <a:cubicBezTo>
                    <a:pt x="434" y="656"/>
                    <a:pt x="267" y="722"/>
                    <a:pt x="134" y="822"/>
                  </a:cubicBezTo>
                  <a:cubicBezTo>
                    <a:pt x="100" y="856"/>
                    <a:pt x="34" y="889"/>
                    <a:pt x="0" y="923"/>
                  </a:cubicBezTo>
                  <a:cubicBezTo>
                    <a:pt x="767" y="589"/>
                    <a:pt x="1568" y="355"/>
                    <a:pt x="2369" y="222"/>
                  </a:cubicBezTo>
                  <a:cubicBezTo>
                    <a:pt x="2647" y="191"/>
                    <a:pt x="2926" y="176"/>
                    <a:pt x="3204" y="176"/>
                  </a:cubicBezTo>
                  <a:cubicBezTo>
                    <a:pt x="3824" y="176"/>
                    <a:pt x="4438" y="251"/>
                    <a:pt x="5037" y="389"/>
                  </a:cubicBezTo>
                  <a:cubicBezTo>
                    <a:pt x="5538" y="522"/>
                    <a:pt x="6038" y="722"/>
                    <a:pt x="6505" y="956"/>
                  </a:cubicBezTo>
                  <a:cubicBezTo>
                    <a:pt x="7005" y="1189"/>
                    <a:pt x="7506" y="1523"/>
                    <a:pt x="8006" y="1790"/>
                  </a:cubicBezTo>
                  <a:cubicBezTo>
                    <a:pt x="8540" y="2090"/>
                    <a:pt x="9107" y="2290"/>
                    <a:pt x="9674" y="2357"/>
                  </a:cubicBezTo>
                  <a:cubicBezTo>
                    <a:pt x="10241" y="2357"/>
                    <a:pt x="10775" y="2324"/>
                    <a:pt x="11308" y="2190"/>
                  </a:cubicBezTo>
                  <a:cubicBezTo>
                    <a:pt x="12309" y="1957"/>
                    <a:pt x="13176" y="1623"/>
                    <a:pt x="13910" y="1390"/>
                  </a:cubicBezTo>
                  <a:cubicBezTo>
                    <a:pt x="14644" y="1123"/>
                    <a:pt x="15244" y="956"/>
                    <a:pt x="15645" y="822"/>
                  </a:cubicBezTo>
                  <a:cubicBezTo>
                    <a:pt x="16078" y="689"/>
                    <a:pt x="16312" y="622"/>
                    <a:pt x="16312" y="622"/>
                  </a:cubicBezTo>
                  <a:cubicBezTo>
                    <a:pt x="16245" y="622"/>
                    <a:pt x="16178" y="622"/>
                    <a:pt x="16112" y="656"/>
                  </a:cubicBezTo>
                  <a:cubicBezTo>
                    <a:pt x="16012" y="656"/>
                    <a:pt x="15845" y="689"/>
                    <a:pt x="15611" y="756"/>
                  </a:cubicBezTo>
                  <a:cubicBezTo>
                    <a:pt x="15211" y="822"/>
                    <a:pt x="14611" y="1023"/>
                    <a:pt x="13843" y="1256"/>
                  </a:cubicBezTo>
                  <a:cubicBezTo>
                    <a:pt x="13110" y="1456"/>
                    <a:pt x="12242" y="1756"/>
                    <a:pt x="11242" y="1990"/>
                  </a:cubicBezTo>
                  <a:cubicBezTo>
                    <a:pt x="10741" y="2090"/>
                    <a:pt x="10208" y="2157"/>
                    <a:pt x="9707" y="2157"/>
                  </a:cubicBezTo>
                  <a:cubicBezTo>
                    <a:pt x="9140" y="2057"/>
                    <a:pt x="8606" y="1890"/>
                    <a:pt x="8106" y="1590"/>
                  </a:cubicBezTo>
                  <a:cubicBezTo>
                    <a:pt x="7606" y="1323"/>
                    <a:pt x="7105" y="1023"/>
                    <a:pt x="6605" y="756"/>
                  </a:cubicBezTo>
                  <a:cubicBezTo>
                    <a:pt x="5632" y="257"/>
                    <a:pt x="4548" y="0"/>
                    <a:pt x="34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25625" y="2245725"/>
              <a:ext cx="595450" cy="92575"/>
            </a:xfrm>
            <a:custGeom>
              <a:avLst/>
              <a:gdLst/>
              <a:ahLst/>
              <a:cxnLst/>
              <a:rect l="l" t="t" r="r" b="b"/>
              <a:pathLst>
                <a:path w="23818" h="3703" extrusionOk="0">
                  <a:moveTo>
                    <a:pt x="22293" y="0"/>
                  </a:moveTo>
                  <a:cubicBezTo>
                    <a:pt x="21556" y="0"/>
                    <a:pt x="20835" y="107"/>
                    <a:pt x="20115" y="320"/>
                  </a:cubicBezTo>
                  <a:cubicBezTo>
                    <a:pt x="18814" y="721"/>
                    <a:pt x="17579" y="1221"/>
                    <a:pt x="16379" y="1821"/>
                  </a:cubicBezTo>
                  <a:cubicBezTo>
                    <a:pt x="14911" y="2555"/>
                    <a:pt x="13343" y="3089"/>
                    <a:pt x="11742" y="3423"/>
                  </a:cubicBezTo>
                  <a:cubicBezTo>
                    <a:pt x="11308" y="3456"/>
                    <a:pt x="10875" y="3489"/>
                    <a:pt x="10474" y="3489"/>
                  </a:cubicBezTo>
                  <a:cubicBezTo>
                    <a:pt x="10041" y="3456"/>
                    <a:pt x="9640" y="3389"/>
                    <a:pt x="9240" y="3289"/>
                  </a:cubicBezTo>
                  <a:cubicBezTo>
                    <a:pt x="8473" y="3089"/>
                    <a:pt x="7739" y="2755"/>
                    <a:pt x="7105" y="2322"/>
                  </a:cubicBezTo>
                  <a:cubicBezTo>
                    <a:pt x="5804" y="1521"/>
                    <a:pt x="4704" y="687"/>
                    <a:pt x="3569" y="354"/>
                  </a:cubicBezTo>
                  <a:cubicBezTo>
                    <a:pt x="3102" y="174"/>
                    <a:pt x="2605" y="81"/>
                    <a:pt x="2110" y="81"/>
                  </a:cubicBezTo>
                  <a:cubicBezTo>
                    <a:pt x="1688" y="81"/>
                    <a:pt x="1267" y="149"/>
                    <a:pt x="867" y="287"/>
                  </a:cubicBezTo>
                  <a:cubicBezTo>
                    <a:pt x="634" y="387"/>
                    <a:pt x="400" y="487"/>
                    <a:pt x="200" y="654"/>
                  </a:cubicBezTo>
                  <a:cubicBezTo>
                    <a:pt x="134" y="687"/>
                    <a:pt x="67" y="754"/>
                    <a:pt x="0" y="821"/>
                  </a:cubicBezTo>
                  <a:cubicBezTo>
                    <a:pt x="267" y="621"/>
                    <a:pt x="567" y="487"/>
                    <a:pt x="901" y="354"/>
                  </a:cubicBezTo>
                  <a:cubicBezTo>
                    <a:pt x="1270" y="254"/>
                    <a:pt x="1646" y="203"/>
                    <a:pt x="2023" y="203"/>
                  </a:cubicBezTo>
                  <a:cubicBezTo>
                    <a:pt x="2530" y="203"/>
                    <a:pt x="3038" y="296"/>
                    <a:pt x="3536" y="487"/>
                  </a:cubicBezTo>
                  <a:cubicBezTo>
                    <a:pt x="4603" y="821"/>
                    <a:pt x="5704" y="1655"/>
                    <a:pt x="7005" y="2489"/>
                  </a:cubicBezTo>
                  <a:cubicBezTo>
                    <a:pt x="7672" y="2956"/>
                    <a:pt x="8406" y="3289"/>
                    <a:pt x="9173" y="3523"/>
                  </a:cubicBezTo>
                  <a:cubicBezTo>
                    <a:pt x="9607" y="3623"/>
                    <a:pt x="10007" y="3689"/>
                    <a:pt x="10441" y="3689"/>
                  </a:cubicBezTo>
                  <a:cubicBezTo>
                    <a:pt x="10557" y="3698"/>
                    <a:pt x="10676" y="3703"/>
                    <a:pt x="10795" y="3703"/>
                  </a:cubicBezTo>
                  <a:cubicBezTo>
                    <a:pt x="11122" y="3703"/>
                    <a:pt x="11458" y="3672"/>
                    <a:pt x="11775" y="3623"/>
                  </a:cubicBezTo>
                  <a:cubicBezTo>
                    <a:pt x="13410" y="3323"/>
                    <a:pt x="14978" y="2755"/>
                    <a:pt x="16445" y="1988"/>
                  </a:cubicBezTo>
                  <a:cubicBezTo>
                    <a:pt x="17646" y="1388"/>
                    <a:pt x="18880" y="887"/>
                    <a:pt x="20181" y="454"/>
                  </a:cubicBezTo>
                  <a:cubicBezTo>
                    <a:pt x="20942" y="220"/>
                    <a:pt x="21728" y="114"/>
                    <a:pt x="22517" y="114"/>
                  </a:cubicBezTo>
                  <a:cubicBezTo>
                    <a:pt x="22628" y="114"/>
                    <a:pt x="22739" y="116"/>
                    <a:pt x="22850" y="120"/>
                  </a:cubicBezTo>
                  <a:cubicBezTo>
                    <a:pt x="23363" y="147"/>
                    <a:pt x="23679" y="196"/>
                    <a:pt x="23781" y="196"/>
                  </a:cubicBezTo>
                  <a:cubicBezTo>
                    <a:pt x="23805" y="196"/>
                    <a:pt x="23817" y="193"/>
                    <a:pt x="23817" y="187"/>
                  </a:cubicBezTo>
                  <a:cubicBezTo>
                    <a:pt x="23750" y="154"/>
                    <a:pt x="23650" y="154"/>
                    <a:pt x="23584" y="120"/>
                  </a:cubicBezTo>
                  <a:cubicBezTo>
                    <a:pt x="23317" y="87"/>
                    <a:pt x="23083" y="54"/>
                    <a:pt x="22850" y="20"/>
                  </a:cubicBezTo>
                  <a:cubicBezTo>
                    <a:pt x="22663" y="7"/>
                    <a:pt x="22478" y="0"/>
                    <a:pt x="222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237375" y="2098600"/>
              <a:ext cx="66725" cy="433675"/>
            </a:xfrm>
            <a:custGeom>
              <a:avLst/>
              <a:gdLst/>
              <a:ahLst/>
              <a:cxnLst/>
              <a:rect l="l" t="t" r="r" b="b"/>
              <a:pathLst>
                <a:path w="2669" h="1734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569" y="201"/>
                    <a:pt x="2468" y="435"/>
                    <a:pt x="2368" y="668"/>
                  </a:cubicBezTo>
                  <a:cubicBezTo>
                    <a:pt x="2202" y="1068"/>
                    <a:pt x="1935" y="1669"/>
                    <a:pt x="1635" y="2436"/>
                  </a:cubicBezTo>
                  <a:cubicBezTo>
                    <a:pt x="1301" y="3170"/>
                    <a:pt x="934" y="4071"/>
                    <a:pt x="600" y="5105"/>
                  </a:cubicBezTo>
                  <a:cubicBezTo>
                    <a:pt x="400" y="5638"/>
                    <a:pt x="267" y="6172"/>
                    <a:pt x="167" y="6739"/>
                  </a:cubicBezTo>
                  <a:cubicBezTo>
                    <a:pt x="33" y="7340"/>
                    <a:pt x="0" y="7940"/>
                    <a:pt x="33" y="8574"/>
                  </a:cubicBezTo>
                  <a:cubicBezTo>
                    <a:pt x="100" y="9741"/>
                    <a:pt x="267" y="10909"/>
                    <a:pt x="534" y="12043"/>
                  </a:cubicBezTo>
                  <a:cubicBezTo>
                    <a:pt x="767" y="13077"/>
                    <a:pt x="1034" y="14011"/>
                    <a:pt x="1234" y="14812"/>
                  </a:cubicBezTo>
                  <a:lnTo>
                    <a:pt x="1735" y="16646"/>
                  </a:lnTo>
                  <a:cubicBezTo>
                    <a:pt x="1801" y="16880"/>
                    <a:pt x="1868" y="17113"/>
                    <a:pt x="1968" y="17347"/>
                  </a:cubicBezTo>
                  <a:cubicBezTo>
                    <a:pt x="1968" y="17280"/>
                    <a:pt x="1935" y="17213"/>
                    <a:pt x="1935" y="17147"/>
                  </a:cubicBezTo>
                  <a:cubicBezTo>
                    <a:pt x="1901" y="17046"/>
                    <a:pt x="1868" y="16846"/>
                    <a:pt x="1835" y="16646"/>
                  </a:cubicBezTo>
                  <a:cubicBezTo>
                    <a:pt x="1735" y="16179"/>
                    <a:pt x="1568" y="15545"/>
                    <a:pt x="1401" y="14745"/>
                  </a:cubicBezTo>
                  <a:cubicBezTo>
                    <a:pt x="1201" y="13978"/>
                    <a:pt x="967" y="13044"/>
                    <a:pt x="734" y="11976"/>
                  </a:cubicBezTo>
                  <a:cubicBezTo>
                    <a:pt x="500" y="10842"/>
                    <a:pt x="334" y="9708"/>
                    <a:pt x="234" y="8540"/>
                  </a:cubicBezTo>
                  <a:cubicBezTo>
                    <a:pt x="200" y="7940"/>
                    <a:pt x="267" y="7340"/>
                    <a:pt x="367" y="6772"/>
                  </a:cubicBezTo>
                  <a:cubicBezTo>
                    <a:pt x="467" y="6205"/>
                    <a:pt x="634" y="5672"/>
                    <a:pt x="801" y="5138"/>
                  </a:cubicBezTo>
                  <a:cubicBezTo>
                    <a:pt x="1134" y="4137"/>
                    <a:pt x="1501" y="3237"/>
                    <a:pt x="1801" y="2469"/>
                  </a:cubicBezTo>
                  <a:cubicBezTo>
                    <a:pt x="2102" y="1736"/>
                    <a:pt x="2335" y="1102"/>
                    <a:pt x="2468" y="668"/>
                  </a:cubicBezTo>
                  <a:cubicBezTo>
                    <a:pt x="2535" y="468"/>
                    <a:pt x="2602" y="301"/>
                    <a:pt x="2635" y="168"/>
                  </a:cubicBezTo>
                  <a:cubicBezTo>
                    <a:pt x="2669" y="68"/>
                    <a:pt x="2669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3933825" y="2424300"/>
              <a:ext cx="115925" cy="148000"/>
            </a:xfrm>
            <a:custGeom>
              <a:avLst/>
              <a:gdLst/>
              <a:ahLst/>
              <a:cxnLst/>
              <a:rect l="l" t="t" r="r" b="b"/>
              <a:pathLst>
                <a:path w="4637" h="5920" extrusionOk="0">
                  <a:moveTo>
                    <a:pt x="133" y="1"/>
                  </a:moveTo>
                  <a:cubicBezTo>
                    <a:pt x="45" y="1"/>
                    <a:pt x="0" y="16"/>
                    <a:pt x="0" y="16"/>
                  </a:cubicBezTo>
                  <a:cubicBezTo>
                    <a:pt x="367" y="82"/>
                    <a:pt x="701" y="249"/>
                    <a:pt x="1001" y="516"/>
                  </a:cubicBezTo>
                  <a:cubicBezTo>
                    <a:pt x="1301" y="783"/>
                    <a:pt x="1534" y="1150"/>
                    <a:pt x="1701" y="1517"/>
                  </a:cubicBezTo>
                  <a:cubicBezTo>
                    <a:pt x="1868" y="2017"/>
                    <a:pt x="2001" y="2484"/>
                    <a:pt x="2102" y="3018"/>
                  </a:cubicBezTo>
                  <a:cubicBezTo>
                    <a:pt x="2202" y="3518"/>
                    <a:pt x="2402" y="4052"/>
                    <a:pt x="2669" y="4485"/>
                  </a:cubicBezTo>
                  <a:cubicBezTo>
                    <a:pt x="2902" y="4852"/>
                    <a:pt x="3202" y="5186"/>
                    <a:pt x="3536" y="5453"/>
                  </a:cubicBezTo>
                  <a:cubicBezTo>
                    <a:pt x="3769" y="5653"/>
                    <a:pt x="4036" y="5786"/>
                    <a:pt x="4303" y="5886"/>
                  </a:cubicBezTo>
                  <a:cubicBezTo>
                    <a:pt x="4403" y="5920"/>
                    <a:pt x="4537" y="5920"/>
                    <a:pt x="4637" y="5920"/>
                  </a:cubicBezTo>
                  <a:cubicBezTo>
                    <a:pt x="4637" y="5886"/>
                    <a:pt x="4537" y="5886"/>
                    <a:pt x="4370" y="5820"/>
                  </a:cubicBezTo>
                  <a:cubicBezTo>
                    <a:pt x="4103" y="5686"/>
                    <a:pt x="3869" y="5520"/>
                    <a:pt x="3669" y="5353"/>
                  </a:cubicBezTo>
                  <a:cubicBezTo>
                    <a:pt x="3336" y="5053"/>
                    <a:pt x="3069" y="4752"/>
                    <a:pt x="2869" y="4385"/>
                  </a:cubicBezTo>
                  <a:cubicBezTo>
                    <a:pt x="2602" y="3952"/>
                    <a:pt x="2435" y="3451"/>
                    <a:pt x="2335" y="2951"/>
                  </a:cubicBezTo>
                  <a:cubicBezTo>
                    <a:pt x="2235" y="2451"/>
                    <a:pt x="2068" y="1917"/>
                    <a:pt x="1868" y="1450"/>
                  </a:cubicBezTo>
                  <a:cubicBezTo>
                    <a:pt x="1701" y="1050"/>
                    <a:pt x="1434" y="683"/>
                    <a:pt x="1101" y="383"/>
                  </a:cubicBezTo>
                  <a:cubicBezTo>
                    <a:pt x="867" y="182"/>
                    <a:pt x="600" y="49"/>
                    <a:pt x="300" y="16"/>
                  </a:cubicBezTo>
                  <a:cubicBezTo>
                    <a:pt x="234" y="4"/>
                    <a:pt x="178" y="1"/>
                    <a:pt x="13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3733675" y="2522250"/>
              <a:ext cx="63400" cy="147625"/>
            </a:xfrm>
            <a:custGeom>
              <a:avLst/>
              <a:gdLst/>
              <a:ahLst/>
              <a:cxnLst/>
              <a:rect l="l" t="t" r="r" b="b"/>
              <a:pathLst>
                <a:path w="2536" h="5905" extrusionOk="0">
                  <a:moveTo>
                    <a:pt x="0" y="0"/>
                  </a:moveTo>
                  <a:cubicBezTo>
                    <a:pt x="0" y="34"/>
                    <a:pt x="267" y="301"/>
                    <a:pt x="634" y="768"/>
                  </a:cubicBezTo>
                  <a:cubicBezTo>
                    <a:pt x="1101" y="1368"/>
                    <a:pt x="1468" y="2035"/>
                    <a:pt x="1768" y="2736"/>
                  </a:cubicBezTo>
                  <a:cubicBezTo>
                    <a:pt x="2068" y="3436"/>
                    <a:pt x="2269" y="4170"/>
                    <a:pt x="2369" y="4937"/>
                  </a:cubicBezTo>
                  <a:cubicBezTo>
                    <a:pt x="2469" y="5538"/>
                    <a:pt x="2402" y="5905"/>
                    <a:pt x="2469" y="5905"/>
                  </a:cubicBezTo>
                  <a:cubicBezTo>
                    <a:pt x="2535" y="5571"/>
                    <a:pt x="2535" y="5237"/>
                    <a:pt x="2502" y="4937"/>
                  </a:cubicBezTo>
                  <a:cubicBezTo>
                    <a:pt x="2435" y="4137"/>
                    <a:pt x="2269" y="3369"/>
                    <a:pt x="1968" y="2636"/>
                  </a:cubicBezTo>
                  <a:cubicBezTo>
                    <a:pt x="1668" y="1935"/>
                    <a:pt x="1268" y="1235"/>
                    <a:pt x="734" y="668"/>
                  </a:cubicBezTo>
                  <a:cubicBezTo>
                    <a:pt x="534" y="401"/>
                    <a:pt x="301" y="1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286575" y="2473250"/>
              <a:ext cx="453675" cy="64625"/>
            </a:xfrm>
            <a:custGeom>
              <a:avLst/>
              <a:gdLst/>
              <a:ahLst/>
              <a:cxnLst/>
              <a:rect l="l" t="t" r="r" b="b"/>
              <a:pathLst>
                <a:path w="18147" h="2585" extrusionOk="0">
                  <a:moveTo>
                    <a:pt x="17713" y="1"/>
                  </a:moveTo>
                  <a:cubicBezTo>
                    <a:pt x="17621" y="1"/>
                    <a:pt x="17529" y="9"/>
                    <a:pt x="17446" y="26"/>
                  </a:cubicBezTo>
                  <a:cubicBezTo>
                    <a:pt x="16745" y="59"/>
                    <a:pt x="16078" y="159"/>
                    <a:pt x="15444" y="326"/>
                  </a:cubicBezTo>
                  <a:cubicBezTo>
                    <a:pt x="14611" y="526"/>
                    <a:pt x="13643" y="860"/>
                    <a:pt x="12576" y="1227"/>
                  </a:cubicBezTo>
                  <a:cubicBezTo>
                    <a:pt x="11442" y="1660"/>
                    <a:pt x="10274" y="1994"/>
                    <a:pt x="9073" y="2194"/>
                  </a:cubicBezTo>
                  <a:cubicBezTo>
                    <a:pt x="8339" y="2305"/>
                    <a:pt x="7602" y="2361"/>
                    <a:pt x="6867" y="2361"/>
                  </a:cubicBezTo>
                  <a:cubicBezTo>
                    <a:pt x="5397" y="2361"/>
                    <a:pt x="3936" y="2138"/>
                    <a:pt x="2535" y="1694"/>
                  </a:cubicBezTo>
                  <a:cubicBezTo>
                    <a:pt x="1901" y="1493"/>
                    <a:pt x="1268" y="1260"/>
                    <a:pt x="667" y="960"/>
                  </a:cubicBezTo>
                  <a:cubicBezTo>
                    <a:pt x="434" y="860"/>
                    <a:pt x="200" y="760"/>
                    <a:pt x="0" y="659"/>
                  </a:cubicBezTo>
                  <a:lnTo>
                    <a:pt x="0" y="659"/>
                  </a:lnTo>
                  <a:cubicBezTo>
                    <a:pt x="0" y="660"/>
                    <a:pt x="34" y="726"/>
                    <a:pt x="134" y="793"/>
                  </a:cubicBezTo>
                  <a:cubicBezTo>
                    <a:pt x="267" y="826"/>
                    <a:pt x="400" y="926"/>
                    <a:pt x="634" y="1060"/>
                  </a:cubicBezTo>
                  <a:cubicBezTo>
                    <a:pt x="1234" y="1360"/>
                    <a:pt x="1835" y="1627"/>
                    <a:pt x="2502" y="1860"/>
                  </a:cubicBezTo>
                  <a:cubicBezTo>
                    <a:pt x="3940" y="2340"/>
                    <a:pt x="5457" y="2585"/>
                    <a:pt x="6976" y="2585"/>
                  </a:cubicBezTo>
                  <a:cubicBezTo>
                    <a:pt x="7677" y="2585"/>
                    <a:pt x="8378" y="2533"/>
                    <a:pt x="9073" y="2427"/>
                  </a:cubicBezTo>
                  <a:cubicBezTo>
                    <a:pt x="10307" y="2194"/>
                    <a:pt x="11475" y="1860"/>
                    <a:pt x="12642" y="1427"/>
                  </a:cubicBezTo>
                  <a:cubicBezTo>
                    <a:pt x="13677" y="1026"/>
                    <a:pt x="14611" y="693"/>
                    <a:pt x="15444" y="459"/>
                  </a:cubicBezTo>
                  <a:cubicBezTo>
                    <a:pt x="16112" y="293"/>
                    <a:pt x="16745" y="159"/>
                    <a:pt x="17413" y="92"/>
                  </a:cubicBezTo>
                  <a:cubicBezTo>
                    <a:pt x="17913" y="59"/>
                    <a:pt x="18146" y="59"/>
                    <a:pt x="18146" y="59"/>
                  </a:cubicBezTo>
                  <a:cubicBezTo>
                    <a:pt x="18113" y="26"/>
                    <a:pt x="18046" y="26"/>
                    <a:pt x="17980" y="26"/>
                  </a:cubicBezTo>
                  <a:cubicBezTo>
                    <a:pt x="17896" y="9"/>
                    <a:pt x="17805" y="1"/>
                    <a:pt x="177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421650" y="1915150"/>
              <a:ext cx="198500" cy="26075"/>
            </a:xfrm>
            <a:custGeom>
              <a:avLst/>
              <a:gdLst/>
              <a:ahLst/>
              <a:cxnLst/>
              <a:rect l="l" t="t" r="r" b="b"/>
              <a:pathLst>
                <a:path w="7940" h="1043" extrusionOk="0">
                  <a:moveTo>
                    <a:pt x="68" y="0"/>
                  </a:moveTo>
                  <a:lnTo>
                    <a:pt x="1" y="67"/>
                  </a:lnTo>
                  <a:cubicBezTo>
                    <a:pt x="68" y="70"/>
                    <a:pt x="135" y="72"/>
                    <a:pt x="203" y="74"/>
                  </a:cubicBezTo>
                  <a:lnTo>
                    <a:pt x="203" y="74"/>
                  </a:lnTo>
                  <a:cubicBezTo>
                    <a:pt x="157" y="50"/>
                    <a:pt x="112" y="26"/>
                    <a:pt x="68" y="0"/>
                  </a:cubicBezTo>
                  <a:close/>
                  <a:moveTo>
                    <a:pt x="7940" y="34"/>
                  </a:moveTo>
                  <a:cubicBezTo>
                    <a:pt x="6528" y="105"/>
                    <a:pt x="5116" y="138"/>
                    <a:pt x="3698" y="138"/>
                  </a:cubicBezTo>
                  <a:cubicBezTo>
                    <a:pt x="2537" y="138"/>
                    <a:pt x="1373" y="116"/>
                    <a:pt x="203" y="74"/>
                  </a:cubicBezTo>
                  <a:lnTo>
                    <a:pt x="203" y="74"/>
                  </a:lnTo>
                  <a:cubicBezTo>
                    <a:pt x="1400" y="718"/>
                    <a:pt x="2728" y="1043"/>
                    <a:pt x="4054" y="1043"/>
                  </a:cubicBezTo>
                  <a:cubicBezTo>
                    <a:pt x="5396" y="1043"/>
                    <a:pt x="6737" y="709"/>
                    <a:pt x="7940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405825" y="1909175"/>
              <a:ext cx="241850" cy="12650"/>
            </a:xfrm>
            <a:custGeom>
              <a:avLst/>
              <a:gdLst/>
              <a:ahLst/>
              <a:cxnLst/>
              <a:rect l="l" t="t" r="r" b="b"/>
              <a:pathLst>
                <a:path w="9674" h="506" extrusionOk="0">
                  <a:moveTo>
                    <a:pt x="9656" y="1"/>
                  </a:moveTo>
                  <a:cubicBezTo>
                    <a:pt x="9556" y="1"/>
                    <a:pt x="9047" y="117"/>
                    <a:pt x="8273" y="206"/>
                  </a:cubicBezTo>
                  <a:cubicBezTo>
                    <a:pt x="7540" y="271"/>
                    <a:pt x="6808" y="307"/>
                    <a:pt x="6076" y="307"/>
                  </a:cubicBezTo>
                  <a:cubicBezTo>
                    <a:pt x="5674" y="307"/>
                    <a:pt x="5272" y="296"/>
                    <a:pt x="4870" y="273"/>
                  </a:cubicBezTo>
                  <a:cubicBezTo>
                    <a:pt x="3754" y="218"/>
                    <a:pt x="2748" y="164"/>
                    <a:pt x="1945" y="164"/>
                  </a:cubicBezTo>
                  <a:cubicBezTo>
                    <a:pt x="1764" y="164"/>
                    <a:pt x="1594" y="167"/>
                    <a:pt x="1435" y="173"/>
                  </a:cubicBezTo>
                  <a:cubicBezTo>
                    <a:pt x="968" y="206"/>
                    <a:pt x="634" y="206"/>
                    <a:pt x="367" y="239"/>
                  </a:cubicBezTo>
                  <a:cubicBezTo>
                    <a:pt x="267" y="273"/>
                    <a:pt x="134" y="273"/>
                    <a:pt x="0" y="306"/>
                  </a:cubicBezTo>
                  <a:cubicBezTo>
                    <a:pt x="0" y="317"/>
                    <a:pt x="59" y="321"/>
                    <a:pt x="172" y="321"/>
                  </a:cubicBezTo>
                  <a:cubicBezTo>
                    <a:pt x="397" y="321"/>
                    <a:pt x="834" y="306"/>
                    <a:pt x="1435" y="306"/>
                  </a:cubicBezTo>
                  <a:cubicBezTo>
                    <a:pt x="2302" y="339"/>
                    <a:pt x="3503" y="406"/>
                    <a:pt x="4837" y="473"/>
                  </a:cubicBezTo>
                  <a:cubicBezTo>
                    <a:pt x="5207" y="494"/>
                    <a:pt x="5573" y="505"/>
                    <a:pt x="5937" y="505"/>
                  </a:cubicBezTo>
                  <a:cubicBezTo>
                    <a:pt x="6723" y="505"/>
                    <a:pt x="7498" y="453"/>
                    <a:pt x="8273" y="339"/>
                  </a:cubicBezTo>
                  <a:cubicBezTo>
                    <a:pt x="8640" y="306"/>
                    <a:pt x="8973" y="239"/>
                    <a:pt x="9307" y="139"/>
                  </a:cubicBezTo>
                  <a:cubicBezTo>
                    <a:pt x="9440" y="106"/>
                    <a:pt x="9540" y="73"/>
                    <a:pt x="9674" y="6"/>
                  </a:cubicBezTo>
                  <a:cubicBezTo>
                    <a:pt x="9674" y="2"/>
                    <a:pt x="9668" y="1"/>
                    <a:pt x="9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214850" y="2389650"/>
              <a:ext cx="779750" cy="742875"/>
            </a:xfrm>
            <a:custGeom>
              <a:avLst/>
              <a:gdLst/>
              <a:ahLst/>
              <a:cxnLst/>
              <a:rect l="l" t="t" r="r" b="b"/>
              <a:pathLst>
                <a:path w="31190" h="29715" extrusionOk="0">
                  <a:moveTo>
                    <a:pt x="11709" y="1"/>
                  </a:moveTo>
                  <a:lnTo>
                    <a:pt x="534" y="12810"/>
                  </a:lnTo>
                  <a:cubicBezTo>
                    <a:pt x="0" y="13410"/>
                    <a:pt x="67" y="14344"/>
                    <a:pt x="701" y="14811"/>
                  </a:cubicBezTo>
                  <a:lnTo>
                    <a:pt x="19147" y="29422"/>
                  </a:lnTo>
                  <a:cubicBezTo>
                    <a:pt x="19401" y="29619"/>
                    <a:pt x="19702" y="29715"/>
                    <a:pt x="20001" y="29715"/>
                  </a:cubicBezTo>
                  <a:cubicBezTo>
                    <a:pt x="20409" y="29715"/>
                    <a:pt x="20812" y="29535"/>
                    <a:pt x="21082" y="29188"/>
                  </a:cubicBezTo>
                  <a:lnTo>
                    <a:pt x="30722" y="17246"/>
                  </a:lnTo>
                  <a:cubicBezTo>
                    <a:pt x="31189" y="16646"/>
                    <a:pt x="31089" y="15779"/>
                    <a:pt x="30489" y="15278"/>
                  </a:cubicBezTo>
                  <a:cubicBezTo>
                    <a:pt x="26353" y="12009"/>
                    <a:pt x="11942" y="501"/>
                    <a:pt x="1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204850" y="2338775"/>
              <a:ext cx="788075" cy="747800"/>
            </a:xfrm>
            <a:custGeom>
              <a:avLst/>
              <a:gdLst/>
              <a:ahLst/>
              <a:cxnLst/>
              <a:rect l="l" t="t" r="r" b="b"/>
              <a:pathLst>
                <a:path w="31523" h="29912" extrusionOk="0">
                  <a:moveTo>
                    <a:pt x="11875" y="1"/>
                  </a:moveTo>
                  <a:lnTo>
                    <a:pt x="334" y="13177"/>
                  </a:lnTo>
                  <a:cubicBezTo>
                    <a:pt x="0" y="13577"/>
                    <a:pt x="67" y="14144"/>
                    <a:pt x="467" y="14478"/>
                  </a:cubicBezTo>
                  <a:lnTo>
                    <a:pt x="19714" y="29722"/>
                  </a:lnTo>
                  <a:cubicBezTo>
                    <a:pt x="19870" y="29850"/>
                    <a:pt x="20063" y="29911"/>
                    <a:pt x="20255" y="29911"/>
                  </a:cubicBezTo>
                  <a:cubicBezTo>
                    <a:pt x="20515" y="29911"/>
                    <a:pt x="20776" y="29799"/>
                    <a:pt x="20948" y="29589"/>
                  </a:cubicBezTo>
                  <a:lnTo>
                    <a:pt x="31222" y="16846"/>
                  </a:lnTo>
                  <a:cubicBezTo>
                    <a:pt x="31523" y="16446"/>
                    <a:pt x="31456" y="15912"/>
                    <a:pt x="31089" y="15612"/>
                  </a:cubicBezTo>
                  <a:cubicBezTo>
                    <a:pt x="27586" y="12810"/>
                    <a:pt x="12142" y="501"/>
                    <a:pt x="1187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4204000" y="2338775"/>
              <a:ext cx="789750" cy="749175"/>
            </a:xfrm>
            <a:custGeom>
              <a:avLst/>
              <a:gdLst/>
              <a:ahLst/>
              <a:cxnLst/>
              <a:rect l="l" t="t" r="r" b="b"/>
              <a:pathLst>
                <a:path w="31590" h="29967" extrusionOk="0">
                  <a:moveTo>
                    <a:pt x="11909" y="1"/>
                  </a:moveTo>
                  <a:lnTo>
                    <a:pt x="268" y="13277"/>
                  </a:lnTo>
                  <a:cubicBezTo>
                    <a:pt x="1" y="13611"/>
                    <a:pt x="34" y="14111"/>
                    <a:pt x="401" y="14378"/>
                  </a:cubicBezTo>
                  <a:lnTo>
                    <a:pt x="19815" y="29789"/>
                  </a:lnTo>
                  <a:cubicBezTo>
                    <a:pt x="19963" y="29907"/>
                    <a:pt x="20138" y="29967"/>
                    <a:pt x="20309" y="29967"/>
                  </a:cubicBezTo>
                  <a:cubicBezTo>
                    <a:pt x="20524" y="29967"/>
                    <a:pt x="20734" y="29874"/>
                    <a:pt x="20882" y="29689"/>
                  </a:cubicBezTo>
                  <a:lnTo>
                    <a:pt x="31323" y="16746"/>
                  </a:lnTo>
                  <a:cubicBezTo>
                    <a:pt x="31590" y="16413"/>
                    <a:pt x="31523" y="15946"/>
                    <a:pt x="31190" y="15679"/>
                  </a:cubicBezTo>
                  <a:cubicBezTo>
                    <a:pt x="27887" y="13043"/>
                    <a:pt x="12176" y="501"/>
                    <a:pt x="119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4208175" y="2330575"/>
              <a:ext cx="786425" cy="713450"/>
            </a:xfrm>
            <a:custGeom>
              <a:avLst/>
              <a:gdLst/>
              <a:ahLst/>
              <a:cxnLst/>
              <a:rect l="l" t="t" r="r" b="b"/>
              <a:pathLst>
                <a:path w="31457" h="28538" extrusionOk="0">
                  <a:moveTo>
                    <a:pt x="11764" y="1"/>
                  </a:moveTo>
                  <a:cubicBezTo>
                    <a:pt x="11087" y="1"/>
                    <a:pt x="10418" y="279"/>
                    <a:pt x="9941" y="829"/>
                  </a:cubicBezTo>
                  <a:lnTo>
                    <a:pt x="668" y="11470"/>
                  </a:lnTo>
                  <a:cubicBezTo>
                    <a:pt x="1" y="12237"/>
                    <a:pt x="101" y="13405"/>
                    <a:pt x="901" y="14072"/>
                  </a:cubicBezTo>
                  <a:lnTo>
                    <a:pt x="18681" y="28149"/>
                  </a:lnTo>
                  <a:cubicBezTo>
                    <a:pt x="19027" y="28409"/>
                    <a:pt x="19430" y="28537"/>
                    <a:pt x="19824" y="28537"/>
                  </a:cubicBezTo>
                  <a:cubicBezTo>
                    <a:pt x="20341" y="28537"/>
                    <a:pt x="20842" y="28317"/>
                    <a:pt x="21182" y="27882"/>
                  </a:cubicBezTo>
                  <a:lnTo>
                    <a:pt x="31456" y="15139"/>
                  </a:lnTo>
                  <a:cubicBezTo>
                    <a:pt x="31456" y="15139"/>
                    <a:pt x="18214" y="4632"/>
                    <a:pt x="13343" y="562"/>
                  </a:cubicBezTo>
                  <a:cubicBezTo>
                    <a:pt x="12878" y="187"/>
                    <a:pt x="12318" y="1"/>
                    <a:pt x="117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847800" y="2592300"/>
              <a:ext cx="146800" cy="145125"/>
            </a:xfrm>
            <a:custGeom>
              <a:avLst/>
              <a:gdLst/>
              <a:ahLst/>
              <a:cxnLst/>
              <a:rect l="l" t="t" r="r" b="b"/>
              <a:pathLst>
                <a:path w="5872" h="5805" extrusionOk="0">
                  <a:moveTo>
                    <a:pt x="0" y="0"/>
                  </a:moveTo>
                  <a:lnTo>
                    <a:pt x="267" y="1802"/>
                  </a:lnTo>
                  <a:lnTo>
                    <a:pt x="4937" y="5805"/>
                  </a:lnTo>
                  <a:lnTo>
                    <a:pt x="5871" y="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354950" y="2816625"/>
              <a:ext cx="261050" cy="228225"/>
            </a:xfrm>
            <a:custGeom>
              <a:avLst/>
              <a:gdLst/>
              <a:ahLst/>
              <a:cxnLst/>
              <a:rect l="l" t="t" r="r" b="b"/>
              <a:pathLst>
                <a:path w="10442" h="9129" extrusionOk="0">
                  <a:moveTo>
                    <a:pt x="8273" y="1"/>
                  </a:moveTo>
                  <a:lnTo>
                    <a:pt x="5304" y="2702"/>
                  </a:lnTo>
                  <a:cubicBezTo>
                    <a:pt x="4604" y="2869"/>
                    <a:pt x="3903" y="3003"/>
                    <a:pt x="3169" y="3069"/>
                  </a:cubicBezTo>
                  <a:cubicBezTo>
                    <a:pt x="3078" y="3078"/>
                    <a:pt x="2986" y="3082"/>
                    <a:pt x="2894" y="3082"/>
                  </a:cubicBezTo>
                  <a:cubicBezTo>
                    <a:pt x="2619" y="3082"/>
                    <a:pt x="2344" y="3044"/>
                    <a:pt x="2069" y="2969"/>
                  </a:cubicBezTo>
                  <a:cubicBezTo>
                    <a:pt x="1602" y="2903"/>
                    <a:pt x="1168" y="2736"/>
                    <a:pt x="768" y="2536"/>
                  </a:cubicBezTo>
                  <a:cubicBezTo>
                    <a:pt x="675" y="2468"/>
                    <a:pt x="578" y="2439"/>
                    <a:pt x="487" y="2439"/>
                  </a:cubicBezTo>
                  <a:cubicBezTo>
                    <a:pt x="218" y="2439"/>
                    <a:pt x="1" y="2695"/>
                    <a:pt x="100" y="2969"/>
                  </a:cubicBezTo>
                  <a:cubicBezTo>
                    <a:pt x="234" y="3336"/>
                    <a:pt x="1201" y="4003"/>
                    <a:pt x="2536" y="4204"/>
                  </a:cubicBezTo>
                  <a:cubicBezTo>
                    <a:pt x="3736" y="4404"/>
                    <a:pt x="2369" y="5304"/>
                    <a:pt x="1602" y="5771"/>
                  </a:cubicBezTo>
                  <a:cubicBezTo>
                    <a:pt x="1468" y="5871"/>
                    <a:pt x="1401" y="6038"/>
                    <a:pt x="1468" y="6205"/>
                  </a:cubicBezTo>
                  <a:cubicBezTo>
                    <a:pt x="1799" y="6949"/>
                    <a:pt x="2950" y="9129"/>
                    <a:pt x="4770" y="9129"/>
                  </a:cubicBezTo>
                  <a:cubicBezTo>
                    <a:pt x="5153" y="9129"/>
                    <a:pt x="5565" y="9033"/>
                    <a:pt x="6005" y="8807"/>
                  </a:cubicBezTo>
                  <a:lnTo>
                    <a:pt x="10441" y="5104"/>
                  </a:lnTo>
                  <a:lnTo>
                    <a:pt x="827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85050" y="1960925"/>
              <a:ext cx="627125" cy="1036725"/>
            </a:xfrm>
            <a:custGeom>
              <a:avLst/>
              <a:gdLst/>
              <a:ahLst/>
              <a:cxnLst/>
              <a:rect l="l" t="t" r="r" b="b"/>
              <a:pathLst>
                <a:path w="25085" h="41469" extrusionOk="0">
                  <a:moveTo>
                    <a:pt x="12038" y="1"/>
                  </a:moveTo>
                  <a:cubicBezTo>
                    <a:pt x="9828" y="1"/>
                    <a:pt x="7559" y="3440"/>
                    <a:pt x="7806" y="6842"/>
                  </a:cubicBezTo>
                  <a:lnTo>
                    <a:pt x="7806" y="6942"/>
                  </a:lnTo>
                  <a:cubicBezTo>
                    <a:pt x="8139" y="10378"/>
                    <a:pt x="14010" y="21086"/>
                    <a:pt x="14444" y="21886"/>
                  </a:cubicBezTo>
                  <a:cubicBezTo>
                    <a:pt x="14444" y="21920"/>
                    <a:pt x="14444" y="21953"/>
                    <a:pt x="14444" y="21986"/>
                  </a:cubicBezTo>
                  <a:lnTo>
                    <a:pt x="1134" y="34996"/>
                  </a:lnTo>
                  <a:cubicBezTo>
                    <a:pt x="1134" y="35029"/>
                    <a:pt x="0" y="36163"/>
                    <a:pt x="33" y="36197"/>
                  </a:cubicBezTo>
                  <a:lnTo>
                    <a:pt x="4703" y="41033"/>
                  </a:lnTo>
                  <a:cubicBezTo>
                    <a:pt x="4703" y="41065"/>
                    <a:pt x="5013" y="41469"/>
                    <a:pt x="5066" y="41469"/>
                  </a:cubicBezTo>
                  <a:cubicBezTo>
                    <a:pt x="5068" y="41469"/>
                    <a:pt x="5069" y="41468"/>
                    <a:pt x="5070" y="41467"/>
                  </a:cubicBezTo>
                  <a:cubicBezTo>
                    <a:pt x="6205" y="40533"/>
                    <a:pt x="25085" y="25522"/>
                    <a:pt x="24418" y="22387"/>
                  </a:cubicBezTo>
                  <a:cubicBezTo>
                    <a:pt x="22916" y="15615"/>
                    <a:pt x="16946" y="5675"/>
                    <a:pt x="14244" y="1438"/>
                  </a:cubicBezTo>
                  <a:cubicBezTo>
                    <a:pt x="13591" y="429"/>
                    <a:pt x="12818" y="1"/>
                    <a:pt x="1203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840300" y="2494725"/>
              <a:ext cx="102600" cy="13925"/>
            </a:xfrm>
            <a:custGeom>
              <a:avLst/>
              <a:gdLst/>
              <a:ahLst/>
              <a:cxnLst/>
              <a:rect l="l" t="t" r="r" b="b"/>
              <a:pathLst>
                <a:path w="4104" h="557" extrusionOk="0">
                  <a:moveTo>
                    <a:pt x="2102" y="1"/>
                  </a:moveTo>
                  <a:cubicBezTo>
                    <a:pt x="901" y="1"/>
                    <a:pt x="0" y="334"/>
                    <a:pt x="34" y="434"/>
                  </a:cubicBezTo>
                  <a:cubicBezTo>
                    <a:pt x="38" y="444"/>
                    <a:pt x="61" y="448"/>
                    <a:pt x="100" y="448"/>
                  </a:cubicBezTo>
                  <a:cubicBezTo>
                    <a:pt x="311" y="448"/>
                    <a:pt x="987" y="330"/>
                    <a:pt x="1815" y="330"/>
                  </a:cubicBezTo>
                  <a:cubicBezTo>
                    <a:pt x="1898" y="330"/>
                    <a:pt x="1983" y="332"/>
                    <a:pt x="2068" y="334"/>
                  </a:cubicBezTo>
                  <a:cubicBezTo>
                    <a:pt x="3025" y="362"/>
                    <a:pt x="3792" y="557"/>
                    <a:pt x="4029" y="557"/>
                  </a:cubicBezTo>
                  <a:cubicBezTo>
                    <a:pt x="4072" y="557"/>
                    <a:pt x="4098" y="550"/>
                    <a:pt x="4103" y="534"/>
                  </a:cubicBezTo>
                  <a:cubicBezTo>
                    <a:pt x="4103" y="468"/>
                    <a:pt x="3269" y="34"/>
                    <a:pt x="2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843625" y="2503400"/>
              <a:ext cx="80075" cy="41525"/>
            </a:xfrm>
            <a:custGeom>
              <a:avLst/>
              <a:gdLst/>
              <a:ahLst/>
              <a:cxnLst/>
              <a:rect l="l" t="t" r="r" b="b"/>
              <a:pathLst>
                <a:path w="3203" h="1661" extrusionOk="0">
                  <a:moveTo>
                    <a:pt x="261" y="1"/>
                  </a:moveTo>
                  <a:cubicBezTo>
                    <a:pt x="118" y="1"/>
                    <a:pt x="34" y="22"/>
                    <a:pt x="34" y="54"/>
                  </a:cubicBezTo>
                  <a:cubicBezTo>
                    <a:pt x="1" y="154"/>
                    <a:pt x="801" y="254"/>
                    <a:pt x="1669" y="688"/>
                  </a:cubicBezTo>
                  <a:cubicBezTo>
                    <a:pt x="2491" y="1099"/>
                    <a:pt x="3014" y="1660"/>
                    <a:pt x="3122" y="1660"/>
                  </a:cubicBezTo>
                  <a:cubicBezTo>
                    <a:pt x="3128" y="1660"/>
                    <a:pt x="3133" y="1658"/>
                    <a:pt x="3136" y="1655"/>
                  </a:cubicBezTo>
                  <a:cubicBezTo>
                    <a:pt x="3203" y="1622"/>
                    <a:pt x="2736" y="921"/>
                    <a:pt x="1802" y="421"/>
                  </a:cubicBezTo>
                  <a:cubicBezTo>
                    <a:pt x="1164" y="102"/>
                    <a:pt x="572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47650" y="1939025"/>
              <a:ext cx="198500" cy="571575"/>
            </a:xfrm>
            <a:custGeom>
              <a:avLst/>
              <a:gdLst/>
              <a:ahLst/>
              <a:cxnLst/>
              <a:rect l="l" t="t" r="r" b="b"/>
              <a:pathLst>
                <a:path w="7940" h="22863" extrusionOk="0">
                  <a:moveTo>
                    <a:pt x="3764" y="1"/>
                  </a:moveTo>
                  <a:cubicBezTo>
                    <a:pt x="3434" y="1"/>
                    <a:pt x="3109" y="44"/>
                    <a:pt x="2803" y="146"/>
                  </a:cubicBezTo>
                  <a:cubicBezTo>
                    <a:pt x="2236" y="346"/>
                    <a:pt x="1735" y="647"/>
                    <a:pt x="1368" y="1080"/>
                  </a:cubicBezTo>
                  <a:cubicBezTo>
                    <a:pt x="468" y="2014"/>
                    <a:pt x="1" y="3582"/>
                    <a:pt x="101" y="5250"/>
                  </a:cubicBezTo>
                  <a:cubicBezTo>
                    <a:pt x="234" y="7084"/>
                    <a:pt x="768" y="8852"/>
                    <a:pt x="1669" y="10454"/>
                  </a:cubicBezTo>
                  <a:cubicBezTo>
                    <a:pt x="3370" y="13856"/>
                    <a:pt x="4938" y="16958"/>
                    <a:pt x="6072" y="19260"/>
                  </a:cubicBezTo>
                  <a:lnTo>
                    <a:pt x="7406" y="21895"/>
                  </a:lnTo>
                  <a:lnTo>
                    <a:pt x="7773" y="22629"/>
                  </a:lnTo>
                  <a:cubicBezTo>
                    <a:pt x="7840" y="22696"/>
                    <a:pt x="7873" y="22796"/>
                    <a:pt x="7940" y="22862"/>
                  </a:cubicBezTo>
                  <a:cubicBezTo>
                    <a:pt x="7906" y="22762"/>
                    <a:pt x="7873" y="22696"/>
                    <a:pt x="7840" y="22596"/>
                  </a:cubicBezTo>
                  <a:lnTo>
                    <a:pt x="7473" y="21862"/>
                  </a:lnTo>
                  <a:cubicBezTo>
                    <a:pt x="7173" y="21228"/>
                    <a:pt x="6739" y="20294"/>
                    <a:pt x="6205" y="19193"/>
                  </a:cubicBezTo>
                  <a:cubicBezTo>
                    <a:pt x="5071" y="16891"/>
                    <a:pt x="3570" y="13789"/>
                    <a:pt x="1869" y="10353"/>
                  </a:cubicBezTo>
                  <a:cubicBezTo>
                    <a:pt x="968" y="8786"/>
                    <a:pt x="434" y="7051"/>
                    <a:pt x="268" y="5250"/>
                  </a:cubicBezTo>
                  <a:cubicBezTo>
                    <a:pt x="168" y="3615"/>
                    <a:pt x="635" y="2114"/>
                    <a:pt x="1468" y="1180"/>
                  </a:cubicBezTo>
                  <a:cubicBezTo>
                    <a:pt x="1835" y="780"/>
                    <a:pt x="2302" y="446"/>
                    <a:pt x="2836" y="280"/>
                  </a:cubicBezTo>
                  <a:cubicBezTo>
                    <a:pt x="3170" y="141"/>
                    <a:pt x="3503" y="71"/>
                    <a:pt x="3856" y="71"/>
                  </a:cubicBezTo>
                  <a:cubicBezTo>
                    <a:pt x="3927" y="71"/>
                    <a:pt x="3998" y="74"/>
                    <a:pt x="4070" y="79"/>
                  </a:cubicBezTo>
                  <a:cubicBezTo>
                    <a:pt x="4437" y="113"/>
                    <a:pt x="4804" y="213"/>
                    <a:pt x="5104" y="346"/>
                  </a:cubicBezTo>
                  <a:cubicBezTo>
                    <a:pt x="5138" y="346"/>
                    <a:pt x="5104" y="313"/>
                    <a:pt x="5071" y="313"/>
                  </a:cubicBezTo>
                  <a:cubicBezTo>
                    <a:pt x="5004" y="280"/>
                    <a:pt x="4971" y="246"/>
                    <a:pt x="4871" y="213"/>
                  </a:cubicBezTo>
                  <a:cubicBezTo>
                    <a:pt x="4637" y="79"/>
                    <a:pt x="4371" y="13"/>
                    <a:pt x="4070" y="13"/>
                  </a:cubicBezTo>
                  <a:cubicBezTo>
                    <a:pt x="3968" y="5"/>
                    <a:pt x="3866" y="1"/>
                    <a:pt x="37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635150" y="2066925"/>
              <a:ext cx="132625" cy="457850"/>
            </a:xfrm>
            <a:custGeom>
              <a:avLst/>
              <a:gdLst/>
              <a:ahLst/>
              <a:cxnLst/>
              <a:rect l="l" t="t" r="r" b="b"/>
              <a:pathLst>
                <a:path w="5305" h="18314" extrusionOk="0">
                  <a:moveTo>
                    <a:pt x="834" y="0"/>
                  </a:moveTo>
                  <a:cubicBezTo>
                    <a:pt x="367" y="4070"/>
                    <a:pt x="0" y="8173"/>
                    <a:pt x="367" y="12276"/>
                  </a:cubicBezTo>
                  <a:cubicBezTo>
                    <a:pt x="567" y="14411"/>
                    <a:pt x="2836" y="17113"/>
                    <a:pt x="4637" y="18313"/>
                  </a:cubicBezTo>
                  <a:lnTo>
                    <a:pt x="4170" y="16445"/>
                  </a:lnTo>
                  <a:cubicBezTo>
                    <a:pt x="4437" y="15245"/>
                    <a:pt x="5304" y="11475"/>
                    <a:pt x="5304" y="11475"/>
                  </a:cubicBezTo>
                  <a:cubicBezTo>
                    <a:pt x="5304" y="11475"/>
                    <a:pt x="3670" y="8240"/>
                    <a:pt x="3003" y="7072"/>
                  </a:cubicBezTo>
                  <a:cubicBezTo>
                    <a:pt x="1768" y="4904"/>
                    <a:pt x="1034" y="2502"/>
                    <a:pt x="8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826950" y="2418850"/>
              <a:ext cx="235200" cy="59550"/>
            </a:xfrm>
            <a:custGeom>
              <a:avLst/>
              <a:gdLst/>
              <a:ahLst/>
              <a:cxnLst/>
              <a:rect l="l" t="t" r="r" b="b"/>
              <a:pathLst>
                <a:path w="9408" h="2382" extrusionOk="0">
                  <a:moveTo>
                    <a:pt x="9407" y="0"/>
                  </a:moveTo>
                  <a:cubicBezTo>
                    <a:pt x="9374" y="0"/>
                    <a:pt x="8940" y="334"/>
                    <a:pt x="8140" y="734"/>
                  </a:cubicBezTo>
                  <a:cubicBezTo>
                    <a:pt x="7673" y="1001"/>
                    <a:pt x="7206" y="1201"/>
                    <a:pt x="6739" y="1401"/>
                  </a:cubicBezTo>
                  <a:cubicBezTo>
                    <a:pt x="6138" y="1601"/>
                    <a:pt x="5504" y="1801"/>
                    <a:pt x="4904" y="1935"/>
                  </a:cubicBezTo>
                  <a:cubicBezTo>
                    <a:pt x="4270" y="2068"/>
                    <a:pt x="3636" y="2135"/>
                    <a:pt x="3003" y="2168"/>
                  </a:cubicBezTo>
                  <a:cubicBezTo>
                    <a:pt x="2782" y="2182"/>
                    <a:pt x="2566" y="2190"/>
                    <a:pt x="2352" y="2190"/>
                  </a:cubicBezTo>
                  <a:cubicBezTo>
                    <a:pt x="2049" y="2190"/>
                    <a:pt x="1748" y="2174"/>
                    <a:pt x="1435" y="2135"/>
                  </a:cubicBezTo>
                  <a:cubicBezTo>
                    <a:pt x="645" y="2074"/>
                    <a:pt x="104" y="1930"/>
                    <a:pt x="14" y="1930"/>
                  </a:cubicBezTo>
                  <a:cubicBezTo>
                    <a:pt x="5" y="1930"/>
                    <a:pt x="1" y="1932"/>
                    <a:pt x="1" y="1935"/>
                  </a:cubicBezTo>
                  <a:cubicBezTo>
                    <a:pt x="134" y="2002"/>
                    <a:pt x="234" y="2068"/>
                    <a:pt x="367" y="2068"/>
                  </a:cubicBezTo>
                  <a:cubicBezTo>
                    <a:pt x="534" y="2135"/>
                    <a:pt x="668" y="2168"/>
                    <a:pt x="834" y="2202"/>
                  </a:cubicBezTo>
                  <a:cubicBezTo>
                    <a:pt x="1035" y="2235"/>
                    <a:pt x="1235" y="2268"/>
                    <a:pt x="1435" y="2302"/>
                  </a:cubicBezTo>
                  <a:cubicBezTo>
                    <a:pt x="1801" y="2351"/>
                    <a:pt x="2185" y="2382"/>
                    <a:pt x="2574" y="2382"/>
                  </a:cubicBezTo>
                  <a:cubicBezTo>
                    <a:pt x="2717" y="2382"/>
                    <a:pt x="2860" y="2377"/>
                    <a:pt x="3003" y="2368"/>
                  </a:cubicBezTo>
                  <a:cubicBezTo>
                    <a:pt x="3670" y="2368"/>
                    <a:pt x="4304" y="2268"/>
                    <a:pt x="4937" y="2135"/>
                  </a:cubicBezTo>
                  <a:cubicBezTo>
                    <a:pt x="5571" y="2002"/>
                    <a:pt x="6205" y="1801"/>
                    <a:pt x="6805" y="1568"/>
                  </a:cubicBezTo>
                  <a:cubicBezTo>
                    <a:pt x="7306" y="1368"/>
                    <a:pt x="7773" y="1134"/>
                    <a:pt x="8240" y="867"/>
                  </a:cubicBezTo>
                  <a:cubicBezTo>
                    <a:pt x="8407" y="767"/>
                    <a:pt x="8573" y="667"/>
                    <a:pt x="8740" y="567"/>
                  </a:cubicBezTo>
                  <a:cubicBezTo>
                    <a:pt x="8874" y="434"/>
                    <a:pt x="9007" y="367"/>
                    <a:pt x="9107" y="267"/>
                  </a:cubicBezTo>
                  <a:cubicBezTo>
                    <a:pt x="9307" y="134"/>
                    <a:pt x="9407" y="0"/>
                    <a:pt x="94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759400" y="2594800"/>
              <a:ext cx="108450" cy="173475"/>
            </a:xfrm>
            <a:custGeom>
              <a:avLst/>
              <a:gdLst/>
              <a:ahLst/>
              <a:cxnLst/>
              <a:rect l="l" t="t" r="r" b="b"/>
              <a:pathLst>
                <a:path w="4338" h="6939" extrusionOk="0">
                  <a:moveTo>
                    <a:pt x="1" y="0"/>
                  </a:moveTo>
                  <a:cubicBezTo>
                    <a:pt x="1" y="34"/>
                    <a:pt x="434" y="201"/>
                    <a:pt x="1035" y="668"/>
                  </a:cubicBezTo>
                  <a:cubicBezTo>
                    <a:pt x="1402" y="934"/>
                    <a:pt x="1702" y="1268"/>
                    <a:pt x="1969" y="1602"/>
                  </a:cubicBezTo>
                  <a:cubicBezTo>
                    <a:pt x="2302" y="2035"/>
                    <a:pt x="2602" y="2502"/>
                    <a:pt x="2836" y="3003"/>
                  </a:cubicBezTo>
                  <a:cubicBezTo>
                    <a:pt x="3270" y="3903"/>
                    <a:pt x="3637" y="4804"/>
                    <a:pt x="3937" y="5771"/>
                  </a:cubicBezTo>
                  <a:cubicBezTo>
                    <a:pt x="4037" y="6172"/>
                    <a:pt x="4170" y="6572"/>
                    <a:pt x="4337" y="6939"/>
                  </a:cubicBezTo>
                  <a:cubicBezTo>
                    <a:pt x="4304" y="6538"/>
                    <a:pt x="4204" y="6138"/>
                    <a:pt x="4070" y="5738"/>
                  </a:cubicBezTo>
                  <a:cubicBezTo>
                    <a:pt x="3837" y="4737"/>
                    <a:pt x="3470" y="3803"/>
                    <a:pt x="3036" y="2903"/>
                  </a:cubicBezTo>
                  <a:cubicBezTo>
                    <a:pt x="2769" y="2402"/>
                    <a:pt x="2469" y="1935"/>
                    <a:pt x="2135" y="1468"/>
                  </a:cubicBezTo>
                  <a:cubicBezTo>
                    <a:pt x="1835" y="1135"/>
                    <a:pt x="1502" y="801"/>
                    <a:pt x="1135" y="534"/>
                  </a:cubicBezTo>
                  <a:cubicBezTo>
                    <a:pt x="868" y="367"/>
                    <a:pt x="601" y="201"/>
                    <a:pt x="334" y="101"/>
                  </a:cubicBezTo>
                  <a:cubicBezTo>
                    <a:pt x="234" y="34"/>
                    <a:pt x="134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599300" y="2755750"/>
              <a:ext cx="145950" cy="127625"/>
            </a:xfrm>
            <a:custGeom>
              <a:avLst/>
              <a:gdLst/>
              <a:ahLst/>
              <a:cxnLst/>
              <a:rect l="l" t="t" r="r" b="b"/>
              <a:pathLst>
                <a:path w="5838" h="5105" extrusionOk="0">
                  <a:moveTo>
                    <a:pt x="0" y="0"/>
                  </a:moveTo>
                  <a:cubicBezTo>
                    <a:pt x="133" y="367"/>
                    <a:pt x="300" y="734"/>
                    <a:pt x="534" y="1034"/>
                  </a:cubicBezTo>
                  <a:cubicBezTo>
                    <a:pt x="1067" y="1835"/>
                    <a:pt x="1668" y="2536"/>
                    <a:pt x="2402" y="3169"/>
                  </a:cubicBezTo>
                  <a:cubicBezTo>
                    <a:pt x="3102" y="3770"/>
                    <a:pt x="3869" y="4304"/>
                    <a:pt x="4737" y="4704"/>
                  </a:cubicBezTo>
                  <a:cubicBezTo>
                    <a:pt x="5070" y="4904"/>
                    <a:pt x="5437" y="5037"/>
                    <a:pt x="5838" y="5104"/>
                  </a:cubicBezTo>
                  <a:cubicBezTo>
                    <a:pt x="5838" y="5071"/>
                    <a:pt x="5404" y="4904"/>
                    <a:pt x="4803" y="4570"/>
                  </a:cubicBezTo>
                  <a:cubicBezTo>
                    <a:pt x="3169" y="3703"/>
                    <a:pt x="1768" y="2436"/>
                    <a:pt x="667" y="934"/>
                  </a:cubicBezTo>
                  <a:cubicBezTo>
                    <a:pt x="234" y="367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661000" y="2030925"/>
              <a:ext cx="201000" cy="61875"/>
            </a:xfrm>
            <a:custGeom>
              <a:avLst/>
              <a:gdLst/>
              <a:ahLst/>
              <a:cxnLst/>
              <a:rect l="l" t="t" r="r" b="b"/>
              <a:pathLst>
                <a:path w="8040" h="2475" extrusionOk="0">
                  <a:moveTo>
                    <a:pt x="8014" y="1"/>
                  </a:moveTo>
                  <a:cubicBezTo>
                    <a:pt x="7903" y="1"/>
                    <a:pt x="7454" y="117"/>
                    <a:pt x="6739" y="206"/>
                  </a:cubicBezTo>
                  <a:cubicBezTo>
                    <a:pt x="6527" y="225"/>
                    <a:pt x="6289" y="230"/>
                    <a:pt x="6030" y="230"/>
                  </a:cubicBezTo>
                  <a:cubicBezTo>
                    <a:pt x="5610" y="230"/>
                    <a:pt x="5132" y="215"/>
                    <a:pt x="4612" y="215"/>
                  </a:cubicBezTo>
                  <a:cubicBezTo>
                    <a:pt x="4291" y="215"/>
                    <a:pt x="3953" y="221"/>
                    <a:pt x="3603" y="240"/>
                  </a:cubicBezTo>
                  <a:cubicBezTo>
                    <a:pt x="3036" y="273"/>
                    <a:pt x="2436" y="406"/>
                    <a:pt x="1902" y="573"/>
                  </a:cubicBezTo>
                  <a:cubicBezTo>
                    <a:pt x="1435" y="773"/>
                    <a:pt x="1035" y="1007"/>
                    <a:pt x="668" y="1340"/>
                  </a:cubicBezTo>
                  <a:cubicBezTo>
                    <a:pt x="434" y="1574"/>
                    <a:pt x="234" y="1841"/>
                    <a:pt x="101" y="2141"/>
                  </a:cubicBezTo>
                  <a:cubicBezTo>
                    <a:pt x="34" y="2241"/>
                    <a:pt x="0" y="2341"/>
                    <a:pt x="0" y="2474"/>
                  </a:cubicBezTo>
                  <a:cubicBezTo>
                    <a:pt x="201" y="2074"/>
                    <a:pt x="467" y="1741"/>
                    <a:pt x="768" y="1474"/>
                  </a:cubicBezTo>
                  <a:cubicBezTo>
                    <a:pt x="1135" y="1174"/>
                    <a:pt x="1535" y="940"/>
                    <a:pt x="1969" y="773"/>
                  </a:cubicBezTo>
                  <a:cubicBezTo>
                    <a:pt x="2502" y="606"/>
                    <a:pt x="3069" y="473"/>
                    <a:pt x="3636" y="473"/>
                  </a:cubicBezTo>
                  <a:cubicBezTo>
                    <a:pt x="4837" y="406"/>
                    <a:pt x="5971" y="473"/>
                    <a:pt x="6772" y="340"/>
                  </a:cubicBezTo>
                  <a:cubicBezTo>
                    <a:pt x="7072" y="306"/>
                    <a:pt x="7406" y="240"/>
                    <a:pt x="7706" y="139"/>
                  </a:cubicBezTo>
                  <a:cubicBezTo>
                    <a:pt x="7806" y="106"/>
                    <a:pt x="7939" y="73"/>
                    <a:pt x="8040" y="6"/>
                  </a:cubicBezTo>
                  <a:cubicBezTo>
                    <a:pt x="8036" y="2"/>
                    <a:pt x="8027" y="1"/>
                    <a:pt x="80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749400" y="2225375"/>
              <a:ext cx="220175" cy="76800"/>
            </a:xfrm>
            <a:custGeom>
              <a:avLst/>
              <a:gdLst/>
              <a:ahLst/>
              <a:cxnLst/>
              <a:rect l="l" t="t" r="r" b="b"/>
              <a:pathLst>
                <a:path w="8807" h="3072" extrusionOk="0">
                  <a:moveTo>
                    <a:pt x="8807" y="0"/>
                  </a:moveTo>
                  <a:lnTo>
                    <a:pt x="8807" y="0"/>
                  </a:lnTo>
                  <a:cubicBezTo>
                    <a:pt x="8540" y="367"/>
                    <a:pt x="8173" y="634"/>
                    <a:pt x="7739" y="801"/>
                  </a:cubicBezTo>
                  <a:cubicBezTo>
                    <a:pt x="6972" y="1101"/>
                    <a:pt x="5738" y="968"/>
                    <a:pt x="4403" y="1268"/>
                  </a:cubicBezTo>
                  <a:cubicBezTo>
                    <a:pt x="3303" y="1468"/>
                    <a:pt x="2202" y="1835"/>
                    <a:pt x="1201" y="2335"/>
                  </a:cubicBezTo>
                  <a:cubicBezTo>
                    <a:pt x="868" y="2502"/>
                    <a:pt x="567" y="2669"/>
                    <a:pt x="301" y="2869"/>
                  </a:cubicBezTo>
                  <a:cubicBezTo>
                    <a:pt x="167" y="2902"/>
                    <a:pt x="67" y="3002"/>
                    <a:pt x="0" y="3069"/>
                  </a:cubicBezTo>
                  <a:cubicBezTo>
                    <a:pt x="0" y="3071"/>
                    <a:pt x="2" y="3072"/>
                    <a:pt x="5" y="3072"/>
                  </a:cubicBezTo>
                  <a:cubicBezTo>
                    <a:pt x="54" y="3072"/>
                    <a:pt x="511" y="2817"/>
                    <a:pt x="1235" y="2502"/>
                  </a:cubicBezTo>
                  <a:cubicBezTo>
                    <a:pt x="2269" y="2035"/>
                    <a:pt x="3336" y="1701"/>
                    <a:pt x="4437" y="1468"/>
                  </a:cubicBezTo>
                  <a:cubicBezTo>
                    <a:pt x="5037" y="1368"/>
                    <a:pt x="5671" y="1301"/>
                    <a:pt x="6271" y="1234"/>
                  </a:cubicBezTo>
                  <a:cubicBezTo>
                    <a:pt x="6805" y="1234"/>
                    <a:pt x="7306" y="1101"/>
                    <a:pt x="7773" y="934"/>
                  </a:cubicBezTo>
                  <a:cubicBezTo>
                    <a:pt x="8106" y="801"/>
                    <a:pt x="8406" y="601"/>
                    <a:pt x="8606" y="334"/>
                  </a:cubicBezTo>
                  <a:cubicBezTo>
                    <a:pt x="8707" y="234"/>
                    <a:pt x="8773" y="100"/>
                    <a:pt x="88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2322675" y="1188800"/>
              <a:ext cx="256875" cy="422825"/>
            </a:xfrm>
            <a:custGeom>
              <a:avLst/>
              <a:gdLst/>
              <a:ahLst/>
              <a:cxnLst/>
              <a:rect l="l" t="t" r="r" b="b"/>
              <a:pathLst>
                <a:path w="10275" h="16913" extrusionOk="0">
                  <a:moveTo>
                    <a:pt x="2835" y="0"/>
                  </a:moveTo>
                  <a:cubicBezTo>
                    <a:pt x="0" y="534"/>
                    <a:pt x="834" y="6972"/>
                    <a:pt x="2302" y="10041"/>
                  </a:cubicBezTo>
                  <a:cubicBezTo>
                    <a:pt x="3269" y="11975"/>
                    <a:pt x="5337" y="15678"/>
                    <a:pt x="8773" y="16912"/>
                  </a:cubicBezTo>
                  <a:cubicBezTo>
                    <a:pt x="9707" y="13777"/>
                    <a:pt x="10274" y="10041"/>
                    <a:pt x="9440" y="6838"/>
                  </a:cubicBezTo>
                  <a:cubicBezTo>
                    <a:pt x="9073" y="5171"/>
                    <a:pt x="8306" y="3636"/>
                    <a:pt x="7239" y="2302"/>
                  </a:cubicBezTo>
                  <a:cubicBezTo>
                    <a:pt x="6138" y="968"/>
                    <a:pt x="4537" y="134"/>
                    <a:pt x="283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2637050" y="1482650"/>
              <a:ext cx="219350" cy="226550"/>
            </a:xfrm>
            <a:custGeom>
              <a:avLst/>
              <a:gdLst/>
              <a:ahLst/>
              <a:cxnLst/>
              <a:rect l="l" t="t" r="r" b="b"/>
              <a:pathLst>
                <a:path w="8774" h="9062" extrusionOk="0">
                  <a:moveTo>
                    <a:pt x="6526" y="0"/>
                  </a:moveTo>
                  <a:cubicBezTo>
                    <a:pt x="6093" y="0"/>
                    <a:pt x="5646" y="91"/>
                    <a:pt x="5238" y="221"/>
                  </a:cubicBezTo>
                  <a:cubicBezTo>
                    <a:pt x="3403" y="722"/>
                    <a:pt x="1835" y="1956"/>
                    <a:pt x="901" y="3657"/>
                  </a:cubicBezTo>
                  <a:cubicBezTo>
                    <a:pt x="1" y="5358"/>
                    <a:pt x="67" y="7427"/>
                    <a:pt x="1101" y="9061"/>
                  </a:cubicBezTo>
                  <a:cubicBezTo>
                    <a:pt x="3903" y="8861"/>
                    <a:pt x="5972" y="6993"/>
                    <a:pt x="7639" y="4725"/>
                  </a:cubicBezTo>
                  <a:cubicBezTo>
                    <a:pt x="8173" y="4091"/>
                    <a:pt x="8540" y="3324"/>
                    <a:pt x="8674" y="2523"/>
                  </a:cubicBezTo>
                  <a:cubicBezTo>
                    <a:pt x="8774" y="1689"/>
                    <a:pt x="8440" y="855"/>
                    <a:pt x="7773" y="355"/>
                  </a:cubicBezTo>
                  <a:cubicBezTo>
                    <a:pt x="7415" y="99"/>
                    <a:pt x="6979" y="0"/>
                    <a:pt x="6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246775" y="1646325"/>
              <a:ext cx="327750" cy="174200"/>
            </a:xfrm>
            <a:custGeom>
              <a:avLst/>
              <a:gdLst/>
              <a:ahLst/>
              <a:cxnLst/>
              <a:rect l="l" t="t" r="r" b="b"/>
              <a:pathLst>
                <a:path w="13110" h="6968" extrusionOk="0">
                  <a:moveTo>
                    <a:pt x="2777" y="1"/>
                  </a:moveTo>
                  <a:cubicBezTo>
                    <a:pt x="1832" y="1"/>
                    <a:pt x="819" y="252"/>
                    <a:pt x="434" y="1080"/>
                  </a:cubicBezTo>
                  <a:cubicBezTo>
                    <a:pt x="1" y="1980"/>
                    <a:pt x="634" y="3048"/>
                    <a:pt x="1335" y="3815"/>
                  </a:cubicBezTo>
                  <a:cubicBezTo>
                    <a:pt x="3412" y="5870"/>
                    <a:pt x="6178" y="6968"/>
                    <a:pt x="8991" y="6968"/>
                  </a:cubicBezTo>
                  <a:cubicBezTo>
                    <a:pt x="10378" y="6968"/>
                    <a:pt x="11777" y="6701"/>
                    <a:pt x="13110" y="6150"/>
                  </a:cubicBezTo>
                  <a:lnTo>
                    <a:pt x="13043" y="5883"/>
                  </a:lnTo>
                  <a:cubicBezTo>
                    <a:pt x="10875" y="2447"/>
                    <a:pt x="7172" y="246"/>
                    <a:pt x="3136" y="12"/>
                  </a:cubicBezTo>
                  <a:cubicBezTo>
                    <a:pt x="3019" y="5"/>
                    <a:pt x="289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645400" y="1578250"/>
              <a:ext cx="110925" cy="404475"/>
            </a:xfrm>
            <a:custGeom>
              <a:avLst/>
              <a:gdLst/>
              <a:ahLst/>
              <a:cxnLst/>
              <a:rect l="l" t="t" r="r" b="b"/>
              <a:pathLst>
                <a:path w="4437" h="16179" extrusionOk="0">
                  <a:moveTo>
                    <a:pt x="4437" y="0"/>
                  </a:moveTo>
                  <a:cubicBezTo>
                    <a:pt x="4370" y="33"/>
                    <a:pt x="4337" y="67"/>
                    <a:pt x="4270" y="100"/>
                  </a:cubicBezTo>
                  <a:cubicBezTo>
                    <a:pt x="4137" y="167"/>
                    <a:pt x="4003" y="267"/>
                    <a:pt x="3870" y="400"/>
                  </a:cubicBezTo>
                  <a:cubicBezTo>
                    <a:pt x="3369" y="767"/>
                    <a:pt x="2902" y="1234"/>
                    <a:pt x="2535" y="1735"/>
                  </a:cubicBezTo>
                  <a:cubicBezTo>
                    <a:pt x="1268" y="3402"/>
                    <a:pt x="467" y="5371"/>
                    <a:pt x="234" y="7439"/>
                  </a:cubicBezTo>
                  <a:cubicBezTo>
                    <a:pt x="0" y="9507"/>
                    <a:pt x="67" y="11575"/>
                    <a:pt x="367" y="13643"/>
                  </a:cubicBezTo>
                  <a:cubicBezTo>
                    <a:pt x="467" y="14410"/>
                    <a:pt x="567" y="15044"/>
                    <a:pt x="667" y="15478"/>
                  </a:cubicBezTo>
                  <a:cubicBezTo>
                    <a:pt x="667" y="15711"/>
                    <a:pt x="734" y="15945"/>
                    <a:pt x="801" y="16178"/>
                  </a:cubicBezTo>
                  <a:cubicBezTo>
                    <a:pt x="801" y="15945"/>
                    <a:pt x="767" y="15711"/>
                    <a:pt x="734" y="15478"/>
                  </a:cubicBezTo>
                  <a:cubicBezTo>
                    <a:pt x="667" y="15011"/>
                    <a:pt x="601" y="14377"/>
                    <a:pt x="534" y="13610"/>
                  </a:cubicBezTo>
                  <a:cubicBezTo>
                    <a:pt x="267" y="11575"/>
                    <a:pt x="234" y="9507"/>
                    <a:pt x="434" y="7472"/>
                  </a:cubicBezTo>
                  <a:cubicBezTo>
                    <a:pt x="701" y="5437"/>
                    <a:pt x="1435" y="3469"/>
                    <a:pt x="2635" y="1801"/>
                  </a:cubicBezTo>
                  <a:cubicBezTo>
                    <a:pt x="3169" y="1134"/>
                    <a:pt x="3770" y="534"/>
                    <a:pt x="4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2420225" y="1309725"/>
              <a:ext cx="256050" cy="677175"/>
            </a:xfrm>
            <a:custGeom>
              <a:avLst/>
              <a:gdLst/>
              <a:ahLst/>
              <a:cxnLst/>
              <a:rect l="l" t="t" r="r" b="b"/>
              <a:pathLst>
                <a:path w="10242" h="2708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00"/>
                    <a:pt x="68" y="200"/>
                    <a:pt x="101" y="300"/>
                  </a:cubicBezTo>
                  <a:cubicBezTo>
                    <a:pt x="168" y="500"/>
                    <a:pt x="268" y="734"/>
                    <a:pt x="401" y="1067"/>
                  </a:cubicBezTo>
                  <a:lnTo>
                    <a:pt x="1569" y="3936"/>
                  </a:lnTo>
                  <a:cubicBezTo>
                    <a:pt x="2536" y="6405"/>
                    <a:pt x="3870" y="9740"/>
                    <a:pt x="5271" y="13476"/>
                  </a:cubicBezTo>
                  <a:cubicBezTo>
                    <a:pt x="6706" y="17212"/>
                    <a:pt x="7906" y="20615"/>
                    <a:pt x="8807" y="23083"/>
                  </a:cubicBezTo>
                  <a:cubicBezTo>
                    <a:pt x="9241" y="24317"/>
                    <a:pt x="9574" y="25285"/>
                    <a:pt x="9841" y="26019"/>
                  </a:cubicBezTo>
                  <a:cubicBezTo>
                    <a:pt x="9941" y="26352"/>
                    <a:pt x="10041" y="26619"/>
                    <a:pt x="10108" y="26819"/>
                  </a:cubicBezTo>
                  <a:cubicBezTo>
                    <a:pt x="10141" y="26886"/>
                    <a:pt x="10175" y="26986"/>
                    <a:pt x="10241" y="27086"/>
                  </a:cubicBezTo>
                  <a:cubicBezTo>
                    <a:pt x="10208" y="26986"/>
                    <a:pt x="10208" y="26886"/>
                    <a:pt x="10175" y="26786"/>
                  </a:cubicBezTo>
                  <a:cubicBezTo>
                    <a:pt x="10108" y="26586"/>
                    <a:pt x="10008" y="26319"/>
                    <a:pt x="9908" y="25985"/>
                  </a:cubicBezTo>
                  <a:cubicBezTo>
                    <a:pt x="9708" y="25285"/>
                    <a:pt x="9374" y="24284"/>
                    <a:pt x="8941" y="23050"/>
                  </a:cubicBezTo>
                  <a:cubicBezTo>
                    <a:pt x="8107" y="20548"/>
                    <a:pt x="6906" y="17146"/>
                    <a:pt x="5471" y="13410"/>
                  </a:cubicBezTo>
                  <a:cubicBezTo>
                    <a:pt x="4070" y="9674"/>
                    <a:pt x="2703" y="6305"/>
                    <a:pt x="1702" y="3903"/>
                  </a:cubicBezTo>
                  <a:cubicBezTo>
                    <a:pt x="1202" y="2669"/>
                    <a:pt x="768" y="1701"/>
                    <a:pt x="468" y="1034"/>
                  </a:cubicBezTo>
                  <a:cubicBezTo>
                    <a:pt x="334" y="734"/>
                    <a:pt x="234" y="467"/>
                    <a:pt x="134" y="267"/>
                  </a:cubicBezTo>
                  <a:cubicBezTo>
                    <a:pt x="101" y="167"/>
                    <a:pt x="68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2365200" y="1712150"/>
              <a:ext cx="306900" cy="248875"/>
            </a:xfrm>
            <a:custGeom>
              <a:avLst/>
              <a:gdLst/>
              <a:ahLst/>
              <a:cxnLst/>
              <a:rect l="l" t="t" r="r" b="b"/>
              <a:pathLst>
                <a:path w="12276" h="9955" extrusionOk="0">
                  <a:moveTo>
                    <a:pt x="198" y="1"/>
                  </a:moveTo>
                  <a:cubicBezTo>
                    <a:pt x="134" y="1"/>
                    <a:pt x="69" y="5"/>
                    <a:pt x="0" y="15"/>
                  </a:cubicBezTo>
                  <a:cubicBezTo>
                    <a:pt x="0" y="48"/>
                    <a:pt x="968" y="115"/>
                    <a:pt x="2402" y="515"/>
                  </a:cubicBezTo>
                  <a:lnTo>
                    <a:pt x="2969" y="682"/>
                  </a:lnTo>
                  <a:cubicBezTo>
                    <a:pt x="3136" y="748"/>
                    <a:pt x="3369" y="848"/>
                    <a:pt x="3569" y="915"/>
                  </a:cubicBezTo>
                  <a:cubicBezTo>
                    <a:pt x="3970" y="1049"/>
                    <a:pt x="4403" y="1282"/>
                    <a:pt x="4837" y="1482"/>
                  </a:cubicBezTo>
                  <a:cubicBezTo>
                    <a:pt x="6772" y="2450"/>
                    <a:pt x="8473" y="3817"/>
                    <a:pt x="9841" y="5518"/>
                  </a:cubicBezTo>
                  <a:cubicBezTo>
                    <a:pt x="10141" y="5885"/>
                    <a:pt x="10408" y="6286"/>
                    <a:pt x="10675" y="6686"/>
                  </a:cubicBezTo>
                  <a:cubicBezTo>
                    <a:pt x="10775" y="6853"/>
                    <a:pt x="10908" y="7020"/>
                    <a:pt x="11008" y="7220"/>
                  </a:cubicBezTo>
                  <a:cubicBezTo>
                    <a:pt x="11108" y="7386"/>
                    <a:pt x="11208" y="7553"/>
                    <a:pt x="11275" y="7720"/>
                  </a:cubicBezTo>
                  <a:cubicBezTo>
                    <a:pt x="11975" y="9054"/>
                    <a:pt x="12242" y="9955"/>
                    <a:pt x="12276" y="9955"/>
                  </a:cubicBezTo>
                  <a:cubicBezTo>
                    <a:pt x="12242" y="9755"/>
                    <a:pt x="12176" y="9521"/>
                    <a:pt x="12109" y="9321"/>
                  </a:cubicBezTo>
                  <a:cubicBezTo>
                    <a:pt x="12042" y="9088"/>
                    <a:pt x="11942" y="8821"/>
                    <a:pt x="11842" y="8587"/>
                  </a:cubicBezTo>
                  <a:cubicBezTo>
                    <a:pt x="11742" y="8320"/>
                    <a:pt x="11609" y="7987"/>
                    <a:pt x="11442" y="7653"/>
                  </a:cubicBezTo>
                  <a:lnTo>
                    <a:pt x="11142" y="7120"/>
                  </a:lnTo>
                  <a:cubicBezTo>
                    <a:pt x="11041" y="6953"/>
                    <a:pt x="10941" y="6753"/>
                    <a:pt x="10808" y="6586"/>
                  </a:cubicBezTo>
                  <a:cubicBezTo>
                    <a:pt x="10574" y="6186"/>
                    <a:pt x="10274" y="5819"/>
                    <a:pt x="9974" y="5385"/>
                  </a:cubicBezTo>
                  <a:cubicBezTo>
                    <a:pt x="8640" y="3650"/>
                    <a:pt x="6905" y="2249"/>
                    <a:pt x="4937" y="1282"/>
                  </a:cubicBezTo>
                  <a:cubicBezTo>
                    <a:pt x="4503" y="1082"/>
                    <a:pt x="4070" y="915"/>
                    <a:pt x="3636" y="748"/>
                  </a:cubicBezTo>
                  <a:cubicBezTo>
                    <a:pt x="3436" y="682"/>
                    <a:pt x="3203" y="582"/>
                    <a:pt x="3002" y="515"/>
                  </a:cubicBezTo>
                  <a:lnTo>
                    <a:pt x="2435" y="381"/>
                  </a:lnTo>
                  <a:cubicBezTo>
                    <a:pt x="2102" y="281"/>
                    <a:pt x="1768" y="215"/>
                    <a:pt x="1435" y="148"/>
                  </a:cubicBezTo>
                  <a:cubicBezTo>
                    <a:pt x="1168" y="81"/>
                    <a:pt x="934" y="48"/>
                    <a:pt x="667" y="48"/>
                  </a:cubicBezTo>
                  <a:cubicBezTo>
                    <a:pt x="502" y="24"/>
                    <a:pt x="354" y="1"/>
                    <a:pt x="1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2501950" y="1905150"/>
              <a:ext cx="308575" cy="309400"/>
            </a:xfrm>
            <a:custGeom>
              <a:avLst/>
              <a:gdLst/>
              <a:ahLst/>
              <a:cxnLst/>
              <a:rect l="l" t="t" r="r" b="b"/>
              <a:pathLst>
                <a:path w="12343" h="12376" extrusionOk="0">
                  <a:moveTo>
                    <a:pt x="1" y="0"/>
                  </a:moveTo>
                  <a:lnTo>
                    <a:pt x="1" y="7239"/>
                  </a:lnTo>
                  <a:cubicBezTo>
                    <a:pt x="1" y="10074"/>
                    <a:pt x="2302" y="12376"/>
                    <a:pt x="5138" y="12376"/>
                  </a:cubicBezTo>
                  <a:lnTo>
                    <a:pt x="7239" y="12376"/>
                  </a:lnTo>
                  <a:cubicBezTo>
                    <a:pt x="10075" y="12376"/>
                    <a:pt x="12343" y="10074"/>
                    <a:pt x="12343" y="7239"/>
                  </a:cubicBezTo>
                  <a:lnTo>
                    <a:pt x="123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2505300" y="1905975"/>
              <a:ext cx="205175" cy="109275"/>
            </a:xfrm>
            <a:custGeom>
              <a:avLst/>
              <a:gdLst/>
              <a:ahLst/>
              <a:cxnLst/>
              <a:rect l="l" t="t" r="r" b="b"/>
              <a:pathLst>
                <a:path w="8207" h="4371" extrusionOk="0">
                  <a:moveTo>
                    <a:pt x="8206" y="0"/>
                  </a:moveTo>
                  <a:lnTo>
                    <a:pt x="8206" y="0"/>
                  </a:lnTo>
                  <a:cubicBezTo>
                    <a:pt x="8173" y="0"/>
                    <a:pt x="7939" y="501"/>
                    <a:pt x="7406" y="1201"/>
                  </a:cubicBezTo>
                  <a:cubicBezTo>
                    <a:pt x="5971" y="3036"/>
                    <a:pt x="3803" y="4170"/>
                    <a:pt x="1468" y="4237"/>
                  </a:cubicBezTo>
                  <a:cubicBezTo>
                    <a:pt x="1365" y="4241"/>
                    <a:pt x="1266" y="4242"/>
                    <a:pt x="1172" y="4242"/>
                  </a:cubicBezTo>
                  <a:cubicBezTo>
                    <a:pt x="614" y="4242"/>
                    <a:pt x="222" y="4184"/>
                    <a:pt x="70" y="4184"/>
                  </a:cubicBezTo>
                  <a:cubicBezTo>
                    <a:pt x="24" y="4184"/>
                    <a:pt x="0" y="4190"/>
                    <a:pt x="0" y="4203"/>
                  </a:cubicBezTo>
                  <a:cubicBezTo>
                    <a:pt x="134" y="4237"/>
                    <a:pt x="267" y="4270"/>
                    <a:pt x="401" y="4304"/>
                  </a:cubicBezTo>
                  <a:cubicBezTo>
                    <a:pt x="734" y="4337"/>
                    <a:pt x="1101" y="4370"/>
                    <a:pt x="1468" y="4370"/>
                  </a:cubicBezTo>
                  <a:cubicBezTo>
                    <a:pt x="1501" y="4371"/>
                    <a:pt x="1535" y="4371"/>
                    <a:pt x="1568" y="4371"/>
                  </a:cubicBezTo>
                  <a:cubicBezTo>
                    <a:pt x="3933" y="4371"/>
                    <a:pt x="6157" y="3209"/>
                    <a:pt x="7539" y="1268"/>
                  </a:cubicBezTo>
                  <a:cubicBezTo>
                    <a:pt x="7739" y="1001"/>
                    <a:pt x="7906" y="701"/>
                    <a:pt x="8073" y="367"/>
                  </a:cubicBezTo>
                  <a:cubicBezTo>
                    <a:pt x="8139" y="267"/>
                    <a:pt x="8206" y="134"/>
                    <a:pt x="820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2692925" y="1906800"/>
              <a:ext cx="115100" cy="207675"/>
            </a:xfrm>
            <a:custGeom>
              <a:avLst/>
              <a:gdLst/>
              <a:ahLst/>
              <a:cxnLst/>
              <a:rect l="l" t="t" r="r" b="b"/>
              <a:pathLst>
                <a:path w="4604" h="8307" extrusionOk="0">
                  <a:moveTo>
                    <a:pt x="1735" y="1"/>
                  </a:moveTo>
                  <a:cubicBezTo>
                    <a:pt x="1602" y="101"/>
                    <a:pt x="1535" y="201"/>
                    <a:pt x="1468" y="334"/>
                  </a:cubicBezTo>
                  <a:cubicBezTo>
                    <a:pt x="1235" y="635"/>
                    <a:pt x="1068" y="968"/>
                    <a:pt x="935" y="1302"/>
                  </a:cubicBezTo>
                  <a:cubicBezTo>
                    <a:pt x="1" y="3737"/>
                    <a:pt x="935" y="6472"/>
                    <a:pt x="3170" y="7773"/>
                  </a:cubicBezTo>
                  <a:cubicBezTo>
                    <a:pt x="3503" y="7940"/>
                    <a:pt x="3837" y="8107"/>
                    <a:pt x="4170" y="8240"/>
                  </a:cubicBezTo>
                  <a:cubicBezTo>
                    <a:pt x="4304" y="8273"/>
                    <a:pt x="4470" y="8307"/>
                    <a:pt x="4604" y="8307"/>
                  </a:cubicBezTo>
                  <a:cubicBezTo>
                    <a:pt x="4137" y="8107"/>
                    <a:pt x="3703" y="7873"/>
                    <a:pt x="3236" y="7640"/>
                  </a:cubicBezTo>
                  <a:cubicBezTo>
                    <a:pt x="1168" y="6305"/>
                    <a:pt x="267" y="3703"/>
                    <a:pt x="1101" y="1368"/>
                  </a:cubicBezTo>
                  <a:cubicBezTo>
                    <a:pt x="1268" y="901"/>
                    <a:pt x="1468" y="434"/>
                    <a:pt x="17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2501125" y="2050350"/>
              <a:ext cx="229350" cy="155875"/>
            </a:xfrm>
            <a:custGeom>
              <a:avLst/>
              <a:gdLst/>
              <a:ahLst/>
              <a:cxnLst/>
              <a:rect l="l" t="t" r="r" b="b"/>
              <a:pathLst>
                <a:path w="9174" h="6235" extrusionOk="0">
                  <a:moveTo>
                    <a:pt x="2900" y="0"/>
                  </a:moveTo>
                  <a:cubicBezTo>
                    <a:pt x="2533" y="0"/>
                    <a:pt x="2165" y="32"/>
                    <a:pt x="1802" y="96"/>
                  </a:cubicBezTo>
                  <a:cubicBezTo>
                    <a:pt x="1335" y="163"/>
                    <a:pt x="901" y="263"/>
                    <a:pt x="467" y="430"/>
                  </a:cubicBezTo>
                  <a:cubicBezTo>
                    <a:pt x="301" y="463"/>
                    <a:pt x="134" y="530"/>
                    <a:pt x="0" y="630"/>
                  </a:cubicBezTo>
                  <a:cubicBezTo>
                    <a:pt x="601" y="463"/>
                    <a:pt x="1201" y="330"/>
                    <a:pt x="1835" y="230"/>
                  </a:cubicBezTo>
                  <a:cubicBezTo>
                    <a:pt x="2133" y="189"/>
                    <a:pt x="2432" y="169"/>
                    <a:pt x="2730" y="169"/>
                  </a:cubicBezTo>
                  <a:cubicBezTo>
                    <a:pt x="3903" y="169"/>
                    <a:pt x="5068" y="479"/>
                    <a:pt x="6105" y="1064"/>
                  </a:cubicBezTo>
                  <a:cubicBezTo>
                    <a:pt x="6805" y="1464"/>
                    <a:pt x="7439" y="1998"/>
                    <a:pt x="7939" y="2631"/>
                  </a:cubicBezTo>
                  <a:cubicBezTo>
                    <a:pt x="8340" y="3165"/>
                    <a:pt x="8640" y="3766"/>
                    <a:pt x="8840" y="4399"/>
                  </a:cubicBezTo>
                  <a:cubicBezTo>
                    <a:pt x="9007" y="5000"/>
                    <a:pt x="9107" y="5600"/>
                    <a:pt x="9107" y="6234"/>
                  </a:cubicBezTo>
                  <a:cubicBezTo>
                    <a:pt x="9140" y="6067"/>
                    <a:pt x="9174" y="5900"/>
                    <a:pt x="9174" y="5734"/>
                  </a:cubicBezTo>
                  <a:cubicBezTo>
                    <a:pt x="9174" y="5267"/>
                    <a:pt x="9107" y="4833"/>
                    <a:pt x="9007" y="4366"/>
                  </a:cubicBezTo>
                  <a:cubicBezTo>
                    <a:pt x="8807" y="3699"/>
                    <a:pt x="8507" y="3098"/>
                    <a:pt x="8106" y="2531"/>
                  </a:cubicBezTo>
                  <a:cubicBezTo>
                    <a:pt x="7573" y="1864"/>
                    <a:pt x="6939" y="1297"/>
                    <a:pt x="6205" y="864"/>
                  </a:cubicBezTo>
                  <a:cubicBezTo>
                    <a:pt x="5194" y="307"/>
                    <a:pt x="4049" y="0"/>
                    <a:pt x="29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800625" y="2214525"/>
              <a:ext cx="972375" cy="2822050"/>
            </a:xfrm>
            <a:custGeom>
              <a:avLst/>
              <a:gdLst/>
              <a:ahLst/>
              <a:cxnLst/>
              <a:rect l="l" t="t" r="r" b="b"/>
              <a:pathLst>
                <a:path w="38895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38895" y="112881"/>
                  </a:lnTo>
                  <a:lnTo>
                    <a:pt x="388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2230100" y="2214525"/>
              <a:ext cx="1064950" cy="2822050"/>
            </a:xfrm>
            <a:custGeom>
              <a:avLst/>
              <a:gdLst/>
              <a:ahLst/>
              <a:cxnLst/>
              <a:rect l="l" t="t" r="r" b="b"/>
              <a:pathLst>
                <a:path w="42598" h="112882" extrusionOk="0">
                  <a:moveTo>
                    <a:pt x="0" y="1"/>
                  </a:moveTo>
                  <a:lnTo>
                    <a:pt x="0" y="112881"/>
                  </a:lnTo>
                  <a:lnTo>
                    <a:pt x="42597" y="112881"/>
                  </a:lnTo>
                  <a:lnTo>
                    <a:pt x="425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2298475" y="301510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618700" y="4391075"/>
              <a:ext cx="324425" cy="37550"/>
            </a:xfrm>
            <a:custGeom>
              <a:avLst/>
              <a:gdLst/>
              <a:ahLst/>
              <a:cxnLst/>
              <a:rect l="l" t="t" r="r" b="b"/>
              <a:pathLst>
                <a:path w="12977" h="1502" extrusionOk="0">
                  <a:moveTo>
                    <a:pt x="1" y="1"/>
                  </a:moveTo>
                  <a:lnTo>
                    <a:pt x="1" y="34"/>
                  </a:lnTo>
                  <a:lnTo>
                    <a:pt x="1" y="601"/>
                  </a:lnTo>
                  <a:cubicBezTo>
                    <a:pt x="1" y="1102"/>
                    <a:pt x="401" y="1502"/>
                    <a:pt x="901" y="1502"/>
                  </a:cubicBezTo>
                  <a:lnTo>
                    <a:pt x="12076" y="1502"/>
                  </a:lnTo>
                  <a:cubicBezTo>
                    <a:pt x="12576" y="1502"/>
                    <a:pt x="12977" y="1102"/>
                    <a:pt x="12977" y="601"/>
                  </a:cubicBezTo>
                  <a:lnTo>
                    <a:pt x="129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292650" y="4389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45"/>
                    <a:pt x="38094" y="10408"/>
                    <a:pt x="38094" y="6338"/>
                  </a:cubicBezTo>
                  <a:lnTo>
                    <a:pt x="38094" y="1701"/>
                  </a:ln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94" y="200"/>
                    <a:pt x="38027" y="434"/>
                  </a:cubicBezTo>
                  <a:lnTo>
                    <a:pt x="38027" y="1635"/>
                  </a:lnTo>
                  <a:cubicBezTo>
                    <a:pt x="37994" y="2735"/>
                    <a:pt x="37994" y="4303"/>
                    <a:pt x="37994" y="6338"/>
                  </a:cubicBezTo>
                  <a:cubicBezTo>
                    <a:pt x="37994" y="10355"/>
                    <a:pt x="37961" y="16124"/>
                    <a:pt x="37961" y="23217"/>
                  </a:cubicBezTo>
                  <a:lnTo>
                    <a:pt x="200" y="23217"/>
                  </a:lnTo>
                  <a:lnTo>
                    <a:pt x="200" y="133"/>
                  </a:lnTo>
                  <a:lnTo>
                    <a:pt x="200" y="133"/>
                  </a:lnTo>
                  <a:lnTo>
                    <a:pt x="27420" y="67"/>
                  </a:lnTo>
                  <a:lnTo>
                    <a:pt x="35259" y="34"/>
                  </a:lnTo>
                  <a:lnTo>
                    <a:pt x="27486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647900" y="4533700"/>
              <a:ext cx="282725" cy="75900"/>
            </a:xfrm>
            <a:custGeom>
              <a:avLst/>
              <a:gdLst/>
              <a:ahLst/>
              <a:cxnLst/>
              <a:rect l="l" t="t" r="r" b="b"/>
              <a:pathLst>
                <a:path w="11309" h="3036" extrusionOk="0">
                  <a:moveTo>
                    <a:pt x="0" y="0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298475" y="3663900"/>
              <a:ext cx="949050" cy="582100"/>
            </a:xfrm>
            <a:custGeom>
              <a:avLst/>
              <a:gdLst/>
              <a:ahLst/>
              <a:cxnLst/>
              <a:rect l="l" t="t" r="r" b="b"/>
              <a:pathLst>
                <a:path w="37962" h="23284" extrusionOk="0">
                  <a:moveTo>
                    <a:pt x="1" y="0"/>
                  </a:moveTo>
                  <a:lnTo>
                    <a:pt x="1" y="23284"/>
                  </a:lnTo>
                  <a:lnTo>
                    <a:pt x="37961" y="23284"/>
                  </a:lnTo>
                  <a:lnTo>
                    <a:pt x="379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617050" y="3738950"/>
              <a:ext cx="325250" cy="37550"/>
            </a:xfrm>
            <a:custGeom>
              <a:avLst/>
              <a:gdLst/>
              <a:ahLst/>
              <a:cxnLst/>
              <a:rect l="l" t="t" r="r" b="b"/>
              <a:pathLst>
                <a:path w="13010" h="1502" extrusionOk="0">
                  <a:moveTo>
                    <a:pt x="0" y="1"/>
                  </a:moveTo>
                  <a:lnTo>
                    <a:pt x="0" y="601"/>
                  </a:lnTo>
                  <a:cubicBezTo>
                    <a:pt x="0" y="1101"/>
                    <a:pt x="400" y="1502"/>
                    <a:pt x="901" y="1502"/>
                  </a:cubicBezTo>
                  <a:lnTo>
                    <a:pt x="12109" y="1502"/>
                  </a:lnTo>
                  <a:cubicBezTo>
                    <a:pt x="12609" y="1502"/>
                    <a:pt x="13009" y="1101"/>
                    <a:pt x="13009" y="601"/>
                  </a:cubicBezTo>
                  <a:lnTo>
                    <a:pt x="13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302650" y="3737275"/>
              <a:ext cx="953200" cy="587125"/>
            </a:xfrm>
            <a:custGeom>
              <a:avLst/>
              <a:gdLst/>
              <a:ahLst/>
              <a:cxnLst/>
              <a:rect l="l" t="t" r="r" b="b"/>
              <a:pathLst>
                <a:path w="38128" h="23485" extrusionOk="0">
                  <a:moveTo>
                    <a:pt x="0" y="1"/>
                  </a:moveTo>
                  <a:lnTo>
                    <a:pt x="0" y="101"/>
                  </a:lnTo>
                  <a:lnTo>
                    <a:pt x="0" y="23384"/>
                  </a:lnTo>
                  <a:lnTo>
                    <a:pt x="0" y="23484"/>
                  </a:lnTo>
                  <a:lnTo>
                    <a:pt x="38128" y="23484"/>
                  </a:lnTo>
                  <a:lnTo>
                    <a:pt x="38128" y="23384"/>
                  </a:lnTo>
                  <a:cubicBezTo>
                    <a:pt x="38128" y="16246"/>
                    <a:pt x="38094" y="10408"/>
                    <a:pt x="38094" y="6372"/>
                  </a:cubicBezTo>
                  <a:cubicBezTo>
                    <a:pt x="38061" y="4337"/>
                    <a:pt x="38061" y="2770"/>
                    <a:pt x="38061" y="1702"/>
                  </a:cubicBezTo>
                  <a:lnTo>
                    <a:pt x="38061" y="501"/>
                  </a:lnTo>
                  <a:lnTo>
                    <a:pt x="38061" y="68"/>
                  </a:lnTo>
                  <a:cubicBezTo>
                    <a:pt x="38061" y="68"/>
                    <a:pt x="38061" y="234"/>
                    <a:pt x="37994" y="435"/>
                  </a:cubicBezTo>
                  <a:lnTo>
                    <a:pt x="37994" y="1669"/>
                  </a:lnTo>
                  <a:lnTo>
                    <a:pt x="37994" y="6339"/>
                  </a:lnTo>
                  <a:cubicBezTo>
                    <a:pt x="37994" y="10396"/>
                    <a:pt x="37961" y="16176"/>
                    <a:pt x="37928" y="23251"/>
                  </a:cubicBezTo>
                  <a:lnTo>
                    <a:pt x="37928" y="23251"/>
                  </a:lnTo>
                  <a:lnTo>
                    <a:pt x="201" y="23218"/>
                  </a:lnTo>
                  <a:lnTo>
                    <a:pt x="201" y="23218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7420" y="68"/>
                  </a:lnTo>
                  <a:lnTo>
                    <a:pt x="35259" y="34"/>
                  </a:lnTo>
                  <a:lnTo>
                    <a:pt x="27453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637900" y="3877375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620375" y="2292075"/>
              <a:ext cx="325250" cy="36725"/>
            </a:xfrm>
            <a:custGeom>
              <a:avLst/>
              <a:gdLst/>
              <a:ahLst/>
              <a:cxnLst/>
              <a:rect l="l" t="t" r="r" b="b"/>
              <a:pathLst>
                <a:path w="13010" h="1469" extrusionOk="0">
                  <a:moveTo>
                    <a:pt x="1" y="1"/>
                  </a:moveTo>
                  <a:lnTo>
                    <a:pt x="1" y="568"/>
                  </a:lnTo>
                  <a:cubicBezTo>
                    <a:pt x="1" y="1068"/>
                    <a:pt x="401" y="1469"/>
                    <a:pt x="901" y="1469"/>
                  </a:cubicBezTo>
                  <a:lnTo>
                    <a:pt x="12109" y="1469"/>
                  </a:lnTo>
                  <a:cubicBezTo>
                    <a:pt x="12610" y="1469"/>
                    <a:pt x="13010" y="1068"/>
                    <a:pt x="13010" y="568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295150" y="2290425"/>
              <a:ext cx="954025" cy="587100"/>
            </a:xfrm>
            <a:custGeom>
              <a:avLst/>
              <a:gdLst/>
              <a:ahLst/>
              <a:cxnLst/>
              <a:rect l="l" t="t" r="r" b="b"/>
              <a:pathLst>
                <a:path w="38161" h="23484" extrusionOk="0">
                  <a:moveTo>
                    <a:pt x="0" y="0"/>
                  </a:moveTo>
                  <a:lnTo>
                    <a:pt x="0" y="100"/>
                  </a:lnTo>
                  <a:lnTo>
                    <a:pt x="0" y="23350"/>
                  </a:lnTo>
                  <a:lnTo>
                    <a:pt x="0" y="23484"/>
                  </a:lnTo>
                  <a:lnTo>
                    <a:pt x="134" y="23484"/>
                  </a:lnTo>
                  <a:lnTo>
                    <a:pt x="38061" y="23450"/>
                  </a:lnTo>
                  <a:lnTo>
                    <a:pt x="38161" y="23450"/>
                  </a:lnTo>
                  <a:lnTo>
                    <a:pt x="38161" y="23384"/>
                  </a:lnTo>
                  <a:cubicBezTo>
                    <a:pt x="38127" y="16212"/>
                    <a:pt x="38094" y="10408"/>
                    <a:pt x="38094" y="6338"/>
                  </a:cubicBezTo>
                  <a:cubicBezTo>
                    <a:pt x="38094" y="4337"/>
                    <a:pt x="38094" y="2769"/>
                    <a:pt x="38094" y="1668"/>
                  </a:cubicBezTo>
                  <a:lnTo>
                    <a:pt x="38094" y="467"/>
                  </a:lnTo>
                  <a:lnTo>
                    <a:pt x="38094" y="67"/>
                  </a:lnTo>
                  <a:cubicBezTo>
                    <a:pt x="38094" y="67"/>
                    <a:pt x="38061" y="134"/>
                    <a:pt x="38061" y="434"/>
                  </a:cubicBezTo>
                  <a:lnTo>
                    <a:pt x="38061" y="1635"/>
                  </a:lnTo>
                  <a:cubicBezTo>
                    <a:pt x="38027" y="2735"/>
                    <a:pt x="38027" y="4303"/>
                    <a:pt x="38027" y="6305"/>
                  </a:cubicBezTo>
                  <a:cubicBezTo>
                    <a:pt x="38027" y="10361"/>
                    <a:pt x="37994" y="16142"/>
                    <a:pt x="37994" y="23217"/>
                  </a:cubicBezTo>
                  <a:lnTo>
                    <a:pt x="37994" y="23217"/>
                  </a:lnTo>
                  <a:lnTo>
                    <a:pt x="234" y="23183"/>
                  </a:lnTo>
                  <a:lnTo>
                    <a:pt x="234" y="23183"/>
                  </a:lnTo>
                  <a:lnTo>
                    <a:pt x="234" y="133"/>
                  </a:lnTo>
                  <a:lnTo>
                    <a:pt x="234" y="133"/>
                  </a:lnTo>
                  <a:lnTo>
                    <a:pt x="27453" y="67"/>
                  </a:lnTo>
                  <a:lnTo>
                    <a:pt x="35259" y="33"/>
                  </a:lnTo>
                  <a:lnTo>
                    <a:pt x="27487" y="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2636225" y="2415500"/>
              <a:ext cx="282725" cy="75925"/>
            </a:xfrm>
            <a:custGeom>
              <a:avLst/>
              <a:gdLst/>
              <a:ahLst/>
              <a:cxnLst/>
              <a:rect l="l" t="t" r="r" b="b"/>
              <a:pathLst>
                <a:path w="11309" h="3037" extrusionOk="0">
                  <a:moveTo>
                    <a:pt x="0" y="1"/>
                  </a:moveTo>
                  <a:lnTo>
                    <a:pt x="0" y="3036"/>
                  </a:lnTo>
                  <a:lnTo>
                    <a:pt x="11308" y="3036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301825" y="2950900"/>
              <a:ext cx="650475" cy="253525"/>
            </a:xfrm>
            <a:custGeom>
              <a:avLst/>
              <a:gdLst/>
              <a:ahLst/>
              <a:cxnLst/>
              <a:rect l="l" t="t" r="r" b="b"/>
              <a:pathLst>
                <a:path w="26019" h="10141" extrusionOk="0">
                  <a:moveTo>
                    <a:pt x="1368" y="0"/>
                  </a:moveTo>
                  <a:cubicBezTo>
                    <a:pt x="601" y="0"/>
                    <a:pt x="0" y="600"/>
                    <a:pt x="0" y="1368"/>
                  </a:cubicBezTo>
                  <a:lnTo>
                    <a:pt x="0" y="10141"/>
                  </a:lnTo>
                  <a:lnTo>
                    <a:pt x="26019" y="10107"/>
                  </a:lnTo>
                  <a:lnTo>
                    <a:pt x="26019" y="1368"/>
                  </a:lnTo>
                  <a:cubicBezTo>
                    <a:pt x="26019" y="600"/>
                    <a:pt x="25418" y="0"/>
                    <a:pt x="24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361025" y="300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lnTo>
                    <a:pt x="0" y="7840"/>
                  </a:lnTo>
                  <a:lnTo>
                    <a:pt x="23651" y="7840"/>
                  </a:lnTo>
                  <a:lnTo>
                    <a:pt x="2365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435250" y="2927550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44" y="67"/>
                    <a:pt x="14277" y="500"/>
                    <a:pt x="14344" y="1034"/>
                  </a:cubicBezTo>
                  <a:lnTo>
                    <a:pt x="2002" y="967"/>
                  </a:lnTo>
                  <a:cubicBezTo>
                    <a:pt x="1985" y="967"/>
                    <a:pt x="1968" y="966"/>
                    <a:pt x="1951" y="966"/>
                  </a:cubicBezTo>
                  <a:cubicBezTo>
                    <a:pt x="1306" y="966"/>
                    <a:pt x="766" y="1589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5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560325" y="2928375"/>
              <a:ext cx="651325" cy="253525"/>
            </a:xfrm>
            <a:custGeom>
              <a:avLst/>
              <a:gdLst/>
              <a:ahLst/>
              <a:cxnLst/>
              <a:rect l="l" t="t" r="r" b="b"/>
              <a:pathLst>
                <a:path w="26053" h="10141" extrusionOk="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lnTo>
                    <a:pt x="1" y="10141"/>
                  </a:lnTo>
                  <a:lnTo>
                    <a:pt x="26053" y="10141"/>
                  </a:lnTo>
                  <a:lnTo>
                    <a:pt x="26053" y="1335"/>
                  </a:lnTo>
                  <a:cubicBezTo>
                    <a:pt x="26053" y="601"/>
                    <a:pt x="25452" y="0"/>
                    <a:pt x="247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620375" y="2985700"/>
              <a:ext cx="591275" cy="196200"/>
            </a:xfrm>
            <a:custGeom>
              <a:avLst/>
              <a:gdLst/>
              <a:ahLst/>
              <a:cxnLst/>
              <a:rect l="l" t="t" r="r" b="b"/>
              <a:pathLst>
                <a:path w="23651" h="7848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lnTo>
                    <a:pt x="1" y="7848"/>
                  </a:lnTo>
                  <a:lnTo>
                    <a:pt x="23651" y="7848"/>
                  </a:lnTo>
                  <a:lnTo>
                    <a:pt x="23651" y="9"/>
                  </a:ln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694600" y="2905025"/>
              <a:ext cx="651325" cy="276875"/>
            </a:xfrm>
            <a:custGeom>
              <a:avLst/>
              <a:gdLst/>
              <a:ahLst/>
              <a:cxnLst/>
              <a:rect l="l" t="t" r="r" b="b"/>
              <a:pathLst>
                <a:path w="26053" h="11075" extrusionOk="0">
                  <a:moveTo>
                    <a:pt x="15178" y="0"/>
                  </a:moveTo>
                  <a:cubicBezTo>
                    <a:pt x="14677" y="34"/>
                    <a:pt x="14311" y="501"/>
                    <a:pt x="14344" y="1001"/>
                  </a:cubicBezTo>
                  <a:lnTo>
                    <a:pt x="2035" y="968"/>
                  </a:lnTo>
                  <a:cubicBezTo>
                    <a:pt x="1268" y="1034"/>
                    <a:pt x="701" y="1668"/>
                    <a:pt x="701" y="2402"/>
                  </a:cubicBezTo>
                  <a:lnTo>
                    <a:pt x="0" y="11075"/>
                  </a:lnTo>
                  <a:lnTo>
                    <a:pt x="25318" y="11075"/>
                  </a:lnTo>
                  <a:lnTo>
                    <a:pt x="25986" y="1735"/>
                  </a:lnTo>
                  <a:cubicBezTo>
                    <a:pt x="26052" y="801"/>
                    <a:pt x="25452" y="0"/>
                    <a:pt x="24685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2921425" y="2940875"/>
              <a:ext cx="651325" cy="253550"/>
            </a:xfrm>
            <a:custGeom>
              <a:avLst/>
              <a:gdLst/>
              <a:ahLst/>
              <a:cxnLst/>
              <a:rect l="l" t="t" r="r" b="b"/>
              <a:pathLst>
                <a:path w="26053" h="10142" extrusionOk="0">
                  <a:moveTo>
                    <a:pt x="1368" y="1"/>
                  </a:moveTo>
                  <a:cubicBezTo>
                    <a:pt x="601" y="1"/>
                    <a:pt x="0" y="601"/>
                    <a:pt x="0" y="1368"/>
                  </a:cubicBezTo>
                  <a:lnTo>
                    <a:pt x="0" y="10141"/>
                  </a:lnTo>
                  <a:lnTo>
                    <a:pt x="26052" y="10141"/>
                  </a:lnTo>
                  <a:lnTo>
                    <a:pt x="26052" y="1368"/>
                  </a:lnTo>
                  <a:cubicBezTo>
                    <a:pt x="26052" y="601"/>
                    <a:pt x="25452" y="1"/>
                    <a:pt x="24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2981475" y="2998425"/>
              <a:ext cx="591275" cy="196000"/>
            </a:xfrm>
            <a:custGeom>
              <a:avLst/>
              <a:gdLst/>
              <a:ahLst/>
              <a:cxnLst/>
              <a:rect l="l" t="t" r="r" b="b"/>
              <a:pathLst>
                <a:path w="23651" h="7840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lnTo>
                    <a:pt x="0" y="7839"/>
                  </a:lnTo>
                  <a:lnTo>
                    <a:pt x="23650" y="7839"/>
                  </a:lnTo>
                  <a:lnTo>
                    <a:pt x="236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010650" y="2947550"/>
              <a:ext cx="596300" cy="350275"/>
            </a:xfrm>
            <a:custGeom>
              <a:avLst/>
              <a:gdLst/>
              <a:ahLst/>
              <a:cxnLst/>
              <a:rect l="l" t="t" r="r" b="b"/>
              <a:pathLst>
                <a:path w="23852" h="14011" extrusionOk="0">
                  <a:moveTo>
                    <a:pt x="1" y="1"/>
                  </a:moveTo>
                  <a:lnTo>
                    <a:pt x="1" y="14011"/>
                  </a:lnTo>
                  <a:lnTo>
                    <a:pt x="23851" y="14011"/>
                  </a:lnTo>
                  <a:lnTo>
                    <a:pt x="23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054850" y="2792450"/>
              <a:ext cx="601300" cy="372775"/>
            </a:xfrm>
            <a:custGeom>
              <a:avLst/>
              <a:gdLst/>
              <a:ahLst/>
              <a:cxnLst/>
              <a:rect l="l" t="t" r="r" b="b"/>
              <a:pathLst>
                <a:path w="24052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24051" y="14911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1624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32049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3251650" y="2854150"/>
              <a:ext cx="5050" cy="287725"/>
            </a:xfrm>
            <a:custGeom>
              <a:avLst/>
              <a:gdLst/>
              <a:ahLst/>
              <a:cxnLst/>
              <a:rect l="l" t="t" r="r" b="b"/>
              <a:pathLst>
                <a:path w="202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8" y="11509"/>
                    <a:pt x="201" y="8940"/>
                    <a:pt x="201" y="5771"/>
                  </a:cubicBezTo>
                  <a:cubicBezTo>
                    <a:pt x="201" y="2569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2975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34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3442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67" y="1"/>
                    <a:pt x="1" y="2569"/>
                    <a:pt x="1" y="5771"/>
                  </a:cubicBezTo>
                  <a:cubicBezTo>
                    <a:pt x="1" y="8940"/>
                    <a:pt x="67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3390925" y="2854150"/>
              <a:ext cx="5875" cy="287725"/>
            </a:xfrm>
            <a:custGeom>
              <a:avLst/>
              <a:gdLst/>
              <a:ahLst/>
              <a:cxnLst/>
              <a:rect l="l" t="t" r="r" b="b"/>
              <a:pathLst>
                <a:path w="235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4376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3484325" y="2854150"/>
              <a:ext cx="5025" cy="287725"/>
            </a:xfrm>
            <a:custGeom>
              <a:avLst/>
              <a:gdLst/>
              <a:ahLst/>
              <a:cxnLst/>
              <a:rect l="l" t="t" r="r" b="b"/>
              <a:pathLst>
                <a:path w="201" h="11509" extrusionOk="0">
                  <a:moveTo>
                    <a:pt x="101" y="1"/>
                  </a:moveTo>
                  <a:cubicBezTo>
                    <a:pt x="34" y="1"/>
                    <a:pt x="1" y="2569"/>
                    <a:pt x="1" y="5771"/>
                  </a:cubicBezTo>
                  <a:cubicBezTo>
                    <a:pt x="1" y="8940"/>
                    <a:pt x="34" y="11509"/>
                    <a:pt x="101" y="11509"/>
                  </a:cubicBezTo>
                  <a:cubicBezTo>
                    <a:pt x="167" y="11509"/>
                    <a:pt x="201" y="8940"/>
                    <a:pt x="201" y="5771"/>
                  </a:cubicBezTo>
                  <a:cubicBezTo>
                    <a:pt x="201" y="2569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35302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34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34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200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576900" y="2854150"/>
              <a:ext cx="5850" cy="287725"/>
            </a:xfrm>
            <a:custGeom>
              <a:avLst/>
              <a:gdLst/>
              <a:ahLst/>
              <a:cxnLst/>
              <a:rect l="l" t="t" r="r" b="b"/>
              <a:pathLst>
                <a:path w="234" h="11509" extrusionOk="0">
                  <a:moveTo>
                    <a:pt x="100" y="1"/>
                  </a:moveTo>
                  <a:cubicBezTo>
                    <a:pt x="67" y="1"/>
                    <a:pt x="0" y="2569"/>
                    <a:pt x="0" y="5771"/>
                  </a:cubicBezTo>
                  <a:cubicBezTo>
                    <a:pt x="0" y="8940"/>
                    <a:pt x="67" y="11509"/>
                    <a:pt x="100" y="11509"/>
                  </a:cubicBezTo>
                  <a:cubicBezTo>
                    <a:pt x="167" y="11509"/>
                    <a:pt x="234" y="8940"/>
                    <a:pt x="234" y="5771"/>
                  </a:cubicBezTo>
                  <a:cubicBezTo>
                    <a:pt x="234" y="2569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55675" y="2966725"/>
              <a:ext cx="650500" cy="227700"/>
            </a:xfrm>
            <a:custGeom>
              <a:avLst/>
              <a:gdLst/>
              <a:ahLst/>
              <a:cxnLst/>
              <a:rect l="l" t="t" r="r" b="b"/>
              <a:pathLst>
                <a:path w="26020" h="9108" extrusionOk="0">
                  <a:moveTo>
                    <a:pt x="15145" y="1"/>
                  </a:moveTo>
                  <a:cubicBezTo>
                    <a:pt x="14678" y="1"/>
                    <a:pt x="14311" y="368"/>
                    <a:pt x="14311" y="835"/>
                  </a:cubicBezTo>
                  <a:lnTo>
                    <a:pt x="2002" y="768"/>
                  </a:lnTo>
                  <a:cubicBezTo>
                    <a:pt x="1302" y="768"/>
                    <a:pt x="735" y="1302"/>
                    <a:pt x="668" y="1969"/>
                  </a:cubicBezTo>
                  <a:lnTo>
                    <a:pt x="1" y="9107"/>
                  </a:lnTo>
                  <a:lnTo>
                    <a:pt x="25319" y="9107"/>
                  </a:lnTo>
                  <a:lnTo>
                    <a:pt x="25986" y="1435"/>
                  </a:lnTo>
                  <a:cubicBezTo>
                    <a:pt x="26020" y="635"/>
                    <a:pt x="25419" y="1"/>
                    <a:pt x="2465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2295975" y="3087650"/>
              <a:ext cx="949050" cy="582950"/>
            </a:xfrm>
            <a:custGeom>
              <a:avLst/>
              <a:gdLst/>
              <a:ahLst/>
              <a:cxnLst/>
              <a:rect l="l" t="t" r="r" b="b"/>
              <a:pathLst>
                <a:path w="37962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61" y="23317"/>
                  </a:lnTo>
                  <a:lnTo>
                    <a:pt x="379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2870550" y="3087650"/>
              <a:ext cx="948200" cy="582950"/>
            </a:xfrm>
            <a:custGeom>
              <a:avLst/>
              <a:gdLst/>
              <a:ahLst/>
              <a:cxnLst/>
              <a:rect l="l" t="t" r="r" b="b"/>
              <a:pathLst>
                <a:path w="37928" h="23318" extrusionOk="0">
                  <a:moveTo>
                    <a:pt x="1" y="1"/>
                  </a:moveTo>
                  <a:lnTo>
                    <a:pt x="1" y="23317"/>
                  </a:lnTo>
                  <a:lnTo>
                    <a:pt x="37928" y="23317"/>
                  </a:lnTo>
                  <a:lnTo>
                    <a:pt x="3792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868050" y="3086825"/>
              <a:ext cx="954050" cy="582100"/>
            </a:xfrm>
            <a:custGeom>
              <a:avLst/>
              <a:gdLst/>
              <a:ahLst/>
              <a:cxnLst/>
              <a:rect l="l" t="t" r="r" b="b"/>
              <a:pathLst>
                <a:path w="38162" h="23284" extrusionOk="0">
                  <a:moveTo>
                    <a:pt x="1" y="0"/>
                  </a:moveTo>
                  <a:lnTo>
                    <a:pt x="1" y="100"/>
                  </a:lnTo>
                  <a:lnTo>
                    <a:pt x="1" y="23250"/>
                  </a:lnTo>
                  <a:lnTo>
                    <a:pt x="1" y="23284"/>
                  </a:lnTo>
                  <a:lnTo>
                    <a:pt x="101" y="23284"/>
                  </a:lnTo>
                  <a:lnTo>
                    <a:pt x="27487" y="23250"/>
                  </a:lnTo>
                  <a:lnTo>
                    <a:pt x="35292" y="23217"/>
                  </a:lnTo>
                  <a:lnTo>
                    <a:pt x="35259" y="23217"/>
                  </a:lnTo>
                  <a:lnTo>
                    <a:pt x="27420" y="23184"/>
                  </a:lnTo>
                  <a:lnTo>
                    <a:pt x="234" y="23150"/>
                  </a:lnTo>
                  <a:lnTo>
                    <a:pt x="234" y="23150"/>
                  </a:lnTo>
                  <a:lnTo>
                    <a:pt x="234" y="200"/>
                  </a:lnTo>
                  <a:lnTo>
                    <a:pt x="37994" y="200"/>
                  </a:lnTo>
                  <a:cubicBezTo>
                    <a:pt x="37995" y="7226"/>
                    <a:pt x="38028" y="12962"/>
                    <a:pt x="38028" y="16946"/>
                  </a:cubicBezTo>
                  <a:lnTo>
                    <a:pt x="38028" y="21616"/>
                  </a:lnTo>
                  <a:lnTo>
                    <a:pt x="38028" y="22817"/>
                  </a:lnTo>
                  <a:lnTo>
                    <a:pt x="38028" y="23250"/>
                  </a:lnTo>
                  <a:cubicBezTo>
                    <a:pt x="38028" y="23250"/>
                    <a:pt x="38061" y="23083"/>
                    <a:pt x="38094" y="22817"/>
                  </a:cubicBezTo>
                  <a:lnTo>
                    <a:pt x="38094" y="21616"/>
                  </a:lnTo>
                  <a:cubicBezTo>
                    <a:pt x="38094" y="20548"/>
                    <a:pt x="38094" y="19014"/>
                    <a:pt x="38094" y="17012"/>
                  </a:cubicBezTo>
                  <a:cubicBezTo>
                    <a:pt x="38128" y="12976"/>
                    <a:pt x="38161" y="7205"/>
                    <a:pt x="38161" y="100"/>
                  </a:cubicBezTo>
                  <a:lnTo>
                    <a:pt x="38161" y="34"/>
                  </a:lnTo>
                  <a:lnTo>
                    <a:pt x="38061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211625" y="3087650"/>
              <a:ext cx="325275" cy="35050"/>
            </a:xfrm>
            <a:custGeom>
              <a:avLst/>
              <a:gdLst/>
              <a:ahLst/>
              <a:cxnLst/>
              <a:rect l="l" t="t" r="r" b="b"/>
              <a:pathLst>
                <a:path w="13011" h="1402" extrusionOk="0">
                  <a:moveTo>
                    <a:pt x="1" y="1"/>
                  </a:moveTo>
                  <a:lnTo>
                    <a:pt x="1" y="501"/>
                  </a:lnTo>
                  <a:cubicBezTo>
                    <a:pt x="1" y="1001"/>
                    <a:pt x="401" y="1402"/>
                    <a:pt x="901" y="1402"/>
                  </a:cubicBezTo>
                  <a:lnTo>
                    <a:pt x="12109" y="1402"/>
                  </a:lnTo>
                  <a:cubicBezTo>
                    <a:pt x="12610" y="1402"/>
                    <a:pt x="13010" y="1001"/>
                    <a:pt x="13010" y="5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239150" y="3218575"/>
              <a:ext cx="281900" cy="75925"/>
            </a:xfrm>
            <a:custGeom>
              <a:avLst/>
              <a:gdLst/>
              <a:ahLst/>
              <a:cxnLst/>
              <a:rect l="l" t="t" r="r" b="b"/>
              <a:pathLst>
                <a:path w="11276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1275" y="303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494325" y="2720725"/>
              <a:ext cx="113450" cy="128150"/>
            </a:xfrm>
            <a:custGeom>
              <a:avLst/>
              <a:gdLst/>
              <a:ahLst/>
              <a:cxnLst/>
              <a:rect l="l" t="t" r="r" b="b"/>
              <a:pathLst>
                <a:path w="4538" h="5126" extrusionOk="0">
                  <a:moveTo>
                    <a:pt x="4537" y="0"/>
                  </a:moveTo>
                  <a:lnTo>
                    <a:pt x="601" y="167"/>
                  </a:lnTo>
                  <a:cubicBezTo>
                    <a:pt x="268" y="1602"/>
                    <a:pt x="34" y="3103"/>
                    <a:pt x="1" y="4604"/>
                  </a:cubicBezTo>
                  <a:cubicBezTo>
                    <a:pt x="1" y="4771"/>
                    <a:pt x="1" y="5004"/>
                    <a:pt x="168" y="5104"/>
                  </a:cubicBezTo>
                  <a:cubicBezTo>
                    <a:pt x="193" y="5119"/>
                    <a:pt x="219" y="5126"/>
                    <a:pt x="247" y="5126"/>
                  </a:cubicBezTo>
                  <a:cubicBezTo>
                    <a:pt x="403" y="5126"/>
                    <a:pt x="588" y="4912"/>
                    <a:pt x="701" y="4771"/>
                  </a:cubicBezTo>
                  <a:cubicBezTo>
                    <a:pt x="968" y="4470"/>
                    <a:pt x="1969" y="2736"/>
                    <a:pt x="1969" y="2736"/>
                  </a:cubicBezTo>
                  <a:cubicBezTo>
                    <a:pt x="3403" y="2602"/>
                    <a:pt x="4504" y="1435"/>
                    <a:pt x="4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490175" y="2720725"/>
              <a:ext cx="117600" cy="130950"/>
            </a:xfrm>
            <a:custGeom>
              <a:avLst/>
              <a:gdLst/>
              <a:ahLst/>
              <a:cxnLst/>
              <a:rect l="l" t="t" r="r" b="b"/>
              <a:pathLst>
                <a:path w="4704" h="5238" extrusionOk="0">
                  <a:moveTo>
                    <a:pt x="4670" y="0"/>
                  </a:moveTo>
                  <a:cubicBezTo>
                    <a:pt x="4603" y="367"/>
                    <a:pt x="4503" y="734"/>
                    <a:pt x="4370" y="1101"/>
                  </a:cubicBezTo>
                  <a:cubicBezTo>
                    <a:pt x="4170" y="1468"/>
                    <a:pt x="3903" y="1802"/>
                    <a:pt x="3569" y="2069"/>
                  </a:cubicBezTo>
                  <a:cubicBezTo>
                    <a:pt x="3136" y="2402"/>
                    <a:pt x="2635" y="2602"/>
                    <a:pt x="2102" y="2636"/>
                  </a:cubicBezTo>
                  <a:lnTo>
                    <a:pt x="2035" y="2636"/>
                  </a:lnTo>
                  <a:lnTo>
                    <a:pt x="2001" y="2702"/>
                  </a:lnTo>
                  <a:cubicBezTo>
                    <a:pt x="1701" y="3236"/>
                    <a:pt x="1334" y="3803"/>
                    <a:pt x="967" y="4404"/>
                  </a:cubicBezTo>
                  <a:cubicBezTo>
                    <a:pt x="901" y="4504"/>
                    <a:pt x="834" y="4570"/>
                    <a:pt x="767" y="4670"/>
                  </a:cubicBezTo>
                  <a:lnTo>
                    <a:pt x="600" y="4904"/>
                  </a:lnTo>
                  <a:cubicBezTo>
                    <a:pt x="534" y="4937"/>
                    <a:pt x="467" y="5004"/>
                    <a:pt x="400" y="5037"/>
                  </a:cubicBezTo>
                  <a:cubicBezTo>
                    <a:pt x="367" y="5037"/>
                    <a:pt x="300" y="5004"/>
                    <a:pt x="267" y="4937"/>
                  </a:cubicBezTo>
                  <a:cubicBezTo>
                    <a:pt x="234" y="4771"/>
                    <a:pt x="200" y="4570"/>
                    <a:pt x="234" y="4404"/>
                  </a:cubicBezTo>
                  <a:lnTo>
                    <a:pt x="267" y="3837"/>
                  </a:lnTo>
                  <a:cubicBezTo>
                    <a:pt x="334" y="3136"/>
                    <a:pt x="400" y="2469"/>
                    <a:pt x="500" y="1935"/>
                  </a:cubicBezTo>
                  <a:cubicBezTo>
                    <a:pt x="567" y="1368"/>
                    <a:pt x="634" y="934"/>
                    <a:pt x="701" y="634"/>
                  </a:cubicBezTo>
                  <a:cubicBezTo>
                    <a:pt x="734" y="467"/>
                    <a:pt x="767" y="301"/>
                    <a:pt x="767" y="134"/>
                  </a:cubicBezTo>
                  <a:lnTo>
                    <a:pt x="767" y="134"/>
                  </a:lnTo>
                  <a:cubicBezTo>
                    <a:pt x="701" y="301"/>
                    <a:pt x="667" y="434"/>
                    <a:pt x="634" y="601"/>
                  </a:cubicBezTo>
                  <a:cubicBezTo>
                    <a:pt x="534" y="901"/>
                    <a:pt x="434" y="1335"/>
                    <a:pt x="334" y="1902"/>
                  </a:cubicBezTo>
                  <a:cubicBezTo>
                    <a:pt x="200" y="2536"/>
                    <a:pt x="133" y="3169"/>
                    <a:pt x="67" y="3837"/>
                  </a:cubicBezTo>
                  <a:cubicBezTo>
                    <a:pt x="67" y="4003"/>
                    <a:pt x="33" y="4203"/>
                    <a:pt x="33" y="4404"/>
                  </a:cubicBezTo>
                  <a:cubicBezTo>
                    <a:pt x="0" y="4604"/>
                    <a:pt x="0" y="4837"/>
                    <a:pt x="67" y="5037"/>
                  </a:cubicBezTo>
                  <a:cubicBezTo>
                    <a:pt x="133" y="5171"/>
                    <a:pt x="267" y="5238"/>
                    <a:pt x="434" y="5238"/>
                  </a:cubicBezTo>
                  <a:cubicBezTo>
                    <a:pt x="534" y="5204"/>
                    <a:pt x="667" y="5137"/>
                    <a:pt x="734" y="5037"/>
                  </a:cubicBezTo>
                  <a:cubicBezTo>
                    <a:pt x="834" y="4971"/>
                    <a:pt x="867" y="4904"/>
                    <a:pt x="934" y="4804"/>
                  </a:cubicBezTo>
                  <a:cubicBezTo>
                    <a:pt x="1034" y="4704"/>
                    <a:pt x="1067" y="4637"/>
                    <a:pt x="1134" y="4537"/>
                  </a:cubicBezTo>
                  <a:cubicBezTo>
                    <a:pt x="1529" y="3945"/>
                    <a:pt x="1859" y="3353"/>
                    <a:pt x="2188" y="2825"/>
                  </a:cubicBezTo>
                  <a:lnTo>
                    <a:pt x="2188" y="2825"/>
                  </a:lnTo>
                  <a:cubicBezTo>
                    <a:pt x="2726" y="2748"/>
                    <a:pt x="3258" y="2550"/>
                    <a:pt x="3669" y="2202"/>
                  </a:cubicBezTo>
                  <a:cubicBezTo>
                    <a:pt x="4003" y="1902"/>
                    <a:pt x="4303" y="1568"/>
                    <a:pt x="4470" y="1135"/>
                  </a:cubicBezTo>
                  <a:cubicBezTo>
                    <a:pt x="4570" y="868"/>
                    <a:pt x="4670" y="601"/>
                    <a:pt x="4670" y="301"/>
                  </a:cubicBezTo>
                  <a:cubicBezTo>
                    <a:pt x="4703" y="201"/>
                    <a:pt x="4703" y="100"/>
                    <a:pt x="467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154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GAN?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14F24-7083-D241-84D8-63F291823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oogle Shape;357;p33">
            <a:extLst>
              <a:ext uri="{FF2B5EF4-FFF2-40B4-BE49-F238E27FC236}">
                <a16:creationId xmlns:a16="http://schemas.microsoft.com/office/drawing/2014/main" id="{FB20DA0C-5787-9B46-99D4-D95EE8A4B665}"/>
              </a:ext>
            </a:extLst>
          </p:cNvPr>
          <p:cNvGrpSpPr/>
          <p:nvPr/>
        </p:nvGrpSpPr>
        <p:grpSpPr>
          <a:xfrm>
            <a:off x="6193565" y="2274073"/>
            <a:ext cx="2883971" cy="2812433"/>
            <a:chOff x="1500400" y="580025"/>
            <a:chExt cx="4740925" cy="4623325"/>
          </a:xfrm>
        </p:grpSpPr>
        <p:sp>
          <p:nvSpPr>
            <p:cNvPr id="7" name="Google Shape;358;p33">
              <a:extLst>
                <a:ext uri="{FF2B5EF4-FFF2-40B4-BE49-F238E27FC236}">
                  <a16:creationId xmlns:a16="http://schemas.microsoft.com/office/drawing/2014/main" id="{94CD8376-A1E8-D24E-BFE3-D0413199356E}"/>
                </a:ext>
              </a:extLst>
            </p:cNvPr>
            <p:cNvSpPr/>
            <p:nvPr/>
          </p:nvSpPr>
          <p:spPr>
            <a:xfrm>
              <a:off x="5077975" y="758475"/>
              <a:ext cx="826425" cy="861475"/>
            </a:xfrm>
            <a:custGeom>
              <a:avLst/>
              <a:gdLst/>
              <a:ahLst/>
              <a:cxnLst/>
              <a:rect l="l" t="t" r="r" b="b"/>
              <a:pathLst>
                <a:path w="33057" h="34459" extrusionOk="0">
                  <a:moveTo>
                    <a:pt x="0" y="1"/>
                  </a:moveTo>
                  <a:lnTo>
                    <a:pt x="0" y="34459"/>
                  </a:lnTo>
                  <a:lnTo>
                    <a:pt x="33057" y="34459"/>
                  </a:lnTo>
                  <a:lnTo>
                    <a:pt x="330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9;p33">
              <a:extLst>
                <a:ext uri="{FF2B5EF4-FFF2-40B4-BE49-F238E27FC236}">
                  <a16:creationId xmlns:a16="http://schemas.microsoft.com/office/drawing/2014/main" id="{31569E5D-2928-7E49-A626-8BE997675DB0}"/>
                </a:ext>
              </a:extLst>
            </p:cNvPr>
            <p:cNvSpPr/>
            <p:nvPr/>
          </p:nvSpPr>
          <p:spPr>
            <a:xfrm>
              <a:off x="5022100" y="758475"/>
              <a:ext cx="826450" cy="861475"/>
            </a:xfrm>
            <a:custGeom>
              <a:avLst/>
              <a:gdLst/>
              <a:ahLst/>
              <a:cxnLst/>
              <a:rect l="l" t="t" r="r" b="b"/>
              <a:pathLst>
                <a:path w="33058" h="34459" extrusionOk="0">
                  <a:moveTo>
                    <a:pt x="0" y="1"/>
                  </a:moveTo>
                  <a:lnTo>
                    <a:pt x="0" y="34459"/>
                  </a:lnTo>
                  <a:lnTo>
                    <a:pt x="33057" y="34459"/>
                  </a:lnTo>
                  <a:lnTo>
                    <a:pt x="3305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;p33">
              <a:extLst>
                <a:ext uri="{FF2B5EF4-FFF2-40B4-BE49-F238E27FC236}">
                  <a16:creationId xmlns:a16="http://schemas.microsoft.com/office/drawing/2014/main" id="{12A7E449-13BF-7F4C-9BBE-EF19AFC376BB}"/>
                </a:ext>
              </a:extLst>
            </p:cNvPr>
            <p:cNvSpPr/>
            <p:nvPr/>
          </p:nvSpPr>
          <p:spPr>
            <a:xfrm>
              <a:off x="5022100" y="758475"/>
              <a:ext cx="826450" cy="862325"/>
            </a:xfrm>
            <a:custGeom>
              <a:avLst/>
              <a:gdLst/>
              <a:ahLst/>
              <a:cxnLst/>
              <a:rect l="l" t="t" r="r" b="b"/>
              <a:pathLst>
                <a:path w="33058" h="34493" extrusionOk="0">
                  <a:moveTo>
                    <a:pt x="0" y="1"/>
                  </a:moveTo>
                  <a:lnTo>
                    <a:pt x="0" y="34"/>
                  </a:lnTo>
                  <a:lnTo>
                    <a:pt x="33057" y="34"/>
                  </a:lnTo>
                  <a:lnTo>
                    <a:pt x="33057" y="1"/>
                  </a:lnTo>
                  <a:close/>
                  <a:moveTo>
                    <a:pt x="0" y="34459"/>
                  </a:moveTo>
                  <a:lnTo>
                    <a:pt x="0" y="34492"/>
                  </a:lnTo>
                  <a:lnTo>
                    <a:pt x="33057" y="34492"/>
                  </a:lnTo>
                  <a:lnTo>
                    <a:pt x="33057" y="3445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;p33">
              <a:extLst>
                <a:ext uri="{FF2B5EF4-FFF2-40B4-BE49-F238E27FC236}">
                  <a16:creationId xmlns:a16="http://schemas.microsoft.com/office/drawing/2014/main" id="{FB93468B-F069-7C45-86BC-435EF96BE99A}"/>
                </a:ext>
              </a:extLst>
            </p:cNvPr>
            <p:cNvSpPr/>
            <p:nvPr/>
          </p:nvSpPr>
          <p:spPr>
            <a:xfrm>
              <a:off x="5133000" y="874400"/>
              <a:ext cx="604625" cy="629650"/>
            </a:xfrm>
            <a:custGeom>
              <a:avLst/>
              <a:gdLst/>
              <a:ahLst/>
              <a:cxnLst/>
              <a:rect l="l" t="t" r="r" b="b"/>
              <a:pathLst>
                <a:path w="24185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185" y="25185"/>
                  </a:lnTo>
                  <a:lnTo>
                    <a:pt x="241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2;p33">
              <a:extLst>
                <a:ext uri="{FF2B5EF4-FFF2-40B4-BE49-F238E27FC236}">
                  <a16:creationId xmlns:a16="http://schemas.microsoft.com/office/drawing/2014/main" id="{BD52CA4C-C733-1E47-8497-77B6655547D2}"/>
                </a:ext>
              </a:extLst>
            </p:cNvPr>
            <p:cNvSpPr/>
            <p:nvPr/>
          </p:nvSpPr>
          <p:spPr>
            <a:xfrm>
              <a:off x="5022925" y="1509025"/>
              <a:ext cx="110100" cy="108425"/>
            </a:xfrm>
            <a:custGeom>
              <a:avLst/>
              <a:gdLst/>
              <a:ahLst/>
              <a:cxnLst/>
              <a:rect l="l" t="t" r="r" b="b"/>
              <a:pathLst>
                <a:path w="4404" h="4337" extrusionOk="0">
                  <a:moveTo>
                    <a:pt x="4404" y="0"/>
                  </a:moveTo>
                  <a:cubicBezTo>
                    <a:pt x="4170" y="134"/>
                    <a:pt x="3937" y="334"/>
                    <a:pt x="3703" y="567"/>
                  </a:cubicBezTo>
                  <a:cubicBezTo>
                    <a:pt x="3303" y="934"/>
                    <a:pt x="2736" y="1468"/>
                    <a:pt x="2135" y="2069"/>
                  </a:cubicBezTo>
                  <a:cubicBezTo>
                    <a:pt x="1535" y="2669"/>
                    <a:pt x="968" y="3203"/>
                    <a:pt x="601" y="3636"/>
                  </a:cubicBezTo>
                  <a:cubicBezTo>
                    <a:pt x="367" y="3836"/>
                    <a:pt x="167" y="4070"/>
                    <a:pt x="0" y="4337"/>
                  </a:cubicBezTo>
                  <a:cubicBezTo>
                    <a:pt x="267" y="4170"/>
                    <a:pt x="501" y="3970"/>
                    <a:pt x="701" y="3736"/>
                  </a:cubicBezTo>
                  <a:cubicBezTo>
                    <a:pt x="1101" y="3369"/>
                    <a:pt x="1668" y="2836"/>
                    <a:pt x="2269" y="2235"/>
                  </a:cubicBezTo>
                  <a:cubicBezTo>
                    <a:pt x="2903" y="1635"/>
                    <a:pt x="3436" y="1101"/>
                    <a:pt x="3803" y="668"/>
                  </a:cubicBezTo>
                  <a:cubicBezTo>
                    <a:pt x="4037" y="467"/>
                    <a:pt x="4237" y="234"/>
                    <a:pt x="44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;p33">
              <a:extLst>
                <a:ext uri="{FF2B5EF4-FFF2-40B4-BE49-F238E27FC236}">
                  <a16:creationId xmlns:a16="http://schemas.microsoft.com/office/drawing/2014/main" id="{CAA32864-C8EB-2848-A4F6-5663752E0F35}"/>
                </a:ext>
              </a:extLst>
            </p:cNvPr>
            <p:cNvSpPr/>
            <p:nvPr/>
          </p:nvSpPr>
          <p:spPr>
            <a:xfrm>
              <a:off x="5737600" y="1507350"/>
              <a:ext cx="108425" cy="110100"/>
            </a:xfrm>
            <a:custGeom>
              <a:avLst/>
              <a:gdLst/>
              <a:ahLst/>
              <a:cxnLst/>
              <a:rect l="l" t="t" r="r" b="b"/>
              <a:pathLst>
                <a:path w="4337" h="4404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34"/>
                    <a:pt x="367" y="468"/>
                    <a:pt x="568" y="701"/>
                  </a:cubicBezTo>
                  <a:cubicBezTo>
                    <a:pt x="968" y="1101"/>
                    <a:pt x="1502" y="1669"/>
                    <a:pt x="2102" y="2269"/>
                  </a:cubicBezTo>
                  <a:cubicBezTo>
                    <a:pt x="2702" y="2869"/>
                    <a:pt x="3236" y="3436"/>
                    <a:pt x="3636" y="3803"/>
                  </a:cubicBezTo>
                  <a:cubicBezTo>
                    <a:pt x="3837" y="4037"/>
                    <a:pt x="4070" y="4237"/>
                    <a:pt x="4337" y="4404"/>
                  </a:cubicBezTo>
                  <a:cubicBezTo>
                    <a:pt x="4170" y="4137"/>
                    <a:pt x="3970" y="3903"/>
                    <a:pt x="3770" y="3703"/>
                  </a:cubicBezTo>
                  <a:cubicBezTo>
                    <a:pt x="3370" y="3303"/>
                    <a:pt x="2836" y="2736"/>
                    <a:pt x="2235" y="2136"/>
                  </a:cubicBezTo>
                  <a:cubicBezTo>
                    <a:pt x="1635" y="1502"/>
                    <a:pt x="1101" y="968"/>
                    <a:pt x="701" y="601"/>
                  </a:cubicBezTo>
                  <a:cubicBezTo>
                    <a:pt x="468" y="368"/>
                    <a:pt x="234" y="16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;p33">
              <a:extLst>
                <a:ext uri="{FF2B5EF4-FFF2-40B4-BE49-F238E27FC236}">
                  <a16:creationId xmlns:a16="http://schemas.microsoft.com/office/drawing/2014/main" id="{C4745875-751A-2E43-A1EA-02DFB3D98A87}"/>
                </a:ext>
              </a:extLst>
            </p:cNvPr>
            <p:cNvSpPr/>
            <p:nvPr/>
          </p:nvSpPr>
          <p:spPr>
            <a:xfrm>
              <a:off x="5735925" y="767650"/>
              <a:ext cx="110950" cy="108450"/>
            </a:xfrm>
            <a:custGeom>
              <a:avLst/>
              <a:gdLst/>
              <a:ahLst/>
              <a:cxnLst/>
              <a:rect l="l" t="t" r="r" b="b"/>
              <a:pathLst>
                <a:path w="4438" h="4338" extrusionOk="0">
                  <a:moveTo>
                    <a:pt x="4437" y="1"/>
                  </a:moveTo>
                  <a:cubicBezTo>
                    <a:pt x="4170" y="168"/>
                    <a:pt x="3937" y="368"/>
                    <a:pt x="3737" y="601"/>
                  </a:cubicBezTo>
                  <a:cubicBezTo>
                    <a:pt x="3303" y="968"/>
                    <a:pt x="2736" y="1502"/>
                    <a:pt x="2136" y="2102"/>
                  </a:cubicBezTo>
                  <a:cubicBezTo>
                    <a:pt x="1535" y="2703"/>
                    <a:pt x="968" y="3236"/>
                    <a:pt x="601" y="3670"/>
                  </a:cubicBezTo>
                  <a:cubicBezTo>
                    <a:pt x="368" y="3870"/>
                    <a:pt x="168" y="4104"/>
                    <a:pt x="1" y="4337"/>
                  </a:cubicBezTo>
                  <a:cubicBezTo>
                    <a:pt x="268" y="4170"/>
                    <a:pt x="501" y="4004"/>
                    <a:pt x="701" y="3770"/>
                  </a:cubicBezTo>
                  <a:cubicBezTo>
                    <a:pt x="1135" y="3403"/>
                    <a:pt x="1669" y="2870"/>
                    <a:pt x="2302" y="2269"/>
                  </a:cubicBezTo>
                  <a:cubicBezTo>
                    <a:pt x="2903" y="1669"/>
                    <a:pt x="3437" y="1102"/>
                    <a:pt x="3837" y="701"/>
                  </a:cubicBezTo>
                  <a:cubicBezTo>
                    <a:pt x="4037" y="501"/>
                    <a:pt x="4237" y="268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5;p33">
              <a:extLst>
                <a:ext uri="{FF2B5EF4-FFF2-40B4-BE49-F238E27FC236}">
                  <a16:creationId xmlns:a16="http://schemas.microsoft.com/office/drawing/2014/main" id="{B6FE693B-E91C-6541-979E-849620F71242}"/>
                </a:ext>
              </a:extLst>
            </p:cNvPr>
            <p:cNvSpPr/>
            <p:nvPr/>
          </p:nvSpPr>
          <p:spPr>
            <a:xfrm>
              <a:off x="5022925" y="767650"/>
              <a:ext cx="108425" cy="110100"/>
            </a:xfrm>
            <a:custGeom>
              <a:avLst/>
              <a:gdLst/>
              <a:ahLst/>
              <a:cxnLst/>
              <a:rect l="l" t="t" r="r" b="b"/>
              <a:pathLst>
                <a:path w="4337" h="4404" extrusionOk="0">
                  <a:moveTo>
                    <a:pt x="0" y="1"/>
                  </a:moveTo>
                  <a:cubicBezTo>
                    <a:pt x="167" y="268"/>
                    <a:pt x="367" y="501"/>
                    <a:pt x="601" y="701"/>
                  </a:cubicBezTo>
                  <a:cubicBezTo>
                    <a:pt x="968" y="1102"/>
                    <a:pt x="1502" y="1669"/>
                    <a:pt x="2102" y="2269"/>
                  </a:cubicBezTo>
                  <a:cubicBezTo>
                    <a:pt x="2702" y="2870"/>
                    <a:pt x="3236" y="3437"/>
                    <a:pt x="3670" y="3804"/>
                  </a:cubicBezTo>
                  <a:cubicBezTo>
                    <a:pt x="3870" y="4037"/>
                    <a:pt x="4103" y="4237"/>
                    <a:pt x="4337" y="4404"/>
                  </a:cubicBezTo>
                  <a:cubicBezTo>
                    <a:pt x="4170" y="4137"/>
                    <a:pt x="4003" y="3904"/>
                    <a:pt x="3770" y="3703"/>
                  </a:cubicBezTo>
                  <a:cubicBezTo>
                    <a:pt x="3403" y="3303"/>
                    <a:pt x="2869" y="2736"/>
                    <a:pt x="2269" y="2136"/>
                  </a:cubicBezTo>
                  <a:cubicBezTo>
                    <a:pt x="1668" y="1535"/>
                    <a:pt x="1101" y="968"/>
                    <a:pt x="701" y="601"/>
                  </a:cubicBezTo>
                  <a:cubicBezTo>
                    <a:pt x="501" y="368"/>
                    <a:pt x="267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6;p33">
              <a:extLst>
                <a:ext uri="{FF2B5EF4-FFF2-40B4-BE49-F238E27FC236}">
                  <a16:creationId xmlns:a16="http://schemas.microsoft.com/office/drawing/2014/main" id="{93EE503F-A6D3-2E4F-805B-240EC3894B1D}"/>
                </a:ext>
              </a:extLst>
            </p:cNvPr>
            <p:cNvSpPr/>
            <p:nvPr/>
          </p:nvSpPr>
          <p:spPr>
            <a:xfrm>
              <a:off x="5130500" y="871900"/>
              <a:ext cx="607950" cy="633800"/>
            </a:xfrm>
            <a:custGeom>
              <a:avLst/>
              <a:gdLst/>
              <a:ahLst/>
              <a:cxnLst/>
              <a:rect l="l" t="t" r="r" b="b"/>
              <a:pathLst>
                <a:path w="24318" h="25352" extrusionOk="0">
                  <a:moveTo>
                    <a:pt x="1" y="0"/>
                  </a:moveTo>
                  <a:lnTo>
                    <a:pt x="1" y="67"/>
                  </a:lnTo>
                  <a:lnTo>
                    <a:pt x="1" y="25252"/>
                  </a:lnTo>
                  <a:lnTo>
                    <a:pt x="1" y="25352"/>
                  </a:lnTo>
                  <a:lnTo>
                    <a:pt x="167" y="25352"/>
                  </a:lnTo>
                  <a:lnTo>
                    <a:pt x="17680" y="25285"/>
                  </a:lnTo>
                  <a:lnTo>
                    <a:pt x="22550" y="25252"/>
                  </a:lnTo>
                  <a:lnTo>
                    <a:pt x="17613" y="25252"/>
                  </a:lnTo>
                  <a:lnTo>
                    <a:pt x="234" y="25186"/>
                  </a:lnTo>
                  <a:lnTo>
                    <a:pt x="234" y="25186"/>
                  </a:lnTo>
                  <a:lnTo>
                    <a:pt x="234" y="201"/>
                  </a:lnTo>
                  <a:lnTo>
                    <a:pt x="24151" y="201"/>
                  </a:lnTo>
                  <a:cubicBezTo>
                    <a:pt x="24151" y="7695"/>
                    <a:pt x="24184" y="13930"/>
                    <a:pt x="24184" y="18347"/>
                  </a:cubicBezTo>
                  <a:cubicBezTo>
                    <a:pt x="24218" y="20549"/>
                    <a:pt x="24218" y="22283"/>
                    <a:pt x="24218" y="23484"/>
                  </a:cubicBezTo>
                  <a:lnTo>
                    <a:pt x="24218" y="24818"/>
                  </a:lnTo>
                  <a:lnTo>
                    <a:pt x="24218" y="25185"/>
                  </a:lnTo>
                  <a:lnTo>
                    <a:pt x="24218" y="25319"/>
                  </a:lnTo>
                  <a:cubicBezTo>
                    <a:pt x="24218" y="25252"/>
                    <a:pt x="24218" y="25219"/>
                    <a:pt x="24251" y="25185"/>
                  </a:cubicBezTo>
                  <a:lnTo>
                    <a:pt x="24251" y="24818"/>
                  </a:lnTo>
                  <a:lnTo>
                    <a:pt x="24251" y="23484"/>
                  </a:lnTo>
                  <a:cubicBezTo>
                    <a:pt x="24251" y="22316"/>
                    <a:pt x="24251" y="20582"/>
                    <a:pt x="24251" y="18380"/>
                  </a:cubicBezTo>
                  <a:cubicBezTo>
                    <a:pt x="24285" y="13944"/>
                    <a:pt x="24318" y="7639"/>
                    <a:pt x="24318" y="101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7;p33">
              <a:extLst>
                <a:ext uri="{FF2B5EF4-FFF2-40B4-BE49-F238E27FC236}">
                  <a16:creationId xmlns:a16="http://schemas.microsoft.com/office/drawing/2014/main" id="{6F2D9B8D-CC99-3A43-9A98-EA7982122464}"/>
                </a:ext>
              </a:extLst>
            </p:cNvPr>
            <p:cNvSpPr/>
            <p:nvPr/>
          </p:nvSpPr>
          <p:spPr>
            <a:xfrm>
              <a:off x="5334825" y="1088725"/>
              <a:ext cx="201000" cy="201825"/>
            </a:xfrm>
            <a:custGeom>
              <a:avLst/>
              <a:gdLst/>
              <a:ahLst/>
              <a:cxnLst/>
              <a:rect l="l" t="t" r="r" b="b"/>
              <a:pathLst>
                <a:path w="8040" h="8073" extrusionOk="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8;p33">
              <a:extLst>
                <a:ext uri="{FF2B5EF4-FFF2-40B4-BE49-F238E27FC236}">
                  <a16:creationId xmlns:a16="http://schemas.microsoft.com/office/drawing/2014/main" id="{C9BBECF6-92A3-1D47-A886-A168AECA9710}"/>
                </a:ext>
              </a:extLst>
            </p:cNvPr>
            <p:cNvSpPr/>
            <p:nvPr/>
          </p:nvSpPr>
          <p:spPr>
            <a:xfrm>
              <a:off x="4084750" y="580025"/>
              <a:ext cx="601300" cy="627150"/>
            </a:xfrm>
            <a:custGeom>
              <a:avLst/>
              <a:gdLst/>
              <a:ahLst/>
              <a:cxnLst/>
              <a:rect l="l" t="t" r="r" b="b"/>
              <a:pathLst>
                <a:path w="24052" h="25086" extrusionOk="0">
                  <a:moveTo>
                    <a:pt x="1" y="0"/>
                  </a:moveTo>
                  <a:lnTo>
                    <a:pt x="1" y="25085"/>
                  </a:lnTo>
                  <a:lnTo>
                    <a:pt x="24051" y="25085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9;p33">
              <a:extLst>
                <a:ext uri="{FF2B5EF4-FFF2-40B4-BE49-F238E27FC236}">
                  <a16:creationId xmlns:a16="http://schemas.microsoft.com/office/drawing/2014/main" id="{57078349-3600-CF46-9CAB-DF76BF420356}"/>
                </a:ext>
              </a:extLst>
            </p:cNvPr>
            <p:cNvSpPr/>
            <p:nvPr/>
          </p:nvSpPr>
          <p:spPr>
            <a:xfrm>
              <a:off x="4043900" y="580025"/>
              <a:ext cx="601275" cy="627150"/>
            </a:xfrm>
            <a:custGeom>
              <a:avLst/>
              <a:gdLst/>
              <a:ahLst/>
              <a:cxnLst/>
              <a:rect l="l" t="t" r="r" b="b"/>
              <a:pathLst>
                <a:path w="24051" h="25086" extrusionOk="0">
                  <a:moveTo>
                    <a:pt x="0" y="0"/>
                  </a:moveTo>
                  <a:lnTo>
                    <a:pt x="0" y="25085"/>
                  </a:lnTo>
                  <a:lnTo>
                    <a:pt x="24051" y="25085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0;p33">
              <a:extLst>
                <a:ext uri="{FF2B5EF4-FFF2-40B4-BE49-F238E27FC236}">
                  <a16:creationId xmlns:a16="http://schemas.microsoft.com/office/drawing/2014/main" id="{2443F0BB-ECED-CA43-A99C-913953412C6F}"/>
                </a:ext>
              </a:extLst>
            </p:cNvPr>
            <p:cNvSpPr/>
            <p:nvPr/>
          </p:nvSpPr>
          <p:spPr>
            <a:xfrm>
              <a:off x="4043900" y="580025"/>
              <a:ext cx="601275" cy="627975"/>
            </a:xfrm>
            <a:custGeom>
              <a:avLst/>
              <a:gdLst/>
              <a:ahLst/>
              <a:cxnLst/>
              <a:rect l="l" t="t" r="r" b="b"/>
              <a:pathLst>
                <a:path w="24051" h="25119" extrusionOk="0">
                  <a:moveTo>
                    <a:pt x="0" y="0"/>
                  </a:moveTo>
                  <a:lnTo>
                    <a:pt x="0" y="25118"/>
                  </a:lnTo>
                  <a:lnTo>
                    <a:pt x="34" y="34"/>
                  </a:lnTo>
                  <a:lnTo>
                    <a:pt x="24051" y="34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1;p33">
              <a:extLst>
                <a:ext uri="{FF2B5EF4-FFF2-40B4-BE49-F238E27FC236}">
                  <a16:creationId xmlns:a16="http://schemas.microsoft.com/office/drawing/2014/main" id="{67A615CB-7D97-904A-863B-E29AA6CF711E}"/>
                </a:ext>
              </a:extLst>
            </p:cNvPr>
            <p:cNvSpPr/>
            <p:nvPr/>
          </p:nvSpPr>
          <p:spPr>
            <a:xfrm>
              <a:off x="4124775" y="664250"/>
              <a:ext cx="439525" cy="458675"/>
            </a:xfrm>
            <a:custGeom>
              <a:avLst/>
              <a:gdLst/>
              <a:ahLst/>
              <a:cxnLst/>
              <a:rect l="l" t="t" r="r" b="b"/>
              <a:pathLst>
                <a:path w="17581" h="18347" extrusionOk="0">
                  <a:moveTo>
                    <a:pt x="1" y="1"/>
                  </a:moveTo>
                  <a:lnTo>
                    <a:pt x="1" y="18347"/>
                  </a:lnTo>
                  <a:lnTo>
                    <a:pt x="17580" y="18347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2;p33">
              <a:extLst>
                <a:ext uri="{FF2B5EF4-FFF2-40B4-BE49-F238E27FC236}">
                  <a16:creationId xmlns:a16="http://schemas.microsoft.com/office/drawing/2014/main" id="{32624E77-9E55-704C-94DE-1E1C4B3D5B3B}"/>
                </a:ext>
              </a:extLst>
            </p:cNvPr>
            <p:cNvSpPr/>
            <p:nvPr/>
          </p:nvSpPr>
          <p:spPr>
            <a:xfrm>
              <a:off x="4044725" y="1125425"/>
              <a:ext cx="80075" cy="79250"/>
            </a:xfrm>
            <a:custGeom>
              <a:avLst/>
              <a:gdLst/>
              <a:ahLst/>
              <a:cxnLst/>
              <a:rect l="l" t="t" r="r" b="b"/>
              <a:pathLst>
                <a:path w="3203" h="3170" extrusionOk="0">
                  <a:moveTo>
                    <a:pt x="3203" y="0"/>
                  </a:moveTo>
                  <a:lnTo>
                    <a:pt x="3203" y="0"/>
                  </a:lnTo>
                  <a:cubicBezTo>
                    <a:pt x="3036" y="134"/>
                    <a:pt x="2869" y="267"/>
                    <a:pt x="2702" y="434"/>
                  </a:cubicBezTo>
                  <a:cubicBezTo>
                    <a:pt x="2402" y="701"/>
                    <a:pt x="2002" y="1101"/>
                    <a:pt x="1568" y="1535"/>
                  </a:cubicBezTo>
                  <a:cubicBezTo>
                    <a:pt x="1101" y="1968"/>
                    <a:pt x="701" y="2368"/>
                    <a:pt x="434" y="2669"/>
                  </a:cubicBezTo>
                  <a:cubicBezTo>
                    <a:pt x="267" y="2802"/>
                    <a:pt x="134" y="2969"/>
                    <a:pt x="1" y="3169"/>
                  </a:cubicBezTo>
                  <a:cubicBezTo>
                    <a:pt x="201" y="3036"/>
                    <a:pt x="367" y="2902"/>
                    <a:pt x="534" y="2735"/>
                  </a:cubicBezTo>
                  <a:cubicBezTo>
                    <a:pt x="834" y="2469"/>
                    <a:pt x="1235" y="2068"/>
                    <a:pt x="1668" y="1635"/>
                  </a:cubicBezTo>
                  <a:cubicBezTo>
                    <a:pt x="2102" y="1201"/>
                    <a:pt x="2502" y="801"/>
                    <a:pt x="2803" y="500"/>
                  </a:cubicBezTo>
                  <a:cubicBezTo>
                    <a:pt x="2936" y="367"/>
                    <a:pt x="3103" y="200"/>
                    <a:pt x="32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3;p33">
              <a:extLst>
                <a:ext uri="{FF2B5EF4-FFF2-40B4-BE49-F238E27FC236}">
                  <a16:creationId xmlns:a16="http://schemas.microsoft.com/office/drawing/2014/main" id="{2A4883A1-A093-914E-98EA-9892107367E3}"/>
                </a:ext>
              </a:extLst>
            </p:cNvPr>
            <p:cNvSpPr/>
            <p:nvPr/>
          </p:nvSpPr>
          <p:spPr>
            <a:xfrm>
              <a:off x="4564275" y="1124575"/>
              <a:ext cx="79225" cy="79250"/>
            </a:xfrm>
            <a:custGeom>
              <a:avLst/>
              <a:gdLst/>
              <a:ahLst/>
              <a:cxnLst/>
              <a:rect l="l" t="t" r="r" b="b"/>
              <a:pathLst>
                <a:path w="3169" h="3170" extrusionOk="0">
                  <a:moveTo>
                    <a:pt x="0" y="1"/>
                  </a:moveTo>
                  <a:cubicBezTo>
                    <a:pt x="133" y="168"/>
                    <a:pt x="267" y="334"/>
                    <a:pt x="434" y="501"/>
                  </a:cubicBezTo>
                  <a:cubicBezTo>
                    <a:pt x="701" y="801"/>
                    <a:pt x="1067" y="1202"/>
                    <a:pt x="1534" y="1635"/>
                  </a:cubicBezTo>
                  <a:cubicBezTo>
                    <a:pt x="1968" y="2069"/>
                    <a:pt x="2368" y="2469"/>
                    <a:pt x="2669" y="2769"/>
                  </a:cubicBezTo>
                  <a:cubicBezTo>
                    <a:pt x="2802" y="2903"/>
                    <a:pt x="2969" y="3070"/>
                    <a:pt x="3169" y="3170"/>
                  </a:cubicBezTo>
                  <a:cubicBezTo>
                    <a:pt x="3036" y="3003"/>
                    <a:pt x="2902" y="2803"/>
                    <a:pt x="2735" y="2669"/>
                  </a:cubicBezTo>
                  <a:cubicBezTo>
                    <a:pt x="2468" y="2369"/>
                    <a:pt x="2068" y="1969"/>
                    <a:pt x="1635" y="1535"/>
                  </a:cubicBezTo>
                  <a:cubicBezTo>
                    <a:pt x="1201" y="1068"/>
                    <a:pt x="801" y="668"/>
                    <a:pt x="500" y="401"/>
                  </a:cubicBezTo>
                  <a:cubicBezTo>
                    <a:pt x="367" y="234"/>
                    <a:pt x="200" y="10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4;p33">
              <a:extLst>
                <a:ext uri="{FF2B5EF4-FFF2-40B4-BE49-F238E27FC236}">
                  <a16:creationId xmlns:a16="http://schemas.microsoft.com/office/drawing/2014/main" id="{4584F848-E394-7B4A-A873-8366F8BD95BD}"/>
                </a:ext>
              </a:extLst>
            </p:cNvPr>
            <p:cNvSpPr/>
            <p:nvPr/>
          </p:nvSpPr>
          <p:spPr>
            <a:xfrm>
              <a:off x="4563425" y="5867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3170" y="0"/>
                  </a:moveTo>
                  <a:cubicBezTo>
                    <a:pt x="3003" y="100"/>
                    <a:pt x="2836" y="267"/>
                    <a:pt x="2669" y="434"/>
                  </a:cubicBezTo>
                  <a:cubicBezTo>
                    <a:pt x="2369" y="667"/>
                    <a:pt x="1969" y="1068"/>
                    <a:pt x="1535" y="1501"/>
                  </a:cubicBezTo>
                  <a:cubicBezTo>
                    <a:pt x="1101" y="1935"/>
                    <a:pt x="701" y="2369"/>
                    <a:pt x="401" y="2636"/>
                  </a:cubicBezTo>
                  <a:cubicBezTo>
                    <a:pt x="234" y="2802"/>
                    <a:pt x="101" y="2969"/>
                    <a:pt x="1" y="3169"/>
                  </a:cubicBezTo>
                  <a:cubicBezTo>
                    <a:pt x="167" y="3036"/>
                    <a:pt x="334" y="2902"/>
                    <a:pt x="501" y="2736"/>
                  </a:cubicBezTo>
                  <a:cubicBezTo>
                    <a:pt x="801" y="2469"/>
                    <a:pt x="1202" y="2068"/>
                    <a:pt x="1635" y="1635"/>
                  </a:cubicBezTo>
                  <a:cubicBezTo>
                    <a:pt x="2102" y="1201"/>
                    <a:pt x="2469" y="801"/>
                    <a:pt x="2769" y="501"/>
                  </a:cubicBezTo>
                  <a:cubicBezTo>
                    <a:pt x="2936" y="367"/>
                    <a:pt x="3070" y="200"/>
                    <a:pt x="31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5;p33">
              <a:extLst>
                <a:ext uri="{FF2B5EF4-FFF2-40B4-BE49-F238E27FC236}">
                  <a16:creationId xmlns:a16="http://schemas.microsoft.com/office/drawing/2014/main" id="{47BD9446-0368-924F-9A9D-E0282B597604}"/>
                </a:ext>
              </a:extLst>
            </p:cNvPr>
            <p:cNvSpPr/>
            <p:nvPr/>
          </p:nvSpPr>
          <p:spPr>
            <a:xfrm>
              <a:off x="4044725" y="586700"/>
              <a:ext cx="79250" cy="80075"/>
            </a:xfrm>
            <a:custGeom>
              <a:avLst/>
              <a:gdLst/>
              <a:ahLst/>
              <a:cxnLst/>
              <a:rect l="l" t="t" r="r" b="b"/>
              <a:pathLst>
                <a:path w="3170" h="3203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67" y="367"/>
                    <a:pt x="434" y="534"/>
                  </a:cubicBezTo>
                  <a:cubicBezTo>
                    <a:pt x="701" y="834"/>
                    <a:pt x="1101" y="1235"/>
                    <a:pt x="1535" y="1668"/>
                  </a:cubicBezTo>
                  <a:cubicBezTo>
                    <a:pt x="1969" y="2102"/>
                    <a:pt x="2369" y="2502"/>
                    <a:pt x="2669" y="2802"/>
                  </a:cubicBezTo>
                  <a:cubicBezTo>
                    <a:pt x="2803" y="2936"/>
                    <a:pt x="2969" y="3103"/>
                    <a:pt x="3169" y="3203"/>
                  </a:cubicBezTo>
                  <a:cubicBezTo>
                    <a:pt x="3036" y="3036"/>
                    <a:pt x="2903" y="2836"/>
                    <a:pt x="2736" y="2702"/>
                  </a:cubicBezTo>
                  <a:cubicBezTo>
                    <a:pt x="2469" y="2369"/>
                    <a:pt x="2069" y="2002"/>
                    <a:pt x="1635" y="1535"/>
                  </a:cubicBezTo>
                  <a:cubicBezTo>
                    <a:pt x="1201" y="1101"/>
                    <a:pt x="801" y="701"/>
                    <a:pt x="501" y="434"/>
                  </a:cubicBezTo>
                  <a:cubicBezTo>
                    <a:pt x="367" y="267"/>
                    <a:pt x="201" y="134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6;p33">
              <a:extLst>
                <a:ext uri="{FF2B5EF4-FFF2-40B4-BE49-F238E27FC236}">
                  <a16:creationId xmlns:a16="http://schemas.microsoft.com/office/drawing/2014/main" id="{21EA0731-CB8F-A642-959C-F8643477B2DA}"/>
                </a:ext>
              </a:extLst>
            </p:cNvPr>
            <p:cNvSpPr/>
            <p:nvPr/>
          </p:nvSpPr>
          <p:spPr>
            <a:xfrm>
              <a:off x="4123125" y="662575"/>
              <a:ext cx="442000" cy="462025"/>
            </a:xfrm>
            <a:custGeom>
              <a:avLst/>
              <a:gdLst/>
              <a:ahLst/>
              <a:cxnLst/>
              <a:rect l="l" t="t" r="r" b="b"/>
              <a:pathLst>
                <a:path w="17680" h="18481" extrusionOk="0">
                  <a:moveTo>
                    <a:pt x="0" y="1"/>
                  </a:moveTo>
                  <a:lnTo>
                    <a:pt x="0" y="68"/>
                  </a:lnTo>
                  <a:lnTo>
                    <a:pt x="0" y="18414"/>
                  </a:lnTo>
                  <a:lnTo>
                    <a:pt x="0" y="18481"/>
                  </a:lnTo>
                  <a:lnTo>
                    <a:pt x="67" y="18481"/>
                  </a:lnTo>
                  <a:lnTo>
                    <a:pt x="12876" y="18347"/>
                  </a:lnTo>
                  <a:lnTo>
                    <a:pt x="12843" y="18347"/>
                  </a:lnTo>
                  <a:lnTo>
                    <a:pt x="200" y="18314"/>
                  </a:lnTo>
                  <a:lnTo>
                    <a:pt x="200" y="18314"/>
                  </a:lnTo>
                  <a:lnTo>
                    <a:pt x="200" y="134"/>
                  </a:lnTo>
                  <a:lnTo>
                    <a:pt x="17579" y="134"/>
                  </a:lnTo>
                  <a:cubicBezTo>
                    <a:pt x="17580" y="5575"/>
                    <a:pt x="17613" y="10121"/>
                    <a:pt x="17613" y="13310"/>
                  </a:cubicBezTo>
                  <a:lnTo>
                    <a:pt x="17613" y="17080"/>
                  </a:lnTo>
                  <a:cubicBezTo>
                    <a:pt x="17646" y="16212"/>
                    <a:pt x="17646" y="14945"/>
                    <a:pt x="17646" y="13344"/>
                  </a:cubicBezTo>
                  <a:cubicBezTo>
                    <a:pt x="17646" y="10141"/>
                    <a:pt x="17679" y="5538"/>
                    <a:pt x="17679" y="68"/>
                  </a:cubicBezTo>
                  <a:lnTo>
                    <a:pt x="1767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7;p33">
              <a:extLst>
                <a:ext uri="{FF2B5EF4-FFF2-40B4-BE49-F238E27FC236}">
                  <a16:creationId xmlns:a16="http://schemas.microsoft.com/office/drawing/2014/main" id="{1350709C-5F51-6E46-8913-6E4A429ED686}"/>
                </a:ext>
              </a:extLst>
            </p:cNvPr>
            <p:cNvSpPr/>
            <p:nvPr/>
          </p:nvSpPr>
          <p:spPr>
            <a:xfrm>
              <a:off x="4271550" y="820200"/>
              <a:ext cx="146800" cy="146800"/>
            </a:xfrm>
            <a:custGeom>
              <a:avLst/>
              <a:gdLst/>
              <a:ahLst/>
              <a:cxnLst/>
              <a:rect l="l" t="t" r="r" b="b"/>
              <a:pathLst>
                <a:path w="5872" h="5872" extrusionOk="0">
                  <a:moveTo>
                    <a:pt x="1" y="0"/>
                  </a:moveTo>
                  <a:lnTo>
                    <a:pt x="1" y="5871"/>
                  </a:lnTo>
                  <a:lnTo>
                    <a:pt x="5872" y="5871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8;p33">
              <a:extLst>
                <a:ext uri="{FF2B5EF4-FFF2-40B4-BE49-F238E27FC236}">
                  <a16:creationId xmlns:a16="http://schemas.microsoft.com/office/drawing/2014/main" id="{5F908D45-D3EC-BF4C-B7E4-0368143492CB}"/>
                </a:ext>
              </a:extLst>
            </p:cNvPr>
            <p:cNvSpPr/>
            <p:nvPr/>
          </p:nvSpPr>
          <p:spPr>
            <a:xfrm>
              <a:off x="5883550" y="4159100"/>
              <a:ext cx="357775" cy="216825"/>
            </a:xfrm>
            <a:custGeom>
              <a:avLst/>
              <a:gdLst/>
              <a:ahLst/>
              <a:cxnLst/>
              <a:rect l="l" t="t" r="r" b="b"/>
              <a:pathLst>
                <a:path w="14311" h="8673" extrusionOk="0">
                  <a:moveTo>
                    <a:pt x="7391" y="0"/>
                  </a:moveTo>
                  <a:cubicBezTo>
                    <a:pt x="5773" y="0"/>
                    <a:pt x="4164" y="304"/>
                    <a:pt x="2735" y="1041"/>
                  </a:cubicBezTo>
                  <a:cubicBezTo>
                    <a:pt x="1434" y="1708"/>
                    <a:pt x="567" y="2942"/>
                    <a:pt x="300" y="4376"/>
                  </a:cubicBezTo>
                  <a:cubicBezTo>
                    <a:pt x="0" y="5377"/>
                    <a:pt x="134" y="6478"/>
                    <a:pt x="601" y="7412"/>
                  </a:cubicBezTo>
                  <a:cubicBezTo>
                    <a:pt x="1032" y="8141"/>
                    <a:pt x="1835" y="8673"/>
                    <a:pt x="2674" y="8673"/>
                  </a:cubicBezTo>
                  <a:cubicBezTo>
                    <a:pt x="2872" y="8673"/>
                    <a:pt x="3072" y="8643"/>
                    <a:pt x="3269" y="8579"/>
                  </a:cubicBezTo>
                  <a:cubicBezTo>
                    <a:pt x="4270" y="8279"/>
                    <a:pt x="4870" y="7212"/>
                    <a:pt x="5704" y="6545"/>
                  </a:cubicBezTo>
                  <a:cubicBezTo>
                    <a:pt x="6618" y="5859"/>
                    <a:pt x="7765" y="5730"/>
                    <a:pt x="8951" y="5730"/>
                  </a:cubicBezTo>
                  <a:cubicBezTo>
                    <a:pt x="9670" y="5730"/>
                    <a:pt x="10403" y="5777"/>
                    <a:pt x="11108" y="5777"/>
                  </a:cubicBezTo>
                  <a:cubicBezTo>
                    <a:pt x="11195" y="5781"/>
                    <a:pt x="11283" y="5783"/>
                    <a:pt x="11372" y="5783"/>
                  </a:cubicBezTo>
                  <a:cubicBezTo>
                    <a:pt x="12062" y="5783"/>
                    <a:pt x="12777" y="5658"/>
                    <a:pt x="13310" y="5244"/>
                  </a:cubicBezTo>
                  <a:cubicBezTo>
                    <a:pt x="14310" y="4410"/>
                    <a:pt x="14144" y="2709"/>
                    <a:pt x="13276" y="1741"/>
                  </a:cubicBezTo>
                  <a:cubicBezTo>
                    <a:pt x="12409" y="774"/>
                    <a:pt x="11075" y="407"/>
                    <a:pt x="9774" y="207"/>
                  </a:cubicBezTo>
                  <a:cubicBezTo>
                    <a:pt x="8991" y="74"/>
                    <a:pt x="8190" y="0"/>
                    <a:pt x="739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9;p33">
              <a:extLst>
                <a:ext uri="{FF2B5EF4-FFF2-40B4-BE49-F238E27FC236}">
                  <a16:creationId xmlns:a16="http://schemas.microsoft.com/office/drawing/2014/main" id="{4BBB10D4-9835-9547-9D5C-87015203920B}"/>
                </a:ext>
              </a:extLst>
            </p:cNvPr>
            <p:cNvSpPr/>
            <p:nvPr/>
          </p:nvSpPr>
          <p:spPr>
            <a:xfrm>
              <a:off x="5797650" y="3461275"/>
              <a:ext cx="262700" cy="516625"/>
            </a:xfrm>
            <a:custGeom>
              <a:avLst/>
              <a:gdLst/>
              <a:ahLst/>
              <a:cxnLst/>
              <a:rect l="l" t="t" r="r" b="b"/>
              <a:pathLst>
                <a:path w="10508" h="20665" extrusionOk="0">
                  <a:moveTo>
                    <a:pt x="5932" y="1"/>
                  </a:moveTo>
                  <a:cubicBezTo>
                    <a:pt x="5722" y="1"/>
                    <a:pt x="5512" y="22"/>
                    <a:pt x="5304" y="66"/>
                  </a:cubicBezTo>
                  <a:cubicBezTo>
                    <a:pt x="4003" y="400"/>
                    <a:pt x="3203" y="1667"/>
                    <a:pt x="2636" y="2868"/>
                  </a:cubicBezTo>
                  <a:cubicBezTo>
                    <a:pt x="934" y="6404"/>
                    <a:pt x="34" y="10274"/>
                    <a:pt x="0" y="14210"/>
                  </a:cubicBezTo>
                  <a:cubicBezTo>
                    <a:pt x="0" y="16044"/>
                    <a:pt x="234" y="17979"/>
                    <a:pt x="1268" y="19480"/>
                  </a:cubicBezTo>
                  <a:cubicBezTo>
                    <a:pt x="1862" y="20334"/>
                    <a:pt x="2714" y="20665"/>
                    <a:pt x="3578" y="20665"/>
                  </a:cubicBezTo>
                  <a:cubicBezTo>
                    <a:pt x="4606" y="20665"/>
                    <a:pt x="5652" y="20196"/>
                    <a:pt x="6305" y="19580"/>
                  </a:cubicBezTo>
                  <a:cubicBezTo>
                    <a:pt x="7472" y="18446"/>
                    <a:pt x="7973" y="16778"/>
                    <a:pt x="8440" y="15177"/>
                  </a:cubicBezTo>
                  <a:cubicBezTo>
                    <a:pt x="9474" y="11575"/>
                    <a:pt x="10508" y="7772"/>
                    <a:pt x="9741" y="4103"/>
                  </a:cubicBezTo>
                  <a:cubicBezTo>
                    <a:pt x="9574" y="3002"/>
                    <a:pt x="9073" y="1934"/>
                    <a:pt x="8340" y="1100"/>
                  </a:cubicBezTo>
                  <a:cubicBezTo>
                    <a:pt x="7717" y="397"/>
                    <a:pt x="6832" y="1"/>
                    <a:pt x="593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0;p33">
              <a:extLst>
                <a:ext uri="{FF2B5EF4-FFF2-40B4-BE49-F238E27FC236}">
                  <a16:creationId xmlns:a16="http://schemas.microsoft.com/office/drawing/2014/main" id="{CB84E2DB-12AE-B646-A942-B3C934A4C2AE}"/>
                </a:ext>
              </a:extLst>
            </p:cNvPr>
            <p:cNvSpPr/>
            <p:nvPr/>
          </p:nvSpPr>
          <p:spPr>
            <a:xfrm>
              <a:off x="5350650" y="3612100"/>
              <a:ext cx="430300" cy="427325"/>
            </a:xfrm>
            <a:custGeom>
              <a:avLst/>
              <a:gdLst/>
              <a:ahLst/>
              <a:cxnLst/>
              <a:rect l="l" t="t" r="r" b="b"/>
              <a:pathLst>
                <a:path w="17212" h="17093" extrusionOk="0">
                  <a:moveTo>
                    <a:pt x="3454" y="0"/>
                  </a:moveTo>
                  <a:cubicBezTo>
                    <a:pt x="3370" y="0"/>
                    <a:pt x="3287" y="2"/>
                    <a:pt x="3203" y="4"/>
                  </a:cubicBezTo>
                  <a:cubicBezTo>
                    <a:pt x="2169" y="71"/>
                    <a:pt x="1235" y="638"/>
                    <a:pt x="701" y="1539"/>
                  </a:cubicBezTo>
                  <a:cubicBezTo>
                    <a:pt x="1" y="2873"/>
                    <a:pt x="668" y="4474"/>
                    <a:pt x="1402" y="5808"/>
                  </a:cubicBezTo>
                  <a:cubicBezTo>
                    <a:pt x="2669" y="8143"/>
                    <a:pt x="4137" y="10378"/>
                    <a:pt x="5772" y="12480"/>
                  </a:cubicBezTo>
                  <a:cubicBezTo>
                    <a:pt x="7073" y="14181"/>
                    <a:pt x="8574" y="15849"/>
                    <a:pt x="10575" y="16616"/>
                  </a:cubicBezTo>
                  <a:cubicBezTo>
                    <a:pt x="11379" y="16925"/>
                    <a:pt x="12195" y="17093"/>
                    <a:pt x="12951" y="17093"/>
                  </a:cubicBezTo>
                  <a:cubicBezTo>
                    <a:pt x="14077" y="17093"/>
                    <a:pt x="15074" y="16720"/>
                    <a:pt x="15712" y="15882"/>
                  </a:cubicBezTo>
                  <a:lnTo>
                    <a:pt x="15712" y="15882"/>
                  </a:lnTo>
                  <a:lnTo>
                    <a:pt x="15523" y="16103"/>
                  </a:lnTo>
                  <a:lnTo>
                    <a:pt x="15523" y="16103"/>
                  </a:lnTo>
                  <a:cubicBezTo>
                    <a:pt x="16948" y="14436"/>
                    <a:pt x="17212" y="11941"/>
                    <a:pt x="16579" y="9845"/>
                  </a:cubicBezTo>
                  <a:cubicBezTo>
                    <a:pt x="15946" y="7743"/>
                    <a:pt x="14511" y="5909"/>
                    <a:pt x="12877" y="4441"/>
                  </a:cubicBezTo>
                  <a:cubicBezTo>
                    <a:pt x="10909" y="2706"/>
                    <a:pt x="8640" y="1372"/>
                    <a:pt x="6205" y="505"/>
                  </a:cubicBezTo>
                  <a:cubicBezTo>
                    <a:pt x="5319" y="168"/>
                    <a:pt x="4376" y="0"/>
                    <a:pt x="34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1;p33">
              <a:extLst>
                <a:ext uri="{FF2B5EF4-FFF2-40B4-BE49-F238E27FC236}">
                  <a16:creationId xmlns:a16="http://schemas.microsoft.com/office/drawing/2014/main" id="{BDBC4367-1F4A-134A-965D-B9566B5390F7}"/>
                </a:ext>
              </a:extLst>
            </p:cNvPr>
            <p:cNvSpPr/>
            <p:nvPr/>
          </p:nvSpPr>
          <p:spPr>
            <a:xfrm>
              <a:off x="5825175" y="4224500"/>
              <a:ext cx="246025" cy="430975"/>
            </a:xfrm>
            <a:custGeom>
              <a:avLst/>
              <a:gdLst/>
              <a:ahLst/>
              <a:cxnLst/>
              <a:rect l="l" t="t" r="r" b="b"/>
              <a:pathLst>
                <a:path w="9841" h="17239" extrusionOk="0">
                  <a:moveTo>
                    <a:pt x="9419" y="1"/>
                  </a:moveTo>
                  <a:cubicBezTo>
                    <a:pt x="9273" y="1"/>
                    <a:pt x="9123" y="9"/>
                    <a:pt x="8973" y="26"/>
                  </a:cubicBezTo>
                  <a:cubicBezTo>
                    <a:pt x="8206" y="93"/>
                    <a:pt x="7405" y="293"/>
                    <a:pt x="6705" y="626"/>
                  </a:cubicBezTo>
                  <a:cubicBezTo>
                    <a:pt x="5637" y="1127"/>
                    <a:pt x="4703" y="1860"/>
                    <a:pt x="3970" y="2794"/>
                  </a:cubicBezTo>
                  <a:cubicBezTo>
                    <a:pt x="3069" y="3895"/>
                    <a:pt x="2335" y="5163"/>
                    <a:pt x="1835" y="6497"/>
                  </a:cubicBezTo>
                  <a:cubicBezTo>
                    <a:pt x="1268" y="7831"/>
                    <a:pt x="867" y="9199"/>
                    <a:pt x="567" y="10600"/>
                  </a:cubicBezTo>
                  <a:cubicBezTo>
                    <a:pt x="334" y="11734"/>
                    <a:pt x="200" y="12868"/>
                    <a:pt x="100" y="14036"/>
                  </a:cubicBezTo>
                  <a:cubicBezTo>
                    <a:pt x="33" y="15037"/>
                    <a:pt x="0" y="15837"/>
                    <a:pt x="0" y="16371"/>
                  </a:cubicBezTo>
                  <a:cubicBezTo>
                    <a:pt x="0" y="16671"/>
                    <a:pt x="0" y="16938"/>
                    <a:pt x="67" y="17238"/>
                  </a:cubicBezTo>
                  <a:cubicBezTo>
                    <a:pt x="133" y="16938"/>
                    <a:pt x="167" y="16671"/>
                    <a:pt x="167" y="16404"/>
                  </a:cubicBezTo>
                  <a:cubicBezTo>
                    <a:pt x="234" y="15770"/>
                    <a:pt x="300" y="15003"/>
                    <a:pt x="400" y="14069"/>
                  </a:cubicBezTo>
                  <a:cubicBezTo>
                    <a:pt x="500" y="12902"/>
                    <a:pt x="701" y="11768"/>
                    <a:pt x="934" y="10667"/>
                  </a:cubicBezTo>
                  <a:cubicBezTo>
                    <a:pt x="1234" y="9266"/>
                    <a:pt x="1635" y="7931"/>
                    <a:pt x="2168" y="6631"/>
                  </a:cubicBezTo>
                  <a:cubicBezTo>
                    <a:pt x="2669" y="5330"/>
                    <a:pt x="3369" y="4095"/>
                    <a:pt x="4236" y="2995"/>
                  </a:cubicBezTo>
                  <a:cubicBezTo>
                    <a:pt x="4937" y="2094"/>
                    <a:pt x="5804" y="1327"/>
                    <a:pt x="6838" y="826"/>
                  </a:cubicBezTo>
                  <a:cubicBezTo>
                    <a:pt x="7505" y="493"/>
                    <a:pt x="8239" y="259"/>
                    <a:pt x="9007" y="126"/>
                  </a:cubicBezTo>
                  <a:cubicBezTo>
                    <a:pt x="9307" y="126"/>
                    <a:pt x="9574" y="93"/>
                    <a:pt x="9840" y="26"/>
                  </a:cubicBezTo>
                  <a:cubicBezTo>
                    <a:pt x="9707" y="9"/>
                    <a:pt x="9565" y="1"/>
                    <a:pt x="94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2;p33">
              <a:extLst>
                <a:ext uri="{FF2B5EF4-FFF2-40B4-BE49-F238E27FC236}">
                  <a16:creationId xmlns:a16="http://schemas.microsoft.com/office/drawing/2014/main" id="{AB76F8C2-AE91-E941-A2A3-2B2AE270DDE6}"/>
                </a:ext>
              </a:extLst>
            </p:cNvPr>
            <p:cNvSpPr/>
            <p:nvPr/>
          </p:nvSpPr>
          <p:spPr>
            <a:xfrm>
              <a:off x="5826000" y="3649725"/>
              <a:ext cx="114275" cy="960700"/>
            </a:xfrm>
            <a:custGeom>
              <a:avLst/>
              <a:gdLst/>
              <a:ahLst/>
              <a:cxnLst/>
              <a:rect l="l" t="t" r="r" b="b"/>
              <a:pathLst>
                <a:path w="4571" h="38428" extrusionOk="0">
                  <a:moveTo>
                    <a:pt x="4570" y="0"/>
                  </a:moveTo>
                  <a:lnTo>
                    <a:pt x="4570" y="0"/>
                  </a:lnTo>
                  <a:cubicBezTo>
                    <a:pt x="4504" y="100"/>
                    <a:pt x="4437" y="234"/>
                    <a:pt x="4404" y="367"/>
                  </a:cubicBezTo>
                  <a:lnTo>
                    <a:pt x="4103" y="1435"/>
                  </a:lnTo>
                  <a:cubicBezTo>
                    <a:pt x="3937" y="1902"/>
                    <a:pt x="3803" y="2502"/>
                    <a:pt x="3636" y="3169"/>
                  </a:cubicBezTo>
                  <a:cubicBezTo>
                    <a:pt x="3470" y="3836"/>
                    <a:pt x="3269" y="4604"/>
                    <a:pt x="3069" y="5471"/>
                  </a:cubicBezTo>
                  <a:cubicBezTo>
                    <a:pt x="2102" y="9941"/>
                    <a:pt x="1368" y="14477"/>
                    <a:pt x="901" y="19047"/>
                  </a:cubicBezTo>
                  <a:cubicBezTo>
                    <a:pt x="301" y="24384"/>
                    <a:pt x="67" y="29221"/>
                    <a:pt x="34" y="32757"/>
                  </a:cubicBezTo>
                  <a:cubicBezTo>
                    <a:pt x="0" y="34492"/>
                    <a:pt x="34" y="35926"/>
                    <a:pt x="67" y="36927"/>
                  </a:cubicBezTo>
                  <a:cubicBezTo>
                    <a:pt x="100" y="37360"/>
                    <a:pt x="134" y="37761"/>
                    <a:pt x="167" y="38028"/>
                  </a:cubicBezTo>
                  <a:cubicBezTo>
                    <a:pt x="134" y="38161"/>
                    <a:pt x="167" y="38294"/>
                    <a:pt x="167" y="38428"/>
                  </a:cubicBezTo>
                  <a:cubicBezTo>
                    <a:pt x="201" y="38294"/>
                    <a:pt x="201" y="38161"/>
                    <a:pt x="201" y="38028"/>
                  </a:cubicBezTo>
                  <a:lnTo>
                    <a:pt x="201" y="36893"/>
                  </a:lnTo>
                  <a:cubicBezTo>
                    <a:pt x="201" y="35926"/>
                    <a:pt x="201" y="34492"/>
                    <a:pt x="267" y="32724"/>
                  </a:cubicBezTo>
                  <a:cubicBezTo>
                    <a:pt x="334" y="29221"/>
                    <a:pt x="634" y="25452"/>
                    <a:pt x="1235" y="20115"/>
                  </a:cubicBezTo>
                  <a:cubicBezTo>
                    <a:pt x="1768" y="15111"/>
                    <a:pt x="2502" y="9274"/>
                    <a:pt x="3303" y="5538"/>
                  </a:cubicBezTo>
                  <a:cubicBezTo>
                    <a:pt x="3470" y="4670"/>
                    <a:pt x="3636" y="3903"/>
                    <a:pt x="3803" y="3203"/>
                  </a:cubicBezTo>
                  <a:cubicBezTo>
                    <a:pt x="3970" y="2536"/>
                    <a:pt x="4070" y="1968"/>
                    <a:pt x="4237" y="1468"/>
                  </a:cubicBezTo>
                  <a:cubicBezTo>
                    <a:pt x="4370" y="968"/>
                    <a:pt x="4404" y="668"/>
                    <a:pt x="4470" y="367"/>
                  </a:cubicBezTo>
                  <a:cubicBezTo>
                    <a:pt x="4537" y="234"/>
                    <a:pt x="4537" y="100"/>
                    <a:pt x="45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3;p33">
              <a:extLst>
                <a:ext uri="{FF2B5EF4-FFF2-40B4-BE49-F238E27FC236}">
                  <a16:creationId xmlns:a16="http://schemas.microsoft.com/office/drawing/2014/main" id="{CFD236FB-0CC0-5946-BE28-915059B29273}"/>
                </a:ext>
              </a:extLst>
            </p:cNvPr>
            <p:cNvSpPr/>
            <p:nvPr/>
          </p:nvSpPr>
          <p:spPr>
            <a:xfrm>
              <a:off x="5516600" y="3721450"/>
              <a:ext cx="315250" cy="655475"/>
            </a:xfrm>
            <a:custGeom>
              <a:avLst/>
              <a:gdLst/>
              <a:ahLst/>
              <a:cxnLst/>
              <a:rect l="l" t="t" r="r" b="b"/>
              <a:pathLst>
                <a:path w="12610" h="26219" extrusionOk="0">
                  <a:moveTo>
                    <a:pt x="68" y="0"/>
                  </a:moveTo>
                  <a:lnTo>
                    <a:pt x="68" y="0"/>
                  </a:lnTo>
                  <a:cubicBezTo>
                    <a:pt x="1" y="67"/>
                    <a:pt x="1469" y="934"/>
                    <a:pt x="3303" y="2902"/>
                  </a:cubicBezTo>
                  <a:cubicBezTo>
                    <a:pt x="5672" y="5537"/>
                    <a:pt x="7573" y="8540"/>
                    <a:pt x="8907" y="11809"/>
                  </a:cubicBezTo>
                  <a:cubicBezTo>
                    <a:pt x="9674" y="13576"/>
                    <a:pt x="10342" y="15378"/>
                    <a:pt x="10875" y="17246"/>
                  </a:cubicBezTo>
                  <a:cubicBezTo>
                    <a:pt x="11376" y="18980"/>
                    <a:pt x="11709" y="20548"/>
                    <a:pt x="11976" y="21882"/>
                  </a:cubicBezTo>
                  <a:cubicBezTo>
                    <a:pt x="12243" y="23217"/>
                    <a:pt x="12343" y="24284"/>
                    <a:pt x="12443" y="25051"/>
                  </a:cubicBezTo>
                  <a:cubicBezTo>
                    <a:pt x="12476" y="25418"/>
                    <a:pt x="12510" y="25819"/>
                    <a:pt x="12577" y="26219"/>
                  </a:cubicBezTo>
                  <a:cubicBezTo>
                    <a:pt x="12610" y="25819"/>
                    <a:pt x="12610" y="25418"/>
                    <a:pt x="12577" y="25018"/>
                  </a:cubicBezTo>
                  <a:cubicBezTo>
                    <a:pt x="12543" y="24251"/>
                    <a:pt x="12443" y="23183"/>
                    <a:pt x="12210" y="21816"/>
                  </a:cubicBezTo>
                  <a:cubicBezTo>
                    <a:pt x="11943" y="20248"/>
                    <a:pt x="11609" y="18680"/>
                    <a:pt x="11176" y="17179"/>
                  </a:cubicBezTo>
                  <a:cubicBezTo>
                    <a:pt x="10675" y="15278"/>
                    <a:pt x="10008" y="13443"/>
                    <a:pt x="9241" y="11642"/>
                  </a:cubicBezTo>
                  <a:cubicBezTo>
                    <a:pt x="7873" y="8339"/>
                    <a:pt x="5938" y="5337"/>
                    <a:pt x="3503" y="2735"/>
                  </a:cubicBezTo>
                  <a:cubicBezTo>
                    <a:pt x="3070" y="2268"/>
                    <a:pt x="2636" y="1868"/>
                    <a:pt x="2136" y="1468"/>
                  </a:cubicBezTo>
                  <a:cubicBezTo>
                    <a:pt x="1936" y="1301"/>
                    <a:pt x="1769" y="1134"/>
                    <a:pt x="1569" y="1001"/>
                  </a:cubicBezTo>
                  <a:lnTo>
                    <a:pt x="1068" y="634"/>
                  </a:lnTo>
                  <a:cubicBezTo>
                    <a:pt x="735" y="400"/>
                    <a:pt x="401" y="167"/>
                    <a:pt x="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;p33">
              <a:extLst>
                <a:ext uri="{FF2B5EF4-FFF2-40B4-BE49-F238E27FC236}">
                  <a16:creationId xmlns:a16="http://schemas.microsoft.com/office/drawing/2014/main" id="{8A6493FF-8433-B54F-8E37-615B01A22D6E}"/>
                </a:ext>
              </a:extLst>
            </p:cNvPr>
            <p:cNvSpPr/>
            <p:nvPr/>
          </p:nvSpPr>
          <p:spPr>
            <a:xfrm>
              <a:off x="5605000" y="4788875"/>
              <a:ext cx="459525" cy="321925"/>
            </a:xfrm>
            <a:custGeom>
              <a:avLst/>
              <a:gdLst/>
              <a:ahLst/>
              <a:cxnLst/>
              <a:rect l="l" t="t" r="r" b="b"/>
              <a:pathLst>
                <a:path w="18381" h="12877" extrusionOk="0">
                  <a:moveTo>
                    <a:pt x="1" y="0"/>
                  </a:moveTo>
                  <a:lnTo>
                    <a:pt x="935" y="12876"/>
                  </a:lnTo>
                  <a:lnTo>
                    <a:pt x="17447" y="12876"/>
                  </a:lnTo>
                  <a:lnTo>
                    <a:pt x="18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5;p33">
              <a:extLst>
                <a:ext uri="{FF2B5EF4-FFF2-40B4-BE49-F238E27FC236}">
                  <a16:creationId xmlns:a16="http://schemas.microsoft.com/office/drawing/2014/main" id="{5A8807FF-DFF2-5344-AD51-56909F7C7608}"/>
                </a:ext>
              </a:extLst>
            </p:cNvPr>
            <p:cNvSpPr/>
            <p:nvPr/>
          </p:nvSpPr>
          <p:spPr>
            <a:xfrm>
              <a:off x="5564975" y="4662950"/>
              <a:ext cx="548750" cy="125950"/>
            </a:xfrm>
            <a:custGeom>
              <a:avLst/>
              <a:gdLst/>
              <a:ahLst/>
              <a:cxnLst/>
              <a:rect l="l" t="t" r="r" b="b"/>
              <a:pathLst>
                <a:path w="21950" h="5038" extrusionOk="0">
                  <a:moveTo>
                    <a:pt x="1" y="0"/>
                  </a:moveTo>
                  <a:lnTo>
                    <a:pt x="1" y="5037"/>
                  </a:lnTo>
                  <a:lnTo>
                    <a:pt x="21950" y="5037"/>
                  </a:lnTo>
                  <a:lnTo>
                    <a:pt x="2195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6;p33">
              <a:extLst>
                <a:ext uri="{FF2B5EF4-FFF2-40B4-BE49-F238E27FC236}">
                  <a16:creationId xmlns:a16="http://schemas.microsoft.com/office/drawing/2014/main" id="{BA131E2E-DB17-264B-9EA1-D801365CCABF}"/>
                </a:ext>
              </a:extLst>
            </p:cNvPr>
            <p:cNvSpPr/>
            <p:nvPr/>
          </p:nvSpPr>
          <p:spPr>
            <a:xfrm>
              <a:off x="5564975" y="5098250"/>
              <a:ext cx="539575" cy="35050"/>
            </a:xfrm>
            <a:custGeom>
              <a:avLst/>
              <a:gdLst/>
              <a:ahLst/>
              <a:cxnLst/>
              <a:rect l="l" t="t" r="r" b="b"/>
              <a:pathLst>
                <a:path w="21583" h="1402" extrusionOk="0">
                  <a:moveTo>
                    <a:pt x="1" y="1"/>
                  </a:moveTo>
                  <a:lnTo>
                    <a:pt x="1" y="1402"/>
                  </a:lnTo>
                  <a:lnTo>
                    <a:pt x="21583" y="1402"/>
                  </a:lnTo>
                  <a:lnTo>
                    <a:pt x="215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7;p33">
              <a:extLst>
                <a:ext uri="{FF2B5EF4-FFF2-40B4-BE49-F238E27FC236}">
                  <a16:creationId xmlns:a16="http://schemas.microsoft.com/office/drawing/2014/main" id="{FC4ECD82-43E0-8A4F-B24A-0972453BDC13}"/>
                </a:ext>
              </a:extLst>
            </p:cNvPr>
            <p:cNvSpPr/>
            <p:nvPr/>
          </p:nvSpPr>
          <p:spPr>
            <a:xfrm>
              <a:off x="5590825" y="5133275"/>
              <a:ext cx="494550" cy="61750"/>
            </a:xfrm>
            <a:custGeom>
              <a:avLst/>
              <a:gdLst/>
              <a:ahLst/>
              <a:cxnLst/>
              <a:rect l="l" t="t" r="r" b="b"/>
              <a:pathLst>
                <a:path w="19782" h="2470" extrusionOk="0">
                  <a:moveTo>
                    <a:pt x="1" y="1"/>
                  </a:moveTo>
                  <a:lnTo>
                    <a:pt x="1001" y="2469"/>
                  </a:lnTo>
                  <a:lnTo>
                    <a:pt x="18581" y="2469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8;p33">
              <a:extLst>
                <a:ext uri="{FF2B5EF4-FFF2-40B4-BE49-F238E27FC236}">
                  <a16:creationId xmlns:a16="http://schemas.microsoft.com/office/drawing/2014/main" id="{1561124D-5E76-A141-A7C3-5FB10002B5AE}"/>
                </a:ext>
              </a:extLst>
            </p:cNvPr>
            <p:cNvSpPr/>
            <p:nvPr/>
          </p:nvSpPr>
          <p:spPr>
            <a:xfrm>
              <a:off x="5611675" y="4848925"/>
              <a:ext cx="445350" cy="90900"/>
            </a:xfrm>
            <a:custGeom>
              <a:avLst/>
              <a:gdLst/>
              <a:ahLst/>
              <a:cxnLst/>
              <a:rect l="l" t="t" r="r" b="b"/>
              <a:pathLst>
                <a:path w="17814" h="3636" extrusionOk="0">
                  <a:moveTo>
                    <a:pt x="9040" y="0"/>
                  </a:moveTo>
                  <a:lnTo>
                    <a:pt x="8974" y="100"/>
                  </a:lnTo>
                  <a:lnTo>
                    <a:pt x="8807" y="300"/>
                  </a:lnTo>
                  <a:lnTo>
                    <a:pt x="6442" y="3313"/>
                  </a:lnTo>
                  <a:lnTo>
                    <a:pt x="4170" y="133"/>
                  </a:lnTo>
                  <a:lnTo>
                    <a:pt x="4104" y="33"/>
                  </a:lnTo>
                  <a:lnTo>
                    <a:pt x="4037" y="100"/>
                  </a:lnTo>
                  <a:lnTo>
                    <a:pt x="1259" y="3368"/>
                  </a:lnTo>
                  <a:lnTo>
                    <a:pt x="368" y="1935"/>
                  </a:lnTo>
                  <a:lnTo>
                    <a:pt x="101" y="1568"/>
                  </a:lnTo>
                  <a:cubicBezTo>
                    <a:pt x="67" y="1501"/>
                    <a:pt x="34" y="1468"/>
                    <a:pt x="1" y="1434"/>
                  </a:cubicBezTo>
                  <a:lnTo>
                    <a:pt x="1" y="1434"/>
                  </a:lnTo>
                  <a:cubicBezTo>
                    <a:pt x="34" y="1468"/>
                    <a:pt x="34" y="1534"/>
                    <a:pt x="67" y="1568"/>
                  </a:cubicBezTo>
                  <a:cubicBezTo>
                    <a:pt x="134" y="1701"/>
                    <a:pt x="201" y="1835"/>
                    <a:pt x="301" y="2001"/>
                  </a:cubicBezTo>
                  <a:lnTo>
                    <a:pt x="1201" y="3503"/>
                  </a:lnTo>
                  <a:lnTo>
                    <a:pt x="1235" y="3569"/>
                  </a:lnTo>
                  <a:lnTo>
                    <a:pt x="1302" y="3503"/>
                  </a:lnTo>
                  <a:lnTo>
                    <a:pt x="4096" y="318"/>
                  </a:lnTo>
                  <a:lnTo>
                    <a:pt x="4096" y="318"/>
                  </a:lnTo>
                  <a:lnTo>
                    <a:pt x="6338" y="3536"/>
                  </a:lnTo>
                  <a:lnTo>
                    <a:pt x="6439" y="3636"/>
                  </a:lnTo>
                  <a:lnTo>
                    <a:pt x="6505" y="3536"/>
                  </a:lnTo>
                  <a:cubicBezTo>
                    <a:pt x="7306" y="2569"/>
                    <a:pt x="8106" y="1501"/>
                    <a:pt x="8974" y="434"/>
                  </a:cubicBezTo>
                  <a:lnTo>
                    <a:pt x="9050" y="357"/>
                  </a:lnTo>
                  <a:lnTo>
                    <a:pt x="9050" y="357"/>
                  </a:lnTo>
                  <a:lnTo>
                    <a:pt x="11742" y="3536"/>
                  </a:lnTo>
                  <a:lnTo>
                    <a:pt x="11809" y="3636"/>
                  </a:lnTo>
                  <a:lnTo>
                    <a:pt x="11876" y="3536"/>
                  </a:lnTo>
                  <a:cubicBezTo>
                    <a:pt x="12684" y="2372"/>
                    <a:pt x="13460" y="1303"/>
                    <a:pt x="14145" y="327"/>
                  </a:cubicBezTo>
                  <a:lnTo>
                    <a:pt x="14145" y="327"/>
                  </a:lnTo>
                  <a:lnTo>
                    <a:pt x="16446" y="3503"/>
                  </a:lnTo>
                  <a:lnTo>
                    <a:pt x="16479" y="3569"/>
                  </a:lnTo>
                  <a:lnTo>
                    <a:pt x="16512" y="3503"/>
                  </a:lnTo>
                  <a:lnTo>
                    <a:pt x="17480" y="2268"/>
                  </a:lnTo>
                  <a:cubicBezTo>
                    <a:pt x="17580" y="2135"/>
                    <a:pt x="17680" y="2001"/>
                    <a:pt x="17747" y="1935"/>
                  </a:cubicBezTo>
                  <a:cubicBezTo>
                    <a:pt x="17780" y="1868"/>
                    <a:pt x="17813" y="1801"/>
                    <a:pt x="17813" y="1801"/>
                  </a:cubicBezTo>
                  <a:lnTo>
                    <a:pt x="17813" y="1801"/>
                  </a:lnTo>
                  <a:cubicBezTo>
                    <a:pt x="17780" y="1835"/>
                    <a:pt x="17747" y="1868"/>
                    <a:pt x="17713" y="1901"/>
                  </a:cubicBezTo>
                  <a:lnTo>
                    <a:pt x="17446" y="2235"/>
                  </a:lnTo>
                  <a:lnTo>
                    <a:pt x="16482" y="3392"/>
                  </a:lnTo>
                  <a:lnTo>
                    <a:pt x="16482" y="3392"/>
                  </a:lnTo>
                  <a:lnTo>
                    <a:pt x="14211" y="133"/>
                  </a:lnTo>
                  <a:lnTo>
                    <a:pt x="14144" y="33"/>
                  </a:lnTo>
                  <a:lnTo>
                    <a:pt x="14077" y="133"/>
                  </a:lnTo>
                  <a:cubicBezTo>
                    <a:pt x="13394" y="1077"/>
                    <a:pt x="12616" y="2147"/>
                    <a:pt x="11804" y="3314"/>
                  </a:cubicBezTo>
                  <a:lnTo>
                    <a:pt x="11804" y="3314"/>
                  </a:lnTo>
                  <a:cubicBezTo>
                    <a:pt x="10988" y="2305"/>
                    <a:pt x="10080" y="1234"/>
                    <a:pt x="9140" y="100"/>
                  </a:cubicBezTo>
                  <a:lnTo>
                    <a:pt x="90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9;p33">
              <a:extLst>
                <a:ext uri="{FF2B5EF4-FFF2-40B4-BE49-F238E27FC236}">
                  <a16:creationId xmlns:a16="http://schemas.microsoft.com/office/drawing/2014/main" id="{53236331-458B-F546-9062-415EC920B69D}"/>
                </a:ext>
              </a:extLst>
            </p:cNvPr>
            <p:cNvSpPr/>
            <p:nvPr/>
          </p:nvSpPr>
          <p:spPr>
            <a:xfrm>
              <a:off x="5608350" y="4784700"/>
              <a:ext cx="462025" cy="5025"/>
            </a:xfrm>
            <a:custGeom>
              <a:avLst/>
              <a:gdLst/>
              <a:ahLst/>
              <a:cxnLst/>
              <a:rect l="l" t="t" r="r" b="b"/>
              <a:pathLst>
                <a:path w="18481" h="201" extrusionOk="0">
                  <a:moveTo>
                    <a:pt x="9240" y="1"/>
                  </a:moveTo>
                  <a:cubicBezTo>
                    <a:pt x="4136" y="1"/>
                    <a:pt x="0" y="34"/>
                    <a:pt x="0" y="101"/>
                  </a:cubicBezTo>
                  <a:cubicBezTo>
                    <a:pt x="0" y="167"/>
                    <a:pt x="4136" y="201"/>
                    <a:pt x="9240" y="201"/>
                  </a:cubicBezTo>
                  <a:cubicBezTo>
                    <a:pt x="14344" y="201"/>
                    <a:pt x="18480" y="167"/>
                    <a:pt x="18480" y="101"/>
                  </a:cubicBezTo>
                  <a:cubicBezTo>
                    <a:pt x="18480" y="34"/>
                    <a:pt x="14344" y="1"/>
                    <a:pt x="924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0;p33">
              <a:extLst>
                <a:ext uri="{FF2B5EF4-FFF2-40B4-BE49-F238E27FC236}">
                  <a16:creationId xmlns:a16="http://schemas.microsoft.com/office/drawing/2014/main" id="{CD35F93B-3E22-D047-99E0-4E494D9D498F}"/>
                </a:ext>
              </a:extLst>
            </p:cNvPr>
            <p:cNvSpPr/>
            <p:nvPr/>
          </p:nvSpPr>
          <p:spPr>
            <a:xfrm>
              <a:off x="5589150" y="5134125"/>
              <a:ext cx="502050" cy="5025"/>
            </a:xfrm>
            <a:custGeom>
              <a:avLst/>
              <a:gdLst/>
              <a:ahLst/>
              <a:cxnLst/>
              <a:rect l="l" t="t" r="r" b="b"/>
              <a:pathLst>
                <a:path w="20082" h="201" extrusionOk="0">
                  <a:moveTo>
                    <a:pt x="10041" y="0"/>
                  </a:moveTo>
                  <a:cubicBezTo>
                    <a:pt x="4504" y="0"/>
                    <a:pt x="1" y="67"/>
                    <a:pt x="1" y="100"/>
                  </a:cubicBezTo>
                  <a:cubicBezTo>
                    <a:pt x="1" y="167"/>
                    <a:pt x="4504" y="200"/>
                    <a:pt x="10041" y="200"/>
                  </a:cubicBezTo>
                  <a:cubicBezTo>
                    <a:pt x="15579" y="200"/>
                    <a:pt x="20082" y="167"/>
                    <a:pt x="20082" y="100"/>
                  </a:cubicBezTo>
                  <a:cubicBezTo>
                    <a:pt x="20082" y="67"/>
                    <a:pt x="15579" y="0"/>
                    <a:pt x="100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1;p33">
              <a:extLst>
                <a:ext uri="{FF2B5EF4-FFF2-40B4-BE49-F238E27FC236}">
                  <a16:creationId xmlns:a16="http://schemas.microsoft.com/office/drawing/2014/main" id="{859A3139-3489-E045-A277-CFB73A3768CE}"/>
                </a:ext>
              </a:extLst>
            </p:cNvPr>
            <p:cNvSpPr/>
            <p:nvPr/>
          </p:nvSpPr>
          <p:spPr>
            <a:xfrm>
              <a:off x="2771325" y="4952325"/>
              <a:ext cx="728025" cy="236025"/>
            </a:xfrm>
            <a:custGeom>
              <a:avLst/>
              <a:gdLst/>
              <a:ahLst/>
              <a:cxnLst/>
              <a:rect l="l" t="t" r="r" b="b"/>
              <a:pathLst>
                <a:path w="29121" h="9441" extrusionOk="0">
                  <a:moveTo>
                    <a:pt x="0" y="0"/>
                  </a:moveTo>
                  <a:lnTo>
                    <a:pt x="0" y="9440"/>
                  </a:lnTo>
                  <a:lnTo>
                    <a:pt x="29121" y="9440"/>
                  </a:lnTo>
                  <a:lnTo>
                    <a:pt x="2912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2;p33">
              <a:extLst>
                <a:ext uri="{FF2B5EF4-FFF2-40B4-BE49-F238E27FC236}">
                  <a16:creationId xmlns:a16="http://schemas.microsoft.com/office/drawing/2014/main" id="{83D18294-D890-904D-9602-EF19638ABABD}"/>
                </a:ext>
              </a:extLst>
            </p:cNvPr>
            <p:cNvSpPr/>
            <p:nvPr/>
          </p:nvSpPr>
          <p:spPr>
            <a:xfrm>
              <a:off x="2740450" y="4885600"/>
              <a:ext cx="783925" cy="66750"/>
            </a:xfrm>
            <a:custGeom>
              <a:avLst/>
              <a:gdLst/>
              <a:ahLst/>
              <a:cxnLst/>
              <a:rect l="l" t="t" r="r" b="b"/>
              <a:pathLst>
                <a:path w="31357" h="2670" extrusionOk="0">
                  <a:moveTo>
                    <a:pt x="1" y="1"/>
                  </a:moveTo>
                  <a:lnTo>
                    <a:pt x="1" y="2669"/>
                  </a:lnTo>
                  <a:lnTo>
                    <a:pt x="31357" y="2669"/>
                  </a:lnTo>
                  <a:lnTo>
                    <a:pt x="31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3;p33">
              <a:extLst>
                <a:ext uri="{FF2B5EF4-FFF2-40B4-BE49-F238E27FC236}">
                  <a16:creationId xmlns:a16="http://schemas.microsoft.com/office/drawing/2014/main" id="{FDE148FD-7C45-B849-A134-A0E1A22E8744}"/>
                </a:ext>
              </a:extLst>
            </p:cNvPr>
            <p:cNvSpPr/>
            <p:nvPr/>
          </p:nvSpPr>
          <p:spPr>
            <a:xfrm>
              <a:off x="3117400" y="4885600"/>
              <a:ext cx="406975" cy="302750"/>
            </a:xfrm>
            <a:custGeom>
              <a:avLst/>
              <a:gdLst/>
              <a:ahLst/>
              <a:cxnLst/>
              <a:rect l="l" t="t" r="r" b="b"/>
              <a:pathLst>
                <a:path w="16279" h="12110" extrusionOk="0">
                  <a:moveTo>
                    <a:pt x="0" y="1"/>
                  </a:moveTo>
                  <a:lnTo>
                    <a:pt x="0" y="2402"/>
                  </a:lnTo>
                  <a:lnTo>
                    <a:pt x="601" y="12109"/>
                  </a:lnTo>
                  <a:lnTo>
                    <a:pt x="15278" y="12109"/>
                  </a:lnTo>
                  <a:lnTo>
                    <a:pt x="15278" y="2669"/>
                  </a:lnTo>
                  <a:lnTo>
                    <a:pt x="16279" y="2669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4;p33">
              <a:extLst>
                <a:ext uri="{FF2B5EF4-FFF2-40B4-BE49-F238E27FC236}">
                  <a16:creationId xmlns:a16="http://schemas.microsoft.com/office/drawing/2014/main" id="{AB0F7F8E-F065-2C49-8951-D58C8EC686E5}"/>
                </a:ext>
              </a:extLst>
            </p:cNvPr>
            <p:cNvSpPr/>
            <p:nvPr/>
          </p:nvSpPr>
          <p:spPr>
            <a:xfrm>
              <a:off x="2873050" y="4989850"/>
              <a:ext cx="147625" cy="35875"/>
            </a:xfrm>
            <a:custGeom>
              <a:avLst/>
              <a:gdLst/>
              <a:ahLst/>
              <a:cxnLst/>
              <a:rect l="l" t="t" r="r" b="b"/>
              <a:pathLst>
                <a:path w="5905" h="1435" extrusionOk="0">
                  <a:moveTo>
                    <a:pt x="1" y="0"/>
                  </a:moveTo>
                  <a:lnTo>
                    <a:pt x="1" y="1435"/>
                  </a:lnTo>
                  <a:lnTo>
                    <a:pt x="5905" y="1435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5;p33">
              <a:extLst>
                <a:ext uri="{FF2B5EF4-FFF2-40B4-BE49-F238E27FC236}">
                  <a16:creationId xmlns:a16="http://schemas.microsoft.com/office/drawing/2014/main" id="{B1BDA135-8951-3C4C-9427-D0A7D4F588CA}"/>
                </a:ext>
              </a:extLst>
            </p:cNvPr>
            <p:cNvSpPr/>
            <p:nvPr/>
          </p:nvSpPr>
          <p:spPr>
            <a:xfrm>
              <a:off x="2853875" y="5069900"/>
              <a:ext cx="189325" cy="75925"/>
            </a:xfrm>
            <a:custGeom>
              <a:avLst/>
              <a:gdLst/>
              <a:ahLst/>
              <a:cxnLst/>
              <a:rect l="l" t="t" r="r" b="b"/>
              <a:pathLst>
                <a:path w="7573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7573" y="3036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;p33">
              <a:extLst>
                <a:ext uri="{FF2B5EF4-FFF2-40B4-BE49-F238E27FC236}">
                  <a16:creationId xmlns:a16="http://schemas.microsoft.com/office/drawing/2014/main" id="{C58DC00B-B81B-BA42-987D-4A06952C47C0}"/>
                </a:ext>
              </a:extLst>
            </p:cNvPr>
            <p:cNvSpPr/>
            <p:nvPr/>
          </p:nvSpPr>
          <p:spPr>
            <a:xfrm>
              <a:off x="3384250" y="4887275"/>
              <a:ext cx="947375" cy="307750"/>
            </a:xfrm>
            <a:custGeom>
              <a:avLst/>
              <a:gdLst/>
              <a:ahLst/>
              <a:cxnLst/>
              <a:rect l="l" t="t" r="r" b="b"/>
              <a:pathLst>
                <a:path w="37895" h="12310" extrusionOk="0">
                  <a:moveTo>
                    <a:pt x="1" y="0"/>
                  </a:moveTo>
                  <a:lnTo>
                    <a:pt x="1" y="12309"/>
                  </a:lnTo>
                  <a:lnTo>
                    <a:pt x="37894" y="12309"/>
                  </a:lnTo>
                  <a:lnTo>
                    <a:pt x="3789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7;p33">
              <a:extLst>
                <a:ext uri="{FF2B5EF4-FFF2-40B4-BE49-F238E27FC236}">
                  <a16:creationId xmlns:a16="http://schemas.microsoft.com/office/drawing/2014/main" id="{1DD40880-15F1-0A41-A72C-C80FE95971EA}"/>
                </a:ext>
              </a:extLst>
            </p:cNvPr>
            <p:cNvSpPr/>
            <p:nvPr/>
          </p:nvSpPr>
          <p:spPr>
            <a:xfrm>
              <a:off x="3345050" y="4801375"/>
              <a:ext cx="1019925" cy="85925"/>
            </a:xfrm>
            <a:custGeom>
              <a:avLst/>
              <a:gdLst/>
              <a:ahLst/>
              <a:cxnLst/>
              <a:rect l="l" t="t" r="r" b="b"/>
              <a:pathLst>
                <a:path w="40797" h="3437" extrusionOk="0">
                  <a:moveTo>
                    <a:pt x="1" y="1"/>
                  </a:moveTo>
                  <a:lnTo>
                    <a:pt x="1" y="3436"/>
                  </a:lnTo>
                  <a:lnTo>
                    <a:pt x="40797" y="3436"/>
                  </a:lnTo>
                  <a:lnTo>
                    <a:pt x="407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8;p33">
              <a:extLst>
                <a:ext uri="{FF2B5EF4-FFF2-40B4-BE49-F238E27FC236}">
                  <a16:creationId xmlns:a16="http://schemas.microsoft.com/office/drawing/2014/main" id="{1EC4A307-4A1B-A146-8DEE-F956B4F3432E}"/>
                </a:ext>
              </a:extLst>
            </p:cNvPr>
            <p:cNvSpPr/>
            <p:nvPr/>
          </p:nvSpPr>
          <p:spPr>
            <a:xfrm>
              <a:off x="3835400" y="4801375"/>
              <a:ext cx="529575" cy="393650"/>
            </a:xfrm>
            <a:custGeom>
              <a:avLst/>
              <a:gdLst/>
              <a:ahLst/>
              <a:cxnLst/>
              <a:rect l="l" t="t" r="r" b="b"/>
              <a:pathLst>
                <a:path w="21183" h="15746" extrusionOk="0">
                  <a:moveTo>
                    <a:pt x="1" y="1"/>
                  </a:moveTo>
                  <a:lnTo>
                    <a:pt x="1" y="3103"/>
                  </a:lnTo>
                  <a:lnTo>
                    <a:pt x="768" y="15745"/>
                  </a:lnTo>
                  <a:lnTo>
                    <a:pt x="19848" y="15745"/>
                  </a:lnTo>
                  <a:lnTo>
                    <a:pt x="19848" y="3436"/>
                  </a:lnTo>
                  <a:lnTo>
                    <a:pt x="21183" y="3436"/>
                  </a:lnTo>
                  <a:lnTo>
                    <a:pt x="211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9;p33">
              <a:extLst>
                <a:ext uri="{FF2B5EF4-FFF2-40B4-BE49-F238E27FC236}">
                  <a16:creationId xmlns:a16="http://schemas.microsoft.com/office/drawing/2014/main" id="{02D7300F-B629-5349-8141-75F84DA0C75A}"/>
                </a:ext>
              </a:extLst>
            </p:cNvPr>
            <p:cNvSpPr/>
            <p:nvPr/>
          </p:nvSpPr>
          <p:spPr>
            <a:xfrm>
              <a:off x="3516850" y="4936475"/>
              <a:ext cx="192650" cy="46725"/>
            </a:xfrm>
            <a:custGeom>
              <a:avLst/>
              <a:gdLst/>
              <a:ahLst/>
              <a:cxnLst/>
              <a:rect l="l" t="t" r="r" b="b"/>
              <a:pathLst>
                <a:path w="7706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7706" y="1869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0;p33">
              <a:extLst>
                <a:ext uri="{FF2B5EF4-FFF2-40B4-BE49-F238E27FC236}">
                  <a16:creationId xmlns:a16="http://schemas.microsoft.com/office/drawing/2014/main" id="{3BFB5017-5ECD-0949-8A98-C470B73E5D16}"/>
                </a:ext>
              </a:extLst>
            </p:cNvPr>
            <p:cNvSpPr/>
            <p:nvPr/>
          </p:nvSpPr>
          <p:spPr>
            <a:xfrm>
              <a:off x="3491825" y="5041550"/>
              <a:ext cx="246875" cy="97600"/>
            </a:xfrm>
            <a:custGeom>
              <a:avLst/>
              <a:gdLst/>
              <a:ahLst/>
              <a:cxnLst/>
              <a:rect l="l" t="t" r="r" b="b"/>
              <a:pathLst>
                <a:path w="9875" h="3904" extrusionOk="0">
                  <a:moveTo>
                    <a:pt x="1" y="1"/>
                  </a:moveTo>
                  <a:lnTo>
                    <a:pt x="1" y="3903"/>
                  </a:lnTo>
                  <a:lnTo>
                    <a:pt x="9874" y="3903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1;p33">
              <a:extLst>
                <a:ext uri="{FF2B5EF4-FFF2-40B4-BE49-F238E27FC236}">
                  <a16:creationId xmlns:a16="http://schemas.microsoft.com/office/drawing/2014/main" id="{99293FC8-F80C-604B-92A8-1C29E07F3613}"/>
                </a:ext>
              </a:extLst>
            </p:cNvPr>
            <p:cNvSpPr/>
            <p:nvPr/>
          </p:nvSpPr>
          <p:spPr>
            <a:xfrm>
              <a:off x="3493500" y="4564550"/>
              <a:ext cx="727200" cy="236850"/>
            </a:xfrm>
            <a:custGeom>
              <a:avLst/>
              <a:gdLst/>
              <a:ahLst/>
              <a:cxnLst/>
              <a:rect l="l" t="t" r="r" b="b"/>
              <a:pathLst>
                <a:path w="29088" h="9474" extrusionOk="0">
                  <a:moveTo>
                    <a:pt x="0" y="0"/>
                  </a:moveTo>
                  <a:lnTo>
                    <a:pt x="0" y="9474"/>
                  </a:lnTo>
                  <a:lnTo>
                    <a:pt x="29088" y="9474"/>
                  </a:lnTo>
                  <a:lnTo>
                    <a:pt x="2908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2;p33">
              <a:extLst>
                <a:ext uri="{FF2B5EF4-FFF2-40B4-BE49-F238E27FC236}">
                  <a16:creationId xmlns:a16="http://schemas.microsoft.com/office/drawing/2014/main" id="{925F9C69-5231-4A42-B267-8C380F6BF634}"/>
                </a:ext>
              </a:extLst>
            </p:cNvPr>
            <p:cNvSpPr/>
            <p:nvPr/>
          </p:nvSpPr>
          <p:spPr>
            <a:xfrm>
              <a:off x="3462650" y="4498650"/>
              <a:ext cx="783900" cy="65925"/>
            </a:xfrm>
            <a:custGeom>
              <a:avLst/>
              <a:gdLst/>
              <a:ahLst/>
              <a:cxnLst/>
              <a:rect l="l" t="t" r="r" b="b"/>
              <a:pathLst>
                <a:path w="31356" h="2637" extrusionOk="0">
                  <a:moveTo>
                    <a:pt x="0" y="1"/>
                  </a:moveTo>
                  <a:lnTo>
                    <a:pt x="0" y="2636"/>
                  </a:lnTo>
                  <a:lnTo>
                    <a:pt x="31356" y="2636"/>
                  </a:lnTo>
                  <a:lnTo>
                    <a:pt x="3135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3;p33">
              <a:extLst>
                <a:ext uri="{FF2B5EF4-FFF2-40B4-BE49-F238E27FC236}">
                  <a16:creationId xmlns:a16="http://schemas.microsoft.com/office/drawing/2014/main" id="{B29D2459-9C85-C046-A22C-C519F6657F05}"/>
                </a:ext>
              </a:extLst>
            </p:cNvPr>
            <p:cNvSpPr/>
            <p:nvPr/>
          </p:nvSpPr>
          <p:spPr>
            <a:xfrm>
              <a:off x="3839575" y="4498650"/>
              <a:ext cx="406975" cy="302750"/>
            </a:xfrm>
            <a:custGeom>
              <a:avLst/>
              <a:gdLst/>
              <a:ahLst/>
              <a:cxnLst/>
              <a:rect l="l" t="t" r="r" b="b"/>
              <a:pathLst>
                <a:path w="16279" h="12110" extrusionOk="0">
                  <a:moveTo>
                    <a:pt x="1" y="1"/>
                  </a:moveTo>
                  <a:lnTo>
                    <a:pt x="1" y="2403"/>
                  </a:lnTo>
                  <a:lnTo>
                    <a:pt x="601" y="12110"/>
                  </a:lnTo>
                  <a:lnTo>
                    <a:pt x="15245" y="12110"/>
                  </a:lnTo>
                  <a:lnTo>
                    <a:pt x="15245" y="2636"/>
                  </a:lnTo>
                  <a:lnTo>
                    <a:pt x="16279" y="2636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4;p33">
              <a:extLst>
                <a:ext uri="{FF2B5EF4-FFF2-40B4-BE49-F238E27FC236}">
                  <a16:creationId xmlns:a16="http://schemas.microsoft.com/office/drawing/2014/main" id="{47FD53F6-43D5-6341-8D89-9F4DBBC852CB}"/>
                </a:ext>
              </a:extLst>
            </p:cNvPr>
            <p:cNvSpPr/>
            <p:nvPr/>
          </p:nvSpPr>
          <p:spPr>
            <a:xfrm>
              <a:off x="3595250" y="4602075"/>
              <a:ext cx="147625" cy="35875"/>
            </a:xfrm>
            <a:custGeom>
              <a:avLst/>
              <a:gdLst/>
              <a:ahLst/>
              <a:cxnLst/>
              <a:rect l="l" t="t" r="r" b="b"/>
              <a:pathLst>
                <a:path w="5905" h="1435" extrusionOk="0">
                  <a:moveTo>
                    <a:pt x="0" y="0"/>
                  </a:moveTo>
                  <a:lnTo>
                    <a:pt x="0" y="1435"/>
                  </a:lnTo>
                  <a:lnTo>
                    <a:pt x="5904" y="1435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5;p33">
              <a:extLst>
                <a:ext uri="{FF2B5EF4-FFF2-40B4-BE49-F238E27FC236}">
                  <a16:creationId xmlns:a16="http://schemas.microsoft.com/office/drawing/2014/main" id="{F1F751FF-B8D5-5044-A54D-5A2EAFAF5BA1}"/>
                </a:ext>
              </a:extLst>
            </p:cNvPr>
            <p:cNvSpPr/>
            <p:nvPr/>
          </p:nvSpPr>
          <p:spPr>
            <a:xfrm>
              <a:off x="3576050" y="4682950"/>
              <a:ext cx="189325" cy="75100"/>
            </a:xfrm>
            <a:custGeom>
              <a:avLst/>
              <a:gdLst/>
              <a:ahLst/>
              <a:cxnLst/>
              <a:rect l="l" t="t" r="r" b="b"/>
              <a:pathLst>
                <a:path w="7573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7573" y="3003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6;p33">
              <a:extLst>
                <a:ext uri="{FF2B5EF4-FFF2-40B4-BE49-F238E27FC236}">
                  <a16:creationId xmlns:a16="http://schemas.microsoft.com/office/drawing/2014/main" id="{2FB0BBDE-D12E-E44B-9B84-035F09ECFB99}"/>
                </a:ext>
              </a:extLst>
            </p:cNvPr>
            <p:cNvSpPr/>
            <p:nvPr/>
          </p:nvSpPr>
          <p:spPr>
            <a:xfrm>
              <a:off x="4200675" y="1169625"/>
              <a:ext cx="1431875" cy="2932950"/>
            </a:xfrm>
            <a:custGeom>
              <a:avLst/>
              <a:gdLst/>
              <a:ahLst/>
              <a:cxnLst/>
              <a:rect l="l" t="t" r="r" b="b"/>
              <a:pathLst>
                <a:path w="57275" h="117318" extrusionOk="0">
                  <a:moveTo>
                    <a:pt x="8707" y="0"/>
                  </a:moveTo>
                  <a:cubicBezTo>
                    <a:pt x="3903" y="0"/>
                    <a:pt x="34" y="3869"/>
                    <a:pt x="34" y="8673"/>
                  </a:cubicBezTo>
                  <a:lnTo>
                    <a:pt x="0" y="108611"/>
                  </a:lnTo>
                  <a:cubicBezTo>
                    <a:pt x="0" y="113415"/>
                    <a:pt x="3903" y="117317"/>
                    <a:pt x="8673" y="117317"/>
                  </a:cubicBezTo>
                  <a:lnTo>
                    <a:pt x="48535" y="117317"/>
                  </a:lnTo>
                  <a:cubicBezTo>
                    <a:pt x="53338" y="117317"/>
                    <a:pt x="57241" y="113415"/>
                    <a:pt x="57241" y="108611"/>
                  </a:cubicBezTo>
                  <a:lnTo>
                    <a:pt x="57241" y="8673"/>
                  </a:lnTo>
                  <a:cubicBezTo>
                    <a:pt x="57275" y="3903"/>
                    <a:pt x="53372" y="0"/>
                    <a:pt x="48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;p33">
              <a:extLst>
                <a:ext uri="{FF2B5EF4-FFF2-40B4-BE49-F238E27FC236}">
                  <a16:creationId xmlns:a16="http://schemas.microsoft.com/office/drawing/2014/main" id="{53A7AD8A-FF40-E14A-9CFC-B7398DAA09D9}"/>
                </a:ext>
              </a:extLst>
            </p:cNvPr>
            <p:cNvSpPr/>
            <p:nvPr/>
          </p:nvSpPr>
          <p:spPr>
            <a:xfrm>
              <a:off x="4266550" y="1258825"/>
              <a:ext cx="1299275" cy="2742850"/>
            </a:xfrm>
            <a:custGeom>
              <a:avLst/>
              <a:gdLst/>
              <a:ahLst/>
              <a:cxnLst/>
              <a:rect l="l" t="t" r="r" b="b"/>
              <a:pathLst>
                <a:path w="51971" h="109714" extrusionOk="0">
                  <a:moveTo>
                    <a:pt x="6045" y="1"/>
                  </a:moveTo>
                  <a:cubicBezTo>
                    <a:pt x="2736" y="1"/>
                    <a:pt x="34" y="2724"/>
                    <a:pt x="34" y="6072"/>
                  </a:cubicBezTo>
                  <a:lnTo>
                    <a:pt x="1" y="103609"/>
                  </a:lnTo>
                  <a:cubicBezTo>
                    <a:pt x="1" y="106978"/>
                    <a:pt x="2736" y="109713"/>
                    <a:pt x="6105" y="109713"/>
                  </a:cubicBezTo>
                  <a:lnTo>
                    <a:pt x="45867" y="109713"/>
                  </a:lnTo>
                  <a:cubicBezTo>
                    <a:pt x="49236" y="109713"/>
                    <a:pt x="51971" y="107011"/>
                    <a:pt x="51971" y="103642"/>
                  </a:cubicBezTo>
                  <a:lnTo>
                    <a:pt x="51971" y="6106"/>
                  </a:lnTo>
                  <a:cubicBezTo>
                    <a:pt x="51971" y="2737"/>
                    <a:pt x="49269" y="1"/>
                    <a:pt x="45900" y="1"/>
                  </a:cubicBezTo>
                  <a:lnTo>
                    <a:pt x="38161" y="1"/>
                  </a:lnTo>
                  <a:cubicBezTo>
                    <a:pt x="37127" y="1"/>
                    <a:pt x="36260" y="902"/>
                    <a:pt x="36293" y="1936"/>
                  </a:cubicBezTo>
                  <a:lnTo>
                    <a:pt x="36293" y="3337"/>
                  </a:lnTo>
                  <a:cubicBezTo>
                    <a:pt x="36326" y="4404"/>
                    <a:pt x="35493" y="5272"/>
                    <a:pt x="34425" y="5305"/>
                  </a:cubicBezTo>
                  <a:lnTo>
                    <a:pt x="19348" y="5305"/>
                  </a:lnTo>
                  <a:cubicBezTo>
                    <a:pt x="18280" y="5272"/>
                    <a:pt x="17446" y="4404"/>
                    <a:pt x="17480" y="3337"/>
                  </a:cubicBezTo>
                  <a:lnTo>
                    <a:pt x="17480" y="1936"/>
                  </a:lnTo>
                  <a:cubicBezTo>
                    <a:pt x="17513" y="902"/>
                    <a:pt x="16646" y="1"/>
                    <a:pt x="15612" y="1"/>
                  </a:cubicBezTo>
                  <a:lnTo>
                    <a:pt x="6105" y="1"/>
                  </a:lnTo>
                  <a:cubicBezTo>
                    <a:pt x="6085" y="1"/>
                    <a:pt x="6065" y="1"/>
                    <a:pt x="6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8;p33">
              <a:extLst>
                <a:ext uri="{FF2B5EF4-FFF2-40B4-BE49-F238E27FC236}">
                  <a16:creationId xmlns:a16="http://schemas.microsoft.com/office/drawing/2014/main" id="{2EA2C0CB-94FA-B345-ADBB-D84404226CC7}"/>
                </a:ext>
              </a:extLst>
            </p:cNvPr>
            <p:cNvSpPr/>
            <p:nvPr/>
          </p:nvSpPr>
          <p:spPr>
            <a:xfrm>
              <a:off x="4262375" y="1257875"/>
              <a:ext cx="1307625" cy="2755825"/>
            </a:xfrm>
            <a:custGeom>
              <a:avLst/>
              <a:gdLst/>
              <a:ahLst/>
              <a:cxnLst/>
              <a:rect l="l" t="t" r="r" b="b"/>
              <a:pathLst>
                <a:path w="52305" h="110233" extrusionOk="0">
                  <a:moveTo>
                    <a:pt x="38554" y="13"/>
                  </a:moveTo>
                  <a:cubicBezTo>
                    <a:pt x="38339" y="13"/>
                    <a:pt x="38133" y="44"/>
                    <a:pt x="37936" y="96"/>
                  </a:cubicBezTo>
                  <a:lnTo>
                    <a:pt x="37936" y="96"/>
                  </a:lnTo>
                  <a:cubicBezTo>
                    <a:pt x="38151" y="49"/>
                    <a:pt x="38369" y="27"/>
                    <a:pt x="38593" y="27"/>
                  </a:cubicBezTo>
                  <a:cubicBezTo>
                    <a:pt x="38692" y="27"/>
                    <a:pt x="38793" y="31"/>
                    <a:pt x="38895" y="39"/>
                  </a:cubicBezTo>
                  <a:cubicBezTo>
                    <a:pt x="38779" y="21"/>
                    <a:pt x="38665" y="13"/>
                    <a:pt x="38554" y="13"/>
                  </a:cubicBezTo>
                  <a:close/>
                  <a:moveTo>
                    <a:pt x="18531" y="5085"/>
                  </a:moveTo>
                  <a:cubicBezTo>
                    <a:pt x="18689" y="5185"/>
                    <a:pt x="18864" y="5260"/>
                    <a:pt x="19048" y="5310"/>
                  </a:cubicBezTo>
                  <a:cubicBezTo>
                    <a:pt x="19092" y="5319"/>
                    <a:pt x="19140" y="5325"/>
                    <a:pt x="19188" y="5330"/>
                  </a:cubicBezTo>
                  <a:lnTo>
                    <a:pt x="19188" y="5330"/>
                  </a:lnTo>
                  <a:cubicBezTo>
                    <a:pt x="19151" y="5323"/>
                    <a:pt x="19115" y="5317"/>
                    <a:pt x="19081" y="5310"/>
                  </a:cubicBezTo>
                  <a:cubicBezTo>
                    <a:pt x="18881" y="5260"/>
                    <a:pt x="18697" y="5185"/>
                    <a:pt x="18531" y="5085"/>
                  </a:cubicBezTo>
                  <a:close/>
                  <a:moveTo>
                    <a:pt x="37936" y="96"/>
                  </a:moveTo>
                  <a:cubicBezTo>
                    <a:pt x="37844" y="117"/>
                    <a:pt x="37752" y="142"/>
                    <a:pt x="37661" y="173"/>
                  </a:cubicBezTo>
                  <a:cubicBezTo>
                    <a:pt x="37261" y="306"/>
                    <a:pt x="36894" y="640"/>
                    <a:pt x="36694" y="1007"/>
                  </a:cubicBezTo>
                  <a:cubicBezTo>
                    <a:pt x="36594" y="1240"/>
                    <a:pt x="36493" y="1440"/>
                    <a:pt x="36460" y="1674"/>
                  </a:cubicBezTo>
                  <a:cubicBezTo>
                    <a:pt x="36427" y="1907"/>
                    <a:pt x="36427" y="2141"/>
                    <a:pt x="36427" y="2374"/>
                  </a:cubicBezTo>
                  <a:lnTo>
                    <a:pt x="36427" y="3108"/>
                  </a:lnTo>
                  <a:cubicBezTo>
                    <a:pt x="36427" y="3375"/>
                    <a:pt x="36427" y="3608"/>
                    <a:pt x="36393" y="3842"/>
                  </a:cubicBezTo>
                  <a:cubicBezTo>
                    <a:pt x="36260" y="4376"/>
                    <a:pt x="35960" y="4809"/>
                    <a:pt x="35526" y="5076"/>
                  </a:cubicBezTo>
                  <a:cubicBezTo>
                    <a:pt x="35293" y="5210"/>
                    <a:pt x="35059" y="5310"/>
                    <a:pt x="34792" y="5343"/>
                  </a:cubicBezTo>
                  <a:lnTo>
                    <a:pt x="19581" y="5343"/>
                  </a:lnTo>
                  <a:cubicBezTo>
                    <a:pt x="19459" y="5343"/>
                    <a:pt x="19320" y="5343"/>
                    <a:pt x="19188" y="5330"/>
                  </a:cubicBezTo>
                  <a:lnTo>
                    <a:pt x="19188" y="5330"/>
                  </a:lnTo>
                  <a:cubicBezTo>
                    <a:pt x="19330" y="5355"/>
                    <a:pt x="19489" y="5376"/>
                    <a:pt x="19648" y="5376"/>
                  </a:cubicBezTo>
                  <a:lnTo>
                    <a:pt x="34792" y="5376"/>
                  </a:lnTo>
                  <a:cubicBezTo>
                    <a:pt x="35059" y="5310"/>
                    <a:pt x="35326" y="5243"/>
                    <a:pt x="35559" y="5076"/>
                  </a:cubicBezTo>
                  <a:cubicBezTo>
                    <a:pt x="36026" y="4809"/>
                    <a:pt x="36327" y="4342"/>
                    <a:pt x="36460" y="3809"/>
                  </a:cubicBezTo>
                  <a:cubicBezTo>
                    <a:pt x="36493" y="3575"/>
                    <a:pt x="36493" y="3308"/>
                    <a:pt x="36493" y="3041"/>
                  </a:cubicBezTo>
                  <a:lnTo>
                    <a:pt x="36493" y="2341"/>
                  </a:lnTo>
                  <a:cubicBezTo>
                    <a:pt x="36493" y="2074"/>
                    <a:pt x="36493" y="1841"/>
                    <a:pt x="36527" y="1640"/>
                  </a:cubicBezTo>
                  <a:cubicBezTo>
                    <a:pt x="36560" y="1407"/>
                    <a:pt x="36627" y="1173"/>
                    <a:pt x="36760" y="1007"/>
                  </a:cubicBezTo>
                  <a:cubicBezTo>
                    <a:pt x="36960" y="606"/>
                    <a:pt x="37294" y="306"/>
                    <a:pt x="37694" y="173"/>
                  </a:cubicBezTo>
                  <a:cubicBezTo>
                    <a:pt x="37773" y="144"/>
                    <a:pt x="37854" y="118"/>
                    <a:pt x="37936" y="96"/>
                  </a:cubicBezTo>
                  <a:close/>
                  <a:moveTo>
                    <a:pt x="15710" y="1"/>
                  </a:moveTo>
                  <a:cubicBezTo>
                    <a:pt x="15667" y="1"/>
                    <a:pt x="15623" y="2"/>
                    <a:pt x="15579" y="6"/>
                  </a:cubicBezTo>
                  <a:lnTo>
                    <a:pt x="6439" y="6"/>
                  </a:lnTo>
                  <a:cubicBezTo>
                    <a:pt x="6361" y="3"/>
                    <a:pt x="6283" y="2"/>
                    <a:pt x="6205" y="2"/>
                  </a:cubicBezTo>
                  <a:cubicBezTo>
                    <a:pt x="5350" y="2"/>
                    <a:pt x="4501" y="170"/>
                    <a:pt x="3737" y="506"/>
                  </a:cubicBezTo>
                  <a:cubicBezTo>
                    <a:pt x="1935" y="1307"/>
                    <a:pt x="601" y="2875"/>
                    <a:pt x="168" y="4776"/>
                  </a:cubicBezTo>
                  <a:cubicBezTo>
                    <a:pt x="101" y="5043"/>
                    <a:pt x="67" y="5276"/>
                    <a:pt x="67" y="5510"/>
                  </a:cubicBezTo>
                  <a:cubicBezTo>
                    <a:pt x="34" y="5777"/>
                    <a:pt x="34" y="6010"/>
                    <a:pt x="34" y="6244"/>
                  </a:cubicBezTo>
                  <a:lnTo>
                    <a:pt x="34" y="7745"/>
                  </a:lnTo>
                  <a:lnTo>
                    <a:pt x="34" y="20087"/>
                  </a:lnTo>
                  <a:lnTo>
                    <a:pt x="34" y="47373"/>
                  </a:lnTo>
                  <a:lnTo>
                    <a:pt x="34" y="77528"/>
                  </a:lnTo>
                  <a:lnTo>
                    <a:pt x="34" y="93506"/>
                  </a:lnTo>
                  <a:lnTo>
                    <a:pt x="34" y="101645"/>
                  </a:lnTo>
                  <a:lnTo>
                    <a:pt x="34" y="103713"/>
                  </a:lnTo>
                  <a:cubicBezTo>
                    <a:pt x="1" y="104414"/>
                    <a:pt x="67" y="105114"/>
                    <a:pt x="268" y="105782"/>
                  </a:cubicBezTo>
                  <a:cubicBezTo>
                    <a:pt x="668" y="107149"/>
                    <a:pt x="1535" y="108317"/>
                    <a:pt x="2703" y="109117"/>
                  </a:cubicBezTo>
                  <a:cubicBezTo>
                    <a:pt x="3780" y="109856"/>
                    <a:pt x="5057" y="110226"/>
                    <a:pt x="6349" y="110226"/>
                  </a:cubicBezTo>
                  <a:cubicBezTo>
                    <a:pt x="6457" y="110226"/>
                    <a:pt x="6564" y="110223"/>
                    <a:pt x="6672" y="110218"/>
                  </a:cubicBezTo>
                  <a:lnTo>
                    <a:pt x="42665" y="110218"/>
                  </a:lnTo>
                  <a:cubicBezTo>
                    <a:pt x="43510" y="110218"/>
                    <a:pt x="44355" y="110233"/>
                    <a:pt x="45210" y="110233"/>
                  </a:cubicBezTo>
                  <a:cubicBezTo>
                    <a:pt x="45637" y="110233"/>
                    <a:pt x="46067" y="110229"/>
                    <a:pt x="46501" y="110218"/>
                  </a:cubicBezTo>
                  <a:cubicBezTo>
                    <a:pt x="47768" y="110151"/>
                    <a:pt x="49002" y="109684"/>
                    <a:pt x="50003" y="108850"/>
                  </a:cubicBezTo>
                  <a:cubicBezTo>
                    <a:pt x="50503" y="108450"/>
                    <a:pt x="50937" y="107983"/>
                    <a:pt x="51271" y="107449"/>
                  </a:cubicBezTo>
                  <a:cubicBezTo>
                    <a:pt x="51638" y="106916"/>
                    <a:pt x="51904" y="106349"/>
                    <a:pt x="52071" y="105715"/>
                  </a:cubicBezTo>
                  <a:cubicBezTo>
                    <a:pt x="52238" y="105114"/>
                    <a:pt x="52305" y="104481"/>
                    <a:pt x="52305" y="103880"/>
                  </a:cubicBezTo>
                  <a:lnTo>
                    <a:pt x="52305" y="94707"/>
                  </a:lnTo>
                  <a:cubicBezTo>
                    <a:pt x="52305" y="75493"/>
                    <a:pt x="52305" y="58214"/>
                    <a:pt x="52305" y="43670"/>
                  </a:cubicBezTo>
                  <a:cubicBezTo>
                    <a:pt x="52271" y="29127"/>
                    <a:pt x="52271" y="17385"/>
                    <a:pt x="52271" y="9246"/>
                  </a:cubicBezTo>
                  <a:lnTo>
                    <a:pt x="52271" y="6377"/>
                  </a:lnTo>
                  <a:cubicBezTo>
                    <a:pt x="52271" y="5510"/>
                    <a:pt x="52138" y="4676"/>
                    <a:pt x="51804" y="3909"/>
                  </a:cubicBezTo>
                  <a:cubicBezTo>
                    <a:pt x="51538" y="3208"/>
                    <a:pt x="51137" y="2608"/>
                    <a:pt x="50637" y="2074"/>
                  </a:cubicBezTo>
                  <a:cubicBezTo>
                    <a:pt x="50237" y="1640"/>
                    <a:pt x="49770" y="1240"/>
                    <a:pt x="49269" y="940"/>
                  </a:cubicBezTo>
                  <a:cubicBezTo>
                    <a:pt x="48569" y="506"/>
                    <a:pt x="47768" y="239"/>
                    <a:pt x="46968" y="139"/>
                  </a:cubicBezTo>
                  <a:cubicBezTo>
                    <a:pt x="46767" y="106"/>
                    <a:pt x="46567" y="106"/>
                    <a:pt x="46367" y="106"/>
                  </a:cubicBezTo>
                  <a:lnTo>
                    <a:pt x="46334" y="106"/>
                  </a:lnTo>
                  <a:cubicBezTo>
                    <a:pt x="46534" y="139"/>
                    <a:pt x="46767" y="139"/>
                    <a:pt x="46968" y="173"/>
                  </a:cubicBezTo>
                  <a:cubicBezTo>
                    <a:pt x="47768" y="273"/>
                    <a:pt x="48535" y="540"/>
                    <a:pt x="49236" y="973"/>
                  </a:cubicBezTo>
                  <a:cubicBezTo>
                    <a:pt x="49736" y="1273"/>
                    <a:pt x="50203" y="1674"/>
                    <a:pt x="50604" y="2107"/>
                  </a:cubicBezTo>
                  <a:cubicBezTo>
                    <a:pt x="51104" y="2641"/>
                    <a:pt x="51471" y="3242"/>
                    <a:pt x="51771" y="3909"/>
                  </a:cubicBezTo>
                  <a:cubicBezTo>
                    <a:pt x="52071" y="4709"/>
                    <a:pt x="52205" y="5543"/>
                    <a:pt x="52205" y="6377"/>
                  </a:cubicBezTo>
                  <a:lnTo>
                    <a:pt x="52205" y="9246"/>
                  </a:lnTo>
                  <a:cubicBezTo>
                    <a:pt x="52205" y="17385"/>
                    <a:pt x="52171" y="29127"/>
                    <a:pt x="52171" y="43670"/>
                  </a:cubicBezTo>
                  <a:cubicBezTo>
                    <a:pt x="52171" y="58214"/>
                    <a:pt x="52138" y="75527"/>
                    <a:pt x="52138" y="94740"/>
                  </a:cubicBezTo>
                  <a:lnTo>
                    <a:pt x="52138" y="101912"/>
                  </a:lnTo>
                  <a:lnTo>
                    <a:pt x="52138" y="103747"/>
                  </a:lnTo>
                  <a:cubicBezTo>
                    <a:pt x="52138" y="104347"/>
                    <a:pt x="52071" y="104981"/>
                    <a:pt x="51904" y="105548"/>
                  </a:cubicBezTo>
                  <a:cubicBezTo>
                    <a:pt x="51738" y="106149"/>
                    <a:pt x="51504" y="106716"/>
                    <a:pt x="51171" y="107216"/>
                  </a:cubicBezTo>
                  <a:cubicBezTo>
                    <a:pt x="50804" y="107750"/>
                    <a:pt x="50370" y="108217"/>
                    <a:pt x="49903" y="108617"/>
                  </a:cubicBezTo>
                  <a:cubicBezTo>
                    <a:pt x="48936" y="109384"/>
                    <a:pt x="47735" y="109851"/>
                    <a:pt x="46467" y="109951"/>
                  </a:cubicBezTo>
                  <a:lnTo>
                    <a:pt x="6672" y="109951"/>
                  </a:lnTo>
                  <a:cubicBezTo>
                    <a:pt x="6567" y="109956"/>
                    <a:pt x="6461" y="109959"/>
                    <a:pt x="6356" y="109959"/>
                  </a:cubicBezTo>
                  <a:cubicBezTo>
                    <a:pt x="5095" y="109959"/>
                    <a:pt x="3849" y="109592"/>
                    <a:pt x="2803" y="108884"/>
                  </a:cubicBezTo>
                  <a:cubicBezTo>
                    <a:pt x="1669" y="108083"/>
                    <a:pt x="835" y="106949"/>
                    <a:pt x="434" y="105615"/>
                  </a:cubicBezTo>
                  <a:cubicBezTo>
                    <a:pt x="268" y="104981"/>
                    <a:pt x="168" y="104281"/>
                    <a:pt x="201" y="103613"/>
                  </a:cubicBezTo>
                  <a:lnTo>
                    <a:pt x="201" y="93406"/>
                  </a:lnTo>
                  <a:lnTo>
                    <a:pt x="201" y="77428"/>
                  </a:lnTo>
                  <a:lnTo>
                    <a:pt x="201" y="47273"/>
                  </a:lnTo>
                  <a:lnTo>
                    <a:pt x="201" y="19987"/>
                  </a:lnTo>
                  <a:lnTo>
                    <a:pt x="201" y="6144"/>
                  </a:lnTo>
                  <a:cubicBezTo>
                    <a:pt x="201" y="5910"/>
                    <a:pt x="168" y="5677"/>
                    <a:pt x="234" y="5443"/>
                  </a:cubicBezTo>
                  <a:cubicBezTo>
                    <a:pt x="268" y="5210"/>
                    <a:pt x="301" y="4943"/>
                    <a:pt x="334" y="4709"/>
                  </a:cubicBezTo>
                  <a:cubicBezTo>
                    <a:pt x="980" y="1965"/>
                    <a:pt x="3407" y="33"/>
                    <a:pt x="6194" y="33"/>
                  </a:cubicBezTo>
                  <a:cubicBezTo>
                    <a:pt x="6286" y="33"/>
                    <a:pt x="6379" y="35"/>
                    <a:pt x="6472" y="39"/>
                  </a:cubicBezTo>
                  <a:lnTo>
                    <a:pt x="15612" y="39"/>
                  </a:lnTo>
                  <a:cubicBezTo>
                    <a:pt x="15662" y="35"/>
                    <a:pt x="15712" y="33"/>
                    <a:pt x="15762" y="33"/>
                  </a:cubicBezTo>
                  <a:cubicBezTo>
                    <a:pt x="16111" y="33"/>
                    <a:pt x="16454" y="135"/>
                    <a:pt x="16746" y="339"/>
                  </a:cubicBezTo>
                  <a:cubicBezTo>
                    <a:pt x="17080" y="573"/>
                    <a:pt x="17313" y="873"/>
                    <a:pt x="17447" y="1273"/>
                  </a:cubicBezTo>
                  <a:cubicBezTo>
                    <a:pt x="17580" y="1640"/>
                    <a:pt x="17613" y="2041"/>
                    <a:pt x="17580" y="2441"/>
                  </a:cubicBezTo>
                  <a:lnTo>
                    <a:pt x="17580" y="3041"/>
                  </a:lnTo>
                  <a:cubicBezTo>
                    <a:pt x="17580" y="3208"/>
                    <a:pt x="17580" y="3408"/>
                    <a:pt x="17613" y="3608"/>
                  </a:cubicBezTo>
                  <a:cubicBezTo>
                    <a:pt x="17647" y="4009"/>
                    <a:pt x="17813" y="4376"/>
                    <a:pt x="18080" y="4709"/>
                  </a:cubicBezTo>
                  <a:cubicBezTo>
                    <a:pt x="18214" y="4859"/>
                    <a:pt x="18364" y="4984"/>
                    <a:pt x="18531" y="5085"/>
                  </a:cubicBezTo>
                  <a:lnTo>
                    <a:pt x="18531" y="5085"/>
                  </a:lnTo>
                  <a:cubicBezTo>
                    <a:pt x="18372" y="4984"/>
                    <a:pt x="18230" y="4859"/>
                    <a:pt x="18114" y="4709"/>
                  </a:cubicBezTo>
                  <a:cubicBezTo>
                    <a:pt x="17847" y="4442"/>
                    <a:pt x="17713" y="4075"/>
                    <a:pt x="17647" y="3709"/>
                  </a:cubicBezTo>
                  <a:cubicBezTo>
                    <a:pt x="17647" y="3508"/>
                    <a:pt x="17647" y="3308"/>
                    <a:pt x="17647" y="3108"/>
                  </a:cubicBezTo>
                  <a:lnTo>
                    <a:pt x="17647" y="2508"/>
                  </a:lnTo>
                  <a:cubicBezTo>
                    <a:pt x="17680" y="2107"/>
                    <a:pt x="17647" y="1707"/>
                    <a:pt x="17513" y="1307"/>
                  </a:cubicBezTo>
                  <a:cubicBezTo>
                    <a:pt x="17380" y="907"/>
                    <a:pt x="17113" y="573"/>
                    <a:pt x="16779" y="339"/>
                  </a:cubicBezTo>
                  <a:cubicBezTo>
                    <a:pt x="16450" y="130"/>
                    <a:pt x="16094" y="1"/>
                    <a:pt x="15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9;p33">
              <a:extLst>
                <a:ext uri="{FF2B5EF4-FFF2-40B4-BE49-F238E27FC236}">
                  <a16:creationId xmlns:a16="http://schemas.microsoft.com/office/drawing/2014/main" id="{72CAE38D-5A0A-8C4C-9876-6B3169A0CAF8}"/>
                </a:ext>
              </a:extLst>
            </p:cNvPr>
            <p:cNvSpPr/>
            <p:nvPr/>
          </p:nvSpPr>
          <p:spPr>
            <a:xfrm>
              <a:off x="5333150" y="1506525"/>
              <a:ext cx="112600" cy="2525"/>
            </a:xfrm>
            <a:custGeom>
              <a:avLst/>
              <a:gdLst/>
              <a:ahLst/>
              <a:cxnLst/>
              <a:rect l="l" t="t" r="r" b="b"/>
              <a:pathLst>
                <a:path w="4504" h="101" extrusionOk="0">
                  <a:moveTo>
                    <a:pt x="2235" y="0"/>
                  </a:moveTo>
                  <a:cubicBezTo>
                    <a:pt x="1001" y="34"/>
                    <a:pt x="0" y="34"/>
                    <a:pt x="0" y="67"/>
                  </a:cubicBezTo>
                  <a:cubicBezTo>
                    <a:pt x="0" y="100"/>
                    <a:pt x="1001" y="100"/>
                    <a:pt x="2235" y="100"/>
                  </a:cubicBezTo>
                  <a:cubicBezTo>
                    <a:pt x="3469" y="100"/>
                    <a:pt x="4504" y="67"/>
                    <a:pt x="4504" y="34"/>
                  </a:cubicBezTo>
                  <a:cubicBezTo>
                    <a:pt x="4504" y="0"/>
                    <a:pt x="3469" y="0"/>
                    <a:pt x="2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0;p33">
              <a:extLst>
                <a:ext uri="{FF2B5EF4-FFF2-40B4-BE49-F238E27FC236}">
                  <a16:creationId xmlns:a16="http://schemas.microsoft.com/office/drawing/2014/main" id="{9124B432-034D-9943-9463-A9975A58F8CC}"/>
                </a:ext>
              </a:extLst>
            </p:cNvPr>
            <p:cNvSpPr/>
            <p:nvPr/>
          </p:nvSpPr>
          <p:spPr>
            <a:xfrm>
              <a:off x="5333150" y="1535700"/>
              <a:ext cx="112600" cy="2525"/>
            </a:xfrm>
            <a:custGeom>
              <a:avLst/>
              <a:gdLst/>
              <a:ahLst/>
              <a:cxnLst/>
              <a:rect l="l" t="t" r="r" b="b"/>
              <a:pathLst>
                <a:path w="4504" h="101" extrusionOk="0">
                  <a:moveTo>
                    <a:pt x="2235" y="1"/>
                  </a:moveTo>
                  <a:cubicBezTo>
                    <a:pt x="1001" y="1"/>
                    <a:pt x="0" y="34"/>
                    <a:pt x="0" y="68"/>
                  </a:cubicBezTo>
                  <a:cubicBezTo>
                    <a:pt x="0" y="101"/>
                    <a:pt x="1001" y="101"/>
                    <a:pt x="2235" y="101"/>
                  </a:cubicBezTo>
                  <a:cubicBezTo>
                    <a:pt x="3503" y="68"/>
                    <a:pt x="4504" y="68"/>
                    <a:pt x="4504" y="34"/>
                  </a:cubicBezTo>
                  <a:cubicBezTo>
                    <a:pt x="4504" y="1"/>
                    <a:pt x="3503" y="1"/>
                    <a:pt x="2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1;p33">
              <a:extLst>
                <a:ext uri="{FF2B5EF4-FFF2-40B4-BE49-F238E27FC236}">
                  <a16:creationId xmlns:a16="http://schemas.microsoft.com/office/drawing/2014/main" id="{DF6461C1-7416-0E41-BA15-4DBAB2877004}"/>
                </a:ext>
              </a:extLst>
            </p:cNvPr>
            <p:cNvSpPr/>
            <p:nvPr/>
          </p:nvSpPr>
          <p:spPr>
            <a:xfrm>
              <a:off x="5333150" y="1564050"/>
              <a:ext cx="112600" cy="2875"/>
            </a:xfrm>
            <a:custGeom>
              <a:avLst/>
              <a:gdLst/>
              <a:ahLst/>
              <a:cxnLst/>
              <a:rect l="l" t="t" r="r" b="b"/>
              <a:pathLst>
                <a:path w="4504" h="115" extrusionOk="0">
                  <a:moveTo>
                    <a:pt x="2269" y="1"/>
                  </a:moveTo>
                  <a:cubicBezTo>
                    <a:pt x="1001" y="34"/>
                    <a:pt x="0" y="68"/>
                    <a:pt x="0" y="68"/>
                  </a:cubicBezTo>
                  <a:cubicBezTo>
                    <a:pt x="0" y="91"/>
                    <a:pt x="517" y="115"/>
                    <a:pt x="1257" y="115"/>
                  </a:cubicBezTo>
                  <a:cubicBezTo>
                    <a:pt x="1563" y="115"/>
                    <a:pt x="1907" y="111"/>
                    <a:pt x="2269" y="101"/>
                  </a:cubicBezTo>
                  <a:cubicBezTo>
                    <a:pt x="3503" y="101"/>
                    <a:pt x="4504" y="68"/>
                    <a:pt x="4504" y="34"/>
                  </a:cubicBezTo>
                  <a:cubicBezTo>
                    <a:pt x="4504" y="34"/>
                    <a:pt x="3503" y="1"/>
                    <a:pt x="22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;p33">
              <a:extLst>
                <a:ext uri="{FF2B5EF4-FFF2-40B4-BE49-F238E27FC236}">
                  <a16:creationId xmlns:a16="http://schemas.microsoft.com/office/drawing/2014/main" id="{01A91CCE-B749-0840-800C-F2DFF41B1DAB}"/>
                </a:ext>
              </a:extLst>
            </p:cNvPr>
            <p:cNvSpPr/>
            <p:nvPr/>
          </p:nvSpPr>
          <p:spPr>
            <a:xfrm>
              <a:off x="4421650" y="1504525"/>
              <a:ext cx="91775" cy="94575"/>
            </a:xfrm>
            <a:custGeom>
              <a:avLst/>
              <a:gdLst/>
              <a:ahLst/>
              <a:cxnLst/>
              <a:rect l="l" t="t" r="r" b="b"/>
              <a:pathLst>
                <a:path w="3671" h="3783" extrusionOk="0">
                  <a:moveTo>
                    <a:pt x="164" y="1511"/>
                  </a:moveTo>
                  <a:cubicBezTo>
                    <a:pt x="142" y="1535"/>
                    <a:pt x="121" y="1558"/>
                    <a:pt x="101" y="1581"/>
                  </a:cubicBezTo>
                  <a:cubicBezTo>
                    <a:pt x="122" y="1558"/>
                    <a:pt x="142" y="1534"/>
                    <a:pt x="164" y="1511"/>
                  </a:cubicBezTo>
                  <a:close/>
                  <a:moveTo>
                    <a:pt x="101" y="1581"/>
                  </a:moveTo>
                  <a:lnTo>
                    <a:pt x="101" y="1581"/>
                  </a:lnTo>
                  <a:cubicBezTo>
                    <a:pt x="68" y="1648"/>
                    <a:pt x="34" y="1748"/>
                    <a:pt x="34" y="1815"/>
                  </a:cubicBezTo>
                  <a:lnTo>
                    <a:pt x="34" y="2048"/>
                  </a:lnTo>
                  <a:cubicBezTo>
                    <a:pt x="34" y="1882"/>
                    <a:pt x="34" y="1748"/>
                    <a:pt x="101" y="1581"/>
                  </a:cubicBezTo>
                  <a:close/>
                  <a:moveTo>
                    <a:pt x="1783" y="1"/>
                  </a:moveTo>
                  <a:cubicBezTo>
                    <a:pt x="1700" y="1"/>
                    <a:pt x="1609" y="31"/>
                    <a:pt x="1535" y="80"/>
                  </a:cubicBezTo>
                  <a:cubicBezTo>
                    <a:pt x="1435" y="180"/>
                    <a:pt x="1369" y="247"/>
                    <a:pt x="1302" y="314"/>
                  </a:cubicBezTo>
                  <a:lnTo>
                    <a:pt x="868" y="781"/>
                  </a:lnTo>
                  <a:cubicBezTo>
                    <a:pt x="625" y="1024"/>
                    <a:pt x="382" y="1267"/>
                    <a:pt x="164" y="1511"/>
                  </a:cubicBezTo>
                  <a:lnTo>
                    <a:pt x="164" y="1511"/>
                  </a:lnTo>
                  <a:cubicBezTo>
                    <a:pt x="361" y="1295"/>
                    <a:pt x="628" y="1055"/>
                    <a:pt x="868" y="814"/>
                  </a:cubicBezTo>
                  <a:lnTo>
                    <a:pt x="1302" y="381"/>
                  </a:lnTo>
                  <a:cubicBezTo>
                    <a:pt x="1369" y="314"/>
                    <a:pt x="1435" y="214"/>
                    <a:pt x="1502" y="147"/>
                  </a:cubicBezTo>
                  <a:cubicBezTo>
                    <a:pt x="1573" y="123"/>
                    <a:pt x="1644" y="100"/>
                    <a:pt x="1714" y="100"/>
                  </a:cubicBezTo>
                  <a:cubicBezTo>
                    <a:pt x="1744" y="100"/>
                    <a:pt x="1773" y="104"/>
                    <a:pt x="1802" y="114"/>
                  </a:cubicBezTo>
                  <a:cubicBezTo>
                    <a:pt x="1902" y="147"/>
                    <a:pt x="1969" y="214"/>
                    <a:pt x="2036" y="280"/>
                  </a:cubicBezTo>
                  <a:lnTo>
                    <a:pt x="2303" y="547"/>
                  </a:lnTo>
                  <a:lnTo>
                    <a:pt x="2803" y="1048"/>
                  </a:lnTo>
                  <a:lnTo>
                    <a:pt x="3337" y="1581"/>
                  </a:lnTo>
                  <a:cubicBezTo>
                    <a:pt x="3437" y="1615"/>
                    <a:pt x="3503" y="1748"/>
                    <a:pt x="3503" y="1848"/>
                  </a:cubicBezTo>
                  <a:lnTo>
                    <a:pt x="3503" y="2249"/>
                  </a:lnTo>
                  <a:lnTo>
                    <a:pt x="3503" y="3716"/>
                  </a:lnTo>
                  <a:lnTo>
                    <a:pt x="2403" y="3716"/>
                  </a:lnTo>
                  <a:lnTo>
                    <a:pt x="2403" y="2716"/>
                  </a:lnTo>
                  <a:cubicBezTo>
                    <a:pt x="2403" y="2549"/>
                    <a:pt x="2236" y="2382"/>
                    <a:pt x="2069" y="2349"/>
                  </a:cubicBezTo>
                  <a:lnTo>
                    <a:pt x="1602" y="2349"/>
                  </a:lnTo>
                  <a:cubicBezTo>
                    <a:pt x="1435" y="2382"/>
                    <a:pt x="1335" y="2482"/>
                    <a:pt x="1302" y="2649"/>
                  </a:cubicBezTo>
                  <a:cubicBezTo>
                    <a:pt x="1269" y="2782"/>
                    <a:pt x="1269" y="2916"/>
                    <a:pt x="1302" y="3082"/>
                  </a:cubicBezTo>
                  <a:lnTo>
                    <a:pt x="1302" y="3750"/>
                  </a:lnTo>
                  <a:lnTo>
                    <a:pt x="1" y="3750"/>
                  </a:lnTo>
                  <a:lnTo>
                    <a:pt x="1" y="3783"/>
                  </a:lnTo>
                  <a:lnTo>
                    <a:pt x="1402" y="3783"/>
                  </a:lnTo>
                  <a:lnTo>
                    <a:pt x="1402" y="3049"/>
                  </a:lnTo>
                  <a:lnTo>
                    <a:pt x="1402" y="2682"/>
                  </a:lnTo>
                  <a:cubicBezTo>
                    <a:pt x="1435" y="2549"/>
                    <a:pt x="1535" y="2449"/>
                    <a:pt x="1669" y="2449"/>
                  </a:cubicBezTo>
                  <a:lnTo>
                    <a:pt x="2102" y="2449"/>
                  </a:lnTo>
                  <a:cubicBezTo>
                    <a:pt x="2269" y="2449"/>
                    <a:pt x="2369" y="2582"/>
                    <a:pt x="2369" y="2749"/>
                  </a:cubicBezTo>
                  <a:lnTo>
                    <a:pt x="2369" y="3716"/>
                  </a:lnTo>
                  <a:lnTo>
                    <a:pt x="2336" y="3716"/>
                  </a:lnTo>
                  <a:lnTo>
                    <a:pt x="2369" y="3733"/>
                  </a:lnTo>
                  <a:lnTo>
                    <a:pt x="2369" y="3750"/>
                  </a:lnTo>
                  <a:lnTo>
                    <a:pt x="2369" y="3783"/>
                  </a:lnTo>
                  <a:lnTo>
                    <a:pt x="3670" y="3783"/>
                  </a:lnTo>
                  <a:lnTo>
                    <a:pt x="3670" y="3750"/>
                  </a:lnTo>
                  <a:lnTo>
                    <a:pt x="3670" y="2249"/>
                  </a:lnTo>
                  <a:lnTo>
                    <a:pt x="3670" y="1848"/>
                  </a:lnTo>
                  <a:cubicBezTo>
                    <a:pt x="3670" y="1782"/>
                    <a:pt x="3637" y="1715"/>
                    <a:pt x="3604" y="1648"/>
                  </a:cubicBezTo>
                  <a:cubicBezTo>
                    <a:pt x="3570" y="1581"/>
                    <a:pt x="3503" y="1548"/>
                    <a:pt x="3470" y="1515"/>
                  </a:cubicBezTo>
                  <a:cubicBezTo>
                    <a:pt x="3303" y="1315"/>
                    <a:pt x="3103" y="1148"/>
                    <a:pt x="2936" y="981"/>
                  </a:cubicBezTo>
                  <a:lnTo>
                    <a:pt x="2436" y="481"/>
                  </a:lnTo>
                  <a:lnTo>
                    <a:pt x="2169" y="214"/>
                  </a:lnTo>
                  <a:cubicBezTo>
                    <a:pt x="2102" y="147"/>
                    <a:pt x="2002" y="47"/>
                    <a:pt x="1869" y="14"/>
                  </a:cubicBezTo>
                  <a:cubicBezTo>
                    <a:pt x="1842" y="5"/>
                    <a:pt x="1813" y="1"/>
                    <a:pt x="17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3;p33">
              <a:extLst>
                <a:ext uri="{FF2B5EF4-FFF2-40B4-BE49-F238E27FC236}">
                  <a16:creationId xmlns:a16="http://schemas.microsoft.com/office/drawing/2014/main" id="{DF1C8BF9-3916-C347-9A05-8EB5066B8723}"/>
                </a:ext>
              </a:extLst>
            </p:cNvPr>
            <p:cNvSpPr/>
            <p:nvPr/>
          </p:nvSpPr>
          <p:spPr>
            <a:xfrm>
              <a:off x="4480025" y="2713225"/>
              <a:ext cx="858975" cy="175150"/>
            </a:xfrm>
            <a:custGeom>
              <a:avLst/>
              <a:gdLst/>
              <a:ahLst/>
              <a:cxnLst/>
              <a:rect l="l" t="t" r="r" b="b"/>
              <a:pathLst>
                <a:path w="34359" h="7006" extrusionOk="0">
                  <a:moveTo>
                    <a:pt x="1" y="0"/>
                  </a:moveTo>
                  <a:lnTo>
                    <a:pt x="1" y="7005"/>
                  </a:lnTo>
                  <a:lnTo>
                    <a:pt x="34359" y="7005"/>
                  </a:lnTo>
                  <a:lnTo>
                    <a:pt x="3435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4;p33">
              <a:extLst>
                <a:ext uri="{FF2B5EF4-FFF2-40B4-BE49-F238E27FC236}">
                  <a16:creationId xmlns:a16="http://schemas.microsoft.com/office/drawing/2014/main" id="{256B4FC8-AAAA-E546-885E-29F53BA608EC}"/>
                </a:ext>
              </a:extLst>
            </p:cNvPr>
            <p:cNvSpPr/>
            <p:nvPr/>
          </p:nvSpPr>
          <p:spPr>
            <a:xfrm>
              <a:off x="4480025" y="2967575"/>
              <a:ext cx="858975" cy="175150"/>
            </a:xfrm>
            <a:custGeom>
              <a:avLst/>
              <a:gdLst/>
              <a:ahLst/>
              <a:cxnLst/>
              <a:rect l="l" t="t" r="r" b="b"/>
              <a:pathLst>
                <a:path w="34359" h="7006" extrusionOk="0">
                  <a:moveTo>
                    <a:pt x="1" y="0"/>
                  </a:moveTo>
                  <a:lnTo>
                    <a:pt x="1" y="7005"/>
                  </a:lnTo>
                  <a:lnTo>
                    <a:pt x="34359" y="7005"/>
                  </a:lnTo>
                  <a:lnTo>
                    <a:pt x="3435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5;p33">
              <a:extLst>
                <a:ext uri="{FF2B5EF4-FFF2-40B4-BE49-F238E27FC236}">
                  <a16:creationId xmlns:a16="http://schemas.microsoft.com/office/drawing/2014/main" id="{C4F6F902-FA92-E04F-844C-5FBA066BBC89}"/>
                </a:ext>
              </a:extLst>
            </p:cNvPr>
            <p:cNvSpPr/>
            <p:nvPr/>
          </p:nvSpPr>
          <p:spPr>
            <a:xfrm>
              <a:off x="4621800" y="3320325"/>
              <a:ext cx="607125" cy="175975"/>
            </a:xfrm>
            <a:custGeom>
              <a:avLst/>
              <a:gdLst/>
              <a:ahLst/>
              <a:cxnLst/>
              <a:rect l="l" t="t" r="r" b="b"/>
              <a:pathLst>
                <a:path w="24285" h="7039" extrusionOk="0">
                  <a:moveTo>
                    <a:pt x="3503" y="0"/>
                  </a:moveTo>
                  <a:cubicBezTo>
                    <a:pt x="1568" y="0"/>
                    <a:pt x="1" y="1568"/>
                    <a:pt x="1" y="3536"/>
                  </a:cubicBezTo>
                  <a:cubicBezTo>
                    <a:pt x="1" y="5471"/>
                    <a:pt x="1568" y="7039"/>
                    <a:pt x="3503" y="7039"/>
                  </a:cubicBezTo>
                  <a:lnTo>
                    <a:pt x="20782" y="7039"/>
                  </a:lnTo>
                  <a:cubicBezTo>
                    <a:pt x="22717" y="7039"/>
                    <a:pt x="24285" y="5471"/>
                    <a:pt x="24285" y="3536"/>
                  </a:cubicBezTo>
                  <a:cubicBezTo>
                    <a:pt x="24285" y="1568"/>
                    <a:pt x="22717" y="0"/>
                    <a:pt x="20782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6;p33">
              <a:extLst>
                <a:ext uri="{FF2B5EF4-FFF2-40B4-BE49-F238E27FC236}">
                  <a16:creationId xmlns:a16="http://schemas.microsoft.com/office/drawing/2014/main" id="{D7410ACF-F036-5A48-BACD-8100DFD7957A}"/>
                </a:ext>
              </a:extLst>
            </p:cNvPr>
            <p:cNvSpPr/>
            <p:nvPr/>
          </p:nvSpPr>
          <p:spPr>
            <a:xfrm>
              <a:off x="4554250" y="2807450"/>
              <a:ext cx="51725" cy="31725"/>
            </a:xfrm>
            <a:custGeom>
              <a:avLst/>
              <a:gdLst/>
              <a:ahLst/>
              <a:cxnLst/>
              <a:rect l="l" t="t" r="r" b="b"/>
              <a:pathLst>
                <a:path w="2069" h="1269" extrusionOk="0">
                  <a:moveTo>
                    <a:pt x="1001" y="1"/>
                  </a:moveTo>
                  <a:cubicBezTo>
                    <a:pt x="434" y="1"/>
                    <a:pt x="1" y="434"/>
                    <a:pt x="1" y="1001"/>
                  </a:cubicBezTo>
                  <a:cubicBezTo>
                    <a:pt x="1" y="1135"/>
                    <a:pt x="134" y="1268"/>
                    <a:pt x="268" y="1268"/>
                  </a:cubicBezTo>
                  <a:lnTo>
                    <a:pt x="1802" y="1268"/>
                  </a:lnTo>
                  <a:cubicBezTo>
                    <a:pt x="1935" y="1268"/>
                    <a:pt x="2069" y="1135"/>
                    <a:pt x="2069" y="1001"/>
                  </a:cubicBezTo>
                  <a:cubicBezTo>
                    <a:pt x="2069" y="434"/>
                    <a:pt x="1602" y="1"/>
                    <a:pt x="10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7;p33">
              <a:extLst>
                <a:ext uri="{FF2B5EF4-FFF2-40B4-BE49-F238E27FC236}">
                  <a16:creationId xmlns:a16="http://schemas.microsoft.com/office/drawing/2014/main" id="{EBC8176A-DA87-854A-8B3C-3E65AEB29827}"/>
                </a:ext>
              </a:extLst>
            </p:cNvPr>
            <p:cNvSpPr/>
            <p:nvPr/>
          </p:nvSpPr>
          <p:spPr>
            <a:xfrm>
              <a:off x="4559250" y="2779100"/>
              <a:ext cx="35900" cy="30125"/>
            </a:xfrm>
            <a:custGeom>
              <a:avLst/>
              <a:gdLst/>
              <a:ahLst/>
              <a:cxnLst/>
              <a:rect l="l" t="t" r="r" b="b"/>
              <a:pathLst>
                <a:path w="1436" h="1205" extrusionOk="0">
                  <a:moveTo>
                    <a:pt x="801" y="0"/>
                  </a:moveTo>
                  <a:cubicBezTo>
                    <a:pt x="268" y="0"/>
                    <a:pt x="1" y="634"/>
                    <a:pt x="401" y="1034"/>
                  </a:cubicBezTo>
                  <a:cubicBezTo>
                    <a:pt x="518" y="1152"/>
                    <a:pt x="666" y="1204"/>
                    <a:pt x="812" y="1204"/>
                  </a:cubicBezTo>
                  <a:cubicBezTo>
                    <a:pt x="1126" y="1204"/>
                    <a:pt x="1435" y="964"/>
                    <a:pt x="1435" y="601"/>
                  </a:cubicBezTo>
                  <a:cubicBezTo>
                    <a:pt x="1435" y="267"/>
                    <a:pt x="1135" y="0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8;p33">
              <a:extLst>
                <a:ext uri="{FF2B5EF4-FFF2-40B4-BE49-F238E27FC236}">
                  <a16:creationId xmlns:a16="http://schemas.microsoft.com/office/drawing/2014/main" id="{6AB92B53-8452-1C4D-ACE4-43DD8CE65A80}"/>
                </a:ext>
              </a:extLst>
            </p:cNvPr>
            <p:cNvSpPr/>
            <p:nvPr/>
          </p:nvSpPr>
          <p:spPr>
            <a:xfrm>
              <a:off x="4556750" y="3057625"/>
              <a:ext cx="45900" cy="32550"/>
            </a:xfrm>
            <a:custGeom>
              <a:avLst/>
              <a:gdLst/>
              <a:ahLst/>
              <a:cxnLst/>
              <a:rect l="l" t="t" r="r" b="b"/>
              <a:pathLst>
                <a:path w="1836" h="1302" extrusionOk="0">
                  <a:moveTo>
                    <a:pt x="1" y="1"/>
                  </a:moveTo>
                  <a:lnTo>
                    <a:pt x="1" y="1302"/>
                  </a:lnTo>
                  <a:lnTo>
                    <a:pt x="1835" y="13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9;p33">
              <a:extLst>
                <a:ext uri="{FF2B5EF4-FFF2-40B4-BE49-F238E27FC236}">
                  <a16:creationId xmlns:a16="http://schemas.microsoft.com/office/drawing/2014/main" id="{8FA7AD3B-0C40-C440-AA00-7866635B4359}"/>
                </a:ext>
              </a:extLst>
            </p:cNvPr>
            <p:cNvSpPr/>
            <p:nvPr/>
          </p:nvSpPr>
          <p:spPr>
            <a:xfrm>
              <a:off x="4551750" y="3028225"/>
              <a:ext cx="55900" cy="36100"/>
            </a:xfrm>
            <a:custGeom>
              <a:avLst/>
              <a:gdLst/>
              <a:ahLst/>
              <a:cxnLst/>
              <a:rect l="l" t="t" r="r" b="b"/>
              <a:pathLst>
                <a:path w="2236" h="1444" extrusionOk="0">
                  <a:moveTo>
                    <a:pt x="1106" y="1"/>
                  </a:moveTo>
                  <a:cubicBezTo>
                    <a:pt x="568" y="1"/>
                    <a:pt x="34" y="359"/>
                    <a:pt x="1" y="1077"/>
                  </a:cubicBezTo>
                  <a:lnTo>
                    <a:pt x="1" y="1444"/>
                  </a:lnTo>
                  <a:lnTo>
                    <a:pt x="601" y="1444"/>
                  </a:lnTo>
                  <a:lnTo>
                    <a:pt x="601" y="1077"/>
                  </a:lnTo>
                  <a:cubicBezTo>
                    <a:pt x="601" y="726"/>
                    <a:pt x="851" y="551"/>
                    <a:pt x="1101" y="551"/>
                  </a:cubicBezTo>
                  <a:cubicBezTo>
                    <a:pt x="1352" y="551"/>
                    <a:pt x="1602" y="726"/>
                    <a:pt x="1602" y="1077"/>
                  </a:cubicBezTo>
                  <a:lnTo>
                    <a:pt x="1602" y="1444"/>
                  </a:lnTo>
                  <a:lnTo>
                    <a:pt x="2236" y="1444"/>
                  </a:lnTo>
                  <a:lnTo>
                    <a:pt x="2236" y="1077"/>
                  </a:lnTo>
                  <a:cubicBezTo>
                    <a:pt x="2186" y="359"/>
                    <a:pt x="1644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0;p33">
              <a:extLst>
                <a:ext uri="{FF2B5EF4-FFF2-40B4-BE49-F238E27FC236}">
                  <a16:creationId xmlns:a16="http://schemas.microsoft.com/office/drawing/2014/main" id="{C5C3A40C-07B2-8D42-8580-607B4AB93AC7}"/>
                </a:ext>
              </a:extLst>
            </p:cNvPr>
            <p:cNvSpPr/>
            <p:nvPr/>
          </p:nvSpPr>
          <p:spPr>
            <a:xfrm>
              <a:off x="4678500" y="3599675"/>
              <a:ext cx="25900" cy="39225"/>
            </a:xfrm>
            <a:custGeom>
              <a:avLst/>
              <a:gdLst/>
              <a:ahLst/>
              <a:cxnLst/>
              <a:rect l="l" t="t" r="r" b="b"/>
              <a:pathLst>
                <a:path w="1036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68" y="1569"/>
                  </a:lnTo>
                  <a:lnTo>
                    <a:pt x="168" y="902"/>
                  </a:lnTo>
                  <a:lnTo>
                    <a:pt x="935" y="902"/>
                  </a:lnTo>
                  <a:lnTo>
                    <a:pt x="935" y="768"/>
                  </a:lnTo>
                  <a:lnTo>
                    <a:pt x="168" y="768"/>
                  </a:lnTo>
                  <a:lnTo>
                    <a:pt x="168" y="134"/>
                  </a:lnTo>
                  <a:lnTo>
                    <a:pt x="1035" y="134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1;p33">
              <a:extLst>
                <a:ext uri="{FF2B5EF4-FFF2-40B4-BE49-F238E27FC236}">
                  <a16:creationId xmlns:a16="http://schemas.microsoft.com/office/drawing/2014/main" id="{76EEA168-9AB3-6441-9D50-38B723570880}"/>
                </a:ext>
              </a:extLst>
            </p:cNvPr>
            <p:cNvSpPr/>
            <p:nvPr/>
          </p:nvSpPr>
          <p:spPr>
            <a:xfrm>
              <a:off x="4707700" y="3608850"/>
              <a:ext cx="33375" cy="30050"/>
            </a:xfrm>
            <a:custGeom>
              <a:avLst/>
              <a:gdLst/>
              <a:ahLst/>
              <a:cxnLst/>
              <a:rect l="l" t="t" r="r" b="b"/>
              <a:pathLst>
                <a:path w="1335" h="1202" extrusionOk="0">
                  <a:moveTo>
                    <a:pt x="601" y="176"/>
                  </a:moveTo>
                  <a:cubicBezTo>
                    <a:pt x="818" y="176"/>
                    <a:pt x="1035" y="318"/>
                    <a:pt x="1035" y="601"/>
                  </a:cubicBezTo>
                  <a:cubicBezTo>
                    <a:pt x="1035" y="885"/>
                    <a:pt x="818" y="1027"/>
                    <a:pt x="601" y="1027"/>
                  </a:cubicBezTo>
                  <a:cubicBezTo>
                    <a:pt x="384" y="1027"/>
                    <a:pt x="167" y="885"/>
                    <a:pt x="167" y="601"/>
                  </a:cubicBezTo>
                  <a:cubicBezTo>
                    <a:pt x="167" y="318"/>
                    <a:pt x="384" y="176"/>
                    <a:pt x="601" y="176"/>
                  </a:cubicBezTo>
                  <a:close/>
                  <a:moveTo>
                    <a:pt x="601" y="1"/>
                  </a:moveTo>
                  <a:cubicBezTo>
                    <a:pt x="267" y="1"/>
                    <a:pt x="0" y="268"/>
                    <a:pt x="34" y="601"/>
                  </a:cubicBezTo>
                  <a:cubicBezTo>
                    <a:pt x="0" y="935"/>
                    <a:pt x="267" y="1202"/>
                    <a:pt x="601" y="1202"/>
                  </a:cubicBezTo>
                  <a:cubicBezTo>
                    <a:pt x="1335" y="1135"/>
                    <a:pt x="1335" y="68"/>
                    <a:pt x="6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2;p33">
              <a:extLst>
                <a:ext uri="{FF2B5EF4-FFF2-40B4-BE49-F238E27FC236}">
                  <a16:creationId xmlns:a16="http://schemas.microsoft.com/office/drawing/2014/main" id="{70AC8F63-58A9-F24C-B3DA-1C431C8833EB}"/>
                </a:ext>
              </a:extLst>
            </p:cNvPr>
            <p:cNvSpPr/>
            <p:nvPr/>
          </p:nvSpPr>
          <p:spPr>
            <a:xfrm>
              <a:off x="4746050" y="3608850"/>
              <a:ext cx="14200" cy="29225"/>
            </a:xfrm>
            <a:custGeom>
              <a:avLst/>
              <a:gdLst/>
              <a:ahLst/>
              <a:cxnLst/>
              <a:rect l="l" t="t" r="r" b="b"/>
              <a:pathLst>
                <a:path w="56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34" y="1168"/>
                  </a:lnTo>
                  <a:lnTo>
                    <a:pt x="134" y="601"/>
                  </a:lnTo>
                  <a:cubicBezTo>
                    <a:pt x="134" y="334"/>
                    <a:pt x="301" y="168"/>
                    <a:pt x="535" y="168"/>
                  </a:cubicBezTo>
                  <a:lnTo>
                    <a:pt x="568" y="168"/>
                  </a:lnTo>
                  <a:lnTo>
                    <a:pt x="568" y="1"/>
                  </a:lnTo>
                  <a:cubicBezTo>
                    <a:pt x="401" y="1"/>
                    <a:pt x="201" y="101"/>
                    <a:pt x="134" y="2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3;p33">
              <a:extLst>
                <a:ext uri="{FF2B5EF4-FFF2-40B4-BE49-F238E27FC236}">
                  <a16:creationId xmlns:a16="http://schemas.microsoft.com/office/drawing/2014/main" id="{B50AB376-7BF5-4A4E-A1DC-489349822F28}"/>
                </a:ext>
              </a:extLst>
            </p:cNvPr>
            <p:cNvSpPr/>
            <p:nvPr/>
          </p:nvSpPr>
          <p:spPr>
            <a:xfrm>
              <a:off x="4759400" y="3609525"/>
              <a:ext cx="35850" cy="40300"/>
            </a:xfrm>
            <a:custGeom>
              <a:avLst/>
              <a:gdLst/>
              <a:ahLst/>
              <a:cxnLst/>
              <a:rect l="l" t="t" r="r" b="b"/>
              <a:pathLst>
                <a:path w="1434" h="1612" extrusionOk="0">
                  <a:moveTo>
                    <a:pt x="798" y="86"/>
                  </a:moveTo>
                  <a:cubicBezTo>
                    <a:pt x="1029" y="86"/>
                    <a:pt x="1258" y="266"/>
                    <a:pt x="1235" y="541"/>
                  </a:cubicBezTo>
                  <a:cubicBezTo>
                    <a:pt x="1235" y="808"/>
                    <a:pt x="1035" y="975"/>
                    <a:pt x="801" y="975"/>
                  </a:cubicBezTo>
                  <a:cubicBezTo>
                    <a:pt x="401" y="975"/>
                    <a:pt x="201" y="474"/>
                    <a:pt x="501" y="207"/>
                  </a:cubicBezTo>
                  <a:cubicBezTo>
                    <a:pt x="585" y="124"/>
                    <a:pt x="691" y="86"/>
                    <a:pt x="798" y="86"/>
                  </a:cubicBezTo>
                  <a:close/>
                  <a:moveTo>
                    <a:pt x="834" y="1"/>
                  </a:moveTo>
                  <a:cubicBezTo>
                    <a:pt x="811" y="1"/>
                    <a:pt x="789" y="3"/>
                    <a:pt x="768" y="7"/>
                  </a:cubicBezTo>
                  <a:cubicBezTo>
                    <a:pt x="1" y="7"/>
                    <a:pt x="1" y="1108"/>
                    <a:pt x="768" y="1108"/>
                  </a:cubicBezTo>
                  <a:cubicBezTo>
                    <a:pt x="790" y="1112"/>
                    <a:pt x="812" y="1114"/>
                    <a:pt x="834" y="1114"/>
                  </a:cubicBezTo>
                  <a:cubicBezTo>
                    <a:pt x="978" y="1114"/>
                    <a:pt x="1119" y="1024"/>
                    <a:pt x="1235" y="908"/>
                  </a:cubicBezTo>
                  <a:lnTo>
                    <a:pt x="1235" y="1041"/>
                  </a:lnTo>
                  <a:cubicBezTo>
                    <a:pt x="1235" y="1342"/>
                    <a:pt x="1101" y="1475"/>
                    <a:pt x="801" y="1475"/>
                  </a:cubicBezTo>
                  <a:cubicBezTo>
                    <a:pt x="634" y="1475"/>
                    <a:pt x="468" y="1408"/>
                    <a:pt x="334" y="1308"/>
                  </a:cubicBezTo>
                  <a:lnTo>
                    <a:pt x="267" y="1408"/>
                  </a:lnTo>
                  <a:cubicBezTo>
                    <a:pt x="401" y="1542"/>
                    <a:pt x="601" y="1608"/>
                    <a:pt x="801" y="1608"/>
                  </a:cubicBezTo>
                  <a:cubicBezTo>
                    <a:pt x="820" y="1610"/>
                    <a:pt x="839" y="1611"/>
                    <a:pt x="857" y="1611"/>
                  </a:cubicBezTo>
                  <a:cubicBezTo>
                    <a:pt x="1168" y="1611"/>
                    <a:pt x="1433" y="1354"/>
                    <a:pt x="1402" y="1008"/>
                  </a:cubicBezTo>
                  <a:lnTo>
                    <a:pt x="1402" y="7"/>
                  </a:lnTo>
                  <a:lnTo>
                    <a:pt x="1235" y="7"/>
                  </a:lnTo>
                  <a:lnTo>
                    <a:pt x="1235" y="241"/>
                  </a:lnTo>
                  <a:cubicBezTo>
                    <a:pt x="1148" y="95"/>
                    <a:pt x="985" y="1"/>
                    <a:pt x="8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4;p33">
              <a:extLst>
                <a:ext uri="{FF2B5EF4-FFF2-40B4-BE49-F238E27FC236}">
                  <a16:creationId xmlns:a16="http://schemas.microsoft.com/office/drawing/2014/main" id="{3A82D878-35B8-D04B-846F-7A74DAAA07CC}"/>
                </a:ext>
              </a:extLst>
            </p:cNvPr>
            <p:cNvSpPr/>
            <p:nvPr/>
          </p:nvSpPr>
          <p:spPr>
            <a:xfrm>
              <a:off x="4801925" y="3609050"/>
              <a:ext cx="35050" cy="29850"/>
            </a:xfrm>
            <a:custGeom>
              <a:avLst/>
              <a:gdLst/>
              <a:ahLst/>
              <a:cxnLst/>
              <a:rect l="l" t="t" r="r" b="b"/>
              <a:pathLst>
                <a:path w="1402" h="1194" extrusionOk="0">
                  <a:moveTo>
                    <a:pt x="628" y="219"/>
                  </a:moveTo>
                  <a:cubicBezTo>
                    <a:pt x="828" y="219"/>
                    <a:pt x="1014" y="359"/>
                    <a:pt x="1035" y="593"/>
                  </a:cubicBezTo>
                  <a:lnTo>
                    <a:pt x="1068" y="593"/>
                  </a:lnTo>
                  <a:cubicBezTo>
                    <a:pt x="1068" y="860"/>
                    <a:pt x="868" y="1060"/>
                    <a:pt x="601" y="1060"/>
                  </a:cubicBezTo>
                  <a:cubicBezTo>
                    <a:pt x="268" y="1060"/>
                    <a:pt x="68" y="627"/>
                    <a:pt x="301" y="360"/>
                  </a:cubicBezTo>
                  <a:cubicBezTo>
                    <a:pt x="397" y="264"/>
                    <a:pt x="515" y="219"/>
                    <a:pt x="628" y="219"/>
                  </a:cubicBezTo>
                  <a:close/>
                  <a:moveTo>
                    <a:pt x="579" y="0"/>
                  </a:moveTo>
                  <a:cubicBezTo>
                    <a:pt x="283" y="0"/>
                    <a:pt x="1" y="237"/>
                    <a:pt x="1" y="593"/>
                  </a:cubicBezTo>
                  <a:cubicBezTo>
                    <a:pt x="1" y="927"/>
                    <a:pt x="268" y="1194"/>
                    <a:pt x="601" y="1194"/>
                  </a:cubicBezTo>
                  <a:cubicBezTo>
                    <a:pt x="1135" y="1194"/>
                    <a:pt x="1402" y="560"/>
                    <a:pt x="1002" y="193"/>
                  </a:cubicBezTo>
                  <a:cubicBezTo>
                    <a:pt x="879" y="60"/>
                    <a:pt x="727" y="0"/>
                    <a:pt x="5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5;p33">
              <a:extLst>
                <a:ext uri="{FF2B5EF4-FFF2-40B4-BE49-F238E27FC236}">
                  <a16:creationId xmlns:a16="http://schemas.microsoft.com/office/drawing/2014/main" id="{4B68A683-E3A4-6647-BFD1-17CC71C88A7E}"/>
                </a:ext>
              </a:extLst>
            </p:cNvPr>
            <p:cNvSpPr/>
            <p:nvPr/>
          </p:nvSpPr>
          <p:spPr>
            <a:xfrm>
              <a:off x="4835300" y="3603025"/>
              <a:ext cx="20025" cy="35150"/>
            </a:xfrm>
            <a:custGeom>
              <a:avLst/>
              <a:gdLst/>
              <a:ahLst/>
              <a:cxnLst/>
              <a:rect l="l" t="t" r="r" b="b"/>
              <a:pathLst>
                <a:path w="801" h="1406" extrusionOk="0">
                  <a:moveTo>
                    <a:pt x="200" y="0"/>
                  </a:moveTo>
                  <a:lnTo>
                    <a:pt x="200" y="234"/>
                  </a:lnTo>
                  <a:lnTo>
                    <a:pt x="0" y="234"/>
                  </a:lnTo>
                  <a:lnTo>
                    <a:pt x="0" y="367"/>
                  </a:lnTo>
                  <a:lnTo>
                    <a:pt x="200" y="367"/>
                  </a:lnTo>
                  <a:lnTo>
                    <a:pt x="200" y="1068"/>
                  </a:lnTo>
                  <a:cubicBezTo>
                    <a:pt x="170" y="1251"/>
                    <a:pt x="306" y="1406"/>
                    <a:pt x="483" y="1406"/>
                  </a:cubicBezTo>
                  <a:cubicBezTo>
                    <a:pt x="499" y="1406"/>
                    <a:pt x="517" y="1404"/>
                    <a:pt x="534" y="1401"/>
                  </a:cubicBezTo>
                  <a:cubicBezTo>
                    <a:pt x="634" y="1401"/>
                    <a:pt x="701" y="1401"/>
                    <a:pt x="801" y="1335"/>
                  </a:cubicBezTo>
                  <a:lnTo>
                    <a:pt x="734" y="1235"/>
                  </a:lnTo>
                  <a:cubicBezTo>
                    <a:pt x="667" y="1268"/>
                    <a:pt x="634" y="1268"/>
                    <a:pt x="567" y="1268"/>
                  </a:cubicBezTo>
                  <a:cubicBezTo>
                    <a:pt x="550" y="1272"/>
                    <a:pt x="533" y="1274"/>
                    <a:pt x="517" y="1274"/>
                  </a:cubicBezTo>
                  <a:cubicBezTo>
                    <a:pt x="410" y="1274"/>
                    <a:pt x="338" y="1184"/>
                    <a:pt x="367" y="1068"/>
                  </a:cubicBezTo>
                  <a:lnTo>
                    <a:pt x="367" y="367"/>
                  </a:lnTo>
                  <a:lnTo>
                    <a:pt x="701" y="367"/>
                  </a:lnTo>
                  <a:lnTo>
                    <a:pt x="701" y="234"/>
                  </a:lnTo>
                  <a:lnTo>
                    <a:pt x="367" y="234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6;p33">
              <a:extLst>
                <a:ext uri="{FF2B5EF4-FFF2-40B4-BE49-F238E27FC236}">
                  <a16:creationId xmlns:a16="http://schemas.microsoft.com/office/drawing/2014/main" id="{46E2E27F-F848-C148-BE03-9255D729B888}"/>
                </a:ext>
              </a:extLst>
            </p:cNvPr>
            <p:cNvSpPr/>
            <p:nvPr/>
          </p:nvSpPr>
          <p:spPr>
            <a:xfrm>
              <a:off x="4876150" y="3609700"/>
              <a:ext cx="30050" cy="39200"/>
            </a:xfrm>
            <a:custGeom>
              <a:avLst/>
              <a:gdLst/>
              <a:ahLst/>
              <a:cxnLst/>
              <a:rect l="l" t="t" r="r" b="b"/>
              <a:pathLst>
                <a:path w="1202" h="1568" extrusionOk="0">
                  <a:moveTo>
                    <a:pt x="628" y="193"/>
                  </a:moveTo>
                  <a:cubicBezTo>
                    <a:pt x="828" y="193"/>
                    <a:pt x="1013" y="333"/>
                    <a:pt x="1035" y="567"/>
                  </a:cubicBezTo>
                  <a:cubicBezTo>
                    <a:pt x="1068" y="801"/>
                    <a:pt x="868" y="1034"/>
                    <a:pt x="634" y="1034"/>
                  </a:cubicBezTo>
                  <a:cubicBezTo>
                    <a:pt x="267" y="1034"/>
                    <a:pt x="67" y="601"/>
                    <a:pt x="301" y="334"/>
                  </a:cubicBezTo>
                  <a:cubicBezTo>
                    <a:pt x="397" y="238"/>
                    <a:pt x="515" y="193"/>
                    <a:pt x="628" y="193"/>
                  </a:cubicBezTo>
                  <a:close/>
                  <a:moveTo>
                    <a:pt x="1" y="0"/>
                  </a:moveTo>
                  <a:lnTo>
                    <a:pt x="1" y="1568"/>
                  </a:lnTo>
                  <a:lnTo>
                    <a:pt x="167" y="1568"/>
                  </a:lnTo>
                  <a:lnTo>
                    <a:pt x="167" y="934"/>
                  </a:lnTo>
                  <a:cubicBezTo>
                    <a:pt x="267" y="1068"/>
                    <a:pt x="434" y="1168"/>
                    <a:pt x="601" y="1168"/>
                  </a:cubicBezTo>
                  <a:cubicBezTo>
                    <a:pt x="935" y="1168"/>
                    <a:pt x="1201" y="901"/>
                    <a:pt x="1201" y="567"/>
                  </a:cubicBezTo>
                  <a:cubicBezTo>
                    <a:pt x="1201" y="267"/>
                    <a:pt x="935" y="0"/>
                    <a:pt x="634" y="0"/>
                  </a:cubicBezTo>
                  <a:cubicBezTo>
                    <a:pt x="434" y="0"/>
                    <a:pt x="267" y="67"/>
                    <a:pt x="167" y="23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7;p33">
              <a:extLst>
                <a:ext uri="{FF2B5EF4-FFF2-40B4-BE49-F238E27FC236}">
                  <a16:creationId xmlns:a16="http://schemas.microsoft.com/office/drawing/2014/main" id="{0A4A3F73-EEB4-EC42-A3EB-28D51791FF37}"/>
                </a:ext>
              </a:extLst>
            </p:cNvPr>
            <p:cNvSpPr/>
            <p:nvPr/>
          </p:nvSpPr>
          <p:spPr>
            <a:xfrm>
              <a:off x="4912000" y="3609475"/>
              <a:ext cx="24150" cy="29600"/>
            </a:xfrm>
            <a:custGeom>
              <a:avLst/>
              <a:gdLst/>
              <a:ahLst/>
              <a:cxnLst/>
              <a:rect l="l" t="t" r="r" b="b"/>
              <a:pathLst>
                <a:path w="966" h="1184" extrusionOk="0">
                  <a:moveTo>
                    <a:pt x="802" y="643"/>
                  </a:moveTo>
                  <a:lnTo>
                    <a:pt x="802" y="810"/>
                  </a:lnTo>
                  <a:cubicBezTo>
                    <a:pt x="743" y="955"/>
                    <a:pt x="609" y="1050"/>
                    <a:pt x="488" y="1050"/>
                  </a:cubicBezTo>
                  <a:cubicBezTo>
                    <a:pt x="470" y="1050"/>
                    <a:pt x="452" y="1048"/>
                    <a:pt x="435" y="1043"/>
                  </a:cubicBezTo>
                  <a:cubicBezTo>
                    <a:pt x="234" y="1043"/>
                    <a:pt x="134" y="943"/>
                    <a:pt x="134" y="843"/>
                  </a:cubicBezTo>
                  <a:cubicBezTo>
                    <a:pt x="134" y="710"/>
                    <a:pt x="201" y="643"/>
                    <a:pt x="435" y="643"/>
                  </a:cubicBezTo>
                  <a:close/>
                  <a:moveTo>
                    <a:pt x="398" y="1"/>
                  </a:moveTo>
                  <a:cubicBezTo>
                    <a:pt x="243" y="1"/>
                    <a:pt x="111" y="60"/>
                    <a:pt x="1" y="143"/>
                  </a:cubicBezTo>
                  <a:lnTo>
                    <a:pt x="68" y="276"/>
                  </a:lnTo>
                  <a:cubicBezTo>
                    <a:pt x="201" y="176"/>
                    <a:pt x="335" y="143"/>
                    <a:pt x="468" y="143"/>
                  </a:cubicBezTo>
                  <a:cubicBezTo>
                    <a:pt x="701" y="143"/>
                    <a:pt x="802" y="243"/>
                    <a:pt x="802" y="443"/>
                  </a:cubicBezTo>
                  <a:lnTo>
                    <a:pt x="802" y="510"/>
                  </a:lnTo>
                  <a:lnTo>
                    <a:pt x="435" y="510"/>
                  </a:lnTo>
                  <a:cubicBezTo>
                    <a:pt x="101" y="510"/>
                    <a:pt x="1" y="643"/>
                    <a:pt x="1" y="843"/>
                  </a:cubicBezTo>
                  <a:cubicBezTo>
                    <a:pt x="1" y="1043"/>
                    <a:pt x="134" y="1177"/>
                    <a:pt x="401" y="1177"/>
                  </a:cubicBezTo>
                  <a:cubicBezTo>
                    <a:pt x="423" y="1181"/>
                    <a:pt x="445" y="1183"/>
                    <a:pt x="467" y="1183"/>
                  </a:cubicBezTo>
                  <a:cubicBezTo>
                    <a:pt x="611" y="1183"/>
                    <a:pt x="748" y="1092"/>
                    <a:pt x="835" y="977"/>
                  </a:cubicBezTo>
                  <a:lnTo>
                    <a:pt x="835" y="1177"/>
                  </a:lnTo>
                  <a:lnTo>
                    <a:pt x="935" y="1177"/>
                  </a:lnTo>
                  <a:lnTo>
                    <a:pt x="935" y="443"/>
                  </a:lnTo>
                  <a:cubicBezTo>
                    <a:pt x="966" y="196"/>
                    <a:pt x="768" y="6"/>
                    <a:pt x="553" y="6"/>
                  </a:cubicBezTo>
                  <a:cubicBezTo>
                    <a:pt x="536" y="6"/>
                    <a:pt x="518" y="7"/>
                    <a:pt x="501" y="9"/>
                  </a:cubicBezTo>
                  <a:cubicBezTo>
                    <a:pt x="466" y="3"/>
                    <a:pt x="431" y="1"/>
                    <a:pt x="3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8;p33">
              <a:extLst>
                <a:ext uri="{FF2B5EF4-FFF2-40B4-BE49-F238E27FC236}">
                  <a16:creationId xmlns:a16="http://schemas.microsoft.com/office/drawing/2014/main" id="{3E9A597D-6665-AE44-B5CC-185EDA9FAFF4}"/>
                </a:ext>
              </a:extLst>
            </p:cNvPr>
            <p:cNvSpPr/>
            <p:nvPr/>
          </p:nvSpPr>
          <p:spPr>
            <a:xfrm>
              <a:off x="4942025" y="3608850"/>
              <a:ext cx="24225" cy="30050"/>
            </a:xfrm>
            <a:custGeom>
              <a:avLst/>
              <a:gdLst/>
              <a:ahLst/>
              <a:cxnLst/>
              <a:rect l="l" t="t" r="r" b="b"/>
              <a:pathLst>
                <a:path w="969" h="1202" extrusionOk="0">
                  <a:moveTo>
                    <a:pt x="501" y="1"/>
                  </a:moveTo>
                  <a:cubicBezTo>
                    <a:pt x="234" y="1"/>
                    <a:pt x="68" y="168"/>
                    <a:pt x="68" y="368"/>
                  </a:cubicBezTo>
                  <a:cubicBezTo>
                    <a:pt x="68" y="801"/>
                    <a:pt x="801" y="568"/>
                    <a:pt x="801" y="868"/>
                  </a:cubicBezTo>
                  <a:cubicBezTo>
                    <a:pt x="801" y="1002"/>
                    <a:pt x="735" y="1068"/>
                    <a:pt x="501" y="1068"/>
                  </a:cubicBezTo>
                  <a:cubicBezTo>
                    <a:pt x="334" y="1068"/>
                    <a:pt x="201" y="1035"/>
                    <a:pt x="68" y="935"/>
                  </a:cubicBezTo>
                  <a:lnTo>
                    <a:pt x="1" y="1068"/>
                  </a:lnTo>
                  <a:cubicBezTo>
                    <a:pt x="134" y="1168"/>
                    <a:pt x="301" y="1202"/>
                    <a:pt x="501" y="1202"/>
                  </a:cubicBezTo>
                  <a:cubicBezTo>
                    <a:pt x="801" y="1202"/>
                    <a:pt x="968" y="1068"/>
                    <a:pt x="968" y="868"/>
                  </a:cubicBezTo>
                  <a:cubicBezTo>
                    <a:pt x="968" y="434"/>
                    <a:pt x="234" y="668"/>
                    <a:pt x="234" y="334"/>
                  </a:cubicBezTo>
                  <a:cubicBezTo>
                    <a:pt x="234" y="234"/>
                    <a:pt x="301" y="134"/>
                    <a:pt x="535" y="134"/>
                  </a:cubicBezTo>
                  <a:cubicBezTo>
                    <a:pt x="635" y="134"/>
                    <a:pt x="768" y="168"/>
                    <a:pt x="868" y="234"/>
                  </a:cubicBezTo>
                  <a:lnTo>
                    <a:pt x="935" y="134"/>
                  </a:lnTo>
                  <a:cubicBezTo>
                    <a:pt x="801" y="68"/>
                    <a:pt x="668" y="1"/>
                    <a:pt x="5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9;p33">
              <a:extLst>
                <a:ext uri="{FF2B5EF4-FFF2-40B4-BE49-F238E27FC236}">
                  <a16:creationId xmlns:a16="http://schemas.microsoft.com/office/drawing/2014/main" id="{5A256723-0E2D-FA43-904D-73E27D4498A5}"/>
                </a:ext>
              </a:extLst>
            </p:cNvPr>
            <p:cNvSpPr/>
            <p:nvPr/>
          </p:nvSpPr>
          <p:spPr>
            <a:xfrm>
              <a:off x="4969550" y="3608850"/>
              <a:ext cx="23375" cy="30050"/>
            </a:xfrm>
            <a:custGeom>
              <a:avLst/>
              <a:gdLst/>
              <a:ahLst/>
              <a:cxnLst/>
              <a:rect l="l" t="t" r="r" b="b"/>
              <a:pathLst>
                <a:path w="935" h="1202" extrusionOk="0">
                  <a:moveTo>
                    <a:pt x="501" y="1"/>
                  </a:moveTo>
                  <a:cubicBezTo>
                    <a:pt x="201" y="1"/>
                    <a:pt x="34" y="168"/>
                    <a:pt x="34" y="368"/>
                  </a:cubicBezTo>
                  <a:cubicBezTo>
                    <a:pt x="34" y="801"/>
                    <a:pt x="801" y="568"/>
                    <a:pt x="801" y="868"/>
                  </a:cubicBezTo>
                  <a:cubicBezTo>
                    <a:pt x="801" y="1002"/>
                    <a:pt x="701" y="1068"/>
                    <a:pt x="468" y="1068"/>
                  </a:cubicBezTo>
                  <a:cubicBezTo>
                    <a:pt x="334" y="1068"/>
                    <a:pt x="167" y="1035"/>
                    <a:pt x="67" y="935"/>
                  </a:cubicBezTo>
                  <a:lnTo>
                    <a:pt x="1" y="1068"/>
                  </a:lnTo>
                  <a:cubicBezTo>
                    <a:pt x="134" y="1168"/>
                    <a:pt x="301" y="1202"/>
                    <a:pt x="468" y="1202"/>
                  </a:cubicBezTo>
                  <a:cubicBezTo>
                    <a:pt x="768" y="1202"/>
                    <a:pt x="935" y="1068"/>
                    <a:pt x="935" y="868"/>
                  </a:cubicBezTo>
                  <a:cubicBezTo>
                    <a:pt x="935" y="434"/>
                    <a:pt x="201" y="668"/>
                    <a:pt x="201" y="334"/>
                  </a:cubicBezTo>
                  <a:cubicBezTo>
                    <a:pt x="201" y="234"/>
                    <a:pt x="301" y="134"/>
                    <a:pt x="501" y="134"/>
                  </a:cubicBezTo>
                  <a:cubicBezTo>
                    <a:pt x="634" y="134"/>
                    <a:pt x="734" y="168"/>
                    <a:pt x="835" y="234"/>
                  </a:cubicBezTo>
                  <a:lnTo>
                    <a:pt x="901" y="134"/>
                  </a:lnTo>
                  <a:cubicBezTo>
                    <a:pt x="768" y="68"/>
                    <a:pt x="634" y="1"/>
                    <a:pt x="5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0;p33">
              <a:extLst>
                <a:ext uri="{FF2B5EF4-FFF2-40B4-BE49-F238E27FC236}">
                  <a16:creationId xmlns:a16="http://schemas.microsoft.com/office/drawing/2014/main" id="{0DC8F866-43C9-A64A-B32F-591FB82B5683}"/>
                </a:ext>
              </a:extLst>
            </p:cNvPr>
            <p:cNvSpPr/>
            <p:nvPr/>
          </p:nvSpPr>
          <p:spPr>
            <a:xfrm>
              <a:off x="4995400" y="3609700"/>
              <a:ext cx="46725" cy="29200"/>
            </a:xfrm>
            <a:custGeom>
              <a:avLst/>
              <a:gdLst/>
              <a:ahLst/>
              <a:cxnLst/>
              <a:rect l="l" t="t" r="r" b="b"/>
              <a:pathLst>
                <a:path w="1869" h="1168" extrusionOk="0">
                  <a:moveTo>
                    <a:pt x="1" y="0"/>
                  </a:moveTo>
                  <a:lnTo>
                    <a:pt x="401" y="1168"/>
                  </a:lnTo>
                  <a:lnTo>
                    <a:pt x="568" y="1168"/>
                  </a:lnTo>
                  <a:lnTo>
                    <a:pt x="935" y="200"/>
                  </a:lnTo>
                  <a:lnTo>
                    <a:pt x="1302" y="1168"/>
                  </a:lnTo>
                  <a:lnTo>
                    <a:pt x="1435" y="1168"/>
                  </a:lnTo>
                  <a:lnTo>
                    <a:pt x="1869" y="0"/>
                  </a:lnTo>
                  <a:lnTo>
                    <a:pt x="1735" y="0"/>
                  </a:lnTo>
                  <a:lnTo>
                    <a:pt x="1368" y="968"/>
                  </a:lnTo>
                  <a:lnTo>
                    <a:pt x="1001" y="0"/>
                  </a:lnTo>
                  <a:lnTo>
                    <a:pt x="868" y="0"/>
                  </a:lnTo>
                  <a:lnTo>
                    <a:pt x="501" y="96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1;p33">
              <a:extLst>
                <a:ext uri="{FF2B5EF4-FFF2-40B4-BE49-F238E27FC236}">
                  <a16:creationId xmlns:a16="http://schemas.microsoft.com/office/drawing/2014/main" id="{6DAC5F30-5A20-494C-BC41-F0D08CA8C3DE}"/>
                </a:ext>
              </a:extLst>
            </p:cNvPr>
            <p:cNvSpPr/>
            <p:nvPr/>
          </p:nvSpPr>
          <p:spPr>
            <a:xfrm>
              <a:off x="5043775" y="3609050"/>
              <a:ext cx="35050" cy="29850"/>
            </a:xfrm>
            <a:custGeom>
              <a:avLst/>
              <a:gdLst/>
              <a:ahLst/>
              <a:cxnLst/>
              <a:rect l="l" t="t" r="r" b="b"/>
              <a:pathLst>
                <a:path w="1402" h="1194" extrusionOk="0">
                  <a:moveTo>
                    <a:pt x="634" y="160"/>
                  </a:moveTo>
                  <a:cubicBezTo>
                    <a:pt x="868" y="160"/>
                    <a:pt x="1068" y="360"/>
                    <a:pt x="1034" y="593"/>
                  </a:cubicBezTo>
                  <a:cubicBezTo>
                    <a:pt x="1068" y="827"/>
                    <a:pt x="868" y="1060"/>
                    <a:pt x="634" y="1060"/>
                  </a:cubicBezTo>
                  <a:cubicBezTo>
                    <a:pt x="67" y="994"/>
                    <a:pt x="67" y="193"/>
                    <a:pt x="634" y="160"/>
                  </a:cubicBezTo>
                  <a:close/>
                  <a:moveTo>
                    <a:pt x="612" y="0"/>
                  </a:moveTo>
                  <a:cubicBezTo>
                    <a:pt x="315" y="0"/>
                    <a:pt x="34" y="237"/>
                    <a:pt x="34" y="593"/>
                  </a:cubicBezTo>
                  <a:cubicBezTo>
                    <a:pt x="0" y="927"/>
                    <a:pt x="301" y="1194"/>
                    <a:pt x="634" y="1194"/>
                  </a:cubicBezTo>
                  <a:cubicBezTo>
                    <a:pt x="1135" y="1194"/>
                    <a:pt x="1401" y="560"/>
                    <a:pt x="1034" y="193"/>
                  </a:cubicBezTo>
                  <a:cubicBezTo>
                    <a:pt x="912" y="60"/>
                    <a:pt x="760" y="0"/>
                    <a:pt x="6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2;p33">
              <a:extLst>
                <a:ext uri="{FF2B5EF4-FFF2-40B4-BE49-F238E27FC236}">
                  <a16:creationId xmlns:a16="http://schemas.microsoft.com/office/drawing/2014/main" id="{E6322630-A739-864F-B9C6-19705153F1EA}"/>
                </a:ext>
              </a:extLst>
            </p:cNvPr>
            <p:cNvSpPr/>
            <p:nvPr/>
          </p:nvSpPr>
          <p:spPr>
            <a:xfrm>
              <a:off x="5082125" y="3608850"/>
              <a:ext cx="14200" cy="29225"/>
            </a:xfrm>
            <a:custGeom>
              <a:avLst/>
              <a:gdLst/>
              <a:ahLst/>
              <a:cxnLst/>
              <a:rect l="l" t="t" r="r" b="b"/>
              <a:pathLst>
                <a:path w="56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168" y="1168"/>
                  </a:lnTo>
                  <a:lnTo>
                    <a:pt x="168" y="601"/>
                  </a:lnTo>
                  <a:cubicBezTo>
                    <a:pt x="134" y="368"/>
                    <a:pt x="301" y="168"/>
                    <a:pt x="535" y="168"/>
                  </a:cubicBezTo>
                  <a:lnTo>
                    <a:pt x="568" y="168"/>
                  </a:lnTo>
                  <a:lnTo>
                    <a:pt x="568" y="1"/>
                  </a:lnTo>
                  <a:cubicBezTo>
                    <a:pt x="401" y="1"/>
                    <a:pt x="234" y="101"/>
                    <a:pt x="134" y="2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3;p33">
              <a:extLst>
                <a:ext uri="{FF2B5EF4-FFF2-40B4-BE49-F238E27FC236}">
                  <a16:creationId xmlns:a16="http://schemas.microsoft.com/office/drawing/2014/main" id="{90CC92DD-157B-5C47-B3A6-F1EC35EC9042}"/>
                </a:ext>
              </a:extLst>
            </p:cNvPr>
            <p:cNvSpPr/>
            <p:nvPr/>
          </p:nvSpPr>
          <p:spPr>
            <a:xfrm>
              <a:off x="5097150" y="3597175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746" y="694"/>
                  </a:moveTo>
                  <a:cubicBezTo>
                    <a:pt x="948" y="694"/>
                    <a:pt x="1146" y="834"/>
                    <a:pt x="1168" y="1068"/>
                  </a:cubicBezTo>
                  <a:cubicBezTo>
                    <a:pt x="1168" y="1302"/>
                    <a:pt x="968" y="1535"/>
                    <a:pt x="734" y="1535"/>
                  </a:cubicBezTo>
                  <a:cubicBezTo>
                    <a:pt x="367" y="1535"/>
                    <a:pt x="200" y="1102"/>
                    <a:pt x="434" y="835"/>
                  </a:cubicBezTo>
                  <a:cubicBezTo>
                    <a:pt x="518" y="739"/>
                    <a:pt x="633" y="694"/>
                    <a:pt x="746" y="694"/>
                  </a:cubicBezTo>
                  <a:close/>
                  <a:moveTo>
                    <a:pt x="1168" y="1"/>
                  </a:moveTo>
                  <a:lnTo>
                    <a:pt x="1168" y="701"/>
                  </a:lnTo>
                  <a:cubicBezTo>
                    <a:pt x="1068" y="568"/>
                    <a:pt x="901" y="468"/>
                    <a:pt x="701" y="468"/>
                  </a:cubicBezTo>
                  <a:cubicBezTo>
                    <a:pt x="0" y="535"/>
                    <a:pt x="0" y="1602"/>
                    <a:pt x="701" y="1669"/>
                  </a:cubicBezTo>
                  <a:cubicBezTo>
                    <a:pt x="901" y="1669"/>
                    <a:pt x="1068" y="1569"/>
                    <a:pt x="1168" y="1435"/>
                  </a:cubicBezTo>
                  <a:lnTo>
                    <a:pt x="1168" y="1669"/>
                  </a:lnTo>
                  <a:lnTo>
                    <a:pt x="1301" y="1669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4;p33">
              <a:extLst>
                <a:ext uri="{FF2B5EF4-FFF2-40B4-BE49-F238E27FC236}">
                  <a16:creationId xmlns:a16="http://schemas.microsoft.com/office/drawing/2014/main" id="{8E046A31-6152-A745-9F78-53CB1128B848}"/>
                </a:ext>
              </a:extLst>
            </p:cNvPr>
            <p:cNvSpPr/>
            <p:nvPr/>
          </p:nvSpPr>
          <p:spPr>
            <a:xfrm>
              <a:off x="5136350" y="3599675"/>
              <a:ext cx="26700" cy="39225"/>
            </a:xfrm>
            <a:custGeom>
              <a:avLst/>
              <a:gdLst/>
              <a:ahLst/>
              <a:cxnLst/>
              <a:rect l="l" t="t" r="r" b="b"/>
              <a:pathLst>
                <a:path w="1068" h="1569" extrusionOk="0">
                  <a:moveTo>
                    <a:pt x="534" y="1"/>
                  </a:moveTo>
                  <a:cubicBezTo>
                    <a:pt x="334" y="1"/>
                    <a:pt x="133" y="68"/>
                    <a:pt x="0" y="234"/>
                  </a:cubicBezTo>
                  <a:lnTo>
                    <a:pt x="100" y="301"/>
                  </a:lnTo>
                  <a:cubicBezTo>
                    <a:pt x="200" y="201"/>
                    <a:pt x="367" y="134"/>
                    <a:pt x="534" y="134"/>
                  </a:cubicBezTo>
                  <a:cubicBezTo>
                    <a:pt x="767" y="134"/>
                    <a:pt x="867" y="234"/>
                    <a:pt x="867" y="401"/>
                  </a:cubicBezTo>
                  <a:cubicBezTo>
                    <a:pt x="867" y="701"/>
                    <a:pt x="467" y="735"/>
                    <a:pt x="467" y="1102"/>
                  </a:cubicBezTo>
                  <a:lnTo>
                    <a:pt x="634" y="1102"/>
                  </a:lnTo>
                  <a:cubicBezTo>
                    <a:pt x="634" y="768"/>
                    <a:pt x="1067" y="768"/>
                    <a:pt x="1067" y="368"/>
                  </a:cubicBezTo>
                  <a:cubicBezTo>
                    <a:pt x="1067" y="134"/>
                    <a:pt x="867" y="1"/>
                    <a:pt x="534" y="1"/>
                  </a:cubicBezTo>
                  <a:close/>
                  <a:moveTo>
                    <a:pt x="501" y="1385"/>
                  </a:moveTo>
                  <a:cubicBezTo>
                    <a:pt x="481" y="1385"/>
                    <a:pt x="467" y="1399"/>
                    <a:pt x="467" y="1435"/>
                  </a:cubicBezTo>
                  <a:lnTo>
                    <a:pt x="434" y="1469"/>
                  </a:lnTo>
                  <a:cubicBezTo>
                    <a:pt x="467" y="1535"/>
                    <a:pt x="500" y="1569"/>
                    <a:pt x="567" y="1569"/>
                  </a:cubicBezTo>
                  <a:cubicBezTo>
                    <a:pt x="724" y="1569"/>
                    <a:pt x="574" y="1385"/>
                    <a:pt x="501" y="138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35;p33">
              <a:extLst>
                <a:ext uri="{FF2B5EF4-FFF2-40B4-BE49-F238E27FC236}">
                  <a16:creationId xmlns:a16="http://schemas.microsoft.com/office/drawing/2014/main" id="{B21B341E-9679-8F4B-94CE-E10F872AB9DB}"/>
                </a:ext>
              </a:extLst>
            </p:cNvPr>
            <p:cNvSpPr/>
            <p:nvPr/>
          </p:nvSpPr>
          <p:spPr>
            <a:xfrm>
              <a:off x="4646000" y="2527250"/>
              <a:ext cx="62550" cy="71750"/>
            </a:xfrm>
            <a:custGeom>
              <a:avLst/>
              <a:gdLst/>
              <a:ahLst/>
              <a:cxnLst/>
              <a:rect l="l" t="t" r="r" b="b"/>
              <a:pathLst>
                <a:path w="2502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434" y="2869"/>
                  </a:lnTo>
                  <a:lnTo>
                    <a:pt x="434" y="734"/>
                  </a:lnTo>
                  <a:lnTo>
                    <a:pt x="2168" y="2869"/>
                  </a:lnTo>
                  <a:lnTo>
                    <a:pt x="2502" y="2869"/>
                  </a:lnTo>
                  <a:lnTo>
                    <a:pt x="2502" y="1"/>
                  </a:lnTo>
                  <a:lnTo>
                    <a:pt x="2068" y="1"/>
                  </a:lnTo>
                  <a:lnTo>
                    <a:pt x="2068" y="21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36;p33">
              <a:extLst>
                <a:ext uri="{FF2B5EF4-FFF2-40B4-BE49-F238E27FC236}">
                  <a16:creationId xmlns:a16="http://schemas.microsoft.com/office/drawing/2014/main" id="{0E47AAE9-DD74-1841-AF9D-684AF54658E2}"/>
                </a:ext>
              </a:extLst>
            </p:cNvPr>
            <p:cNvSpPr/>
            <p:nvPr/>
          </p:nvSpPr>
          <p:spPr>
            <a:xfrm>
              <a:off x="4726875" y="2521200"/>
              <a:ext cx="13375" cy="77800"/>
            </a:xfrm>
            <a:custGeom>
              <a:avLst/>
              <a:gdLst/>
              <a:ahLst/>
              <a:cxnLst/>
              <a:rect l="l" t="t" r="r" b="b"/>
              <a:pathLst>
                <a:path w="535" h="3112" extrusionOk="0">
                  <a:moveTo>
                    <a:pt x="268" y="1"/>
                  </a:moveTo>
                  <a:cubicBezTo>
                    <a:pt x="134" y="1"/>
                    <a:pt x="1" y="92"/>
                    <a:pt x="1" y="276"/>
                  </a:cubicBezTo>
                  <a:cubicBezTo>
                    <a:pt x="1" y="409"/>
                    <a:pt x="101" y="543"/>
                    <a:pt x="268" y="543"/>
                  </a:cubicBezTo>
                  <a:cubicBezTo>
                    <a:pt x="401" y="543"/>
                    <a:pt x="534" y="409"/>
                    <a:pt x="534" y="276"/>
                  </a:cubicBezTo>
                  <a:cubicBezTo>
                    <a:pt x="534" y="92"/>
                    <a:pt x="401" y="1"/>
                    <a:pt x="268" y="1"/>
                  </a:cubicBezTo>
                  <a:close/>
                  <a:moveTo>
                    <a:pt x="67" y="943"/>
                  </a:moveTo>
                  <a:lnTo>
                    <a:pt x="67" y="3111"/>
                  </a:lnTo>
                  <a:lnTo>
                    <a:pt x="468" y="3111"/>
                  </a:lnTo>
                  <a:lnTo>
                    <a:pt x="468" y="94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7;p33">
              <a:extLst>
                <a:ext uri="{FF2B5EF4-FFF2-40B4-BE49-F238E27FC236}">
                  <a16:creationId xmlns:a16="http://schemas.microsoft.com/office/drawing/2014/main" id="{7F81C4D0-D245-0B43-A12F-AD2B4DBB364D}"/>
                </a:ext>
              </a:extLst>
            </p:cNvPr>
            <p:cNvSpPr/>
            <p:nvPr/>
          </p:nvSpPr>
          <p:spPr>
            <a:xfrm>
              <a:off x="4751900" y="2543900"/>
              <a:ext cx="51725" cy="56025"/>
            </a:xfrm>
            <a:custGeom>
              <a:avLst/>
              <a:gdLst/>
              <a:ahLst/>
              <a:cxnLst/>
              <a:rect l="l" t="t" r="r" b="b"/>
              <a:pathLst>
                <a:path w="2069" h="2241" extrusionOk="0">
                  <a:moveTo>
                    <a:pt x="1108" y="0"/>
                  </a:moveTo>
                  <a:cubicBezTo>
                    <a:pt x="501" y="0"/>
                    <a:pt x="0" y="490"/>
                    <a:pt x="0" y="1136"/>
                  </a:cubicBezTo>
                  <a:cubicBezTo>
                    <a:pt x="0" y="1750"/>
                    <a:pt x="501" y="2238"/>
                    <a:pt x="1108" y="2238"/>
                  </a:cubicBezTo>
                  <a:cubicBezTo>
                    <a:pt x="1128" y="2238"/>
                    <a:pt x="1148" y="2238"/>
                    <a:pt x="1168" y="2237"/>
                  </a:cubicBezTo>
                  <a:cubicBezTo>
                    <a:pt x="1195" y="2239"/>
                    <a:pt x="1221" y="2240"/>
                    <a:pt x="1248" y="2240"/>
                  </a:cubicBezTo>
                  <a:cubicBezTo>
                    <a:pt x="1583" y="2240"/>
                    <a:pt x="1883" y="2048"/>
                    <a:pt x="2069" y="1770"/>
                  </a:cubicBezTo>
                  <a:lnTo>
                    <a:pt x="1735" y="1569"/>
                  </a:lnTo>
                  <a:cubicBezTo>
                    <a:pt x="1635" y="1770"/>
                    <a:pt x="1401" y="1903"/>
                    <a:pt x="1168" y="1903"/>
                  </a:cubicBezTo>
                  <a:cubicBezTo>
                    <a:pt x="134" y="1903"/>
                    <a:pt x="134" y="369"/>
                    <a:pt x="1168" y="369"/>
                  </a:cubicBezTo>
                  <a:cubicBezTo>
                    <a:pt x="1192" y="365"/>
                    <a:pt x="1216" y="364"/>
                    <a:pt x="1240" y="364"/>
                  </a:cubicBezTo>
                  <a:cubicBezTo>
                    <a:pt x="1448" y="364"/>
                    <a:pt x="1645" y="489"/>
                    <a:pt x="1735" y="669"/>
                  </a:cubicBezTo>
                  <a:lnTo>
                    <a:pt x="2069" y="469"/>
                  </a:lnTo>
                  <a:cubicBezTo>
                    <a:pt x="1868" y="168"/>
                    <a:pt x="1535" y="2"/>
                    <a:pt x="1168" y="2"/>
                  </a:cubicBezTo>
                  <a:cubicBezTo>
                    <a:pt x="1148" y="1"/>
                    <a:pt x="1128" y="0"/>
                    <a:pt x="1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8;p33">
              <a:extLst>
                <a:ext uri="{FF2B5EF4-FFF2-40B4-BE49-F238E27FC236}">
                  <a16:creationId xmlns:a16="http://schemas.microsoft.com/office/drawing/2014/main" id="{ED591332-0408-644B-A8A7-435D0B452079}"/>
                </a:ext>
              </a:extLst>
            </p:cNvPr>
            <p:cNvSpPr/>
            <p:nvPr/>
          </p:nvSpPr>
          <p:spPr>
            <a:xfrm>
              <a:off x="4815275" y="2523075"/>
              <a:ext cx="54225" cy="75925"/>
            </a:xfrm>
            <a:custGeom>
              <a:avLst/>
              <a:gdLst/>
              <a:ahLst/>
              <a:cxnLst/>
              <a:rect l="l" t="t" r="r" b="b"/>
              <a:pathLst>
                <a:path w="2169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401" y="3036"/>
                  </a:lnTo>
                  <a:lnTo>
                    <a:pt x="401" y="2436"/>
                  </a:lnTo>
                  <a:lnTo>
                    <a:pt x="834" y="2036"/>
                  </a:lnTo>
                  <a:lnTo>
                    <a:pt x="1668" y="3036"/>
                  </a:lnTo>
                  <a:lnTo>
                    <a:pt x="2169" y="3036"/>
                  </a:lnTo>
                  <a:lnTo>
                    <a:pt x="1135" y="1769"/>
                  </a:lnTo>
                  <a:lnTo>
                    <a:pt x="2069" y="868"/>
                  </a:lnTo>
                  <a:lnTo>
                    <a:pt x="1602" y="868"/>
                  </a:lnTo>
                  <a:lnTo>
                    <a:pt x="401" y="193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39;p33">
              <a:extLst>
                <a:ext uri="{FF2B5EF4-FFF2-40B4-BE49-F238E27FC236}">
                  <a16:creationId xmlns:a16="http://schemas.microsoft.com/office/drawing/2014/main" id="{7FC870F1-A7A4-FB42-95A4-E27A82D7FEDD}"/>
                </a:ext>
              </a:extLst>
            </p:cNvPr>
            <p:cNvSpPr/>
            <p:nvPr/>
          </p:nvSpPr>
          <p:spPr>
            <a:xfrm>
              <a:off x="4879500" y="2544650"/>
              <a:ext cx="51650" cy="54350"/>
            </a:xfrm>
            <a:custGeom>
              <a:avLst/>
              <a:gdLst/>
              <a:ahLst/>
              <a:cxnLst/>
              <a:rect l="l" t="t" r="r" b="b"/>
              <a:pathLst>
                <a:path w="2066" h="2174" extrusionOk="0">
                  <a:moveTo>
                    <a:pt x="1016" y="1"/>
                  </a:moveTo>
                  <a:cubicBezTo>
                    <a:pt x="717" y="1"/>
                    <a:pt x="450" y="161"/>
                    <a:pt x="267" y="405"/>
                  </a:cubicBezTo>
                  <a:lnTo>
                    <a:pt x="267" y="5"/>
                  </a:lnTo>
                  <a:lnTo>
                    <a:pt x="0" y="5"/>
                  </a:lnTo>
                  <a:lnTo>
                    <a:pt x="0" y="2173"/>
                  </a:lnTo>
                  <a:lnTo>
                    <a:pt x="300" y="2173"/>
                  </a:lnTo>
                  <a:lnTo>
                    <a:pt x="300" y="1039"/>
                  </a:lnTo>
                  <a:cubicBezTo>
                    <a:pt x="236" y="624"/>
                    <a:pt x="570" y="270"/>
                    <a:pt x="1009" y="270"/>
                  </a:cubicBezTo>
                  <a:cubicBezTo>
                    <a:pt x="1028" y="270"/>
                    <a:pt x="1048" y="270"/>
                    <a:pt x="1067" y="272"/>
                  </a:cubicBezTo>
                  <a:cubicBezTo>
                    <a:pt x="1085" y="270"/>
                    <a:pt x="1101" y="270"/>
                    <a:pt x="1118" y="270"/>
                  </a:cubicBezTo>
                  <a:cubicBezTo>
                    <a:pt x="1465" y="270"/>
                    <a:pt x="1765" y="589"/>
                    <a:pt x="1701" y="939"/>
                  </a:cubicBezTo>
                  <a:lnTo>
                    <a:pt x="1701" y="2173"/>
                  </a:lnTo>
                  <a:lnTo>
                    <a:pt x="2001" y="2173"/>
                  </a:lnTo>
                  <a:lnTo>
                    <a:pt x="2001" y="939"/>
                  </a:lnTo>
                  <a:cubicBezTo>
                    <a:pt x="2066" y="425"/>
                    <a:pt x="1665" y="3"/>
                    <a:pt x="1158" y="3"/>
                  </a:cubicBezTo>
                  <a:cubicBezTo>
                    <a:pt x="1139" y="3"/>
                    <a:pt x="1120" y="4"/>
                    <a:pt x="1101" y="5"/>
                  </a:cubicBezTo>
                  <a:cubicBezTo>
                    <a:pt x="1072" y="2"/>
                    <a:pt x="1044" y="1"/>
                    <a:pt x="10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40;p33">
              <a:extLst>
                <a:ext uri="{FF2B5EF4-FFF2-40B4-BE49-F238E27FC236}">
                  <a16:creationId xmlns:a16="http://schemas.microsoft.com/office/drawing/2014/main" id="{0241BB06-815F-A84B-95B9-64EF6562C24B}"/>
                </a:ext>
              </a:extLst>
            </p:cNvPr>
            <p:cNvSpPr/>
            <p:nvPr/>
          </p:nvSpPr>
          <p:spPr>
            <a:xfrm>
              <a:off x="4944525" y="2544575"/>
              <a:ext cx="46600" cy="55375"/>
            </a:xfrm>
            <a:custGeom>
              <a:avLst/>
              <a:gdLst/>
              <a:ahLst/>
              <a:cxnLst/>
              <a:rect l="l" t="t" r="r" b="b"/>
              <a:pathLst>
                <a:path w="1864" h="2215" extrusionOk="0">
                  <a:moveTo>
                    <a:pt x="1535" y="1176"/>
                  </a:moveTo>
                  <a:lnTo>
                    <a:pt x="1535" y="1542"/>
                  </a:lnTo>
                  <a:cubicBezTo>
                    <a:pt x="1412" y="1790"/>
                    <a:pt x="1173" y="1980"/>
                    <a:pt x="900" y="1980"/>
                  </a:cubicBezTo>
                  <a:cubicBezTo>
                    <a:pt x="879" y="1980"/>
                    <a:pt x="857" y="1979"/>
                    <a:pt x="835" y="1976"/>
                  </a:cubicBezTo>
                  <a:cubicBezTo>
                    <a:pt x="501" y="1976"/>
                    <a:pt x="301" y="1776"/>
                    <a:pt x="301" y="1576"/>
                  </a:cubicBezTo>
                  <a:cubicBezTo>
                    <a:pt x="301" y="1342"/>
                    <a:pt x="435" y="1176"/>
                    <a:pt x="835" y="1176"/>
                  </a:cubicBezTo>
                  <a:close/>
                  <a:moveTo>
                    <a:pt x="1044" y="1"/>
                  </a:moveTo>
                  <a:cubicBezTo>
                    <a:pt x="1008" y="1"/>
                    <a:pt x="972" y="3"/>
                    <a:pt x="935" y="8"/>
                  </a:cubicBezTo>
                  <a:cubicBezTo>
                    <a:pt x="635" y="8"/>
                    <a:pt x="301" y="108"/>
                    <a:pt x="68" y="308"/>
                  </a:cubicBezTo>
                  <a:lnTo>
                    <a:pt x="201" y="508"/>
                  </a:lnTo>
                  <a:cubicBezTo>
                    <a:pt x="375" y="363"/>
                    <a:pt x="575" y="269"/>
                    <a:pt x="800" y="269"/>
                  </a:cubicBezTo>
                  <a:cubicBezTo>
                    <a:pt x="833" y="269"/>
                    <a:pt x="867" y="271"/>
                    <a:pt x="902" y="275"/>
                  </a:cubicBezTo>
                  <a:cubicBezTo>
                    <a:pt x="1302" y="275"/>
                    <a:pt x="1535" y="475"/>
                    <a:pt x="1535" y="842"/>
                  </a:cubicBezTo>
                  <a:lnTo>
                    <a:pt x="1535" y="975"/>
                  </a:lnTo>
                  <a:lnTo>
                    <a:pt x="835" y="975"/>
                  </a:lnTo>
                  <a:cubicBezTo>
                    <a:pt x="201" y="975"/>
                    <a:pt x="1" y="1209"/>
                    <a:pt x="1" y="1576"/>
                  </a:cubicBezTo>
                  <a:cubicBezTo>
                    <a:pt x="1" y="1943"/>
                    <a:pt x="301" y="2210"/>
                    <a:pt x="801" y="2210"/>
                  </a:cubicBezTo>
                  <a:cubicBezTo>
                    <a:pt x="832" y="2213"/>
                    <a:pt x="862" y="2215"/>
                    <a:pt x="891" y="2215"/>
                  </a:cubicBezTo>
                  <a:cubicBezTo>
                    <a:pt x="1155" y="2215"/>
                    <a:pt x="1385" y="2083"/>
                    <a:pt x="1535" y="1843"/>
                  </a:cubicBezTo>
                  <a:lnTo>
                    <a:pt x="1535" y="2176"/>
                  </a:lnTo>
                  <a:lnTo>
                    <a:pt x="1802" y="2176"/>
                  </a:lnTo>
                  <a:lnTo>
                    <a:pt x="1802" y="842"/>
                  </a:lnTo>
                  <a:cubicBezTo>
                    <a:pt x="1864" y="378"/>
                    <a:pt x="1496" y="1"/>
                    <a:pt x="10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41;p33">
              <a:extLst>
                <a:ext uri="{FF2B5EF4-FFF2-40B4-BE49-F238E27FC236}">
                  <a16:creationId xmlns:a16="http://schemas.microsoft.com/office/drawing/2014/main" id="{B6913398-8562-594D-AB2A-A6359B5AF33F}"/>
                </a:ext>
              </a:extLst>
            </p:cNvPr>
            <p:cNvSpPr/>
            <p:nvPr/>
          </p:nvSpPr>
          <p:spPr>
            <a:xfrm>
              <a:off x="5009575" y="2544650"/>
              <a:ext cx="90900" cy="54350"/>
            </a:xfrm>
            <a:custGeom>
              <a:avLst/>
              <a:gdLst/>
              <a:ahLst/>
              <a:cxnLst/>
              <a:rect l="l" t="t" r="r" b="b"/>
              <a:pathLst>
                <a:path w="3636" h="2174" extrusionOk="0">
                  <a:moveTo>
                    <a:pt x="1017" y="1"/>
                  </a:moveTo>
                  <a:cubicBezTo>
                    <a:pt x="718" y="1"/>
                    <a:pt x="454" y="161"/>
                    <a:pt x="301" y="405"/>
                  </a:cubicBezTo>
                  <a:lnTo>
                    <a:pt x="301" y="5"/>
                  </a:lnTo>
                  <a:lnTo>
                    <a:pt x="1" y="5"/>
                  </a:lnTo>
                  <a:lnTo>
                    <a:pt x="1" y="2173"/>
                  </a:lnTo>
                  <a:lnTo>
                    <a:pt x="301" y="2173"/>
                  </a:lnTo>
                  <a:lnTo>
                    <a:pt x="301" y="1039"/>
                  </a:lnTo>
                  <a:cubicBezTo>
                    <a:pt x="269" y="624"/>
                    <a:pt x="574" y="270"/>
                    <a:pt x="980" y="270"/>
                  </a:cubicBezTo>
                  <a:cubicBezTo>
                    <a:pt x="998" y="270"/>
                    <a:pt x="1016" y="270"/>
                    <a:pt x="1035" y="272"/>
                  </a:cubicBezTo>
                  <a:cubicBezTo>
                    <a:pt x="1435" y="272"/>
                    <a:pt x="1669" y="505"/>
                    <a:pt x="1669" y="939"/>
                  </a:cubicBezTo>
                  <a:lnTo>
                    <a:pt x="1669" y="2173"/>
                  </a:lnTo>
                  <a:lnTo>
                    <a:pt x="1935" y="2173"/>
                  </a:lnTo>
                  <a:lnTo>
                    <a:pt x="1935" y="1039"/>
                  </a:lnTo>
                  <a:cubicBezTo>
                    <a:pt x="1904" y="624"/>
                    <a:pt x="2208" y="270"/>
                    <a:pt x="2615" y="270"/>
                  </a:cubicBezTo>
                  <a:cubicBezTo>
                    <a:pt x="2633" y="270"/>
                    <a:pt x="2651" y="270"/>
                    <a:pt x="2669" y="272"/>
                  </a:cubicBezTo>
                  <a:cubicBezTo>
                    <a:pt x="3070" y="272"/>
                    <a:pt x="3303" y="505"/>
                    <a:pt x="3303" y="939"/>
                  </a:cubicBezTo>
                  <a:lnTo>
                    <a:pt x="3303" y="2173"/>
                  </a:lnTo>
                  <a:lnTo>
                    <a:pt x="3603" y="2173"/>
                  </a:lnTo>
                  <a:lnTo>
                    <a:pt x="3603" y="939"/>
                  </a:lnTo>
                  <a:cubicBezTo>
                    <a:pt x="3635" y="425"/>
                    <a:pt x="3265" y="3"/>
                    <a:pt x="2760" y="3"/>
                  </a:cubicBezTo>
                  <a:cubicBezTo>
                    <a:pt x="2741" y="3"/>
                    <a:pt x="2722" y="4"/>
                    <a:pt x="2703" y="5"/>
                  </a:cubicBezTo>
                  <a:cubicBezTo>
                    <a:pt x="2675" y="2"/>
                    <a:pt x="2646" y="1"/>
                    <a:pt x="2618" y="1"/>
                  </a:cubicBezTo>
                  <a:cubicBezTo>
                    <a:pt x="2314" y="1"/>
                    <a:pt x="2021" y="164"/>
                    <a:pt x="1869" y="439"/>
                  </a:cubicBezTo>
                  <a:cubicBezTo>
                    <a:pt x="1747" y="164"/>
                    <a:pt x="1457" y="1"/>
                    <a:pt x="1178" y="1"/>
                  </a:cubicBezTo>
                  <a:cubicBezTo>
                    <a:pt x="1153" y="1"/>
                    <a:pt x="1127" y="2"/>
                    <a:pt x="1102" y="5"/>
                  </a:cubicBezTo>
                  <a:cubicBezTo>
                    <a:pt x="1073" y="2"/>
                    <a:pt x="1045" y="1"/>
                    <a:pt x="10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42;p33">
              <a:extLst>
                <a:ext uri="{FF2B5EF4-FFF2-40B4-BE49-F238E27FC236}">
                  <a16:creationId xmlns:a16="http://schemas.microsoft.com/office/drawing/2014/main" id="{C4A34176-D6CD-7645-B866-17DC457AF80A}"/>
                </a:ext>
              </a:extLst>
            </p:cNvPr>
            <p:cNvSpPr/>
            <p:nvPr/>
          </p:nvSpPr>
          <p:spPr>
            <a:xfrm>
              <a:off x="5112150" y="2544150"/>
              <a:ext cx="55075" cy="55475"/>
            </a:xfrm>
            <a:custGeom>
              <a:avLst/>
              <a:gdLst/>
              <a:ahLst/>
              <a:cxnLst/>
              <a:rect l="l" t="t" r="r" b="b"/>
              <a:pathLst>
                <a:path w="2203" h="2219" extrusionOk="0">
                  <a:moveTo>
                    <a:pt x="1135" y="217"/>
                  </a:moveTo>
                  <a:cubicBezTo>
                    <a:pt x="1518" y="217"/>
                    <a:pt x="1902" y="475"/>
                    <a:pt x="1902" y="992"/>
                  </a:cubicBezTo>
                  <a:lnTo>
                    <a:pt x="368" y="992"/>
                  </a:lnTo>
                  <a:cubicBezTo>
                    <a:pt x="368" y="475"/>
                    <a:pt x="751" y="217"/>
                    <a:pt x="1135" y="217"/>
                  </a:cubicBezTo>
                  <a:close/>
                  <a:moveTo>
                    <a:pt x="1101" y="0"/>
                  </a:moveTo>
                  <a:cubicBezTo>
                    <a:pt x="551" y="0"/>
                    <a:pt x="1" y="375"/>
                    <a:pt x="34" y="1126"/>
                  </a:cubicBezTo>
                  <a:cubicBezTo>
                    <a:pt x="56" y="1789"/>
                    <a:pt x="606" y="2218"/>
                    <a:pt x="1178" y="2218"/>
                  </a:cubicBezTo>
                  <a:cubicBezTo>
                    <a:pt x="1469" y="2218"/>
                    <a:pt x="1766" y="2107"/>
                    <a:pt x="2002" y="1860"/>
                  </a:cubicBezTo>
                  <a:lnTo>
                    <a:pt x="1869" y="1693"/>
                  </a:lnTo>
                  <a:cubicBezTo>
                    <a:pt x="1669" y="1860"/>
                    <a:pt x="1435" y="1960"/>
                    <a:pt x="1202" y="1960"/>
                  </a:cubicBezTo>
                  <a:cubicBezTo>
                    <a:pt x="1182" y="1961"/>
                    <a:pt x="1162" y="1962"/>
                    <a:pt x="1142" y="1962"/>
                  </a:cubicBezTo>
                  <a:cubicBezTo>
                    <a:pt x="732" y="1962"/>
                    <a:pt x="368" y="1640"/>
                    <a:pt x="368" y="1226"/>
                  </a:cubicBezTo>
                  <a:lnTo>
                    <a:pt x="2169" y="1226"/>
                  </a:lnTo>
                  <a:cubicBezTo>
                    <a:pt x="2169" y="1159"/>
                    <a:pt x="2169" y="1159"/>
                    <a:pt x="2169" y="1126"/>
                  </a:cubicBezTo>
                  <a:cubicBezTo>
                    <a:pt x="2202" y="375"/>
                    <a:pt x="1652" y="0"/>
                    <a:pt x="1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3;p33">
              <a:extLst>
                <a:ext uri="{FF2B5EF4-FFF2-40B4-BE49-F238E27FC236}">
                  <a16:creationId xmlns:a16="http://schemas.microsoft.com/office/drawing/2014/main" id="{B3B1D980-004E-EA4F-9010-559002CFFFC4}"/>
                </a:ext>
              </a:extLst>
            </p:cNvPr>
            <p:cNvSpPr/>
            <p:nvPr/>
          </p:nvSpPr>
          <p:spPr>
            <a:xfrm>
              <a:off x="4835300" y="3691425"/>
              <a:ext cx="26700" cy="35875"/>
            </a:xfrm>
            <a:custGeom>
              <a:avLst/>
              <a:gdLst/>
              <a:ahLst/>
              <a:cxnLst/>
              <a:rect l="l" t="t" r="r" b="b"/>
              <a:pathLst>
                <a:path w="1068" h="1435" extrusionOk="0">
                  <a:moveTo>
                    <a:pt x="601" y="0"/>
                  </a:moveTo>
                  <a:cubicBezTo>
                    <a:pt x="234" y="0"/>
                    <a:pt x="67" y="200"/>
                    <a:pt x="67" y="434"/>
                  </a:cubicBezTo>
                  <a:cubicBezTo>
                    <a:pt x="67" y="934"/>
                    <a:pt x="901" y="734"/>
                    <a:pt x="901" y="1068"/>
                  </a:cubicBezTo>
                  <a:cubicBezTo>
                    <a:pt x="901" y="1201"/>
                    <a:pt x="801" y="1268"/>
                    <a:pt x="567" y="1268"/>
                  </a:cubicBezTo>
                  <a:cubicBezTo>
                    <a:pt x="367" y="1268"/>
                    <a:pt x="234" y="1234"/>
                    <a:pt x="100" y="1134"/>
                  </a:cubicBezTo>
                  <a:lnTo>
                    <a:pt x="0" y="1268"/>
                  </a:lnTo>
                  <a:cubicBezTo>
                    <a:pt x="167" y="1401"/>
                    <a:pt x="334" y="1435"/>
                    <a:pt x="534" y="1435"/>
                  </a:cubicBezTo>
                  <a:cubicBezTo>
                    <a:pt x="901" y="1435"/>
                    <a:pt x="1068" y="1268"/>
                    <a:pt x="1068" y="1068"/>
                  </a:cubicBezTo>
                  <a:cubicBezTo>
                    <a:pt x="1068" y="534"/>
                    <a:pt x="234" y="767"/>
                    <a:pt x="234" y="401"/>
                  </a:cubicBezTo>
                  <a:cubicBezTo>
                    <a:pt x="234" y="300"/>
                    <a:pt x="334" y="200"/>
                    <a:pt x="601" y="200"/>
                  </a:cubicBezTo>
                  <a:cubicBezTo>
                    <a:pt x="734" y="200"/>
                    <a:pt x="867" y="234"/>
                    <a:pt x="967" y="300"/>
                  </a:cubicBezTo>
                  <a:lnTo>
                    <a:pt x="1034" y="134"/>
                  </a:lnTo>
                  <a:cubicBezTo>
                    <a:pt x="901" y="34"/>
                    <a:pt x="767" y="0"/>
                    <a:pt x="601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4;p33">
              <a:extLst>
                <a:ext uri="{FF2B5EF4-FFF2-40B4-BE49-F238E27FC236}">
                  <a16:creationId xmlns:a16="http://schemas.microsoft.com/office/drawing/2014/main" id="{7B30F36F-9D88-BF4B-BC23-6AAA35D36949}"/>
                </a:ext>
              </a:extLst>
            </p:cNvPr>
            <p:cNvSpPr/>
            <p:nvPr/>
          </p:nvSpPr>
          <p:spPr>
            <a:xfrm>
              <a:off x="4868650" y="3689325"/>
              <a:ext cx="5850" cy="37975"/>
            </a:xfrm>
            <a:custGeom>
              <a:avLst/>
              <a:gdLst/>
              <a:ahLst/>
              <a:cxnLst/>
              <a:rect l="l" t="t" r="r" b="b"/>
              <a:pathLst>
                <a:path w="234" h="1519" extrusionOk="0">
                  <a:moveTo>
                    <a:pt x="117" y="1"/>
                  </a:moveTo>
                  <a:cubicBezTo>
                    <a:pt x="59" y="1"/>
                    <a:pt x="0" y="51"/>
                    <a:pt x="0" y="151"/>
                  </a:cubicBezTo>
                  <a:cubicBezTo>
                    <a:pt x="0" y="218"/>
                    <a:pt x="34" y="251"/>
                    <a:pt x="134" y="251"/>
                  </a:cubicBezTo>
                  <a:cubicBezTo>
                    <a:pt x="201" y="251"/>
                    <a:pt x="234" y="218"/>
                    <a:pt x="234" y="151"/>
                  </a:cubicBezTo>
                  <a:cubicBezTo>
                    <a:pt x="234" y="51"/>
                    <a:pt x="176" y="1"/>
                    <a:pt x="117" y="1"/>
                  </a:cubicBezTo>
                  <a:close/>
                  <a:moveTo>
                    <a:pt x="34" y="451"/>
                  </a:moveTo>
                  <a:lnTo>
                    <a:pt x="34" y="1519"/>
                  </a:lnTo>
                  <a:lnTo>
                    <a:pt x="201" y="1519"/>
                  </a:lnTo>
                  <a:lnTo>
                    <a:pt x="201" y="45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5;p33">
              <a:extLst>
                <a:ext uri="{FF2B5EF4-FFF2-40B4-BE49-F238E27FC236}">
                  <a16:creationId xmlns:a16="http://schemas.microsoft.com/office/drawing/2014/main" id="{F9360E78-72E0-6F47-9D85-8A53BC33F2A3}"/>
                </a:ext>
              </a:extLst>
            </p:cNvPr>
            <p:cNvSpPr/>
            <p:nvPr/>
          </p:nvSpPr>
          <p:spPr>
            <a:xfrm>
              <a:off x="4876975" y="3700600"/>
              <a:ext cx="32475" cy="36950"/>
            </a:xfrm>
            <a:custGeom>
              <a:avLst/>
              <a:gdLst/>
              <a:ahLst/>
              <a:cxnLst/>
              <a:rect l="l" t="t" r="r" b="b"/>
              <a:pathLst>
                <a:path w="1299" h="1478" extrusionOk="0">
                  <a:moveTo>
                    <a:pt x="701" y="167"/>
                  </a:moveTo>
                  <a:cubicBezTo>
                    <a:pt x="902" y="167"/>
                    <a:pt x="1068" y="300"/>
                    <a:pt x="1068" y="501"/>
                  </a:cubicBezTo>
                  <a:cubicBezTo>
                    <a:pt x="1068" y="710"/>
                    <a:pt x="889" y="855"/>
                    <a:pt x="713" y="855"/>
                  </a:cubicBezTo>
                  <a:cubicBezTo>
                    <a:pt x="637" y="855"/>
                    <a:pt x="562" y="828"/>
                    <a:pt x="501" y="767"/>
                  </a:cubicBezTo>
                  <a:cubicBezTo>
                    <a:pt x="268" y="567"/>
                    <a:pt x="401" y="167"/>
                    <a:pt x="701" y="167"/>
                  </a:cubicBezTo>
                  <a:close/>
                  <a:moveTo>
                    <a:pt x="701" y="0"/>
                  </a:moveTo>
                  <a:cubicBezTo>
                    <a:pt x="1" y="0"/>
                    <a:pt x="1" y="1034"/>
                    <a:pt x="701" y="1034"/>
                  </a:cubicBezTo>
                  <a:cubicBezTo>
                    <a:pt x="835" y="1034"/>
                    <a:pt x="968" y="968"/>
                    <a:pt x="1068" y="867"/>
                  </a:cubicBezTo>
                  <a:lnTo>
                    <a:pt x="1068" y="934"/>
                  </a:lnTo>
                  <a:cubicBezTo>
                    <a:pt x="1068" y="1201"/>
                    <a:pt x="968" y="1301"/>
                    <a:pt x="701" y="1301"/>
                  </a:cubicBezTo>
                  <a:cubicBezTo>
                    <a:pt x="568" y="1301"/>
                    <a:pt x="401" y="1268"/>
                    <a:pt x="301" y="1168"/>
                  </a:cubicBezTo>
                  <a:lnTo>
                    <a:pt x="201" y="1301"/>
                  </a:lnTo>
                  <a:cubicBezTo>
                    <a:pt x="335" y="1435"/>
                    <a:pt x="535" y="1468"/>
                    <a:pt x="701" y="1468"/>
                  </a:cubicBezTo>
                  <a:cubicBezTo>
                    <a:pt x="733" y="1474"/>
                    <a:pt x="765" y="1477"/>
                    <a:pt x="795" y="1477"/>
                  </a:cubicBezTo>
                  <a:cubicBezTo>
                    <a:pt x="1083" y="1477"/>
                    <a:pt x="1299" y="1206"/>
                    <a:pt x="1269" y="934"/>
                  </a:cubicBezTo>
                  <a:lnTo>
                    <a:pt x="1269" y="0"/>
                  </a:lnTo>
                  <a:lnTo>
                    <a:pt x="1102" y="0"/>
                  </a:lnTo>
                  <a:lnTo>
                    <a:pt x="1102" y="167"/>
                  </a:lnTo>
                  <a:cubicBezTo>
                    <a:pt x="1002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6;p33">
              <a:extLst>
                <a:ext uri="{FF2B5EF4-FFF2-40B4-BE49-F238E27FC236}">
                  <a16:creationId xmlns:a16="http://schemas.microsoft.com/office/drawing/2014/main" id="{4CDFE44B-3E9B-984A-83DF-2874B0728E1E}"/>
                </a:ext>
              </a:extLst>
            </p:cNvPr>
            <p:cNvSpPr/>
            <p:nvPr/>
          </p:nvSpPr>
          <p:spPr>
            <a:xfrm>
              <a:off x="4917850" y="3700500"/>
              <a:ext cx="25825" cy="26800"/>
            </a:xfrm>
            <a:custGeom>
              <a:avLst/>
              <a:gdLst/>
              <a:ahLst/>
              <a:cxnLst/>
              <a:rect l="l" t="t" r="r" b="b"/>
              <a:pathLst>
                <a:path w="1033" h="1072" extrusionOk="0">
                  <a:moveTo>
                    <a:pt x="613" y="1"/>
                  </a:moveTo>
                  <a:cubicBezTo>
                    <a:pt x="598" y="1"/>
                    <a:pt x="583" y="2"/>
                    <a:pt x="568" y="4"/>
                  </a:cubicBezTo>
                  <a:cubicBezTo>
                    <a:pt x="401" y="4"/>
                    <a:pt x="267" y="71"/>
                    <a:pt x="167" y="171"/>
                  </a:cubicBezTo>
                  <a:lnTo>
                    <a:pt x="167" y="4"/>
                  </a:lnTo>
                  <a:lnTo>
                    <a:pt x="0" y="4"/>
                  </a:lnTo>
                  <a:lnTo>
                    <a:pt x="0" y="1072"/>
                  </a:lnTo>
                  <a:lnTo>
                    <a:pt x="201" y="1072"/>
                  </a:lnTo>
                  <a:lnTo>
                    <a:pt x="201" y="538"/>
                  </a:lnTo>
                  <a:cubicBezTo>
                    <a:pt x="167" y="338"/>
                    <a:pt x="334" y="171"/>
                    <a:pt x="534" y="171"/>
                  </a:cubicBezTo>
                  <a:cubicBezTo>
                    <a:pt x="701" y="171"/>
                    <a:pt x="801" y="271"/>
                    <a:pt x="801" y="505"/>
                  </a:cubicBezTo>
                  <a:lnTo>
                    <a:pt x="801" y="1072"/>
                  </a:lnTo>
                  <a:lnTo>
                    <a:pt x="1001" y="1072"/>
                  </a:lnTo>
                  <a:lnTo>
                    <a:pt x="1001" y="471"/>
                  </a:lnTo>
                  <a:cubicBezTo>
                    <a:pt x="1032" y="221"/>
                    <a:pt x="830" y="1"/>
                    <a:pt x="61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7;p33">
              <a:extLst>
                <a:ext uri="{FF2B5EF4-FFF2-40B4-BE49-F238E27FC236}">
                  <a16:creationId xmlns:a16="http://schemas.microsoft.com/office/drawing/2014/main" id="{19E393D9-BA3B-AD4D-A118-82504586D0A3}"/>
                </a:ext>
              </a:extLst>
            </p:cNvPr>
            <p:cNvSpPr/>
            <p:nvPr/>
          </p:nvSpPr>
          <p:spPr>
            <a:xfrm>
              <a:off x="4964600" y="3700600"/>
              <a:ext cx="25000" cy="26925"/>
            </a:xfrm>
            <a:custGeom>
              <a:avLst/>
              <a:gdLst/>
              <a:ahLst/>
              <a:cxnLst/>
              <a:rect l="l" t="t" r="r" b="b"/>
              <a:pathLst>
                <a:path w="1000" h="1077" extrusionOk="0">
                  <a:moveTo>
                    <a:pt x="32" y="0"/>
                  </a:moveTo>
                  <a:lnTo>
                    <a:pt x="32" y="634"/>
                  </a:lnTo>
                  <a:cubicBezTo>
                    <a:pt x="1" y="852"/>
                    <a:pt x="174" y="1071"/>
                    <a:pt x="415" y="1071"/>
                  </a:cubicBezTo>
                  <a:cubicBezTo>
                    <a:pt x="431" y="1071"/>
                    <a:pt x="448" y="1070"/>
                    <a:pt x="465" y="1068"/>
                  </a:cubicBezTo>
                  <a:cubicBezTo>
                    <a:pt x="488" y="1073"/>
                    <a:pt x="511" y="1076"/>
                    <a:pt x="534" y="1076"/>
                  </a:cubicBezTo>
                  <a:cubicBezTo>
                    <a:pt x="644" y="1076"/>
                    <a:pt x="750" y="1011"/>
                    <a:pt x="832" y="901"/>
                  </a:cubicBezTo>
                  <a:lnTo>
                    <a:pt x="832" y="1068"/>
                  </a:lnTo>
                  <a:lnTo>
                    <a:pt x="999" y="1068"/>
                  </a:lnTo>
                  <a:lnTo>
                    <a:pt x="999" y="0"/>
                  </a:lnTo>
                  <a:lnTo>
                    <a:pt x="832" y="0"/>
                  </a:lnTo>
                  <a:lnTo>
                    <a:pt x="832" y="567"/>
                  </a:lnTo>
                  <a:cubicBezTo>
                    <a:pt x="832" y="750"/>
                    <a:pt x="721" y="905"/>
                    <a:pt x="549" y="905"/>
                  </a:cubicBezTo>
                  <a:cubicBezTo>
                    <a:pt x="533" y="905"/>
                    <a:pt x="516" y="904"/>
                    <a:pt x="499" y="901"/>
                  </a:cubicBezTo>
                  <a:cubicBezTo>
                    <a:pt x="299" y="901"/>
                    <a:pt x="199" y="801"/>
                    <a:pt x="199" y="601"/>
                  </a:cubicBezTo>
                  <a:lnTo>
                    <a:pt x="199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8;p33">
              <a:extLst>
                <a:ext uri="{FF2B5EF4-FFF2-40B4-BE49-F238E27FC236}">
                  <a16:creationId xmlns:a16="http://schemas.microsoft.com/office/drawing/2014/main" id="{97C01F74-3891-2341-810B-5F64500526C1}"/>
                </a:ext>
              </a:extLst>
            </p:cNvPr>
            <p:cNvSpPr/>
            <p:nvPr/>
          </p:nvSpPr>
          <p:spPr>
            <a:xfrm>
              <a:off x="4998750" y="3700600"/>
              <a:ext cx="28325" cy="36700"/>
            </a:xfrm>
            <a:custGeom>
              <a:avLst/>
              <a:gdLst/>
              <a:ahLst/>
              <a:cxnLst/>
              <a:rect l="l" t="t" r="r" b="b"/>
              <a:pathLst>
                <a:path w="1133" h="1468" extrusionOk="0">
                  <a:moveTo>
                    <a:pt x="540" y="190"/>
                  </a:moveTo>
                  <a:cubicBezTo>
                    <a:pt x="720" y="190"/>
                    <a:pt x="901" y="332"/>
                    <a:pt x="901" y="534"/>
                  </a:cubicBezTo>
                  <a:cubicBezTo>
                    <a:pt x="932" y="719"/>
                    <a:pt x="791" y="904"/>
                    <a:pt x="585" y="904"/>
                  </a:cubicBezTo>
                  <a:cubicBezTo>
                    <a:pt x="568" y="904"/>
                    <a:pt x="551" y="903"/>
                    <a:pt x="534" y="901"/>
                  </a:cubicBezTo>
                  <a:cubicBezTo>
                    <a:pt x="234" y="901"/>
                    <a:pt x="67" y="534"/>
                    <a:pt x="300" y="300"/>
                  </a:cubicBezTo>
                  <a:cubicBezTo>
                    <a:pt x="366" y="224"/>
                    <a:pt x="453" y="190"/>
                    <a:pt x="540" y="190"/>
                  </a:cubicBezTo>
                  <a:close/>
                  <a:moveTo>
                    <a:pt x="0" y="0"/>
                  </a:moveTo>
                  <a:lnTo>
                    <a:pt x="0" y="1468"/>
                  </a:lnTo>
                  <a:lnTo>
                    <a:pt x="200" y="1468"/>
                  </a:lnTo>
                  <a:lnTo>
                    <a:pt x="200" y="901"/>
                  </a:lnTo>
                  <a:cubicBezTo>
                    <a:pt x="283" y="1011"/>
                    <a:pt x="389" y="1076"/>
                    <a:pt x="499" y="1076"/>
                  </a:cubicBezTo>
                  <a:cubicBezTo>
                    <a:pt x="521" y="1076"/>
                    <a:pt x="544" y="1073"/>
                    <a:pt x="567" y="1068"/>
                  </a:cubicBezTo>
                  <a:cubicBezTo>
                    <a:pt x="584" y="1069"/>
                    <a:pt x="601" y="1070"/>
                    <a:pt x="618" y="1070"/>
                  </a:cubicBezTo>
                  <a:cubicBezTo>
                    <a:pt x="897" y="1070"/>
                    <a:pt x="1132" y="817"/>
                    <a:pt x="1101" y="534"/>
                  </a:cubicBezTo>
                  <a:cubicBezTo>
                    <a:pt x="1101" y="234"/>
                    <a:pt x="867" y="0"/>
                    <a:pt x="567" y="0"/>
                  </a:cubicBezTo>
                  <a:cubicBezTo>
                    <a:pt x="400" y="0"/>
                    <a:pt x="267" y="67"/>
                    <a:pt x="200" y="167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9;p33">
              <a:extLst>
                <a:ext uri="{FF2B5EF4-FFF2-40B4-BE49-F238E27FC236}">
                  <a16:creationId xmlns:a16="http://schemas.microsoft.com/office/drawing/2014/main" id="{560423D8-1D83-DC4E-8D05-FA42103C57E5}"/>
                </a:ext>
              </a:extLst>
            </p:cNvPr>
            <p:cNvSpPr/>
            <p:nvPr/>
          </p:nvSpPr>
          <p:spPr>
            <a:xfrm>
              <a:off x="4839450" y="3387875"/>
              <a:ext cx="27550" cy="35875"/>
            </a:xfrm>
            <a:custGeom>
              <a:avLst/>
              <a:gdLst/>
              <a:ahLst/>
              <a:cxnLst/>
              <a:rect l="l" t="t" r="r" b="b"/>
              <a:pathLst>
                <a:path w="1102" h="1435" extrusionOk="0">
                  <a:moveTo>
                    <a:pt x="568" y="0"/>
                  </a:moveTo>
                  <a:cubicBezTo>
                    <a:pt x="201" y="0"/>
                    <a:pt x="34" y="167"/>
                    <a:pt x="34" y="400"/>
                  </a:cubicBezTo>
                  <a:cubicBezTo>
                    <a:pt x="34" y="934"/>
                    <a:pt x="868" y="734"/>
                    <a:pt x="868" y="1034"/>
                  </a:cubicBezTo>
                  <a:cubicBezTo>
                    <a:pt x="868" y="1134"/>
                    <a:pt x="768" y="1201"/>
                    <a:pt x="535" y="1201"/>
                  </a:cubicBezTo>
                  <a:cubicBezTo>
                    <a:pt x="368" y="1201"/>
                    <a:pt x="201" y="1168"/>
                    <a:pt x="101" y="1068"/>
                  </a:cubicBezTo>
                  <a:lnTo>
                    <a:pt x="1" y="1268"/>
                  </a:lnTo>
                  <a:cubicBezTo>
                    <a:pt x="168" y="1368"/>
                    <a:pt x="334" y="1435"/>
                    <a:pt x="535" y="1435"/>
                  </a:cubicBezTo>
                  <a:cubicBezTo>
                    <a:pt x="935" y="1435"/>
                    <a:pt x="1102" y="1234"/>
                    <a:pt x="1102" y="1001"/>
                  </a:cubicBezTo>
                  <a:cubicBezTo>
                    <a:pt x="1102" y="501"/>
                    <a:pt x="268" y="701"/>
                    <a:pt x="268" y="400"/>
                  </a:cubicBezTo>
                  <a:cubicBezTo>
                    <a:pt x="268" y="300"/>
                    <a:pt x="368" y="200"/>
                    <a:pt x="568" y="200"/>
                  </a:cubicBezTo>
                  <a:cubicBezTo>
                    <a:pt x="701" y="200"/>
                    <a:pt x="835" y="234"/>
                    <a:pt x="968" y="300"/>
                  </a:cubicBezTo>
                  <a:lnTo>
                    <a:pt x="1035" y="100"/>
                  </a:lnTo>
                  <a:cubicBezTo>
                    <a:pt x="902" y="34"/>
                    <a:pt x="735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0;p33">
              <a:extLst>
                <a:ext uri="{FF2B5EF4-FFF2-40B4-BE49-F238E27FC236}">
                  <a16:creationId xmlns:a16="http://schemas.microsoft.com/office/drawing/2014/main" id="{F89452FF-2189-B144-8DFD-A22252E0B07C}"/>
                </a:ext>
              </a:extLst>
            </p:cNvPr>
            <p:cNvSpPr/>
            <p:nvPr/>
          </p:nvSpPr>
          <p:spPr>
            <a:xfrm>
              <a:off x="4871975" y="3384750"/>
              <a:ext cx="8375" cy="38175"/>
            </a:xfrm>
            <a:custGeom>
              <a:avLst/>
              <a:gdLst/>
              <a:ahLst/>
              <a:cxnLst/>
              <a:rect l="l" t="t" r="r" b="b"/>
              <a:pathLst>
                <a:path w="335" h="1527" extrusionOk="0">
                  <a:moveTo>
                    <a:pt x="168" y="0"/>
                  </a:moveTo>
                  <a:cubicBezTo>
                    <a:pt x="93" y="0"/>
                    <a:pt x="18" y="42"/>
                    <a:pt x="1" y="125"/>
                  </a:cubicBezTo>
                  <a:cubicBezTo>
                    <a:pt x="1" y="225"/>
                    <a:pt x="68" y="292"/>
                    <a:pt x="168" y="292"/>
                  </a:cubicBezTo>
                  <a:cubicBezTo>
                    <a:pt x="268" y="292"/>
                    <a:pt x="334" y="225"/>
                    <a:pt x="334" y="125"/>
                  </a:cubicBezTo>
                  <a:cubicBezTo>
                    <a:pt x="318" y="42"/>
                    <a:pt x="243" y="0"/>
                    <a:pt x="168" y="0"/>
                  </a:cubicBezTo>
                  <a:close/>
                  <a:moveTo>
                    <a:pt x="34" y="459"/>
                  </a:moveTo>
                  <a:lnTo>
                    <a:pt x="34" y="1526"/>
                  </a:lnTo>
                  <a:lnTo>
                    <a:pt x="301" y="1526"/>
                  </a:lnTo>
                  <a:lnTo>
                    <a:pt x="301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1;p33">
              <a:extLst>
                <a:ext uri="{FF2B5EF4-FFF2-40B4-BE49-F238E27FC236}">
                  <a16:creationId xmlns:a16="http://schemas.microsoft.com/office/drawing/2014/main" id="{09DAF26D-C4CA-7445-8757-9E6BE5217739}"/>
                </a:ext>
              </a:extLst>
            </p:cNvPr>
            <p:cNvSpPr/>
            <p:nvPr/>
          </p:nvSpPr>
          <p:spPr>
            <a:xfrm>
              <a:off x="4885325" y="3396200"/>
              <a:ext cx="29950" cy="37625"/>
            </a:xfrm>
            <a:custGeom>
              <a:avLst/>
              <a:gdLst/>
              <a:ahLst/>
              <a:cxnLst/>
              <a:rect l="l" t="t" r="r" b="b"/>
              <a:pathLst>
                <a:path w="1198" h="1505" extrusionOk="0">
                  <a:moveTo>
                    <a:pt x="579" y="180"/>
                  </a:moveTo>
                  <a:cubicBezTo>
                    <a:pt x="753" y="180"/>
                    <a:pt x="924" y="325"/>
                    <a:pt x="901" y="534"/>
                  </a:cubicBezTo>
                  <a:lnTo>
                    <a:pt x="901" y="501"/>
                  </a:lnTo>
                  <a:cubicBezTo>
                    <a:pt x="901" y="701"/>
                    <a:pt x="768" y="835"/>
                    <a:pt x="568" y="835"/>
                  </a:cubicBezTo>
                  <a:cubicBezTo>
                    <a:pt x="267" y="835"/>
                    <a:pt x="134" y="468"/>
                    <a:pt x="367" y="268"/>
                  </a:cubicBezTo>
                  <a:cubicBezTo>
                    <a:pt x="428" y="207"/>
                    <a:pt x="503" y="180"/>
                    <a:pt x="579" y="180"/>
                  </a:cubicBezTo>
                  <a:close/>
                  <a:moveTo>
                    <a:pt x="534" y="1"/>
                  </a:moveTo>
                  <a:cubicBezTo>
                    <a:pt x="234" y="1"/>
                    <a:pt x="1" y="234"/>
                    <a:pt x="1" y="534"/>
                  </a:cubicBezTo>
                  <a:cubicBezTo>
                    <a:pt x="1" y="786"/>
                    <a:pt x="208" y="1038"/>
                    <a:pt x="483" y="1038"/>
                  </a:cubicBezTo>
                  <a:cubicBezTo>
                    <a:pt x="500" y="1038"/>
                    <a:pt x="517" y="1037"/>
                    <a:pt x="534" y="1035"/>
                  </a:cubicBezTo>
                  <a:cubicBezTo>
                    <a:pt x="668" y="1035"/>
                    <a:pt x="801" y="1001"/>
                    <a:pt x="901" y="901"/>
                  </a:cubicBezTo>
                  <a:lnTo>
                    <a:pt x="901" y="968"/>
                  </a:lnTo>
                  <a:cubicBezTo>
                    <a:pt x="901" y="1168"/>
                    <a:pt x="801" y="1268"/>
                    <a:pt x="568" y="1268"/>
                  </a:cubicBezTo>
                  <a:cubicBezTo>
                    <a:pt x="401" y="1268"/>
                    <a:pt x="267" y="1235"/>
                    <a:pt x="167" y="1135"/>
                  </a:cubicBezTo>
                  <a:lnTo>
                    <a:pt x="67" y="1335"/>
                  </a:lnTo>
                  <a:cubicBezTo>
                    <a:pt x="201" y="1435"/>
                    <a:pt x="401" y="1502"/>
                    <a:pt x="568" y="1502"/>
                  </a:cubicBezTo>
                  <a:cubicBezTo>
                    <a:pt x="587" y="1504"/>
                    <a:pt x="605" y="1505"/>
                    <a:pt x="624" y="1505"/>
                  </a:cubicBezTo>
                  <a:cubicBezTo>
                    <a:pt x="934" y="1505"/>
                    <a:pt x="1198" y="1249"/>
                    <a:pt x="1135" y="935"/>
                  </a:cubicBezTo>
                  <a:lnTo>
                    <a:pt x="1135" y="34"/>
                  </a:lnTo>
                  <a:lnTo>
                    <a:pt x="901" y="34"/>
                  </a:lnTo>
                  <a:lnTo>
                    <a:pt x="901" y="168"/>
                  </a:lnTo>
                  <a:cubicBezTo>
                    <a:pt x="801" y="67"/>
                    <a:pt x="668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2;p33">
              <a:extLst>
                <a:ext uri="{FF2B5EF4-FFF2-40B4-BE49-F238E27FC236}">
                  <a16:creationId xmlns:a16="http://schemas.microsoft.com/office/drawing/2014/main" id="{E1C93C49-036D-3D44-ADD8-8C69542E44E3}"/>
                </a:ext>
              </a:extLst>
            </p:cNvPr>
            <p:cNvSpPr/>
            <p:nvPr/>
          </p:nvSpPr>
          <p:spPr>
            <a:xfrm>
              <a:off x="4922025" y="3396200"/>
              <a:ext cx="26700" cy="2672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601" y="1"/>
                  </a:moveTo>
                  <a:cubicBezTo>
                    <a:pt x="467" y="1"/>
                    <a:pt x="334" y="67"/>
                    <a:pt x="234" y="168"/>
                  </a:cubicBezTo>
                  <a:lnTo>
                    <a:pt x="234" y="34"/>
                  </a:lnTo>
                  <a:lnTo>
                    <a:pt x="0" y="34"/>
                  </a:lnTo>
                  <a:lnTo>
                    <a:pt x="0" y="1068"/>
                  </a:lnTo>
                  <a:lnTo>
                    <a:pt x="267" y="1068"/>
                  </a:lnTo>
                  <a:lnTo>
                    <a:pt x="267" y="534"/>
                  </a:lnTo>
                  <a:cubicBezTo>
                    <a:pt x="234" y="368"/>
                    <a:pt x="367" y="201"/>
                    <a:pt x="567" y="201"/>
                  </a:cubicBezTo>
                  <a:cubicBezTo>
                    <a:pt x="701" y="201"/>
                    <a:pt x="801" y="301"/>
                    <a:pt x="801" y="501"/>
                  </a:cubicBezTo>
                  <a:lnTo>
                    <a:pt x="801" y="1068"/>
                  </a:lnTo>
                  <a:lnTo>
                    <a:pt x="1068" y="1068"/>
                  </a:lnTo>
                  <a:lnTo>
                    <a:pt x="1068" y="468"/>
                  </a:lnTo>
                  <a:cubicBezTo>
                    <a:pt x="1068" y="201"/>
                    <a:pt x="8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3;p33">
              <a:extLst>
                <a:ext uri="{FF2B5EF4-FFF2-40B4-BE49-F238E27FC236}">
                  <a16:creationId xmlns:a16="http://schemas.microsoft.com/office/drawing/2014/main" id="{23296707-5589-4542-8A1A-DAD7C49E8A6D}"/>
                </a:ext>
              </a:extLst>
            </p:cNvPr>
            <p:cNvSpPr/>
            <p:nvPr/>
          </p:nvSpPr>
          <p:spPr>
            <a:xfrm>
              <a:off x="4969550" y="3384750"/>
              <a:ext cx="8375" cy="38175"/>
            </a:xfrm>
            <a:custGeom>
              <a:avLst/>
              <a:gdLst/>
              <a:ahLst/>
              <a:cxnLst/>
              <a:rect l="l" t="t" r="r" b="b"/>
              <a:pathLst>
                <a:path w="335" h="1527" extrusionOk="0">
                  <a:moveTo>
                    <a:pt x="167" y="0"/>
                  </a:moveTo>
                  <a:cubicBezTo>
                    <a:pt x="92" y="0"/>
                    <a:pt x="17" y="42"/>
                    <a:pt x="1" y="125"/>
                  </a:cubicBezTo>
                  <a:cubicBezTo>
                    <a:pt x="1" y="225"/>
                    <a:pt x="67" y="292"/>
                    <a:pt x="167" y="292"/>
                  </a:cubicBezTo>
                  <a:cubicBezTo>
                    <a:pt x="234" y="292"/>
                    <a:pt x="334" y="225"/>
                    <a:pt x="334" y="125"/>
                  </a:cubicBezTo>
                  <a:cubicBezTo>
                    <a:pt x="318" y="42"/>
                    <a:pt x="242" y="0"/>
                    <a:pt x="167" y="0"/>
                  </a:cubicBezTo>
                  <a:close/>
                  <a:moveTo>
                    <a:pt x="34" y="459"/>
                  </a:moveTo>
                  <a:lnTo>
                    <a:pt x="34" y="1526"/>
                  </a:lnTo>
                  <a:lnTo>
                    <a:pt x="267" y="1526"/>
                  </a:lnTo>
                  <a:lnTo>
                    <a:pt x="267" y="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4;p33">
              <a:extLst>
                <a:ext uri="{FF2B5EF4-FFF2-40B4-BE49-F238E27FC236}">
                  <a16:creationId xmlns:a16="http://schemas.microsoft.com/office/drawing/2014/main" id="{6DAC0F4B-29D1-1040-A02A-7242F4C414FE}"/>
                </a:ext>
              </a:extLst>
            </p:cNvPr>
            <p:cNvSpPr/>
            <p:nvPr/>
          </p:nvSpPr>
          <p:spPr>
            <a:xfrm>
              <a:off x="4984575" y="3396200"/>
              <a:ext cx="26700" cy="2672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600" y="1"/>
                  </a:moveTo>
                  <a:cubicBezTo>
                    <a:pt x="467" y="1"/>
                    <a:pt x="334" y="67"/>
                    <a:pt x="234" y="168"/>
                  </a:cubicBezTo>
                  <a:lnTo>
                    <a:pt x="234" y="34"/>
                  </a:lnTo>
                  <a:lnTo>
                    <a:pt x="0" y="34"/>
                  </a:lnTo>
                  <a:lnTo>
                    <a:pt x="0" y="1068"/>
                  </a:lnTo>
                  <a:lnTo>
                    <a:pt x="267" y="1068"/>
                  </a:lnTo>
                  <a:lnTo>
                    <a:pt x="267" y="534"/>
                  </a:lnTo>
                  <a:cubicBezTo>
                    <a:pt x="234" y="368"/>
                    <a:pt x="367" y="201"/>
                    <a:pt x="567" y="201"/>
                  </a:cubicBezTo>
                  <a:cubicBezTo>
                    <a:pt x="701" y="201"/>
                    <a:pt x="801" y="301"/>
                    <a:pt x="801" y="501"/>
                  </a:cubicBezTo>
                  <a:lnTo>
                    <a:pt x="801" y="1068"/>
                  </a:lnTo>
                  <a:lnTo>
                    <a:pt x="1067" y="1068"/>
                  </a:lnTo>
                  <a:lnTo>
                    <a:pt x="1067" y="468"/>
                  </a:lnTo>
                  <a:cubicBezTo>
                    <a:pt x="1067" y="201"/>
                    <a:pt x="867" y="1"/>
                    <a:pt x="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5;p33">
              <a:extLst>
                <a:ext uri="{FF2B5EF4-FFF2-40B4-BE49-F238E27FC236}">
                  <a16:creationId xmlns:a16="http://schemas.microsoft.com/office/drawing/2014/main" id="{9F5E4042-DA70-D945-86FC-23D85CF4040B}"/>
                </a:ext>
              </a:extLst>
            </p:cNvPr>
            <p:cNvSpPr/>
            <p:nvPr/>
          </p:nvSpPr>
          <p:spPr>
            <a:xfrm>
              <a:off x="2521975" y="1436475"/>
              <a:ext cx="1208375" cy="2551850"/>
            </a:xfrm>
            <a:custGeom>
              <a:avLst/>
              <a:gdLst/>
              <a:ahLst/>
              <a:cxnLst/>
              <a:rect l="l" t="t" r="r" b="b"/>
              <a:pathLst>
                <a:path w="48335" h="102074" extrusionOk="0">
                  <a:moveTo>
                    <a:pt x="5671" y="0"/>
                  </a:moveTo>
                  <a:cubicBezTo>
                    <a:pt x="2536" y="0"/>
                    <a:pt x="0" y="2535"/>
                    <a:pt x="0" y="5671"/>
                  </a:cubicBezTo>
                  <a:lnTo>
                    <a:pt x="0" y="96403"/>
                  </a:lnTo>
                  <a:cubicBezTo>
                    <a:pt x="0" y="99505"/>
                    <a:pt x="2536" y="102040"/>
                    <a:pt x="5671" y="102040"/>
                  </a:cubicBezTo>
                  <a:lnTo>
                    <a:pt x="42664" y="102073"/>
                  </a:lnTo>
                  <a:cubicBezTo>
                    <a:pt x="45800" y="102073"/>
                    <a:pt x="48302" y="99538"/>
                    <a:pt x="48335" y="96403"/>
                  </a:cubicBezTo>
                  <a:lnTo>
                    <a:pt x="48335" y="5704"/>
                  </a:lnTo>
                  <a:cubicBezTo>
                    <a:pt x="48335" y="2589"/>
                    <a:pt x="45832" y="33"/>
                    <a:pt x="42725" y="33"/>
                  </a:cubicBezTo>
                  <a:cubicBezTo>
                    <a:pt x="42704" y="33"/>
                    <a:pt x="42684" y="33"/>
                    <a:pt x="42664" y="34"/>
                  </a:cubicBezTo>
                  <a:lnTo>
                    <a:pt x="35492" y="34"/>
                  </a:lnTo>
                  <a:cubicBezTo>
                    <a:pt x="34492" y="34"/>
                    <a:pt x="33691" y="868"/>
                    <a:pt x="33724" y="1835"/>
                  </a:cubicBezTo>
                  <a:lnTo>
                    <a:pt x="33724" y="3136"/>
                  </a:lnTo>
                  <a:cubicBezTo>
                    <a:pt x="33758" y="4137"/>
                    <a:pt x="32957" y="4937"/>
                    <a:pt x="31990" y="4971"/>
                  </a:cubicBezTo>
                  <a:lnTo>
                    <a:pt x="17980" y="4971"/>
                  </a:lnTo>
                  <a:cubicBezTo>
                    <a:pt x="16979" y="4937"/>
                    <a:pt x="16212" y="4137"/>
                    <a:pt x="16212" y="3136"/>
                  </a:cubicBezTo>
                  <a:lnTo>
                    <a:pt x="16212" y="1835"/>
                  </a:lnTo>
                  <a:cubicBezTo>
                    <a:pt x="16245" y="868"/>
                    <a:pt x="15478" y="34"/>
                    <a:pt x="14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6;p33">
              <a:extLst>
                <a:ext uri="{FF2B5EF4-FFF2-40B4-BE49-F238E27FC236}">
                  <a16:creationId xmlns:a16="http://schemas.microsoft.com/office/drawing/2014/main" id="{D6A7452E-0CEA-1542-9D27-FF2F49CC4044}"/>
                </a:ext>
              </a:extLst>
            </p:cNvPr>
            <p:cNvSpPr/>
            <p:nvPr/>
          </p:nvSpPr>
          <p:spPr>
            <a:xfrm>
              <a:off x="2518625" y="1433975"/>
              <a:ext cx="1212575" cy="2554725"/>
            </a:xfrm>
            <a:custGeom>
              <a:avLst/>
              <a:gdLst/>
              <a:ahLst/>
              <a:cxnLst/>
              <a:rect l="l" t="t" r="r" b="b"/>
              <a:pathLst>
                <a:path w="48503" h="102189" extrusionOk="0">
                  <a:moveTo>
                    <a:pt x="42998" y="100"/>
                  </a:moveTo>
                  <a:lnTo>
                    <a:pt x="42798" y="134"/>
                  </a:lnTo>
                  <a:lnTo>
                    <a:pt x="42998" y="134"/>
                  </a:lnTo>
                  <a:cubicBezTo>
                    <a:pt x="43165" y="134"/>
                    <a:pt x="43365" y="134"/>
                    <a:pt x="43565" y="167"/>
                  </a:cubicBezTo>
                  <a:cubicBezTo>
                    <a:pt x="43365" y="134"/>
                    <a:pt x="43165" y="100"/>
                    <a:pt x="42998" y="100"/>
                  </a:cubicBezTo>
                  <a:close/>
                  <a:moveTo>
                    <a:pt x="16346" y="2902"/>
                  </a:moveTo>
                  <a:cubicBezTo>
                    <a:pt x="16313" y="3069"/>
                    <a:pt x="16313" y="3269"/>
                    <a:pt x="16346" y="3469"/>
                  </a:cubicBezTo>
                  <a:cubicBezTo>
                    <a:pt x="16363" y="3636"/>
                    <a:pt x="16413" y="3795"/>
                    <a:pt x="16488" y="3945"/>
                  </a:cubicBezTo>
                  <a:lnTo>
                    <a:pt x="16488" y="3945"/>
                  </a:lnTo>
                  <a:cubicBezTo>
                    <a:pt x="16413" y="3786"/>
                    <a:pt x="16363" y="3620"/>
                    <a:pt x="16346" y="3436"/>
                  </a:cubicBezTo>
                  <a:cubicBezTo>
                    <a:pt x="16346" y="3269"/>
                    <a:pt x="16346" y="3069"/>
                    <a:pt x="16346" y="2902"/>
                  </a:cubicBezTo>
                  <a:close/>
                  <a:moveTo>
                    <a:pt x="16488" y="3945"/>
                  </a:moveTo>
                  <a:cubicBezTo>
                    <a:pt x="16563" y="4103"/>
                    <a:pt x="16663" y="4253"/>
                    <a:pt x="16780" y="4403"/>
                  </a:cubicBezTo>
                  <a:cubicBezTo>
                    <a:pt x="16980" y="4637"/>
                    <a:pt x="17280" y="4837"/>
                    <a:pt x="17614" y="4937"/>
                  </a:cubicBezTo>
                  <a:cubicBezTo>
                    <a:pt x="17683" y="4951"/>
                    <a:pt x="17752" y="4959"/>
                    <a:pt x="17823" y="4964"/>
                  </a:cubicBezTo>
                  <a:lnTo>
                    <a:pt x="17823" y="4964"/>
                  </a:lnTo>
                  <a:cubicBezTo>
                    <a:pt x="17774" y="4955"/>
                    <a:pt x="17726" y="4946"/>
                    <a:pt x="17680" y="4937"/>
                  </a:cubicBezTo>
                  <a:cubicBezTo>
                    <a:pt x="17347" y="4870"/>
                    <a:pt x="17013" y="4670"/>
                    <a:pt x="16780" y="4370"/>
                  </a:cubicBezTo>
                  <a:cubicBezTo>
                    <a:pt x="16663" y="4237"/>
                    <a:pt x="16563" y="4095"/>
                    <a:pt x="16488" y="3945"/>
                  </a:cubicBezTo>
                  <a:close/>
                  <a:moveTo>
                    <a:pt x="35817" y="25"/>
                  </a:moveTo>
                  <a:cubicBezTo>
                    <a:pt x="35496" y="25"/>
                    <a:pt x="35194" y="85"/>
                    <a:pt x="34893" y="167"/>
                  </a:cubicBezTo>
                  <a:cubicBezTo>
                    <a:pt x="34492" y="334"/>
                    <a:pt x="34192" y="601"/>
                    <a:pt x="33992" y="968"/>
                  </a:cubicBezTo>
                  <a:cubicBezTo>
                    <a:pt x="33892" y="1168"/>
                    <a:pt x="33825" y="1368"/>
                    <a:pt x="33792" y="1568"/>
                  </a:cubicBezTo>
                  <a:cubicBezTo>
                    <a:pt x="33758" y="1802"/>
                    <a:pt x="33725" y="2002"/>
                    <a:pt x="33758" y="2235"/>
                  </a:cubicBezTo>
                  <a:lnTo>
                    <a:pt x="33758" y="2902"/>
                  </a:lnTo>
                  <a:cubicBezTo>
                    <a:pt x="33758" y="3136"/>
                    <a:pt x="33725" y="3369"/>
                    <a:pt x="33692" y="3603"/>
                  </a:cubicBezTo>
                  <a:cubicBezTo>
                    <a:pt x="33592" y="4070"/>
                    <a:pt x="33325" y="4470"/>
                    <a:pt x="32924" y="4737"/>
                  </a:cubicBezTo>
                  <a:cubicBezTo>
                    <a:pt x="32691" y="4870"/>
                    <a:pt x="32457" y="4937"/>
                    <a:pt x="32224" y="4970"/>
                  </a:cubicBezTo>
                  <a:lnTo>
                    <a:pt x="18147" y="4970"/>
                  </a:lnTo>
                  <a:cubicBezTo>
                    <a:pt x="18030" y="4970"/>
                    <a:pt x="17924" y="4970"/>
                    <a:pt x="17823" y="4964"/>
                  </a:cubicBezTo>
                  <a:lnTo>
                    <a:pt x="17823" y="4964"/>
                  </a:lnTo>
                  <a:cubicBezTo>
                    <a:pt x="17954" y="4986"/>
                    <a:pt x="18093" y="5004"/>
                    <a:pt x="18214" y="5004"/>
                  </a:cubicBezTo>
                  <a:lnTo>
                    <a:pt x="31523" y="5004"/>
                  </a:lnTo>
                  <a:cubicBezTo>
                    <a:pt x="31701" y="5004"/>
                    <a:pt x="31864" y="5019"/>
                    <a:pt x="32032" y="5019"/>
                  </a:cubicBezTo>
                  <a:cubicBezTo>
                    <a:pt x="32116" y="5019"/>
                    <a:pt x="32202" y="5015"/>
                    <a:pt x="32291" y="5004"/>
                  </a:cubicBezTo>
                  <a:cubicBezTo>
                    <a:pt x="32558" y="4970"/>
                    <a:pt x="32791" y="4870"/>
                    <a:pt x="33025" y="4737"/>
                  </a:cubicBezTo>
                  <a:cubicBezTo>
                    <a:pt x="33425" y="4470"/>
                    <a:pt x="33725" y="4036"/>
                    <a:pt x="33858" y="3569"/>
                  </a:cubicBezTo>
                  <a:cubicBezTo>
                    <a:pt x="33892" y="3336"/>
                    <a:pt x="33892" y="3102"/>
                    <a:pt x="33892" y="2869"/>
                  </a:cubicBezTo>
                  <a:lnTo>
                    <a:pt x="33892" y="2168"/>
                  </a:lnTo>
                  <a:cubicBezTo>
                    <a:pt x="33858" y="1968"/>
                    <a:pt x="33892" y="1735"/>
                    <a:pt x="33925" y="1535"/>
                  </a:cubicBezTo>
                  <a:cubicBezTo>
                    <a:pt x="33959" y="1335"/>
                    <a:pt x="34025" y="1134"/>
                    <a:pt x="34125" y="934"/>
                  </a:cubicBezTo>
                  <a:cubicBezTo>
                    <a:pt x="34325" y="601"/>
                    <a:pt x="34626" y="334"/>
                    <a:pt x="34993" y="167"/>
                  </a:cubicBezTo>
                  <a:cubicBezTo>
                    <a:pt x="35281" y="88"/>
                    <a:pt x="35570" y="30"/>
                    <a:pt x="35859" y="25"/>
                  </a:cubicBezTo>
                  <a:lnTo>
                    <a:pt x="35859" y="25"/>
                  </a:lnTo>
                  <a:cubicBezTo>
                    <a:pt x="35914" y="26"/>
                    <a:pt x="35970" y="29"/>
                    <a:pt x="36027" y="34"/>
                  </a:cubicBezTo>
                  <a:lnTo>
                    <a:pt x="36093" y="34"/>
                  </a:lnTo>
                  <a:cubicBezTo>
                    <a:pt x="36028" y="28"/>
                    <a:pt x="35963" y="25"/>
                    <a:pt x="35898" y="25"/>
                  </a:cubicBezTo>
                  <a:cubicBezTo>
                    <a:pt x="35885" y="25"/>
                    <a:pt x="35872" y="25"/>
                    <a:pt x="35859" y="25"/>
                  </a:cubicBezTo>
                  <a:lnTo>
                    <a:pt x="35859" y="25"/>
                  </a:lnTo>
                  <a:cubicBezTo>
                    <a:pt x="35845" y="25"/>
                    <a:pt x="35831" y="25"/>
                    <a:pt x="35817" y="25"/>
                  </a:cubicBezTo>
                  <a:close/>
                  <a:moveTo>
                    <a:pt x="5972" y="0"/>
                  </a:moveTo>
                  <a:cubicBezTo>
                    <a:pt x="5105" y="0"/>
                    <a:pt x="4237" y="134"/>
                    <a:pt x="3470" y="501"/>
                  </a:cubicBezTo>
                  <a:cubicBezTo>
                    <a:pt x="2670" y="834"/>
                    <a:pt x="1936" y="1368"/>
                    <a:pt x="1369" y="2068"/>
                  </a:cubicBezTo>
                  <a:cubicBezTo>
                    <a:pt x="802" y="2736"/>
                    <a:pt x="401" y="3569"/>
                    <a:pt x="201" y="4470"/>
                  </a:cubicBezTo>
                  <a:cubicBezTo>
                    <a:pt x="134" y="4670"/>
                    <a:pt x="101" y="4904"/>
                    <a:pt x="68" y="5137"/>
                  </a:cubicBezTo>
                  <a:cubicBezTo>
                    <a:pt x="34" y="5371"/>
                    <a:pt x="34" y="5571"/>
                    <a:pt x="34" y="5804"/>
                  </a:cubicBezTo>
                  <a:lnTo>
                    <a:pt x="34" y="7172"/>
                  </a:lnTo>
                  <a:lnTo>
                    <a:pt x="34" y="18647"/>
                  </a:lnTo>
                  <a:lnTo>
                    <a:pt x="34" y="43932"/>
                  </a:lnTo>
                  <a:lnTo>
                    <a:pt x="34" y="71885"/>
                  </a:lnTo>
                  <a:lnTo>
                    <a:pt x="34" y="86662"/>
                  </a:lnTo>
                  <a:lnTo>
                    <a:pt x="34" y="94234"/>
                  </a:lnTo>
                  <a:lnTo>
                    <a:pt x="34" y="96136"/>
                  </a:lnTo>
                  <a:cubicBezTo>
                    <a:pt x="1" y="96770"/>
                    <a:pt x="101" y="97437"/>
                    <a:pt x="268" y="98037"/>
                  </a:cubicBezTo>
                  <a:cubicBezTo>
                    <a:pt x="635" y="99305"/>
                    <a:pt x="1435" y="100405"/>
                    <a:pt x="2503" y="101139"/>
                  </a:cubicBezTo>
                  <a:cubicBezTo>
                    <a:pt x="3518" y="101816"/>
                    <a:pt x="4704" y="102181"/>
                    <a:pt x="5903" y="102181"/>
                  </a:cubicBezTo>
                  <a:cubicBezTo>
                    <a:pt x="6004" y="102181"/>
                    <a:pt x="6105" y="102179"/>
                    <a:pt x="6205" y="102173"/>
                  </a:cubicBezTo>
                  <a:lnTo>
                    <a:pt x="39563" y="102173"/>
                  </a:lnTo>
                  <a:cubicBezTo>
                    <a:pt x="40341" y="102173"/>
                    <a:pt x="41134" y="102188"/>
                    <a:pt x="41922" y="102188"/>
                  </a:cubicBezTo>
                  <a:cubicBezTo>
                    <a:pt x="42316" y="102188"/>
                    <a:pt x="42709" y="102185"/>
                    <a:pt x="43098" y="102173"/>
                  </a:cubicBezTo>
                  <a:cubicBezTo>
                    <a:pt x="44299" y="102107"/>
                    <a:pt x="45433" y="101673"/>
                    <a:pt x="46367" y="100906"/>
                  </a:cubicBezTo>
                  <a:cubicBezTo>
                    <a:pt x="46834" y="100539"/>
                    <a:pt x="47235" y="100105"/>
                    <a:pt x="47568" y="99605"/>
                  </a:cubicBezTo>
                  <a:cubicBezTo>
                    <a:pt x="47868" y="99105"/>
                    <a:pt x="48102" y="98571"/>
                    <a:pt x="48269" y="98004"/>
                  </a:cubicBezTo>
                  <a:cubicBezTo>
                    <a:pt x="48436" y="97437"/>
                    <a:pt x="48502" y="96870"/>
                    <a:pt x="48502" y="96303"/>
                  </a:cubicBezTo>
                  <a:lnTo>
                    <a:pt x="48502" y="87796"/>
                  </a:lnTo>
                  <a:cubicBezTo>
                    <a:pt x="48502" y="69984"/>
                    <a:pt x="48502" y="53972"/>
                    <a:pt x="48502" y="40496"/>
                  </a:cubicBezTo>
                  <a:cubicBezTo>
                    <a:pt x="48469" y="27020"/>
                    <a:pt x="48469" y="16112"/>
                    <a:pt x="48469" y="8573"/>
                  </a:cubicBezTo>
                  <a:lnTo>
                    <a:pt x="48469" y="5904"/>
                  </a:lnTo>
                  <a:cubicBezTo>
                    <a:pt x="48469" y="5104"/>
                    <a:pt x="48335" y="4337"/>
                    <a:pt x="48069" y="3603"/>
                  </a:cubicBezTo>
                  <a:cubicBezTo>
                    <a:pt x="47802" y="3002"/>
                    <a:pt x="47435" y="2435"/>
                    <a:pt x="46968" y="1935"/>
                  </a:cubicBezTo>
                  <a:cubicBezTo>
                    <a:pt x="46601" y="1535"/>
                    <a:pt x="46167" y="1168"/>
                    <a:pt x="45700" y="901"/>
                  </a:cubicBezTo>
                  <a:cubicBezTo>
                    <a:pt x="45033" y="501"/>
                    <a:pt x="44300" y="267"/>
                    <a:pt x="43566" y="167"/>
                  </a:cubicBezTo>
                  <a:lnTo>
                    <a:pt x="43566" y="167"/>
                  </a:lnTo>
                  <a:cubicBezTo>
                    <a:pt x="44300" y="267"/>
                    <a:pt x="45000" y="501"/>
                    <a:pt x="45667" y="901"/>
                  </a:cubicBezTo>
                  <a:cubicBezTo>
                    <a:pt x="46134" y="1201"/>
                    <a:pt x="46568" y="1535"/>
                    <a:pt x="46934" y="1968"/>
                  </a:cubicBezTo>
                  <a:cubicBezTo>
                    <a:pt x="47935" y="3036"/>
                    <a:pt x="48436" y="4437"/>
                    <a:pt x="48402" y="5904"/>
                  </a:cubicBezTo>
                  <a:lnTo>
                    <a:pt x="48402" y="8606"/>
                  </a:lnTo>
                  <a:cubicBezTo>
                    <a:pt x="48402" y="16145"/>
                    <a:pt x="48402" y="27020"/>
                    <a:pt x="48369" y="40496"/>
                  </a:cubicBezTo>
                  <a:cubicBezTo>
                    <a:pt x="48369" y="53972"/>
                    <a:pt x="48369" y="70017"/>
                    <a:pt x="48369" y="87830"/>
                  </a:cubicBezTo>
                  <a:lnTo>
                    <a:pt x="48369" y="94601"/>
                  </a:lnTo>
                  <a:lnTo>
                    <a:pt x="48369" y="96303"/>
                  </a:lnTo>
                  <a:cubicBezTo>
                    <a:pt x="48369" y="96870"/>
                    <a:pt x="48302" y="97437"/>
                    <a:pt x="48135" y="97970"/>
                  </a:cubicBezTo>
                  <a:cubicBezTo>
                    <a:pt x="48002" y="98537"/>
                    <a:pt x="47768" y="99038"/>
                    <a:pt x="47435" y="99538"/>
                  </a:cubicBezTo>
                  <a:cubicBezTo>
                    <a:pt x="47135" y="100005"/>
                    <a:pt x="46734" y="100439"/>
                    <a:pt x="46301" y="100806"/>
                  </a:cubicBezTo>
                  <a:cubicBezTo>
                    <a:pt x="45400" y="101540"/>
                    <a:pt x="44266" y="101973"/>
                    <a:pt x="43132" y="102040"/>
                  </a:cubicBezTo>
                  <a:lnTo>
                    <a:pt x="6172" y="102040"/>
                  </a:lnTo>
                  <a:cubicBezTo>
                    <a:pt x="6074" y="102045"/>
                    <a:pt x="5975" y="102048"/>
                    <a:pt x="5877" y="102048"/>
                  </a:cubicBezTo>
                  <a:cubicBezTo>
                    <a:pt x="4709" y="102048"/>
                    <a:pt x="3557" y="101685"/>
                    <a:pt x="2603" y="101039"/>
                  </a:cubicBezTo>
                  <a:cubicBezTo>
                    <a:pt x="1535" y="100305"/>
                    <a:pt x="768" y="99238"/>
                    <a:pt x="401" y="98037"/>
                  </a:cubicBezTo>
                  <a:cubicBezTo>
                    <a:pt x="234" y="97437"/>
                    <a:pt x="168" y="96803"/>
                    <a:pt x="168" y="96169"/>
                  </a:cubicBezTo>
                  <a:lnTo>
                    <a:pt x="168" y="18680"/>
                  </a:lnTo>
                  <a:lnTo>
                    <a:pt x="168" y="7205"/>
                  </a:lnTo>
                  <a:lnTo>
                    <a:pt x="168" y="5804"/>
                  </a:lnTo>
                  <a:cubicBezTo>
                    <a:pt x="201" y="5604"/>
                    <a:pt x="168" y="5371"/>
                    <a:pt x="201" y="5137"/>
                  </a:cubicBezTo>
                  <a:cubicBezTo>
                    <a:pt x="268" y="4904"/>
                    <a:pt x="268" y="4704"/>
                    <a:pt x="335" y="4470"/>
                  </a:cubicBezTo>
                  <a:cubicBezTo>
                    <a:pt x="535" y="3636"/>
                    <a:pt x="935" y="2836"/>
                    <a:pt x="1502" y="2135"/>
                  </a:cubicBezTo>
                  <a:cubicBezTo>
                    <a:pt x="2557" y="857"/>
                    <a:pt x="4163" y="129"/>
                    <a:pt x="5821" y="129"/>
                  </a:cubicBezTo>
                  <a:cubicBezTo>
                    <a:pt x="5893" y="129"/>
                    <a:pt x="5966" y="131"/>
                    <a:pt x="6039" y="134"/>
                  </a:cubicBezTo>
                  <a:lnTo>
                    <a:pt x="14511" y="134"/>
                  </a:lnTo>
                  <a:cubicBezTo>
                    <a:pt x="14557" y="130"/>
                    <a:pt x="14603" y="127"/>
                    <a:pt x="14649" y="127"/>
                  </a:cubicBezTo>
                  <a:cubicBezTo>
                    <a:pt x="14969" y="127"/>
                    <a:pt x="15287" y="230"/>
                    <a:pt x="15579" y="434"/>
                  </a:cubicBezTo>
                  <a:cubicBezTo>
                    <a:pt x="15879" y="634"/>
                    <a:pt x="16079" y="934"/>
                    <a:pt x="16213" y="1301"/>
                  </a:cubicBezTo>
                  <a:cubicBezTo>
                    <a:pt x="16313" y="1635"/>
                    <a:pt x="16346" y="2002"/>
                    <a:pt x="16346" y="2369"/>
                  </a:cubicBezTo>
                  <a:cubicBezTo>
                    <a:pt x="16379" y="1968"/>
                    <a:pt x="16346" y="1601"/>
                    <a:pt x="16246" y="1234"/>
                  </a:cubicBezTo>
                  <a:cubicBezTo>
                    <a:pt x="16112" y="868"/>
                    <a:pt x="15846" y="534"/>
                    <a:pt x="15545" y="334"/>
                  </a:cubicBezTo>
                  <a:cubicBezTo>
                    <a:pt x="15212" y="100"/>
                    <a:pt x="14812" y="0"/>
                    <a:pt x="14445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7;p33">
              <a:extLst>
                <a:ext uri="{FF2B5EF4-FFF2-40B4-BE49-F238E27FC236}">
                  <a16:creationId xmlns:a16="http://schemas.microsoft.com/office/drawing/2014/main" id="{CFE57511-7F71-B14A-973B-E710CE8E7BC9}"/>
                </a:ext>
              </a:extLst>
            </p:cNvPr>
            <p:cNvSpPr/>
            <p:nvPr/>
          </p:nvSpPr>
          <p:spPr>
            <a:xfrm>
              <a:off x="3473475" y="1645950"/>
              <a:ext cx="133475" cy="6000"/>
            </a:xfrm>
            <a:custGeom>
              <a:avLst/>
              <a:gdLst/>
              <a:ahLst/>
              <a:cxnLst/>
              <a:rect l="l" t="t" r="r" b="b"/>
              <a:pathLst>
                <a:path w="5339" h="240" extrusionOk="0">
                  <a:moveTo>
                    <a:pt x="1921" y="0"/>
                  </a:moveTo>
                  <a:cubicBezTo>
                    <a:pt x="1282" y="0"/>
                    <a:pt x="650" y="55"/>
                    <a:pt x="1" y="127"/>
                  </a:cubicBezTo>
                  <a:cubicBezTo>
                    <a:pt x="676" y="202"/>
                    <a:pt x="1333" y="240"/>
                    <a:pt x="1999" y="240"/>
                  </a:cubicBezTo>
                  <a:cubicBezTo>
                    <a:pt x="2221" y="240"/>
                    <a:pt x="2444" y="236"/>
                    <a:pt x="2669" y="227"/>
                  </a:cubicBezTo>
                  <a:cubicBezTo>
                    <a:pt x="2895" y="236"/>
                    <a:pt x="3118" y="240"/>
                    <a:pt x="3340" y="240"/>
                  </a:cubicBezTo>
                  <a:cubicBezTo>
                    <a:pt x="4006" y="240"/>
                    <a:pt x="4663" y="202"/>
                    <a:pt x="5338" y="127"/>
                  </a:cubicBezTo>
                  <a:cubicBezTo>
                    <a:pt x="4689" y="55"/>
                    <a:pt x="4057" y="0"/>
                    <a:pt x="3418" y="0"/>
                  </a:cubicBezTo>
                  <a:cubicBezTo>
                    <a:pt x="3170" y="0"/>
                    <a:pt x="2921" y="9"/>
                    <a:pt x="2669" y="27"/>
                  </a:cubicBezTo>
                  <a:cubicBezTo>
                    <a:pt x="2418" y="9"/>
                    <a:pt x="2169" y="0"/>
                    <a:pt x="19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8;p33">
              <a:extLst>
                <a:ext uri="{FF2B5EF4-FFF2-40B4-BE49-F238E27FC236}">
                  <a16:creationId xmlns:a16="http://schemas.microsoft.com/office/drawing/2014/main" id="{F5A0D360-9E81-1B44-9892-684A4C6FCF96}"/>
                </a:ext>
              </a:extLst>
            </p:cNvPr>
            <p:cNvSpPr/>
            <p:nvPr/>
          </p:nvSpPr>
          <p:spPr>
            <a:xfrm>
              <a:off x="3460150" y="1668000"/>
              <a:ext cx="132600" cy="5650"/>
            </a:xfrm>
            <a:custGeom>
              <a:avLst/>
              <a:gdLst/>
              <a:ahLst/>
              <a:cxnLst/>
              <a:rect l="l" t="t" r="r" b="b"/>
              <a:pathLst>
                <a:path w="5304" h="226" extrusionOk="0">
                  <a:moveTo>
                    <a:pt x="1994" y="0"/>
                  </a:moveTo>
                  <a:cubicBezTo>
                    <a:pt x="1320" y="0"/>
                    <a:pt x="651" y="38"/>
                    <a:pt x="0" y="113"/>
                  </a:cubicBezTo>
                  <a:cubicBezTo>
                    <a:pt x="651" y="188"/>
                    <a:pt x="1320" y="225"/>
                    <a:pt x="1994" y="225"/>
                  </a:cubicBezTo>
                  <a:cubicBezTo>
                    <a:pt x="2218" y="225"/>
                    <a:pt x="2444" y="221"/>
                    <a:pt x="2669" y="213"/>
                  </a:cubicBezTo>
                  <a:cubicBezTo>
                    <a:pt x="2886" y="221"/>
                    <a:pt x="3104" y="225"/>
                    <a:pt x="3324" y="225"/>
                  </a:cubicBezTo>
                  <a:cubicBezTo>
                    <a:pt x="3984" y="225"/>
                    <a:pt x="4654" y="188"/>
                    <a:pt x="5304" y="113"/>
                  </a:cubicBezTo>
                  <a:cubicBezTo>
                    <a:pt x="4654" y="38"/>
                    <a:pt x="3984" y="0"/>
                    <a:pt x="3324" y="0"/>
                  </a:cubicBezTo>
                  <a:cubicBezTo>
                    <a:pt x="3104" y="0"/>
                    <a:pt x="2886" y="4"/>
                    <a:pt x="2669" y="13"/>
                  </a:cubicBezTo>
                  <a:cubicBezTo>
                    <a:pt x="2444" y="4"/>
                    <a:pt x="2218" y="0"/>
                    <a:pt x="19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9;p33">
              <a:extLst>
                <a:ext uri="{FF2B5EF4-FFF2-40B4-BE49-F238E27FC236}">
                  <a16:creationId xmlns:a16="http://schemas.microsoft.com/office/drawing/2014/main" id="{5F5B35E5-B4C9-C34A-8A2B-D40E258CB70B}"/>
                </a:ext>
              </a:extLst>
            </p:cNvPr>
            <p:cNvSpPr/>
            <p:nvPr/>
          </p:nvSpPr>
          <p:spPr>
            <a:xfrm>
              <a:off x="3466825" y="1688475"/>
              <a:ext cx="133450" cy="6025"/>
            </a:xfrm>
            <a:custGeom>
              <a:avLst/>
              <a:gdLst/>
              <a:ahLst/>
              <a:cxnLst/>
              <a:rect l="l" t="t" r="r" b="b"/>
              <a:pathLst>
                <a:path w="5338" h="241" extrusionOk="0">
                  <a:moveTo>
                    <a:pt x="1915" y="1"/>
                  </a:moveTo>
                  <a:cubicBezTo>
                    <a:pt x="1268" y="1"/>
                    <a:pt x="625" y="55"/>
                    <a:pt x="0" y="128"/>
                  </a:cubicBezTo>
                  <a:cubicBezTo>
                    <a:pt x="651" y="203"/>
                    <a:pt x="1320" y="240"/>
                    <a:pt x="1994" y="240"/>
                  </a:cubicBezTo>
                  <a:cubicBezTo>
                    <a:pt x="2218" y="240"/>
                    <a:pt x="2443" y="236"/>
                    <a:pt x="2669" y="228"/>
                  </a:cubicBezTo>
                  <a:cubicBezTo>
                    <a:pt x="2885" y="236"/>
                    <a:pt x="3104" y="240"/>
                    <a:pt x="3325" y="240"/>
                  </a:cubicBezTo>
                  <a:cubicBezTo>
                    <a:pt x="3986" y="240"/>
                    <a:pt x="4662" y="203"/>
                    <a:pt x="5337" y="128"/>
                  </a:cubicBezTo>
                  <a:cubicBezTo>
                    <a:pt x="4688" y="55"/>
                    <a:pt x="4039" y="1"/>
                    <a:pt x="3402" y="1"/>
                  </a:cubicBezTo>
                  <a:cubicBezTo>
                    <a:pt x="3156" y="1"/>
                    <a:pt x="2911" y="9"/>
                    <a:pt x="2669" y="28"/>
                  </a:cubicBezTo>
                  <a:cubicBezTo>
                    <a:pt x="2417" y="9"/>
                    <a:pt x="2166" y="1"/>
                    <a:pt x="1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0;p33">
              <a:extLst>
                <a:ext uri="{FF2B5EF4-FFF2-40B4-BE49-F238E27FC236}">
                  <a16:creationId xmlns:a16="http://schemas.microsoft.com/office/drawing/2014/main" id="{020C853B-CC5C-C844-8FB2-86F6F63E787A}"/>
                </a:ext>
              </a:extLst>
            </p:cNvPr>
            <p:cNvSpPr/>
            <p:nvPr/>
          </p:nvSpPr>
          <p:spPr>
            <a:xfrm>
              <a:off x="2785500" y="1850150"/>
              <a:ext cx="666325" cy="629400"/>
            </a:xfrm>
            <a:custGeom>
              <a:avLst/>
              <a:gdLst/>
              <a:ahLst/>
              <a:cxnLst/>
              <a:rect l="l" t="t" r="r" b="b"/>
              <a:pathLst>
                <a:path w="26653" h="25176" extrusionOk="0">
                  <a:moveTo>
                    <a:pt x="13283" y="1"/>
                  </a:moveTo>
                  <a:cubicBezTo>
                    <a:pt x="12415" y="1"/>
                    <a:pt x="11545" y="59"/>
                    <a:pt x="10708" y="199"/>
                  </a:cubicBezTo>
                  <a:cubicBezTo>
                    <a:pt x="9040" y="399"/>
                    <a:pt x="7472" y="899"/>
                    <a:pt x="6005" y="1666"/>
                  </a:cubicBezTo>
                  <a:cubicBezTo>
                    <a:pt x="4203" y="2600"/>
                    <a:pt x="2702" y="4001"/>
                    <a:pt x="1668" y="5736"/>
                  </a:cubicBezTo>
                  <a:cubicBezTo>
                    <a:pt x="534" y="7737"/>
                    <a:pt x="0" y="10039"/>
                    <a:pt x="134" y="12374"/>
                  </a:cubicBezTo>
                  <a:cubicBezTo>
                    <a:pt x="267" y="14909"/>
                    <a:pt x="1134" y="17378"/>
                    <a:pt x="2602" y="19479"/>
                  </a:cubicBezTo>
                  <a:cubicBezTo>
                    <a:pt x="4137" y="21747"/>
                    <a:pt x="6371" y="23482"/>
                    <a:pt x="8940" y="24416"/>
                  </a:cubicBezTo>
                  <a:cubicBezTo>
                    <a:pt x="10404" y="24923"/>
                    <a:pt x="11930" y="25176"/>
                    <a:pt x="13461" y="25176"/>
                  </a:cubicBezTo>
                  <a:cubicBezTo>
                    <a:pt x="14652" y="25176"/>
                    <a:pt x="15845" y="25023"/>
                    <a:pt x="17012" y="24716"/>
                  </a:cubicBezTo>
                  <a:cubicBezTo>
                    <a:pt x="18280" y="24383"/>
                    <a:pt x="19447" y="23849"/>
                    <a:pt x="20548" y="23148"/>
                  </a:cubicBezTo>
                  <a:cubicBezTo>
                    <a:pt x="21616" y="22481"/>
                    <a:pt x="22550" y="21647"/>
                    <a:pt x="23350" y="20713"/>
                  </a:cubicBezTo>
                  <a:cubicBezTo>
                    <a:pt x="24851" y="18945"/>
                    <a:pt x="25852" y="16811"/>
                    <a:pt x="26286" y="14542"/>
                  </a:cubicBezTo>
                  <a:cubicBezTo>
                    <a:pt x="26653" y="12574"/>
                    <a:pt x="26519" y="10539"/>
                    <a:pt x="25885" y="8605"/>
                  </a:cubicBezTo>
                  <a:cubicBezTo>
                    <a:pt x="25785" y="8171"/>
                    <a:pt x="25619" y="7771"/>
                    <a:pt x="25418" y="7370"/>
                  </a:cubicBezTo>
                  <a:cubicBezTo>
                    <a:pt x="25218" y="6970"/>
                    <a:pt x="25051" y="6603"/>
                    <a:pt x="24851" y="6236"/>
                  </a:cubicBezTo>
                  <a:cubicBezTo>
                    <a:pt x="24451" y="5569"/>
                    <a:pt x="24017" y="4935"/>
                    <a:pt x="23517" y="4335"/>
                  </a:cubicBezTo>
                  <a:cubicBezTo>
                    <a:pt x="22716" y="3368"/>
                    <a:pt x="21749" y="2534"/>
                    <a:pt x="20715" y="1866"/>
                  </a:cubicBezTo>
                  <a:cubicBezTo>
                    <a:pt x="20348" y="1633"/>
                    <a:pt x="19948" y="1399"/>
                    <a:pt x="19548" y="1199"/>
                  </a:cubicBezTo>
                  <a:cubicBezTo>
                    <a:pt x="19181" y="999"/>
                    <a:pt x="18880" y="866"/>
                    <a:pt x="18647" y="766"/>
                  </a:cubicBezTo>
                  <a:lnTo>
                    <a:pt x="18046" y="566"/>
                  </a:lnTo>
                  <a:lnTo>
                    <a:pt x="17846" y="499"/>
                  </a:lnTo>
                  <a:lnTo>
                    <a:pt x="18046" y="599"/>
                  </a:lnTo>
                  <a:lnTo>
                    <a:pt x="18614" y="799"/>
                  </a:lnTo>
                  <a:cubicBezTo>
                    <a:pt x="18847" y="899"/>
                    <a:pt x="19147" y="1066"/>
                    <a:pt x="19514" y="1233"/>
                  </a:cubicBezTo>
                  <a:cubicBezTo>
                    <a:pt x="21682" y="2367"/>
                    <a:pt x="23484" y="4135"/>
                    <a:pt x="24718" y="6270"/>
                  </a:cubicBezTo>
                  <a:cubicBezTo>
                    <a:pt x="24918" y="6637"/>
                    <a:pt x="25118" y="6970"/>
                    <a:pt x="25285" y="7404"/>
                  </a:cubicBezTo>
                  <a:cubicBezTo>
                    <a:pt x="25452" y="7804"/>
                    <a:pt x="25619" y="8238"/>
                    <a:pt x="25752" y="8638"/>
                  </a:cubicBezTo>
                  <a:cubicBezTo>
                    <a:pt x="26352" y="10539"/>
                    <a:pt x="26452" y="12541"/>
                    <a:pt x="26086" y="14476"/>
                  </a:cubicBezTo>
                  <a:cubicBezTo>
                    <a:pt x="25685" y="16744"/>
                    <a:pt x="24685" y="18812"/>
                    <a:pt x="23217" y="20547"/>
                  </a:cubicBezTo>
                  <a:cubicBezTo>
                    <a:pt x="21582" y="22481"/>
                    <a:pt x="19381" y="23849"/>
                    <a:pt x="16946" y="24483"/>
                  </a:cubicBezTo>
                  <a:cubicBezTo>
                    <a:pt x="15807" y="24789"/>
                    <a:pt x="14637" y="24942"/>
                    <a:pt x="13468" y="24942"/>
                  </a:cubicBezTo>
                  <a:cubicBezTo>
                    <a:pt x="11966" y="24942"/>
                    <a:pt x="10466" y="24689"/>
                    <a:pt x="9040" y="24182"/>
                  </a:cubicBezTo>
                  <a:cubicBezTo>
                    <a:pt x="6472" y="23248"/>
                    <a:pt x="4303" y="21547"/>
                    <a:pt x="2769" y="19346"/>
                  </a:cubicBezTo>
                  <a:cubicBezTo>
                    <a:pt x="1335" y="17278"/>
                    <a:pt x="467" y="14842"/>
                    <a:pt x="334" y="12341"/>
                  </a:cubicBezTo>
                  <a:cubicBezTo>
                    <a:pt x="200" y="10072"/>
                    <a:pt x="701" y="7804"/>
                    <a:pt x="1835" y="5836"/>
                  </a:cubicBezTo>
                  <a:cubicBezTo>
                    <a:pt x="2836" y="4135"/>
                    <a:pt x="4337" y="2734"/>
                    <a:pt x="6071" y="1833"/>
                  </a:cubicBezTo>
                  <a:cubicBezTo>
                    <a:pt x="7539" y="1033"/>
                    <a:pt x="9107" y="532"/>
                    <a:pt x="10708" y="299"/>
                  </a:cubicBezTo>
                  <a:cubicBezTo>
                    <a:pt x="11736" y="160"/>
                    <a:pt x="12765" y="90"/>
                    <a:pt x="13793" y="90"/>
                  </a:cubicBezTo>
                  <a:cubicBezTo>
                    <a:pt x="13999" y="90"/>
                    <a:pt x="14205" y="93"/>
                    <a:pt x="14411" y="99"/>
                  </a:cubicBezTo>
                  <a:cubicBezTo>
                    <a:pt x="15411" y="132"/>
                    <a:pt x="16212" y="232"/>
                    <a:pt x="16746" y="299"/>
                  </a:cubicBezTo>
                  <a:lnTo>
                    <a:pt x="17346" y="365"/>
                  </a:lnTo>
                  <a:lnTo>
                    <a:pt x="17546" y="365"/>
                  </a:lnTo>
                  <a:cubicBezTo>
                    <a:pt x="16512" y="165"/>
                    <a:pt x="15478" y="65"/>
                    <a:pt x="14411" y="32"/>
                  </a:cubicBezTo>
                  <a:cubicBezTo>
                    <a:pt x="14037" y="12"/>
                    <a:pt x="13660" y="1"/>
                    <a:pt x="13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1;p33">
              <a:extLst>
                <a:ext uri="{FF2B5EF4-FFF2-40B4-BE49-F238E27FC236}">
                  <a16:creationId xmlns:a16="http://schemas.microsoft.com/office/drawing/2014/main" id="{BED031C5-B97D-3947-A8ED-3BBB06729CD0}"/>
                </a:ext>
              </a:extLst>
            </p:cNvPr>
            <p:cNvSpPr/>
            <p:nvPr/>
          </p:nvSpPr>
          <p:spPr>
            <a:xfrm>
              <a:off x="2961450" y="2097400"/>
              <a:ext cx="352775" cy="208875"/>
            </a:xfrm>
            <a:custGeom>
              <a:avLst/>
              <a:gdLst/>
              <a:ahLst/>
              <a:cxnLst/>
              <a:rect l="l" t="t" r="r" b="b"/>
              <a:pathLst>
                <a:path w="14111" h="8355" extrusionOk="0">
                  <a:moveTo>
                    <a:pt x="7024" y="1"/>
                  </a:moveTo>
                  <a:cubicBezTo>
                    <a:pt x="6908" y="1"/>
                    <a:pt x="6790" y="6"/>
                    <a:pt x="6672" y="16"/>
                  </a:cubicBezTo>
                  <a:cubicBezTo>
                    <a:pt x="5138" y="149"/>
                    <a:pt x="3703" y="850"/>
                    <a:pt x="2669" y="1950"/>
                  </a:cubicBezTo>
                  <a:cubicBezTo>
                    <a:pt x="1802" y="2818"/>
                    <a:pt x="1168" y="3885"/>
                    <a:pt x="734" y="5053"/>
                  </a:cubicBezTo>
                  <a:cubicBezTo>
                    <a:pt x="468" y="5820"/>
                    <a:pt x="234" y="6620"/>
                    <a:pt x="134" y="7454"/>
                  </a:cubicBezTo>
                  <a:cubicBezTo>
                    <a:pt x="67" y="7721"/>
                    <a:pt x="34" y="7955"/>
                    <a:pt x="34" y="8121"/>
                  </a:cubicBezTo>
                  <a:cubicBezTo>
                    <a:pt x="1" y="8188"/>
                    <a:pt x="1" y="8255"/>
                    <a:pt x="34" y="8355"/>
                  </a:cubicBezTo>
                  <a:cubicBezTo>
                    <a:pt x="67" y="8288"/>
                    <a:pt x="67" y="8188"/>
                    <a:pt x="67" y="8121"/>
                  </a:cubicBezTo>
                  <a:cubicBezTo>
                    <a:pt x="134" y="7955"/>
                    <a:pt x="167" y="7721"/>
                    <a:pt x="201" y="7454"/>
                  </a:cubicBezTo>
                  <a:cubicBezTo>
                    <a:pt x="368" y="6654"/>
                    <a:pt x="601" y="5886"/>
                    <a:pt x="901" y="5119"/>
                  </a:cubicBezTo>
                  <a:cubicBezTo>
                    <a:pt x="1335" y="3985"/>
                    <a:pt x="1969" y="2951"/>
                    <a:pt x="2803" y="2084"/>
                  </a:cubicBezTo>
                  <a:cubicBezTo>
                    <a:pt x="3837" y="1016"/>
                    <a:pt x="5238" y="349"/>
                    <a:pt x="6705" y="216"/>
                  </a:cubicBezTo>
                  <a:cubicBezTo>
                    <a:pt x="6779" y="212"/>
                    <a:pt x="6852" y="211"/>
                    <a:pt x="6926" y="211"/>
                  </a:cubicBezTo>
                  <a:cubicBezTo>
                    <a:pt x="7592" y="211"/>
                    <a:pt x="8277" y="346"/>
                    <a:pt x="8907" y="616"/>
                  </a:cubicBezTo>
                  <a:cubicBezTo>
                    <a:pt x="9541" y="883"/>
                    <a:pt x="10141" y="1283"/>
                    <a:pt x="10675" y="1784"/>
                  </a:cubicBezTo>
                  <a:cubicBezTo>
                    <a:pt x="11542" y="2584"/>
                    <a:pt x="12276" y="3585"/>
                    <a:pt x="12776" y="4686"/>
                  </a:cubicBezTo>
                  <a:cubicBezTo>
                    <a:pt x="13243" y="5620"/>
                    <a:pt x="13544" y="6387"/>
                    <a:pt x="13777" y="6954"/>
                  </a:cubicBezTo>
                  <a:lnTo>
                    <a:pt x="14011" y="7554"/>
                  </a:lnTo>
                  <a:cubicBezTo>
                    <a:pt x="14044" y="7621"/>
                    <a:pt x="14077" y="7721"/>
                    <a:pt x="14111" y="7788"/>
                  </a:cubicBezTo>
                  <a:cubicBezTo>
                    <a:pt x="14077" y="7688"/>
                    <a:pt x="14077" y="7621"/>
                    <a:pt x="14044" y="7554"/>
                  </a:cubicBezTo>
                  <a:cubicBezTo>
                    <a:pt x="13977" y="7388"/>
                    <a:pt x="13911" y="7154"/>
                    <a:pt x="13844" y="6921"/>
                  </a:cubicBezTo>
                  <a:cubicBezTo>
                    <a:pt x="13577" y="6120"/>
                    <a:pt x="13277" y="5353"/>
                    <a:pt x="12910" y="4619"/>
                  </a:cubicBezTo>
                  <a:cubicBezTo>
                    <a:pt x="12409" y="3485"/>
                    <a:pt x="11676" y="2484"/>
                    <a:pt x="10808" y="1617"/>
                  </a:cubicBezTo>
                  <a:cubicBezTo>
                    <a:pt x="10275" y="1116"/>
                    <a:pt x="9641" y="716"/>
                    <a:pt x="8974" y="416"/>
                  </a:cubicBezTo>
                  <a:cubicBezTo>
                    <a:pt x="8348" y="160"/>
                    <a:pt x="7698" y="1"/>
                    <a:pt x="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2;p33">
              <a:extLst>
                <a:ext uri="{FF2B5EF4-FFF2-40B4-BE49-F238E27FC236}">
                  <a16:creationId xmlns:a16="http://schemas.microsoft.com/office/drawing/2014/main" id="{7273F1A5-2401-1142-8AF5-B4922E22CD53}"/>
                </a:ext>
              </a:extLst>
            </p:cNvPr>
            <p:cNvSpPr/>
            <p:nvPr/>
          </p:nvSpPr>
          <p:spPr>
            <a:xfrm>
              <a:off x="3059850" y="1946825"/>
              <a:ext cx="130125" cy="131500"/>
            </a:xfrm>
            <a:custGeom>
              <a:avLst/>
              <a:gdLst/>
              <a:ahLst/>
              <a:cxnLst/>
              <a:rect l="l" t="t" r="r" b="b"/>
              <a:pathLst>
                <a:path w="5205" h="5260" extrusionOk="0">
                  <a:moveTo>
                    <a:pt x="2503" y="1"/>
                  </a:moveTo>
                  <a:cubicBezTo>
                    <a:pt x="2369" y="1"/>
                    <a:pt x="2202" y="34"/>
                    <a:pt x="2069" y="68"/>
                  </a:cubicBezTo>
                  <a:cubicBezTo>
                    <a:pt x="1535" y="234"/>
                    <a:pt x="1035" y="535"/>
                    <a:pt x="701" y="968"/>
                  </a:cubicBezTo>
                  <a:cubicBezTo>
                    <a:pt x="434" y="1235"/>
                    <a:pt x="234" y="1569"/>
                    <a:pt x="134" y="1936"/>
                  </a:cubicBezTo>
                  <a:cubicBezTo>
                    <a:pt x="1" y="2369"/>
                    <a:pt x="1" y="2836"/>
                    <a:pt x="134" y="3270"/>
                  </a:cubicBezTo>
                  <a:cubicBezTo>
                    <a:pt x="401" y="4271"/>
                    <a:pt x="1202" y="5038"/>
                    <a:pt x="2236" y="5238"/>
                  </a:cubicBezTo>
                  <a:cubicBezTo>
                    <a:pt x="2347" y="5252"/>
                    <a:pt x="2458" y="5259"/>
                    <a:pt x="2569" y="5259"/>
                  </a:cubicBezTo>
                  <a:cubicBezTo>
                    <a:pt x="3487" y="5259"/>
                    <a:pt x="4361" y="4778"/>
                    <a:pt x="4838" y="4004"/>
                  </a:cubicBezTo>
                  <a:cubicBezTo>
                    <a:pt x="5071" y="3604"/>
                    <a:pt x="5204" y="3170"/>
                    <a:pt x="5171" y="2703"/>
                  </a:cubicBezTo>
                  <a:cubicBezTo>
                    <a:pt x="5138" y="1736"/>
                    <a:pt x="4537" y="902"/>
                    <a:pt x="3670" y="501"/>
                  </a:cubicBezTo>
                  <a:cubicBezTo>
                    <a:pt x="3537" y="468"/>
                    <a:pt x="3403" y="401"/>
                    <a:pt x="3236" y="401"/>
                  </a:cubicBezTo>
                  <a:lnTo>
                    <a:pt x="3103" y="401"/>
                  </a:lnTo>
                  <a:cubicBezTo>
                    <a:pt x="3070" y="435"/>
                    <a:pt x="3303" y="468"/>
                    <a:pt x="3637" y="601"/>
                  </a:cubicBezTo>
                  <a:cubicBezTo>
                    <a:pt x="4104" y="835"/>
                    <a:pt x="4471" y="1202"/>
                    <a:pt x="4737" y="1702"/>
                  </a:cubicBezTo>
                  <a:cubicBezTo>
                    <a:pt x="4904" y="2002"/>
                    <a:pt x="5004" y="2369"/>
                    <a:pt x="5004" y="2736"/>
                  </a:cubicBezTo>
                  <a:cubicBezTo>
                    <a:pt x="5004" y="3137"/>
                    <a:pt x="4904" y="3537"/>
                    <a:pt x="4671" y="3870"/>
                  </a:cubicBezTo>
                  <a:cubicBezTo>
                    <a:pt x="4218" y="4625"/>
                    <a:pt x="3410" y="5052"/>
                    <a:pt x="2543" y="5052"/>
                  </a:cubicBezTo>
                  <a:cubicBezTo>
                    <a:pt x="2452" y="5052"/>
                    <a:pt x="2361" y="5047"/>
                    <a:pt x="2269" y="5038"/>
                  </a:cubicBezTo>
                  <a:cubicBezTo>
                    <a:pt x="1335" y="4838"/>
                    <a:pt x="568" y="4137"/>
                    <a:pt x="301" y="3203"/>
                  </a:cubicBezTo>
                  <a:cubicBezTo>
                    <a:pt x="201" y="2803"/>
                    <a:pt x="201" y="2403"/>
                    <a:pt x="301" y="2002"/>
                  </a:cubicBezTo>
                  <a:cubicBezTo>
                    <a:pt x="401" y="1635"/>
                    <a:pt x="568" y="1335"/>
                    <a:pt x="801" y="1035"/>
                  </a:cubicBezTo>
                  <a:cubicBezTo>
                    <a:pt x="1135" y="635"/>
                    <a:pt x="1569" y="335"/>
                    <a:pt x="2102" y="168"/>
                  </a:cubicBezTo>
                  <a:cubicBezTo>
                    <a:pt x="2436" y="34"/>
                    <a:pt x="2669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3;p33">
              <a:extLst>
                <a:ext uri="{FF2B5EF4-FFF2-40B4-BE49-F238E27FC236}">
                  <a16:creationId xmlns:a16="http://schemas.microsoft.com/office/drawing/2014/main" id="{2ABBB0B1-451F-6B43-9CE4-67D6522E8484}"/>
                </a:ext>
              </a:extLst>
            </p:cNvPr>
            <p:cNvSpPr/>
            <p:nvPr/>
          </p:nvSpPr>
          <p:spPr>
            <a:xfrm>
              <a:off x="2836375" y="2632325"/>
              <a:ext cx="616275" cy="80925"/>
            </a:xfrm>
            <a:custGeom>
              <a:avLst/>
              <a:gdLst/>
              <a:ahLst/>
              <a:cxnLst/>
              <a:rect l="l" t="t" r="r" b="b"/>
              <a:pathLst>
                <a:path w="24651" h="3237" extrusionOk="0">
                  <a:moveTo>
                    <a:pt x="300" y="1"/>
                  </a:moveTo>
                  <a:cubicBezTo>
                    <a:pt x="234" y="67"/>
                    <a:pt x="200" y="167"/>
                    <a:pt x="167" y="267"/>
                  </a:cubicBezTo>
                  <a:cubicBezTo>
                    <a:pt x="67" y="534"/>
                    <a:pt x="0" y="834"/>
                    <a:pt x="33" y="1135"/>
                  </a:cubicBezTo>
                  <a:cubicBezTo>
                    <a:pt x="67" y="1635"/>
                    <a:pt x="267" y="2069"/>
                    <a:pt x="567" y="2469"/>
                  </a:cubicBezTo>
                  <a:cubicBezTo>
                    <a:pt x="967" y="2936"/>
                    <a:pt x="1601" y="3236"/>
                    <a:pt x="2235" y="3236"/>
                  </a:cubicBezTo>
                  <a:cubicBezTo>
                    <a:pt x="2602" y="3236"/>
                    <a:pt x="2969" y="3169"/>
                    <a:pt x="3302" y="3003"/>
                  </a:cubicBezTo>
                  <a:cubicBezTo>
                    <a:pt x="3669" y="2803"/>
                    <a:pt x="3970" y="2536"/>
                    <a:pt x="4236" y="2235"/>
                  </a:cubicBezTo>
                  <a:cubicBezTo>
                    <a:pt x="4470" y="1902"/>
                    <a:pt x="4703" y="1568"/>
                    <a:pt x="5004" y="1235"/>
                  </a:cubicBezTo>
                  <a:cubicBezTo>
                    <a:pt x="5237" y="901"/>
                    <a:pt x="5604" y="668"/>
                    <a:pt x="6038" y="601"/>
                  </a:cubicBezTo>
                  <a:cubicBezTo>
                    <a:pt x="6124" y="588"/>
                    <a:pt x="6211" y="581"/>
                    <a:pt x="6297" y="581"/>
                  </a:cubicBezTo>
                  <a:cubicBezTo>
                    <a:pt x="6642" y="581"/>
                    <a:pt x="6978" y="688"/>
                    <a:pt x="7272" y="901"/>
                  </a:cubicBezTo>
                  <a:cubicBezTo>
                    <a:pt x="7672" y="1135"/>
                    <a:pt x="8072" y="1435"/>
                    <a:pt x="8439" y="1735"/>
                  </a:cubicBezTo>
                  <a:cubicBezTo>
                    <a:pt x="8806" y="2069"/>
                    <a:pt x="9273" y="2369"/>
                    <a:pt x="9740" y="2569"/>
                  </a:cubicBezTo>
                  <a:cubicBezTo>
                    <a:pt x="9974" y="2669"/>
                    <a:pt x="10241" y="2702"/>
                    <a:pt x="10541" y="2702"/>
                  </a:cubicBezTo>
                  <a:cubicBezTo>
                    <a:pt x="10808" y="2636"/>
                    <a:pt x="11075" y="2536"/>
                    <a:pt x="11308" y="2402"/>
                  </a:cubicBezTo>
                  <a:cubicBezTo>
                    <a:pt x="11708" y="2069"/>
                    <a:pt x="12075" y="1702"/>
                    <a:pt x="12409" y="1301"/>
                  </a:cubicBezTo>
                  <a:cubicBezTo>
                    <a:pt x="12702" y="979"/>
                    <a:pt x="13072" y="683"/>
                    <a:pt x="13451" y="683"/>
                  </a:cubicBezTo>
                  <a:cubicBezTo>
                    <a:pt x="13504" y="683"/>
                    <a:pt x="13557" y="689"/>
                    <a:pt x="13610" y="701"/>
                  </a:cubicBezTo>
                  <a:cubicBezTo>
                    <a:pt x="14544" y="868"/>
                    <a:pt x="14677" y="2235"/>
                    <a:pt x="15711" y="2502"/>
                  </a:cubicBezTo>
                  <a:cubicBezTo>
                    <a:pt x="15843" y="2523"/>
                    <a:pt x="15980" y="2534"/>
                    <a:pt x="16119" y="2534"/>
                  </a:cubicBezTo>
                  <a:cubicBezTo>
                    <a:pt x="16439" y="2534"/>
                    <a:pt x="16766" y="2475"/>
                    <a:pt x="17046" y="2336"/>
                  </a:cubicBezTo>
                  <a:cubicBezTo>
                    <a:pt x="17479" y="2169"/>
                    <a:pt x="17846" y="1969"/>
                    <a:pt x="18213" y="1802"/>
                  </a:cubicBezTo>
                  <a:cubicBezTo>
                    <a:pt x="18880" y="1502"/>
                    <a:pt x="19581" y="1301"/>
                    <a:pt x="20315" y="1201"/>
                  </a:cubicBezTo>
                  <a:cubicBezTo>
                    <a:pt x="20706" y="1140"/>
                    <a:pt x="21102" y="1110"/>
                    <a:pt x="21498" y="1110"/>
                  </a:cubicBezTo>
                  <a:cubicBezTo>
                    <a:pt x="22180" y="1110"/>
                    <a:pt x="22862" y="1199"/>
                    <a:pt x="23517" y="1368"/>
                  </a:cubicBezTo>
                  <a:cubicBezTo>
                    <a:pt x="23884" y="1468"/>
                    <a:pt x="24151" y="1568"/>
                    <a:pt x="24351" y="1635"/>
                  </a:cubicBezTo>
                  <a:cubicBezTo>
                    <a:pt x="24451" y="1702"/>
                    <a:pt x="24518" y="1735"/>
                    <a:pt x="24651" y="1735"/>
                  </a:cubicBezTo>
                  <a:cubicBezTo>
                    <a:pt x="24551" y="1702"/>
                    <a:pt x="24484" y="1668"/>
                    <a:pt x="24417" y="1635"/>
                  </a:cubicBezTo>
                  <a:cubicBezTo>
                    <a:pt x="24117" y="1502"/>
                    <a:pt x="23850" y="1402"/>
                    <a:pt x="23584" y="1301"/>
                  </a:cubicBezTo>
                  <a:cubicBezTo>
                    <a:pt x="22864" y="1099"/>
                    <a:pt x="22129" y="988"/>
                    <a:pt x="21399" y="988"/>
                  </a:cubicBezTo>
                  <a:cubicBezTo>
                    <a:pt x="21047" y="988"/>
                    <a:pt x="20696" y="1014"/>
                    <a:pt x="20348" y="1068"/>
                  </a:cubicBezTo>
                  <a:cubicBezTo>
                    <a:pt x="19581" y="1135"/>
                    <a:pt x="18847" y="1335"/>
                    <a:pt x="18146" y="1668"/>
                  </a:cubicBezTo>
                  <a:cubicBezTo>
                    <a:pt x="17779" y="1835"/>
                    <a:pt x="17446" y="2035"/>
                    <a:pt x="17012" y="2169"/>
                  </a:cubicBezTo>
                  <a:cubicBezTo>
                    <a:pt x="16763" y="2282"/>
                    <a:pt x="16483" y="2349"/>
                    <a:pt x="16193" y="2349"/>
                  </a:cubicBezTo>
                  <a:cubicBezTo>
                    <a:pt x="16056" y="2349"/>
                    <a:pt x="15917" y="2334"/>
                    <a:pt x="15778" y="2302"/>
                  </a:cubicBezTo>
                  <a:cubicBezTo>
                    <a:pt x="15378" y="2135"/>
                    <a:pt x="15044" y="1835"/>
                    <a:pt x="14811" y="1468"/>
                  </a:cubicBezTo>
                  <a:cubicBezTo>
                    <a:pt x="14677" y="1268"/>
                    <a:pt x="14544" y="1068"/>
                    <a:pt x="14377" y="868"/>
                  </a:cubicBezTo>
                  <a:cubicBezTo>
                    <a:pt x="14177" y="701"/>
                    <a:pt x="13943" y="568"/>
                    <a:pt x="13676" y="501"/>
                  </a:cubicBezTo>
                  <a:cubicBezTo>
                    <a:pt x="13616" y="493"/>
                    <a:pt x="13555" y="489"/>
                    <a:pt x="13493" y="489"/>
                  </a:cubicBezTo>
                  <a:cubicBezTo>
                    <a:pt x="13278" y="489"/>
                    <a:pt x="13057" y="538"/>
                    <a:pt x="12876" y="668"/>
                  </a:cubicBezTo>
                  <a:cubicBezTo>
                    <a:pt x="12676" y="801"/>
                    <a:pt x="12476" y="968"/>
                    <a:pt x="12275" y="1168"/>
                  </a:cubicBezTo>
                  <a:cubicBezTo>
                    <a:pt x="11942" y="1535"/>
                    <a:pt x="11575" y="1902"/>
                    <a:pt x="11208" y="2235"/>
                  </a:cubicBezTo>
                  <a:cubicBezTo>
                    <a:pt x="10975" y="2369"/>
                    <a:pt x="10774" y="2436"/>
                    <a:pt x="10508" y="2469"/>
                  </a:cubicBezTo>
                  <a:cubicBezTo>
                    <a:pt x="10449" y="2477"/>
                    <a:pt x="10391" y="2481"/>
                    <a:pt x="10332" y="2481"/>
                  </a:cubicBezTo>
                  <a:cubicBezTo>
                    <a:pt x="10157" y="2481"/>
                    <a:pt x="9982" y="2444"/>
                    <a:pt x="9807" y="2369"/>
                  </a:cubicBezTo>
                  <a:cubicBezTo>
                    <a:pt x="9373" y="2169"/>
                    <a:pt x="8940" y="1902"/>
                    <a:pt x="8573" y="1602"/>
                  </a:cubicBezTo>
                  <a:cubicBezTo>
                    <a:pt x="8206" y="1268"/>
                    <a:pt x="7806" y="1001"/>
                    <a:pt x="7405" y="734"/>
                  </a:cubicBezTo>
                  <a:cubicBezTo>
                    <a:pt x="7046" y="513"/>
                    <a:pt x="6641" y="384"/>
                    <a:pt x="6247" y="384"/>
                  </a:cubicBezTo>
                  <a:cubicBezTo>
                    <a:pt x="6166" y="384"/>
                    <a:pt x="6084" y="389"/>
                    <a:pt x="6004" y="401"/>
                  </a:cubicBezTo>
                  <a:cubicBezTo>
                    <a:pt x="5537" y="501"/>
                    <a:pt x="5137" y="768"/>
                    <a:pt x="4837" y="1135"/>
                  </a:cubicBezTo>
                  <a:cubicBezTo>
                    <a:pt x="4570" y="1468"/>
                    <a:pt x="4336" y="1835"/>
                    <a:pt x="4070" y="2135"/>
                  </a:cubicBezTo>
                  <a:cubicBezTo>
                    <a:pt x="3869" y="2436"/>
                    <a:pt x="3569" y="2669"/>
                    <a:pt x="3236" y="2869"/>
                  </a:cubicBezTo>
                  <a:cubicBezTo>
                    <a:pt x="2935" y="3003"/>
                    <a:pt x="2602" y="3103"/>
                    <a:pt x="2235" y="3103"/>
                  </a:cubicBezTo>
                  <a:cubicBezTo>
                    <a:pt x="1635" y="3103"/>
                    <a:pt x="1067" y="2836"/>
                    <a:pt x="667" y="2402"/>
                  </a:cubicBezTo>
                  <a:cubicBezTo>
                    <a:pt x="367" y="2035"/>
                    <a:pt x="167" y="1602"/>
                    <a:pt x="133" y="1135"/>
                  </a:cubicBezTo>
                  <a:cubicBezTo>
                    <a:pt x="100" y="734"/>
                    <a:pt x="133" y="367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4;p33">
              <a:extLst>
                <a:ext uri="{FF2B5EF4-FFF2-40B4-BE49-F238E27FC236}">
                  <a16:creationId xmlns:a16="http://schemas.microsoft.com/office/drawing/2014/main" id="{25219BEA-5019-FA44-8264-9CEB99E2AFE3}"/>
                </a:ext>
              </a:extLst>
            </p:cNvPr>
            <p:cNvSpPr/>
            <p:nvPr/>
          </p:nvSpPr>
          <p:spPr>
            <a:xfrm>
              <a:off x="2993150" y="2767425"/>
              <a:ext cx="300225" cy="5025"/>
            </a:xfrm>
            <a:custGeom>
              <a:avLst/>
              <a:gdLst/>
              <a:ahLst/>
              <a:cxnLst/>
              <a:rect l="l" t="t" r="r" b="b"/>
              <a:pathLst>
                <a:path w="12009" h="201" extrusionOk="0">
                  <a:moveTo>
                    <a:pt x="6004" y="0"/>
                  </a:moveTo>
                  <a:cubicBezTo>
                    <a:pt x="2669" y="0"/>
                    <a:pt x="0" y="34"/>
                    <a:pt x="0" y="100"/>
                  </a:cubicBezTo>
                  <a:cubicBezTo>
                    <a:pt x="0" y="167"/>
                    <a:pt x="2669" y="201"/>
                    <a:pt x="6004" y="201"/>
                  </a:cubicBezTo>
                  <a:cubicBezTo>
                    <a:pt x="9307" y="201"/>
                    <a:pt x="12009" y="167"/>
                    <a:pt x="12009" y="100"/>
                  </a:cubicBezTo>
                  <a:cubicBezTo>
                    <a:pt x="12009" y="34"/>
                    <a:pt x="9307" y="0"/>
                    <a:pt x="6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5;p33">
              <a:extLst>
                <a:ext uri="{FF2B5EF4-FFF2-40B4-BE49-F238E27FC236}">
                  <a16:creationId xmlns:a16="http://schemas.microsoft.com/office/drawing/2014/main" id="{2333B96E-1742-6842-B6AD-B768977B53F6}"/>
                </a:ext>
              </a:extLst>
            </p:cNvPr>
            <p:cNvSpPr/>
            <p:nvPr/>
          </p:nvSpPr>
          <p:spPr>
            <a:xfrm>
              <a:off x="2662075" y="2948375"/>
              <a:ext cx="8350" cy="190175"/>
            </a:xfrm>
            <a:custGeom>
              <a:avLst/>
              <a:gdLst/>
              <a:ahLst/>
              <a:cxnLst/>
              <a:rect l="l" t="t" r="r" b="b"/>
              <a:pathLst>
                <a:path w="334" h="7607" extrusionOk="0">
                  <a:moveTo>
                    <a:pt x="234" y="1"/>
                  </a:moveTo>
                  <a:cubicBezTo>
                    <a:pt x="100" y="1269"/>
                    <a:pt x="67" y="2536"/>
                    <a:pt x="67" y="3804"/>
                  </a:cubicBezTo>
                  <a:cubicBezTo>
                    <a:pt x="0" y="5071"/>
                    <a:pt x="34" y="6339"/>
                    <a:pt x="134" y="7606"/>
                  </a:cubicBezTo>
                  <a:cubicBezTo>
                    <a:pt x="234" y="6339"/>
                    <a:pt x="301" y="5071"/>
                    <a:pt x="301" y="3804"/>
                  </a:cubicBezTo>
                  <a:cubicBezTo>
                    <a:pt x="334" y="2536"/>
                    <a:pt x="334" y="1269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6;p33">
              <a:extLst>
                <a:ext uri="{FF2B5EF4-FFF2-40B4-BE49-F238E27FC236}">
                  <a16:creationId xmlns:a16="http://schemas.microsoft.com/office/drawing/2014/main" id="{4F7A458F-D50C-CF44-85CD-1F0FDF21AEBE}"/>
                </a:ext>
              </a:extLst>
            </p:cNvPr>
            <p:cNvSpPr/>
            <p:nvPr/>
          </p:nvSpPr>
          <p:spPr>
            <a:xfrm>
              <a:off x="2647050" y="3131325"/>
              <a:ext cx="924025" cy="16200"/>
            </a:xfrm>
            <a:custGeom>
              <a:avLst/>
              <a:gdLst/>
              <a:ahLst/>
              <a:cxnLst/>
              <a:rect l="l" t="t" r="r" b="b"/>
              <a:pathLst>
                <a:path w="36961" h="648" extrusionOk="0">
                  <a:moveTo>
                    <a:pt x="1072" y="1"/>
                  </a:moveTo>
                  <a:cubicBezTo>
                    <a:pt x="379" y="1"/>
                    <a:pt x="1" y="7"/>
                    <a:pt x="1" y="22"/>
                  </a:cubicBezTo>
                  <a:cubicBezTo>
                    <a:pt x="1" y="88"/>
                    <a:pt x="8274" y="288"/>
                    <a:pt x="18481" y="455"/>
                  </a:cubicBezTo>
                  <a:cubicBezTo>
                    <a:pt x="26051" y="579"/>
                    <a:pt x="32557" y="648"/>
                    <a:pt x="35414" y="648"/>
                  </a:cubicBezTo>
                  <a:cubicBezTo>
                    <a:pt x="36409" y="648"/>
                    <a:pt x="36961" y="639"/>
                    <a:pt x="36961" y="622"/>
                  </a:cubicBezTo>
                  <a:cubicBezTo>
                    <a:pt x="36961" y="555"/>
                    <a:pt x="28688" y="388"/>
                    <a:pt x="18481" y="222"/>
                  </a:cubicBezTo>
                  <a:cubicBezTo>
                    <a:pt x="10455" y="91"/>
                    <a:pt x="3625" y="1"/>
                    <a:pt x="10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7;p33">
              <a:extLst>
                <a:ext uri="{FF2B5EF4-FFF2-40B4-BE49-F238E27FC236}">
                  <a16:creationId xmlns:a16="http://schemas.microsoft.com/office/drawing/2014/main" id="{EE394250-334A-AB4C-BA6E-644A1636F181}"/>
                </a:ext>
              </a:extLst>
            </p:cNvPr>
            <p:cNvSpPr/>
            <p:nvPr/>
          </p:nvSpPr>
          <p:spPr>
            <a:xfrm>
              <a:off x="2673750" y="2934400"/>
              <a:ext cx="893150" cy="14650"/>
            </a:xfrm>
            <a:custGeom>
              <a:avLst/>
              <a:gdLst/>
              <a:ahLst/>
              <a:cxnLst/>
              <a:rect l="l" t="t" r="r" b="b"/>
              <a:pathLst>
                <a:path w="35726" h="586" extrusionOk="0">
                  <a:moveTo>
                    <a:pt x="34229" y="1"/>
                  </a:moveTo>
                  <a:cubicBezTo>
                    <a:pt x="31465" y="1"/>
                    <a:pt x="25169" y="69"/>
                    <a:pt x="17846" y="193"/>
                  </a:cubicBezTo>
                  <a:cubicBezTo>
                    <a:pt x="7973" y="326"/>
                    <a:pt x="0" y="493"/>
                    <a:pt x="0" y="560"/>
                  </a:cubicBezTo>
                  <a:cubicBezTo>
                    <a:pt x="0" y="577"/>
                    <a:pt x="535" y="586"/>
                    <a:pt x="1497" y="586"/>
                  </a:cubicBezTo>
                  <a:cubicBezTo>
                    <a:pt x="4259" y="586"/>
                    <a:pt x="10548" y="517"/>
                    <a:pt x="17846" y="393"/>
                  </a:cubicBezTo>
                  <a:cubicBezTo>
                    <a:pt x="27720" y="260"/>
                    <a:pt x="35726" y="60"/>
                    <a:pt x="35726" y="26"/>
                  </a:cubicBezTo>
                  <a:cubicBezTo>
                    <a:pt x="35726" y="9"/>
                    <a:pt x="35192" y="1"/>
                    <a:pt x="34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8;p33">
              <a:extLst>
                <a:ext uri="{FF2B5EF4-FFF2-40B4-BE49-F238E27FC236}">
                  <a16:creationId xmlns:a16="http://schemas.microsoft.com/office/drawing/2014/main" id="{EBAD3728-D7A8-4A4A-9249-5DD116400977}"/>
                </a:ext>
              </a:extLst>
            </p:cNvPr>
            <p:cNvSpPr/>
            <p:nvPr/>
          </p:nvSpPr>
          <p:spPr>
            <a:xfrm>
              <a:off x="3559375" y="2934200"/>
              <a:ext cx="7525" cy="208525"/>
            </a:xfrm>
            <a:custGeom>
              <a:avLst/>
              <a:gdLst/>
              <a:ahLst/>
              <a:cxnLst/>
              <a:rect l="l" t="t" r="r" b="b"/>
              <a:pathLst>
                <a:path w="301" h="8341" extrusionOk="0">
                  <a:moveTo>
                    <a:pt x="167" y="1"/>
                  </a:moveTo>
                  <a:cubicBezTo>
                    <a:pt x="34" y="1369"/>
                    <a:pt x="1" y="2770"/>
                    <a:pt x="34" y="4171"/>
                  </a:cubicBezTo>
                  <a:cubicBezTo>
                    <a:pt x="1" y="5538"/>
                    <a:pt x="34" y="6939"/>
                    <a:pt x="167" y="8340"/>
                  </a:cubicBezTo>
                  <a:cubicBezTo>
                    <a:pt x="268" y="6939"/>
                    <a:pt x="301" y="5538"/>
                    <a:pt x="268" y="4171"/>
                  </a:cubicBezTo>
                  <a:cubicBezTo>
                    <a:pt x="301" y="2770"/>
                    <a:pt x="268" y="1369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9;p33">
              <a:extLst>
                <a:ext uri="{FF2B5EF4-FFF2-40B4-BE49-F238E27FC236}">
                  <a16:creationId xmlns:a16="http://schemas.microsoft.com/office/drawing/2014/main" id="{30294082-3F0C-1242-8B05-9580554FBC64}"/>
                </a:ext>
              </a:extLst>
            </p:cNvPr>
            <p:cNvSpPr/>
            <p:nvPr/>
          </p:nvSpPr>
          <p:spPr>
            <a:xfrm>
              <a:off x="2740450" y="3017250"/>
              <a:ext cx="60075" cy="56600"/>
            </a:xfrm>
            <a:custGeom>
              <a:avLst/>
              <a:gdLst/>
              <a:ahLst/>
              <a:cxnLst/>
              <a:rect l="l" t="t" r="r" b="b"/>
              <a:pathLst>
                <a:path w="2403" h="2264" extrusionOk="0">
                  <a:moveTo>
                    <a:pt x="1383" y="1"/>
                  </a:moveTo>
                  <a:cubicBezTo>
                    <a:pt x="1358" y="1"/>
                    <a:pt x="1331" y="5"/>
                    <a:pt x="1302" y="15"/>
                  </a:cubicBezTo>
                  <a:cubicBezTo>
                    <a:pt x="1569" y="115"/>
                    <a:pt x="1836" y="281"/>
                    <a:pt x="2002" y="548"/>
                  </a:cubicBezTo>
                  <a:cubicBezTo>
                    <a:pt x="2136" y="815"/>
                    <a:pt x="2203" y="1115"/>
                    <a:pt x="2136" y="1416"/>
                  </a:cubicBezTo>
                  <a:cubicBezTo>
                    <a:pt x="1966" y="1831"/>
                    <a:pt x="1571" y="2054"/>
                    <a:pt x="1169" y="2054"/>
                  </a:cubicBezTo>
                  <a:cubicBezTo>
                    <a:pt x="862" y="2054"/>
                    <a:pt x="551" y="1924"/>
                    <a:pt x="335" y="1649"/>
                  </a:cubicBezTo>
                  <a:cubicBezTo>
                    <a:pt x="201" y="1382"/>
                    <a:pt x="168" y="1049"/>
                    <a:pt x="268" y="748"/>
                  </a:cubicBezTo>
                  <a:cubicBezTo>
                    <a:pt x="368" y="482"/>
                    <a:pt x="535" y="248"/>
                    <a:pt x="802" y="81"/>
                  </a:cubicBezTo>
                  <a:lnTo>
                    <a:pt x="802" y="81"/>
                  </a:lnTo>
                  <a:cubicBezTo>
                    <a:pt x="801" y="81"/>
                    <a:pt x="701" y="81"/>
                    <a:pt x="568" y="148"/>
                  </a:cubicBezTo>
                  <a:cubicBezTo>
                    <a:pt x="368" y="281"/>
                    <a:pt x="201" y="482"/>
                    <a:pt x="134" y="715"/>
                  </a:cubicBezTo>
                  <a:cubicBezTo>
                    <a:pt x="1" y="1049"/>
                    <a:pt x="1" y="1416"/>
                    <a:pt x="168" y="1749"/>
                  </a:cubicBezTo>
                  <a:cubicBezTo>
                    <a:pt x="415" y="2099"/>
                    <a:pt x="790" y="2264"/>
                    <a:pt x="1162" y="2264"/>
                  </a:cubicBezTo>
                  <a:cubicBezTo>
                    <a:pt x="1641" y="2264"/>
                    <a:pt x="2115" y="1990"/>
                    <a:pt x="2303" y="1482"/>
                  </a:cubicBezTo>
                  <a:cubicBezTo>
                    <a:pt x="2403" y="1115"/>
                    <a:pt x="2336" y="748"/>
                    <a:pt x="2102" y="448"/>
                  </a:cubicBezTo>
                  <a:cubicBezTo>
                    <a:pt x="1969" y="248"/>
                    <a:pt x="1769" y="115"/>
                    <a:pt x="1569" y="48"/>
                  </a:cubicBezTo>
                  <a:cubicBezTo>
                    <a:pt x="1498" y="24"/>
                    <a:pt x="1444" y="1"/>
                    <a:pt x="13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70;p33">
              <a:extLst>
                <a:ext uri="{FF2B5EF4-FFF2-40B4-BE49-F238E27FC236}">
                  <a16:creationId xmlns:a16="http://schemas.microsoft.com/office/drawing/2014/main" id="{09C088D6-2F20-2541-9BC3-A1BBFDBCE887}"/>
                </a:ext>
              </a:extLst>
            </p:cNvPr>
            <p:cNvSpPr/>
            <p:nvPr/>
          </p:nvSpPr>
          <p:spPr>
            <a:xfrm>
              <a:off x="2672075" y="3252775"/>
              <a:ext cx="23375" cy="178475"/>
            </a:xfrm>
            <a:custGeom>
              <a:avLst/>
              <a:gdLst/>
              <a:ahLst/>
              <a:cxnLst/>
              <a:rect l="l" t="t" r="r" b="b"/>
              <a:pathLst>
                <a:path w="935" h="7139" extrusionOk="0">
                  <a:moveTo>
                    <a:pt x="1" y="0"/>
                  </a:moveTo>
                  <a:cubicBezTo>
                    <a:pt x="67" y="1201"/>
                    <a:pt x="167" y="2402"/>
                    <a:pt x="368" y="3603"/>
                  </a:cubicBezTo>
                  <a:cubicBezTo>
                    <a:pt x="501" y="4770"/>
                    <a:pt x="701" y="5971"/>
                    <a:pt x="935" y="7139"/>
                  </a:cubicBezTo>
                  <a:cubicBezTo>
                    <a:pt x="901" y="5938"/>
                    <a:pt x="768" y="4737"/>
                    <a:pt x="601" y="3570"/>
                  </a:cubicBezTo>
                  <a:cubicBezTo>
                    <a:pt x="468" y="2369"/>
                    <a:pt x="268" y="116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71;p33">
              <a:extLst>
                <a:ext uri="{FF2B5EF4-FFF2-40B4-BE49-F238E27FC236}">
                  <a16:creationId xmlns:a16="http://schemas.microsoft.com/office/drawing/2014/main" id="{ECADEFC4-D4D8-2040-BA39-F266FEDF7A95}"/>
                </a:ext>
              </a:extLst>
            </p:cNvPr>
            <p:cNvSpPr/>
            <p:nvPr/>
          </p:nvSpPr>
          <p:spPr>
            <a:xfrm>
              <a:off x="2681250" y="3255275"/>
              <a:ext cx="843975" cy="5025"/>
            </a:xfrm>
            <a:custGeom>
              <a:avLst/>
              <a:gdLst/>
              <a:ahLst/>
              <a:cxnLst/>
              <a:rect l="l" t="t" r="r" b="b"/>
              <a:pathLst>
                <a:path w="33759" h="201" extrusionOk="0">
                  <a:moveTo>
                    <a:pt x="16879" y="0"/>
                  </a:moveTo>
                  <a:cubicBezTo>
                    <a:pt x="7573" y="0"/>
                    <a:pt x="1" y="34"/>
                    <a:pt x="1" y="100"/>
                  </a:cubicBezTo>
                  <a:cubicBezTo>
                    <a:pt x="1" y="167"/>
                    <a:pt x="7573" y="201"/>
                    <a:pt x="16879" y="201"/>
                  </a:cubicBezTo>
                  <a:cubicBezTo>
                    <a:pt x="26219" y="201"/>
                    <a:pt x="33758" y="167"/>
                    <a:pt x="33758" y="100"/>
                  </a:cubicBezTo>
                  <a:cubicBezTo>
                    <a:pt x="33758" y="34"/>
                    <a:pt x="26219" y="0"/>
                    <a:pt x="168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72;p33">
              <a:extLst>
                <a:ext uri="{FF2B5EF4-FFF2-40B4-BE49-F238E27FC236}">
                  <a16:creationId xmlns:a16="http://schemas.microsoft.com/office/drawing/2014/main" id="{96F28A2B-D6C1-6E41-9860-3AC5CB3849E2}"/>
                </a:ext>
              </a:extLst>
            </p:cNvPr>
            <p:cNvSpPr/>
            <p:nvPr/>
          </p:nvSpPr>
          <p:spPr>
            <a:xfrm>
              <a:off x="3551875" y="3267775"/>
              <a:ext cx="7525" cy="151800"/>
            </a:xfrm>
            <a:custGeom>
              <a:avLst/>
              <a:gdLst/>
              <a:ahLst/>
              <a:cxnLst/>
              <a:rect l="l" t="t" r="r" b="b"/>
              <a:pathLst>
                <a:path w="301" h="6072" extrusionOk="0">
                  <a:moveTo>
                    <a:pt x="134" y="1"/>
                  </a:moveTo>
                  <a:cubicBezTo>
                    <a:pt x="34" y="1001"/>
                    <a:pt x="0" y="2036"/>
                    <a:pt x="34" y="3036"/>
                  </a:cubicBezTo>
                  <a:cubicBezTo>
                    <a:pt x="0" y="4070"/>
                    <a:pt x="34" y="5071"/>
                    <a:pt x="134" y="6072"/>
                  </a:cubicBezTo>
                  <a:cubicBezTo>
                    <a:pt x="267" y="5071"/>
                    <a:pt x="301" y="4070"/>
                    <a:pt x="267" y="3036"/>
                  </a:cubicBezTo>
                  <a:cubicBezTo>
                    <a:pt x="301" y="2036"/>
                    <a:pt x="267" y="100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73;p33">
              <a:extLst>
                <a:ext uri="{FF2B5EF4-FFF2-40B4-BE49-F238E27FC236}">
                  <a16:creationId xmlns:a16="http://schemas.microsoft.com/office/drawing/2014/main" id="{4BD8A345-126A-EA47-B152-F433BDC521D3}"/>
                </a:ext>
              </a:extLst>
            </p:cNvPr>
            <p:cNvSpPr/>
            <p:nvPr/>
          </p:nvSpPr>
          <p:spPr>
            <a:xfrm>
              <a:off x="2707950" y="3427050"/>
              <a:ext cx="855625" cy="5875"/>
            </a:xfrm>
            <a:custGeom>
              <a:avLst/>
              <a:gdLst/>
              <a:ahLst/>
              <a:cxnLst/>
              <a:rect l="l" t="t" r="r" b="b"/>
              <a:pathLst>
                <a:path w="34225" h="235" extrusionOk="0">
                  <a:moveTo>
                    <a:pt x="17112" y="1"/>
                  </a:moveTo>
                  <a:cubicBezTo>
                    <a:pt x="7672" y="1"/>
                    <a:pt x="0" y="68"/>
                    <a:pt x="0" y="134"/>
                  </a:cubicBezTo>
                  <a:cubicBezTo>
                    <a:pt x="0" y="168"/>
                    <a:pt x="7672" y="234"/>
                    <a:pt x="17112" y="234"/>
                  </a:cubicBezTo>
                  <a:cubicBezTo>
                    <a:pt x="26552" y="234"/>
                    <a:pt x="34224" y="168"/>
                    <a:pt x="34224" y="134"/>
                  </a:cubicBezTo>
                  <a:cubicBezTo>
                    <a:pt x="34224" y="68"/>
                    <a:pt x="26552" y="1"/>
                    <a:pt x="171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74;p33">
              <a:extLst>
                <a:ext uri="{FF2B5EF4-FFF2-40B4-BE49-F238E27FC236}">
                  <a16:creationId xmlns:a16="http://schemas.microsoft.com/office/drawing/2014/main" id="{DF3ED57F-718C-6742-813C-D8978D9586A3}"/>
                </a:ext>
              </a:extLst>
            </p:cNvPr>
            <p:cNvSpPr/>
            <p:nvPr/>
          </p:nvSpPr>
          <p:spPr>
            <a:xfrm>
              <a:off x="2739625" y="3322475"/>
              <a:ext cx="54225" cy="56250"/>
            </a:xfrm>
            <a:custGeom>
              <a:avLst/>
              <a:gdLst/>
              <a:ahLst/>
              <a:cxnLst/>
              <a:rect l="l" t="t" r="r" b="b"/>
              <a:pathLst>
                <a:path w="2169" h="2250" extrusionOk="0">
                  <a:moveTo>
                    <a:pt x="977" y="1"/>
                  </a:moveTo>
                  <a:cubicBezTo>
                    <a:pt x="940" y="1"/>
                    <a:pt x="862" y="24"/>
                    <a:pt x="768" y="48"/>
                  </a:cubicBezTo>
                  <a:cubicBezTo>
                    <a:pt x="568" y="148"/>
                    <a:pt x="368" y="315"/>
                    <a:pt x="267" y="515"/>
                  </a:cubicBezTo>
                  <a:cubicBezTo>
                    <a:pt x="34" y="782"/>
                    <a:pt x="1" y="1182"/>
                    <a:pt x="134" y="1515"/>
                  </a:cubicBezTo>
                  <a:cubicBezTo>
                    <a:pt x="267" y="1916"/>
                    <a:pt x="668" y="2216"/>
                    <a:pt x="1101" y="2249"/>
                  </a:cubicBezTo>
                  <a:cubicBezTo>
                    <a:pt x="1568" y="2249"/>
                    <a:pt x="1969" y="1949"/>
                    <a:pt x="2102" y="1515"/>
                  </a:cubicBezTo>
                  <a:cubicBezTo>
                    <a:pt x="2169" y="1349"/>
                    <a:pt x="2135" y="1148"/>
                    <a:pt x="2069" y="948"/>
                  </a:cubicBezTo>
                  <a:cubicBezTo>
                    <a:pt x="2002" y="815"/>
                    <a:pt x="1902" y="681"/>
                    <a:pt x="1769" y="581"/>
                  </a:cubicBezTo>
                  <a:cubicBezTo>
                    <a:pt x="1603" y="471"/>
                    <a:pt x="1414" y="406"/>
                    <a:pt x="1221" y="406"/>
                  </a:cubicBezTo>
                  <a:cubicBezTo>
                    <a:pt x="1182" y="406"/>
                    <a:pt x="1141" y="409"/>
                    <a:pt x="1101" y="415"/>
                  </a:cubicBezTo>
                  <a:cubicBezTo>
                    <a:pt x="935" y="481"/>
                    <a:pt x="868" y="548"/>
                    <a:pt x="868" y="548"/>
                  </a:cubicBezTo>
                  <a:cubicBezTo>
                    <a:pt x="901" y="548"/>
                    <a:pt x="1001" y="515"/>
                    <a:pt x="1101" y="481"/>
                  </a:cubicBezTo>
                  <a:cubicBezTo>
                    <a:pt x="1302" y="481"/>
                    <a:pt x="1502" y="548"/>
                    <a:pt x="1668" y="681"/>
                  </a:cubicBezTo>
                  <a:cubicBezTo>
                    <a:pt x="1902" y="848"/>
                    <a:pt x="2002" y="1182"/>
                    <a:pt x="1902" y="1449"/>
                  </a:cubicBezTo>
                  <a:cubicBezTo>
                    <a:pt x="1802" y="1782"/>
                    <a:pt x="1468" y="2016"/>
                    <a:pt x="1101" y="2016"/>
                  </a:cubicBezTo>
                  <a:cubicBezTo>
                    <a:pt x="768" y="1982"/>
                    <a:pt x="434" y="1749"/>
                    <a:pt x="301" y="1415"/>
                  </a:cubicBezTo>
                  <a:cubicBezTo>
                    <a:pt x="201" y="1148"/>
                    <a:pt x="234" y="848"/>
                    <a:pt x="368" y="581"/>
                  </a:cubicBezTo>
                  <a:cubicBezTo>
                    <a:pt x="534" y="348"/>
                    <a:pt x="734" y="148"/>
                    <a:pt x="1001" y="14"/>
                  </a:cubicBezTo>
                  <a:cubicBezTo>
                    <a:pt x="1001" y="5"/>
                    <a:pt x="993" y="1"/>
                    <a:pt x="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75;p33">
              <a:extLst>
                <a:ext uri="{FF2B5EF4-FFF2-40B4-BE49-F238E27FC236}">
                  <a16:creationId xmlns:a16="http://schemas.microsoft.com/office/drawing/2014/main" id="{286ED148-F8E3-1046-9CB7-724E39621D64}"/>
                </a:ext>
              </a:extLst>
            </p:cNvPr>
            <p:cNvSpPr/>
            <p:nvPr/>
          </p:nvSpPr>
          <p:spPr>
            <a:xfrm>
              <a:off x="2764650" y="3592175"/>
              <a:ext cx="129275" cy="203675"/>
            </a:xfrm>
            <a:custGeom>
              <a:avLst/>
              <a:gdLst/>
              <a:ahLst/>
              <a:cxnLst/>
              <a:rect l="l" t="t" r="r" b="b"/>
              <a:pathLst>
                <a:path w="5171" h="8147" extrusionOk="0">
                  <a:moveTo>
                    <a:pt x="4270" y="1"/>
                  </a:moveTo>
                  <a:cubicBezTo>
                    <a:pt x="4137" y="1"/>
                    <a:pt x="4037" y="1"/>
                    <a:pt x="3903" y="34"/>
                  </a:cubicBezTo>
                  <a:cubicBezTo>
                    <a:pt x="3436" y="101"/>
                    <a:pt x="2969" y="268"/>
                    <a:pt x="2569" y="501"/>
                  </a:cubicBezTo>
                  <a:cubicBezTo>
                    <a:pt x="1935" y="835"/>
                    <a:pt x="1401" y="1335"/>
                    <a:pt x="1034" y="1969"/>
                  </a:cubicBezTo>
                  <a:cubicBezTo>
                    <a:pt x="0" y="3470"/>
                    <a:pt x="167" y="5471"/>
                    <a:pt x="1468" y="6772"/>
                  </a:cubicBezTo>
                  <a:cubicBezTo>
                    <a:pt x="1968" y="7306"/>
                    <a:pt x="2569" y="7706"/>
                    <a:pt x="3236" y="7940"/>
                  </a:cubicBezTo>
                  <a:cubicBezTo>
                    <a:pt x="3613" y="8056"/>
                    <a:pt x="4040" y="8146"/>
                    <a:pt x="4451" y="8146"/>
                  </a:cubicBezTo>
                  <a:cubicBezTo>
                    <a:pt x="4514" y="8146"/>
                    <a:pt x="4576" y="8144"/>
                    <a:pt x="4637" y="8140"/>
                  </a:cubicBezTo>
                  <a:cubicBezTo>
                    <a:pt x="4770" y="8140"/>
                    <a:pt x="4904" y="8107"/>
                    <a:pt x="5037" y="8107"/>
                  </a:cubicBezTo>
                  <a:cubicBezTo>
                    <a:pt x="5071" y="8073"/>
                    <a:pt x="5104" y="8073"/>
                    <a:pt x="5171" y="8073"/>
                  </a:cubicBezTo>
                  <a:cubicBezTo>
                    <a:pt x="4504" y="8073"/>
                    <a:pt x="3870" y="8006"/>
                    <a:pt x="3269" y="7773"/>
                  </a:cubicBezTo>
                  <a:cubicBezTo>
                    <a:pt x="2636" y="7539"/>
                    <a:pt x="2068" y="7139"/>
                    <a:pt x="1601" y="6639"/>
                  </a:cubicBezTo>
                  <a:cubicBezTo>
                    <a:pt x="401" y="5405"/>
                    <a:pt x="234" y="3470"/>
                    <a:pt x="1201" y="2069"/>
                  </a:cubicBezTo>
                  <a:cubicBezTo>
                    <a:pt x="1568" y="1468"/>
                    <a:pt x="2035" y="968"/>
                    <a:pt x="2636" y="634"/>
                  </a:cubicBezTo>
                  <a:cubicBezTo>
                    <a:pt x="3169" y="301"/>
                    <a:pt x="3770" y="101"/>
                    <a:pt x="440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76;p33">
              <a:extLst>
                <a:ext uri="{FF2B5EF4-FFF2-40B4-BE49-F238E27FC236}">
                  <a16:creationId xmlns:a16="http://schemas.microsoft.com/office/drawing/2014/main" id="{C7A091D2-DF92-4B4B-BB3B-107D744FF709}"/>
                </a:ext>
              </a:extLst>
            </p:cNvPr>
            <p:cNvSpPr/>
            <p:nvPr/>
          </p:nvSpPr>
          <p:spPr>
            <a:xfrm>
              <a:off x="2939775" y="3785650"/>
              <a:ext cx="528725" cy="5875"/>
            </a:xfrm>
            <a:custGeom>
              <a:avLst/>
              <a:gdLst/>
              <a:ahLst/>
              <a:cxnLst/>
              <a:rect l="l" t="t" r="r" b="b"/>
              <a:pathLst>
                <a:path w="21149" h="235" extrusionOk="0">
                  <a:moveTo>
                    <a:pt x="10575" y="1"/>
                  </a:moveTo>
                  <a:cubicBezTo>
                    <a:pt x="4737" y="1"/>
                    <a:pt x="0" y="67"/>
                    <a:pt x="0" y="134"/>
                  </a:cubicBezTo>
                  <a:cubicBezTo>
                    <a:pt x="0" y="201"/>
                    <a:pt x="4737" y="234"/>
                    <a:pt x="10575" y="234"/>
                  </a:cubicBezTo>
                  <a:cubicBezTo>
                    <a:pt x="16412" y="234"/>
                    <a:pt x="21149" y="201"/>
                    <a:pt x="21149" y="134"/>
                  </a:cubicBezTo>
                  <a:cubicBezTo>
                    <a:pt x="21149" y="67"/>
                    <a:pt x="16412" y="1"/>
                    <a:pt x="1057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77;p33">
              <a:extLst>
                <a:ext uri="{FF2B5EF4-FFF2-40B4-BE49-F238E27FC236}">
                  <a16:creationId xmlns:a16="http://schemas.microsoft.com/office/drawing/2014/main" id="{15374FFF-903A-4541-9CE6-2A88CBB5C76E}"/>
                </a:ext>
              </a:extLst>
            </p:cNvPr>
            <p:cNvSpPr/>
            <p:nvPr/>
          </p:nvSpPr>
          <p:spPr>
            <a:xfrm>
              <a:off x="2871400" y="3580350"/>
              <a:ext cx="673825" cy="195325"/>
            </a:xfrm>
            <a:custGeom>
              <a:avLst/>
              <a:gdLst/>
              <a:ahLst/>
              <a:cxnLst/>
              <a:rect l="l" t="t" r="r" b="b"/>
              <a:pathLst>
                <a:path w="26953" h="7813" extrusionOk="0">
                  <a:moveTo>
                    <a:pt x="0" y="340"/>
                  </a:moveTo>
                  <a:cubicBezTo>
                    <a:pt x="50" y="357"/>
                    <a:pt x="108" y="365"/>
                    <a:pt x="167" y="365"/>
                  </a:cubicBezTo>
                  <a:cubicBezTo>
                    <a:pt x="225" y="365"/>
                    <a:pt x="284" y="357"/>
                    <a:pt x="334" y="340"/>
                  </a:cubicBezTo>
                  <a:close/>
                  <a:moveTo>
                    <a:pt x="20759" y="0"/>
                  </a:moveTo>
                  <a:cubicBezTo>
                    <a:pt x="20623" y="0"/>
                    <a:pt x="20485" y="3"/>
                    <a:pt x="20348" y="7"/>
                  </a:cubicBezTo>
                  <a:lnTo>
                    <a:pt x="16945" y="40"/>
                  </a:lnTo>
                  <a:lnTo>
                    <a:pt x="4970" y="207"/>
                  </a:lnTo>
                  <a:lnTo>
                    <a:pt x="1334" y="307"/>
                  </a:lnTo>
                  <a:lnTo>
                    <a:pt x="334" y="340"/>
                  </a:lnTo>
                  <a:lnTo>
                    <a:pt x="4970" y="340"/>
                  </a:lnTo>
                  <a:lnTo>
                    <a:pt x="16945" y="240"/>
                  </a:lnTo>
                  <a:lnTo>
                    <a:pt x="20381" y="207"/>
                  </a:lnTo>
                  <a:cubicBezTo>
                    <a:pt x="20511" y="203"/>
                    <a:pt x="20640" y="201"/>
                    <a:pt x="20770" y="201"/>
                  </a:cubicBezTo>
                  <a:cubicBezTo>
                    <a:pt x="21682" y="201"/>
                    <a:pt x="22612" y="303"/>
                    <a:pt x="23517" y="507"/>
                  </a:cubicBezTo>
                  <a:cubicBezTo>
                    <a:pt x="24417" y="707"/>
                    <a:pt x="25251" y="1174"/>
                    <a:pt x="25919" y="1875"/>
                  </a:cubicBezTo>
                  <a:cubicBezTo>
                    <a:pt x="26452" y="2509"/>
                    <a:pt x="26752" y="3309"/>
                    <a:pt x="26786" y="4143"/>
                  </a:cubicBezTo>
                  <a:cubicBezTo>
                    <a:pt x="26786" y="4810"/>
                    <a:pt x="26619" y="5477"/>
                    <a:pt x="26285" y="6078"/>
                  </a:cubicBezTo>
                  <a:cubicBezTo>
                    <a:pt x="26019" y="6511"/>
                    <a:pt x="25685" y="6912"/>
                    <a:pt x="25251" y="7212"/>
                  </a:cubicBezTo>
                  <a:cubicBezTo>
                    <a:pt x="24884" y="7445"/>
                    <a:pt x="24518" y="7646"/>
                    <a:pt x="24084" y="7812"/>
                  </a:cubicBezTo>
                  <a:lnTo>
                    <a:pt x="24184" y="7812"/>
                  </a:lnTo>
                  <a:cubicBezTo>
                    <a:pt x="24251" y="7812"/>
                    <a:pt x="24317" y="7779"/>
                    <a:pt x="24417" y="7746"/>
                  </a:cubicBezTo>
                  <a:cubicBezTo>
                    <a:pt x="24751" y="7646"/>
                    <a:pt x="25051" y="7479"/>
                    <a:pt x="25318" y="7279"/>
                  </a:cubicBezTo>
                  <a:cubicBezTo>
                    <a:pt x="25752" y="6978"/>
                    <a:pt x="26119" y="6611"/>
                    <a:pt x="26386" y="6144"/>
                  </a:cubicBezTo>
                  <a:cubicBezTo>
                    <a:pt x="26752" y="5544"/>
                    <a:pt x="26953" y="4844"/>
                    <a:pt x="26919" y="4143"/>
                  </a:cubicBezTo>
                  <a:cubicBezTo>
                    <a:pt x="26919" y="3276"/>
                    <a:pt x="26586" y="2442"/>
                    <a:pt x="26052" y="1775"/>
                  </a:cubicBezTo>
                  <a:cubicBezTo>
                    <a:pt x="25385" y="1041"/>
                    <a:pt x="24518" y="540"/>
                    <a:pt x="23550" y="307"/>
                  </a:cubicBezTo>
                  <a:cubicBezTo>
                    <a:pt x="22645" y="103"/>
                    <a:pt x="21715" y="0"/>
                    <a:pt x="2075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78;p33">
              <a:extLst>
                <a:ext uri="{FF2B5EF4-FFF2-40B4-BE49-F238E27FC236}">
                  <a16:creationId xmlns:a16="http://schemas.microsoft.com/office/drawing/2014/main" id="{6DD2D71A-7A69-AD48-9839-696C637AC83C}"/>
                </a:ext>
              </a:extLst>
            </p:cNvPr>
            <p:cNvSpPr/>
            <p:nvPr/>
          </p:nvSpPr>
          <p:spPr>
            <a:xfrm>
              <a:off x="2895075" y="3693175"/>
              <a:ext cx="543400" cy="47475"/>
            </a:xfrm>
            <a:custGeom>
              <a:avLst/>
              <a:gdLst/>
              <a:ahLst/>
              <a:cxnLst/>
              <a:rect l="l" t="t" r="r" b="b"/>
              <a:pathLst>
                <a:path w="21736" h="1899" extrusionOk="0">
                  <a:moveTo>
                    <a:pt x="4749" y="1"/>
                  </a:moveTo>
                  <a:cubicBezTo>
                    <a:pt x="4540" y="1"/>
                    <a:pt x="4328" y="34"/>
                    <a:pt x="4123" y="97"/>
                  </a:cubicBezTo>
                  <a:cubicBezTo>
                    <a:pt x="3756" y="230"/>
                    <a:pt x="3389" y="464"/>
                    <a:pt x="3089" y="731"/>
                  </a:cubicBezTo>
                  <a:cubicBezTo>
                    <a:pt x="2822" y="931"/>
                    <a:pt x="2489" y="1131"/>
                    <a:pt x="2155" y="1231"/>
                  </a:cubicBezTo>
                  <a:cubicBezTo>
                    <a:pt x="2062" y="1262"/>
                    <a:pt x="1966" y="1277"/>
                    <a:pt x="1871" y="1277"/>
                  </a:cubicBezTo>
                  <a:cubicBezTo>
                    <a:pt x="1658" y="1277"/>
                    <a:pt x="1449" y="1203"/>
                    <a:pt x="1288" y="1064"/>
                  </a:cubicBezTo>
                  <a:cubicBezTo>
                    <a:pt x="1054" y="898"/>
                    <a:pt x="954" y="631"/>
                    <a:pt x="1021" y="364"/>
                  </a:cubicBezTo>
                  <a:lnTo>
                    <a:pt x="1054" y="264"/>
                  </a:lnTo>
                  <a:lnTo>
                    <a:pt x="954" y="264"/>
                  </a:lnTo>
                  <a:cubicBezTo>
                    <a:pt x="621" y="297"/>
                    <a:pt x="321" y="497"/>
                    <a:pt x="154" y="798"/>
                  </a:cubicBezTo>
                  <a:cubicBezTo>
                    <a:pt x="142" y="818"/>
                    <a:pt x="131" y="839"/>
                    <a:pt x="120" y="861"/>
                  </a:cubicBezTo>
                  <a:lnTo>
                    <a:pt x="120" y="861"/>
                  </a:lnTo>
                  <a:cubicBezTo>
                    <a:pt x="120" y="851"/>
                    <a:pt x="120" y="841"/>
                    <a:pt x="120" y="831"/>
                  </a:cubicBezTo>
                  <a:cubicBezTo>
                    <a:pt x="120" y="764"/>
                    <a:pt x="120" y="664"/>
                    <a:pt x="120" y="597"/>
                  </a:cubicBezTo>
                  <a:cubicBezTo>
                    <a:pt x="87" y="664"/>
                    <a:pt x="87" y="764"/>
                    <a:pt x="87" y="831"/>
                  </a:cubicBezTo>
                  <a:lnTo>
                    <a:pt x="87" y="938"/>
                  </a:lnTo>
                  <a:lnTo>
                    <a:pt x="87" y="938"/>
                  </a:lnTo>
                  <a:cubicBezTo>
                    <a:pt x="11" y="1135"/>
                    <a:pt x="0" y="1350"/>
                    <a:pt x="54" y="1565"/>
                  </a:cubicBezTo>
                  <a:lnTo>
                    <a:pt x="120" y="1898"/>
                  </a:lnTo>
                  <a:lnTo>
                    <a:pt x="120" y="1531"/>
                  </a:lnTo>
                  <a:lnTo>
                    <a:pt x="154" y="1531"/>
                  </a:lnTo>
                  <a:cubicBezTo>
                    <a:pt x="60" y="1029"/>
                    <a:pt x="409" y="526"/>
                    <a:pt x="896" y="413"/>
                  </a:cubicBezTo>
                  <a:lnTo>
                    <a:pt x="896" y="413"/>
                  </a:lnTo>
                  <a:cubicBezTo>
                    <a:pt x="777" y="932"/>
                    <a:pt x="1316" y="1446"/>
                    <a:pt x="1913" y="1446"/>
                  </a:cubicBezTo>
                  <a:cubicBezTo>
                    <a:pt x="2016" y="1446"/>
                    <a:pt x="2119" y="1431"/>
                    <a:pt x="2222" y="1398"/>
                  </a:cubicBezTo>
                  <a:cubicBezTo>
                    <a:pt x="2956" y="1231"/>
                    <a:pt x="3490" y="531"/>
                    <a:pt x="4223" y="264"/>
                  </a:cubicBezTo>
                  <a:cubicBezTo>
                    <a:pt x="4384" y="220"/>
                    <a:pt x="4556" y="195"/>
                    <a:pt x="4731" y="195"/>
                  </a:cubicBezTo>
                  <a:cubicBezTo>
                    <a:pt x="4956" y="195"/>
                    <a:pt x="5184" y="237"/>
                    <a:pt x="5391" y="331"/>
                  </a:cubicBezTo>
                  <a:cubicBezTo>
                    <a:pt x="5825" y="464"/>
                    <a:pt x="6225" y="664"/>
                    <a:pt x="6658" y="831"/>
                  </a:cubicBezTo>
                  <a:cubicBezTo>
                    <a:pt x="7320" y="1020"/>
                    <a:pt x="7999" y="1109"/>
                    <a:pt x="8670" y="1109"/>
                  </a:cubicBezTo>
                  <a:cubicBezTo>
                    <a:pt x="8946" y="1109"/>
                    <a:pt x="9222" y="1094"/>
                    <a:pt x="9494" y="1064"/>
                  </a:cubicBezTo>
                  <a:lnTo>
                    <a:pt x="18167" y="631"/>
                  </a:lnTo>
                  <a:lnTo>
                    <a:pt x="20802" y="464"/>
                  </a:lnTo>
                  <a:lnTo>
                    <a:pt x="21502" y="431"/>
                  </a:lnTo>
                  <a:cubicBezTo>
                    <a:pt x="21569" y="431"/>
                    <a:pt x="21669" y="397"/>
                    <a:pt x="21736" y="397"/>
                  </a:cubicBezTo>
                  <a:cubicBezTo>
                    <a:pt x="21669" y="364"/>
                    <a:pt x="21569" y="364"/>
                    <a:pt x="21469" y="364"/>
                  </a:cubicBezTo>
                  <a:lnTo>
                    <a:pt x="20735" y="364"/>
                  </a:lnTo>
                  <a:lnTo>
                    <a:pt x="18133" y="464"/>
                  </a:lnTo>
                  <a:lnTo>
                    <a:pt x="9460" y="831"/>
                  </a:lnTo>
                  <a:cubicBezTo>
                    <a:pt x="9180" y="861"/>
                    <a:pt x="8900" y="876"/>
                    <a:pt x="8621" y="876"/>
                  </a:cubicBezTo>
                  <a:cubicBezTo>
                    <a:pt x="7969" y="876"/>
                    <a:pt x="7322" y="794"/>
                    <a:pt x="6692" y="631"/>
                  </a:cubicBezTo>
                  <a:cubicBezTo>
                    <a:pt x="6258" y="464"/>
                    <a:pt x="5858" y="264"/>
                    <a:pt x="5424" y="130"/>
                  </a:cubicBezTo>
                  <a:cubicBezTo>
                    <a:pt x="5213" y="42"/>
                    <a:pt x="4983" y="1"/>
                    <a:pt x="4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79;p33">
              <a:extLst>
                <a:ext uri="{FF2B5EF4-FFF2-40B4-BE49-F238E27FC236}">
                  <a16:creationId xmlns:a16="http://schemas.microsoft.com/office/drawing/2014/main" id="{E8DF595D-4E99-5544-9795-BE74CA1C325B}"/>
                </a:ext>
              </a:extLst>
            </p:cNvPr>
            <p:cNvSpPr/>
            <p:nvPr/>
          </p:nvSpPr>
          <p:spPr>
            <a:xfrm>
              <a:off x="2796325" y="3874050"/>
              <a:ext cx="712200" cy="5850"/>
            </a:xfrm>
            <a:custGeom>
              <a:avLst/>
              <a:gdLst/>
              <a:ahLst/>
              <a:cxnLst/>
              <a:rect l="l" t="t" r="r" b="b"/>
              <a:pathLst>
                <a:path w="28488" h="234" extrusionOk="0">
                  <a:moveTo>
                    <a:pt x="14244" y="0"/>
                  </a:moveTo>
                  <a:cubicBezTo>
                    <a:pt x="6372" y="0"/>
                    <a:pt x="1" y="67"/>
                    <a:pt x="1" y="134"/>
                  </a:cubicBezTo>
                  <a:cubicBezTo>
                    <a:pt x="1" y="167"/>
                    <a:pt x="6372" y="234"/>
                    <a:pt x="14244" y="234"/>
                  </a:cubicBezTo>
                  <a:cubicBezTo>
                    <a:pt x="22117" y="234"/>
                    <a:pt x="28488" y="167"/>
                    <a:pt x="28488" y="134"/>
                  </a:cubicBezTo>
                  <a:cubicBezTo>
                    <a:pt x="28488" y="101"/>
                    <a:pt x="22117" y="0"/>
                    <a:pt x="14244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0;p33">
              <a:extLst>
                <a:ext uri="{FF2B5EF4-FFF2-40B4-BE49-F238E27FC236}">
                  <a16:creationId xmlns:a16="http://schemas.microsoft.com/office/drawing/2014/main" id="{814EA7F1-D171-384E-B879-92A61B28C7C4}"/>
                </a:ext>
              </a:extLst>
            </p:cNvPr>
            <p:cNvSpPr/>
            <p:nvPr/>
          </p:nvSpPr>
          <p:spPr>
            <a:xfrm>
              <a:off x="2627875" y="1636625"/>
              <a:ext cx="102600" cy="89250"/>
            </a:xfrm>
            <a:custGeom>
              <a:avLst/>
              <a:gdLst/>
              <a:ahLst/>
              <a:cxnLst/>
              <a:rect l="l" t="t" r="r" b="b"/>
              <a:pathLst>
                <a:path w="4104" h="3570" extrusionOk="0">
                  <a:moveTo>
                    <a:pt x="67" y="0"/>
                  </a:moveTo>
                  <a:cubicBezTo>
                    <a:pt x="34" y="300"/>
                    <a:pt x="1" y="634"/>
                    <a:pt x="34" y="967"/>
                  </a:cubicBezTo>
                  <a:cubicBezTo>
                    <a:pt x="34" y="1601"/>
                    <a:pt x="67" y="2468"/>
                    <a:pt x="101" y="3469"/>
                  </a:cubicBezTo>
                  <a:lnTo>
                    <a:pt x="101" y="3569"/>
                  </a:lnTo>
                  <a:lnTo>
                    <a:pt x="234" y="3569"/>
                  </a:lnTo>
                  <a:lnTo>
                    <a:pt x="1769" y="3402"/>
                  </a:lnTo>
                  <a:lnTo>
                    <a:pt x="4004" y="3169"/>
                  </a:lnTo>
                  <a:lnTo>
                    <a:pt x="4104" y="3169"/>
                  </a:lnTo>
                  <a:lnTo>
                    <a:pt x="4104" y="3069"/>
                  </a:lnTo>
                  <a:cubicBezTo>
                    <a:pt x="4037" y="2235"/>
                    <a:pt x="4004" y="1534"/>
                    <a:pt x="3937" y="1034"/>
                  </a:cubicBezTo>
                  <a:cubicBezTo>
                    <a:pt x="3937" y="767"/>
                    <a:pt x="3904" y="500"/>
                    <a:pt x="3837" y="267"/>
                  </a:cubicBezTo>
                  <a:cubicBezTo>
                    <a:pt x="3803" y="500"/>
                    <a:pt x="3803" y="767"/>
                    <a:pt x="3837" y="1034"/>
                  </a:cubicBezTo>
                  <a:cubicBezTo>
                    <a:pt x="3837" y="1485"/>
                    <a:pt x="3868" y="2153"/>
                    <a:pt x="3900" y="2948"/>
                  </a:cubicBezTo>
                  <a:lnTo>
                    <a:pt x="3900" y="2948"/>
                  </a:lnTo>
                  <a:lnTo>
                    <a:pt x="1769" y="3202"/>
                  </a:lnTo>
                  <a:lnTo>
                    <a:pt x="297" y="3359"/>
                  </a:lnTo>
                  <a:lnTo>
                    <a:pt x="297" y="3359"/>
                  </a:lnTo>
                  <a:cubicBezTo>
                    <a:pt x="263" y="2373"/>
                    <a:pt x="200" y="1546"/>
                    <a:pt x="168" y="967"/>
                  </a:cubicBezTo>
                  <a:cubicBezTo>
                    <a:pt x="168" y="634"/>
                    <a:pt x="134" y="30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1;p33">
              <a:extLst>
                <a:ext uri="{FF2B5EF4-FFF2-40B4-BE49-F238E27FC236}">
                  <a16:creationId xmlns:a16="http://schemas.microsoft.com/office/drawing/2014/main" id="{E9E03BAE-0B4D-074B-98D3-B797489656DE}"/>
                </a:ext>
              </a:extLst>
            </p:cNvPr>
            <p:cNvSpPr/>
            <p:nvPr/>
          </p:nvSpPr>
          <p:spPr>
            <a:xfrm>
              <a:off x="2587025" y="1594075"/>
              <a:ext cx="88425" cy="72575"/>
            </a:xfrm>
            <a:custGeom>
              <a:avLst/>
              <a:gdLst/>
              <a:ahLst/>
              <a:cxnLst/>
              <a:rect l="l" t="t" r="r" b="b"/>
              <a:pathLst>
                <a:path w="3537" h="2903" extrusionOk="0">
                  <a:moveTo>
                    <a:pt x="3536" y="1"/>
                  </a:moveTo>
                  <a:lnTo>
                    <a:pt x="3536" y="1"/>
                  </a:lnTo>
                  <a:cubicBezTo>
                    <a:pt x="2869" y="368"/>
                    <a:pt x="2235" y="801"/>
                    <a:pt x="1668" y="1302"/>
                  </a:cubicBezTo>
                  <a:cubicBezTo>
                    <a:pt x="1034" y="1769"/>
                    <a:pt x="467" y="2302"/>
                    <a:pt x="0" y="2903"/>
                  </a:cubicBezTo>
                  <a:cubicBezTo>
                    <a:pt x="634" y="2436"/>
                    <a:pt x="1234" y="1969"/>
                    <a:pt x="1802" y="1469"/>
                  </a:cubicBezTo>
                  <a:cubicBezTo>
                    <a:pt x="2402" y="1035"/>
                    <a:pt x="2969" y="535"/>
                    <a:pt x="3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2;p33">
              <a:extLst>
                <a:ext uri="{FF2B5EF4-FFF2-40B4-BE49-F238E27FC236}">
                  <a16:creationId xmlns:a16="http://schemas.microsoft.com/office/drawing/2014/main" id="{B4B78DD4-6A56-F840-B23D-22FBDCFD280E}"/>
                </a:ext>
              </a:extLst>
            </p:cNvPr>
            <p:cNvSpPr/>
            <p:nvPr/>
          </p:nvSpPr>
          <p:spPr>
            <a:xfrm>
              <a:off x="2675425" y="1594075"/>
              <a:ext cx="84250" cy="70075"/>
            </a:xfrm>
            <a:custGeom>
              <a:avLst/>
              <a:gdLst/>
              <a:ahLst/>
              <a:cxnLst/>
              <a:rect l="l" t="t" r="r" b="b"/>
              <a:pathLst>
                <a:path w="3370" h="2803" extrusionOk="0">
                  <a:moveTo>
                    <a:pt x="0" y="1"/>
                  </a:moveTo>
                  <a:cubicBezTo>
                    <a:pt x="500" y="568"/>
                    <a:pt x="1034" y="1068"/>
                    <a:pt x="1635" y="1502"/>
                  </a:cubicBezTo>
                  <a:cubicBezTo>
                    <a:pt x="2168" y="1969"/>
                    <a:pt x="2735" y="2436"/>
                    <a:pt x="3369" y="2803"/>
                  </a:cubicBezTo>
                  <a:cubicBezTo>
                    <a:pt x="2869" y="2269"/>
                    <a:pt x="2335" y="1769"/>
                    <a:pt x="1768" y="1335"/>
                  </a:cubicBezTo>
                  <a:cubicBezTo>
                    <a:pt x="1201" y="835"/>
                    <a:pt x="634" y="4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3;p33">
              <a:extLst>
                <a:ext uri="{FF2B5EF4-FFF2-40B4-BE49-F238E27FC236}">
                  <a16:creationId xmlns:a16="http://schemas.microsoft.com/office/drawing/2014/main" id="{DE503ABB-C109-864C-92B6-11F9A812AAAD}"/>
                </a:ext>
              </a:extLst>
            </p:cNvPr>
            <p:cNvSpPr/>
            <p:nvPr/>
          </p:nvSpPr>
          <p:spPr>
            <a:xfrm>
              <a:off x="2983125" y="1038675"/>
              <a:ext cx="216850" cy="216850"/>
            </a:xfrm>
            <a:custGeom>
              <a:avLst/>
              <a:gdLst/>
              <a:ahLst/>
              <a:cxnLst/>
              <a:rect l="l" t="t" r="r" b="b"/>
              <a:pathLst>
                <a:path w="8674" h="8674" extrusionOk="0">
                  <a:moveTo>
                    <a:pt x="735" y="1"/>
                  </a:moveTo>
                  <a:lnTo>
                    <a:pt x="1" y="7940"/>
                  </a:lnTo>
                  <a:lnTo>
                    <a:pt x="7940" y="8674"/>
                  </a:lnTo>
                  <a:lnTo>
                    <a:pt x="8674" y="73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4;p33">
              <a:extLst>
                <a:ext uri="{FF2B5EF4-FFF2-40B4-BE49-F238E27FC236}">
                  <a16:creationId xmlns:a16="http://schemas.microsoft.com/office/drawing/2014/main" id="{FB38553A-DAF6-F34A-AD73-FC3F8BF3582C}"/>
                </a:ext>
              </a:extLst>
            </p:cNvPr>
            <p:cNvSpPr/>
            <p:nvPr/>
          </p:nvSpPr>
          <p:spPr>
            <a:xfrm>
              <a:off x="3066525" y="1095625"/>
              <a:ext cx="52575" cy="94025"/>
            </a:xfrm>
            <a:custGeom>
              <a:avLst/>
              <a:gdLst/>
              <a:ahLst/>
              <a:cxnLst/>
              <a:rect l="l" t="t" r="r" b="b"/>
              <a:pathLst>
                <a:path w="2103" h="3761" extrusionOk="0">
                  <a:moveTo>
                    <a:pt x="976" y="0"/>
                  </a:moveTo>
                  <a:cubicBezTo>
                    <a:pt x="896" y="0"/>
                    <a:pt x="815" y="8"/>
                    <a:pt x="734" y="25"/>
                  </a:cubicBezTo>
                  <a:cubicBezTo>
                    <a:pt x="501" y="58"/>
                    <a:pt x="301" y="158"/>
                    <a:pt x="134" y="325"/>
                  </a:cubicBezTo>
                  <a:cubicBezTo>
                    <a:pt x="34" y="425"/>
                    <a:pt x="1" y="525"/>
                    <a:pt x="1" y="525"/>
                  </a:cubicBezTo>
                  <a:cubicBezTo>
                    <a:pt x="201" y="325"/>
                    <a:pt x="468" y="225"/>
                    <a:pt x="734" y="158"/>
                  </a:cubicBezTo>
                  <a:cubicBezTo>
                    <a:pt x="773" y="154"/>
                    <a:pt x="811" y="152"/>
                    <a:pt x="849" y="152"/>
                  </a:cubicBezTo>
                  <a:cubicBezTo>
                    <a:pt x="1109" y="152"/>
                    <a:pt x="1360" y="250"/>
                    <a:pt x="1535" y="425"/>
                  </a:cubicBezTo>
                  <a:cubicBezTo>
                    <a:pt x="1802" y="625"/>
                    <a:pt x="1902" y="992"/>
                    <a:pt x="1802" y="1326"/>
                  </a:cubicBezTo>
                  <a:cubicBezTo>
                    <a:pt x="1735" y="1492"/>
                    <a:pt x="1635" y="1626"/>
                    <a:pt x="1468" y="1726"/>
                  </a:cubicBezTo>
                  <a:cubicBezTo>
                    <a:pt x="1335" y="1826"/>
                    <a:pt x="1168" y="1926"/>
                    <a:pt x="1001" y="1993"/>
                  </a:cubicBezTo>
                  <a:cubicBezTo>
                    <a:pt x="901" y="2059"/>
                    <a:pt x="835" y="2126"/>
                    <a:pt x="801" y="2193"/>
                  </a:cubicBezTo>
                  <a:cubicBezTo>
                    <a:pt x="734" y="2293"/>
                    <a:pt x="734" y="2393"/>
                    <a:pt x="734" y="2493"/>
                  </a:cubicBezTo>
                  <a:lnTo>
                    <a:pt x="734" y="2893"/>
                  </a:lnTo>
                  <a:cubicBezTo>
                    <a:pt x="668" y="3194"/>
                    <a:pt x="668" y="3460"/>
                    <a:pt x="734" y="3761"/>
                  </a:cubicBezTo>
                  <a:cubicBezTo>
                    <a:pt x="801" y="3494"/>
                    <a:pt x="868" y="3194"/>
                    <a:pt x="868" y="2893"/>
                  </a:cubicBezTo>
                  <a:lnTo>
                    <a:pt x="901" y="2493"/>
                  </a:lnTo>
                  <a:cubicBezTo>
                    <a:pt x="901" y="2360"/>
                    <a:pt x="1001" y="2226"/>
                    <a:pt x="1135" y="2159"/>
                  </a:cubicBezTo>
                  <a:cubicBezTo>
                    <a:pt x="1302" y="2093"/>
                    <a:pt x="1468" y="1993"/>
                    <a:pt x="1635" y="1926"/>
                  </a:cubicBezTo>
                  <a:cubicBezTo>
                    <a:pt x="1802" y="1793"/>
                    <a:pt x="1935" y="1592"/>
                    <a:pt x="2002" y="1392"/>
                  </a:cubicBezTo>
                  <a:cubicBezTo>
                    <a:pt x="2102" y="1192"/>
                    <a:pt x="2102" y="959"/>
                    <a:pt x="2002" y="758"/>
                  </a:cubicBezTo>
                  <a:cubicBezTo>
                    <a:pt x="1935" y="558"/>
                    <a:pt x="1835" y="392"/>
                    <a:pt x="1668" y="258"/>
                  </a:cubicBezTo>
                  <a:cubicBezTo>
                    <a:pt x="1466" y="81"/>
                    <a:pt x="1226" y="0"/>
                    <a:pt x="9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5;p33">
              <a:extLst>
                <a:ext uri="{FF2B5EF4-FFF2-40B4-BE49-F238E27FC236}">
                  <a16:creationId xmlns:a16="http://schemas.microsoft.com/office/drawing/2014/main" id="{C0EEE3E7-80B3-ED4D-8100-EB4D0B9C9800}"/>
                </a:ext>
              </a:extLst>
            </p:cNvPr>
            <p:cNvSpPr/>
            <p:nvPr/>
          </p:nvSpPr>
          <p:spPr>
            <a:xfrm>
              <a:off x="3076525" y="1199725"/>
              <a:ext cx="10875" cy="9500"/>
            </a:xfrm>
            <a:custGeom>
              <a:avLst/>
              <a:gdLst/>
              <a:ahLst/>
              <a:cxnLst/>
              <a:rect l="l" t="t" r="r" b="b"/>
              <a:pathLst>
                <a:path w="435" h="380" extrusionOk="0">
                  <a:moveTo>
                    <a:pt x="289" y="1"/>
                  </a:moveTo>
                  <a:cubicBezTo>
                    <a:pt x="249" y="1"/>
                    <a:pt x="234" y="30"/>
                    <a:pt x="234" y="30"/>
                  </a:cubicBezTo>
                  <a:cubicBezTo>
                    <a:pt x="234" y="64"/>
                    <a:pt x="234" y="130"/>
                    <a:pt x="234" y="130"/>
                  </a:cubicBezTo>
                  <a:cubicBezTo>
                    <a:pt x="212" y="130"/>
                    <a:pt x="205" y="145"/>
                    <a:pt x="202" y="145"/>
                  </a:cubicBezTo>
                  <a:cubicBezTo>
                    <a:pt x="201" y="145"/>
                    <a:pt x="201" y="141"/>
                    <a:pt x="201" y="130"/>
                  </a:cubicBezTo>
                  <a:lnTo>
                    <a:pt x="201" y="30"/>
                  </a:lnTo>
                  <a:cubicBezTo>
                    <a:pt x="201" y="30"/>
                    <a:pt x="190" y="25"/>
                    <a:pt x="171" y="25"/>
                  </a:cubicBezTo>
                  <a:cubicBezTo>
                    <a:pt x="142" y="25"/>
                    <a:pt x="94" y="37"/>
                    <a:pt x="34" y="97"/>
                  </a:cubicBezTo>
                  <a:cubicBezTo>
                    <a:pt x="1" y="164"/>
                    <a:pt x="1" y="230"/>
                    <a:pt x="34" y="297"/>
                  </a:cubicBezTo>
                  <a:cubicBezTo>
                    <a:pt x="76" y="353"/>
                    <a:pt x="141" y="379"/>
                    <a:pt x="207" y="379"/>
                  </a:cubicBezTo>
                  <a:cubicBezTo>
                    <a:pt x="300" y="379"/>
                    <a:pt x="396" y="328"/>
                    <a:pt x="435" y="230"/>
                  </a:cubicBezTo>
                  <a:cubicBezTo>
                    <a:pt x="435" y="164"/>
                    <a:pt x="401" y="97"/>
                    <a:pt x="368" y="30"/>
                  </a:cubicBezTo>
                  <a:cubicBezTo>
                    <a:pt x="334" y="8"/>
                    <a:pt x="309" y="1"/>
                    <a:pt x="2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6;p33">
              <a:extLst>
                <a:ext uri="{FF2B5EF4-FFF2-40B4-BE49-F238E27FC236}">
                  <a16:creationId xmlns:a16="http://schemas.microsoft.com/office/drawing/2014/main" id="{A61E35F8-63CF-A347-AA63-A794AE3D05C0}"/>
                </a:ext>
              </a:extLst>
            </p:cNvPr>
            <p:cNvSpPr/>
            <p:nvPr/>
          </p:nvSpPr>
          <p:spPr>
            <a:xfrm>
              <a:off x="1870675" y="896925"/>
              <a:ext cx="214350" cy="214325"/>
            </a:xfrm>
            <a:custGeom>
              <a:avLst/>
              <a:gdLst/>
              <a:ahLst/>
              <a:cxnLst/>
              <a:rect l="l" t="t" r="r" b="b"/>
              <a:pathLst>
                <a:path w="8574" h="8573" extrusionOk="0">
                  <a:moveTo>
                    <a:pt x="7573" y="0"/>
                  </a:moveTo>
                  <a:lnTo>
                    <a:pt x="0" y="1001"/>
                  </a:lnTo>
                  <a:lnTo>
                    <a:pt x="1001" y="8573"/>
                  </a:lnTo>
                  <a:lnTo>
                    <a:pt x="8573" y="7572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7;p33">
              <a:extLst>
                <a:ext uri="{FF2B5EF4-FFF2-40B4-BE49-F238E27FC236}">
                  <a16:creationId xmlns:a16="http://schemas.microsoft.com/office/drawing/2014/main" id="{9EC4DC38-94CD-3347-B428-348AD6C6CDA3}"/>
                </a:ext>
              </a:extLst>
            </p:cNvPr>
            <p:cNvSpPr/>
            <p:nvPr/>
          </p:nvSpPr>
          <p:spPr>
            <a:xfrm>
              <a:off x="2094175" y="1152100"/>
              <a:ext cx="208500" cy="208500"/>
            </a:xfrm>
            <a:custGeom>
              <a:avLst/>
              <a:gdLst/>
              <a:ahLst/>
              <a:cxnLst/>
              <a:rect l="l" t="t" r="r" b="b"/>
              <a:pathLst>
                <a:path w="8340" h="8340" extrusionOk="0">
                  <a:moveTo>
                    <a:pt x="701" y="1"/>
                  </a:moveTo>
                  <a:lnTo>
                    <a:pt x="0" y="7639"/>
                  </a:lnTo>
                  <a:lnTo>
                    <a:pt x="7639" y="8340"/>
                  </a:lnTo>
                  <a:lnTo>
                    <a:pt x="8339" y="7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8;p33">
              <a:extLst>
                <a:ext uri="{FF2B5EF4-FFF2-40B4-BE49-F238E27FC236}">
                  <a16:creationId xmlns:a16="http://schemas.microsoft.com/office/drawing/2014/main" id="{7009CCDA-88F9-A340-A91E-A7AED4787F13}"/>
                </a:ext>
              </a:extLst>
            </p:cNvPr>
            <p:cNvSpPr/>
            <p:nvPr/>
          </p:nvSpPr>
          <p:spPr>
            <a:xfrm>
              <a:off x="2426900" y="1127925"/>
              <a:ext cx="208500" cy="208500"/>
            </a:xfrm>
            <a:custGeom>
              <a:avLst/>
              <a:gdLst/>
              <a:ahLst/>
              <a:cxnLst/>
              <a:rect l="l" t="t" r="r" b="b"/>
              <a:pathLst>
                <a:path w="8340" h="8340" extrusionOk="0">
                  <a:moveTo>
                    <a:pt x="735" y="0"/>
                  </a:moveTo>
                  <a:lnTo>
                    <a:pt x="1" y="7606"/>
                  </a:lnTo>
                  <a:lnTo>
                    <a:pt x="7606" y="8339"/>
                  </a:lnTo>
                  <a:lnTo>
                    <a:pt x="8340" y="734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9;p33">
              <a:extLst>
                <a:ext uri="{FF2B5EF4-FFF2-40B4-BE49-F238E27FC236}">
                  <a16:creationId xmlns:a16="http://schemas.microsoft.com/office/drawing/2014/main" id="{DD58F179-7FC1-6841-B5B4-328A426D5432}"/>
                </a:ext>
              </a:extLst>
            </p:cNvPr>
            <p:cNvSpPr/>
            <p:nvPr/>
          </p:nvSpPr>
          <p:spPr>
            <a:xfrm>
              <a:off x="2321000" y="893575"/>
              <a:ext cx="191000" cy="191000"/>
            </a:xfrm>
            <a:custGeom>
              <a:avLst/>
              <a:gdLst/>
              <a:ahLst/>
              <a:cxnLst/>
              <a:rect l="l" t="t" r="r" b="b"/>
              <a:pathLst>
                <a:path w="7640" h="7640" extrusionOk="0">
                  <a:moveTo>
                    <a:pt x="0" y="1"/>
                  </a:moveTo>
                  <a:lnTo>
                    <a:pt x="0" y="7640"/>
                  </a:lnTo>
                  <a:lnTo>
                    <a:pt x="7639" y="7640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90;p33">
              <a:extLst>
                <a:ext uri="{FF2B5EF4-FFF2-40B4-BE49-F238E27FC236}">
                  <a16:creationId xmlns:a16="http://schemas.microsoft.com/office/drawing/2014/main" id="{C777360D-EDE6-5949-8FD2-D7C0A91479D1}"/>
                </a:ext>
              </a:extLst>
            </p:cNvPr>
            <p:cNvSpPr/>
            <p:nvPr/>
          </p:nvSpPr>
          <p:spPr>
            <a:xfrm>
              <a:off x="2578675" y="893575"/>
              <a:ext cx="191000" cy="191000"/>
            </a:xfrm>
            <a:custGeom>
              <a:avLst/>
              <a:gdLst/>
              <a:ahLst/>
              <a:cxnLst/>
              <a:rect l="l" t="t" r="r" b="b"/>
              <a:pathLst>
                <a:path w="7640" h="7640" extrusionOk="0">
                  <a:moveTo>
                    <a:pt x="1" y="1"/>
                  </a:moveTo>
                  <a:lnTo>
                    <a:pt x="1" y="7640"/>
                  </a:lnTo>
                  <a:lnTo>
                    <a:pt x="7639" y="7640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91;p33">
              <a:extLst>
                <a:ext uri="{FF2B5EF4-FFF2-40B4-BE49-F238E27FC236}">
                  <a16:creationId xmlns:a16="http://schemas.microsoft.com/office/drawing/2014/main" id="{12C17C29-9A3C-F844-93BA-E860690C4A72}"/>
                </a:ext>
              </a:extLst>
            </p:cNvPr>
            <p:cNvSpPr/>
            <p:nvPr/>
          </p:nvSpPr>
          <p:spPr>
            <a:xfrm>
              <a:off x="2104175" y="896925"/>
              <a:ext cx="191000" cy="190975"/>
            </a:xfrm>
            <a:custGeom>
              <a:avLst/>
              <a:gdLst/>
              <a:ahLst/>
              <a:cxnLst/>
              <a:rect l="l" t="t" r="r" b="b"/>
              <a:pathLst>
                <a:path w="7640" h="7639" extrusionOk="0">
                  <a:moveTo>
                    <a:pt x="0" y="0"/>
                  </a:moveTo>
                  <a:lnTo>
                    <a:pt x="0" y="7639"/>
                  </a:lnTo>
                  <a:lnTo>
                    <a:pt x="7639" y="7639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92;p33">
              <a:extLst>
                <a:ext uri="{FF2B5EF4-FFF2-40B4-BE49-F238E27FC236}">
                  <a16:creationId xmlns:a16="http://schemas.microsoft.com/office/drawing/2014/main" id="{5B55A899-57D0-954E-A369-7FEFA138C276}"/>
                </a:ext>
              </a:extLst>
            </p:cNvPr>
            <p:cNvSpPr/>
            <p:nvPr/>
          </p:nvSpPr>
          <p:spPr>
            <a:xfrm>
              <a:off x="2311000" y="1284400"/>
              <a:ext cx="83400" cy="6475"/>
            </a:xfrm>
            <a:custGeom>
              <a:avLst/>
              <a:gdLst/>
              <a:ahLst/>
              <a:cxnLst/>
              <a:rect l="l" t="t" r="r" b="b"/>
              <a:pathLst>
                <a:path w="3336" h="259" extrusionOk="0">
                  <a:moveTo>
                    <a:pt x="1271" y="0"/>
                  </a:moveTo>
                  <a:cubicBezTo>
                    <a:pt x="847" y="0"/>
                    <a:pt x="433" y="44"/>
                    <a:pt x="0" y="146"/>
                  </a:cubicBezTo>
                  <a:cubicBezTo>
                    <a:pt x="425" y="221"/>
                    <a:pt x="832" y="258"/>
                    <a:pt x="1248" y="258"/>
                  </a:cubicBezTo>
                  <a:cubicBezTo>
                    <a:pt x="1386" y="258"/>
                    <a:pt x="1526" y="254"/>
                    <a:pt x="1668" y="246"/>
                  </a:cubicBezTo>
                  <a:cubicBezTo>
                    <a:pt x="1810" y="254"/>
                    <a:pt x="1951" y="258"/>
                    <a:pt x="2093" y="258"/>
                  </a:cubicBezTo>
                  <a:cubicBezTo>
                    <a:pt x="2516" y="258"/>
                    <a:pt x="2935" y="221"/>
                    <a:pt x="3336" y="146"/>
                  </a:cubicBezTo>
                  <a:cubicBezTo>
                    <a:pt x="2928" y="44"/>
                    <a:pt x="2501" y="0"/>
                    <a:pt x="2069" y="0"/>
                  </a:cubicBezTo>
                  <a:cubicBezTo>
                    <a:pt x="1936" y="0"/>
                    <a:pt x="1802" y="4"/>
                    <a:pt x="1668" y="12"/>
                  </a:cubicBezTo>
                  <a:cubicBezTo>
                    <a:pt x="1534" y="4"/>
                    <a:pt x="1402" y="0"/>
                    <a:pt x="1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93;p33">
              <a:extLst>
                <a:ext uri="{FF2B5EF4-FFF2-40B4-BE49-F238E27FC236}">
                  <a16:creationId xmlns:a16="http://schemas.microsoft.com/office/drawing/2014/main" id="{1F7AA571-05DA-464C-80A0-F3BEEE0D13FD}"/>
                </a:ext>
              </a:extLst>
            </p:cNvPr>
            <p:cNvSpPr/>
            <p:nvPr/>
          </p:nvSpPr>
          <p:spPr>
            <a:xfrm>
              <a:off x="2363525" y="1267950"/>
              <a:ext cx="36725" cy="41800"/>
            </a:xfrm>
            <a:custGeom>
              <a:avLst/>
              <a:gdLst/>
              <a:ahLst/>
              <a:cxnLst/>
              <a:rect l="l" t="t" r="r" b="b"/>
              <a:pathLst>
                <a:path w="1469" h="1672" extrusionOk="0">
                  <a:moveTo>
                    <a:pt x="8" y="1"/>
                  </a:moveTo>
                  <a:cubicBezTo>
                    <a:pt x="5" y="1"/>
                    <a:pt x="2" y="2"/>
                    <a:pt x="1" y="3"/>
                  </a:cubicBezTo>
                  <a:cubicBezTo>
                    <a:pt x="287" y="319"/>
                    <a:pt x="623" y="560"/>
                    <a:pt x="1030" y="685"/>
                  </a:cubicBezTo>
                  <a:lnTo>
                    <a:pt x="1030" y="685"/>
                  </a:lnTo>
                  <a:cubicBezTo>
                    <a:pt x="675" y="969"/>
                    <a:pt x="374" y="1306"/>
                    <a:pt x="101" y="1671"/>
                  </a:cubicBezTo>
                  <a:cubicBezTo>
                    <a:pt x="534" y="1438"/>
                    <a:pt x="935" y="1137"/>
                    <a:pt x="1268" y="770"/>
                  </a:cubicBezTo>
                  <a:lnTo>
                    <a:pt x="1335" y="737"/>
                  </a:lnTo>
                  <a:lnTo>
                    <a:pt x="1468" y="604"/>
                  </a:lnTo>
                  <a:lnTo>
                    <a:pt x="1301" y="537"/>
                  </a:lnTo>
                  <a:cubicBezTo>
                    <a:pt x="602" y="314"/>
                    <a:pt x="84" y="1"/>
                    <a:pt x="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94;p33">
              <a:extLst>
                <a:ext uri="{FF2B5EF4-FFF2-40B4-BE49-F238E27FC236}">
                  <a16:creationId xmlns:a16="http://schemas.microsoft.com/office/drawing/2014/main" id="{D0470974-42B1-F849-AF9A-215CC5F3C354}"/>
                </a:ext>
              </a:extLst>
            </p:cNvPr>
            <p:cNvSpPr/>
            <p:nvPr/>
          </p:nvSpPr>
          <p:spPr>
            <a:xfrm>
              <a:off x="2153375" y="1397275"/>
              <a:ext cx="211000" cy="311075"/>
            </a:xfrm>
            <a:custGeom>
              <a:avLst/>
              <a:gdLst/>
              <a:ahLst/>
              <a:cxnLst/>
              <a:rect l="l" t="t" r="r" b="b"/>
              <a:pathLst>
                <a:path w="8440" h="12443" extrusionOk="0">
                  <a:moveTo>
                    <a:pt x="1" y="1"/>
                  </a:moveTo>
                  <a:cubicBezTo>
                    <a:pt x="1" y="267"/>
                    <a:pt x="1" y="501"/>
                    <a:pt x="34" y="734"/>
                  </a:cubicBezTo>
                  <a:cubicBezTo>
                    <a:pt x="67" y="1235"/>
                    <a:pt x="134" y="1902"/>
                    <a:pt x="201" y="2736"/>
                  </a:cubicBezTo>
                  <a:cubicBezTo>
                    <a:pt x="334" y="4404"/>
                    <a:pt x="534" y="6705"/>
                    <a:pt x="801" y="9274"/>
                  </a:cubicBezTo>
                  <a:cubicBezTo>
                    <a:pt x="868" y="9908"/>
                    <a:pt x="1035" y="10508"/>
                    <a:pt x="1368" y="11075"/>
                  </a:cubicBezTo>
                  <a:cubicBezTo>
                    <a:pt x="1668" y="11609"/>
                    <a:pt x="2169" y="11976"/>
                    <a:pt x="2736" y="12176"/>
                  </a:cubicBezTo>
                  <a:cubicBezTo>
                    <a:pt x="3270" y="12343"/>
                    <a:pt x="3803" y="12443"/>
                    <a:pt x="4337" y="12443"/>
                  </a:cubicBezTo>
                  <a:cubicBezTo>
                    <a:pt x="4837" y="12443"/>
                    <a:pt x="5304" y="12376"/>
                    <a:pt x="5705" y="12376"/>
                  </a:cubicBezTo>
                  <a:lnTo>
                    <a:pt x="7706" y="12343"/>
                  </a:lnTo>
                  <a:cubicBezTo>
                    <a:pt x="7940" y="12343"/>
                    <a:pt x="8173" y="12343"/>
                    <a:pt x="8440" y="12309"/>
                  </a:cubicBezTo>
                  <a:cubicBezTo>
                    <a:pt x="8173" y="12276"/>
                    <a:pt x="7940" y="12276"/>
                    <a:pt x="7706" y="12276"/>
                  </a:cubicBezTo>
                  <a:cubicBezTo>
                    <a:pt x="7239" y="12243"/>
                    <a:pt x="6539" y="12243"/>
                    <a:pt x="5705" y="12243"/>
                  </a:cubicBezTo>
                  <a:cubicBezTo>
                    <a:pt x="5271" y="12243"/>
                    <a:pt x="4804" y="12276"/>
                    <a:pt x="4337" y="12276"/>
                  </a:cubicBezTo>
                  <a:cubicBezTo>
                    <a:pt x="3803" y="12276"/>
                    <a:pt x="3303" y="12176"/>
                    <a:pt x="2836" y="12009"/>
                  </a:cubicBezTo>
                  <a:cubicBezTo>
                    <a:pt x="2302" y="11842"/>
                    <a:pt x="1835" y="11475"/>
                    <a:pt x="1535" y="10975"/>
                  </a:cubicBezTo>
                  <a:cubicBezTo>
                    <a:pt x="1235" y="10441"/>
                    <a:pt x="1068" y="9874"/>
                    <a:pt x="1001" y="9240"/>
                  </a:cubicBezTo>
                  <a:cubicBezTo>
                    <a:pt x="768" y="6739"/>
                    <a:pt x="534" y="4437"/>
                    <a:pt x="334" y="2736"/>
                  </a:cubicBezTo>
                  <a:cubicBezTo>
                    <a:pt x="267" y="1935"/>
                    <a:pt x="167" y="1268"/>
                    <a:pt x="134" y="768"/>
                  </a:cubicBezTo>
                  <a:cubicBezTo>
                    <a:pt x="101" y="501"/>
                    <a:pt x="67" y="2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95;p33">
              <a:extLst>
                <a:ext uri="{FF2B5EF4-FFF2-40B4-BE49-F238E27FC236}">
                  <a16:creationId xmlns:a16="http://schemas.microsoft.com/office/drawing/2014/main" id="{DAFA0E4B-C137-C042-BAC8-68C3194664ED}"/>
                </a:ext>
              </a:extLst>
            </p:cNvPr>
            <p:cNvSpPr/>
            <p:nvPr/>
          </p:nvSpPr>
          <p:spPr>
            <a:xfrm>
              <a:off x="2345175" y="1683275"/>
              <a:ext cx="35900" cy="49275"/>
            </a:xfrm>
            <a:custGeom>
              <a:avLst/>
              <a:gdLst/>
              <a:ahLst/>
              <a:cxnLst/>
              <a:rect l="l" t="t" r="r" b="b"/>
              <a:pathLst>
                <a:path w="1436" h="1971" extrusionOk="0">
                  <a:moveTo>
                    <a:pt x="40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276" y="395"/>
                    <a:pt x="627" y="678"/>
                    <a:pt x="1038" y="877"/>
                  </a:cubicBezTo>
                  <a:lnTo>
                    <a:pt x="1038" y="877"/>
                  </a:lnTo>
                  <a:cubicBezTo>
                    <a:pt x="632" y="1143"/>
                    <a:pt x="286" y="1526"/>
                    <a:pt x="1" y="1970"/>
                  </a:cubicBezTo>
                  <a:cubicBezTo>
                    <a:pt x="434" y="1670"/>
                    <a:pt x="835" y="1336"/>
                    <a:pt x="1202" y="1003"/>
                  </a:cubicBezTo>
                  <a:lnTo>
                    <a:pt x="1302" y="936"/>
                  </a:lnTo>
                  <a:lnTo>
                    <a:pt x="1435" y="836"/>
                  </a:lnTo>
                  <a:lnTo>
                    <a:pt x="1268" y="736"/>
                  </a:lnTo>
                  <a:cubicBezTo>
                    <a:pt x="593" y="415"/>
                    <a:pt x="104" y="0"/>
                    <a:pt x="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96;p33">
              <a:extLst>
                <a:ext uri="{FF2B5EF4-FFF2-40B4-BE49-F238E27FC236}">
                  <a16:creationId xmlns:a16="http://schemas.microsoft.com/office/drawing/2014/main" id="{3E63EDB5-5315-B04A-8E35-77FFD6F2C00F}"/>
                </a:ext>
              </a:extLst>
            </p:cNvPr>
            <p:cNvSpPr/>
            <p:nvPr/>
          </p:nvSpPr>
          <p:spPr>
            <a:xfrm>
              <a:off x="1970750" y="2750750"/>
              <a:ext cx="200175" cy="200175"/>
            </a:xfrm>
            <a:custGeom>
              <a:avLst/>
              <a:gdLst/>
              <a:ahLst/>
              <a:cxnLst/>
              <a:rect l="l" t="t" r="r" b="b"/>
              <a:pathLst>
                <a:path w="8007" h="8007" extrusionOk="0">
                  <a:moveTo>
                    <a:pt x="701" y="0"/>
                  </a:moveTo>
                  <a:lnTo>
                    <a:pt x="0" y="7339"/>
                  </a:lnTo>
                  <a:lnTo>
                    <a:pt x="7339" y="8006"/>
                  </a:lnTo>
                  <a:lnTo>
                    <a:pt x="8006" y="66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97;p33">
              <a:extLst>
                <a:ext uri="{FF2B5EF4-FFF2-40B4-BE49-F238E27FC236}">
                  <a16:creationId xmlns:a16="http://schemas.microsoft.com/office/drawing/2014/main" id="{3AD03217-2874-7D42-AB79-0FB7D91E6E79}"/>
                </a:ext>
              </a:extLst>
            </p:cNvPr>
            <p:cNvSpPr/>
            <p:nvPr/>
          </p:nvSpPr>
          <p:spPr>
            <a:xfrm>
              <a:off x="1752250" y="2221200"/>
              <a:ext cx="183500" cy="184325"/>
            </a:xfrm>
            <a:custGeom>
              <a:avLst/>
              <a:gdLst/>
              <a:ahLst/>
              <a:cxnLst/>
              <a:rect l="l" t="t" r="r" b="b"/>
              <a:pathLst>
                <a:path w="7340" h="7373" extrusionOk="0">
                  <a:moveTo>
                    <a:pt x="1" y="0"/>
                  </a:moveTo>
                  <a:lnTo>
                    <a:pt x="1" y="7372"/>
                  </a:lnTo>
                  <a:lnTo>
                    <a:pt x="7339" y="7372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98;p33">
              <a:extLst>
                <a:ext uri="{FF2B5EF4-FFF2-40B4-BE49-F238E27FC236}">
                  <a16:creationId xmlns:a16="http://schemas.microsoft.com/office/drawing/2014/main" id="{C010076F-1993-8142-A014-96B6ACB7F1A8}"/>
                </a:ext>
              </a:extLst>
            </p:cNvPr>
            <p:cNvSpPr/>
            <p:nvPr/>
          </p:nvSpPr>
          <p:spPr>
            <a:xfrm>
              <a:off x="1989925" y="1961025"/>
              <a:ext cx="183500" cy="184300"/>
            </a:xfrm>
            <a:custGeom>
              <a:avLst/>
              <a:gdLst/>
              <a:ahLst/>
              <a:cxnLst/>
              <a:rect l="l" t="t" r="r" b="b"/>
              <a:pathLst>
                <a:path w="7340" h="7372" extrusionOk="0">
                  <a:moveTo>
                    <a:pt x="1" y="0"/>
                  </a:moveTo>
                  <a:lnTo>
                    <a:pt x="1" y="7372"/>
                  </a:lnTo>
                  <a:lnTo>
                    <a:pt x="7339" y="7372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99;p33">
              <a:extLst>
                <a:ext uri="{FF2B5EF4-FFF2-40B4-BE49-F238E27FC236}">
                  <a16:creationId xmlns:a16="http://schemas.microsoft.com/office/drawing/2014/main" id="{B78EC223-EA62-7F40-8764-CFB0440432C7}"/>
                </a:ext>
              </a:extLst>
            </p:cNvPr>
            <p:cNvSpPr/>
            <p:nvPr/>
          </p:nvSpPr>
          <p:spPr>
            <a:xfrm>
              <a:off x="1994925" y="2200350"/>
              <a:ext cx="196825" cy="197675"/>
            </a:xfrm>
            <a:custGeom>
              <a:avLst/>
              <a:gdLst/>
              <a:ahLst/>
              <a:cxnLst/>
              <a:rect l="l" t="t" r="r" b="b"/>
              <a:pathLst>
                <a:path w="7873" h="7907" extrusionOk="0">
                  <a:moveTo>
                    <a:pt x="7339" y="1"/>
                  </a:moveTo>
                  <a:lnTo>
                    <a:pt x="1" y="534"/>
                  </a:lnTo>
                  <a:lnTo>
                    <a:pt x="501" y="7906"/>
                  </a:lnTo>
                  <a:lnTo>
                    <a:pt x="7873" y="7372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00;p33">
              <a:extLst>
                <a:ext uri="{FF2B5EF4-FFF2-40B4-BE49-F238E27FC236}">
                  <a16:creationId xmlns:a16="http://schemas.microsoft.com/office/drawing/2014/main" id="{1F01579B-856C-904D-9C87-00E8F6F5895D}"/>
                </a:ext>
              </a:extLst>
            </p:cNvPr>
            <p:cNvSpPr/>
            <p:nvPr/>
          </p:nvSpPr>
          <p:spPr>
            <a:xfrm>
              <a:off x="1981575" y="2461375"/>
              <a:ext cx="200175" cy="200175"/>
            </a:xfrm>
            <a:custGeom>
              <a:avLst/>
              <a:gdLst/>
              <a:ahLst/>
              <a:cxnLst/>
              <a:rect l="l" t="t" r="r" b="b"/>
              <a:pathLst>
                <a:path w="8007" h="8007" extrusionOk="0">
                  <a:moveTo>
                    <a:pt x="668" y="0"/>
                  </a:moveTo>
                  <a:lnTo>
                    <a:pt x="1" y="7339"/>
                  </a:lnTo>
                  <a:lnTo>
                    <a:pt x="7340" y="8006"/>
                  </a:lnTo>
                  <a:lnTo>
                    <a:pt x="8007" y="7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01;p33">
              <a:extLst>
                <a:ext uri="{FF2B5EF4-FFF2-40B4-BE49-F238E27FC236}">
                  <a16:creationId xmlns:a16="http://schemas.microsoft.com/office/drawing/2014/main" id="{06E3024E-4206-574F-AE18-B15EA235B880}"/>
                </a:ext>
              </a:extLst>
            </p:cNvPr>
            <p:cNvSpPr/>
            <p:nvPr/>
          </p:nvSpPr>
          <p:spPr>
            <a:xfrm>
              <a:off x="2195900" y="2342325"/>
              <a:ext cx="180150" cy="500175"/>
            </a:xfrm>
            <a:custGeom>
              <a:avLst/>
              <a:gdLst/>
              <a:ahLst/>
              <a:cxnLst/>
              <a:rect l="l" t="t" r="r" b="b"/>
              <a:pathLst>
                <a:path w="7206" h="20007" extrusionOk="0">
                  <a:moveTo>
                    <a:pt x="122" y="1"/>
                  </a:moveTo>
                  <a:cubicBezTo>
                    <a:pt x="76" y="1"/>
                    <a:pt x="34" y="9"/>
                    <a:pt x="1" y="26"/>
                  </a:cubicBezTo>
                  <a:cubicBezTo>
                    <a:pt x="1" y="26"/>
                    <a:pt x="368" y="26"/>
                    <a:pt x="1001" y="159"/>
                  </a:cubicBezTo>
                  <a:cubicBezTo>
                    <a:pt x="1902" y="326"/>
                    <a:pt x="2769" y="693"/>
                    <a:pt x="3503" y="1226"/>
                  </a:cubicBezTo>
                  <a:cubicBezTo>
                    <a:pt x="4637" y="2027"/>
                    <a:pt x="5505" y="3094"/>
                    <a:pt x="6072" y="4362"/>
                  </a:cubicBezTo>
                  <a:cubicBezTo>
                    <a:pt x="6706" y="5896"/>
                    <a:pt x="7006" y="7564"/>
                    <a:pt x="6906" y="9232"/>
                  </a:cubicBezTo>
                  <a:cubicBezTo>
                    <a:pt x="6772" y="10900"/>
                    <a:pt x="6339" y="12535"/>
                    <a:pt x="5638" y="14069"/>
                  </a:cubicBezTo>
                  <a:cubicBezTo>
                    <a:pt x="5071" y="15303"/>
                    <a:pt x="4304" y="16471"/>
                    <a:pt x="3403" y="17505"/>
                  </a:cubicBezTo>
                  <a:cubicBezTo>
                    <a:pt x="2803" y="18205"/>
                    <a:pt x="2136" y="18839"/>
                    <a:pt x="1402" y="19406"/>
                  </a:cubicBezTo>
                  <a:cubicBezTo>
                    <a:pt x="868" y="19806"/>
                    <a:pt x="568" y="20007"/>
                    <a:pt x="568" y="20007"/>
                  </a:cubicBezTo>
                  <a:cubicBezTo>
                    <a:pt x="635" y="19973"/>
                    <a:pt x="701" y="19940"/>
                    <a:pt x="801" y="19907"/>
                  </a:cubicBezTo>
                  <a:cubicBezTo>
                    <a:pt x="935" y="19806"/>
                    <a:pt x="1168" y="19673"/>
                    <a:pt x="1435" y="19473"/>
                  </a:cubicBezTo>
                  <a:cubicBezTo>
                    <a:pt x="2169" y="18939"/>
                    <a:pt x="2869" y="18339"/>
                    <a:pt x="3503" y="17638"/>
                  </a:cubicBezTo>
                  <a:cubicBezTo>
                    <a:pt x="4437" y="16604"/>
                    <a:pt x="5204" y="15437"/>
                    <a:pt x="5805" y="14169"/>
                  </a:cubicBezTo>
                  <a:cubicBezTo>
                    <a:pt x="6539" y="12635"/>
                    <a:pt x="6972" y="10967"/>
                    <a:pt x="7072" y="9266"/>
                  </a:cubicBezTo>
                  <a:cubicBezTo>
                    <a:pt x="7206" y="7564"/>
                    <a:pt x="6939" y="5863"/>
                    <a:pt x="6239" y="4262"/>
                  </a:cubicBezTo>
                  <a:cubicBezTo>
                    <a:pt x="5671" y="2994"/>
                    <a:pt x="4771" y="1894"/>
                    <a:pt x="3603" y="1093"/>
                  </a:cubicBezTo>
                  <a:cubicBezTo>
                    <a:pt x="2836" y="559"/>
                    <a:pt x="1935" y="226"/>
                    <a:pt x="1001" y="59"/>
                  </a:cubicBezTo>
                  <a:cubicBezTo>
                    <a:pt x="768" y="26"/>
                    <a:pt x="501" y="26"/>
                    <a:pt x="268" y="26"/>
                  </a:cubicBezTo>
                  <a:cubicBezTo>
                    <a:pt x="218" y="9"/>
                    <a:pt x="168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02;p33">
              <a:extLst>
                <a:ext uri="{FF2B5EF4-FFF2-40B4-BE49-F238E27FC236}">
                  <a16:creationId xmlns:a16="http://schemas.microsoft.com/office/drawing/2014/main" id="{F992D05D-DC9D-C348-A8DF-7EBCFD5775EC}"/>
                </a:ext>
              </a:extLst>
            </p:cNvPr>
            <p:cNvSpPr/>
            <p:nvPr/>
          </p:nvSpPr>
          <p:spPr>
            <a:xfrm>
              <a:off x="2200900" y="2795775"/>
              <a:ext cx="69250" cy="67575"/>
            </a:xfrm>
            <a:custGeom>
              <a:avLst/>
              <a:gdLst/>
              <a:ahLst/>
              <a:cxnLst/>
              <a:rect l="l" t="t" r="r" b="b"/>
              <a:pathLst>
                <a:path w="2770" h="2703" extrusionOk="0">
                  <a:moveTo>
                    <a:pt x="435" y="1"/>
                  </a:moveTo>
                  <a:lnTo>
                    <a:pt x="435" y="1"/>
                  </a:lnTo>
                  <a:cubicBezTo>
                    <a:pt x="201" y="835"/>
                    <a:pt x="68" y="1702"/>
                    <a:pt x="1" y="2602"/>
                  </a:cubicBezTo>
                  <a:lnTo>
                    <a:pt x="1" y="2703"/>
                  </a:lnTo>
                  <a:lnTo>
                    <a:pt x="134" y="2703"/>
                  </a:lnTo>
                  <a:cubicBezTo>
                    <a:pt x="1035" y="2703"/>
                    <a:pt x="1902" y="2602"/>
                    <a:pt x="2770" y="2469"/>
                  </a:cubicBezTo>
                  <a:cubicBezTo>
                    <a:pt x="2365" y="2439"/>
                    <a:pt x="1960" y="2423"/>
                    <a:pt x="1558" y="2423"/>
                  </a:cubicBezTo>
                  <a:cubicBezTo>
                    <a:pt x="1108" y="2423"/>
                    <a:pt x="661" y="2443"/>
                    <a:pt x="222" y="2489"/>
                  </a:cubicBezTo>
                  <a:lnTo>
                    <a:pt x="222" y="2489"/>
                  </a:lnTo>
                  <a:cubicBezTo>
                    <a:pt x="373" y="1660"/>
                    <a:pt x="435" y="830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03;p33">
              <a:extLst>
                <a:ext uri="{FF2B5EF4-FFF2-40B4-BE49-F238E27FC236}">
                  <a16:creationId xmlns:a16="http://schemas.microsoft.com/office/drawing/2014/main" id="{680A1C81-9EE5-F047-9345-6776E548EB2A}"/>
                </a:ext>
              </a:extLst>
            </p:cNvPr>
            <p:cNvSpPr/>
            <p:nvPr/>
          </p:nvSpPr>
          <p:spPr>
            <a:xfrm>
              <a:off x="2231775" y="2103625"/>
              <a:ext cx="474525" cy="5025"/>
            </a:xfrm>
            <a:custGeom>
              <a:avLst/>
              <a:gdLst/>
              <a:ahLst/>
              <a:cxnLst/>
              <a:rect l="l" t="t" r="r" b="b"/>
              <a:pathLst>
                <a:path w="18981" h="201" extrusionOk="0">
                  <a:moveTo>
                    <a:pt x="9507" y="0"/>
                  </a:moveTo>
                  <a:cubicBezTo>
                    <a:pt x="4270" y="0"/>
                    <a:pt x="0" y="33"/>
                    <a:pt x="0" y="100"/>
                  </a:cubicBezTo>
                  <a:cubicBezTo>
                    <a:pt x="0" y="167"/>
                    <a:pt x="4270" y="200"/>
                    <a:pt x="9507" y="200"/>
                  </a:cubicBezTo>
                  <a:cubicBezTo>
                    <a:pt x="14744" y="200"/>
                    <a:pt x="18980" y="167"/>
                    <a:pt x="18980" y="100"/>
                  </a:cubicBezTo>
                  <a:cubicBezTo>
                    <a:pt x="18980" y="33"/>
                    <a:pt x="14744" y="0"/>
                    <a:pt x="95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04;p33">
              <a:extLst>
                <a:ext uri="{FF2B5EF4-FFF2-40B4-BE49-F238E27FC236}">
                  <a16:creationId xmlns:a16="http://schemas.microsoft.com/office/drawing/2014/main" id="{20978548-23A0-744D-BBB5-939D8BFED4D2}"/>
                </a:ext>
              </a:extLst>
            </p:cNvPr>
            <p:cNvSpPr/>
            <p:nvPr/>
          </p:nvSpPr>
          <p:spPr>
            <a:xfrm>
              <a:off x="2677075" y="2079425"/>
              <a:ext cx="41725" cy="60900"/>
            </a:xfrm>
            <a:custGeom>
              <a:avLst/>
              <a:gdLst/>
              <a:ahLst/>
              <a:cxnLst/>
              <a:rect l="l" t="t" r="r" b="b"/>
              <a:pathLst>
                <a:path w="1669" h="2436" extrusionOk="0">
                  <a:moveTo>
                    <a:pt x="1" y="1"/>
                  </a:moveTo>
                  <a:cubicBezTo>
                    <a:pt x="400" y="369"/>
                    <a:pt x="856" y="681"/>
                    <a:pt x="1342" y="963"/>
                  </a:cubicBezTo>
                  <a:lnTo>
                    <a:pt x="1342" y="963"/>
                  </a:lnTo>
                  <a:cubicBezTo>
                    <a:pt x="920" y="1422"/>
                    <a:pt x="562" y="1913"/>
                    <a:pt x="268" y="2436"/>
                  </a:cubicBezTo>
                  <a:cubicBezTo>
                    <a:pt x="735" y="2036"/>
                    <a:pt x="1168" y="1569"/>
                    <a:pt x="1535" y="1068"/>
                  </a:cubicBezTo>
                  <a:lnTo>
                    <a:pt x="1602" y="1001"/>
                  </a:lnTo>
                  <a:lnTo>
                    <a:pt x="1669" y="901"/>
                  </a:lnTo>
                  <a:lnTo>
                    <a:pt x="1569" y="835"/>
                  </a:lnTo>
                  <a:cubicBezTo>
                    <a:pt x="1068" y="501"/>
                    <a:pt x="535" y="2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05;p33">
              <a:extLst>
                <a:ext uri="{FF2B5EF4-FFF2-40B4-BE49-F238E27FC236}">
                  <a16:creationId xmlns:a16="http://schemas.microsoft.com/office/drawing/2014/main" id="{947988B6-9717-B14A-B84C-6A308C9814D5}"/>
                </a:ext>
              </a:extLst>
            </p:cNvPr>
            <p:cNvSpPr/>
            <p:nvPr/>
          </p:nvSpPr>
          <p:spPr>
            <a:xfrm>
              <a:off x="3596900" y="3351700"/>
              <a:ext cx="197675" cy="6475"/>
            </a:xfrm>
            <a:custGeom>
              <a:avLst/>
              <a:gdLst/>
              <a:ahLst/>
              <a:cxnLst/>
              <a:rect l="l" t="t" r="r" b="b"/>
              <a:pathLst>
                <a:path w="7907" h="259" extrusionOk="0">
                  <a:moveTo>
                    <a:pt x="3026" y="1"/>
                  </a:moveTo>
                  <a:cubicBezTo>
                    <a:pt x="2008" y="1"/>
                    <a:pt x="995" y="44"/>
                    <a:pt x="1" y="146"/>
                  </a:cubicBezTo>
                  <a:cubicBezTo>
                    <a:pt x="976" y="221"/>
                    <a:pt x="1971" y="259"/>
                    <a:pt x="2970" y="259"/>
                  </a:cubicBezTo>
                  <a:cubicBezTo>
                    <a:pt x="3303" y="259"/>
                    <a:pt x="3637" y="255"/>
                    <a:pt x="3970" y="246"/>
                  </a:cubicBezTo>
                  <a:cubicBezTo>
                    <a:pt x="4295" y="255"/>
                    <a:pt x="4623" y="259"/>
                    <a:pt x="4951" y="259"/>
                  </a:cubicBezTo>
                  <a:cubicBezTo>
                    <a:pt x="5936" y="259"/>
                    <a:pt x="6931" y="221"/>
                    <a:pt x="7906" y="146"/>
                  </a:cubicBezTo>
                  <a:cubicBezTo>
                    <a:pt x="6913" y="44"/>
                    <a:pt x="5899" y="1"/>
                    <a:pt x="4896" y="1"/>
                  </a:cubicBezTo>
                  <a:cubicBezTo>
                    <a:pt x="4586" y="1"/>
                    <a:pt x="4277" y="5"/>
                    <a:pt x="3970" y="13"/>
                  </a:cubicBezTo>
                  <a:cubicBezTo>
                    <a:pt x="3655" y="5"/>
                    <a:pt x="3340" y="1"/>
                    <a:pt x="3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06;p33">
              <a:extLst>
                <a:ext uri="{FF2B5EF4-FFF2-40B4-BE49-F238E27FC236}">
                  <a16:creationId xmlns:a16="http://schemas.microsoft.com/office/drawing/2014/main" id="{42E47A53-4D74-1B4E-9890-BA99E5DEB62C}"/>
                </a:ext>
              </a:extLst>
            </p:cNvPr>
            <p:cNvSpPr/>
            <p:nvPr/>
          </p:nvSpPr>
          <p:spPr>
            <a:xfrm>
              <a:off x="3768700" y="3311025"/>
              <a:ext cx="38375" cy="93550"/>
            </a:xfrm>
            <a:custGeom>
              <a:avLst/>
              <a:gdLst/>
              <a:ahLst/>
              <a:cxnLst/>
              <a:rect l="l" t="t" r="r" b="b"/>
              <a:pathLst>
                <a:path w="1535" h="3742" extrusionOk="0">
                  <a:moveTo>
                    <a:pt x="10" y="1"/>
                  </a:moveTo>
                  <a:cubicBezTo>
                    <a:pt x="5" y="1"/>
                    <a:pt x="2" y="2"/>
                    <a:pt x="0" y="5"/>
                  </a:cubicBezTo>
                  <a:cubicBezTo>
                    <a:pt x="434" y="572"/>
                    <a:pt x="834" y="1173"/>
                    <a:pt x="1235" y="1807"/>
                  </a:cubicBezTo>
                  <a:lnTo>
                    <a:pt x="1272" y="1918"/>
                  </a:lnTo>
                  <a:lnTo>
                    <a:pt x="1272" y="1918"/>
                  </a:lnTo>
                  <a:cubicBezTo>
                    <a:pt x="1017" y="2306"/>
                    <a:pt x="796" y="2725"/>
                    <a:pt x="667" y="3174"/>
                  </a:cubicBezTo>
                  <a:cubicBezTo>
                    <a:pt x="567" y="3508"/>
                    <a:pt x="534" y="3741"/>
                    <a:pt x="567" y="3741"/>
                  </a:cubicBezTo>
                  <a:cubicBezTo>
                    <a:pt x="834" y="3141"/>
                    <a:pt x="1134" y="2574"/>
                    <a:pt x="1501" y="2007"/>
                  </a:cubicBezTo>
                  <a:lnTo>
                    <a:pt x="1535" y="1940"/>
                  </a:lnTo>
                  <a:lnTo>
                    <a:pt x="1501" y="1907"/>
                  </a:lnTo>
                  <a:lnTo>
                    <a:pt x="1401" y="1707"/>
                  </a:lnTo>
                  <a:cubicBezTo>
                    <a:pt x="860" y="656"/>
                    <a:pt x="107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07;p33">
              <a:extLst>
                <a:ext uri="{FF2B5EF4-FFF2-40B4-BE49-F238E27FC236}">
                  <a16:creationId xmlns:a16="http://schemas.microsoft.com/office/drawing/2014/main" id="{75AE9B4B-0E76-5D41-9CE3-32A1D8A0A852}"/>
                </a:ext>
              </a:extLst>
            </p:cNvPr>
            <p:cNvSpPr/>
            <p:nvPr/>
          </p:nvSpPr>
          <p:spPr>
            <a:xfrm>
              <a:off x="3836250" y="3236100"/>
              <a:ext cx="287725" cy="287725"/>
            </a:xfrm>
            <a:custGeom>
              <a:avLst/>
              <a:gdLst/>
              <a:ahLst/>
              <a:cxnLst/>
              <a:rect l="l" t="t" r="r" b="b"/>
              <a:pathLst>
                <a:path w="11509" h="11509" extrusionOk="0">
                  <a:moveTo>
                    <a:pt x="10775" y="0"/>
                  </a:moveTo>
                  <a:lnTo>
                    <a:pt x="0" y="701"/>
                  </a:lnTo>
                  <a:lnTo>
                    <a:pt x="701" y="11508"/>
                  </a:lnTo>
                  <a:lnTo>
                    <a:pt x="11508" y="10775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08;p33">
              <a:extLst>
                <a:ext uri="{FF2B5EF4-FFF2-40B4-BE49-F238E27FC236}">
                  <a16:creationId xmlns:a16="http://schemas.microsoft.com/office/drawing/2014/main" id="{F275531B-B3C2-A34A-BD7F-6EC432C550E3}"/>
                </a:ext>
              </a:extLst>
            </p:cNvPr>
            <p:cNvSpPr/>
            <p:nvPr/>
          </p:nvSpPr>
          <p:spPr>
            <a:xfrm>
              <a:off x="4003225" y="3327000"/>
              <a:ext cx="31525" cy="27825"/>
            </a:xfrm>
            <a:custGeom>
              <a:avLst/>
              <a:gdLst/>
              <a:ahLst/>
              <a:cxnLst/>
              <a:rect l="l" t="t" r="r" b="b"/>
              <a:pathLst>
                <a:path w="1261" h="1113" extrusionOk="0">
                  <a:moveTo>
                    <a:pt x="759" y="162"/>
                  </a:moveTo>
                  <a:cubicBezTo>
                    <a:pt x="907" y="162"/>
                    <a:pt x="1026" y="239"/>
                    <a:pt x="1054" y="239"/>
                  </a:cubicBezTo>
                  <a:cubicBezTo>
                    <a:pt x="1054" y="239"/>
                    <a:pt x="1054" y="239"/>
                    <a:pt x="1055" y="239"/>
                  </a:cubicBezTo>
                  <a:lnTo>
                    <a:pt x="1055" y="239"/>
                  </a:lnTo>
                  <a:cubicBezTo>
                    <a:pt x="1055" y="266"/>
                    <a:pt x="1152" y="394"/>
                    <a:pt x="1093" y="601"/>
                  </a:cubicBezTo>
                  <a:cubicBezTo>
                    <a:pt x="1060" y="734"/>
                    <a:pt x="993" y="834"/>
                    <a:pt x="860" y="867"/>
                  </a:cubicBezTo>
                  <a:cubicBezTo>
                    <a:pt x="813" y="888"/>
                    <a:pt x="766" y="898"/>
                    <a:pt x="721" y="898"/>
                  </a:cubicBezTo>
                  <a:cubicBezTo>
                    <a:pt x="477" y="898"/>
                    <a:pt x="280" y="620"/>
                    <a:pt x="393" y="367"/>
                  </a:cubicBezTo>
                  <a:cubicBezTo>
                    <a:pt x="460" y="267"/>
                    <a:pt x="560" y="167"/>
                    <a:pt x="693" y="167"/>
                  </a:cubicBezTo>
                  <a:cubicBezTo>
                    <a:pt x="716" y="163"/>
                    <a:pt x="738" y="162"/>
                    <a:pt x="759" y="162"/>
                  </a:cubicBezTo>
                  <a:close/>
                  <a:moveTo>
                    <a:pt x="660" y="0"/>
                  </a:moveTo>
                  <a:cubicBezTo>
                    <a:pt x="460" y="0"/>
                    <a:pt x="293" y="100"/>
                    <a:pt x="226" y="267"/>
                  </a:cubicBezTo>
                  <a:cubicBezTo>
                    <a:pt x="1" y="690"/>
                    <a:pt x="323" y="1113"/>
                    <a:pt x="710" y="1113"/>
                  </a:cubicBezTo>
                  <a:cubicBezTo>
                    <a:pt x="781" y="1113"/>
                    <a:pt x="854" y="1099"/>
                    <a:pt x="927" y="1068"/>
                  </a:cubicBezTo>
                  <a:cubicBezTo>
                    <a:pt x="1093" y="967"/>
                    <a:pt x="1227" y="834"/>
                    <a:pt x="1260" y="634"/>
                  </a:cubicBezTo>
                  <a:cubicBezTo>
                    <a:pt x="1260" y="340"/>
                    <a:pt x="1131" y="228"/>
                    <a:pt x="1077" y="228"/>
                  </a:cubicBezTo>
                  <a:cubicBezTo>
                    <a:pt x="1073" y="228"/>
                    <a:pt x="1069" y="228"/>
                    <a:pt x="1065" y="230"/>
                  </a:cubicBezTo>
                  <a:lnTo>
                    <a:pt x="1065" y="230"/>
                  </a:lnTo>
                  <a:cubicBezTo>
                    <a:pt x="1077" y="200"/>
                    <a:pt x="969" y="0"/>
                    <a:pt x="6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09;p33">
              <a:extLst>
                <a:ext uri="{FF2B5EF4-FFF2-40B4-BE49-F238E27FC236}">
                  <a16:creationId xmlns:a16="http://schemas.microsoft.com/office/drawing/2014/main" id="{D66F967F-9E09-F44C-AB9C-B1CF3C4FC085}"/>
                </a:ext>
              </a:extLst>
            </p:cNvPr>
            <p:cNvSpPr/>
            <p:nvPr/>
          </p:nvSpPr>
          <p:spPr>
            <a:xfrm>
              <a:off x="3908800" y="3309925"/>
              <a:ext cx="143450" cy="140500"/>
            </a:xfrm>
            <a:custGeom>
              <a:avLst/>
              <a:gdLst/>
              <a:ahLst/>
              <a:cxnLst/>
              <a:rect l="l" t="t" r="r" b="b"/>
              <a:pathLst>
                <a:path w="5738" h="5620" extrusionOk="0">
                  <a:moveTo>
                    <a:pt x="3969" y="1"/>
                  </a:moveTo>
                  <a:cubicBezTo>
                    <a:pt x="3317" y="1"/>
                    <a:pt x="2689" y="372"/>
                    <a:pt x="2402" y="1017"/>
                  </a:cubicBezTo>
                  <a:cubicBezTo>
                    <a:pt x="2214" y="1486"/>
                    <a:pt x="2232" y="2015"/>
                    <a:pt x="2456" y="2464"/>
                  </a:cubicBezTo>
                  <a:lnTo>
                    <a:pt x="2456" y="2464"/>
                  </a:lnTo>
                  <a:lnTo>
                    <a:pt x="2169" y="2751"/>
                  </a:lnTo>
                  <a:lnTo>
                    <a:pt x="2135" y="2785"/>
                  </a:lnTo>
                  <a:lnTo>
                    <a:pt x="2135" y="2851"/>
                  </a:lnTo>
                  <a:cubicBezTo>
                    <a:pt x="2158" y="2966"/>
                    <a:pt x="2181" y="3082"/>
                    <a:pt x="2193" y="3208"/>
                  </a:cubicBezTo>
                  <a:lnTo>
                    <a:pt x="2193" y="3208"/>
                  </a:lnTo>
                  <a:lnTo>
                    <a:pt x="1835" y="3118"/>
                  </a:lnTo>
                  <a:lnTo>
                    <a:pt x="1768" y="3118"/>
                  </a:lnTo>
                  <a:lnTo>
                    <a:pt x="1735" y="3152"/>
                  </a:lnTo>
                  <a:lnTo>
                    <a:pt x="1435" y="3452"/>
                  </a:lnTo>
                  <a:lnTo>
                    <a:pt x="1335" y="3552"/>
                  </a:lnTo>
                  <a:lnTo>
                    <a:pt x="1268" y="3585"/>
                  </a:lnTo>
                  <a:lnTo>
                    <a:pt x="1268" y="3652"/>
                  </a:lnTo>
                  <a:cubicBezTo>
                    <a:pt x="1292" y="3771"/>
                    <a:pt x="1315" y="3906"/>
                    <a:pt x="1339" y="4035"/>
                  </a:cubicBezTo>
                  <a:lnTo>
                    <a:pt x="1339" y="4035"/>
                  </a:lnTo>
                  <a:lnTo>
                    <a:pt x="968" y="3919"/>
                  </a:lnTo>
                  <a:lnTo>
                    <a:pt x="934" y="3919"/>
                  </a:lnTo>
                  <a:lnTo>
                    <a:pt x="868" y="3952"/>
                  </a:lnTo>
                  <a:lnTo>
                    <a:pt x="534" y="4286"/>
                  </a:lnTo>
                  <a:lnTo>
                    <a:pt x="467" y="4319"/>
                  </a:lnTo>
                  <a:lnTo>
                    <a:pt x="467" y="4386"/>
                  </a:lnTo>
                  <a:lnTo>
                    <a:pt x="503" y="4564"/>
                  </a:lnTo>
                  <a:lnTo>
                    <a:pt x="503" y="4564"/>
                  </a:lnTo>
                  <a:lnTo>
                    <a:pt x="367" y="4519"/>
                  </a:lnTo>
                  <a:lnTo>
                    <a:pt x="301" y="4519"/>
                  </a:lnTo>
                  <a:lnTo>
                    <a:pt x="267" y="4553"/>
                  </a:lnTo>
                  <a:lnTo>
                    <a:pt x="34" y="4753"/>
                  </a:lnTo>
                  <a:lnTo>
                    <a:pt x="0" y="4786"/>
                  </a:lnTo>
                  <a:lnTo>
                    <a:pt x="0" y="4819"/>
                  </a:lnTo>
                  <a:cubicBezTo>
                    <a:pt x="0" y="5020"/>
                    <a:pt x="0" y="5186"/>
                    <a:pt x="0" y="5353"/>
                  </a:cubicBezTo>
                  <a:lnTo>
                    <a:pt x="0" y="5420"/>
                  </a:lnTo>
                  <a:lnTo>
                    <a:pt x="67" y="5420"/>
                  </a:lnTo>
                  <a:lnTo>
                    <a:pt x="834" y="5620"/>
                  </a:lnTo>
                  <a:lnTo>
                    <a:pt x="868" y="5620"/>
                  </a:lnTo>
                  <a:lnTo>
                    <a:pt x="934" y="5587"/>
                  </a:lnTo>
                  <a:lnTo>
                    <a:pt x="3348" y="3272"/>
                  </a:lnTo>
                  <a:lnTo>
                    <a:pt x="3348" y="3272"/>
                  </a:lnTo>
                  <a:cubicBezTo>
                    <a:pt x="3544" y="3355"/>
                    <a:pt x="3752" y="3398"/>
                    <a:pt x="3963" y="3398"/>
                  </a:cubicBezTo>
                  <a:cubicBezTo>
                    <a:pt x="4210" y="3398"/>
                    <a:pt x="4461" y="3340"/>
                    <a:pt x="4704" y="3218"/>
                  </a:cubicBezTo>
                  <a:cubicBezTo>
                    <a:pt x="4804" y="3152"/>
                    <a:pt x="4904" y="3085"/>
                    <a:pt x="5004" y="3018"/>
                  </a:cubicBezTo>
                  <a:cubicBezTo>
                    <a:pt x="5071" y="2951"/>
                    <a:pt x="5104" y="2918"/>
                    <a:pt x="5104" y="2918"/>
                  </a:cubicBezTo>
                  <a:lnTo>
                    <a:pt x="5104" y="2918"/>
                  </a:lnTo>
                  <a:cubicBezTo>
                    <a:pt x="4971" y="2985"/>
                    <a:pt x="4804" y="3051"/>
                    <a:pt x="4670" y="3118"/>
                  </a:cubicBezTo>
                  <a:cubicBezTo>
                    <a:pt x="4470" y="3218"/>
                    <a:pt x="4245" y="3268"/>
                    <a:pt x="4020" y="3268"/>
                  </a:cubicBezTo>
                  <a:cubicBezTo>
                    <a:pt x="3795" y="3268"/>
                    <a:pt x="3570" y="3218"/>
                    <a:pt x="3369" y="3118"/>
                  </a:cubicBezTo>
                  <a:lnTo>
                    <a:pt x="3303" y="3118"/>
                  </a:lnTo>
                  <a:lnTo>
                    <a:pt x="3269" y="3152"/>
                  </a:lnTo>
                  <a:lnTo>
                    <a:pt x="817" y="5375"/>
                  </a:lnTo>
                  <a:lnTo>
                    <a:pt x="203" y="5242"/>
                  </a:lnTo>
                  <a:lnTo>
                    <a:pt x="203" y="5242"/>
                  </a:lnTo>
                  <a:cubicBezTo>
                    <a:pt x="209" y="5120"/>
                    <a:pt x="228" y="4995"/>
                    <a:pt x="233" y="4854"/>
                  </a:cubicBezTo>
                  <a:lnTo>
                    <a:pt x="233" y="4854"/>
                  </a:lnTo>
                  <a:lnTo>
                    <a:pt x="376" y="4711"/>
                  </a:lnTo>
                  <a:lnTo>
                    <a:pt x="376" y="4711"/>
                  </a:lnTo>
                  <a:lnTo>
                    <a:pt x="601" y="4786"/>
                  </a:lnTo>
                  <a:lnTo>
                    <a:pt x="768" y="4819"/>
                  </a:lnTo>
                  <a:lnTo>
                    <a:pt x="734" y="4686"/>
                  </a:lnTo>
                  <a:cubicBezTo>
                    <a:pt x="734" y="4597"/>
                    <a:pt x="708" y="4482"/>
                    <a:pt x="702" y="4388"/>
                  </a:cubicBezTo>
                  <a:lnTo>
                    <a:pt x="702" y="4388"/>
                  </a:lnTo>
                  <a:lnTo>
                    <a:pt x="981" y="4134"/>
                  </a:lnTo>
                  <a:lnTo>
                    <a:pt x="981" y="4134"/>
                  </a:lnTo>
                  <a:lnTo>
                    <a:pt x="1435" y="4286"/>
                  </a:lnTo>
                  <a:lnTo>
                    <a:pt x="1601" y="4319"/>
                  </a:lnTo>
                  <a:lnTo>
                    <a:pt x="1601" y="4152"/>
                  </a:lnTo>
                  <a:cubicBezTo>
                    <a:pt x="1572" y="4004"/>
                    <a:pt x="1542" y="3829"/>
                    <a:pt x="1513" y="3652"/>
                  </a:cubicBezTo>
                  <a:lnTo>
                    <a:pt x="1513" y="3652"/>
                  </a:lnTo>
                  <a:lnTo>
                    <a:pt x="1601" y="3585"/>
                  </a:lnTo>
                  <a:lnTo>
                    <a:pt x="1874" y="3343"/>
                  </a:lnTo>
                  <a:lnTo>
                    <a:pt x="1874" y="3343"/>
                  </a:lnTo>
                  <a:lnTo>
                    <a:pt x="2302" y="3485"/>
                  </a:lnTo>
                  <a:lnTo>
                    <a:pt x="2469" y="3518"/>
                  </a:lnTo>
                  <a:lnTo>
                    <a:pt x="2435" y="3352"/>
                  </a:lnTo>
                  <a:cubicBezTo>
                    <a:pt x="2406" y="3206"/>
                    <a:pt x="2377" y="3035"/>
                    <a:pt x="2370" y="2883"/>
                  </a:cubicBezTo>
                  <a:lnTo>
                    <a:pt x="2370" y="2883"/>
                  </a:lnTo>
                  <a:lnTo>
                    <a:pt x="2669" y="2584"/>
                  </a:lnTo>
                  <a:lnTo>
                    <a:pt x="2702" y="2551"/>
                  </a:lnTo>
                  <a:lnTo>
                    <a:pt x="2669" y="2451"/>
                  </a:lnTo>
                  <a:cubicBezTo>
                    <a:pt x="2435" y="2051"/>
                    <a:pt x="2402" y="1550"/>
                    <a:pt x="2602" y="1117"/>
                  </a:cubicBezTo>
                  <a:cubicBezTo>
                    <a:pt x="2861" y="495"/>
                    <a:pt x="3442" y="177"/>
                    <a:pt x="4025" y="177"/>
                  </a:cubicBezTo>
                  <a:cubicBezTo>
                    <a:pt x="4569" y="177"/>
                    <a:pt x="5115" y="453"/>
                    <a:pt x="5404" y="1017"/>
                  </a:cubicBezTo>
                  <a:cubicBezTo>
                    <a:pt x="5604" y="1484"/>
                    <a:pt x="5604" y="1984"/>
                    <a:pt x="5404" y="2451"/>
                  </a:cubicBezTo>
                  <a:cubicBezTo>
                    <a:pt x="5304" y="2618"/>
                    <a:pt x="5204" y="2751"/>
                    <a:pt x="5104" y="2918"/>
                  </a:cubicBezTo>
                  <a:cubicBezTo>
                    <a:pt x="5237" y="2785"/>
                    <a:pt x="5371" y="2651"/>
                    <a:pt x="5471" y="2484"/>
                  </a:cubicBezTo>
                  <a:cubicBezTo>
                    <a:pt x="5704" y="2017"/>
                    <a:pt x="5738" y="1450"/>
                    <a:pt x="5504" y="983"/>
                  </a:cubicBezTo>
                  <a:cubicBezTo>
                    <a:pt x="5337" y="616"/>
                    <a:pt x="5071" y="350"/>
                    <a:pt x="4737" y="183"/>
                  </a:cubicBezTo>
                  <a:cubicBezTo>
                    <a:pt x="4490" y="59"/>
                    <a:pt x="4228" y="1"/>
                    <a:pt x="3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0;p33">
              <a:extLst>
                <a:ext uri="{FF2B5EF4-FFF2-40B4-BE49-F238E27FC236}">
                  <a16:creationId xmlns:a16="http://schemas.microsoft.com/office/drawing/2014/main" id="{EDA82484-DD49-EF46-B3B1-9521DFDAF16F}"/>
                </a:ext>
              </a:extLst>
            </p:cNvPr>
            <p:cNvSpPr/>
            <p:nvPr/>
          </p:nvSpPr>
          <p:spPr>
            <a:xfrm>
              <a:off x="4003225" y="3327000"/>
              <a:ext cx="31525" cy="27825"/>
            </a:xfrm>
            <a:custGeom>
              <a:avLst/>
              <a:gdLst/>
              <a:ahLst/>
              <a:cxnLst/>
              <a:rect l="l" t="t" r="r" b="b"/>
              <a:pathLst>
                <a:path w="1261" h="1113" extrusionOk="0">
                  <a:moveTo>
                    <a:pt x="759" y="162"/>
                  </a:moveTo>
                  <a:cubicBezTo>
                    <a:pt x="907" y="162"/>
                    <a:pt x="1026" y="239"/>
                    <a:pt x="1054" y="239"/>
                  </a:cubicBezTo>
                  <a:cubicBezTo>
                    <a:pt x="1054" y="239"/>
                    <a:pt x="1054" y="239"/>
                    <a:pt x="1055" y="239"/>
                  </a:cubicBezTo>
                  <a:lnTo>
                    <a:pt x="1055" y="239"/>
                  </a:lnTo>
                  <a:cubicBezTo>
                    <a:pt x="1055" y="266"/>
                    <a:pt x="1152" y="394"/>
                    <a:pt x="1093" y="601"/>
                  </a:cubicBezTo>
                  <a:cubicBezTo>
                    <a:pt x="1060" y="734"/>
                    <a:pt x="993" y="834"/>
                    <a:pt x="860" y="867"/>
                  </a:cubicBezTo>
                  <a:cubicBezTo>
                    <a:pt x="813" y="888"/>
                    <a:pt x="766" y="898"/>
                    <a:pt x="721" y="898"/>
                  </a:cubicBezTo>
                  <a:cubicBezTo>
                    <a:pt x="477" y="898"/>
                    <a:pt x="280" y="620"/>
                    <a:pt x="393" y="367"/>
                  </a:cubicBezTo>
                  <a:cubicBezTo>
                    <a:pt x="460" y="267"/>
                    <a:pt x="560" y="167"/>
                    <a:pt x="693" y="167"/>
                  </a:cubicBezTo>
                  <a:cubicBezTo>
                    <a:pt x="716" y="163"/>
                    <a:pt x="738" y="162"/>
                    <a:pt x="759" y="162"/>
                  </a:cubicBezTo>
                  <a:close/>
                  <a:moveTo>
                    <a:pt x="660" y="0"/>
                  </a:moveTo>
                  <a:cubicBezTo>
                    <a:pt x="460" y="0"/>
                    <a:pt x="293" y="100"/>
                    <a:pt x="226" y="267"/>
                  </a:cubicBezTo>
                  <a:cubicBezTo>
                    <a:pt x="1" y="690"/>
                    <a:pt x="323" y="1113"/>
                    <a:pt x="710" y="1113"/>
                  </a:cubicBezTo>
                  <a:cubicBezTo>
                    <a:pt x="781" y="1113"/>
                    <a:pt x="854" y="1099"/>
                    <a:pt x="927" y="1068"/>
                  </a:cubicBezTo>
                  <a:cubicBezTo>
                    <a:pt x="1093" y="967"/>
                    <a:pt x="1227" y="834"/>
                    <a:pt x="1260" y="634"/>
                  </a:cubicBezTo>
                  <a:cubicBezTo>
                    <a:pt x="1260" y="340"/>
                    <a:pt x="1131" y="228"/>
                    <a:pt x="1077" y="228"/>
                  </a:cubicBezTo>
                  <a:cubicBezTo>
                    <a:pt x="1073" y="228"/>
                    <a:pt x="1069" y="228"/>
                    <a:pt x="1065" y="230"/>
                  </a:cubicBezTo>
                  <a:lnTo>
                    <a:pt x="1065" y="230"/>
                  </a:lnTo>
                  <a:cubicBezTo>
                    <a:pt x="1077" y="200"/>
                    <a:pt x="969" y="0"/>
                    <a:pt x="6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1;p33">
              <a:extLst>
                <a:ext uri="{FF2B5EF4-FFF2-40B4-BE49-F238E27FC236}">
                  <a16:creationId xmlns:a16="http://schemas.microsoft.com/office/drawing/2014/main" id="{1408541B-6ACD-C44D-93A4-D1E1001E6BCB}"/>
                </a:ext>
              </a:extLst>
            </p:cNvPr>
            <p:cNvSpPr/>
            <p:nvPr/>
          </p:nvSpPr>
          <p:spPr>
            <a:xfrm>
              <a:off x="3908800" y="3309925"/>
              <a:ext cx="143450" cy="140500"/>
            </a:xfrm>
            <a:custGeom>
              <a:avLst/>
              <a:gdLst/>
              <a:ahLst/>
              <a:cxnLst/>
              <a:rect l="l" t="t" r="r" b="b"/>
              <a:pathLst>
                <a:path w="5738" h="5620" extrusionOk="0">
                  <a:moveTo>
                    <a:pt x="3969" y="1"/>
                  </a:moveTo>
                  <a:cubicBezTo>
                    <a:pt x="3317" y="1"/>
                    <a:pt x="2689" y="372"/>
                    <a:pt x="2402" y="1017"/>
                  </a:cubicBezTo>
                  <a:cubicBezTo>
                    <a:pt x="2214" y="1486"/>
                    <a:pt x="2232" y="2015"/>
                    <a:pt x="2456" y="2464"/>
                  </a:cubicBezTo>
                  <a:lnTo>
                    <a:pt x="2456" y="2464"/>
                  </a:lnTo>
                  <a:lnTo>
                    <a:pt x="2169" y="2751"/>
                  </a:lnTo>
                  <a:lnTo>
                    <a:pt x="2135" y="2785"/>
                  </a:lnTo>
                  <a:lnTo>
                    <a:pt x="2135" y="2851"/>
                  </a:lnTo>
                  <a:cubicBezTo>
                    <a:pt x="2158" y="2966"/>
                    <a:pt x="2181" y="3082"/>
                    <a:pt x="2193" y="3208"/>
                  </a:cubicBezTo>
                  <a:lnTo>
                    <a:pt x="2193" y="3208"/>
                  </a:lnTo>
                  <a:lnTo>
                    <a:pt x="1835" y="3118"/>
                  </a:lnTo>
                  <a:lnTo>
                    <a:pt x="1768" y="3118"/>
                  </a:lnTo>
                  <a:lnTo>
                    <a:pt x="1735" y="3152"/>
                  </a:lnTo>
                  <a:lnTo>
                    <a:pt x="1435" y="3452"/>
                  </a:lnTo>
                  <a:lnTo>
                    <a:pt x="1335" y="3552"/>
                  </a:lnTo>
                  <a:lnTo>
                    <a:pt x="1268" y="3585"/>
                  </a:lnTo>
                  <a:lnTo>
                    <a:pt x="1268" y="3652"/>
                  </a:lnTo>
                  <a:cubicBezTo>
                    <a:pt x="1292" y="3771"/>
                    <a:pt x="1315" y="3906"/>
                    <a:pt x="1339" y="4035"/>
                  </a:cubicBezTo>
                  <a:lnTo>
                    <a:pt x="1339" y="4035"/>
                  </a:lnTo>
                  <a:lnTo>
                    <a:pt x="968" y="3919"/>
                  </a:lnTo>
                  <a:lnTo>
                    <a:pt x="934" y="3919"/>
                  </a:lnTo>
                  <a:lnTo>
                    <a:pt x="868" y="3952"/>
                  </a:lnTo>
                  <a:lnTo>
                    <a:pt x="534" y="4286"/>
                  </a:lnTo>
                  <a:lnTo>
                    <a:pt x="467" y="4319"/>
                  </a:lnTo>
                  <a:lnTo>
                    <a:pt x="467" y="4386"/>
                  </a:lnTo>
                  <a:lnTo>
                    <a:pt x="503" y="4564"/>
                  </a:lnTo>
                  <a:lnTo>
                    <a:pt x="503" y="4564"/>
                  </a:lnTo>
                  <a:lnTo>
                    <a:pt x="367" y="4519"/>
                  </a:lnTo>
                  <a:lnTo>
                    <a:pt x="301" y="4519"/>
                  </a:lnTo>
                  <a:lnTo>
                    <a:pt x="267" y="4553"/>
                  </a:lnTo>
                  <a:lnTo>
                    <a:pt x="34" y="4753"/>
                  </a:lnTo>
                  <a:lnTo>
                    <a:pt x="0" y="4786"/>
                  </a:lnTo>
                  <a:lnTo>
                    <a:pt x="0" y="4819"/>
                  </a:lnTo>
                  <a:cubicBezTo>
                    <a:pt x="0" y="5020"/>
                    <a:pt x="0" y="5186"/>
                    <a:pt x="0" y="5353"/>
                  </a:cubicBezTo>
                  <a:lnTo>
                    <a:pt x="0" y="5420"/>
                  </a:lnTo>
                  <a:lnTo>
                    <a:pt x="67" y="5420"/>
                  </a:lnTo>
                  <a:lnTo>
                    <a:pt x="834" y="5620"/>
                  </a:lnTo>
                  <a:lnTo>
                    <a:pt x="868" y="5620"/>
                  </a:lnTo>
                  <a:lnTo>
                    <a:pt x="934" y="5587"/>
                  </a:lnTo>
                  <a:lnTo>
                    <a:pt x="3348" y="3272"/>
                  </a:lnTo>
                  <a:lnTo>
                    <a:pt x="3348" y="3272"/>
                  </a:lnTo>
                  <a:cubicBezTo>
                    <a:pt x="3544" y="3355"/>
                    <a:pt x="3752" y="3398"/>
                    <a:pt x="3963" y="3398"/>
                  </a:cubicBezTo>
                  <a:cubicBezTo>
                    <a:pt x="4210" y="3398"/>
                    <a:pt x="4461" y="3340"/>
                    <a:pt x="4704" y="3218"/>
                  </a:cubicBezTo>
                  <a:cubicBezTo>
                    <a:pt x="4804" y="3152"/>
                    <a:pt x="4904" y="3085"/>
                    <a:pt x="5004" y="3018"/>
                  </a:cubicBezTo>
                  <a:cubicBezTo>
                    <a:pt x="5071" y="2951"/>
                    <a:pt x="5104" y="2918"/>
                    <a:pt x="5104" y="2918"/>
                  </a:cubicBezTo>
                  <a:lnTo>
                    <a:pt x="5104" y="2918"/>
                  </a:lnTo>
                  <a:cubicBezTo>
                    <a:pt x="4971" y="2985"/>
                    <a:pt x="4804" y="3051"/>
                    <a:pt x="4670" y="3118"/>
                  </a:cubicBezTo>
                  <a:cubicBezTo>
                    <a:pt x="4470" y="3218"/>
                    <a:pt x="4245" y="3268"/>
                    <a:pt x="4020" y="3268"/>
                  </a:cubicBezTo>
                  <a:cubicBezTo>
                    <a:pt x="3795" y="3268"/>
                    <a:pt x="3570" y="3218"/>
                    <a:pt x="3369" y="3118"/>
                  </a:cubicBezTo>
                  <a:lnTo>
                    <a:pt x="3303" y="3118"/>
                  </a:lnTo>
                  <a:lnTo>
                    <a:pt x="3269" y="3152"/>
                  </a:lnTo>
                  <a:lnTo>
                    <a:pt x="817" y="5375"/>
                  </a:lnTo>
                  <a:lnTo>
                    <a:pt x="203" y="5242"/>
                  </a:lnTo>
                  <a:lnTo>
                    <a:pt x="203" y="5242"/>
                  </a:lnTo>
                  <a:cubicBezTo>
                    <a:pt x="209" y="5120"/>
                    <a:pt x="228" y="4995"/>
                    <a:pt x="233" y="4854"/>
                  </a:cubicBezTo>
                  <a:lnTo>
                    <a:pt x="233" y="4854"/>
                  </a:lnTo>
                  <a:lnTo>
                    <a:pt x="376" y="4711"/>
                  </a:lnTo>
                  <a:lnTo>
                    <a:pt x="376" y="4711"/>
                  </a:lnTo>
                  <a:lnTo>
                    <a:pt x="601" y="4786"/>
                  </a:lnTo>
                  <a:lnTo>
                    <a:pt x="768" y="4819"/>
                  </a:lnTo>
                  <a:lnTo>
                    <a:pt x="734" y="4686"/>
                  </a:lnTo>
                  <a:cubicBezTo>
                    <a:pt x="734" y="4597"/>
                    <a:pt x="708" y="4482"/>
                    <a:pt x="702" y="4388"/>
                  </a:cubicBezTo>
                  <a:lnTo>
                    <a:pt x="702" y="4388"/>
                  </a:lnTo>
                  <a:lnTo>
                    <a:pt x="981" y="4134"/>
                  </a:lnTo>
                  <a:lnTo>
                    <a:pt x="981" y="4134"/>
                  </a:lnTo>
                  <a:lnTo>
                    <a:pt x="1435" y="4286"/>
                  </a:lnTo>
                  <a:lnTo>
                    <a:pt x="1601" y="4319"/>
                  </a:lnTo>
                  <a:lnTo>
                    <a:pt x="1601" y="4152"/>
                  </a:lnTo>
                  <a:cubicBezTo>
                    <a:pt x="1572" y="4004"/>
                    <a:pt x="1542" y="3829"/>
                    <a:pt x="1513" y="3652"/>
                  </a:cubicBezTo>
                  <a:lnTo>
                    <a:pt x="1513" y="3652"/>
                  </a:lnTo>
                  <a:lnTo>
                    <a:pt x="1601" y="3585"/>
                  </a:lnTo>
                  <a:lnTo>
                    <a:pt x="1874" y="3343"/>
                  </a:lnTo>
                  <a:lnTo>
                    <a:pt x="1874" y="3343"/>
                  </a:lnTo>
                  <a:lnTo>
                    <a:pt x="2302" y="3485"/>
                  </a:lnTo>
                  <a:lnTo>
                    <a:pt x="2469" y="3518"/>
                  </a:lnTo>
                  <a:lnTo>
                    <a:pt x="2435" y="3352"/>
                  </a:lnTo>
                  <a:cubicBezTo>
                    <a:pt x="2406" y="3206"/>
                    <a:pt x="2377" y="3035"/>
                    <a:pt x="2370" y="2883"/>
                  </a:cubicBezTo>
                  <a:lnTo>
                    <a:pt x="2370" y="2883"/>
                  </a:lnTo>
                  <a:lnTo>
                    <a:pt x="2669" y="2584"/>
                  </a:lnTo>
                  <a:lnTo>
                    <a:pt x="2702" y="2551"/>
                  </a:lnTo>
                  <a:lnTo>
                    <a:pt x="2669" y="2451"/>
                  </a:lnTo>
                  <a:cubicBezTo>
                    <a:pt x="2435" y="2051"/>
                    <a:pt x="2402" y="1550"/>
                    <a:pt x="2602" y="1117"/>
                  </a:cubicBezTo>
                  <a:cubicBezTo>
                    <a:pt x="2861" y="495"/>
                    <a:pt x="3442" y="177"/>
                    <a:pt x="4025" y="177"/>
                  </a:cubicBezTo>
                  <a:cubicBezTo>
                    <a:pt x="4569" y="177"/>
                    <a:pt x="5115" y="453"/>
                    <a:pt x="5404" y="1017"/>
                  </a:cubicBezTo>
                  <a:cubicBezTo>
                    <a:pt x="5604" y="1484"/>
                    <a:pt x="5604" y="1984"/>
                    <a:pt x="5404" y="2451"/>
                  </a:cubicBezTo>
                  <a:cubicBezTo>
                    <a:pt x="5304" y="2618"/>
                    <a:pt x="5204" y="2751"/>
                    <a:pt x="5104" y="2918"/>
                  </a:cubicBezTo>
                  <a:cubicBezTo>
                    <a:pt x="5237" y="2785"/>
                    <a:pt x="5371" y="2651"/>
                    <a:pt x="5471" y="2484"/>
                  </a:cubicBezTo>
                  <a:cubicBezTo>
                    <a:pt x="5704" y="2017"/>
                    <a:pt x="5738" y="1450"/>
                    <a:pt x="5504" y="983"/>
                  </a:cubicBezTo>
                  <a:cubicBezTo>
                    <a:pt x="5337" y="616"/>
                    <a:pt x="5071" y="350"/>
                    <a:pt x="4737" y="183"/>
                  </a:cubicBezTo>
                  <a:cubicBezTo>
                    <a:pt x="4490" y="59"/>
                    <a:pt x="4228" y="1"/>
                    <a:pt x="3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12;p33">
              <a:extLst>
                <a:ext uri="{FF2B5EF4-FFF2-40B4-BE49-F238E27FC236}">
                  <a16:creationId xmlns:a16="http://schemas.microsoft.com/office/drawing/2014/main" id="{01BAEDF2-5158-3F49-91C7-BF5F40B2059D}"/>
                </a:ext>
              </a:extLst>
            </p:cNvPr>
            <p:cNvSpPr/>
            <p:nvPr/>
          </p:nvSpPr>
          <p:spPr>
            <a:xfrm>
              <a:off x="3660275" y="3513800"/>
              <a:ext cx="351950" cy="350825"/>
            </a:xfrm>
            <a:custGeom>
              <a:avLst/>
              <a:gdLst/>
              <a:ahLst/>
              <a:cxnLst/>
              <a:rect l="l" t="t" r="r" b="b"/>
              <a:pathLst>
                <a:path w="14078" h="14033" extrusionOk="0">
                  <a:moveTo>
                    <a:pt x="13844" y="0"/>
                  </a:moveTo>
                  <a:cubicBezTo>
                    <a:pt x="13811" y="67"/>
                    <a:pt x="13811" y="167"/>
                    <a:pt x="13811" y="234"/>
                  </a:cubicBezTo>
                  <a:lnTo>
                    <a:pt x="13811" y="1034"/>
                  </a:lnTo>
                  <a:cubicBezTo>
                    <a:pt x="13811" y="1735"/>
                    <a:pt x="13844" y="2669"/>
                    <a:pt x="13844" y="3870"/>
                  </a:cubicBezTo>
                  <a:cubicBezTo>
                    <a:pt x="13877" y="5070"/>
                    <a:pt x="13877" y="6505"/>
                    <a:pt x="13844" y="8106"/>
                  </a:cubicBezTo>
                  <a:cubicBezTo>
                    <a:pt x="13844" y="8907"/>
                    <a:pt x="13811" y="9740"/>
                    <a:pt x="13811" y="10608"/>
                  </a:cubicBezTo>
                  <a:cubicBezTo>
                    <a:pt x="13811" y="11041"/>
                    <a:pt x="13777" y="11475"/>
                    <a:pt x="13711" y="11875"/>
                  </a:cubicBezTo>
                  <a:cubicBezTo>
                    <a:pt x="13644" y="12309"/>
                    <a:pt x="13410" y="12709"/>
                    <a:pt x="13077" y="12976"/>
                  </a:cubicBezTo>
                  <a:cubicBezTo>
                    <a:pt x="12710" y="13210"/>
                    <a:pt x="12310" y="13343"/>
                    <a:pt x="11876" y="13376"/>
                  </a:cubicBezTo>
                  <a:cubicBezTo>
                    <a:pt x="11442" y="13443"/>
                    <a:pt x="10975" y="13510"/>
                    <a:pt x="10575" y="13543"/>
                  </a:cubicBezTo>
                  <a:cubicBezTo>
                    <a:pt x="9708" y="13643"/>
                    <a:pt x="8874" y="13710"/>
                    <a:pt x="8073" y="13743"/>
                  </a:cubicBezTo>
                  <a:cubicBezTo>
                    <a:pt x="6897" y="13818"/>
                    <a:pt x="5797" y="13856"/>
                    <a:pt x="4813" y="13856"/>
                  </a:cubicBezTo>
                  <a:cubicBezTo>
                    <a:pt x="4485" y="13856"/>
                    <a:pt x="4171" y="13852"/>
                    <a:pt x="3870" y="13843"/>
                  </a:cubicBezTo>
                  <a:cubicBezTo>
                    <a:pt x="2669" y="13843"/>
                    <a:pt x="1702" y="13777"/>
                    <a:pt x="1035" y="13743"/>
                  </a:cubicBezTo>
                  <a:lnTo>
                    <a:pt x="268" y="13677"/>
                  </a:lnTo>
                  <a:lnTo>
                    <a:pt x="1" y="13677"/>
                  </a:lnTo>
                  <a:cubicBezTo>
                    <a:pt x="68" y="13710"/>
                    <a:pt x="168" y="13743"/>
                    <a:pt x="268" y="13743"/>
                  </a:cubicBezTo>
                  <a:cubicBezTo>
                    <a:pt x="435" y="13777"/>
                    <a:pt x="701" y="13810"/>
                    <a:pt x="1035" y="13810"/>
                  </a:cubicBezTo>
                  <a:cubicBezTo>
                    <a:pt x="1702" y="13877"/>
                    <a:pt x="2669" y="13977"/>
                    <a:pt x="3870" y="14010"/>
                  </a:cubicBezTo>
                  <a:cubicBezTo>
                    <a:pt x="4368" y="14024"/>
                    <a:pt x="4905" y="14032"/>
                    <a:pt x="5478" y="14032"/>
                  </a:cubicBezTo>
                  <a:cubicBezTo>
                    <a:pt x="6288" y="14032"/>
                    <a:pt x="7169" y="14016"/>
                    <a:pt x="8107" y="13977"/>
                  </a:cubicBezTo>
                  <a:cubicBezTo>
                    <a:pt x="8907" y="13910"/>
                    <a:pt x="9741" y="13843"/>
                    <a:pt x="10608" y="13777"/>
                  </a:cubicBezTo>
                  <a:cubicBezTo>
                    <a:pt x="11042" y="13710"/>
                    <a:pt x="11476" y="13677"/>
                    <a:pt x="11909" y="13610"/>
                  </a:cubicBezTo>
                  <a:cubicBezTo>
                    <a:pt x="12376" y="13577"/>
                    <a:pt x="12843" y="13410"/>
                    <a:pt x="13210" y="13143"/>
                  </a:cubicBezTo>
                  <a:cubicBezTo>
                    <a:pt x="13611" y="12843"/>
                    <a:pt x="13844" y="12409"/>
                    <a:pt x="13911" y="11942"/>
                  </a:cubicBezTo>
                  <a:cubicBezTo>
                    <a:pt x="14011" y="11475"/>
                    <a:pt x="14044" y="11041"/>
                    <a:pt x="14011" y="10608"/>
                  </a:cubicBezTo>
                  <a:cubicBezTo>
                    <a:pt x="14078" y="9707"/>
                    <a:pt x="14078" y="8873"/>
                    <a:pt x="14078" y="8106"/>
                  </a:cubicBezTo>
                  <a:cubicBezTo>
                    <a:pt x="14078" y="6505"/>
                    <a:pt x="14044" y="5070"/>
                    <a:pt x="14044" y="3870"/>
                  </a:cubicBezTo>
                  <a:cubicBezTo>
                    <a:pt x="14011" y="2669"/>
                    <a:pt x="13978" y="1701"/>
                    <a:pt x="13944" y="1034"/>
                  </a:cubicBezTo>
                  <a:cubicBezTo>
                    <a:pt x="13911" y="701"/>
                    <a:pt x="13877" y="467"/>
                    <a:pt x="13877" y="234"/>
                  </a:cubicBezTo>
                  <a:cubicBezTo>
                    <a:pt x="13877" y="167"/>
                    <a:pt x="13877" y="67"/>
                    <a:pt x="13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13;p33">
              <a:extLst>
                <a:ext uri="{FF2B5EF4-FFF2-40B4-BE49-F238E27FC236}">
                  <a16:creationId xmlns:a16="http://schemas.microsoft.com/office/drawing/2014/main" id="{D7853258-EF10-1F4E-851D-DCA939610494}"/>
                </a:ext>
              </a:extLst>
            </p:cNvPr>
            <p:cNvSpPr/>
            <p:nvPr/>
          </p:nvSpPr>
          <p:spPr>
            <a:xfrm>
              <a:off x="3635275" y="3794825"/>
              <a:ext cx="86750" cy="120100"/>
            </a:xfrm>
            <a:custGeom>
              <a:avLst/>
              <a:gdLst/>
              <a:ahLst/>
              <a:cxnLst/>
              <a:rect l="l" t="t" r="r" b="b"/>
              <a:pathLst>
                <a:path w="3470" h="4804" extrusionOk="0">
                  <a:moveTo>
                    <a:pt x="3469" y="1"/>
                  </a:moveTo>
                  <a:lnTo>
                    <a:pt x="3469" y="1"/>
                  </a:lnTo>
                  <a:cubicBezTo>
                    <a:pt x="3136" y="234"/>
                    <a:pt x="2802" y="468"/>
                    <a:pt x="2502" y="734"/>
                  </a:cubicBezTo>
                  <a:cubicBezTo>
                    <a:pt x="1968" y="1235"/>
                    <a:pt x="1168" y="1902"/>
                    <a:pt x="334" y="2636"/>
                  </a:cubicBezTo>
                  <a:lnTo>
                    <a:pt x="134" y="2836"/>
                  </a:lnTo>
                  <a:lnTo>
                    <a:pt x="0" y="2936"/>
                  </a:lnTo>
                  <a:lnTo>
                    <a:pt x="134" y="3003"/>
                  </a:lnTo>
                  <a:cubicBezTo>
                    <a:pt x="968" y="3370"/>
                    <a:pt x="1735" y="3803"/>
                    <a:pt x="2502" y="4270"/>
                  </a:cubicBezTo>
                  <a:cubicBezTo>
                    <a:pt x="2802" y="4470"/>
                    <a:pt x="3136" y="4637"/>
                    <a:pt x="3469" y="4804"/>
                  </a:cubicBezTo>
                  <a:cubicBezTo>
                    <a:pt x="3202" y="4537"/>
                    <a:pt x="2902" y="4304"/>
                    <a:pt x="2602" y="4103"/>
                  </a:cubicBezTo>
                  <a:cubicBezTo>
                    <a:pt x="1881" y="3633"/>
                    <a:pt x="1160" y="3222"/>
                    <a:pt x="384" y="2869"/>
                  </a:cubicBezTo>
                  <a:lnTo>
                    <a:pt x="384" y="2869"/>
                  </a:lnTo>
                  <a:lnTo>
                    <a:pt x="501" y="2769"/>
                  </a:lnTo>
                  <a:cubicBezTo>
                    <a:pt x="1334" y="2035"/>
                    <a:pt x="2102" y="1335"/>
                    <a:pt x="2635" y="834"/>
                  </a:cubicBezTo>
                  <a:cubicBezTo>
                    <a:pt x="2936" y="601"/>
                    <a:pt x="3202" y="301"/>
                    <a:pt x="34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14;p33">
              <a:extLst>
                <a:ext uri="{FF2B5EF4-FFF2-40B4-BE49-F238E27FC236}">
                  <a16:creationId xmlns:a16="http://schemas.microsoft.com/office/drawing/2014/main" id="{4F58635C-C64B-8A4F-8FB0-B3EE6D115C60}"/>
                </a:ext>
              </a:extLst>
            </p:cNvPr>
            <p:cNvSpPr/>
            <p:nvPr/>
          </p:nvSpPr>
          <p:spPr>
            <a:xfrm>
              <a:off x="3384250" y="1560725"/>
              <a:ext cx="251875" cy="228625"/>
            </a:xfrm>
            <a:custGeom>
              <a:avLst/>
              <a:gdLst/>
              <a:ahLst/>
              <a:cxnLst/>
              <a:rect l="l" t="t" r="r" b="b"/>
              <a:pathLst>
                <a:path w="10075" h="9145" extrusionOk="0">
                  <a:moveTo>
                    <a:pt x="4070" y="1"/>
                  </a:moveTo>
                  <a:cubicBezTo>
                    <a:pt x="3603" y="1"/>
                    <a:pt x="3136" y="67"/>
                    <a:pt x="2703" y="234"/>
                  </a:cubicBezTo>
                  <a:cubicBezTo>
                    <a:pt x="2136" y="434"/>
                    <a:pt x="1602" y="768"/>
                    <a:pt x="1168" y="1235"/>
                  </a:cubicBezTo>
                  <a:cubicBezTo>
                    <a:pt x="668" y="1768"/>
                    <a:pt x="301" y="2436"/>
                    <a:pt x="167" y="3169"/>
                  </a:cubicBezTo>
                  <a:cubicBezTo>
                    <a:pt x="1" y="4003"/>
                    <a:pt x="101" y="4871"/>
                    <a:pt x="368" y="5671"/>
                  </a:cubicBezTo>
                  <a:cubicBezTo>
                    <a:pt x="701" y="6572"/>
                    <a:pt x="1235" y="7372"/>
                    <a:pt x="1969" y="7940"/>
                  </a:cubicBezTo>
                  <a:cubicBezTo>
                    <a:pt x="2769" y="8573"/>
                    <a:pt x="3737" y="8974"/>
                    <a:pt x="4737" y="9107"/>
                  </a:cubicBezTo>
                  <a:cubicBezTo>
                    <a:pt x="4930" y="9132"/>
                    <a:pt x="5122" y="9144"/>
                    <a:pt x="5312" y="9144"/>
                  </a:cubicBezTo>
                  <a:cubicBezTo>
                    <a:pt x="6141" y="9144"/>
                    <a:pt x="6940" y="8914"/>
                    <a:pt x="7673" y="8507"/>
                  </a:cubicBezTo>
                  <a:cubicBezTo>
                    <a:pt x="8874" y="7806"/>
                    <a:pt x="9708" y="6605"/>
                    <a:pt x="9974" y="5238"/>
                  </a:cubicBezTo>
                  <a:cubicBezTo>
                    <a:pt x="10041" y="4804"/>
                    <a:pt x="10075" y="4404"/>
                    <a:pt x="10041" y="3970"/>
                  </a:cubicBezTo>
                  <a:cubicBezTo>
                    <a:pt x="9941" y="3236"/>
                    <a:pt x="9641" y="2536"/>
                    <a:pt x="9207" y="1935"/>
                  </a:cubicBezTo>
                  <a:cubicBezTo>
                    <a:pt x="8540" y="1101"/>
                    <a:pt x="7573" y="501"/>
                    <a:pt x="6505" y="301"/>
                  </a:cubicBezTo>
                  <a:cubicBezTo>
                    <a:pt x="6322" y="267"/>
                    <a:pt x="6130" y="251"/>
                    <a:pt x="5938" y="251"/>
                  </a:cubicBezTo>
                  <a:cubicBezTo>
                    <a:pt x="5746" y="251"/>
                    <a:pt x="5555" y="267"/>
                    <a:pt x="5371" y="301"/>
                  </a:cubicBezTo>
                  <a:cubicBezTo>
                    <a:pt x="5738" y="301"/>
                    <a:pt x="6138" y="367"/>
                    <a:pt x="6505" y="434"/>
                  </a:cubicBezTo>
                  <a:cubicBezTo>
                    <a:pt x="7539" y="634"/>
                    <a:pt x="8440" y="1235"/>
                    <a:pt x="9074" y="2069"/>
                  </a:cubicBezTo>
                  <a:cubicBezTo>
                    <a:pt x="9507" y="2636"/>
                    <a:pt x="9808" y="3303"/>
                    <a:pt x="9874" y="4037"/>
                  </a:cubicBezTo>
                  <a:cubicBezTo>
                    <a:pt x="9908" y="4437"/>
                    <a:pt x="9908" y="4837"/>
                    <a:pt x="9808" y="5204"/>
                  </a:cubicBezTo>
                  <a:cubicBezTo>
                    <a:pt x="9741" y="5638"/>
                    <a:pt x="9608" y="6038"/>
                    <a:pt x="9407" y="6405"/>
                  </a:cubicBezTo>
                  <a:cubicBezTo>
                    <a:pt x="9007" y="7206"/>
                    <a:pt x="8373" y="7906"/>
                    <a:pt x="7573" y="8340"/>
                  </a:cubicBezTo>
                  <a:cubicBezTo>
                    <a:pt x="6892" y="8748"/>
                    <a:pt x="6099" y="8935"/>
                    <a:pt x="5305" y="8935"/>
                  </a:cubicBezTo>
                  <a:cubicBezTo>
                    <a:pt x="5127" y="8935"/>
                    <a:pt x="4948" y="8925"/>
                    <a:pt x="4771" y="8907"/>
                  </a:cubicBezTo>
                  <a:cubicBezTo>
                    <a:pt x="3803" y="8807"/>
                    <a:pt x="2869" y="8407"/>
                    <a:pt x="2102" y="7806"/>
                  </a:cubicBezTo>
                  <a:cubicBezTo>
                    <a:pt x="1402" y="7239"/>
                    <a:pt x="868" y="6472"/>
                    <a:pt x="568" y="5638"/>
                  </a:cubicBezTo>
                  <a:cubicBezTo>
                    <a:pt x="268" y="4871"/>
                    <a:pt x="201" y="4037"/>
                    <a:pt x="334" y="3203"/>
                  </a:cubicBezTo>
                  <a:cubicBezTo>
                    <a:pt x="468" y="2502"/>
                    <a:pt x="801" y="1835"/>
                    <a:pt x="1302" y="1335"/>
                  </a:cubicBezTo>
                  <a:cubicBezTo>
                    <a:pt x="1702" y="901"/>
                    <a:pt x="2202" y="568"/>
                    <a:pt x="2736" y="334"/>
                  </a:cubicBezTo>
                  <a:cubicBezTo>
                    <a:pt x="3170" y="167"/>
                    <a:pt x="3603" y="101"/>
                    <a:pt x="4037" y="101"/>
                  </a:cubicBezTo>
                  <a:cubicBezTo>
                    <a:pt x="4437" y="101"/>
                    <a:pt x="4804" y="134"/>
                    <a:pt x="5171" y="267"/>
                  </a:cubicBezTo>
                  <a:cubicBezTo>
                    <a:pt x="5104" y="201"/>
                    <a:pt x="5004" y="167"/>
                    <a:pt x="4904" y="134"/>
                  </a:cubicBezTo>
                  <a:cubicBezTo>
                    <a:pt x="4637" y="67"/>
                    <a:pt x="4337" y="1"/>
                    <a:pt x="407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15;p33">
              <a:extLst>
                <a:ext uri="{FF2B5EF4-FFF2-40B4-BE49-F238E27FC236}">
                  <a16:creationId xmlns:a16="http://schemas.microsoft.com/office/drawing/2014/main" id="{CE69AA8C-E5EE-6643-9095-6ABB22A0ABFB}"/>
                </a:ext>
              </a:extLst>
            </p:cNvPr>
            <p:cNvSpPr/>
            <p:nvPr/>
          </p:nvSpPr>
          <p:spPr>
            <a:xfrm>
              <a:off x="3581900" y="1430625"/>
              <a:ext cx="205175" cy="157225"/>
            </a:xfrm>
            <a:custGeom>
              <a:avLst/>
              <a:gdLst/>
              <a:ahLst/>
              <a:cxnLst/>
              <a:rect l="l" t="t" r="r" b="b"/>
              <a:pathLst>
                <a:path w="8207" h="6289" extrusionOk="0">
                  <a:moveTo>
                    <a:pt x="8206" y="1"/>
                  </a:moveTo>
                  <a:cubicBezTo>
                    <a:pt x="8173" y="1"/>
                    <a:pt x="8073" y="635"/>
                    <a:pt x="7672" y="1569"/>
                  </a:cubicBezTo>
                  <a:cubicBezTo>
                    <a:pt x="6605" y="4037"/>
                    <a:pt x="4303" y="5772"/>
                    <a:pt x="1635" y="6105"/>
                  </a:cubicBezTo>
                  <a:cubicBezTo>
                    <a:pt x="1201" y="6163"/>
                    <a:pt x="837" y="6177"/>
                    <a:pt x="563" y="6177"/>
                  </a:cubicBezTo>
                  <a:cubicBezTo>
                    <a:pt x="306" y="6177"/>
                    <a:pt x="128" y="6165"/>
                    <a:pt x="48" y="6165"/>
                  </a:cubicBezTo>
                  <a:cubicBezTo>
                    <a:pt x="17" y="6165"/>
                    <a:pt x="0" y="6167"/>
                    <a:pt x="0" y="6172"/>
                  </a:cubicBezTo>
                  <a:cubicBezTo>
                    <a:pt x="134" y="6205"/>
                    <a:pt x="267" y="6239"/>
                    <a:pt x="434" y="6239"/>
                  </a:cubicBezTo>
                  <a:cubicBezTo>
                    <a:pt x="634" y="6272"/>
                    <a:pt x="834" y="6289"/>
                    <a:pt x="1034" y="6289"/>
                  </a:cubicBezTo>
                  <a:cubicBezTo>
                    <a:pt x="1235" y="6289"/>
                    <a:pt x="1435" y="6272"/>
                    <a:pt x="1635" y="6239"/>
                  </a:cubicBezTo>
                  <a:cubicBezTo>
                    <a:pt x="4403" y="6005"/>
                    <a:pt x="6805" y="4204"/>
                    <a:pt x="7806" y="1602"/>
                  </a:cubicBezTo>
                  <a:cubicBezTo>
                    <a:pt x="7973" y="1235"/>
                    <a:pt x="8073" y="835"/>
                    <a:pt x="8173" y="434"/>
                  </a:cubicBezTo>
                  <a:cubicBezTo>
                    <a:pt x="8206" y="301"/>
                    <a:pt x="8206" y="134"/>
                    <a:pt x="8206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16;p33">
              <a:extLst>
                <a:ext uri="{FF2B5EF4-FFF2-40B4-BE49-F238E27FC236}">
                  <a16:creationId xmlns:a16="http://schemas.microsoft.com/office/drawing/2014/main" id="{7F99AB66-A999-1942-81B8-2D032F237023}"/>
                </a:ext>
              </a:extLst>
            </p:cNvPr>
            <p:cNvSpPr/>
            <p:nvPr/>
          </p:nvSpPr>
          <p:spPr>
            <a:xfrm>
              <a:off x="3762025" y="1415625"/>
              <a:ext cx="45050" cy="32550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068" y="0"/>
                  </a:moveTo>
                  <a:lnTo>
                    <a:pt x="968" y="100"/>
                  </a:lnTo>
                  <a:lnTo>
                    <a:pt x="901" y="134"/>
                  </a:lnTo>
                  <a:cubicBezTo>
                    <a:pt x="568" y="467"/>
                    <a:pt x="234" y="834"/>
                    <a:pt x="0" y="1235"/>
                  </a:cubicBezTo>
                  <a:cubicBezTo>
                    <a:pt x="383" y="979"/>
                    <a:pt x="736" y="694"/>
                    <a:pt x="1028" y="348"/>
                  </a:cubicBezTo>
                  <a:lnTo>
                    <a:pt x="1028" y="348"/>
                  </a:lnTo>
                  <a:cubicBezTo>
                    <a:pt x="1226" y="704"/>
                    <a:pt x="1500" y="1030"/>
                    <a:pt x="1802" y="1301"/>
                  </a:cubicBezTo>
                  <a:cubicBezTo>
                    <a:pt x="1635" y="868"/>
                    <a:pt x="1401" y="467"/>
                    <a:pt x="1135" y="100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17;p33">
              <a:extLst>
                <a:ext uri="{FF2B5EF4-FFF2-40B4-BE49-F238E27FC236}">
                  <a16:creationId xmlns:a16="http://schemas.microsoft.com/office/drawing/2014/main" id="{22B5E945-9296-D243-9D67-03F02420394E}"/>
                </a:ext>
              </a:extLst>
            </p:cNvPr>
            <p:cNvSpPr/>
            <p:nvPr/>
          </p:nvSpPr>
          <p:spPr>
            <a:xfrm>
              <a:off x="3907125" y="1570725"/>
              <a:ext cx="171825" cy="171000"/>
            </a:xfrm>
            <a:custGeom>
              <a:avLst/>
              <a:gdLst/>
              <a:ahLst/>
              <a:cxnLst/>
              <a:rect l="l" t="t" r="r" b="b"/>
              <a:pathLst>
                <a:path w="6873" h="6840" extrusionOk="0">
                  <a:moveTo>
                    <a:pt x="1" y="1"/>
                  </a:moveTo>
                  <a:lnTo>
                    <a:pt x="1" y="6839"/>
                  </a:lnTo>
                  <a:lnTo>
                    <a:pt x="6872" y="6839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18;p33">
              <a:extLst>
                <a:ext uri="{FF2B5EF4-FFF2-40B4-BE49-F238E27FC236}">
                  <a16:creationId xmlns:a16="http://schemas.microsoft.com/office/drawing/2014/main" id="{C92D75E0-BADE-0D43-97A7-46F399A32200}"/>
                </a:ext>
              </a:extLst>
            </p:cNvPr>
            <p:cNvSpPr/>
            <p:nvPr/>
          </p:nvSpPr>
          <p:spPr>
            <a:xfrm>
              <a:off x="3899625" y="1373925"/>
              <a:ext cx="192650" cy="192675"/>
            </a:xfrm>
            <a:custGeom>
              <a:avLst/>
              <a:gdLst/>
              <a:ahLst/>
              <a:cxnLst/>
              <a:rect l="l" t="t" r="r" b="b"/>
              <a:pathLst>
                <a:path w="7706" h="7707" extrusionOk="0">
                  <a:moveTo>
                    <a:pt x="6805" y="1"/>
                  </a:moveTo>
                  <a:lnTo>
                    <a:pt x="0" y="901"/>
                  </a:lnTo>
                  <a:lnTo>
                    <a:pt x="901" y="7706"/>
                  </a:lnTo>
                  <a:lnTo>
                    <a:pt x="7706" y="6805"/>
                  </a:lnTo>
                  <a:lnTo>
                    <a:pt x="6805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19;p33">
              <a:extLst>
                <a:ext uri="{FF2B5EF4-FFF2-40B4-BE49-F238E27FC236}">
                  <a16:creationId xmlns:a16="http://schemas.microsoft.com/office/drawing/2014/main" id="{3886CE5E-3636-B74A-8645-20A1CB30B76D}"/>
                </a:ext>
              </a:extLst>
            </p:cNvPr>
            <p:cNvSpPr/>
            <p:nvPr/>
          </p:nvSpPr>
          <p:spPr>
            <a:xfrm>
              <a:off x="3872925" y="1190450"/>
              <a:ext cx="192675" cy="191850"/>
            </a:xfrm>
            <a:custGeom>
              <a:avLst/>
              <a:gdLst/>
              <a:ahLst/>
              <a:cxnLst/>
              <a:rect l="l" t="t" r="r" b="b"/>
              <a:pathLst>
                <a:path w="7707" h="7674" extrusionOk="0">
                  <a:moveTo>
                    <a:pt x="6806" y="1"/>
                  </a:moveTo>
                  <a:lnTo>
                    <a:pt x="1" y="902"/>
                  </a:lnTo>
                  <a:lnTo>
                    <a:pt x="902" y="7673"/>
                  </a:lnTo>
                  <a:lnTo>
                    <a:pt x="7706" y="6772"/>
                  </a:lnTo>
                  <a:lnTo>
                    <a:pt x="680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20;p33">
              <a:extLst>
                <a:ext uri="{FF2B5EF4-FFF2-40B4-BE49-F238E27FC236}">
                  <a16:creationId xmlns:a16="http://schemas.microsoft.com/office/drawing/2014/main" id="{FB7071C2-8EE1-7549-88E2-D6D4DF2A5619}"/>
                </a:ext>
              </a:extLst>
            </p:cNvPr>
            <p:cNvSpPr/>
            <p:nvPr/>
          </p:nvSpPr>
          <p:spPr>
            <a:xfrm>
              <a:off x="3614425" y="1189625"/>
              <a:ext cx="193500" cy="193500"/>
            </a:xfrm>
            <a:custGeom>
              <a:avLst/>
              <a:gdLst/>
              <a:ahLst/>
              <a:cxnLst/>
              <a:rect l="l" t="t" r="r" b="b"/>
              <a:pathLst>
                <a:path w="7740" h="7740" extrusionOk="0">
                  <a:moveTo>
                    <a:pt x="968" y="1"/>
                  </a:moveTo>
                  <a:lnTo>
                    <a:pt x="0" y="6772"/>
                  </a:lnTo>
                  <a:lnTo>
                    <a:pt x="6805" y="7739"/>
                  </a:lnTo>
                  <a:lnTo>
                    <a:pt x="7739" y="96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21;p33">
              <a:extLst>
                <a:ext uri="{FF2B5EF4-FFF2-40B4-BE49-F238E27FC236}">
                  <a16:creationId xmlns:a16="http://schemas.microsoft.com/office/drawing/2014/main" id="{506ADD64-8E4F-744E-AF0D-7A4C610CACF9}"/>
                </a:ext>
              </a:extLst>
            </p:cNvPr>
            <p:cNvSpPr/>
            <p:nvPr/>
          </p:nvSpPr>
          <p:spPr>
            <a:xfrm>
              <a:off x="3795375" y="1301350"/>
              <a:ext cx="88425" cy="6750"/>
            </a:xfrm>
            <a:custGeom>
              <a:avLst/>
              <a:gdLst/>
              <a:ahLst/>
              <a:cxnLst/>
              <a:rect l="l" t="t" r="r" b="b"/>
              <a:pathLst>
                <a:path w="3537" h="270" extrusionOk="0">
                  <a:moveTo>
                    <a:pt x="2397" y="0"/>
                  </a:moveTo>
                  <a:cubicBezTo>
                    <a:pt x="2190" y="0"/>
                    <a:pt x="1981" y="11"/>
                    <a:pt x="1769" y="35"/>
                  </a:cubicBezTo>
                  <a:cubicBezTo>
                    <a:pt x="1662" y="29"/>
                    <a:pt x="1556" y="26"/>
                    <a:pt x="1450" y="26"/>
                  </a:cubicBezTo>
                  <a:cubicBezTo>
                    <a:pt x="957" y="26"/>
                    <a:pt x="467" y="86"/>
                    <a:pt x="1" y="168"/>
                  </a:cubicBezTo>
                  <a:cubicBezTo>
                    <a:pt x="367" y="233"/>
                    <a:pt x="747" y="270"/>
                    <a:pt x="1132" y="270"/>
                  </a:cubicBezTo>
                  <a:cubicBezTo>
                    <a:pt x="1343" y="270"/>
                    <a:pt x="1556" y="259"/>
                    <a:pt x="1769" y="235"/>
                  </a:cubicBezTo>
                  <a:cubicBezTo>
                    <a:pt x="1875" y="241"/>
                    <a:pt x="1981" y="244"/>
                    <a:pt x="2088" y="244"/>
                  </a:cubicBezTo>
                  <a:cubicBezTo>
                    <a:pt x="2581" y="244"/>
                    <a:pt x="3070" y="184"/>
                    <a:pt x="3537" y="102"/>
                  </a:cubicBezTo>
                  <a:cubicBezTo>
                    <a:pt x="3149" y="37"/>
                    <a:pt x="2775" y="0"/>
                    <a:pt x="239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22;p33">
              <a:extLst>
                <a:ext uri="{FF2B5EF4-FFF2-40B4-BE49-F238E27FC236}">
                  <a16:creationId xmlns:a16="http://schemas.microsoft.com/office/drawing/2014/main" id="{2174BE97-7B4C-524B-A919-5B3A559FCECB}"/>
                </a:ext>
              </a:extLst>
            </p:cNvPr>
            <p:cNvSpPr/>
            <p:nvPr/>
          </p:nvSpPr>
          <p:spPr>
            <a:xfrm>
              <a:off x="2531975" y="1572050"/>
              <a:ext cx="247700" cy="225550"/>
            </a:xfrm>
            <a:custGeom>
              <a:avLst/>
              <a:gdLst/>
              <a:ahLst/>
              <a:cxnLst/>
              <a:rect l="l" t="t" r="r" b="b"/>
              <a:pathLst>
                <a:path w="9908" h="9022" extrusionOk="0">
                  <a:moveTo>
                    <a:pt x="6906" y="715"/>
                  </a:moveTo>
                  <a:cubicBezTo>
                    <a:pt x="6930" y="727"/>
                    <a:pt x="6959" y="739"/>
                    <a:pt x="6990" y="750"/>
                  </a:cubicBezTo>
                  <a:lnTo>
                    <a:pt x="6990" y="750"/>
                  </a:lnTo>
                  <a:cubicBezTo>
                    <a:pt x="6962" y="738"/>
                    <a:pt x="6934" y="726"/>
                    <a:pt x="6906" y="715"/>
                  </a:cubicBezTo>
                  <a:close/>
                  <a:moveTo>
                    <a:pt x="5205" y="1"/>
                  </a:moveTo>
                  <a:cubicBezTo>
                    <a:pt x="5127" y="1"/>
                    <a:pt x="5049" y="5"/>
                    <a:pt x="4971" y="15"/>
                  </a:cubicBezTo>
                  <a:cubicBezTo>
                    <a:pt x="3970" y="15"/>
                    <a:pt x="3003" y="315"/>
                    <a:pt x="2169" y="848"/>
                  </a:cubicBezTo>
                  <a:cubicBezTo>
                    <a:pt x="1568" y="1215"/>
                    <a:pt x="1068" y="1716"/>
                    <a:pt x="701" y="2316"/>
                  </a:cubicBezTo>
                  <a:cubicBezTo>
                    <a:pt x="268" y="2983"/>
                    <a:pt x="34" y="3784"/>
                    <a:pt x="34" y="4584"/>
                  </a:cubicBezTo>
                  <a:cubicBezTo>
                    <a:pt x="1" y="5452"/>
                    <a:pt x="234" y="6319"/>
                    <a:pt x="701" y="7086"/>
                  </a:cubicBezTo>
                  <a:cubicBezTo>
                    <a:pt x="1202" y="7920"/>
                    <a:pt x="1969" y="8521"/>
                    <a:pt x="2903" y="8787"/>
                  </a:cubicBezTo>
                  <a:cubicBezTo>
                    <a:pt x="3381" y="8947"/>
                    <a:pt x="3879" y="9022"/>
                    <a:pt x="4375" y="9022"/>
                  </a:cubicBezTo>
                  <a:cubicBezTo>
                    <a:pt x="4813" y="9022"/>
                    <a:pt x="5249" y="8964"/>
                    <a:pt x="5671" y="8854"/>
                  </a:cubicBezTo>
                  <a:cubicBezTo>
                    <a:pt x="6539" y="8654"/>
                    <a:pt x="7339" y="8220"/>
                    <a:pt x="7973" y="7620"/>
                  </a:cubicBezTo>
                  <a:cubicBezTo>
                    <a:pt x="8573" y="7086"/>
                    <a:pt x="9007" y="6419"/>
                    <a:pt x="9307" y="5652"/>
                  </a:cubicBezTo>
                  <a:cubicBezTo>
                    <a:pt x="9908" y="4017"/>
                    <a:pt x="9307" y="2149"/>
                    <a:pt x="7873" y="1149"/>
                  </a:cubicBezTo>
                  <a:cubicBezTo>
                    <a:pt x="7673" y="1015"/>
                    <a:pt x="7439" y="882"/>
                    <a:pt x="7172" y="782"/>
                  </a:cubicBezTo>
                  <a:cubicBezTo>
                    <a:pt x="7109" y="782"/>
                    <a:pt x="7045" y="768"/>
                    <a:pt x="6990" y="750"/>
                  </a:cubicBezTo>
                  <a:lnTo>
                    <a:pt x="6990" y="750"/>
                  </a:lnTo>
                  <a:cubicBezTo>
                    <a:pt x="7290" y="877"/>
                    <a:pt x="7565" y="1035"/>
                    <a:pt x="7840" y="1249"/>
                  </a:cubicBezTo>
                  <a:cubicBezTo>
                    <a:pt x="8607" y="1816"/>
                    <a:pt x="9141" y="2683"/>
                    <a:pt x="9307" y="3650"/>
                  </a:cubicBezTo>
                  <a:cubicBezTo>
                    <a:pt x="9441" y="4318"/>
                    <a:pt x="9374" y="4985"/>
                    <a:pt x="9141" y="5619"/>
                  </a:cubicBezTo>
                  <a:cubicBezTo>
                    <a:pt x="8840" y="6319"/>
                    <a:pt x="8407" y="6953"/>
                    <a:pt x="7840" y="7487"/>
                  </a:cubicBezTo>
                  <a:cubicBezTo>
                    <a:pt x="7206" y="8054"/>
                    <a:pt x="6439" y="8454"/>
                    <a:pt x="5638" y="8654"/>
                  </a:cubicBezTo>
                  <a:cubicBezTo>
                    <a:pt x="5233" y="8759"/>
                    <a:pt x="4827" y="8810"/>
                    <a:pt x="4422" y="8810"/>
                  </a:cubicBezTo>
                  <a:cubicBezTo>
                    <a:pt x="3927" y="8810"/>
                    <a:pt x="3431" y="8734"/>
                    <a:pt x="2936" y="8587"/>
                  </a:cubicBezTo>
                  <a:cubicBezTo>
                    <a:pt x="2102" y="8320"/>
                    <a:pt x="1335" y="7753"/>
                    <a:pt x="868" y="6986"/>
                  </a:cubicBezTo>
                  <a:cubicBezTo>
                    <a:pt x="434" y="6252"/>
                    <a:pt x="201" y="5418"/>
                    <a:pt x="234" y="4584"/>
                  </a:cubicBezTo>
                  <a:cubicBezTo>
                    <a:pt x="234" y="3817"/>
                    <a:pt x="468" y="3050"/>
                    <a:pt x="868" y="2416"/>
                  </a:cubicBezTo>
                  <a:cubicBezTo>
                    <a:pt x="1202" y="1849"/>
                    <a:pt x="1669" y="1349"/>
                    <a:pt x="2236" y="982"/>
                  </a:cubicBezTo>
                  <a:cubicBezTo>
                    <a:pt x="3036" y="448"/>
                    <a:pt x="4004" y="148"/>
                    <a:pt x="4971" y="81"/>
                  </a:cubicBezTo>
                  <a:cubicBezTo>
                    <a:pt x="5073" y="76"/>
                    <a:pt x="5169" y="74"/>
                    <a:pt x="5257" y="74"/>
                  </a:cubicBezTo>
                  <a:cubicBezTo>
                    <a:pt x="5683" y="74"/>
                    <a:pt x="5939" y="122"/>
                    <a:pt x="6015" y="122"/>
                  </a:cubicBezTo>
                  <a:cubicBezTo>
                    <a:pt x="6030" y="122"/>
                    <a:pt x="6038" y="119"/>
                    <a:pt x="6038" y="115"/>
                  </a:cubicBezTo>
                  <a:cubicBezTo>
                    <a:pt x="5972" y="81"/>
                    <a:pt x="5872" y="48"/>
                    <a:pt x="5771" y="48"/>
                  </a:cubicBezTo>
                  <a:cubicBezTo>
                    <a:pt x="5583" y="24"/>
                    <a:pt x="5394" y="1"/>
                    <a:pt x="520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23;p33">
              <a:extLst>
                <a:ext uri="{FF2B5EF4-FFF2-40B4-BE49-F238E27FC236}">
                  <a16:creationId xmlns:a16="http://schemas.microsoft.com/office/drawing/2014/main" id="{468B60F6-9CE5-FE4C-9ADA-0327E4DD7B84}"/>
                </a:ext>
              </a:extLst>
            </p:cNvPr>
            <p:cNvSpPr/>
            <p:nvPr/>
          </p:nvSpPr>
          <p:spPr>
            <a:xfrm>
              <a:off x="2762150" y="1329725"/>
              <a:ext cx="338600" cy="338600"/>
            </a:xfrm>
            <a:custGeom>
              <a:avLst/>
              <a:gdLst/>
              <a:ahLst/>
              <a:cxnLst/>
              <a:rect l="l" t="t" r="r" b="b"/>
              <a:pathLst>
                <a:path w="13544" h="13544" extrusionOk="0">
                  <a:moveTo>
                    <a:pt x="13477" y="1"/>
                  </a:moveTo>
                  <a:cubicBezTo>
                    <a:pt x="13477" y="267"/>
                    <a:pt x="13477" y="568"/>
                    <a:pt x="13477" y="835"/>
                  </a:cubicBezTo>
                  <a:cubicBezTo>
                    <a:pt x="13443" y="1602"/>
                    <a:pt x="13343" y="2369"/>
                    <a:pt x="13176" y="3103"/>
                  </a:cubicBezTo>
                  <a:cubicBezTo>
                    <a:pt x="12676" y="5571"/>
                    <a:pt x="11442" y="7873"/>
                    <a:pt x="9674" y="9674"/>
                  </a:cubicBezTo>
                  <a:cubicBezTo>
                    <a:pt x="7305" y="11976"/>
                    <a:pt x="4170" y="13343"/>
                    <a:pt x="834" y="13444"/>
                  </a:cubicBezTo>
                  <a:cubicBezTo>
                    <a:pt x="567" y="13460"/>
                    <a:pt x="359" y="13460"/>
                    <a:pt x="217" y="13460"/>
                  </a:cubicBezTo>
                  <a:cubicBezTo>
                    <a:pt x="75" y="13460"/>
                    <a:pt x="0" y="13460"/>
                    <a:pt x="0" y="13477"/>
                  </a:cubicBezTo>
                  <a:cubicBezTo>
                    <a:pt x="67" y="13477"/>
                    <a:pt x="167" y="13510"/>
                    <a:pt x="234" y="13510"/>
                  </a:cubicBezTo>
                  <a:cubicBezTo>
                    <a:pt x="434" y="13510"/>
                    <a:pt x="634" y="13544"/>
                    <a:pt x="868" y="13544"/>
                  </a:cubicBezTo>
                  <a:cubicBezTo>
                    <a:pt x="1635" y="13544"/>
                    <a:pt x="2402" y="13477"/>
                    <a:pt x="3169" y="13310"/>
                  </a:cubicBezTo>
                  <a:cubicBezTo>
                    <a:pt x="4270" y="13110"/>
                    <a:pt x="5371" y="12743"/>
                    <a:pt x="6405" y="12243"/>
                  </a:cubicBezTo>
                  <a:cubicBezTo>
                    <a:pt x="8973" y="11008"/>
                    <a:pt x="11008" y="8940"/>
                    <a:pt x="12242" y="6405"/>
                  </a:cubicBezTo>
                  <a:cubicBezTo>
                    <a:pt x="12743" y="5371"/>
                    <a:pt x="13110" y="4270"/>
                    <a:pt x="13343" y="3136"/>
                  </a:cubicBezTo>
                  <a:cubicBezTo>
                    <a:pt x="13477" y="2369"/>
                    <a:pt x="13543" y="1602"/>
                    <a:pt x="13543" y="835"/>
                  </a:cubicBezTo>
                  <a:cubicBezTo>
                    <a:pt x="13543" y="568"/>
                    <a:pt x="13510" y="368"/>
                    <a:pt x="13510" y="201"/>
                  </a:cubicBezTo>
                  <a:cubicBezTo>
                    <a:pt x="13510" y="134"/>
                    <a:pt x="13510" y="67"/>
                    <a:pt x="1347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24;p33">
              <a:extLst>
                <a:ext uri="{FF2B5EF4-FFF2-40B4-BE49-F238E27FC236}">
                  <a16:creationId xmlns:a16="http://schemas.microsoft.com/office/drawing/2014/main" id="{0AC05588-E10C-6046-BBAA-371ACBF356CD}"/>
                </a:ext>
              </a:extLst>
            </p:cNvPr>
            <p:cNvSpPr/>
            <p:nvPr/>
          </p:nvSpPr>
          <p:spPr>
            <a:xfrm>
              <a:off x="3065700" y="1310550"/>
              <a:ext cx="79250" cy="72575"/>
            </a:xfrm>
            <a:custGeom>
              <a:avLst/>
              <a:gdLst/>
              <a:ahLst/>
              <a:cxnLst/>
              <a:rect l="l" t="t" r="r" b="b"/>
              <a:pathLst>
                <a:path w="3170" h="2903" extrusionOk="0">
                  <a:moveTo>
                    <a:pt x="1535" y="0"/>
                  </a:moveTo>
                  <a:lnTo>
                    <a:pt x="1435" y="167"/>
                  </a:lnTo>
                  <a:lnTo>
                    <a:pt x="1368" y="301"/>
                  </a:lnTo>
                  <a:cubicBezTo>
                    <a:pt x="834" y="1135"/>
                    <a:pt x="367" y="2002"/>
                    <a:pt x="0" y="2902"/>
                  </a:cubicBezTo>
                  <a:cubicBezTo>
                    <a:pt x="567" y="2103"/>
                    <a:pt x="1100" y="1269"/>
                    <a:pt x="1534" y="403"/>
                  </a:cubicBezTo>
                  <a:lnTo>
                    <a:pt x="1534" y="403"/>
                  </a:lnTo>
                  <a:cubicBezTo>
                    <a:pt x="2038" y="1091"/>
                    <a:pt x="2574" y="1778"/>
                    <a:pt x="3169" y="2435"/>
                  </a:cubicBezTo>
                  <a:cubicBezTo>
                    <a:pt x="2702" y="1635"/>
                    <a:pt x="2202" y="868"/>
                    <a:pt x="1635" y="134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25;p33">
              <a:extLst>
                <a:ext uri="{FF2B5EF4-FFF2-40B4-BE49-F238E27FC236}">
                  <a16:creationId xmlns:a16="http://schemas.microsoft.com/office/drawing/2014/main" id="{A225F9F1-0B68-1640-838D-7E76C9FBDC9F}"/>
                </a:ext>
              </a:extLst>
            </p:cNvPr>
            <p:cNvSpPr/>
            <p:nvPr/>
          </p:nvSpPr>
          <p:spPr>
            <a:xfrm>
              <a:off x="4483375" y="1766050"/>
              <a:ext cx="700525" cy="620100"/>
            </a:xfrm>
            <a:custGeom>
              <a:avLst/>
              <a:gdLst/>
              <a:ahLst/>
              <a:cxnLst/>
              <a:rect l="l" t="t" r="r" b="b"/>
              <a:pathLst>
                <a:path w="28021" h="24804" extrusionOk="0">
                  <a:moveTo>
                    <a:pt x="13994" y="1"/>
                  </a:moveTo>
                  <a:cubicBezTo>
                    <a:pt x="8982" y="1"/>
                    <a:pt x="4266" y="3063"/>
                    <a:pt x="2402" y="8033"/>
                  </a:cubicBezTo>
                  <a:cubicBezTo>
                    <a:pt x="0" y="14470"/>
                    <a:pt x="3236" y="21609"/>
                    <a:pt x="9641" y="24011"/>
                  </a:cubicBezTo>
                  <a:cubicBezTo>
                    <a:pt x="11082" y="24548"/>
                    <a:pt x="12558" y="24803"/>
                    <a:pt x="14008" y="24803"/>
                  </a:cubicBezTo>
                  <a:cubicBezTo>
                    <a:pt x="19037" y="24803"/>
                    <a:pt x="23755" y="21736"/>
                    <a:pt x="25619" y="16739"/>
                  </a:cubicBezTo>
                  <a:cubicBezTo>
                    <a:pt x="28020" y="10334"/>
                    <a:pt x="24785" y="3196"/>
                    <a:pt x="18347" y="794"/>
                  </a:cubicBezTo>
                  <a:cubicBezTo>
                    <a:pt x="16912" y="256"/>
                    <a:pt x="15441" y="1"/>
                    <a:pt x="13994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26;p33">
              <a:extLst>
                <a:ext uri="{FF2B5EF4-FFF2-40B4-BE49-F238E27FC236}">
                  <a16:creationId xmlns:a16="http://schemas.microsoft.com/office/drawing/2014/main" id="{0E329B76-47B9-AD45-B458-08E7639D87FC}"/>
                </a:ext>
              </a:extLst>
            </p:cNvPr>
            <p:cNvSpPr/>
            <p:nvPr/>
          </p:nvSpPr>
          <p:spPr>
            <a:xfrm>
              <a:off x="4701850" y="2065800"/>
              <a:ext cx="226025" cy="156250"/>
            </a:xfrm>
            <a:custGeom>
              <a:avLst/>
              <a:gdLst/>
              <a:ahLst/>
              <a:cxnLst/>
              <a:rect l="l" t="t" r="r" b="b"/>
              <a:pathLst>
                <a:path w="9041" h="6250" extrusionOk="0">
                  <a:moveTo>
                    <a:pt x="4370" y="1"/>
                  </a:moveTo>
                  <a:cubicBezTo>
                    <a:pt x="2431" y="1"/>
                    <a:pt x="693" y="1338"/>
                    <a:pt x="234" y="3314"/>
                  </a:cubicBezTo>
                  <a:lnTo>
                    <a:pt x="1" y="4315"/>
                  </a:lnTo>
                  <a:lnTo>
                    <a:pt x="8274" y="6250"/>
                  </a:lnTo>
                  <a:lnTo>
                    <a:pt x="8507" y="5249"/>
                  </a:lnTo>
                  <a:cubicBezTo>
                    <a:pt x="9041" y="2947"/>
                    <a:pt x="7640" y="646"/>
                    <a:pt x="5338" y="112"/>
                  </a:cubicBezTo>
                  <a:cubicBezTo>
                    <a:pt x="5013" y="37"/>
                    <a:pt x="4689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27;p33">
              <a:extLst>
                <a:ext uri="{FF2B5EF4-FFF2-40B4-BE49-F238E27FC236}">
                  <a16:creationId xmlns:a16="http://schemas.microsoft.com/office/drawing/2014/main" id="{0AB8D84F-4612-BD44-8850-59B3114579FB}"/>
                </a:ext>
              </a:extLst>
            </p:cNvPr>
            <p:cNvSpPr/>
            <p:nvPr/>
          </p:nvSpPr>
          <p:spPr>
            <a:xfrm>
              <a:off x="4767925" y="1952650"/>
              <a:ext cx="148275" cy="125425"/>
            </a:xfrm>
            <a:custGeom>
              <a:avLst/>
              <a:gdLst/>
              <a:ahLst/>
              <a:cxnLst/>
              <a:rect l="l" t="t" r="r" b="b"/>
              <a:pathLst>
                <a:path w="5931" h="5017" extrusionOk="0">
                  <a:moveTo>
                    <a:pt x="3177" y="0"/>
                  </a:moveTo>
                  <a:cubicBezTo>
                    <a:pt x="1305" y="0"/>
                    <a:pt x="1" y="2111"/>
                    <a:pt x="1061" y="3838"/>
                  </a:cubicBezTo>
                  <a:cubicBezTo>
                    <a:pt x="1569" y="4642"/>
                    <a:pt x="2376" y="5017"/>
                    <a:pt x="3175" y="5017"/>
                  </a:cubicBezTo>
                  <a:cubicBezTo>
                    <a:pt x="4265" y="5017"/>
                    <a:pt x="5342" y="4321"/>
                    <a:pt x="5631" y="3070"/>
                  </a:cubicBezTo>
                  <a:cubicBezTo>
                    <a:pt x="5931" y="1736"/>
                    <a:pt x="5097" y="402"/>
                    <a:pt x="3763" y="68"/>
                  </a:cubicBezTo>
                  <a:cubicBezTo>
                    <a:pt x="3563" y="22"/>
                    <a:pt x="3367" y="0"/>
                    <a:pt x="3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28;p33">
              <a:extLst>
                <a:ext uri="{FF2B5EF4-FFF2-40B4-BE49-F238E27FC236}">
                  <a16:creationId xmlns:a16="http://schemas.microsoft.com/office/drawing/2014/main" id="{8061D4CB-A5DD-DA46-8725-A92CC6528AB7}"/>
                </a:ext>
              </a:extLst>
            </p:cNvPr>
            <p:cNvSpPr/>
            <p:nvPr/>
          </p:nvSpPr>
          <p:spPr>
            <a:xfrm>
              <a:off x="4527575" y="2187850"/>
              <a:ext cx="244350" cy="313575"/>
            </a:xfrm>
            <a:custGeom>
              <a:avLst/>
              <a:gdLst/>
              <a:ahLst/>
              <a:cxnLst/>
              <a:rect l="l" t="t" r="r" b="b"/>
              <a:pathLst>
                <a:path w="9774" h="12543" extrusionOk="0">
                  <a:moveTo>
                    <a:pt x="434" y="0"/>
                  </a:moveTo>
                  <a:cubicBezTo>
                    <a:pt x="200" y="434"/>
                    <a:pt x="200" y="968"/>
                    <a:pt x="434" y="1401"/>
                  </a:cubicBezTo>
                  <a:cubicBezTo>
                    <a:pt x="725" y="2010"/>
                    <a:pt x="701" y="2073"/>
                    <a:pt x="679" y="2073"/>
                  </a:cubicBezTo>
                  <a:cubicBezTo>
                    <a:pt x="673" y="2073"/>
                    <a:pt x="667" y="2068"/>
                    <a:pt x="667" y="2068"/>
                  </a:cubicBezTo>
                  <a:cubicBezTo>
                    <a:pt x="667" y="2068"/>
                    <a:pt x="67" y="2302"/>
                    <a:pt x="234" y="2836"/>
                  </a:cubicBezTo>
                  <a:cubicBezTo>
                    <a:pt x="401" y="3236"/>
                    <a:pt x="567" y="3636"/>
                    <a:pt x="768" y="4003"/>
                  </a:cubicBezTo>
                  <a:cubicBezTo>
                    <a:pt x="467" y="4303"/>
                    <a:pt x="267" y="4704"/>
                    <a:pt x="301" y="5137"/>
                  </a:cubicBezTo>
                  <a:cubicBezTo>
                    <a:pt x="100" y="5504"/>
                    <a:pt x="0" y="5904"/>
                    <a:pt x="0" y="6305"/>
                  </a:cubicBezTo>
                  <a:cubicBezTo>
                    <a:pt x="0" y="7005"/>
                    <a:pt x="1034" y="8540"/>
                    <a:pt x="1034" y="8540"/>
                  </a:cubicBezTo>
                  <a:lnTo>
                    <a:pt x="6705" y="12542"/>
                  </a:lnTo>
                  <a:lnTo>
                    <a:pt x="9774" y="8606"/>
                  </a:lnTo>
                  <a:lnTo>
                    <a:pt x="7572" y="6905"/>
                  </a:lnTo>
                  <a:cubicBezTo>
                    <a:pt x="7572" y="6905"/>
                    <a:pt x="6972" y="4503"/>
                    <a:pt x="6505" y="4103"/>
                  </a:cubicBezTo>
                  <a:cubicBezTo>
                    <a:pt x="6038" y="3669"/>
                    <a:pt x="4937" y="2502"/>
                    <a:pt x="4670" y="1568"/>
                  </a:cubicBezTo>
                  <a:cubicBezTo>
                    <a:pt x="4553" y="1122"/>
                    <a:pt x="4287" y="1056"/>
                    <a:pt x="4140" y="1056"/>
                  </a:cubicBezTo>
                  <a:cubicBezTo>
                    <a:pt x="4078" y="1056"/>
                    <a:pt x="4037" y="1068"/>
                    <a:pt x="4037" y="1068"/>
                  </a:cubicBezTo>
                  <a:lnTo>
                    <a:pt x="4437" y="3436"/>
                  </a:lnTo>
                  <a:lnTo>
                    <a:pt x="4437" y="3436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29;p33">
              <a:extLst>
                <a:ext uri="{FF2B5EF4-FFF2-40B4-BE49-F238E27FC236}">
                  <a16:creationId xmlns:a16="http://schemas.microsoft.com/office/drawing/2014/main" id="{67D7BEE5-6897-B748-86E0-11214BB4269B}"/>
                </a:ext>
              </a:extLst>
            </p:cNvPr>
            <p:cNvSpPr/>
            <p:nvPr/>
          </p:nvSpPr>
          <p:spPr>
            <a:xfrm>
              <a:off x="4605125" y="2245375"/>
              <a:ext cx="60075" cy="52575"/>
            </a:xfrm>
            <a:custGeom>
              <a:avLst/>
              <a:gdLst/>
              <a:ahLst/>
              <a:cxnLst/>
              <a:rect l="l" t="t" r="r" b="b"/>
              <a:pathLst>
                <a:path w="2403" h="2103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401"/>
                    <a:pt x="734" y="768"/>
                    <a:pt x="1135" y="1102"/>
                  </a:cubicBezTo>
                  <a:cubicBezTo>
                    <a:pt x="1535" y="1469"/>
                    <a:pt x="1935" y="1802"/>
                    <a:pt x="2402" y="2102"/>
                  </a:cubicBezTo>
                  <a:cubicBezTo>
                    <a:pt x="1668" y="1302"/>
                    <a:pt x="868" y="601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30;p33">
              <a:extLst>
                <a:ext uri="{FF2B5EF4-FFF2-40B4-BE49-F238E27FC236}">
                  <a16:creationId xmlns:a16="http://schemas.microsoft.com/office/drawing/2014/main" id="{32E096D6-01D5-3648-9A01-36393284994C}"/>
                </a:ext>
              </a:extLst>
            </p:cNvPr>
            <p:cNvSpPr/>
            <p:nvPr/>
          </p:nvSpPr>
          <p:spPr>
            <a:xfrm>
              <a:off x="4543425" y="2232050"/>
              <a:ext cx="50050" cy="70075"/>
            </a:xfrm>
            <a:custGeom>
              <a:avLst/>
              <a:gdLst/>
              <a:ahLst/>
              <a:cxnLst/>
              <a:rect l="l" t="t" r="r" b="b"/>
              <a:pathLst>
                <a:path w="2002" h="2803" extrusionOk="0">
                  <a:moveTo>
                    <a:pt x="0" y="0"/>
                  </a:moveTo>
                  <a:lnTo>
                    <a:pt x="0" y="33"/>
                  </a:lnTo>
                  <a:cubicBezTo>
                    <a:pt x="267" y="534"/>
                    <a:pt x="601" y="1001"/>
                    <a:pt x="934" y="1468"/>
                  </a:cubicBezTo>
                  <a:cubicBezTo>
                    <a:pt x="1268" y="1935"/>
                    <a:pt x="1601" y="2402"/>
                    <a:pt x="2002" y="2802"/>
                  </a:cubicBezTo>
                  <a:cubicBezTo>
                    <a:pt x="1434" y="1801"/>
                    <a:pt x="767" y="867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31;p33">
              <a:extLst>
                <a:ext uri="{FF2B5EF4-FFF2-40B4-BE49-F238E27FC236}">
                  <a16:creationId xmlns:a16="http://schemas.microsoft.com/office/drawing/2014/main" id="{96A1E7AA-599E-9040-8C45-6220664C601E}"/>
                </a:ext>
              </a:extLst>
            </p:cNvPr>
            <p:cNvSpPr/>
            <p:nvPr/>
          </p:nvSpPr>
          <p:spPr>
            <a:xfrm>
              <a:off x="4543425" y="2281250"/>
              <a:ext cx="24200" cy="40050"/>
            </a:xfrm>
            <a:custGeom>
              <a:avLst/>
              <a:gdLst/>
              <a:ahLst/>
              <a:cxnLst/>
              <a:rect l="l" t="t" r="r" b="b"/>
              <a:pathLst>
                <a:path w="968" h="1602" extrusionOk="0">
                  <a:moveTo>
                    <a:pt x="0" y="0"/>
                  </a:moveTo>
                  <a:cubicBezTo>
                    <a:pt x="100" y="300"/>
                    <a:pt x="234" y="567"/>
                    <a:pt x="434" y="834"/>
                  </a:cubicBezTo>
                  <a:cubicBezTo>
                    <a:pt x="567" y="1134"/>
                    <a:pt x="734" y="1368"/>
                    <a:pt x="967" y="1601"/>
                  </a:cubicBezTo>
                  <a:cubicBezTo>
                    <a:pt x="867" y="1301"/>
                    <a:pt x="734" y="1034"/>
                    <a:pt x="567" y="767"/>
                  </a:cubicBezTo>
                  <a:cubicBezTo>
                    <a:pt x="400" y="501"/>
                    <a:pt x="234" y="234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32;p33">
              <a:extLst>
                <a:ext uri="{FF2B5EF4-FFF2-40B4-BE49-F238E27FC236}">
                  <a16:creationId xmlns:a16="http://schemas.microsoft.com/office/drawing/2014/main" id="{1F13CC03-940A-1248-AB16-73EFE3562768}"/>
                </a:ext>
              </a:extLst>
            </p:cNvPr>
            <p:cNvSpPr/>
            <p:nvPr/>
          </p:nvSpPr>
          <p:spPr>
            <a:xfrm>
              <a:off x="4534250" y="2313675"/>
              <a:ext cx="14200" cy="25200"/>
            </a:xfrm>
            <a:custGeom>
              <a:avLst/>
              <a:gdLst/>
              <a:ahLst/>
              <a:cxnLst/>
              <a:rect l="l" t="t" r="r" b="b"/>
              <a:pathLst>
                <a:path w="568" h="1008" extrusionOk="0">
                  <a:moveTo>
                    <a:pt x="49" y="0"/>
                  </a:moveTo>
                  <a:cubicBezTo>
                    <a:pt x="44" y="0"/>
                    <a:pt x="38" y="2"/>
                    <a:pt x="34" y="4"/>
                  </a:cubicBezTo>
                  <a:cubicBezTo>
                    <a:pt x="0" y="4"/>
                    <a:pt x="100" y="238"/>
                    <a:pt x="234" y="538"/>
                  </a:cubicBezTo>
                  <a:cubicBezTo>
                    <a:pt x="359" y="788"/>
                    <a:pt x="454" y="1008"/>
                    <a:pt x="493" y="1008"/>
                  </a:cubicBezTo>
                  <a:cubicBezTo>
                    <a:pt x="496" y="1008"/>
                    <a:pt x="498" y="1007"/>
                    <a:pt x="501" y="1005"/>
                  </a:cubicBezTo>
                  <a:cubicBezTo>
                    <a:pt x="567" y="1005"/>
                    <a:pt x="501" y="738"/>
                    <a:pt x="367" y="471"/>
                  </a:cubicBezTo>
                  <a:cubicBezTo>
                    <a:pt x="243" y="193"/>
                    <a:pt x="120" y="0"/>
                    <a:pt x="4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33;p33">
              <a:extLst>
                <a:ext uri="{FF2B5EF4-FFF2-40B4-BE49-F238E27FC236}">
                  <a16:creationId xmlns:a16="http://schemas.microsoft.com/office/drawing/2014/main" id="{CD64BDC0-0C18-4D44-B18A-F1C58D9B74BC}"/>
                </a:ext>
              </a:extLst>
            </p:cNvPr>
            <p:cNvSpPr/>
            <p:nvPr/>
          </p:nvSpPr>
          <p:spPr>
            <a:xfrm>
              <a:off x="5162200" y="1656625"/>
              <a:ext cx="54225" cy="120950"/>
            </a:xfrm>
            <a:custGeom>
              <a:avLst/>
              <a:gdLst/>
              <a:ahLst/>
              <a:cxnLst/>
              <a:rect l="l" t="t" r="r" b="b"/>
              <a:pathLst>
                <a:path w="2169" h="4838" extrusionOk="0">
                  <a:moveTo>
                    <a:pt x="945" y="1"/>
                  </a:moveTo>
                  <a:cubicBezTo>
                    <a:pt x="827" y="1"/>
                    <a:pt x="723" y="45"/>
                    <a:pt x="634" y="134"/>
                  </a:cubicBezTo>
                  <a:cubicBezTo>
                    <a:pt x="434" y="334"/>
                    <a:pt x="267" y="601"/>
                    <a:pt x="200" y="868"/>
                  </a:cubicBezTo>
                  <a:cubicBezTo>
                    <a:pt x="100" y="1235"/>
                    <a:pt x="33" y="1602"/>
                    <a:pt x="33" y="2002"/>
                  </a:cubicBezTo>
                  <a:cubicBezTo>
                    <a:pt x="0" y="2135"/>
                    <a:pt x="33" y="2302"/>
                    <a:pt x="67" y="2436"/>
                  </a:cubicBezTo>
                  <a:cubicBezTo>
                    <a:pt x="134" y="1902"/>
                    <a:pt x="234" y="1402"/>
                    <a:pt x="367" y="935"/>
                  </a:cubicBezTo>
                  <a:cubicBezTo>
                    <a:pt x="434" y="701"/>
                    <a:pt x="567" y="468"/>
                    <a:pt x="767" y="301"/>
                  </a:cubicBezTo>
                  <a:cubicBezTo>
                    <a:pt x="823" y="245"/>
                    <a:pt x="886" y="219"/>
                    <a:pt x="951" y="219"/>
                  </a:cubicBezTo>
                  <a:cubicBezTo>
                    <a:pt x="1082" y="219"/>
                    <a:pt x="1223" y="323"/>
                    <a:pt x="1334" y="501"/>
                  </a:cubicBezTo>
                  <a:cubicBezTo>
                    <a:pt x="1901" y="1735"/>
                    <a:pt x="1901" y="3136"/>
                    <a:pt x="1334" y="4370"/>
                  </a:cubicBezTo>
                  <a:cubicBezTo>
                    <a:pt x="1246" y="4524"/>
                    <a:pt x="1100" y="4635"/>
                    <a:pt x="963" y="4635"/>
                  </a:cubicBezTo>
                  <a:cubicBezTo>
                    <a:pt x="893" y="4635"/>
                    <a:pt x="824" y="4605"/>
                    <a:pt x="767" y="4537"/>
                  </a:cubicBezTo>
                  <a:cubicBezTo>
                    <a:pt x="567" y="4370"/>
                    <a:pt x="434" y="4170"/>
                    <a:pt x="367" y="3937"/>
                  </a:cubicBezTo>
                  <a:cubicBezTo>
                    <a:pt x="234" y="3436"/>
                    <a:pt x="134" y="2936"/>
                    <a:pt x="67" y="2436"/>
                  </a:cubicBezTo>
                  <a:cubicBezTo>
                    <a:pt x="33" y="2569"/>
                    <a:pt x="0" y="2703"/>
                    <a:pt x="33" y="2836"/>
                  </a:cubicBezTo>
                  <a:cubicBezTo>
                    <a:pt x="33" y="3236"/>
                    <a:pt x="100" y="3603"/>
                    <a:pt x="200" y="3970"/>
                  </a:cubicBezTo>
                  <a:cubicBezTo>
                    <a:pt x="267" y="4270"/>
                    <a:pt x="434" y="4504"/>
                    <a:pt x="634" y="4704"/>
                  </a:cubicBezTo>
                  <a:cubicBezTo>
                    <a:pt x="723" y="4793"/>
                    <a:pt x="827" y="4837"/>
                    <a:pt x="945" y="4837"/>
                  </a:cubicBezTo>
                  <a:cubicBezTo>
                    <a:pt x="1005" y="4837"/>
                    <a:pt x="1068" y="4826"/>
                    <a:pt x="1134" y="4804"/>
                  </a:cubicBezTo>
                  <a:cubicBezTo>
                    <a:pt x="1301" y="4771"/>
                    <a:pt x="1434" y="4637"/>
                    <a:pt x="1535" y="4470"/>
                  </a:cubicBezTo>
                  <a:cubicBezTo>
                    <a:pt x="2168" y="3170"/>
                    <a:pt x="2168" y="1668"/>
                    <a:pt x="1535" y="368"/>
                  </a:cubicBezTo>
                  <a:cubicBezTo>
                    <a:pt x="1434" y="201"/>
                    <a:pt x="1301" y="101"/>
                    <a:pt x="1134" y="34"/>
                  </a:cubicBezTo>
                  <a:cubicBezTo>
                    <a:pt x="1068" y="12"/>
                    <a:pt x="1005" y="1"/>
                    <a:pt x="9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34;p33">
              <a:extLst>
                <a:ext uri="{FF2B5EF4-FFF2-40B4-BE49-F238E27FC236}">
                  <a16:creationId xmlns:a16="http://schemas.microsoft.com/office/drawing/2014/main" id="{8898F3EC-649E-594D-A0A4-EC125EF3EBF9}"/>
                </a:ext>
              </a:extLst>
            </p:cNvPr>
            <p:cNvSpPr/>
            <p:nvPr/>
          </p:nvSpPr>
          <p:spPr>
            <a:xfrm>
              <a:off x="5191375" y="1499500"/>
              <a:ext cx="338600" cy="695375"/>
            </a:xfrm>
            <a:custGeom>
              <a:avLst/>
              <a:gdLst/>
              <a:ahLst/>
              <a:cxnLst/>
              <a:rect l="l" t="t" r="r" b="b"/>
              <a:pathLst>
                <a:path w="13544" h="27815" extrusionOk="0">
                  <a:moveTo>
                    <a:pt x="6106" y="1"/>
                  </a:moveTo>
                  <a:cubicBezTo>
                    <a:pt x="4054" y="1"/>
                    <a:pt x="1997" y="479"/>
                    <a:pt x="101" y="1449"/>
                  </a:cubicBezTo>
                  <a:cubicBezTo>
                    <a:pt x="101" y="1449"/>
                    <a:pt x="1" y="10255"/>
                    <a:pt x="267" y="14058"/>
                  </a:cubicBezTo>
                  <a:cubicBezTo>
                    <a:pt x="568" y="17894"/>
                    <a:pt x="4437" y="18228"/>
                    <a:pt x="4437" y="18228"/>
                  </a:cubicBezTo>
                  <a:cubicBezTo>
                    <a:pt x="4437" y="18228"/>
                    <a:pt x="4504" y="20796"/>
                    <a:pt x="4637" y="23365"/>
                  </a:cubicBezTo>
                  <a:cubicBezTo>
                    <a:pt x="4733" y="25878"/>
                    <a:pt x="6801" y="27815"/>
                    <a:pt x="9307" y="27815"/>
                  </a:cubicBezTo>
                  <a:cubicBezTo>
                    <a:pt x="9428" y="27815"/>
                    <a:pt x="9551" y="27810"/>
                    <a:pt x="9674" y="27801"/>
                  </a:cubicBezTo>
                  <a:cubicBezTo>
                    <a:pt x="12076" y="27601"/>
                    <a:pt x="13343" y="25333"/>
                    <a:pt x="13343" y="22931"/>
                  </a:cubicBezTo>
                  <a:lnTo>
                    <a:pt x="13343" y="15692"/>
                  </a:lnTo>
                  <a:lnTo>
                    <a:pt x="13544" y="2283"/>
                  </a:lnTo>
                  <a:cubicBezTo>
                    <a:pt x="11304" y="771"/>
                    <a:pt x="8710" y="1"/>
                    <a:pt x="610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35;p33">
              <a:extLst>
                <a:ext uri="{FF2B5EF4-FFF2-40B4-BE49-F238E27FC236}">
                  <a16:creationId xmlns:a16="http://schemas.microsoft.com/office/drawing/2014/main" id="{4050DE5D-CFAD-0240-9BD7-34F81537DA8F}"/>
                </a:ext>
              </a:extLst>
            </p:cNvPr>
            <p:cNvSpPr/>
            <p:nvPr/>
          </p:nvSpPr>
          <p:spPr>
            <a:xfrm>
              <a:off x="5309175" y="1747450"/>
              <a:ext cx="38175" cy="55975"/>
            </a:xfrm>
            <a:custGeom>
              <a:avLst/>
              <a:gdLst/>
              <a:ahLst/>
              <a:cxnLst/>
              <a:rect l="l" t="t" r="r" b="b"/>
              <a:pathLst>
                <a:path w="1527" h="2239" extrusionOk="0">
                  <a:moveTo>
                    <a:pt x="345" y="0"/>
                  </a:moveTo>
                  <a:cubicBezTo>
                    <a:pt x="121" y="0"/>
                    <a:pt x="1" y="79"/>
                    <a:pt x="25" y="104"/>
                  </a:cubicBezTo>
                  <a:cubicBezTo>
                    <a:pt x="25" y="137"/>
                    <a:pt x="259" y="104"/>
                    <a:pt x="559" y="204"/>
                  </a:cubicBezTo>
                  <a:cubicBezTo>
                    <a:pt x="959" y="337"/>
                    <a:pt x="1260" y="737"/>
                    <a:pt x="1226" y="1171"/>
                  </a:cubicBezTo>
                  <a:cubicBezTo>
                    <a:pt x="1226" y="1571"/>
                    <a:pt x="926" y="1938"/>
                    <a:pt x="526" y="2038"/>
                  </a:cubicBezTo>
                  <a:cubicBezTo>
                    <a:pt x="326" y="2038"/>
                    <a:pt x="159" y="1972"/>
                    <a:pt x="59" y="1838"/>
                  </a:cubicBezTo>
                  <a:lnTo>
                    <a:pt x="59" y="1838"/>
                  </a:lnTo>
                  <a:cubicBezTo>
                    <a:pt x="59" y="1838"/>
                    <a:pt x="59" y="1938"/>
                    <a:pt x="92" y="2005"/>
                  </a:cubicBezTo>
                  <a:cubicBezTo>
                    <a:pt x="192" y="2138"/>
                    <a:pt x="359" y="2205"/>
                    <a:pt x="526" y="2238"/>
                  </a:cubicBezTo>
                  <a:cubicBezTo>
                    <a:pt x="1059" y="2205"/>
                    <a:pt x="1493" y="1738"/>
                    <a:pt x="1493" y="1171"/>
                  </a:cubicBezTo>
                  <a:cubicBezTo>
                    <a:pt x="1526" y="871"/>
                    <a:pt x="1426" y="571"/>
                    <a:pt x="1226" y="370"/>
                  </a:cubicBezTo>
                  <a:cubicBezTo>
                    <a:pt x="1059" y="204"/>
                    <a:pt x="859" y="70"/>
                    <a:pt x="626" y="37"/>
                  </a:cubicBezTo>
                  <a:cubicBezTo>
                    <a:pt x="520" y="10"/>
                    <a:pt x="426" y="0"/>
                    <a:pt x="3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36;p33">
              <a:extLst>
                <a:ext uri="{FF2B5EF4-FFF2-40B4-BE49-F238E27FC236}">
                  <a16:creationId xmlns:a16="http://schemas.microsoft.com/office/drawing/2014/main" id="{BFA1D123-6FDC-FC4E-97D6-E7378D5B83E3}"/>
                </a:ext>
              </a:extLst>
            </p:cNvPr>
            <p:cNvSpPr/>
            <p:nvPr/>
          </p:nvSpPr>
          <p:spPr>
            <a:xfrm>
              <a:off x="5163850" y="1712075"/>
              <a:ext cx="129300" cy="22125"/>
            </a:xfrm>
            <a:custGeom>
              <a:avLst/>
              <a:gdLst/>
              <a:ahLst/>
              <a:cxnLst/>
              <a:rect l="l" t="t" r="r" b="b"/>
              <a:pathLst>
                <a:path w="5172" h="885" extrusionOk="0">
                  <a:moveTo>
                    <a:pt x="102" y="0"/>
                  </a:moveTo>
                  <a:cubicBezTo>
                    <a:pt x="36" y="0"/>
                    <a:pt x="1" y="6"/>
                    <a:pt x="1" y="18"/>
                  </a:cubicBezTo>
                  <a:cubicBezTo>
                    <a:pt x="835" y="284"/>
                    <a:pt x="1669" y="485"/>
                    <a:pt x="2569" y="585"/>
                  </a:cubicBezTo>
                  <a:cubicBezTo>
                    <a:pt x="3403" y="751"/>
                    <a:pt x="4271" y="851"/>
                    <a:pt x="5171" y="885"/>
                  </a:cubicBezTo>
                  <a:cubicBezTo>
                    <a:pt x="4337" y="618"/>
                    <a:pt x="3470" y="418"/>
                    <a:pt x="2603" y="318"/>
                  </a:cubicBezTo>
                  <a:cubicBezTo>
                    <a:pt x="1418" y="125"/>
                    <a:pt x="41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37;p33">
              <a:extLst>
                <a:ext uri="{FF2B5EF4-FFF2-40B4-BE49-F238E27FC236}">
                  <a16:creationId xmlns:a16="http://schemas.microsoft.com/office/drawing/2014/main" id="{B769EC1C-D9EE-674D-98E1-850825369448}"/>
                </a:ext>
              </a:extLst>
            </p:cNvPr>
            <p:cNvSpPr/>
            <p:nvPr/>
          </p:nvSpPr>
          <p:spPr>
            <a:xfrm>
              <a:off x="5111325" y="1419300"/>
              <a:ext cx="606275" cy="547425"/>
            </a:xfrm>
            <a:custGeom>
              <a:avLst/>
              <a:gdLst/>
              <a:ahLst/>
              <a:cxnLst/>
              <a:rect l="l" t="t" r="r" b="b"/>
              <a:pathLst>
                <a:path w="24251" h="21897" extrusionOk="0">
                  <a:moveTo>
                    <a:pt x="7466" y="1"/>
                  </a:moveTo>
                  <a:cubicBezTo>
                    <a:pt x="6982" y="1"/>
                    <a:pt x="6510" y="95"/>
                    <a:pt x="6071" y="320"/>
                  </a:cubicBezTo>
                  <a:cubicBezTo>
                    <a:pt x="5171" y="787"/>
                    <a:pt x="4570" y="1655"/>
                    <a:pt x="3703" y="2155"/>
                  </a:cubicBezTo>
                  <a:cubicBezTo>
                    <a:pt x="2469" y="2856"/>
                    <a:pt x="801" y="2722"/>
                    <a:pt x="200" y="4523"/>
                  </a:cubicBezTo>
                  <a:cubicBezTo>
                    <a:pt x="0" y="5157"/>
                    <a:pt x="34" y="5858"/>
                    <a:pt x="234" y="6458"/>
                  </a:cubicBezTo>
                  <a:cubicBezTo>
                    <a:pt x="844" y="8264"/>
                    <a:pt x="2650" y="9284"/>
                    <a:pt x="4437" y="9284"/>
                  </a:cubicBezTo>
                  <a:cubicBezTo>
                    <a:pt x="5093" y="9284"/>
                    <a:pt x="5747" y="9146"/>
                    <a:pt x="6338" y="8860"/>
                  </a:cubicBezTo>
                  <a:lnTo>
                    <a:pt x="6338" y="8860"/>
                  </a:lnTo>
                  <a:cubicBezTo>
                    <a:pt x="6372" y="9260"/>
                    <a:pt x="5971" y="10194"/>
                    <a:pt x="6405" y="11528"/>
                  </a:cubicBezTo>
                  <a:cubicBezTo>
                    <a:pt x="6572" y="11929"/>
                    <a:pt x="6605" y="12596"/>
                    <a:pt x="7239" y="12596"/>
                  </a:cubicBezTo>
                  <a:cubicBezTo>
                    <a:pt x="7672" y="12054"/>
                    <a:pt x="8274" y="11738"/>
                    <a:pt x="8890" y="11738"/>
                  </a:cubicBezTo>
                  <a:cubicBezTo>
                    <a:pt x="9222" y="11738"/>
                    <a:pt x="9558" y="11830"/>
                    <a:pt x="9874" y="12029"/>
                  </a:cubicBezTo>
                  <a:cubicBezTo>
                    <a:pt x="10741" y="12629"/>
                    <a:pt x="11075" y="13797"/>
                    <a:pt x="10608" y="14797"/>
                  </a:cubicBezTo>
                  <a:cubicBezTo>
                    <a:pt x="10208" y="15498"/>
                    <a:pt x="9540" y="16032"/>
                    <a:pt x="8740" y="16198"/>
                  </a:cubicBezTo>
                  <a:cubicBezTo>
                    <a:pt x="8006" y="16365"/>
                    <a:pt x="7506" y="17066"/>
                    <a:pt x="7606" y="17800"/>
                  </a:cubicBezTo>
                  <a:cubicBezTo>
                    <a:pt x="7706" y="18767"/>
                    <a:pt x="9307" y="19100"/>
                    <a:pt x="10007" y="19868"/>
                  </a:cubicBezTo>
                  <a:cubicBezTo>
                    <a:pt x="11142" y="21102"/>
                    <a:pt x="13610" y="21636"/>
                    <a:pt x="15245" y="21802"/>
                  </a:cubicBezTo>
                  <a:cubicBezTo>
                    <a:pt x="15698" y="21856"/>
                    <a:pt x="16012" y="21896"/>
                    <a:pt x="16249" y="21896"/>
                  </a:cubicBezTo>
                  <a:cubicBezTo>
                    <a:pt x="16745" y="21896"/>
                    <a:pt x="16907" y="21722"/>
                    <a:pt x="17313" y="21135"/>
                  </a:cubicBezTo>
                  <a:cubicBezTo>
                    <a:pt x="17385" y="21141"/>
                    <a:pt x="17457" y="21144"/>
                    <a:pt x="17530" y="21144"/>
                  </a:cubicBezTo>
                  <a:cubicBezTo>
                    <a:pt x="17891" y="21144"/>
                    <a:pt x="18252" y="21074"/>
                    <a:pt x="18614" y="20935"/>
                  </a:cubicBezTo>
                  <a:cubicBezTo>
                    <a:pt x="20682" y="20168"/>
                    <a:pt x="21883" y="18000"/>
                    <a:pt x="21449" y="15831"/>
                  </a:cubicBezTo>
                  <a:cubicBezTo>
                    <a:pt x="22950" y="15498"/>
                    <a:pt x="24118" y="14197"/>
                    <a:pt x="24218" y="12663"/>
                  </a:cubicBezTo>
                  <a:cubicBezTo>
                    <a:pt x="24251" y="11095"/>
                    <a:pt x="23250" y="9694"/>
                    <a:pt x="21749" y="9227"/>
                  </a:cubicBezTo>
                  <a:cubicBezTo>
                    <a:pt x="22616" y="7993"/>
                    <a:pt x="21883" y="6258"/>
                    <a:pt x="20382" y="5991"/>
                  </a:cubicBezTo>
                  <a:cubicBezTo>
                    <a:pt x="20248" y="5958"/>
                    <a:pt x="20115" y="5958"/>
                    <a:pt x="19981" y="5958"/>
                  </a:cubicBezTo>
                  <a:cubicBezTo>
                    <a:pt x="19915" y="5858"/>
                    <a:pt x="19814" y="5791"/>
                    <a:pt x="19748" y="5724"/>
                  </a:cubicBezTo>
                  <a:cubicBezTo>
                    <a:pt x="18580" y="4657"/>
                    <a:pt x="18447" y="3022"/>
                    <a:pt x="17079" y="2222"/>
                  </a:cubicBezTo>
                  <a:cubicBezTo>
                    <a:pt x="16405" y="1801"/>
                    <a:pt x="15638" y="1592"/>
                    <a:pt x="14871" y="1592"/>
                  </a:cubicBezTo>
                  <a:cubicBezTo>
                    <a:pt x="14120" y="1592"/>
                    <a:pt x="13370" y="1792"/>
                    <a:pt x="12709" y="2188"/>
                  </a:cubicBezTo>
                  <a:cubicBezTo>
                    <a:pt x="11809" y="1755"/>
                    <a:pt x="10975" y="1154"/>
                    <a:pt x="10074" y="721"/>
                  </a:cubicBezTo>
                  <a:cubicBezTo>
                    <a:pt x="9257" y="312"/>
                    <a:pt x="8343" y="1"/>
                    <a:pt x="7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38;p33">
              <a:extLst>
                <a:ext uri="{FF2B5EF4-FFF2-40B4-BE49-F238E27FC236}">
                  <a16:creationId xmlns:a16="http://schemas.microsoft.com/office/drawing/2014/main" id="{3A188A50-F065-9348-B0B1-6C53D43B6EFF}"/>
                </a:ext>
              </a:extLst>
            </p:cNvPr>
            <p:cNvSpPr/>
            <p:nvPr/>
          </p:nvSpPr>
          <p:spPr>
            <a:xfrm>
              <a:off x="5314800" y="1590750"/>
              <a:ext cx="206000" cy="184950"/>
            </a:xfrm>
            <a:custGeom>
              <a:avLst/>
              <a:gdLst/>
              <a:ahLst/>
              <a:cxnLst/>
              <a:rect l="l" t="t" r="r" b="b"/>
              <a:pathLst>
                <a:path w="8240" h="7398" extrusionOk="0">
                  <a:moveTo>
                    <a:pt x="8240" y="7272"/>
                  </a:moveTo>
                  <a:cubicBezTo>
                    <a:pt x="8238" y="7273"/>
                    <a:pt x="8071" y="7339"/>
                    <a:pt x="7739" y="7372"/>
                  </a:cubicBezTo>
                  <a:cubicBezTo>
                    <a:pt x="7906" y="7372"/>
                    <a:pt x="8073" y="7339"/>
                    <a:pt x="8240" y="7272"/>
                  </a:cubicBezTo>
                  <a:close/>
                  <a:moveTo>
                    <a:pt x="34" y="0"/>
                  </a:moveTo>
                  <a:cubicBezTo>
                    <a:pt x="0" y="167"/>
                    <a:pt x="0" y="334"/>
                    <a:pt x="0" y="501"/>
                  </a:cubicBezTo>
                  <a:cubicBezTo>
                    <a:pt x="67" y="1001"/>
                    <a:pt x="234" y="1435"/>
                    <a:pt x="534" y="1835"/>
                  </a:cubicBezTo>
                  <a:cubicBezTo>
                    <a:pt x="968" y="2402"/>
                    <a:pt x="1568" y="2802"/>
                    <a:pt x="2269" y="3003"/>
                  </a:cubicBezTo>
                  <a:cubicBezTo>
                    <a:pt x="2845" y="3141"/>
                    <a:pt x="3452" y="3215"/>
                    <a:pt x="4059" y="3215"/>
                  </a:cubicBezTo>
                  <a:cubicBezTo>
                    <a:pt x="4295" y="3215"/>
                    <a:pt x="4531" y="3204"/>
                    <a:pt x="4765" y="3181"/>
                  </a:cubicBezTo>
                  <a:lnTo>
                    <a:pt x="4765" y="3181"/>
                  </a:lnTo>
                  <a:cubicBezTo>
                    <a:pt x="4403" y="3979"/>
                    <a:pt x="4372" y="4908"/>
                    <a:pt x="4771" y="5738"/>
                  </a:cubicBezTo>
                  <a:cubicBezTo>
                    <a:pt x="5071" y="6405"/>
                    <a:pt x="5604" y="6905"/>
                    <a:pt x="6305" y="7172"/>
                  </a:cubicBezTo>
                  <a:cubicBezTo>
                    <a:pt x="6630" y="7322"/>
                    <a:pt x="6993" y="7397"/>
                    <a:pt x="7365" y="7397"/>
                  </a:cubicBezTo>
                  <a:cubicBezTo>
                    <a:pt x="7489" y="7397"/>
                    <a:pt x="7614" y="7389"/>
                    <a:pt x="7739" y="7372"/>
                  </a:cubicBezTo>
                  <a:lnTo>
                    <a:pt x="7739" y="7372"/>
                  </a:lnTo>
                  <a:cubicBezTo>
                    <a:pt x="7658" y="7378"/>
                    <a:pt x="7578" y="7381"/>
                    <a:pt x="7498" y="7381"/>
                  </a:cubicBezTo>
                  <a:cubicBezTo>
                    <a:pt x="7088" y="7381"/>
                    <a:pt x="6702" y="7307"/>
                    <a:pt x="6338" y="7139"/>
                  </a:cubicBezTo>
                  <a:cubicBezTo>
                    <a:pt x="5671" y="6872"/>
                    <a:pt x="5137" y="6372"/>
                    <a:pt x="4837" y="5704"/>
                  </a:cubicBezTo>
                  <a:cubicBezTo>
                    <a:pt x="4470" y="4904"/>
                    <a:pt x="4470" y="4003"/>
                    <a:pt x="4871" y="3203"/>
                  </a:cubicBezTo>
                  <a:lnTo>
                    <a:pt x="4904" y="3136"/>
                  </a:lnTo>
                  <a:lnTo>
                    <a:pt x="4937" y="3069"/>
                  </a:lnTo>
                  <a:lnTo>
                    <a:pt x="4871" y="3069"/>
                  </a:lnTo>
                  <a:cubicBezTo>
                    <a:pt x="4571" y="3104"/>
                    <a:pt x="4272" y="3122"/>
                    <a:pt x="3974" y="3122"/>
                  </a:cubicBezTo>
                  <a:cubicBezTo>
                    <a:pt x="3409" y="3122"/>
                    <a:pt x="2848" y="3055"/>
                    <a:pt x="2302" y="2902"/>
                  </a:cubicBezTo>
                  <a:cubicBezTo>
                    <a:pt x="1602" y="2736"/>
                    <a:pt x="1001" y="2335"/>
                    <a:pt x="568" y="1802"/>
                  </a:cubicBezTo>
                  <a:cubicBezTo>
                    <a:pt x="301" y="1435"/>
                    <a:pt x="101" y="968"/>
                    <a:pt x="34" y="501"/>
                  </a:cubicBezTo>
                  <a:cubicBezTo>
                    <a:pt x="34" y="334"/>
                    <a:pt x="34" y="167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39;p33">
              <a:extLst>
                <a:ext uri="{FF2B5EF4-FFF2-40B4-BE49-F238E27FC236}">
                  <a16:creationId xmlns:a16="http://schemas.microsoft.com/office/drawing/2014/main" id="{AA171F40-6B2B-E04C-B851-E8D0B9E17341}"/>
                </a:ext>
              </a:extLst>
            </p:cNvPr>
            <p:cNvSpPr/>
            <p:nvPr/>
          </p:nvSpPr>
          <p:spPr>
            <a:xfrm>
              <a:off x="5413200" y="1510575"/>
              <a:ext cx="215175" cy="182775"/>
            </a:xfrm>
            <a:custGeom>
              <a:avLst/>
              <a:gdLst/>
              <a:ahLst/>
              <a:cxnLst/>
              <a:rect l="l" t="t" r="r" b="b"/>
              <a:pathLst>
                <a:path w="8607" h="7311" extrusionOk="0">
                  <a:moveTo>
                    <a:pt x="1726" y="1"/>
                  </a:moveTo>
                  <a:cubicBezTo>
                    <a:pt x="1674" y="1"/>
                    <a:pt x="1621" y="2"/>
                    <a:pt x="1568" y="5"/>
                  </a:cubicBezTo>
                  <a:cubicBezTo>
                    <a:pt x="1135" y="38"/>
                    <a:pt x="734" y="139"/>
                    <a:pt x="368" y="339"/>
                  </a:cubicBezTo>
                  <a:cubicBezTo>
                    <a:pt x="234" y="405"/>
                    <a:pt x="101" y="472"/>
                    <a:pt x="1" y="572"/>
                  </a:cubicBezTo>
                  <a:cubicBezTo>
                    <a:pt x="1" y="577"/>
                    <a:pt x="3" y="579"/>
                    <a:pt x="8" y="579"/>
                  </a:cubicBezTo>
                  <a:cubicBezTo>
                    <a:pt x="38" y="579"/>
                    <a:pt x="169" y="488"/>
                    <a:pt x="401" y="372"/>
                  </a:cubicBezTo>
                  <a:cubicBezTo>
                    <a:pt x="768" y="172"/>
                    <a:pt x="1168" y="72"/>
                    <a:pt x="1568" y="72"/>
                  </a:cubicBezTo>
                  <a:cubicBezTo>
                    <a:pt x="1618" y="69"/>
                    <a:pt x="1669" y="68"/>
                    <a:pt x="1719" y="68"/>
                  </a:cubicBezTo>
                  <a:cubicBezTo>
                    <a:pt x="2274" y="68"/>
                    <a:pt x="2844" y="236"/>
                    <a:pt x="3303" y="572"/>
                  </a:cubicBezTo>
                  <a:cubicBezTo>
                    <a:pt x="3903" y="1039"/>
                    <a:pt x="4304" y="1706"/>
                    <a:pt x="4437" y="2474"/>
                  </a:cubicBezTo>
                  <a:lnTo>
                    <a:pt x="4437" y="2540"/>
                  </a:lnTo>
                  <a:lnTo>
                    <a:pt x="4470" y="2507"/>
                  </a:lnTo>
                  <a:cubicBezTo>
                    <a:pt x="4804" y="2373"/>
                    <a:pt x="5171" y="2307"/>
                    <a:pt x="5538" y="2307"/>
                  </a:cubicBezTo>
                  <a:cubicBezTo>
                    <a:pt x="6472" y="2307"/>
                    <a:pt x="7306" y="2740"/>
                    <a:pt x="7873" y="3441"/>
                  </a:cubicBezTo>
                  <a:cubicBezTo>
                    <a:pt x="8307" y="4041"/>
                    <a:pt x="8507" y="4775"/>
                    <a:pt x="8440" y="5509"/>
                  </a:cubicBezTo>
                  <a:cubicBezTo>
                    <a:pt x="8373" y="6009"/>
                    <a:pt x="8206" y="6476"/>
                    <a:pt x="7906" y="6877"/>
                  </a:cubicBezTo>
                  <a:cubicBezTo>
                    <a:pt x="7806" y="7010"/>
                    <a:pt x="7706" y="7177"/>
                    <a:pt x="7573" y="7310"/>
                  </a:cubicBezTo>
                  <a:cubicBezTo>
                    <a:pt x="7706" y="7177"/>
                    <a:pt x="7840" y="7043"/>
                    <a:pt x="7973" y="6910"/>
                  </a:cubicBezTo>
                  <a:cubicBezTo>
                    <a:pt x="8240" y="6476"/>
                    <a:pt x="8440" y="6009"/>
                    <a:pt x="8507" y="5509"/>
                  </a:cubicBezTo>
                  <a:cubicBezTo>
                    <a:pt x="8607" y="4742"/>
                    <a:pt x="8407" y="4008"/>
                    <a:pt x="7940" y="3374"/>
                  </a:cubicBezTo>
                  <a:cubicBezTo>
                    <a:pt x="7373" y="2640"/>
                    <a:pt x="6505" y="2240"/>
                    <a:pt x="5571" y="2240"/>
                  </a:cubicBezTo>
                  <a:cubicBezTo>
                    <a:pt x="5505" y="2234"/>
                    <a:pt x="5439" y="2232"/>
                    <a:pt x="5374" y="2232"/>
                  </a:cubicBezTo>
                  <a:cubicBezTo>
                    <a:pt x="5069" y="2232"/>
                    <a:pt x="4782" y="2293"/>
                    <a:pt x="4496" y="2414"/>
                  </a:cubicBezTo>
                  <a:lnTo>
                    <a:pt x="4496" y="2414"/>
                  </a:lnTo>
                  <a:cubicBezTo>
                    <a:pt x="4382" y="1638"/>
                    <a:pt x="3954" y="961"/>
                    <a:pt x="3336" y="505"/>
                  </a:cubicBezTo>
                  <a:cubicBezTo>
                    <a:pt x="2847" y="169"/>
                    <a:pt x="2302" y="1"/>
                    <a:pt x="17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40;p33">
              <a:extLst>
                <a:ext uri="{FF2B5EF4-FFF2-40B4-BE49-F238E27FC236}">
                  <a16:creationId xmlns:a16="http://schemas.microsoft.com/office/drawing/2014/main" id="{939C2E26-A269-F142-9425-09513FF82C73}"/>
                </a:ext>
              </a:extLst>
            </p:cNvPr>
            <p:cNvSpPr/>
            <p:nvPr/>
          </p:nvSpPr>
          <p:spPr>
            <a:xfrm>
              <a:off x="5359000" y="1814250"/>
              <a:ext cx="150125" cy="36175"/>
            </a:xfrm>
            <a:custGeom>
              <a:avLst/>
              <a:gdLst/>
              <a:ahLst/>
              <a:cxnLst/>
              <a:rect l="l" t="t" r="r" b="b"/>
              <a:pathLst>
                <a:path w="6005" h="144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00"/>
                    <a:pt x="67" y="167"/>
                    <a:pt x="134" y="234"/>
                  </a:cubicBezTo>
                  <a:cubicBezTo>
                    <a:pt x="501" y="767"/>
                    <a:pt x="1034" y="1134"/>
                    <a:pt x="1668" y="1268"/>
                  </a:cubicBezTo>
                  <a:cubicBezTo>
                    <a:pt x="1844" y="1306"/>
                    <a:pt x="2024" y="1325"/>
                    <a:pt x="2204" y="1325"/>
                  </a:cubicBezTo>
                  <a:cubicBezTo>
                    <a:pt x="2787" y="1325"/>
                    <a:pt x="3369" y="1125"/>
                    <a:pt x="3825" y="739"/>
                  </a:cubicBezTo>
                  <a:lnTo>
                    <a:pt x="3825" y="739"/>
                  </a:lnTo>
                  <a:cubicBezTo>
                    <a:pt x="3993" y="1021"/>
                    <a:pt x="4251" y="1239"/>
                    <a:pt x="4570" y="1334"/>
                  </a:cubicBezTo>
                  <a:cubicBezTo>
                    <a:pt x="4770" y="1409"/>
                    <a:pt x="4971" y="1447"/>
                    <a:pt x="5171" y="1447"/>
                  </a:cubicBezTo>
                  <a:cubicBezTo>
                    <a:pt x="5237" y="1447"/>
                    <a:pt x="5304" y="1443"/>
                    <a:pt x="5371" y="1434"/>
                  </a:cubicBezTo>
                  <a:cubicBezTo>
                    <a:pt x="5538" y="1401"/>
                    <a:pt x="5704" y="1368"/>
                    <a:pt x="5871" y="1268"/>
                  </a:cubicBezTo>
                  <a:cubicBezTo>
                    <a:pt x="5905" y="1234"/>
                    <a:pt x="5971" y="1201"/>
                    <a:pt x="6005" y="1168"/>
                  </a:cubicBezTo>
                  <a:lnTo>
                    <a:pt x="6005" y="1168"/>
                  </a:lnTo>
                  <a:cubicBezTo>
                    <a:pt x="5805" y="1268"/>
                    <a:pt x="5604" y="1334"/>
                    <a:pt x="5371" y="1368"/>
                  </a:cubicBezTo>
                  <a:cubicBezTo>
                    <a:pt x="5304" y="1376"/>
                    <a:pt x="5237" y="1380"/>
                    <a:pt x="5171" y="1380"/>
                  </a:cubicBezTo>
                  <a:cubicBezTo>
                    <a:pt x="4973" y="1380"/>
                    <a:pt x="4779" y="1343"/>
                    <a:pt x="4604" y="1268"/>
                  </a:cubicBezTo>
                  <a:cubicBezTo>
                    <a:pt x="4303" y="1134"/>
                    <a:pt x="4037" y="934"/>
                    <a:pt x="3870" y="634"/>
                  </a:cubicBezTo>
                  <a:lnTo>
                    <a:pt x="3870" y="601"/>
                  </a:lnTo>
                  <a:lnTo>
                    <a:pt x="3803" y="634"/>
                  </a:lnTo>
                  <a:cubicBezTo>
                    <a:pt x="3570" y="834"/>
                    <a:pt x="3303" y="1001"/>
                    <a:pt x="2969" y="1101"/>
                  </a:cubicBezTo>
                  <a:cubicBezTo>
                    <a:pt x="2702" y="1190"/>
                    <a:pt x="2406" y="1234"/>
                    <a:pt x="2109" y="1234"/>
                  </a:cubicBezTo>
                  <a:cubicBezTo>
                    <a:pt x="1961" y="1234"/>
                    <a:pt x="1813" y="1223"/>
                    <a:pt x="1668" y="1201"/>
                  </a:cubicBezTo>
                  <a:cubicBezTo>
                    <a:pt x="1301" y="1101"/>
                    <a:pt x="968" y="967"/>
                    <a:pt x="701" y="734"/>
                  </a:cubicBezTo>
                  <a:cubicBezTo>
                    <a:pt x="401" y="534"/>
                    <a:pt x="167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41;p33">
              <a:extLst>
                <a:ext uri="{FF2B5EF4-FFF2-40B4-BE49-F238E27FC236}">
                  <a16:creationId xmlns:a16="http://schemas.microsoft.com/office/drawing/2014/main" id="{2E80CDA4-23EF-EA49-B0F9-0ABBF6A49D2B}"/>
                </a:ext>
              </a:extLst>
            </p:cNvPr>
            <p:cNvSpPr/>
            <p:nvPr/>
          </p:nvSpPr>
          <p:spPr>
            <a:xfrm>
              <a:off x="5492425" y="1696250"/>
              <a:ext cx="182550" cy="159675"/>
            </a:xfrm>
            <a:custGeom>
              <a:avLst/>
              <a:gdLst/>
              <a:ahLst/>
              <a:cxnLst/>
              <a:rect l="l" t="t" r="r" b="b"/>
              <a:pathLst>
                <a:path w="7302" h="6387" extrusionOk="0">
                  <a:moveTo>
                    <a:pt x="5051" y="1"/>
                  </a:moveTo>
                  <a:cubicBezTo>
                    <a:pt x="4329" y="1"/>
                    <a:pt x="3236" y="617"/>
                    <a:pt x="3236" y="617"/>
                  </a:cubicBezTo>
                  <a:cubicBezTo>
                    <a:pt x="3103" y="417"/>
                    <a:pt x="2936" y="284"/>
                    <a:pt x="2736" y="250"/>
                  </a:cubicBezTo>
                  <a:cubicBezTo>
                    <a:pt x="2632" y="233"/>
                    <a:pt x="2531" y="225"/>
                    <a:pt x="2433" y="225"/>
                  </a:cubicBezTo>
                  <a:cubicBezTo>
                    <a:pt x="975" y="225"/>
                    <a:pt x="106" y="1994"/>
                    <a:pt x="1168" y="3119"/>
                  </a:cubicBezTo>
                  <a:cubicBezTo>
                    <a:pt x="167" y="3719"/>
                    <a:pt x="1" y="5120"/>
                    <a:pt x="868" y="5921"/>
                  </a:cubicBezTo>
                  <a:cubicBezTo>
                    <a:pt x="1210" y="6237"/>
                    <a:pt x="1630" y="6386"/>
                    <a:pt x="2046" y="6386"/>
                  </a:cubicBezTo>
                  <a:cubicBezTo>
                    <a:pt x="2684" y="6386"/>
                    <a:pt x="3313" y="6034"/>
                    <a:pt x="3636" y="5387"/>
                  </a:cubicBezTo>
                  <a:cubicBezTo>
                    <a:pt x="4022" y="5799"/>
                    <a:pt x="4477" y="5974"/>
                    <a:pt x="4918" y="5974"/>
                  </a:cubicBezTo>
                  <a:cubicBezTo>
                    <a:pt x="6159" y="5974"/>
                    <a:pt x="7301" y="4596"/>
                    <a:pt x="6539" y="3219"/>
                  </a:cubicBezTo>
                  <a:cubicBezTo>
                    <a:pt x="7072" y="2752"/>
                    <a:pt x="7239" y="1951"/>
                    <a:pt x="6905" y="1318"/>
                  </a:cubicBezTo>
                  <a:cubicBezTo>
                    <a:pt x="6605" y="617"/>
                    <a:pt x="5971" y="150"/>
                    <a:pt x="5238" y="17"/>
                  </a:cubicBezTo>
                  <a:cubicBezTo>
                    <a:pt x="5179" y="6"/>
                    <a:pt x="5117" y="1"/>
                    <a:pt x="5051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42;p33">
              <a:extLst>
                <a:ext uri="{FF2B5EF4-FFF2-40B4-BE49-F238E27FC236}">
                  <a16:creationId xmlns:a16="http://schemas.microsoft.com/office/drawing/2014/main" id="{ECEA7A6D-BAB5-C545-B6F5-59BE9436FE93}"/>
                </a:ext>
              </a:extLst>
            </p:cNvPr>
            <p:cNvSpPr/>
            <p:nvPr/>
          </p:nvSpPr>
          <p:spPr>
            <a:xfrm>
              <a:off x="5511600" y="1732525"/>
              <a:ext cx="47575" cy="29200"/>
            </a:xfrm>
            <a:custGeom>
              <a:avLst/>
              <a:gdLst/>
              <a:ahLst/>
              <a:cxnLst/>
              <a:rect l="l" t="t" r="r" b="b"/>
              <a:pathLst>
                <a:path w="1903" h="1168" extrusionOk="0">
                  <a:moveTo>
                    <a:pt x="1" y="0"/>
                  </a:moveTo>
                  <a:cubicBezTo>
                    <a:pt x="1" y="33"/>
                    <a:pt x="134" y="0"/>
                    <a:pt x="334" y="67"/>
                  </a:cubicBezTo>
                  <a:cubicBezTo>
                    <a:pt x="601" y="100"/>
                    <a:pt x="835" y="200"/>
                    <a:pt x="1068" y="367"/>
                  </a:cubicBezTo>
                  <a:cubicBezTo>
                    <a:pt x="1368" y="567"/>
                    <a:pt x="1669" y="834"/>
                    <a:pt x="1902" y="1168"/>
                  </a:cubicBezTo>
                  <a:cubicBezTo>
                    <a:pt x="1869" y="1068"/>
                    <a:pt x="1802" y="967"/>
                    <a:pt x="1702" y="867"/>
                  </a:cubicBezTo>
                  <a:cubicBezTo>
                    <a:pt x="1535" y="667"/>
                    <a:pt x="1335" y="467"/>
                    <a:pt x="1102" y="300"/>
                  </a:cubicBezTo>
                  <a:cubicBezTo>
                    <a:pt x="868" y="167"/>
                    <a:pt x="601" y="67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43;p33">
              <a:extLst>
                <a:ext uri="{FF2B5EF4-FFF2-40B4-BE49-F238E27FC236}">
                  <a16:creationId xmlns:a16="http://schemas.microsoft.com/office/drawing/2014/main" id="{4DD6DA4D-0F51-2C41-AAED-E98F0796899D}"/>
                </a:ext>
              </a:extLst>
            </p:cNvPr>
            <p:cNvSpPr/>
            <p:nvPr/>
          </p:nvSpPr>
          <p:spPr>
            <a:xfrm>
              <a:off x="5558300" y="1702500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1" y="0"/>
                  </a:moveTo>
                  <a:cubicBezTo>
                    <a:pt x="201" y="334"/>
                    <a:pt x="368" y="667"/>
                    <a:pt x="501" y="1034"/>
                  </a:cubicBezTo>
                  <a:cubicBezTo>
                    <a:pt x="635" y="1401"/>
                    <a:pt x="668" y="1768"/>
                    <a:pt x="668" y="2168"/>
                  </a:cubicBezTo>
                  <a:cubicBezTo>
                    <a:pt x="768" y="1768"/>
                    <a:pt x="735" y="1368"/>
                    <a:pt x="601" y="1001"/>
                  </a:cubicBezTo>
                  <a:cubicBezTo>
                    <a:pt x="501" y="734"/>
                    <a:pt x="368" y="467"/>
                    <a:pt x="201" y="267"/>
                  </a:cubicBezTo>
                  <a:cubicBezTo>
                    <a:pt x="168" y="167"/>
                    <a:pt x="67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44;p33">
              <a:extLst>
                <a:ext uri="{FF2B5EF4-FFF2-40B4-BE49-F238E27FC236}">
                  <a16:creationId xmlns:a16="http://schemas.microsoft.com/office/drawing/2014/main" id="{D78D5B00-604F-4A47-91DA-A4F53DB45A59}"/>
                </a:ext>
              </a:extLst>
            </p:cNvPr>
            <p:cNvSpPr/>
            <p:nvPr/>
          </p:nvSpPr>
          <p:spPr>
            <a:xfrm>
              <a:off x="5590825" y="1699150"/>
              <a:ext cx="15050" cy="42575"/>
            </a:xfrm>
            <a:custGeom>
              <a:avLst/>
              <a:gdLst/>
              <a:ahLst/>
              <a:cxnLst/>
              <a:rect l="l" t="t" r="r" b="b"/>
              <a:pathLst>
                <a:path w="602" h="1703" extrusionOk="0">
                  <a:moveTo>
                    <a:pt x="401" y="1"/>
                  </a:moveTo>
                  <a:lnTo>
                    <a:pt x="401" y="1"/>
                  </a:lnTo>
                  <a:cubicBezTo>
                    <a:pt x="468" y="301"/>
                    <a:pt x="468" y="601"/>
                    <a:pt x="434" y="901"/>
                  </a:cubicBezTo>
                  <a:cubicBezTo>
                    <a:pt x="334" y="1168"/>
                    <a:pt x="201" y="1469"/>
                    <a:pt x="1" y="1702"/>
                  </a:cubicBezTo>
                  <a:cubicBezTo>
                    <a:pt x="268" y="1502"/>
                    <a:pt x="434" y="1235"/>
                    <a:pt x="501" y="901"/>
                  </a:cubicBezTo>
                  <a:cubicBezTo>
                    <a:pt x="601" y="601"/>
                    <a:pt x="568" y="268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45;p33">
              <a:extLst>
                <a:ext uri="{FF2B5EF4-FFF2-40B4-BE49-F238E27FC236}">
                  <a16:creationId xmlns:a16="http://schemas.microsoft.com/office/drawing/2014/main" id="{EA3F07DA-1F28-9A43-A585-0DAC8D1F7439}"/>
                </a:ext>
              </a:extLst>
            </p:cNvPr>
            <p:cNvSpPr/>
            <p:nvPr/>
          </p:nvSpPr>
          <p:spPr>
            <a:xfrm>
              <a:off x="5615025" y="1700000"/>
              <a:ext cx="24200" cy="42550"/>
            </a:xfrm>
            <a:custGeom>
              <a:avLst/>
              <a:gdLst/>
              <a:ahLst/>
              <a:cxnLst/>
              <a:rect l="l" t="t" r="r" b="b"/>
              <a:pathLst>
                <a:path w="968" h="1702" extrusionOk="0">
                  <a:moveTo>
                    <a:pt x="867" y="0"/>
                  </a:moveTo>
                  <a:cubicBezTo>
                    <a:pt x="867" y="0"/>
                    <a:pt x="867" y="134"/>
                    <a:pt x="867" y="300"/>
                  </a:cubicBezTo>
                  <a:cubicBezTo>
                    <a:pt x="867" y="534"/>
                    <a:pt x="801" y="767"/>
                    <a:pt x="701" y="1001"/>
                  </a:cubicBezTo>
                  <a:cubicBezTo>
                    <a:pt x="534" y="1301"/>
                    <a:pt x="300" y="1535"/>
                    <a:pt x="0" y="1701"/>
                  </a:cubicBezTo>
                  <a:cubicBezTo>
                    <a:pt x="100" y="1668"/>
                    <a:pt x="200" y="1635"/>
                    <a:pt x="267" y="1601"/>
                  </a:cubicBezTo>
                  <a:cubicBezTo>
                    <a:pt x="500" y="1468"/>
                    <a:pt x="667" y="1268"/>
                    <a:pt x="801" y="1034"/>
                  </a:cubicBezTo>
                  <a:cubicBezTo>
                    <a:pt x="934" y="734"/>
                    <a:pt x="967" y="334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46;p33">
              <a:extLst>
                <a:ext uri="{FF2B5EF4-FFF2-40B4-BE49-F238E27FC236}">
                  <a16:creationId xmlns:a16="http://schemas.microsoft.com/office/drawing/2014/main" id="{06E25596-11B9-234A-833C-C80FB5A288EF}"/>
                </a:ext>
              </a:extLst>
            </p:cNvPr>
            <p:cNvSpPr/>
            <p:nvPr/>
          </p:nvSpPr>
          <p:spPr>
            <a:xfrm>
              <a:off x="5506600" y="1782325"/>
              <a:ext cx="40050" cy="6100"/>
            </a:xfrm>
            <a:custGeom>
              <a:avLst/>
              <a:gdLst/>
              <a:ahLst/>
              <a:cxnLst/>
              <a:rect l="l" t="t" r="r" b="b"/>
              <a:pathLst>
                <a:path w="1602" h="244" extrusionOk="0">
                  <a:moveTo>
                    <a:pt x="946" y="1"/>
                  </a:moveTo>
                  <a:cubicBezTo>
                    <a:pt x="897" y="1"/>
                    <a:pt x="848" y="4"/>
                    <a:pt x="801" y="10"/>
                  </a:cubicBezTo>
                  <a:cubicBezTo>
                    <a:pt x="534" y="10"/>
                    <a:pt x="234" y="76"/>
                    <a:pt x="1" y="243"/>
                  </a:cubicBezTo>
                  <a:cubicBezTo>
                    <a:pt x="267" y="176"/>
                    <a:pt x="534" y="110"/>
                    <a:pt x="801" y="110"/>
                  </a:cubicBezTo>
                  <a:cubicBezTo>
                    <a:pt x="1068" y="110"/>
                    <a:pt x="1335" y="110"/>
                    <a:pt x="1602" y="143"/>
                  </a:cubicBezTo>
                  <a:cubicBezTo>
                    <a:pt x="1410" y="61"/>
                    <a:pt x="1172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47;p33">
              <a:extLst>
                <a:ext uri="{FF2B5EF4-FFF2-40B4-BE49-F238E27FC236}">
                  <a16:creationId xmlns:a16="http://schemas.microsoft.com/office/drawing/2014/main" id="{C7CD1911-48CB-1E4F-9335-6E6E908CBECF}"/>
                </a:ext>
              </a:extLst>
            </p:cNvPr>
            <p:cNvSpPr/>
            <p:nvPr/>
          </p:nvSpPr>
          <p:spPr>
            <a:xfrm>
              <a:off x="5506600" y="1808100"/>
              <a:ext cx="36725" cy="27025"/>
            </a:xfrm>
            <a:custGeom>
              <a:avLst/>
              <a:gdLst/>
              <a:ahLst/>
              <a:cxnLst/>
              <a:rect l="l" t="t" r="r" b="b"/>
              <a:pathLst>
                <a:path w="1469" h="1081" extrusionOk="0">
                  <a:moveTo>
                    <a:pt x="1160" y="0"/>
                  </a:moveTo>
                  <a:cubicBezTo>
                    <a:pt x="931" y="0"/>
                    <a:pt x="708" y="75"/>
                    <a:pt x="501" y="213"/>
                  </a:cubicBezTo>
                  <a:cubicBezTo>
                    <a:pt x="334" y="380"/>
                    <a:pt x="167" y="580"/>
                    <a:pt x="101" y="780"/>
                  </a:cubicBezTo>
                  <a:cubicBezTo>
                    <a:pt x="34" y="880"/>
                    <a:pt x="1" y="980"/>
                    <a:pt x="1" y="1080"/>
                  </a:cubicBezTo>
                  <a:cubicBezTo>
                    <a:pt x="67" y="980"/>
                    <a:pt x="101" y="913"/>
                    <a:pt x="134" y="813"/>
                  </a:cubicBezTo>
                  <a:cubicBezTo>
                    <a:pt x="234" y="613"/>
                    <a:pt x="401" y="446"/>
                    <a:pt x="568" y="279"/>
                  </a:cubicBezTo>
                  <a:cubicBezTo>
                    <a:pt x="835" y="113"/>
                    <a:pt x="1168" y="46"/>
                    <a:pt x="1468" y="46"/>
                  </a:cubicBezTo>
                  <a:cubicBezTo>
                    <a:pt x="1365" y="15"/>
                    <a:pt x="1262" y="0"/>
                    <a:pt x="1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48;p33">
              <a:extLst>
                <a:ext uri="{FF2B5EF4-FFF2-40B4-BE49-F238E27FC236}">
                  <a16:creationId xmlns:a16="http://schemas.microsoft.com/office/drawing/2014/main" id="{22FEC491-4C65-9746-95AF-DFD3892B7975}"/>
                </a:ext>
              </a:extLst>
            </p:cNvPr>
            <p:cNvSpPr/>
            <p:nvPr/>
          </p:nvSpPr>
          <p:spPr>
            <a:xfrm>
              <a:off x="5631700" y="1701700"/>
              <a:ext cx="175975" cy="110900"/>
            </a:xfrm>
            <a:custGeom>
              <a:avLst/>
              <a:gdLst/>
              <a:ahLst/>
              <a:cxnLst/>
              <a:rect l="l" t="t" r="r" b="b"/>
              <a:pathLst>
                <a:path w="7039" h="4436" extrusionOk="0">
                  <a:moveTo>
                    <a:pt x="3923" y="0"/>
                  </a:moveTo>
                  <a:cubicBezTo>
                    <a:pt x="3682" y="0"/>
                    <a:pt x="3441" y="22"/>
                    <a:pt x="3202" y="66"/>
                  </a:cubicBezTo>
                  <a:cubicBezTo>
                    <a:pt x="2602" y="166"/>
                    <a:pt x="2002" y="366"/>
                    <a:pt x="1468" y="599"/>
                  </a:cubicBezTo>
                  <a:cubicBezTo>
                    <a:pt x="1001" y="833"/>
                    <a:pt x="634" y="1033"/>
                    <a:pt x="367" y="1166"/>
                  </a:cubicBezTo>
                  <a:lnTo>
                    <a:pt x="67" y="1333"/>
                  </a:lnTo>
                  <a:cubicBezTo>
                    <a:pt x="0" y="1367"/>
                    <a:pt x="0" y="1400"/>
                    <a:pt x="0" y="1400"/>
                  </a:cubicBezTo>
                  <a:lnTo>
                    <a:pt x="100" y="1333"/>
                  </a:lnTo>
                  <a:lnTo>
                    <a:pt x="400" y="1200"/>
                  </a:lnTo>
                  <a:cubicBezTo>
                    <a:pt x="634" y="1066"/>
                    <a:pt x="1001" y="866"/>
                    <a:pt x="1468" y="666"/>
                  </a:cubicBezTo>
                  <a:cubicBezTo>
                    <a:pt x="2035" y="433"/>
                    <a:pt x="2602" y="232"/>
                    <a:pt x="3202" y="132"/>
                  </a:cubicBezTo>
                  <a:cubicBezTo>
                    <a:pt x="3416" y="103"/>
                    <a:pt x="3630" y="88"/>
                    <a:pt x="3843" y="88"/>
                  </a:cubicBezTo>
                  <a:cubicBezTo>
                    <a:pt x="4359" y="88"/>
                    <a:pt x="4865" y="177"/>
                    <a:pt x="5337" y="366"/>
                  </a:cubicBezTo>
                  <a:cubicBezTo>
                    <a:pt x="6038" y="666"/>
                    <a:pt x="6538" y="1200"/>
                    <a:pt x="6805" y="1900"/>
                  </a:cubicBezTo>
                  <a:cubicBezTo>
                    <a:pt x="7005" y="2467"/>
                    <a:pt x="6938" y="3101"/>
                    <a:pt x="6605" y="3601"/>
                  </a:cubicBezTo>
                  <a:cubicBezTo>
                    <a:pt x="6371" y="3935"/>
                    <a:pt x="6038" y="4202"/>
                    <a:pt x="5671" y="4335"/>
                  </a:cubicBezTo>
                  <a:cubicBezTo>
                    <a:pt x="5537" y="4369"/>
                    <a:pt x="5404" y="4402"/>
                    <a:pt x="5271" y="4435"/>
                  </a:cubicBezTo>
                  <a:cubicBezTo>
                    <a:pt x="5404" y="4435"/>
                    <a:pt x="5537" y="4402"/>
                    <a:pt x="5671" y="4369"/>
                  </a:cubicBezTo>
                  <a:cubicBezTo>
                    <a:pt x="6071" y="4235"/>
                    <a:pt x="6405" y="3968"/>
                    <a:pt x="6638" y="3635"/>
                  </a:cubicBezTo>
                  <a:cubicBezTo>
                    <a:pt x="6805" y="3401"/>
                    <a:pt x="6938" y="3134"/>
                    <a:pt x="6972" y="2834"/>
                  </a:cubicBezTo>
                  <a:cubicBezTo>
                    <a:pt x="7039" y="2534"/>
                    <a:pt x="7005" y="2200"/>
                    <a:pt x="6872" y="1867"/>
                  </a:cubicBezTo>
                  <a:cubicBezTo>
                    <a:pt x="6638" y="1166"/>
                    <a:pt x="6071" y="599"/>
                    <a:pt x="5371" y="299"/>
                  </a:cubicBezTo>
                  <a:cubicBezTo>
                    <a:pt x="4920" y="96"/>
                    <a:pt x="4424" y="0"/>
                    <a:pt x="39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49;p33">
              <a:extLst>
                <a:ext uri="{FF2B5EF4-FFF2-40B4-BE49-F238E27FC236}">
                  <a16:creationId xmlns:a16="http://schemas.microsoft.com/office/drawing/2014/main" id="{1D9CBE40-CAA4-334A-BD2A-EEF1AB0B5BA4}"/>
                </a:ext>
              </a:extLst>
            </p:cNvPr>
            <p:cNvSpPr/>
            <p:nvPr/>
          </p:nvSpPr>
          <p:spPr>
            <a:xfrm>
              <a:off x="5500075" y="1702175"/>
              <a:ext cx="311775" cy="292850"/>
            </a:xfrm>
            <a:custGeom>
              <a:avLst/>
              <a:gdLst/>
              <a:ahLst/>
              <a:cxnLst/>
              <a:rect l="l" t="t" r="r" b="b"/>
              <a:pathLst>
                <a:path w="12471" h="11714" extrusionOk="0">
                  <a:moveTo>
                    <a:pt x="9078" y="1"/>
                  </a:moveTo>
                  <a:cubicBezTo>
                    <a:pt x="8974" y="1"/>
                    <a:pt x="8871" y="5"/>
                    <a:pt x="8768" y="13"/>
                  </a:cubicBezTo>
                  <a:cubicBezTo>
                    <a:pt x="7533" y="113"/>
                    <a:pt x="6399" y="680"/>
                    <a:pt x="5365" y="1348"/>
                  </a:cubicBezTo>
                  <a:cubicBezTo>
                    <a:pt x="5140" y="1256"/>
                    <a:pt x="4905" y="1212"/>
                    <a:pt x="4671" y="1212"/>
                  </a:cubicBezTo>
                  <a:cubicBezTo>
                    <a:pt x="3971" y="1212"/>
                    <a:pt x="3289" y="1606"/>
                    <a:pt x="2964" y="2282"/>
                  </a:cubicBezTo>
                  <a:cubicBezTo>
                    <a:pt x="2855" y="2266"/>
                    <a:pt x="2750" y="2259"/>
                    <a:pt x="2648" y="2259"/>
                  </a:cubicBezTo>
                  <a:cubicBezTo>
                    <a:pt x="508" y="2259"/>
                    <a:pt x="0" y="5476"/>
                    <a:pt x="2230" y="6018"/>
                  </a:cubicBezTo>
                  <a:cubicBezTo>
                    <a:pt x="595" y="7318"/>
                    <a:pt x="662" y="9820"/>
                    <a:pt x="2330" y="11088"/>
                  </a:cubicBezTo>
                  <a:cubicBezTo>
                    <a:pt x="2906" y="11514"/>
                    <a:pt x="3570" y="11714"/>
                    <a:pt x="4225" y="11714"/>
                  </a:cubicBezTo>
                  <a:cubicBezTo>
                    <a:pt x="5466" y="11714"/>
                    <a:pt x="6676" y="10998"/>
                    <a:pt x="7200" y="9754"/>
                  </a:cubicBezTo>
                  <a:cubicBezTo>
                    <a:pt x="7685" y="10024"/>
                    <a:pt x="8216" y="10154"/>
                    <a:pt x="8742" y="10154"/>
                  </a:cubicBezTo>
                  <a:cubicBezTo>
                    <a:pt x="9772" y="10154"/>
                    <a:pt x="10785" y="9658"/>
                    <a:pt x="11403" y="8753"/>
                  </a:cubicBezTo>
                  <a:cubicBezTo>
                    <a:pt x="12337" y="7352"/>
                    <a:pt x="12037" y="5484"/>
                    <a:pt x="10702" y="4483"/>
                  </a:cubicBezTo>
                  <a:cubicBezTo>
                    <a:pt x="11937" y="4216"/>
                    <a:pt x="12470" y="2615"/>
                    <a:pt x="11903" y="1514"/>
                  </a:cubicBezTo>
                  <a:cubicBezTo>
                    <a:pt x="11383" y="505"/>
                    <a:pt x="10219" y="1"/>
                    <a:pt x="90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50;p33">
              <a:extLst>
                <a:ext uri="{FF2B5EF4-FFF2-40B4-BE49-F238E27FC236}">
                  <a16:creationId xmlns:a16="http://schemas.microsoft.com/office/drawing/2014/main" id="{90783EE0-5652-1449-9759-0EB4FE0F8176}"/>
                </a:ext>
              </a:extLst>
            </p:cNvPr>
            <p:cNvSpPr/>
            <p:nvPr/>
          </p:nvSpPr>
          <p:spPr>
            <a:xfrm>
              <a:off x="5503400" y="1758025"/>
              <a:ext cx="294275" cy="169875"/>
            </a:xfrm>
            <a:custGeom>
              <a:avLst/>
              <a:gdLst/>
              <a:ahLst/>
              <a:cxnLst/>
              <a:rect l="l" t="t" r="r" b="b"/>
              <a:pathLst>
                <a:path w="11771" h="6795" extrusionOk="0">
                  <a:moveTo>
                    <a:pt x="2555" y="0"/>
                  </a:moveTo>
                  <a:cubicBezTo>
                    <a:pt x="2511" y="0"/>
                    <a:pt x="2469" y="4"/>
                    <a:pt x="2430" y="14"/>
                  </a:cubicBezTo>
                  <a:cubicBezTo>
                    <a:pt x="1963" y="48"/>
                    <a:pt x="1530" y="248"/>
                    <a:pt x="1196" y="581"/>
                  </a:cubicBezTo>
                  <a:cubicBezTo>
                    <a:pt x="1" y="1838"/>
                    <a:pt x="974" y="3798"/>
                    <a:pt x="2536" y="3798"/>
                  </a:cubicBezTo>
                  <a:cubicBezTo>
                    <a:pt x="2639" y="3798"/>
                    <a:pt x="2745" y="3790"/>
                    <a:pt x="2852" y="3772"/>
                  </a:cubicBezTo>
                  <a:lnTo>
                    <a:pt x="2852" y="3772"/>
                  </a:lnTo>
                  <a:cubicBezTo>
                    <a:pt x="2704" y="3959"/>
                    <a:pt x="2630" y="4193"/>
                    <a:pt x="2630" y="4451"/>
                  </a:cubicBezTo>
                  <a:cubicBezTo>
                    <a:pt x="2630" y="4751"/>
                    <a:pt x="2697" y="5018"/>
                    <a:pt x="2831" y="5285"/>
                  </a:cubicBezTo>
                  <a:cubicBezTo>
                    <a:pt x="3097" y="5818"/>
                    <a:pt x="3531" y="6252"/>
                    <a:pt x="4065" y="6519"/>
                  </a:cubicBezTo>
                  <a:cubicBezTo>
                    <a:pt x="4382" y="6702"/>
                    <a:pt x="4740" y="6794"/>
                    <a:pt x="5099" y="6794"/>
                  </a:cubicBezTo>
                  <a:cubicBezTo>
                    <a:pt x="5457" y="6794"/>
                    <a:pt x="5816" y="6702"/>
                    <a:pt x="6133" y="6519"/>
                  </a:cubicBezTo>
                  <a:cubicBezTo>
                    <a:pt x="6700" y="6235"/>
                    <a:pt x="7088" y="5685"/>
                    <a:pt x="7158" y="5035"/>
                  </a:cubicBezTo>
                  <a:lnTo>
                    <a:pt x="7158" y="5035"/>
                  </a:lnTo>
                  <a:cubicBezTo>
                    <a:pt x="7624" y="5689"/>
                    <a:pt x="8301" y="6125"/>
                    <a:pt x="9102" y="6285"/>
                  </a:cubicBezTo>
                  <a:cubicBezTo>
                    <a:pt x="9281" y="6325"/>
                    <a:pt x="9466" y="6344"/>
                    <a:pt x="9653" y="6344"/>
                  </a:cubicBezTo>
                  <a:cubicBezTo>
                    <a:pt x="10091" y="6344"/>
                    <a:pt x="10539" y="6239"/>
                    <a:pt x="10936" y="6052"/>
                  </a:cubicBezTo>
                  <a:cubicBezTo>
                    <a:pt x="11337" y="5885"/>
                    <a:pt x="11603" y="5551"/>
                    <a:pt x="11737" y="5118"/>
                  </a:cubicBezTo>
                  <a:cubicBezTo>
                    <a:pt x="11770" y="4984"/>
                    <a:pt x="11770" y="4818"/>
                    <a:pt x="11737" y="4684"/>
                  </a:cubicBezTo>
                  <a:cubicBezTo>
                    <a:pt x="11737" y="4851"/>
                    <a:pt x="11737" y="4984"/>
                    <a:pt x="11704" y="5151"/>
                  </a:cubicBezTo>
                  <a:cubicBezTo>
                    <a:pt x="11603" y="5551"/>
                    <a:pt x="11303" y="5852"/>
                    <a:pt x="10936" y="6018"/>
                  </a:cubicBezTo>
                  <a:cubicBezTo>
                    <a:pt x="10558" y="6196"/>
                    <a:pt x="10151" y="6300"/>
                    <a:pt x="9733" y="6300"/>
                  </a:cubicBezTo>
                  <a:cubicBezTo>
                    <a:pt x="9524" y="6300"/>
                    <a:pt x="9313" y="6274"/>
                    <a:pt x="9102" y="6219"/>
                  </a:cubicBezTo>
                  <a:cubicBezTo>
                    <a:pt x="8334" y="6085"/>
                    <a:pt x="7634" y="5618"/>
                    <a:pt x="7167" y="4951"/>
                  </a:cubicBezTo>
                  <a:lnTo>
                    <a:pt x="7165" y="4948"/>
                  </a:lnTo>
                  <a:lnTo>
                    <a:pt x="7165" y="4948"/>
                  </a:lnTo>
                  <a:cubicBezTo>
                    <a:pt x="7166" y="4938"/>
                    <a:pt x="7167" y="4928"/>
                    <a:pt x="7167" y="4918"/>
                  </a:cubicBezTo>
                  <a:lnTo>
                    <a:pt x="7167" y="4918"/>
                  </a:lnTo>
                  <a:lnTo>
                    <a:pt x="7154" y="4924"/>
                  </a:lnTo>
                  <a:lnTo>
                    <a:pt x="7100" y="4818"/>
                  </a:lnTo>
                  <a:lnTo>
                    <a:pt x="7100" y="4951"/>
                  </a:lnTo>
                  <a:cubicBezTo>
                    <a:pt x="7067" y="5618"/>
                    <a:pt x="6667" y="6185"/>
                    <a:pt x="6100" y="6485"/>
                  </a:cubicBezTo>
                  <a:cubicBezTo>
                    <a:pt x="5799" y="6652"/>
                    <a:pt x="5457" y="6736"/>
                    <a:pt x="5116" y="6736"/>
                  </a:cubicBezTo>
                  <a:cubicBezTo>
                    <a:pt x="4774" y="6736"/>
                    <a:pt x="4432" y="6652"/>
                    <a:pt x="4131" y="6485"/>
                  </a:cubicBezTo>
                  <a:cubicBezTo>
                    <a:pt x="3598" y="6219"/>
                    <a:pt x="3164" y="5785"/>
                    <a:pt x="2897" y="5251"/>
                  </a:cubicBezTo>
                  <a:cubicBezTo>
                    <a:pt x="2630" y="4784"/>
                    <a:pt x="2664" y="4184"/>
                    <a:pt x="2997" y="3750"/>
                  </a:cubicBezTo>
                  <a:lnTo>
                    <a:pt x="3097" y="3650"/>
                  </a:lnTo>
                  <a:lnTo>
                    <a:pt x="2964" y="3650"/>
                  </a:lnTo>
                  <a:cubicBezTo>
                    <a:pt x="2816" y="3684"/>
                    <a:pt x="2672" y="3699"/>
                    <a:pt x="2534" y="3699"/>
                  </a:cubicBezTo>
                  <a:cubicBezTo>
                    <a:pt x="1012" y="3699"/>
                    <a:pt x="98" y="1807"/>
                    <a:pt x="1229" y="615"/>
                  </a:cubicBezTo>
                  <a:cubicBezTo>
                    <a:pt x="1563" y="281"/>
                    <a:pt x="1963" y="81"/>
                    <a:pt x="2430" y="48"/>
                  </a:cubicBezTo>
                  <a:cubicBezTo>
                    <a:pt x="2497" y="31"/>
                    <a:pt x="2572" y="23"/>
                    <a:pt x="2651" y="23"/>
                  </a:cubicBezTo>
                  <a:cubicBezTo>
                    <a:pt x="2730" y="23"/>
                    <a:pt x="2814" y="31"/>
                    <a:pt x="2897" y="48"/>
                  </a:cubicBezTo>
                  <a:cubicBezTo>
                    <a:pt x="2779" y="24"/>
                    <a:pt x="2661" y="0"/>
                    <a:pt x="25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51;p33">
              <a:extLst>
                <a:ext uri="{FF2B5EF4-FFF2-40B4-BE49-F238E27FC236}">
                  <a16:creationId xmlns:a16="http://schemas.microsoft.com/office/drawing/2014/main" id="{B7CB44ED-BE65-1741-8079-D115CC4DDF13}"/>
                </a:ext>
              </a:extLst>
            </p:cNvPr>
            <p:cNvSpPr/>
            <p:nvPr/>
          </p:nvSpPr>
          <p:spPr>
            <a:xfrm>
              <a:off x="5571650" y="1733475"/>
              <a:ext cx="213500" cy="69125"/>
            </a:xfrm>
            <a:custGeom>
              <a:avLst/>
              <a:gdLst/>
              <a:ahLst/>
              <a:cxnLst/>
              <a:rect l="l" t="t" r="r" b="b"/>
              <a:pathLst>
                <a:path w="8540" h="2765" extrusionOk="0">
                  <a:moveTo>
                    <a:pt x="234" y="763"/>
                  </a:moveTo>
                  <a:cubicBezTo>
                    <a:pt x="134" y="863"/>
                    <a:pt x="67" y="963"/>
                    <a:pt x="0" y="1096"/>
                  </a:cubicBezTo>
                  <a:cubicBezTo>
                    <a:pt x="0" y="1096"/>
                    <a:pt x="67" y="963"/>
                    <a:pt x="234" y="763"/>
                  </a:cubicBezTo>
                  <a:close/>
                  <a:moveTo>
                    <a:pt x="1844" y="0"/>
                  </a:moveTo>
                  <a:cubicBezTo>
                    <a:pt x="1604" y="0"/>
                    <a:pt x="1363" y="43"/>
                    <a:pt x="1135" y="129"/>
                  </a:cubicBezTo>
                  <a:cubicBezTo>
                    <a:pt x="768" y="262"/>
                    <a:pt x="467" y="462"/>
                    <a:pt x="234" y="763"/>
                  </a:cubicBezTo>
                  <a:cubicBezTo>
                    <a:pt x="501" y="496"/>
                    <a:pt x="801" y="296"/>
                    <a:pt x="1168" y="162"/>
                  </a:cubicBezTo>
                  <a:cubicBezTo>
                    <a:pt x="1370" y="95"/>
                    <a:pt x="1582" y="60"/>
                    <a:pt x="1797" y="60"/>
                  </a:cubicBezTo>
                  <a:cubicBezTo>
                    <a:pt x="2115" y="60"/>
                    <a:pt x="2437" y="136"/>
                    <a:pt x="2736" y="296"/>
                  </a:cubicBezTo>
                  <a:cubicBezTo>
                    <a:pt x="3336" y="663"/>
                    <a:pt x="3703" y="1263"/>
                    <a:pt x="3770" y="1964"/>
                  </a:cubicBezTo>
                  <a:lnTo>
                    <a:pt x="3770" y="2097"/>
                  </a:lnTo>
                  <a:lnTo>
                    <a:pt x="3837" y="1964"/>
                  </a:lnTo>
                  <a:cubicBezTo>
                    <a:pt x="4338" y="1061"/>
                    <a:pt x="5262" y="580"/>
                    <a:pt x="6202" y="580"/>
                  </a:cubicBezTo>
                  <a:cubicBezTo>
                    <a:pt x="6825" y="580"/>
                    <a:pt x="7454" y="791"/>
                    <a:pt x="7973" y="1230"/>
                  </a:cubicBezTo>
                  <a:cubicBezTo>
                    <a:pt x="8306" y="1497"/>
                    <a:pt x="8473" y="1930"/>
                    <a:pt x="8406" y="2330"/>
                  </a:cubicBezTo>
                  <a:cubicBezTo>
                    <a:pt x="8373" y="2497"/>
                    <a:pt x="8306" y="2631"/>
                    <a:pt x="8240" y="2764"/>
                  </a:cubicBezTo>
                  <a:cubicBezTo>
                    <a:pt x="8273" y="2731"/>
                    <a:pt x="8306" y="2697"/>
                    <a:pt x="8340" y="2664"/>
                  </a:cubicBezTo>
                  <a:cubicBezTo>
                    <a:pt x="8373" y="2564"/>
                    <a:pt x="8440" y="2464"/>
                    <a:pt x="8473" y="2364"/>
                  </a:cubicBezTo>
                  <a:cubicBezTo>
                    <a:pt x="8540" y="1930"/>
                    <a:pt x="8373" y="1463"/>
                    <a:pt x="8006" y="1196"/>
                  </a:cubicBezTo>
                  <a:cubicBezTo>
                    <a:pt x="7491" y="728"/>
                    <a:pt x="6845" y="501"/>
                    <a:pt x="6197" y="501"/>
                  </a:cubicBezTo>
                  <a:cubicBezTo>
                    <a:pt x="5460" y="501"/>
                    <a:pt x="4720" y="795"/>
                    <a:pt x="4170" y="1363"/>
                  </a:cubicBezTo>
                  <a:cubicBezTo>
                    <a:pt x="4033" y="1501"/>
                    <a:pt x="3918" y="1661"/>
                    <a:pt x="3826" y="1825"/>
                  </a:cubicBezTo>
                  <a:lnTo>
                    <a:pt x="3826" y="1825"/>
                  </a:lnTo>
                  <a:cubicBezTo>
                    <a:pt x="3751" y="1150"/>
                    <a:pt x="3363" y="573"/>
                    <a:pt x="2769" y="229"/>
                  </a:cubicBezTo>
                  <a:cubicBezTo>
                    <a:pt x="2483" y="76"/>
                    <a:pt x="2165" y="0"/>
                    <a:pt x="18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52;p33">
              <a:extLst>
                <a:ext uri="{FF2B5EF4-FFF2-40B4-BE49-F238E27FC236}">
                  <a16:creationId xmlns:a16="http://schemas.microsoft.com/office/drawing/2014/main" id="{9C7B80A7-2314-C046-AD16-5991B172910A}"/>
                </a:ext>
              </a:extLst>
            </p:cNvPr>
            <p:cNvSpPr/>
            <p:nvPr/>
          </p:nvSpPr>
          <p:spPr>
            <a:xfrm>
              <a:off x="5513275" y="1854750"/>
              <a:ext cx="263550" cy="139650"/>
            </a:xfrm>
            <a:custGeom>
              <a:avLst/>
              <a:gdLst/>
              <a:ahLst/>
              <a:cxnLst/>
              <a:rect l="l" t="t" r="r" b="b"/>
              <a:pathLst>
                <a:path w="10542" h="5586" extrusionOk="0">
                  <a:moveTo>
                    <a:pt x="1922" y="1"/>
                  </a:moveTo>
                  <a:cubicBezTo>
                    <a:pt x="1804" y="1"/>
                    <a:pt x="1686" y="24"/>
                    <a:pt x="1568" y="48"/>
                  </a:cubicBezTo>
                  <a:cubicBezTo>
                    <a:pt x="934" y="248"/>
                    <a:pt x="434" y="715"/>
                    <a:pt x="267" y="1349"/>
                  </a:cubicBezTo>
                  <a:cubicBezTo>
                    <a:pt x="0" y="2283"/>
                    <a:pt x="201" y="3250"/>
                    <a:pt x="768" y="4051"/>
                  </a:cubicBezTo>
                  <a:cubicBezTo>
                    <a:pt x="1435" y="4985"/>
                    <a:pt x="2536" y="5585"/>
                    <a:pt x="3736" y="5585"/>
                  </a:cubicBezTo>
                  <a:cubicBezTo>
                    <a:pt x="5065" y="5552"/>
                    <a:pt x="6261" y="4792"/>
                    <a:pt x="6864" y="3633"/>
                  </a:cubicBezTo>
                  <a:lnTo>
                    <a:pt x="6864" y="3633"/>
                  </a:lnTo>
                  <a:cubicBezTo>
                    <a:pt x="7249" y="3875"/>
                    <a:pt x="7707" y="3996"/>
                    <a:pt x="8169" y="3996"/>
                  </a:cubicBezTo>
                  <a:cubicBezTo>
                    <a:pt x="8383" y="3996"/>
                    <a:pt x="8598" y="3970"/>
                    <a:pt x="8807" y="3917"/>
                  </a:cubicBezTo>
                  <a:cubicBezTo>
                    <a:pt x="9307" y="3751"/>
                    <a:pt x="9774" y="3450"/>
                    <a:pt x="10074" y="3017"/>
                  </a:cubicBezTo>
                  <a:cubicBezTo>
                    <a:pt x="10274" y="2717"/>
                    <a:pt x="10408" y="2416"/>
                    <a:pt x="10508" y="2083"/>
                  </a:cubicBezTo>
                  <a:cubicBezTo>
                    <a:pt x="10508" y="1949"/>
                    <a:pt x="10541" y="1849"/>
                    <a:pt x="10541" y="1716"/>
                  </a:cubicBezTo>
                  <a:lnTo>
                    <a:pt x="10541" y="1716"/>
                  </a:lnTo>
                  <a:cubicBezTo>
                    <a:pt x="10508" y="1716"/>
                    <a:pt x="10508" y="1849"/>
                    <a:pt x="10475" y="2083"/>
                  </a:cubicBezTo>
                  <a:cubicBezTo>
                    <a:pt x="10408" y="2416"/>
                    <a:pt x="10241" y="2717"/>
                    <a:pt x="10041" y="2983"/>
                  </a:cubicBezTo>
                  <a:cubicBezTo>
                    <a:pt x="9741" y="3417"/>
                    <a:pt x="9307" y="3717"/>
                    <a:pt x="8807" y="3851"/>
                  </a:cubicBezTo>
                  <a:cubicBezTo>
                    <a:pt x="8598" y="3903"/>
                    <a:pt x="8387" y="3929"/>
                    <a:pt x="8177" y="3929"/>
                  </a:cubicBezTo>
                  <a:cubicBezTo>
                    <a:pt x="7715" y="3929"/>
                    <a:pt x="7262" y="3803"/>
                    <a:pt x="6872" y="3551"/>
                  </a:cubicBezTo>
                  <a:lnTo>
                    <a:pt x="6839" y="3551"/>
                  </a:lnTo>
                  <a:lnTo>
                    <a:pt x="6839" y="3584"/>
                  </a:lnTo>
                  <a:cubicBezTo>
                    <a:pt x="6238" y="4718"/>
                    <a:pt x="5037" y="5452"/>
                    <a:pt x="3770" y="5485"/>
                  </a:cubicBezTo>
                  <a:cubicBezTo>
                    <a:pt x="2602" y="5485"/>
                    <a:pt x="1502" y="4918"/>
                    <a:pt x="834" y="3984"/>
                  </a:cubicBezTo>
                  <a:cubicBezTo>
                    <a:pt x="267" y="3250"/>
                    <a:pt x="67" y="2283"/>
                    <a:pt x="334" y="1349"/>
                  </a:cubicBezTo>
                  <a:cubicBezTo>
                    <a:pt x="501" y="748"/>
                    <a:pt x="968" y="281"/>
                    <a:pt x="1568" y="81"/>
                  </a:cubicBezTo>
                  <a:cubicBezTo>
                    <a:pt x="1705" y="42"/>
                    <a:pt x="1842" y="26"/>
                    <a:pt x="1979" y="26"/>
                  </a:cubicBezTo>
                  <a:cubicBezTo>
                    <a:pt x="2075" y="26"/>
                    <a:pt x="2172" y="34"/>
                    <a:pt x="2269" y="48"/>
                  </a:cubicBezTo>
                  <a:cubicBezTo>
                    <a:pt x="2202" y="15"/>
                    <a:pt x="2135" y="15"/>
                    <a:pt x="2069" y="15"/>
                  </a:cubicBezTo>
                  <a:cubicBezTo>
                    <a:pt x="2020" y="5"/>
                    <a:pt x="1971" y="1"/>
                    <a:pt x="1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53;p33">
              <a:extLst>
                <a:ext uri="{FF2B5EF4-FFF2-40B4-BE49-F238E27FC236}">
                  <a16:creationId xmlns:a16="http://schemas.microsoft.com/office/drawing/2014/main" id="{F737E3C2-E742-2049-9C6D-A8D07EC9A501}"/>
                </a:ext>
              </a:extLst>
            </p:cNvPr>
            <p:cNvSpPr/>
            <p:nvPr/>
          </p:nvSpPr>
          <p:spPr>
            <a:xfrm>
              <a:off x="5568325" y="1769200"/>
              <a:ext cx="149275" cy="78450"/>
            </a:xfrm>
            <a:custGeom>
              <a:avLst/>
              <a:gdLst/>
              <a:ahLst/>
              <a:cxnLst/>
              <a:rect l="l" t="t" r="r" b="b"/>
              <a:pathLst>
                <a:path w="5971" h="3138" extrusionOk="0">
                  <a:moveTo>
                    <a:pt x="33" y="1"/>
                  </a:moveTo>
                  <a:cubicBezTo>
                    <a:pt x="0" y="101"/>
                    <a:pt x="0" y="234"/>
                    <a:pt x="0" y="334"/>
                  </a:cubicBezTo>
                  <a:cubicBezTo>
                    <a:pt x="33" y="601"/>
                    <a:pt x="100" y="901"/>
                    <a:pt x="234" y="1168"/>
                  </a:cubicBezTo>
                  <a:cubicBezTo>
                    <a:pt x="400" y="1535"/>
                    <a:pt x="734" y="1869"/>
                    <a:pt x="1101" y="2069"/>
                  </a:cubicBezTo>
                  <a:cubicBezTo>
                    <a:pt x="1408" y="2213"/>
                    <a:pt x="1729" y="2280"/>
                    <a:pt x="2054" y="2280"/>
                  </a:cubicBezTo>
                  <a:cubicBezTo>
                    <a:pt x="2258" y="2280"/>
                    <a:pt x="2463" y="2254"/>
                    <a:pt x="2669" y="2202"/>
                  </a:cubicBezTo>
                  <a:lnTo>
                    <a:pt x="2822" y="2141"/>
                  </a:lnTo>
                  <a:lnTo>
                    <a:pt x="2822" y="2141"/>
                  </a:lnTo>
                  <a:cubicBezTo>
                    <a:pt x="3058" y="2588"/>
                    <a:pt x="3450" y="2908"/>
                    <a:pt x="3936" y="3070"/>
                  </a:cubicBezTo>
                  <a:cubicBezTo>
                    <a:pt x="4096" y="3113"/>
                    <a:pt x="4269" y="3138"/>
                    <a:pt x="4447" y="3138"/>
                  </a:cubicBezTo>
                  <a:cubicBezTo>
                    <a:pt x="4675" y="3138"/>
                    <a:pt x="4912" y="3097"/>
                    <a:pt x="5137" y="3003"/>
                  </a:cubicBezTo>
                  <a:cubicBezTo>
                    <a:pt x="5371" y="2903"/>
                    <a:pt x="5604" y="2736"/>
                    <a:pt x="5804" y="2536"/>
                  </a:cubicBezTo>
                  <a:cubicBezTo>
                    <a:pt x="5871" y="2469"/>
                    <a:pt x="5938" y="2369"/>
                    <a:pt x="5971" y="2302"/>
                  </a:cubicBezTo>
                  <a:lnTo>
                    <a:pt x="5971" y="2302"/>
                  </a:lnTo>
                  <a:cubicBezTo>
                    <a:pt x="5737" y="2603"/>
                    <a:pt x="5437" y="2836"/>
                    <a:pt x="5104" y="2970"/>
                  </a:cubicBezTo>
                  <a:cubicBezTo>
                    <a:pt x="4907" y="3041"/>
                    <a:pt x="4691" y="3074"/>
                    <a:pt x="4477" y="3074"/>
                  </a:cubicBezTo>
                  <a:cubicBezTo>
                    <a:pt x="4291" y="3074"/>
                    <a:pt x="4107" y="3049"/>
                    <a:pt x="3936" y="3003"/>
                  </a:cubicBezTo>
                  <a:cubicBezTo>
                    <a:pt x="3469" y="2836"/>
                    <a:pt x="3069" y="2503"/>
                    <a:pt x="2869" y="2069"/>
                  </a:cubicBezTo>
                  <a:lnTo>
                    <a:pt x="2869" y="2036"/>
                  </a:lnTo>
                  <a:lnTo>
                    <a:pt x="2802" y="2036"/>
                  </a:lnTo>
                  <a:cubicBezTo>
                    <a:pt x="2769" y="2069"/>
                    <a:pt x="2702" y="2102"/>
                    <a:pt x="2635" y="2102"/>
                  </a:cubicBezTo>
                  <a:cubicBezTo>
                    <a:pt x="2440" y="2167"/>
                    <a:pt x="2240" y="2197"/>
                    <a:pt x="2043" y="2197"/>
                  </a:cubicBezTo>
                  <a:cubicBezTo>
                    <a:pt x="1734" y="2197"/>
                    <a:pt x="1432" y="2124"/>
                    <a:pt x="1168" y="2002"/>
                  </a:cubicBezTo>
                  <a:cubicBezTo>
                    <a:pt x="767" y="1802"/>
                    <a:pt x="467" y="1502"/>
                    <a:pt x="267" y="1135"/>
                  </a:cubicBezTo>
                  <a:cubicBezTo>
                    <a:pt x="100" y="768"/>
                    <a:pt x="33" y="40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54;p33">
              <a:extLst>
                <a:ext uri="{FF2B5EF4-FFF2-40B4-BE49-F238E27FC236}">
                  <a16:creationId xmlns:a16="http://schemas.microsoft.com/office/drawing/2014/main" id="{12322605-939D-4B4B-86E3-853F480BCD9C}"/>
                </a:ext>
              </a:extLst>
            </p:cNvPr>
            <p:cNvSpPr/>
            <p:nvPr/>
          </p:nvSpPr>
          <p:spPr>
            <a:xfrm>
              <a:off x="5618350" y="4494500"/>
              <a:ext cx="243525" cy="608775"/>
            </a:xfrm>
            <a:custGeom>
              <a:avLst/>
              <a:gdLst/>
              <a:ahLst/>
              <a:cxnLst/>
              <a:rect l="l" t="t" r="r" b="b"/>
              <a:pathLst>
                <a:path w="9741" h="24351" extrusionOk="0">
                  <a:moveTo>
                    <a:pt x="8540" y="0"/>
                  </a:moveTo>
                  <a:lnTo>
                    <a:pt x="0" y="2469"/>
                  </a:lnTo>
                  <a:lnTo>
                    <a:pt x="1635" y="24351"/>
                  </a:lnTo>
                  <a:lnTo>
                    <a:pt x="9741" y="22383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55;p33">
              <a:extLst>
                <a:ext uri="{FF2B5EF4-FFF2-40B4-BE49-F238E27FC236}">
                  <a16:creationId xmlns:a16="http://schemas.microsoft.com/office/drawing/2014/main" id="{154DAB76-40E2-F74A-AB85-477B5C960AA5}"/>
                </a:ext>
              </a:extLst>
            </p:cNvPr>
            <p:cNvSpPr/>
            <p:nvPr/>
          </p:nvSpPr>
          <p:spPr>
            <a:xfrm>
              <a:off x="5659200" y="5049050"/>
              <a:ext cx="243550" cy="152650"/>
            </a:xfrm>
            <a:custGeom>
              <a:avLst/>
              <a:gdLst/>
              <a:ahLst/>
              <a:cxnLst/>
              <a:rect l="l" t="t" r="r" b="b"/>
              <a:pathLst>
                <a:path w="9742" h="6106" extrusionOk="0">
                  <a:moveTo>
                    <a:pt x="8340" y="1"/>
                  </a:moveTo>
                  <a:lnTo>
                    <a:pt x="1" y="2136"/>
                  </a:lnTo>
                  <a:lnTo>
                    <a:pt x="401" y="6105"/>
                  </a:lnTo>
                  <a:lnTo>
                    <a:pt x="9741" y="6105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56;p33">
              <a:extLst>
                <a:ext uri="{FF2B5EF4-FFF2-40B4-BE49-F238E27FC236}">
                  <a16:creationId xmlns:a16="http://schemas.microsoft.com/office/drawing/2014/main" id="{9CC9422C-E1DC-5441-ABD5-FAEA622DFDC2}"/>
                </a:ext>
              </a:extLst>
            </p:cNvPr>
            <p:cNvSpPr/>
            <p:nvPr/>
          </p:nvSpPr>
          <p:spPr>
            <a:xfrm>
              <a:off x="5664225" y="5171325"/>
              <a:ext cx="231850" cy="9850"/>
            </a:xfrm>
            <a:custGeom>
              <a:avLst/>
              <a:gdLst/>
              <a:ahLst/>
              <a:cxnLst/>
              <a:rect l="l" t="t" r="r" b="b"/>
              <a:pathLst>
                <a:path w="9274" h="394" extrusionOk="0">
                  <a:moveTo>
                    <a:pt x="8281" y="0"/>
                  </a:moveTo>
                  <a:cubicBezTo>
                    <a:pt x="8156" y="0"/>
                    <a:pt x="8031" y="4"/>
                    <a:pt x="7906" y="13"/>
                  </a:cubicBezTo>
                  <a:cubicBezTo>
                    <a:pt x="7072" y="13"/>
                    <a:pt x="5904" y="13"/>
                    <a:pt x="4637" y="80"/>
                  </a:cubicBezTo>
                  <a:lnTo>
                    <a:pt x="1368" y="213"/>
                  </a:lnTo>
                  <a:cubicBezTo>
                    <a:pt x="901" y="213"/>
                    <a:pt x="434" y="247"/>
                    <a:pt x="0" y="313"/>
                  </a:cubicBezTo>
                  <a:cubicBezTo>
                    <a:pt x="318" y="362"/>
                    <a:pt x="653" y="393"/>
                    <a:pt x="993" y="393"/>
                  </a:cubicBezTo>
                  <a:cubicBezTo>
                    <a:pt x="1118" y="393"/>
                    <a:pt x="1243" y="389"/>
                    <a:pt x="1368" y="380"/>
                  </a:cubicBezTo>
                  <a:cubicBezTo>
                    <a:pt x="2202" y="380"/>
                    <a:pt x="3369" y="380"/>
                    <a:pt x="4637" y="347"/>
                  </a:cubicBezTo>
                  <a:lnTo>
                    <a:pt x="7906" y="180"/>
                  </a:lnTo>
                  <a:cubicBezTo>
                    <a:pt x="8373" y="180"/>
                    <a:pt x="8840" y="147"/>
                    <a:pt x="9273" y="80"/>
                  </a:cubicBezTo>
                  <a:cubicBezTo>
                    <a:pt x="8956" y="31"/>
                    <a:pt x="8621" y="0"/>
                    <a:pt x="8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57;p33">
              <a:extLst>
                <a:ext uri="{FF2B5EF4-FFF2-40B4-BE49-F238E27FC236}">
                  <a16:creationId xmlns:a16="http://schemas.microsoft.com/office/drawing/2014/main" id="{87F10031-28D2-2F48-8AB5-1B0E00F0ADB4}"/>
                </a:ext>
              </a:extLst>
            </p:cNvPr>
            <p:cNvSpPr/>
            <p:nvPr/>
          </p:nvSpPr>
          <p:spPr>
            <a:xfrm>
              <a:off x="5761775" y="5079075"/>
              <a:ext cx="10050" cy="97625"/>
            </a:xfrm>
            <a:custGeom>
              <a:avLst/>
              <a:gdLst/>
              <a:ahLst/>
              <a:cxnLst/>
              <a:rect l="l" t="t" r="r" b="b"/>
              <a:pathLst>
                <a:path w="402" h="3905" extrusionOk="0">
                  <a:moveTo>
                    <a:pt x="68" y="1"/>
                  </a:moveTo>
                  <a:cubicBezTo>
                    <a:pt x="1" y="1"/>
                    <a:pt x="1" y="901"/>
                    <a:pt x="68" y="1969"/>
                  </a:cubicBezTo>
                  <a:cubicBezTo>
                    <a:pt x="133" y="3017"/>
                    <a:pt x="231" y="3904"/>
                    <a:pt x="298" y="3904"/>
                  </a:cubicBezTo>
                  <a:cubicBezTo>
                    <a:pt x="299" y="3904"/>
                    <a:pt x="300" y="3904"/>
                    <a:pt x="301" y="3903"/>
                  </a:cubicBezTo>
                  <a:cubicBezTo>
                    <a:pt x="401" y="3903"/>
                    <a:pt x="401" y="3036"/>
                    <a:pt x="301" y="1935"/>
                  </a:cubicBezTo>
                  <a:cubicBezTo>
                    <a:pt x="234" y="86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58;p33">
              <a:extLst>
                <a:ext uri="{FF2B5EF4-FFF2-40B4-BE49-F238E27FC236}">
                  <a16:creationId xmlns:a16="http://schemas.microsoft.com/office/drawing/2014/main" id="{C37CD31B-456C-2A4A-9341-A7A33510EC99}"/>
                </a:ext>
              </a:extLst>
            </p:cNvPr>
            <p:cNvSpPr/>
            <p:nvPr/>
          </p:nvSpPr>
          <p:spPr>
            <a:xfrm>
              <a:off x="5666725" y="5173300"/>
              <a:ext cx="236025" cy="28400"/>
            </a:xfrm>
            <a:custGeom>
              <a:avLst/>
              <a:gdLst/>
              <a:ahLst/>
              <a:cxnLst/>
              <a:rect l="l" t="t" r="r" b="b"/>
              <a:pathLst>
                <a:path w="9441" h="1136" extrusionOk="0">
                  <a:moveTo>
                    <a:pt x="9274" y="1"/>
                  </a:moveTo>
                  <a:lnTo>
                    <a:pt x="0" y="234"/>
                  </a:lnTo>
                  <a:lnTo>
                    <a:pt x="100" y="1135"/>
                  </a:lnTo>
                  <a:lnTo>
                    <a:pt x="9440" y="1135"/>
                  </a:lnTo>
                  <a:lnTo>
                    <a:pt x="9440" y="1035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59;p33">
              <a:extLst>
                <a:ext uri="{FF2B5EF4-FFF2-40B4-BE49-F238E27FC236}">
                  <a16:creationId xmlns:a16="http://schemas.microsoft.com/office/drawing/2014/main" id="{1D7AC3C1-C352-024B-93DF-D4BDA886FC57}"/>
                </a:ext>
              </a:extLst>
            </p:cNvPr>
            <p:cNvSpPr/>
            <p:nvPr/>
          </p:nvSpPr>
          <p:spPr>
            <a:xfrm>
              <a:off x="4832800" y="4766350"/>
              <a:ext cx="228500" cy="371125"/>
            </a:xfrm>
            <a:custGeom>
              <a:avLst/>
              <a:gdLst/>
              <a:ahLst/>
              <a:cxnLst/>
              <a:rect l="l" t="t" r="r" b="b"/>
              <a:pathLst>
                <a:path w="9140" h="14845" extrusionOk="0">
                  <a:moveTo>
                    <a:pt x="9140" y="1"/>
                  </a:moveTo>
                  <a:lnTo>
                    <a:pt x="1501" y="735"/>
                  </a:lnTo>
                  <a:lnTo>
                    <a:pt x="0" y="14344"/>
                  </a:lnTo>
                  <a:lnTo>
                    <a:pt x="7172" y="14845"/>
                  </a:lnTo>
                  <a:lnTo>
                    <a:pt x="914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60;p33">
              <a:extLst>
                <a:ext uri="{FF2B5EF4-FFF2-40B4-BE49-F238E27FC236}">
                  <a16:creationId xmlns:a16="http://schemas.microsoft.com/office/drawing/2014/main" id="{F5EF6719-40FE-014E-8DF1-78451F898418}"/>
                </a:ext>
              </a:extLst>
            </p:cNvPr>
            <p:cNvSpPr/>
            <p:nvPr/>
          </p:nvSpPr>
          <p:spPr>
            <a:xfrm>
              <a:off x="4625975" y="5084925"/>
              <a:ext cx="388625" cy="115925"/>
            </a:xfrm>
            <a:custGeom>
              <a:avLst/>
              <a:gdLst/>
              <a:ahLst/>
              <a:cxnLst/>
              <a:rect l="l" t="t" r="r" b="b"/>
              <a:pathLst>
                <a:path w="15545" h="4637" extrusionOk="0">
                  <a:moveTo>
                    <a:pt x="8206" y="0"/>
                  </a:moveTo>
                  <a:cubicBezTo>
                    <a:pt x="8206" y="0"/>
                    <a:pt x="134" y="2735"/>
                    <a:pt x="0" y="4203"/>
                  </a:cubicBezTo>
                  <a:lnTo>
                    <a:pt x="15411" y="4637"/>
                  </a:lnTo>
                  <a:lnTo>
                    <a:pt x="15545" y="601"/>
                  </a:lnTo>
                  <a:lnTo>
                    <a:pt x="14978" y="701"/>
                  </a:lnTo>
                  <a:cubicBezTo>
                    <a:pt x="14240" y="853"/>
                    <a:pt x="13491" y="927"/>
                    <a:pt x="12743" y="927"/>
                  </a:cubicBezTo>
                  <a:cubicBezTo>
                    <a:pt x="11193" y="927"/>
                    <a:pt x="9647" y="608"/>
                    <a:pt x="8206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61;p33">
              <a:extLst>
                <a:ext uri="{FF2B5EF4-FFF2-40B4-BE49-F238E27FC236}">
                  <a16:creationId xmlns:a16="http://schemas.microsoft.com/office/drawing/2014/main" id="{282CCE98-80F5-2041-A710-8381893B51FD}"/>
                </a:ext>
              </a:extLst>
            </p:cNvPr>
            <p:cNvSpPr/>
            <p:nvPr/>
          </p:nvSpPr>
          <p:spPr>
            <a:xfrm>
              <a:off x="4949550" y="5117100"/>
              <a:ext cx="32500" cy="29875"/>
            </a:xfrm>
            <a:custGeom>
              <a:avLst/>
              <a:gdLst/>
              <a:ahLst/>
              <a:cxnLst/>
              <a:rect l="l" t="t" r="r" b="b"/>
              <a:pathLst>
                <a:path w="1300" h="1195" extrusionOk="0">
                  <a:moveTo>
                    <a:pt x="827" y="23"/>
                  </a:moveTo>
                  <a:lnTo>
                    <a:pt x="901" y="47"/>
                  </a:lnTo>
                  <a:cubicBezTo>
                    <a:pt x="876" y="38"/>
                    <a:pt x="852" y="30"/>
                    <a:pt x="827" y="23"/>
                  </a:cubicBezTo>
                  <a:close/>
                  <a:moveTo>
                    <a:pt x="661" y="1"/>
                  </a:moveTo>
                  <a:cubicBezTo>
                    <a:pt x="408" y="1"/>
                    <a:pt x="176" y="152"/>
                    <a:pt x="100" y="381"/>
                  </a:cubicBezTo>
                  <a:cubicBezTo>
                    <a:pt x="0" y="715"/>
                    <a:pt x="200" y="1048"/>
                    <a:pt x="500" y="1182"/>
                  </a:cubicBezTo>
                  <a:cubicBezTo>
                    <a:pt x="544" y="1190"/>
                    <a:pt x="587" y="1194"/>
                    <a:pt x="629" y="1194"/>
                  </a:cubicBezTo>
                  <a:cubicBezTo>
                    <a:pt x="909" y="1194"/>
                    <a:pt x="1147" y="1009"/>
                    <a:pt x="1234" y="748"/>
                  </a:cubicBezTo>
                  <a:cubicBezTo>
                    <a:pt x="1299" y="455"/>
                    <a:pt x="1110" y="129"/>
                    <a:pt x="821" y="21"/>
                  </a:cubicBezTo>
                  <a:lnTo>
                    <a:pt x="821" y="21"/>
                  </a:lnTo>
                  <a:cubicBezTo>
                    <a:pt x="823" y="22"/>
                    <a:pt x="825" y="22"/>
                    <a:pt x="827" y="23"/>
                  </a:cubicBezTo>
                  <a:lnTo>
                    <a:pt x="827" y="23"/>
                  </a:lnTo>
                  <a:lnTo>
                    <a:pt x="801" y="14"/>
                  </a:lnTo>
                  <a:lnTo>
                    <a:pt x="801" y="14"/>
                  </a:lnTo>
                  <a:cubicBezTo>
                    <a:pt x="808" y="16"/>
                    <a:pt x="814" y="19"/>
                    <a:pt x="821" y="21"/>
                  </a:cubicBezTo>
                  <a:lnTo>
                    <a:pt x="821" y="21"/>
                  </a:lnTo>
                  <a:cubicBezTo>
                    <a:pt x="768" y="7"/>
                    <a:pt x="714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62;p33">
              <a:extLst>
                <a:ext uri="{FF2B5EF4-FFF2-40B4-BE49-F238E27FC236}">
                  <a16:creationId xmlns:a16="http://schemas.microsoft.com/office/drawing/2014/main" id="{8AD63AE1-218E-D444-8B4B-E96DFFFC41EB}"/>
                </a:ext>
              </a:extLst>
            </p:cNvPr>
            <p:cNvSpPr/>
            <p:nvPr/>
          </p:nvSpPr>
          <p:spPr>
            <a:xfrm>
              <a:off x="4624300" y="5169975"/>
              <a:ext cx="386975" cy="30875"/>
            </a:xfrm>
            <a:custGeom>
              <a:avLst/>
              <a:gdLst/>
              <a:ahLst/>
              <a:cxnLst/>
              <a:rect l="l" t="t" r="r" b="b"/>
              <a:pathLst>
                <a:path w="15479" h="1235" extrusionOk="0">
                  <a:moveTo>
                    <a:pt x="15478" y="1"/>
                  </a:moveTo>
                  <a:lnTo>
                    <a:pt x="701" y="34"/>
                  </a:lnTo>
                  <a:cubicBezTo>
                    <a:pt x="701" y="34"/>
                    <a:pt x="1" y="301"/>
                    <a:pt x="67" y="801"/>
                  </a:cubicBezTo>
                  <a:lnTo>
                    <a:pt x="15478" y="1235"/>
                  </a:lnTo>
                  <a:lnTo>
                    <a:pt x="15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63;p33">
              <a:extLst>
                <a:ext uri="{FF2B5EF4-FFF2-40B4-BE49-F238E27FC236}">
                  <a16:creationId xmlns:a16="http://schemas.microsoft.com/office/drawing/2014/main" id="{A5C5A918-6AB0-B744-9647-8193D391D6A2}"/>
                </a:ext>
              </a:extLst>
            </p:cNvPr>
            <p:cNvSpPr/>
            <p:nvPr/>
          </p:nvSpPr>
          <p:spPr>
            <a:xfrm>
              <a:off x="4824450" y="5081000"/>
              <a:ext cx="35875" cy="24850"/>
            </a:xfrm>
            <a:custGeom>
              <a:avLst/>
              <a:gdLst/>
              <a:ahLst/>
              <a:cxnLst/>
              <a:rect l="l" t="t" r="r" b="b"/>
              <a:pathLst>
                <a:path w="1435" h="994" extrusionOk="0">
                  <a:moveTo>
                    <a:pt x="216" y="0"/>
                  </a:moveTo>
                  <a:cubicBezTo>
                    <a:pt x="85" y="0"/>
                    <a:pt x="0" y="29"/>
                    <a:pt x="0" y="57"/>
                  </a:cubicBezTo>
                  <a:cubicBezTo>
                    <a:pt x="0" y="124"/>
                    <a:pt x="367" y="190"/>
                    <a:pt x="734" y="424"/>
                  </a:cubicBezTo>
                  <a:cubicBezTo>
                    <a:pt x="1084" y="678"/>
                    <a:pt x="1282" y="993"/>
                    <a:pt x="1358" y="993"/>
                  </a:cubicBezTo>
                  <a:cubicBezTo>
                    <a:pt x="1362" y="993"/>
                    <a:pt x="1365" y="993"/>
                    <a:pt x="1368" y="991"/>
                  </a:cubicBezTo>
                  <a:cubicBezTo>
                    <a:pt x="1435" y="958"/>
                    <a:pt x="1335" y="524"/>
                    <a:pt x="901" y="224"/>
                  </a:cubicBezTo>
                  <a:cubicBezTo>
                    <a:pt x="652" y="52"/>
                    <a:pt x="393" y="0"/>
                    <a:pt x="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64;p33">
              <a:extLst>
                <a:ext uri="{FF2B5EF4-FFF2-40B4-BE49-F238E27FC236}">
                  <a16:creationId xmlns:a16="http://schemas.microsoft.com/office/drawing/2014/main" id="{B7C1DB78-EF16-5D4D-851A-6527F2708F5D}"/>
                </a:ext>
              </a:extLst>
            </p:cNvPr>
            <p:cNvSpPr/>
            <p:nvPr/>
          </p:nvSpPr>
          <p:spPr>
            <a:xfrm>
              <a:off x="4782750" y="5097450"/>
              <a:ext cx="27550" cy="30850"/>
            </a:xfrm>
            <a:custGeom>
              <a:avLst/>
              <a:gdLst/>
              <a:ahLst/>
              <a:cxnLst/>
              <a:rect l="l" t="t" r="r" b="b"/>
              <a:pathLst>
                <a:path w="1102" h="1234" extrusionOk="0">
                  <a:moveTo>
                    <a:pt x="125" y="1"/>
                  </a:moveTo>
                  <a:cubicBezTo>
                    <a:pt x="68" y="1"/>
                    <a:pt x="34" y="14"/>
                    <a:pt x="34" y="33"/>
                  </a:cubicBezTo>
                  <a:cubicBezTo>
                    <a:pt x="1" y="100"/>
                    <a:pt x="334" y="233"/>
                    <a:pt x="601" y="567"/>
                  </a:cubicBezTo>
                  <a:cubicBezTo>
                    <a:pt x="835" y="900"/>
                    <a:pt x="901" y="1234"/>
                    <a:pt x="968" y="1234"/>
                  </a:cubicBezTo>
                  <a:cubicBezTo>
                    <a:pt x="1035" y="1234"/>
                    <a:pt x="1101" y="800"/>
                    <a:pt x="801" y="400"/>
                  </a:cubicBezTo>
                  <a:cubicBezTo>
                    <a:pt x="562" y="88"/>
                    <a:pt x="270" y="1"/>
                    <a:pt x="1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65;p33">
              <a:extLst>
                <a:ext uri="{FF2B5EF4-FFF2-40B4-BE49-F238E27FC236}">
                  <a16:creationId xmlns:a16="http://schemas.microsoft.com/office/drawing/2014/main" id="{4863AB74-254D-814B-9DDD-2BF5EABDF040}"/>
                </a:ext>
              </a:extLst>
            </p:cNvPr>
            <p:cNvSpPr/>
            <p:nvPr/>
          </p:nvSpPr>
          <p:spPr>
            <a:xfrm>
              <a:off x="4744400" y="5112925"/>
              <a:ext cx="19200" cy="32900"/>
            </a:xfrm>
            <a:custGeom>
              <a:avLst/>
              <a:gdLst/>
              <a:ahLst/>
              <a:cxnLst/>
              <a:rect l="l" t="t" r="r" b="b"/>
              <a:pathLst>
                <a:path w="768" h="1316" extrusionOk="0">
                  <a:moveTo>
                    <a:pt x="64" y="0"/>
                  </a:moveTo>
                  <a:cubicBezTo>
                    <a:pt x="49" y="0"/>
                    <a:pt x="38" y="5"/>
                    <a:pt x="34" y="14"/>
                  </a:cubicBezTo>
                  <a:cubicBezTo>
                    <a:pt x="0" y="81"/>
                    <a:pt x="200" y="314"/>
                    <a:pt x="334" y="648"/>
                  </a:cubicBezTo>
                  <a:cubicBezTo>
                    <a:pt x="501" y="982"/>
                    <a:pt x="534" y="1315"/>
                    <a:pt x="601" y="1315"/>
                  </a:cubicBezTo>
                  <a:cubicBezTo>
                    <a:pt x="667" y="1315"/>
                    <a:pt x="767" y="948"/>
                    <a:pt x="601" y="548"/>
                  </a:cubicBezTo>
                  <a:cubicBezTo>
                    <a:pt x="429" y="176"/>
                    <a:pt x="159" y="0"/>
                    <a:pt x="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66;p33">
              <a:extLst>
                <a:ext uri="{FF2B5EF4-FFF2-40B4-BE49-F238E27FC236}">
                  <a16:creationId xmlns:a16="http://schemas.microsoft.com/office/drawing/2014/main" id="{565EA178-6E49-9E46-81E8-709C4552B0F1}"/>
                </a:ext>
              </a:extLst>
            </p:cNvPr>
            <p:cNvSpPr/>
            <p:nvPr/>
          </p:nvSpPr>
          <p:spPr>
            <a:xfrm>
              <a:off x="4828625" y="5051200"/>
              <a:ext cx="60050" cy="31650"/>
            </a:xfrm>
            <a:custGeom>
              <a:avLst/>
              <a:gdLst/>
              <a:ahLst/>
              <a:cxnLst/>
              <a:rect l="l" t="t" r="r" b="b"/>
              <a:pathLst>
                <a:path w="2402" h="1266" extrusionOk="0">
                  <a:moveTo>
                    <a:pt x="1954" y="260"/>
                  </a:moveTo>
                  <a:cubicBezTo>
                    <a:pt x="2028" y="260"/>
                    <a:pt x="2082" y="276"/>
                    <a:pt x="2102" y="315"/>
                  </a:cubicBezTo>
                  <a:cubicBezTo>
                    <a:pt x="2168" y="382"/>
                    <a:pt x="2102" y="348"/>
                    <a:pt x="2102" y="415"/>
                  </a:cubicBezTo>
                  <a:cubicBezTo>
                    <a:pt x="2035" y="448"/>
                    <a:pt x="1968" y="482"/>
                    <a:pt x="1902" y="515"/>
                  </a:cubicBezTo>
                  <a:cubicBezTo>
                    <a:pt x="1768" y="615"/>
                    <a:pt x="1635" y="682"/>
                    <a:pt x="1501" y="749"/>
                  </a:cubicBezTo>
                  <a:cubicBezTo>
                    <a:pt x="1268" y="849"/>
                    <a:pt x="1001" y="949"/>
                    <a:pt x="734" y="1016"/>
                  </a:cubicBezTo>
                  <a:cubicBezTo>
                    <a:pt x="547" y="1069"/>
                    <a:pt x="338" y="1101"/>
                    <a:pt x="142" y="1163"/>
                  </a:cubicBezTo>
                  <a:lnTo>
                    <a:pt x="142" y="1163"/>
                  </a:lnTo>
                  <a:cubicBezTo>
                    <a:pt x="235" y="1080"/>
                    <a:pt x="392" y="943"/>
                    <a:pt x="634" y="782"/>
                  </a:cubicBezTo>
                  <a:cubicBezTo>
                    <a:pt x="834" y="615"/>
                    <a:pt x="1068" y="482"/>
                    <a:pt x="1335" y="415"/>
                  </a:cubicBezTo>
                  <a:cubicBezTo>
                    <a:pt x="1468" y="348"/>
                    <a:pt x="1601" y="315"/>
                    <a:pt x="1768" y="282"/>
                  </a:cubicBezTo>
                  <a:cubicBezTo>
                    <a:pt x="1837" y="268"/>
                    <a:pt x="1901" y="260"/>
                    <a:pt x="1954" y="260"/>
                  </a:cubicBezTo>
                  <a:close/>
                  <a:moveTo>
                    <a:pt x="1902" y="0"/>
                  </a:moveTo>
                  <a:cubicBezTo>
                    <a:pt x="1835" y="0"/>
                    <a:pt x="1768" y="15"/>
                    <a:pt x="1701" y="15"/>
                  </a:cubicBezTo>
                  <a:cubicBezTo>
                    <a:pt x="1535" y="48"/>
                    <a:pt x="1401" y="115"/>
                    <a:pt x="1234" y="182"/>
                  </a:cubicBezTo>
                  <a:cubicBezTo>
                    <a:pt x="968" y="282"/>
                    <a:pt x="734" y="448"/>
                    <a:pt x="501" y="615"/>
                  </a:cubicBezTo>
                  <a:cubicBezTo>
                    <a:pt x="208" y="881"/>
                    <a:pt x="64" y="1105"/>
                    <a:pt x="34" y="1202"/>
                  </a:cubicBezTo>
                  <a:lnTo>
                    <a:pt x="34" y="1202"/>
                  </a:lnTo>
                  <a:cubicBezTo>
                    <a:pt x="23" y="1206"/>
                    <a:pt x="12" y="1211"/>
                    <a:pt x="0" y="1216"/>
                  </a:cubicBezTo>
                  <a:cubicBezTo>
                    <a:pt x="10" y="1218"/>
                    <a:pt x="20" y="1220"/>
                    <a:pt x="29" y="1223"/>
                  </a:cubicBezTo>
                  <a:lnTo>
                    <a:pt x="29" y="1223"/>
                  </a:lnTo>
                  <a:cubicBezTo>
                    <a:pt x="28" y="1236"/>
                    <a:pt x="29" y="1244"/>
                    <a:pt x="34" y="1249"/>
                  </a:cubicBezTo>
                  <a:cubicBezTo>
                    <a:pt x="40" y="1249"/>
                    <a:pt x="50" y="1243"/>
                    <a:pt x="65" y="1231"/>
                  </a:cubicBezTo>
                  <a:lnTo>
                    <a:pt x="65" y="1231"/>
                  </a:lnTo>
                  <a:cubicBezTo>
                    <a:pt x="177" y="1254"/>
                    <a:pt x="288" y="1266"/>
                    <a:pt x="396" y="1266"/>
                  </a:cubicBezTo>
                  <a:cubicBezTo>
                    <a:pt x="526" y="1266"/>
                    <a:pt x="651" y="1249"/>
                    <a:pt x="767" y="1216"/>
                  </a:cubicBezTo>
                  <a:cubicBezTo>
                    <a:pt x="1068" y="1182"/>
                    <a:pt x="1335" y="1116"/>
                    <a:pt x="1601" y="982"/>
                  </a:cubicBezTo>
                  <a:cubicBezTo>
                    <a:pt x="1735" y="915"/>
                    <a:pt x="1902" y="849"/>
                    <a:pt x="2035" y="782"/>
                  </a:cubicBezTo>
                  <a:cubicBezTo>
                    <a:pt x="2135" y="715"/>
                    <a:pt x="2202" y="682"/>
                    <a:pt x="2302" y="582"/>
                  </a:cubicBezTo>
                  <a:cubicBezTo>
                    <a:pt x="2402" y="482"/>
                    <a:pt x="2402" y="315"/>
                    <a:pt x="2335" y="182"/>
                  </a:cubicBezTo>
                  <a:cubicBezTo>
                    <a:pt x="2269" y="82"/>
                    <a:pt x="2135" y="15"/>
                    <a:pt x="2002" y="15"/>
                  </a:cubicBezTo>
                  <a:cubicBezTo>
                    <a:pt x="1968" y="4"/>
                    <a:pt x="1935" y="0"/>
                    <a:pt x="1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67;p33">
              <a:extLst>
                <a:ext uri="{FF2B5EF4-FFF2-40B4-BE49-F238E27FC236}">
                  <a16:creationId xmlns:a16="http://schemas.microsoft.com/office/drawing/2014/main" id="{FE18B47B-6B86-B74E-ABED-6189DC6E7570}"/>
                </a:ext>
              </a:extLst>
            </p:cNvPr>
            <p:cNvSpPr/>
            <p:nvPr/>
          </p:nvSpPr>
          <p:spPr>
            <a:xfrm>
              <a:off x="4806925" y="5022375"/>
              <a:ext cx="30050" cy="61725"/>
            </a:xfrm>
            <a:custGeom>
              <a:avLst/>
              <a:gdLst/>
              <a:ahLst/>
              <a:cxnLst/>
              <a:rect l="l" t="t" r="r" b="b"/>
              <a:pathLst>
                <a:path w="1202" h="2469" extrusionOk="0">
                  <a:moveTo>
                    <a:pt x="435" y="0"/>
                  </a:moveTo>
                  <a:cubicBezTo>
                    <a:pt x="301" y="0"/>
                    <a:pt x="168" y="100"/>
                    <a:pt x="134" y="234"/>
                  </a:cubicBezTo>
                  <a:cubicBezTo>
                    <a:pt x="68" y="301"/>
                    <a:pt x="34" y="401"/>
                    <a:pt x="34" y="501"/>
                  </a:cubicBezTo>
                  <a:cubicBezTo>
                    <a:pt x="1" y="667"/>
                    <a:pt x="1" y="834"/>
                    <a:pt x="34" y="1034"/>
                  </a:cubicBezTo>
                  <a:cubicBezTo>
                    <a:pt x="68" y="1301"/>
                    <a:pt x="168" y="1601"/>
                    <a:pt x="335" y="1835"/>
                  </a:cubicBezTo>
                  <a:cubicBezTo>
                    <a:pt x="600" y="2189"/>
                    <a:pt x="865" y="2308"/>
                    <a:pt x="923" y="2308"/>
                  </a:cubicBezTo>
                  <a:cubicBezTo>
                    <a:pt x="931" y="2308"/>
                    <a:pt x="935" y="2306"/>
                    <a:pt x="935" y="2302"/>
                  </a:cubicBezTo>
                  <a:cubicBezTo>
                    <a:pt x="968" y="2269"/>
                    <a:pt x="735" y="2135"/>
                    <a:pt x="501" y="1735"/>
                  </a:cubicBezTo>
                  <a:cubicBezTo>
                    <a:pt x="368" y="1501"/>
                    <a:pt x="301" y="1268"/>
                    <a:pt x="268" y="1001"/>
                  </a:cubicBezTo>
                  <a:cubicBezTo>
                    <a:pt x="268" y="834"/>
                    <a:pt x="268" y="701"/>
                    <a:pt x="301" y="567"/>
                  </a:cubicBezTo>
                  <a:cubicBezTo>
                    <a:pt x="335" y="401"/>
                    <a:pt x="401" y="267"/>
                    <a:pt x="468" y="267"/>
                  </a:cubicBezTo>
                  <a:cubicBezTo>
                    <a:pt x="501" y="301"/>
                    <a:pt x="668" y="401"/>
                    <a:pt x="735" y="534"/>
                  </a:cubicBezTo>
                  <a:cubicBezTo>
                    <a:pt x="902" y="901"/>
                    <a:pt x="1035" y="1335"/>
                    <a:pt x="1035" y="1735"/>
                  </a:cubicBezTo>
                  <a:cubicBezTo>
                    <a:pt x="1035" y="2202"/>
                    <a:pt x="935" y="2469"/>
                    <a:pt x="968" y="2469"/>
                  </a:cubicBezTo>
                  <a:cubicBezTo>
                    <a:pt x="1135" y="2269"/>
                    <a:pt x="1202" y="2002"/>
                    <a:pt x="1202" y="1735"/>
                  </a:cubicBezTo>
                  <a:cubicBezTo>
                    <a:pt x="1202" y="1468"/>
                    <a:pt x="1202" y="1168"/>
                    <a:pt x="1102" y="901"/>
                  </a:cubicBezTo>
                  <a:cubicBezTo>
                    <a:pt x="1068" y="734"/>
                    <a:pt x="1002" y="567"/>
                    <a:pt x="935" y="434"/>
                  </a:cubicBezTo>
                  <a:cubicBezTo>
                    <a:pt x="868" y="200"/>
                    <a:pt x="668" y="67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68;p33">
              <a:extLst>
                <a:ext uri="{FF2B5EF4-FFF2-40B4-BE49-F238E27FC236}">
                  <a16:creationId xmlns:a16="http://schemas.microsoft.com/office/drawing/2014/main" id="{7EC6DCD4-6B62-D644-82D9-535D62369C65}"/>
                </a:ext>
              </a:extLst>
            </p:cNvPr>
            <p:cNvSpPr/>
            <p:nvPr/>
          </p:nvSpPr>
          <p:spPr>
            <a:xfrm>
              <a:off x="4815275" y="2888350"/>
              <a:ext cx="1044100" cy="2170750"/>
            </a:xfrm>
            <a:custGeom>
              <a:avLst/>
              <a:gdLst/>
              <a:ahLst/>
              <a:cxnLst/>
              <a:rect l="l" t="t" r="r" b="b"/>
              <a:pathLst>
                <a:path w="41764" h="86830" extrusionOk="0">
                  <a:moveTo>
                    <a:pt x="34659" y="0"/>
                  </a:moveTo>
                  <a:lnTo>
                    <a:pt x="12409" y="334"/>
                  </a:lnTo>
                  <a:lnTo>
                    <a:pt x="1" y="85395"/>
                  </a:lnTo>
                  <a:cubicBezTo>
                    <a:pt x="1" y="85395"/>
                    <a:pt x="8173" y="86829"/>
                    <a:pt x="8740" y="86829"/>
                  </a:cubicBezTo>
                  <a:cubicBezTo>
                    <a:pt x="9274" y="86829"/>
                    <a:pt x="25886" y="18914"/>
                    <a:pt x="25886" y="18914"/>
                  </a:cubicBezTo>
                  <a:lnTo>
                    <a:pt x="32757" y="86662"/>
                  </a:lnTo>
                  <a:lnTo>
                    <a:pt x="41764" y="84527"/>
                  </a:lnTo>
                  <a:lnTo>
                    <a:pt x="40363" y="15211"/>
                  </a:lnTo>
                  <a:cubicBezTo>
                    <a:pt x="40363" y="9507"/>
                    <a:pt x="34659" y="0"/>
                    <a:pt x="346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69;p33">
              <a:extLst>
                <a:ext uri="{FF2B5EF4-FFF2-40B4-BE49-F238E27FC236}">
                  <a16:creationId xmlns:a16="http://schemas.microsoft.com/office/drawing/2014/main" id="{31E1E341-B0EA-9446-BC5D-C7C78CBAA3E3}"/>
                </a:ext>
              </a:extLst>
            </p:cNvPr>
            <p:cNvSpPr/>
            <p:nvPr/>
          </p:nvSpPr>
          <p:spPr>
            <a:xfrm>
              <a:off x="5592500" y="3314475"/>
              <a:ext cx="173475" cy="1687900"/>
            </a:xfrm>
            <a:custGeom>
              <a:avLst/>
              <a:gdLst/>
              <a:ahLst/>
              <a:cxnLst/>
              <a:rect l="l" t="t" r="r" b="b"/>
              <a:pathLst>
                <a:path w="6939" h="67516" extrusionOk="0">
                  <a:moveTo>
                    <a:pt x="34" y="1"/>
                  </a:moveTo>
                  <a:cubicBezTo>
                    <a:pt x="0" y="67"/>
                    <a:pt x="0" y="134"/>
                    <a:pt x="34" y="201"/>
                  </a:cubicBezTo>
                  <a:cubicBezTo>
                    <a:pt x="34" y="301"/>
                    <a:pt x="67" y="468"/>
                    <a:pt x="100" y="701"/>
                  </a:cubicBezTo>
                  <a:cubicBezTo>
                    <a:pt x="167" y="1168"/>
                    <a:pt x="267" y="1802"/>
                    <a:pt x="401" y="2636"/>
                  </a:cubicBezTo>
                  <a:cubicBezTo>
                    <a:pt x="701" y="4337"/>
                    <a:pt x="1068" y="6806"/>
                    <a:pt x="1535" y="9841"/>
                  </a:cubicBezTo>
                  <a:cubicBezTo>
                    <a:pt x="2435" y="15912"/>
                    <a:pt x="3603" y="24318"/>
                    <a:pt x="4537" y="33658"/>
                  </a:cubicBezTo>
                  <a:cubicBezTo>
                    <a:pt x="5504" y="42998"/>
                    <a:pt x="6071" y="51471"/>
                    <a:pt x="6405" y="57575"/>
                  </a:cubicBezTo>
                  <a:cubicBezTo>
                    <a:pt x="6572" y="60644"/>
                    <a:pt x="6705" y="63146"/>
                    <a:pt x="6772" y="64847"/>
                  </a:cubicBezTo>
                  <a:cubicBezTo>
                    <a:pt x="6805" y="65681"/>
                    <a:pt x="6839" y="66382"/>
                    <a:pt x="6872" y="66849"/>
                  </a:cubicBezTo>
                  <a:cubicBezTo>
                    <a:pt x="6872" y="67049"/>
                    <a:pt x="6905" y="67216"/>
                    <a:pt x="6905" y="67349"/>
                  </a:cubicBezTo>
                  <a:lnTo>
                    <a:pt x="6905" y="66849"/>
                  </a:lnTo>
                  <a:cubicBezTo>
                    <a:pt x="6905" y="66382"/>
                    <a:pt x="6905" y="65714"/>
                    <a:pt x="6872" y="64847"/>
                  </a:cubicBezTo>
                  <a:cubicBezTo>
                    <a:pt x="6839" y="63146"/>
                    <a:pt x="6739" y="60644"/>
                    <a:pt x="6605" y="57575"/>
                  </a:cubicBezTo>
                  <a:cubicBezTo>
                    <a:pt x="6305" y="51438"/>
                    <a:pt x="5771" y="42965"/>
                    <a:pt x="4804" y="33625"/>
                  </a:cubicBezTo>
                  <a:cubicBezTo>
                    <a:pt x="3836" y="24285"/>
                    <a:pt x="2669" y="15879"/>
                    <a:pt x="1702" y="9808"/>
                  </a:cubicBezTo>
                  <a:cubicBezTo>
                    <a:pt x="1235" y="6772"/>
                    <a:pt x="801" y="4337"/>
                    <a:pt x="501" y="2636"/>
                  </a:cubicBezTo>
                  <a:cubicBezTo>
                    <a:pt x="367" y="1802"/>
                    <a:pt x="234" y="1135"/>
                    <a:pt x="134" y="701"/>
                  </a:cubicBezTo>
                  <a:lnTo>
                    <a:pt x="34" y="168"/>
                  </a:lnTo>
                  <a:cubicBezTo>
                    <a:pt x="34" y="134"/>
                    <a:pt x="34" y="67"/>
                    <a:pt x="34" y="1"/>
                  </a:cubicBezTo>
                  <a:close/>
                  <a:moveTo>
                    <a:pt x="6905" y="67349"/>
                  </a:moveTo>
                  <a:cubicBezTo>
                    <a:pt x="6905" y="67416"/>
                    <a:pt x="6905" y="67449"/>
                    <a:pt x="6905" y="67516"/>
                  </a:cubicBezTo>
                  <a:cubicBezTo>
                    <a:pt x="6939" y="67449"/>
                    <a:pt x="6939" y="67416"/>
                    <a:pt x="6905" y="6734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70;p33">
              <a:extLst>
                <a:ext uri="{FF2B5EF4-FFF2-40B4-BE49-F238E27FC236}">
                  <a16:creationId xmlns:a16="http://schemas.microsoft.com/office/drawing/2014/main" id="{C6FC3197-D388-8C4F-9D72-2918E70F54A8}"/>
                </a:ext>
              </a:extLst>
            </p:cNvPr>
            <p:cNvSpPr/>
            <p:nvPr/>
          </p:nvSpPr>
          <p:spPr>
            <a:xfrm>
              <a:off x="4934525" y="3343675"/>
              <a:ext cx="304400" cy="1700400"/>
            </a:xfrm>
            <a:custGeom>
              <a:avLst/>
              <a:gdLst/>
              <a:ahLst/>
              <a:cxnLst/>
              <a:rect l="l" t="t" r="r" b="b"/>
              <a:pathLst>
                <a:path w="12176" h="68016" extrusionOk="0">
                  <a:moveTo>
                    <a:pt x="12109" y="0"/>
                  </a:moveTo>
                  <a:lnTo>
                    <a:pt x="12109" y="0"/>
                  </a:lnTo>
                  <a:cubicBezTo>
                    <a:pt x="12043" y="0"/>
                    <a:pt x="9274" y="15178"/>
                    <a:pt x="5972" y="33958"/>
                  </a:cubicBezTo>
                  <a:cubicBezTo>
                    <a:pt x="2636" y="52738"/>
                    <a:pt x="1" y="68016"/>
                    <a:pt x="67" y="68016"/>
                  </a:cubicBezTo>
                  <a:cubicBezTo>
                    <a:pt x="134" y="68016"/>
                    <a:pt x="2903" y="52805"/>
                    <a:pt x="6205" y="34025"/>
                  </a:cubicBezTo>
                  <a:cubicBezTo>
                    <a:pt x="9541" y="15245"/>
                    <a:pt x="12176" y="0"/>
                    <a:pt x="121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71;p33">
              <a:extLst>
                <a:ext uri="{FF2B5EF4-FFF2-40B4-BE49-F238E27FC236}">
                  <a16:creationId xmlns:a16="http://schemas.microsoft.com/office/drawing/2014/main" id="{8C72D14B-7242-9648-858C-0C783B78C183}"/>
                </a:ext>
              </a:extLst>
            </p:cNvPr>
            <p:cNvSpPr/>
            <p:nvPr/>
          </p:nvSpPr>
          <p:spPr>
            <a:xfrm>
              <a:off x="5446550" y="2891675"/>
              <a:ext cx="69250" cy="467025"/>
            </a:xfrm>
            <a:custGeom>
              <a:avLst/>
              <a:gdLst/>
              <a:ahLst/>
              <a:cxnLst/>
              <a:rect l="l" t="t" r="r" b="b"/>
              <a:pathLst>
                <a:path w="2770" h="18681" extrusionOk="0">
                  <a:moveTo>
                    <a:pt x="1" y="1"/>
                  </a:moveTo>
                  <a:cubicBezTo>
                    <a:pt x="34" y="67"/>
                    <a:pt x="34" y="134"/>
                    <a:pt x="68" y="201"/>
                  </a:cubicBezTo>
                  <a:cubicBezTo>
                    <a:pt x="101" y="368"/>
                    <a:pt x="168" y="534"/>
                    <a:pt x="234" y="735"/>
                  </a:cubicBezTo>
                  <a:cubicBezTo>
                    <a:pt x="401" y="1235"/>
                    <a:pt x="601" y="1902"/>
                    <a:pt x="868" y="2703"/>
                  </a:cubicBezTo>
                  <a:cubicBezTo>
                    <a:pt x="1135" y="3503"/>
                    <a:pt x="1435" y="4504"/>
                    <a:pt x="1735" y="5605"/>
                  </a:cubicBezTo>
                  <a:cubicBezTo>
                    <a:pt x="1902" y="6172"/>
                    <a:pt x="2036" y="6739"/>
                    <a:pt x="2169" y="7373"/>
                  </a:cubicBezTo>
                  <a:cubicBezTo>
                    <a:pt x="2269" y="7973"/>
                    <a:pt x="2336" y="8607"/>
                    <a:pt x="2403" y="9274"/>
                  </a:cubicBezTo>
                  <a:cubicBezTo>
                    <a:pt x="2569" y="11542"/>
                    <a:pt x="2369" y="13811"/>
                    <a:pt x="1836" y="15979"/>
                  </a:cubicBezTo>
                  <a:cubicBezTo>
                    <a:pt x="1602" y="16813"/>
                    <a:pt x="1369" y="17480"/>
                    <a:pt x="1235" y="17947"/>
                  </a:cubicBezTo>
                  <a:cubicBezTo>
                    <a:pt x="1102" y="18180"/>
                    <a:pt x="1035" y="18414"/>
                    <a:pt x="968" y="18681"/>
                  </a:cubicBezTo>
                  <a:cubicBezTo>
                    <a:pt x="1002" y="18614"/>
                    <a:pt x="1035" y="18547"/>
                    <a:pt x="1068" y="18481"/>
                  </a:cubicBezTo>
                  <a:cubicBezTo>
                    <a:pt x="1102" y="18380"/>
                    <a:pt x="1202" y="18214"/>
                    <a:pt x="1268" y="17980"/>
                  </a:cubicBezTo>
                  <a:cubicBezTo>
                    <a:pt x="1535" y="17346"/>
                    <a:pt x="1769" y="16679"/>
                    <a:pt x="1969" y="16045"/>
                  </a:cubicBezTo>
                  <a:cubicBezTo>
                    <a:pt x="2536" y="13811"/>
                    <a:pt x="2770" y="11542"/>
                    <a:pt x="2603" y="9274"/>
                  </a:cubicBezTo>
                  <a:cubicBezTo>
                    <a:pt x="2536" y="8607"/>
                    <a:pt x="2469" y="7940"/>
                    <a:pt x="2369" y="7339"/>
                  </a:cubicBezTo>
                  <a:cubicBezTo>
                    <a:pt x="2236" y="6739"/>
                    <a:pt x="2102" y="6138"/>
                    <a:pt x="1936" y="5571"/>
                  </a:cubicBezTo>
                  <a:cubicBezTo>
                    <a:pt x="1635" y="4471"/>
                    <a:pt x="1302" y="3470"/>
                    <a:pt x="1002" y="2636"/>
                  </a:cubicBezTo>
                  <a:cubicBezTo>
                    <a:pt x="735" y="1802"/>
                    <a:pt x="468" y="1168"/>
                    <a:pt x="301" y="701"/>
                  </a:cubicBezTo>
                  <a:lnTo>
                    <a:pt x="101" y="201"/>
                  </a:lnTo>
                  <a:cubicBezTo>
                    <a:pt x="68" y="134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72;p33">
              <a:extLst>
                <a:ext uri="{FF2B5EF4-FFF2-40B4-BE49-F238E27FC236}">
                  <a16:creationId xmlns:a16="http://schemas.microsoft.com/office/drawing/2014/main" id="{2D1C291C-FFC4-B348-8253-7B82AA92EE5C}"/>
                </a:ext>
              </a:extLst>
            </p:cNvPr>
            <p:cNvSpPr/>
            <p:nvPr/>
          </p:nvSpPr>
          <p:spPr>
            <a:xfrm>
              <a:off x="5224725" y="3065975"/>
              <a:ext cx="181825" cy="207675"/>
            </a:xfrm>
            <a:custGeom>
              <a:avLst/>
              <a:gdLst/>
              <a:ahLst/>
              <a:cxnLst/>
              <a:rect l="l" t="t" r="r" b="b"/>
              <a:pathLst>
                <a:path w="7273" h="8307" extrusionOk="0">
                  <a:moveTo>
                    <a:pt x="1" y="0"/>
                  </a:moveTo>
                  <a:lnTo>
                    <a:pt x="1" y="100"/>
                  </a:lnTo>
                  <a:cubicBezTo>
                    <a:pt x="168" y="1935"/>
                    <a:pt x="334" y="4103"/>
                    <a:pt x="535" y="6372"/>
                  </a:cubicBezTo>
                  <a:lnTo>
                    <a:pt x="535" y="6438"/>
                  </a:lnTo>
                  <a:lnTo>
                    <a:pt x="601" y="6472"/>
                  </a:lnTo>
                  <a:lnTo>
                    <a:pt x="768" y="6572"/>
                  </a:lnTo>
                  <a:lnTo>
                    <a:pt x="3603" y="8273"/>
                  </a:lnTo>
                  <a:lnTo>
                    <a:pt x="3637" y="8306"/>
                  </a:lnTo>
                  <a:lnTo>
                    <a:pt x="3670" y="8306"/>
                  </a:lnTo>
                  <a:lnTo>
                    <a:pt x="7139" y="6872"/>
                  </a:lnTo>
                  <a:lnTo>
                    <a:pt x="7206" y="6872"/>
                  </a:lnTo>
                  <a:lnTo>
                    <a:pt x="7206" y="6805"/>
                  </a:lnTo>
                  <a:cubicBezTo>
                    <a:pt x="7239" y="4804"/>
                    <a:pt x="7239" y="3103"/>
                    <a:pt x="7273" y="1902"/>
                  </a:cubicBezTo>
                  <a:lnTo>
                    <a:pt x="7273" y="567"/>
                  </a:lnTo>
                  <a:cubicBezTo>
                    <a:pt x="7273" y="556"/>
                    <a:pt x="7273" y="545"/>
                    <a:pt x="7273" y="534"/>
                  </a:cubicBezTo>
                  <a:cubicBezTo>
                    <a:pt x="7273" y="901"/>
                    <a:pt x="7239" y="1368"/>
                    <a:pt x="7239" y="1902"/>
                  </a:cubicBezTo>
                  <a:cubicBezTo>
                    <a:pt x="7173" y="3094"/>
                    <a:pt x="7140" y="4747"/>
                    <a:pt x="7041" y="6698"/>
                  </a:cubicBezTo>
                  <a:lnTo>
                    <a:pt x="7041" y="6698"/>
                  </a:lnTo>
                  <a:lnTo>
                    <a:pt x="3697" y="8048"/>
                  </a:lnTo>
                  <a:lnTo>
                    <a:pt x="935" y="6338"/>
                  </a:lnTo>
                  <a:lnTo>
                    <a:pt x="795" y="6268"/>
                  </a:lnTo>
                  <a:lnTo>
                    <a:pt x="795" y="6268"/>
                  </a:lnTo>
                  <a:cubicBezTo>
                    <a:pt x="600" y="4034"/>
                    <a:pt x="374" y="1958"/>
                    <a:pt x="210" y="133"/>
                  </a:cubicBezTo>
                  <a:lnTo>
                    <a:pt x="210" y="133"/>
                  </a:lnTo>
                  <a:lnTo>
                    <a:pt x="5305" y="100"/>
                  </a:lnTo>
                  <a:lnTo>
                    <a:pt x="6772" y="67"/>
                  </a:lnTo>
                  <a:lnTo>
                    <a:pt x="6806" y="67"/>
                  </a:lnTo>
                  <a:lnTo>
                    <a:pt x="5371" y="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73;p33">
              <a:extLst>
                <a:ext uri="{FF2B5EF4-FFF2-40B4-BE49-F238E27FC236}">
                  <a16:creationId xmlns:a16="http://schemas.microsoft.com/office/drawing/2014/main" id="{5578AE76-80DB-7848-8FC8-4099FFF036CF}"/>
                </a:ext>
              </a:extLst>
            </p:cNvPr>
            <p:cNvSpPr/>
            <p:nvPr/>
          </p:nvSpPr>
          <p:spPr>
            <a:xfrm>
              <a:off x="5565800" y="3020950"/>
              <a:ext cx="196000" cy="206000"/>
            </a:xfrm>
            <a:custGeom>
              <a:avLst/>
              <a:gdLst/>
              <a:ahLst/>
              <a:cxnLst/>
              <a:rect l="l" t="t" r="r" b="b"/>
              <a:pathLst>
                <a:path w="7840" h="8240" extrusionOk="0">
                  <a:moveTo>
                    <a:pt x="6672" y="0"/>
                  </a:moveTo>
                  <a:cubicBezTo>
                    <a:pt x="6506" y="33"/>
                    <a:pt x="6372" y="67"/>
                    <a:pt x="6205" y="100"/>
                  </a:cubicBezTo>
                  <a:lnTo>
                    <a:pt x="4871" y="367"/>
                  </a:lnTo>
                  <a:lnTo>
                    <a:pt x="101" y="1434"/>
                  </a:lnTo>
                  <a:lnTo>
                    <a:pt x="1" y="1434"/>
                  </a:lnTo>
                  <a:lnTo>
                    <a:pt x="34" y="1534"/>
                  </a:lnTo>
                  <a:cubicBezTo>
                    <a:pt x="501" y="3202"/>
                    <a:pt x="1068" y="5170"/>
                    <a:pt x="1669" y="7239"/>
                  </a:cubicBezTo>
                  <a:lnTo>
                    <a:pt x="1669" y="7305"/>
                  </a:lnTo>
                  <a:lnTo>
                    <a:pt x="1736" y="7305"/>
                  </a:lnTo>
                  <a:lnTo>
                    <a:pt x="1902" y="7372"/>
                  </a:lnTo>
                  <a:lnTo>
                    <a:pt x="5071" y="8239"/>
                  </a:lnTo>
                  <a:lnTo>
                    <a:pt x="5138" y="8239"/>
                  </a:lnTo>
                  <a:lnTo>
                    <a:pt x="5171" y="8206"/>
                  </a:lnTo>
                  <a:lnTo>
                    <a:pt x="7773" y="6238"/>
                  </a:lnTo>
                  <a:lnTo>
                    <a:pt x="7840" y="6204"/>
                  </a:lnTo>
                  <a:lnTo>
                    <a:pt x="7840" y="6138"/>
                  </a:lnTo>
                  <a:cubicBezTo>
                    <a:pt x="7473" y="4303"/>
                    <a:pt x="7206" y="2769"/>
                    <a:pt x="7006" y="1635"/>
                  </a:cubicBezTo>
                  <a:cubicBezTo>
                    <a:pt x="6906" y="1134"/>
                    <a:pt x="6806" y="734"/>
                    <a:pt x="6739" y="400"/>
                  </a:cubicBezTo>
                  <a:cubicBezTo>
                    <a:pt x="6739" y="267"/>
                    <a:pt x="6706" y="133"/>
                    <a:pt x="6672" y="33"/>
                  </a:cubicBezTo>
                  <a:lnTo>
                    <a:pt x="6672" y="33"/>
                  </a:lnTo>
                  <a:cubicBezTo>
                    <a:pt x="6672" y="33"/>
                    <a:pt x="6672" y="200"/>
                    <a:pt x="6739" y="500"/>
                  </a:cubicBezTo>
                  <a:cubicBezTo>
                    <a:pt x="6772" y="767"/>
                    <a:pt x="6839" y="1234"/>
                    <a:pt x="6906" y="1735"/>
                  </a:cubicBezTo>
                  <a:lnTo>
                    <a:pt x="7629" y="6137"/>
                  </a:lnTo>
                  <a:lnTo>
                    <a:pt x="7629" y="6137"/>
                  </a:lnTo>
                  <a:lnTo>
                    <a:pt x="5089" y="8026"/>
                  </a:lnTo>
                  <a:lnTo>
                    <a:pt x="1969" y="7172"/>
                  </a:lnTo>
                  <a:lnTo>
                    <a:pt x="1856" y="7126"/>
                  </a:lnTo>
                  <a:lnTo>
                    <a:pt x="1856" y="7126"/>
                  </a:lnTo>
                  <a:lnTo>
                    <a:pt x="224" y="1580"/>
                  </a:lnTo>
                  <a:lnTo>
                    <a:pt x="224" y="1580"/>
                  </a:lnTo>
                  <a:lnTo>
                    <a:pt x="4838" y="467"/>
                  </a:lnTo>
                  <a:lnTo>
                    <a:pt x="6172" y="133"/>
                  </a:lnTo>
                  <a:cubicBezTo>
                    <a:pt x="6506" y="67"/>
                    <a:pt x="6672" y="33"/>
                    <a:pt x="66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74;p33">
              <a:extLst>
                <a:ext uri="{FF2B5EF4-FFF2-40B4-BE49-F238E27FC236}">
                  <a16:creationId xmlns:a16="http://schemas.microsoft.com/office/drawing/2014/main" id="{17D79CC1-9AB3-6D42-88A9-5124BF342D7D}"/>
                </a:ext>
              </a:extLst>
            </p:cNvPr>
            <p:cNvSpPr/>
            <p:nvPr/>
          </p:nvSpPr>
          <p:spPr>
            <a:xfrm>
              <a:off x="5278100" y="3324500"/>
              <a:ext cx="192675" cy="41700"/>
            </a:xfrm>
            <a:custGeom>
              <a:avLst/>
              <a:gdLst/>
              <a:ahLst/>
              <a:cxnLst/>
              <a:rect l="l" t="t" r="r" b="b"/>
              <a:pathLst>
                <a:path w="7707" h="1668" extrusionOk="0">
                  <a:moveTo>
                    <a:pt x="1" y="0"/>
                  </a:moveTo>
                  <a:cubicBezTo>
                    <a:pt x="1235" y="400"/>
                    <a:pt x="2536" y="701"/>
                    <a:pt x="3837" y="967"/>
                  </a:cubicBezTo>
                  <a:cubicBezTo>
                    <a:pt x="5104" y="1268"/>
                    <a:pt x="6405" y="1501"/>
                    <a:pt x="7706" y="1668"/>
                  </a:cubicBezTo>
                  <a:cubicBezTo>
                    <a:pt x="6439" y="1301"/>
                    <a:pt x="5171" y="967"/>
                    <a:pt x="3870" y="734"/>
                  </a:cubicBezTo>
                  <a:cubicBezTo>
                    <a:pt x="2603" y="434"/>
                    <a:pt x="1302" y="167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75;p33">
              <a:extLst>
                <a:ext uri="{FF2B5EF4-FFF2-40B4-BE49-F238E27FC236}">
                  <a16:creationId xmlns:a16="http://schemas.microsoft.com/office/drawing/2014/main" id="{7D017293-8141-E44A-A237-21F9E7E1EF33}"/>
                </a:ext>
              </a:extLst>
            </p:cNvPr>
            <p:cNvSpPr/>
            <p:nvPr/>
          </p:nvSpPr>
          <p:spPr>
            <a:xfrm>
              <a:off x="5558300" y="3295300"/>
              <a:ext cx="161825" cy="37975"/>
            </a:xfrm>
            <a:custGeom>
              <a:avLst/>
              <a:gdLst/>
              <a:ahLst/>
              <a:cxnLst/>
              <a:rect l="l" t="t" r="r" b="b"/>
              <a:pathLst>
                <a:path w="6473" h="1519" extrusionOk="0">
                  <a:moveTo>
                    <a:pt x="6472" y="1"/>
                  </a:moveTo>
                  <a:lnTo>
                    <a:pt x="6472" y="1"/>
                  </a:lnTo>
                  <a:cubicBezTo>
                    <a:pt x="6138" y="67"/>
                    <a:pt x="5838" y="167"/>
                    <a:pt x="5538" y="267"/>
                  </a:cubicBezTo>
                  <a:cubicBezTo>
                    <a:pt x="4938" y="468"/>
                    <a:pt x="4170" y="701"/>
                    <a:pt x="3270" y="901"/>
                  </a:cubicBezTo>
                  <a:cubicBezTo>
                    <a:pt x="2369" y="1101"/>
                    <a:pt x="1535" y="1235"/>
                    <a:pt x="935" y="1335"/>
                  </a:cubicBezTo>
                  <a:cubicBezTo>
                    <a:pt x="635" y="1335"/>
                    <a:pt x="301" y="1402"/>
                    <a:pt x="1" y="1468"/>
                  </a:cubicBezTo>
                  <a:cubicBezTo>
                    <a:pt x="151" y="1502"/>
                    <a:pt x="309" y="1518"/>
                    <a:pt x="472" y="1518"/>
                  </a:cubicBezTo>
                  <a:cubicBezTo>
                    <a:pt x="635" y="1518"/>
                    <a:pt x="801" y="1502"/>
                    <a:pt x="968" y="1468"/>
                  </a:cubicBezTo>
                  <a:cubicBezTo>
                    <a:pt x="1769" y="1402"/>
                    <a:pt x="2536" y="1301"/>
                    <a:pt x="3303" y="1101"/>
                  </a:cubicBezTo>
                  <a:cubicBezTo>
                    <a:pt x="4070" y="935"/>
                    <a:pt x="4838" y="701"/>
                    <a:pt x="5571" y="401"/>
                  </a:cubicBezTo>
                  <a:cubicBezTo>
                    <a:pt x="5872" y="334"/>
                    <a:pt x="6172" y="167"/>
                    <a:pt x="64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76;p33">
              <a:extLst>
                <a:ext uri="{FF2B5EF4-FFF2-40B4-BE49-F238E27FC236}">
                  <a16:creationId xmlns:a16="http://schemas.microsoft.com/office/drawing/2014/main" id="{9077061B-0639-E940-9684-234C5B348422}"/>
                </a:ext>
              </a:extLst>
            </p:cNvPr>
            <p:cNvSpPr/>
            <p:nvPr/>
          </p:nvSpPr>
          <p:spPr>
            <a:xfrm>
              <a:off x="5278950" y="1985200"/>
              <a:ext cx="273550" cy="65900"/>
            </a:xfrm>
            <a:custGeom>
              <a:avLst/>
              <a:gdLst/>
              <a:ahLst/>
              <a:cxnLst/>
              <a:rect l="l" t="t" r="r" b="b"/>
              <a:pathLst>
                <a:path w="10942" h="2636" extrusionOk="0">
                  <a:moveTo>
                    <a:pt x="9607" y="0"/>
                  </a:moveTo>
                  <a:lnTo>
                    <a:pt x="967" y="334"/>
                  </a:lnTo>
                  <a:lnTo>
                    <a:pt x="0" y="2369"/>
                  </a:lnTo>
                  <a:lnTo>
                    <a:pt x="134" y="2636"/>
                  </a:lnTo>
                  <a:lnTo>
                    <a:pt x="10941" y="2636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77;p33">
              <a:extLst>
                <a:ext uri="{FF2B5EF4-FFF2-40B4-BE49-F238E27FC236}">
                  <a16:creationId xmlns:a16="http://schemas.microsoft.com/office/drawing/2014/main" id="{1FA70657-71C3-D34A-9E29-433CB0AA0754}"/>
                </a:ext>
              </a:extLst>
            </p:cNvPr>
            <p:cNvSpPr/>
            <p:nvPr/>
          </p:nvSpPr>
          <p:spPr>
            <a:xfrm>
              <a:off x="4642650" y="2377975"/>
              <a:ext cx="351950" cy="346100"/>
            </a:xfrm>
            <a:custGeom>
              <a:avLst/>
              <a:gdLst/>
              <a:ahLst/>
              <a:cxnLst/>
              <a:rect l="l" t="t" r="r" b="b"/>
              <a:pathLst>
                <a:path w="14078" h="13844" extrusionOk="0">
                  <a:moveTo>
                    <a:pt x="4237" y="1"/>
                  </a:moveTo>
                  <a:lnTo>
                    <a:pt x="1" y="4104"/>
                  </a:lnTo>
                  <a:lnTo>
                    <a:pt x="10908" y="13844"/>
                  </a:lnTo>
                  <a:lnTo>
                    <a:pt x="14077" y="6338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78;p33">
              <a:extLst>
                <a:ext uri="{FF2B5EF4-FFF2-40B4-BE49-F238E27FC236}">
                  <a16:creationId xmlns:a16="http://schemas.microsoft.com/office/drawing/2014/main" id="{01303849-9ADA-6546-B74E-EF816C5AD3DC}"/>
                </a:ext>
              </a:extLst>
            </p:cNvPr>
            <p:cNvSpPr/>
            <p:nvPr/>
          </p:nvSpPr>
          <p:spPr>
            <a:xfrm>
              <a:off x="5602500" y="2433850"/>
              <a:ext cx="215175" cy="254375"/>
            </a:xfrm>
            <a:custGeom>
              <a:avLst/>
              <a:gdLst/>
              <a:ahLst/>
              <a:cxnLst/>
              <a:rect l="l" t="t" r="r" b="b"/>
              <a:pathLst>
                <a:path w="8607" h="10175" extrusionOk="0">
                  <a:moveTo>
                    <a:pt x="1835" y="1"/>
                  </a:moveTo>
                  <a:lnTo>
                    <a:pt x="1" y="6872"/>
                  </a:lnTo>
                  <a:lnTo>
                    <a:pt x="8307" y="10174"/>
                  </a:lnTo>
                  <a:lnTo>
                    <a:pt x="8607" y="230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79;p33">
              <a:extLst>
                <a:ext uri="{FF2B5EF4-FFF2-40B4-BE49-F238E27FC236}">
                  <a16:creationId xmlns:a16="http://schemas.microsoft.com/office/drawing/2014/main" id="{D2DEDF9D-3DC4-7947-98AE-9478D3CE53ED}"/>
                </a:ext>
              </a:extLst>
            </p:cNvPr>
            <p:cNvSpPr/>
            <p:nvPr/>
          </p:nvSpPr>
          <p:spPr>
            <a:xfrm>
              <a:off x="4866150" y="2038575"/>
              <a:ext cx="1110825" cy="857300"/>
            </a:xfrm>
            <a:custGeom>
              <a:avLst/>
              <a:gdLst/>
              <a:ahLst/>
              <a:cxnLst/>
              <a:rect l="l" t="t" r="r" b="b"/>
              <a:pathLst>
                <a:path w="44433" h="34292" extrusionOk="0">
                  <a:moveTo>
                    <a:pt x="26519" y="0"/>
                  </a:moveTo>
                  <a:lnTo>
                    <a:pt x="17546" y="267"/>
                  </a:lnTo>
                  <a:cubicBezTo>
                    <a:pt x="17307" y="249"/>
                    <a:pt x="17068" y="240"/>
                    <a:pt x="16831" y="240"/>
                  </a:cubicBezTo>
                  <a:cubicBezTo>
                    <a:pt x="14483" y="240"/>
                    <a:pt x="12231" y="1127"/>
                    <a:pt x="10474" y="2702"/>
                  </a:cubicBezTo>
                  <a:cubicBezTo>
                    <a:pt x="10074" y="3002"/>
                    <a:pt x="9774" y="3403"/>
                    <a:pt x="9607" y="3870"/>
                  </a:cubicBezTo>
                  <a:lnTo>
                    <a:pt x="1001" y="22249"/>
                  </a:lnTo>
                  <a:cubicBezTo>
                    <a:pt x="0" y="24318"/>
                    <a:pt x="501" y="26786"/>
                    <a:pt x="2569" y="27820"/>
                  </a:cubicBezTo>
                  <a:cubicBezTo>
                    <a:pt x="3161" y="28116"/>
                    <a:pt x="3794" y="28256"/>
                    <a:pt x="4420" y="28256"/>
                  </a:cubicBezTo>
                  <a:cubicBezTo>
                    <a:pt x="5979" y="28256"/>
                    <a:pt x="7492" y="27385"/>
                    <a:pt x="8206" y="25885"/>
                  </a:cubicBezTo>
                  <a:lnTo>
                    <a:pt x="12709" y="16579"/>
                  </a:lnTo>
                  <a:lnTo>
                    <a:pt x="12176" y="23951"/>
                  </a:lnTo>
                  <a:lnTo>
                    <a:pt x="10474" y="34291"/>
                  </a:lnTo>
                  <a:lnTo>
                    <a:pt x="32724" y="33958"/>
                  </a:lnTo>
                  <a:lnTo>
                    <a:pt x="30055" y="26252"/>
                  </a:lnTo>
                  <a:lnTo>
                    <a:pt x="31890" y="16879"/>
                  </a:lnTo>
                  <a:lnTo>
                    <a:pt x="34825" y="23417"/>
                  </a:lnTo>
                  <a:cubicBezTo>
                    <a:pt x="35596" y="25139"/>
                    <a:pt x="37278" y="26168"/>
                    <a:pt x="39063" y="26168"/>
                  </a:cubicBezTo>
                  <a:cubicBezTo>
                    <a:pt x="39594" y="26168"/>
                    <a:pt x="40135" y="26077"/>
                    <a:pt x="40663" y="25885"/>
                  </a:cubicBezTo>
                  <a:cubicBezTo>
                    <a:pt x="43265" y="24918"/>
                    <a:pt x="44432" y="21916"/>
                    <a:pt x="43198" y="19447"/>
                  </a:cubicBezTo>
                  <a:cubicBezTo>
                    <a:pt x="40496" y="14110"/>
                    <a:pt x="36393" y="5971"/>
                    <a:pt x="36193" y="5571"/>
                  </a:cubicBezTo>
                  <a:cubicBezTo>
                    <a:pt x="33558" y="0"/>
                    <a:pt x="26519" y="0"/>
                    <a:pt x="2651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80;p33">
              <a:extLst>
                <a:ext uri="{FF2B5EF4-FFF2-40B4-BE49-F238E27FC236}">
                  <a16:creationId xmlns:a16="http://schemas.microsoft.com/office/drawing/2014/main" id="{46C4DDB0-067F-914A-9268-BDE0E1614694}"/>
                </a:ext>
              </a:extLst>
            </p:cNvPr>
            <p:cNvSpPr/>
            <p:nvPr/>
          </p:nvSpPr>
          <p:spPr>
            <a:xfrm>
              <a:off x="5282275" y="2521925"/>
              <a:ext cx="324425" cy="189775"/>
            </a:xfrm>
            <a:custGeom>
              <a:avLst/>
              <a:gdLst/>
              <a:ahLst/>
              <a:cxnLst/>
              <a:rect l="l" t="t" r="r" b="b"/>
              <a:pathLst>
                <a:path w="12977" h="7591" extrusionOk="0">
                  <a:moveTo>
                    <a:pt x="1684" y="0"/>
                  </a:moveTo>
                  <a:cubicBezTo>
                    <a:pt x="827" y="0"/>
                    <a:pt x="96" y="845"/>
                    <a:pt x="34" y="1748"/>
                  </a:cubicBezTo>
                  <a:cubicBezTo>
                    <a:pt x="1" y="2682"/>
                    <a:pt x="367" y="3616"/>
                    <a:pt x="1035" y="4316"/>
                  </a:cubicBezTo>
                  <a:cubicBezTo>
                    <a:pt x="2436" y="5884"/>
                    <a:pt x="4370" y="6918"/>
                    <a:pt x="6472" y="7252"/>
                  </a:cubicBezTo>
                  <a:cubicBezTo>
                    <a:pt x="7472" y="7413"/>
                    <a:pt x="8574" y="7590"/>
                    <a:pt x="9634" y="7590"/>
                  </a:cubicBezTo>
                  <a:cubicBezTo>
                    <a:pt x="10765" y="7590"/>
                    <a:pt x="11849" y="7389"/>
                    <a:pt x="12710" y="6752"/>
                  </a:cubicBezTo>
                  <a:cubicBezTo>
                    <a:pt x="12976" y="6518"/>
                    <a:pt x="12676" y="6351"/>
                    <a:pt x="12676" y="6351"/>
                  </a:cubicBezTo>
                  <a:cubicBezTo>
                    <a:pt x="12192" y="6435"/>
                    <a:pt x="11708" y="6476"/>
                    <a:pt x="11228" y="6476"/>
                  </a:cubicBezTo>
                  <a:cubicBezTo>
                    <a:pt x="8272" y="6476"/>
                    <a:pt x="5496" y="4922"/>
                    <a:pt x="4003" y="2282"/>
                  </a:cubicBezTo>
                  <a:cubicBezTo>
                    <a:pt x="3470" y="1348"/>
                    <a:pt x="2969" y="113"/>
                    <a:pt x="1869" y="13"/>
                  </a:cubicBezTo>
                  <a:cubicBezTo>
                    <a:pt x="1806" y="5"/>
                    <a:pt x="1745" y="0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81;p33">
              <a:extLst>
                <a:ext uri="{FF2B5EF4-FFF2-40B4-BE49-F238E27FC236}">
                  <a16:creationId xmlns:a16="http://schemas.microsoft.com/office/drawing/2014/main" id="{93651C22-DE61-614C-A0D4-BDE8A8A98E27}"/>
                </a:ext>
              </a:extLst>
            </p:cNvPr>
            <p:cNvSpPr/>
            <p:nvPr/>
          </p:nvSpPr>
          <p:spPr>
            <a:xfrm>
              <a:off x="5167200" y="2328775"/>
              <a:ext cx="88425" cy="345275"/>
            </a:xfrm>
            <a:custGeom>
              <a:avLst/>
              <a:gdLst/>
              <a:ahLst/>
              <a:cxnLst/>
              <a:rect l="l" t="t" r="r" b="b"/>
              <a:pathLst>
                <a:path w="3537" h="13811" extrusionOk="0">
                  <a:moveTo>
                    <a:pt x="3536" y="1"/>
                  </a:moveTo>
                  <a:lnTo>
                    <a:pt x="701" y="5004"/>
                  </a:lnTo>
                  <a:lnTo>
                    <a:pt x="0" y="13810"/>
                  </a:lnTo>
                  <a:cubicBezTo>
                    <a:pt x="1401" y="12276"/>
                    <a:pt x="1935" y="10141"/>
                    <a:pt x="2369" y="8073"/>
                  </a:cubicBezTo>
                  <a:cubicBezTo>
                    <a:pt x="3236" y="3903"/>
                    <a:pt x="3002" y="4237"/>
                    <a:pt x="35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82;p33">
              <a:extLst>
                <a:ext uri="{FF2B5EF4-FFF2-40B4-BE49-F238E27FC236}">
                  <a16:creationId xmlns:a16="http://schemas.microsoft.com/office/drawing/2014/main" id="{DFFDFC20-F8FC-F048-BE43-AC1BF8C6FDF5}"/>
                </a:ext>
              </a:extLst>
            </p:cNvPr>
            <p:cNvSpPr/>
            <p:nvPr/>
          </p:nvSpPr>
          <p:spPr>
            <a:xfrm>
              <a:off x="5113000" y="2772425"/>
              <a:ext cx="587100" cy="123450"/>
            </a:xfrm>
            <a:custGeom>
              <a:avLst/>
              <a:gdLst/>
              <a:ahLst/>
              <a:cxnLst/>
              <a:rect l="l" t="t" r="r" b="b"/>
              <a:pathLst>
                <a:path w="23484" h="4938" extrusionOk="0">
                  <a:moveTo>
                    <a:pt x="1434" y="1"/>
                  </a:moveTo>
                  <a:lnTo>
                    <a:pt x="0" y="2703"/>
                  </a:lnTo>
                  <a:lnTo>
                    <a:pt x="634" y="4937"/>
                  </a:lnTo>
                  <a:lnTo>
                    <a:pt x="22850" y="4637"/>
                  </a:lnTo>
                  <a:lnTo>
                    <a:pt x="23483" y="2769"/>
                  </a:lnTo>
                  <a:lnTo>
                    <a:pt x="21849" y="1668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83;p33">
              <a:extLst>
                <a:ext uri="{FF2B5EF4-FFF2-40B4-BE49-F238E27FC236}">
                  <a16:creationId xmlns:a16="http://schemas.microsoft.com/office/drawing/2014/main" id="{3CA15A1C-6070-2543-95FC-73E7B6DB02A6}"/>
                </a:ext>
              </a:extLst>
            </p:cNvPr>
            <p:cNvSpPr/>
            <p:nvPr/>
          </p:nvSpPr>
          <p:spPr>
            <a:xfrm>
              <a:off x="5665875" y="2483050"/>
              <a:ext cx="98425" cy="166825"/>
            </a:xfrm>
            <a:custGeom>
              <a:avLst/>
              <a:gdLst/>
              <a:ahLst/>
              <a:cxnLst/>
              <a:rect l="l" t="t" r="r" b="b"/>
              <a:pathLst>
                <a:path w="3937" h="66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8"/>
                    <a:pt x="268" y="734"/>
                    <a:pt x="434" y="1068"/>
                  </a:cubicBezTo>
                  <a:cubicBezTo>
                    <a:pt x="735" y="1668"/>
                    <a:pt x="1202" y="2536"/>
                    <a:pt x="1735" y="3470"/>
                  </a:cubicBezTo>
                  <a:cubicBezTo>
                    <a:pt x="2302" y="4404"/>
                    <a:pt x="2836" y="5204"/>
                    <a:pt x="3236" y="5771"/>
                  </a:cubicBezTo>
                  <a:cubicBezTo>
                    <a:pt x="3437" y="6105"/>
                    <a:pt x="3670" y="6405"/>
                    <a:pt x="3937" y="6672"/>
                  </a:cubicBezTo>
                  <a:cubicBezTo>
                    <a:pt x="3770" y="6338"/>
                    <a:pt x="3570" y="6005"/>
                    <a:pt x="3370" y="5671"/>
                  </a:cubicBezTo>
                  <a:cubicBezTo>
                    <a:pt x="3003" y="5104"/>
                    <a:pt x="2469" y="4270"/>
                    <a:pt x="1936" y="3370"/>
                  </a:cubicBezTo>
                  <a:cubicBezTo>
                    <a:pt x="1368" y="2436"/>
                    <a:pt x="901" y="1602"/>
                    <a:pt x="568" y="968"/>
                  </a:cubicBezTo>
                  <a:cubicBezTo>
                    <a:pt x="401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84;p33">
              <a:extLst>
                <a:ext uri="{FF2B5EF4-FFF2-40B4-BE49-F238E27FC236}">
                  <a16:creationId xmlns:a16="http://schemas.microsoft.com/office/drawing/2014/main" id="{05963023-4E0B-A54D-8880-D46827B79E13}"/>
                </a:ext>
              </a:extLst>
            </p:cNvPr>
            <p:cNvSpPr/>
            <p:nvPr/>
          </p:nvSpPr>
          <p:spPr>
            <a:xfrm>
              <a:off x="5711750" y="2571450"/>
              <a:ext cx="26700" cy="71750"/>
            </a:xfrm>
            <a:custGeom>
              <a:avLst/>
              <a:gdLst/>
              <a:ahLst/>
              <a:cxnLst/>
              <a:rect l="l" t="t" r="r" b="b"/>
              <a:pathLst>
                <a:path w="1068" h="2870" extrusionOk="0">
                  <a:moveTo>
                    <a:pt x="101" y="0"/>
                  </a:moveTo>
                  <a:cubicBezTo>
                    <a:pt x="0" y="534"/>
                    <a:pt x="34" y="1068"/>
                    <a:pt x="234" y="1535"/>
                  </a:cubicBezTo>
                  <a:cubicBezTo>
                    <a:pt x="367" y="2035"/>
                    <a:pt x="634" y="2502"/>
                    <a:pt x="1035" y="2869"/>
                  </a:cubicBezTo>
                  <a:cubicBezTo>
                    <a:pt x="1068" y="2836"/>
                    <a:pt x="701" y="2269"/>
                    <a:pt x="467" y="1468"/>
                  </a:cubicBezTo>
                  <a:cubicBezTo>
                    <a:pt x="201" y="701"/>
                    <a:pt x="16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85;p33">
              <a:extLst>
                <a:ext uri="{FF2B5EF4-FFF2-40B4-BE49-F238E27FC236}">
                  <a16:creationId xmlns:a16="http://schemas.microsoft.com/office/drawing/2014/main" id="{6E64D773-B0E7-6749-8BD3-525FDBC79212}"/>
                </a:ext>
              </a:extLst>
            </p:cNvPr>
            <p:cNvSpPr/>
            <p:nvPr/>
          </p:nvSpPr>
          <p:spPr>
            <a:xfrm>
              <a:off x="5164700" y="2109450"/>
              <a:ext cx="95925" cy="141800"/>
            </a:xfrm>
            <a:custGeom>
              <a:avLst/>
              <a:gdLst/>
              <a:ahLst/>
              <a:cxnLst/>
              <a:rect l="l" t="t" r="r" b="b"/>
              <a:pathLst>
                <a:path w="3837" h="5672" extrusionOk="0">
                  <a:moveTo>
                    <a:pt x="0" y="1"/>
                  </a:moveTo>
                  <a:cubicBezTo>
                    <a:pt x="0" y="34"/>
                    <a:pt x="367" y="167"/>
                    <a:pt x="934" y="501"/>
                  </a:cubicBezTo>
                  <a:cubicBezTo>
                    <a:pt x="1668" y="968"/>
                    <a:pt x="2268" y="1535"/>
                    <a:pt x="2735" y="2269"/>
                  </a:cubicBezTo>
                  <a:cubicBezTo>
                    <a:pt x="3202" y="2969"/>
                    <a:pt x="3503" y="3770"/>
                    <a:pt x="3636" y="4604"/>
                  </a:cubicBezTo>
                  <a:cubicBezTo>
                    <a:pt x="3736" y="5271"/>
                    <a:pt x="3703" y="5671"/>
                    <a:pt x="3736" y="5671"/>
                  </a:cubicBezTo>
                  <a:cubicBezTo>
                    <a:pt x="3836" y="5304"/>
                    <a:pt x="3836" y="4937"/>
                    <a:pt x="3770" y="4604"/>
                  </a:cubicBezTo>
                  <a:cubicBezTo>
                    <a:pt x="3603" y="2803"/>
                    <a:pt x="2569" y="1235"/>
                    <a:pt x="1001" y="368"/>
                  </a:cubicBezTo>
                  <a:cubicBezTo>
                    <a:pt x="701" y="167"/>
                    <a:pt x="36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86;p33">
              <a:extLst>
                <a:ext uri="{FF2B5EF4-FFF2-40B4-BE49-F238E27FC236}">
                  <a16:creationId xmlns:a16="http://schemas.microsoft.com/office/drawing/2014/main" id="{6D0E753E-A9D5-6947-82FE-12625BCEDB22}"/>
                </a:ext>
              </a:extLst>
            </p:cNvPr>
            <p:cNvSpPr/>
            <p:nvPr/>
          </p:nvSpPr>
          <p:spPr>
            <a:xfrm>
              <a:off x="5617525" y="2220375"/>
              <a:ext cx="109250" cy="477025"/>
            </a:xfrm>
            <a:custGeom>
              <a:avLst/>
              <a:gdLst/>
              <a:ahLst/>
              <a:cxnLst/>
              <a:rect l="l" t="t" r="r" b="b"/>
              <a:pathLst>
                <a:path w="4370" h="19081" extrusionOk="0">
                  <a:moveTo>
                    <a:pt x="4303" y="0"/>
                  </a:moveTo>
                  <a:cubicBezTo>
                    <a:pt x="4236" y="0"/>
                    <a:pt x="3236" y="4236"/>
                    <a:pt x="2068" y="9507"/>
                  </a:cubicBezTo>
                  <a:cubicBezTo>
                    <a:pt x="901" y="14777"/>
                    <a:pt x="0" y="19080"/>
                    <a:pt x="33" y="19080"/>
                  </a:cubicBezTo>
                  <a:cubicBezTo>
                    <a:pt x="100" y="19080"/>
                    <a:pt x="1101" y="14844"/>
                    <a:pt x="2268" y="9574"/>
                  </a:cubicBezTo>
                  <a:cubicBezTo>
                    <a:pt x="3469" y="4303"/>
                    <a:pt x="4370" y="33"/>
                    <a:pt x="4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87;p33">
              <a:extLst>
                <a:ext uri="{FF2B5EF4-FFF2-40B4-BE49-F238E27FC236}">
                  <a16:creationId xmlns:a16="http://schemas.microsoft.com/office/drawing/2014/main" id="{A0D8D5B5-96D8-C045-82AA-066D79DB4B1A}"/>
                </a:ext>
              </a:extLst>
            </p:cNvPr>
            <p:cNvSpPr/>
            <p:nvPr/>
          </p:nvSpPr>
          <p:spPr>
            <a:xfrm>
              <a:off x="4880325" y="2513075"/>
              <a:ext cx="48400" cy="46725"/>
            </a:xfrm>
            <a:custGeom>
              <a:avLst/>
              <a:gdLst/>
              <a:ahLst/>
              <a:cxnLst/>
              <a:rect l="l" t="t" r="r" b="b"/>
              <a:pathLst>
                <a:path w="1936" h="1869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501" y="167"/>
                    <a:pt x="1135" y="434"/>
                    <a:pt x="834" y="801"/>
                  </a:cubicBezTo>
                  <a:cubicBezTo>
                    <a:pt x="467" y="1068"/>
                    <a:pt x="201" y="1468"/>
                    <a:pt x="0" y="1868"/>
                  </a:cubicBezTo>
                  <a:cubicBezTo>
                    <a:pt x="367" y="1602"/>
                    <a:pt x="668" y="1301"/>
                    <a:pt x="968" y="968"/>
                  </a:cubicBezTo>
                  <a:cubicBezTo>
                    <a:pt x="1335" y="668"/>
                    <a:pt x="1635" y="334"/>
                    <a:pt x="19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88;p33">
              <a:extLst>
                <a:ext uri="{FF2B5EF4-FFF2-40B4-BE49-F238E27FC236}">
                  <a16:creationId xmlns:a16="http://schemas.microsoft.com/office/drawing/2014/main" id="{C72DC74E-D2F9-2E4D-9674-0DACDC955435}"/>
                </a:ext>
              </a:extLst>
            </p:cNvPr>
            <p:cNvSpPr/>
            <p:nvPr/>
          </p:nvSpPr>
          <p:spPr>
            <a:xfrm>
              <a:off x="5067950" y="2322100"/>
              <a:ext cx="190175" cy="372800"/>
            </a:xfrm>
            <a:custGeom>
              <a:avLst/>
              <a:gdLst/>
              <a:ahLst/>
              <a:cxnLst/>
              <a:rect l="l" t="t" r="r" b="b"/>
              <a:pathLst>
                <a:path w="7607" h="14912" extrusionOk="0">
                  <a:moveTo>
                    <a:pt x="7606" y="1"/>
                  </a:moveTo>
                  <a:lnTo>
                    <a:pt x="7606" y="1"/>
                  </a:lnTo>
                  <a:cubicBezTo>
                    <a:pt x="7473" y="167"/>
                    <a:pt x="7373" y="368"/>
                    <a:pt x="7273" y="568"/>
                  </a:cubicBezTo>
                  <a:cubicBezTo>
                    <a:pt x="7039" y="935"/>
                    <a:pt x="6739" y="1468"/>
                    <a:pt x="6372" y="2102"/>
                  </a:cubicBezTo>
                  <a:cubicBezTo>
                    <a:pt x="5638" y="3436"/>
                    <a:pt x="4671" y="5304"/>
                    <a:pt x="3670" y="7373"/>
                  </a:cubicBezTo>
                  <a:lnTo>
                    <a:pt x="1035" y="12676"/>
                  </a:lnTo>
                  <a:cubicBezTo>
                    <a:pt x="735" y="13344"/>
                    <a:pt x="468" y="13877"/>
                    <a:pt x="268" y="14311"/>
                  </a:cubicBezTo>
                  <a:cubicBezTo>
                    <a:pt x="168" y="14478"/>
                    <a:pt x="67" y="14678"/>
                    <a:pt x="1" y="14911"/>
                  </a:cubicBezTo>
                  <a:cubicBezTo>
                    <a:pt x="134" y="14711"/>
                    <a:pt x="234" y="14544"/>
                    <a:pt x="334" y="14344"/>
                  </a:cubicBezTo>
                  <a:cubicBezTo>
                    <a:pt x="568" y="13977"/>
                    <a:pt x="835" y="13410"/>
                    <a:pt x="1168" y="12743"/>
                  </a:cubicBezTo>
                  <a:cubicBezTo>
                    <a:pt x="1869" y="11409"/>
                    <a:pt x="2803" y="9541"/>
                    <a:pt x="3837" y="7473"/>
                  </a:cubicBezTo>
                  <a:cubicBezTo>
                    <a:pt x="4871" y="5405"/>
                    <a:pt x="5805" y="3537"/>
                    <a:pt x="6505" y="2202"/>
                  </a:cubicBezTo>
                  <a:lnTo>
                    <a:pt x="7339" y="601"/>
                  </a:lnTo>
                  <a:cubicBezTo>
                    <a:pt x="7439" y="401"/>
                    <a:pt x="7539" y="201"/>
                    <a:pt x="7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89;p33">
              <a:extLst>
                <a:ext uri="{FF2B5EF4-FFF2-40B4-BE49-F238E27FC236}">
                  <a16:creationId xmlns:a16="http://schemas.microsoft.com/office/drawing/2014/main" id="{D87D9090-DE1C-C24D-B901-B6A5210CE539}"/>
                </a:ext>
              </a:extLst>
            </p:cNvPr>
            <p:cNvSpPr/>
            <p:nvPr/>
          </p:nvSpPr>
          <p:spPr>
            <a:xfrm>
              <a:off x="5268100" y="2552275"/>
              <a:ext cx="283550" cy="167650"/>
            </a:xfrm>
            <a:custGeom>
              <a:avLst/>
              <a:gdLst/>
              <a:ahLst/>
              <a:cxnLst/>
              <a:rect l="l" t="t" r="r" b="b"/>
              <a:pathLst>
                <a:path w="11342" h="6706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300"/>
                    <a:pt x="34" y="434"/>
                    <a:pt x="67" y="567"/>
                  </a:cubicBezTo>
                  <a:cubicBezTo>
                    <a:pt x="167" y="1068"/>
                    <a:pt x="367" y="1535"/>
                    <a:pt x="601" y="2002"/>
                  </a:cubicBezTo>
                  <a:cubicBezTo>
                    <a:pt x="1468" y="3469"/>
                    <a:pt x="2802" y="4637"/>
                    <a:pt x="4370" y="5337"/>
                  </a:cubicBezTo>
                  <a:cubicBezTo>
                    <a:pt x="5938" y="6005"/>
                    <a:pt x="7573" y="6405"/>
                    <a:pt x="9274" y="6572"/>
                  </a:cubicBezTo>
                  <a:cubicBezTo>
                    <a:pt x="9908" y="6638"/>
                    <a:pt x="10441" y="6672"/>
                    <a:pt x="10775" y="6705"/>
                  </a:cubicBezTo>
                  <a:lnTo>
                    <a:pt x="11342" y="6705"/>
                  </a:lnTo>
                  <a:cubicBezTo>
                    <a:pt x="11175" y="6638"/>
                    <a:pt x="10975" y="6605"/>
                    <a:pt x="10808" y="6605"/>
                  </a:cubicBezTo>
                  <a:lnTo>
                    <a:pt x="9274" y="6405"/>
                  </a:lnTo>
                  <a:cubicBezTo>
                    <a:pt x="7606" y="6205"/>
                    <a:pt x="6005" y="5771"/>
                    <a:pt x="4470" y="5137"/>
                  </a:cubicBezTo>
                  <a:cubicBezTo>
                    <a:pt x="2936" y="4470"/>
                    <a:pt x="1635" y="3336"/>
                    <a:pt x="734" y="1935"/>
                  </a:cubicBezTo>
                  <a:cubicBezTo>
                    <a:pt x="401" y="1335"/>
                    <a:pt x="167" y="6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90;p33">
              <a:extLst>
                <a:ext uri="{FF2B5EF4-FFF2-40B4-BE49-F238E27FC236}">
                  <a16:creationId xmlns:a16="http://schemas.microsoft.com/office/drawing/2014/main" id="{EED37D6B-F538-1F43-A45E-E821517BF62B}"/>
                </a:ext>
              </a:extLst>
            </p:cNvPr>
            <p:cNvSpPr/>
            <p:nvPr/>
          </p:nvSpPr>
          <p:spPr>
            <a:xfrm>
              <a:off x="5379850" y="2821500"/>
              <a:ext cx="308575" cy="22275"/>
            </a:xfrm>
            <a:custGeom>
              <a:avLst/>
              <a:gdLst/>
              <a:ahLst/>
              <a:cxnLst/>
              <a:rect l="l" t="t" r="r" b="b"/>
              <a:pathLst>
                <a:path w="12343" h="891" extrusionOk="0">
                  <a:moveTo>
                    <a:pt x="85" y="1"/>
                  </a:moveTo>
                  <a:cubicBezTo>
                    <a:pt x="29" y="1"/>
                    <a:pt x="0" y="2"/>
                    <a:pt x="0" y="6"/>
                  </a:cubicBezTo>
                  <a:cubicBezTo>
                    <a:pt x="0" y="72"/>
                    <a:pt x="2736" y="339"/>
                    <a:pt x="6138" y="573"/>
                  </a:cubicBezTo>
                  <a:cubicBezTo>
                    <a:pt x="8948" y="766"/>
                    <a:pt x="11325" y="890"/>
                    <a:pt x="12068" y="890"/>
                  </a:cubicBezTo>
                  <a:cubicBezTo>
                    <a:pt x="12225" y="890"/>
                    <a:pt x="12309" y="885"/>
                    <a:pt x="12309" y="873"/>
                  </a:cubicBezTo>
                  <a:cubicBezTo>
                    <a:pt x="12342" y="806"/>
                    <a:pt x="9574" y="573"/>
                    <a:pt x="6171" y="339"/>
                  </a:cubicBezTo>
                  <a:cubicBezTo>
                    <a:pt x="3116" y="130"/>
                    <a:pt x="572" y="1"/>
                    <a:pt x="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91;p33">
              <a:extLst>
                <a:ext uri="{FF2B5EF4-FFF2-40B4-BE49-F238E27FC236}">
                  <a16:creationId xmlns:a16="http://schemas.microsoft.com/office/drawing/2014/main" id="{B78588B7-B925-4B4F-B62F-C6C9F128136C}"/>
                </a:ext>
              </a:extLst>
            </p:cNvPr>
            <p:cNvSpPr/>
            <p:nvPr/>
          </p:nvSpPr>
          <p:spPr>
            <a:xfrm>
              <a:off x="5275600" y="2780775"/>
              <a:ext cx="16700" cy="105100"/>
            </a:xfrm>
            <a:custGeom>
              <a:avLst/>
              <a:gdLst/>
              <a:ahLst/>
              <a:cxnLst/>
              <a:rect l="l" t="t" r="r" b="b"/>
              <a:pathLst>
                <a:path w="668" h="4204" extrusionOk="0">
                  <a:moveTo>
                    <a:pt x="601" y="0"/>
                  </a:moveTo>
                  <a:cubicBezTo>
                    <a:pt x="167" y="1334"/>
                    <a:pt x="1" y="2769"/>
                    <a:pt x="167" y="4203"/>
                  </a:cubicBezTo>
                  <a:cubicBezTo>
                    <a:pt x="234" y="4203"/>
                    <a:pt x="268" y="3269"/>
                    <a:pt x="368" y="2102"/>
                  </a:cubicBezTo>
                  <a:cubicBezTo>
                    <a:pt x="501" y="934"/>
                    <a:pt x="668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92;p33">
              <a:extLst>
                <a:ext uri="{FF2B5EF4-FFF2-40B4-BE49-F238E27FC236}">
                  <a16:creationId xmlns:a16="http://schemas.microsoft.com/office/drawing/2014/main" id="{E249A1E0-2869-D44D-841F-B0E6BE671207}"/>
                </a:ext>
              </a:extLst>
            </p:cNvPr>
            <p:cNvSpPr/>
            <p:nvPr/>
          </p:nvSpPr>
          <p:spPr>
            <a:xfrm>
              <a:off x="5247250" y="2747400"/>
              <a:ext cx="19200" cy="144300"/>
            </a:xfrm>
            <a:custGeom>
              <a:avLst/>
              <a:gdLst/>
              <a:ahLst/>
              <a:cxnLst/>
              <a:rect l="l" t="t" r="r" b="b"/>
              <a:pathLst>
                <a:path w="768" h="5772" extrusionOk="0">
                  <a:moveTo>
                    <a:pt x="301" y="1"/>
                  </a:moveTo>
                  <a:cubicBezTo>
                    <a:pt x="201" y="268"/>
                    <a:pt x="134" y="535"/>
                    <a:pt x="134" y="835"/>
                  </a:cubicBezTo>
                  <a:cubicBezTo>
                    <a:pt x="34" y="1535"/>
                    <a:pt x="1" y="2236"/>
                    <a:pt x="67" y="2903"/>
                  </a:cubicBezTo>
                  <a:cubicBezTo>
                    <a:pt x="101" y="3603"/>
                    <a:pt x="234" y="4304"/>
                    <a:pt x="401" y="4971"/>
                  </a:cubicBezTo>
                  <a:cubicBezTo>
                    <a:pt x="468" y="5238"/>
                    <a:pt x="568" y="5538"/>
                    <a:pt x="701" y="5772"/>
                  </a:cubicBezTo>
                  <a:cubicBezTo>
                    <a:pt x="768" y="5772"/>
                    <a:pt x="401" y="4504"/>
                    <a:pt x="301" y="2903"/>
                  </a:cubicBezTo>
                  <a:cubicBezTo>
                    <a:pt x="201" y="1302"/>
                    <a:pt x="367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93;p33">
              <a:extLst>
                <a:ext uri="{FF2B5EF4-FFF2-40B4-BE49-F238E27FC236}">
                  <a16:creationId xmlns:a16="http://schemas.microsoft.com/office/drawing/2014/main" id="{5B9D46E4-6655-EA4E-A799-E03F5C534758}"/>
                </a:ext>
              </a:extLst>
            </p:cNvPr>
            <p:cNvSpPr/>
            <p:nvPr/>
          </p:nvSpPr>
          <p:spPr>
            <a:xfrm>
              <a:off x="5278100" y="2035025"/>
              <a:ext cx="221850" cy="12950"/>
            </a:xfrm>
            <a:custGeom>
              <a:avLst/>
              <a:gdLst/>
              <a:ahLst/>
              <a:cxnLst/>
              <a:rect l="l" t="t" r="r" b="b"/>
              <a:pathLst>
                <a:path w="8874" h="518" extrusionOk="0">
                  <a:moveTo>
                    <a:pt x="8091" y="0"/>
                  </a:moveTo>
                  <a:cubicBezTo>
                    <a:pt x="6875" y="0"/>
                    <a:pt x="5645" y="60"/>
                    <a:pt x="4437" y="142"/>
                  </a:cubicBezTo>
                  <a:cubicBezTo>
                    <a:pt x="1969" y="276"/>
                    <a:pt x="1" y="442"/>
                    <a:pt x="1" y="509"/>
                  </a:cubicBezTo>
                  <a:cubicBezTo>
                    <a:pt x="261" y="515"/>
                    <a:pt x="522" y="518"/>
                    <a:pt x="783" y="518"/>
                  </a:cubicBezTo>
                  <a:cubicBezTo>
                    <a:pt x="1999" y="518"/>
                    <a:pt x="3230" y="458"/>
                    <a:pt x="4437" y="376"/>
                  </a:cubicBezTo>
                  <a:cubicBezTo>
                    <a:pt x="6906" y="242"/>
                    <a:pt x="8874" y="76"/>
                    <a:pt x="8874" y="9"/>
                  </a:cubicBezTo>
                  <a:cubicBezTo>
                    <a:pt x="8614" y="3"/>
                    <a:pt x="8353" y="0"/>
                    <a:pt x="8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94;p33">
              <a:extLst>
                <a:ext uri="{FF2B5EF4-FFF2-40B4-BE49-F238E27FC236}">
                  <a16:creationId xmlns:a16="http://schemas.microsoft.com/office/drawing/2014/main" id="{1E734FB8-F880-BD48-A91A-17D9B825988B}"/>
                </a:ext>
              </a:extLst>
            </p:cNvPr>
            <p:cNvSpPr/>
            <p:nvPr/>
          </p:nvSpPr>
          <p:spPr>
            <a:xfrm>
              <a:off x="4891175" y="2043775"/>
              <a:ext cx="400300" cy="551050"/>
            </a:xfrm>
            <a:custGeom>
              <a:avLst/>
              <a:gdLst/>
              <a:ahLst/>
              <a:cxnLst/>
              <a:rect l="l" t="t" r="r" b="b"/>
              <a:pathLst>
                <a:path w="16012" h="22042" extrusionOk="0">
                  <a:moveTo>
                    <a:pt x="15849" y="1"/>
                  </a:moveTo>
                  <a:cubicBezTo>
                    <a:pt x="15795" y="1"/>
                    <a:pt x="15745" y="9"/>
                    <a:pt x="15711" y="26"/>
                  </a:cubicBezTo>
                  <a:cubicBezTo>
                    <a:pt x="15511" y="26"/>
                    <a:pt x="15211" y="59"/>
                    <a:pt x="14877" y="126"/>
                  </a:cubicBezTo>
                  <a:cubicBezTo>
                    <a:pt x="14510" y="159"/>
                    <a:pt x="14043" y="226"/>
                    <a:pt x="13543" y="293"/>
                  </a:cubicBezTo>
                  <a:cubicBezTo>
                    <a:pt x="12943" y="393"/>
                    <a:pt x="12376" y="559"/>
                    <a:pt x="11842" y="793"/>
                  </a:cubicBezTo>
                  <a:cubicBezTo>
                    <a:pt x="11175" y="1093"/>
                    <a:pt x="10574" y="1493"/>
                    <a:pt x="10041" y="1960"/>
                  </a:cubicBezTo>
                  <a:cubicBezTo>
                    <a:pt x="9407" y="2494"/>
                    <a:pt x="8873" y="3128"/>
                    <a:pt x="8473" y="3862"/>
                  </a:cubicBezTo>
                  <a:cubicBezTo>
                    <a:pt x="7672" y="5430"/>
                    <a:pt x="6905" y="7131"/>
                    <a:pt x="6038" y="8932"/>
                  </a:cubicBezTo>
                  <a:cubicBezTo>
                    <a:pt x="4336" y="12535"/>
                    <a:pt x="2802" y="15804"/>
                    <a:pt x="1701" y="18205"/>
                  </a:cubicBezTo>
                  <a:lnTo>
                    <a:pt x="434" y="21007"/>
                  </a:lnTo>
                  <a:cubicBezTo>
                    <a:pt x="300" y="21341"/>
                    <a:pt x="200" y="21574"/>
                    <a:pt x="100" y="21775"/>
                  </a:cubicBezTo>
                  <a:cubicBezTo>
                    <a:pt x="67" y="21875"/>
                    <a:pt x="33" y="21941"/>
                    <a:pt x="0" y="22041"/>
                  </a:cubicBezTo>
                  <a:cubicBezTo>
                    <a:pt x="67" y="21975"/>
                    <a:pt x="100" y="21875"/>
                    <a:pt x="133" y="21808"/>
                  </a:cubicBezTo>
                  <a:cubicBezTo>
                    <a:pt x="234" y="21608"/>
                    <a:pt x="367" y="21341"/>
                    <a:pt x="500" y="21041"/>
                  </a:cubicBezTo>
                  <a:cubicBezTo>
                    <a:pt x="834" y="20340"/>
                    <a:pt x="1301" y="19406"/>
                    <a:pt x="1868" y="18272"/>
                  </a:cubicBezTo>
                  <a:lnTo>
                    <a:pt x="6204" y="9032"/>
                  </a:lnTo>
                  <a:cubicBezTo>
                    <a:pt x="7072" y="7231"/>
                    <a:pt x="7872" y="5496"/>
                    <a:pt x="8606" y="3962"/>
                  </a:cubicBezTo>
                  <a:cubicBezTo>
                    <a:pt x="9006" y="3261"/>
                    <a:pt x="9507" y="2628"/>
                    <a:pt x="10141" y="2094"/>
                  </a:cubicBezTo>
                  <a:cubicBezTo>
                    <a:pt x="10674" y="1627"/>
                    <a:pt x="11275" y="1227"/>
                    <a:pt x="11909" y="926"/>
                  </a:cubicBezTo>
                  <a:cubicBezTo>
                    <a:pt x="12409" y="693"/>
                    <a:pt x="12976" y="493"/>
                    <a:pt x="13576" y="426"/>
                  </a:cubicBezTo>
                  <a:lnTo>
                    <a:pt x="14877" y="193"/>
                  </a:lnTo>
                  <a:lnTo>
                    <a:pt x="15711" y="59"/>
                  </a:lnTo>
                  <a:cubicBezTo>
                    <a:pt x="15811" y="59"/>
                    <a:pt x="15911" y="26"/>
                    <a:pt x="16011" y="26"/>
                  </a:cubicBezTo>
                  <a:cubicBezTo>
                    <a:pt x="15961" y="9"/>
                    <a:pt x="15903" y="1"/>
                    <a:pt x="15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95;p33">
              <a:extLst>
                <a:ext uri="{FF2B5EF4-FFF2-40B4-BE49-F238E27FC236}">
                  <a16:creationId xmlns:a16="http://schemas.microsoft.com/office/drawing/2014/main" id="{3E3B0DCE-D9BD-E146-9782-66DA91F63A5A}"/>
                </a:ext>
              </a:extLst>
            </p:cNvPr>
            <p:cNvSpPr/>
            <p:nvPr/>
          </p:nvSpPr>
          <p:spPr>
            <a:xfrm>
              <a:off x="4940375" y="2495550"/>
              <a:ext cx="185150" cy="105950"/>
            </a:xfrm>
            <a:custGeom>
              <a:avLst/>
              <a:gdLst/>
              <a:ahLst/>
              <a:cxnLst/>
              <a:rect l="l" t="t" r="r" b="b"/>
              <a:pathLst>
                <a:path w="7406" h="4238" extrusionOk="0">
                  <a:moveTo>
                    <a:pt x="0" y="1"/>
                  </a:moveTo>
                  <a:cubicBezTo>
                    <a:pt x="0" y="1"/>
                    <a:pt x="9" y="37"/>
                    <a:pt x="32" y="100"/>
                  </a:cubicBezTo>
                  <a:lnTo>
                    <a:pt x="32" y="100"/>
                  </a:lnTo>
                  <a:cubicBezTo>
                    <a:pt x="21" y="67"/>
                    <a:pt x="10" y="34"/>
                    <a:pt x="0" y="1"/>
                  </a:cubicBezTo>
                  <a:close/>
                  <a:moveTo>
                    <a:pt x="32" y="100"/>
                  </a:moveTo>
                  <a:lnTo>
                    <a:pt x="32" y="100"/>
                  </a:lnTo>
                  <a:cubicBezTo>
                    <a:pt x="165" y="496"/>
                    <a:pt x="354" y="863"/>
                    <a:pt x="601" y="1202"/>
                  </a:cubicBezTo>
                  <a:cubicBezTo>
                    <a:pt x="1268" y="2036"/>
                    <a:pt x="2135" y="2703"/>
                    <a:pt x="3102" y="3137"/>
                  </a:cubicBezTo>
                  <a:cubicBezTo>
                    <a:pt x="4103" y="3570"/>
                    <a:pt x="5104" y="3870"/>
                    <a:pt x="6171" y="4037"/>
                  </a:cubicBezTo>
                  <a:cubicBezTo>
                    <a:pt x="6571" y="4137"/>
                    <a:pt x="6905" y="4171"/>
                    <a:pt x="7139" y="4204"/>
                  </a:cubicBezTo>
                  <a:lnTo>
                    <a:pt x="7372" y="4237"/>
                  </a:lnTo>
                  <a:lnTo>
                    <a:pt x="7405" y="4237"/>
                  </a:lnTo>
                  <a:lnTo>
                    <a:pt x="7139" y="4171"/>
                  </a:lnTo>
                  <a:lnTo>
                    <a:pt x="6205" y="4004"/>
                  </a:lnTo>
                  <a:cubicBezTo>
                    <a:pt x="5137" y="3804"/>
                    <a:pt x="4136" y="3470"/>
                    <a:pt x="3169" y="3070"/>
                  </a:cubicBezTo>
                  <a:cubicBezTo>
                    <a:pt x="2168" y="2636"/>
                    <a:pt x="1334" y="1969"/>
                    <a:pt x="667" y="1135"/>
                  </a:cubicBezTo>
                  <a:cubicBezTo>
                    <a:pt x="467" y="902"/>
                    <a:pt x="300" y="635"/>
                    <a:pt x="134" y="335"/>
                  </a:cubicBezTo>
                  <a:cubicBezTo>
                    <a:pt x="86" y="239"/>
                    <a:pt x="53" y="158"/>
                    <a:pt x="32" y="10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96;p33">
              <a:extLst>
                <a:ext uri="{FF2B5EF4-FFF2-40B4-BE49-F238E27FC236}">
                  <a16:creationId xmlns:a16="http://schemas.microsoft.com/office/drawing/2014/main" id="{820452A1-8671-F84D-B284-7C87CCB1AAFB}"/>
                </a:ext>
              </a:extLst>
            </p:cNvPr>
            <p:cNvSpPr/>
            <p:nvPr/>
          </p:nvSpPr>
          <p:spPr>
            <a:xfrm>
              <a:off x="4765250" y="2478875"/>
              <a:ext cx="122600" cy="92600"/>
            </a:xfrm>
            <a:custGeom>
              <a:avLst/>
              <a:gdLst/>
              <a:ahLst/>
              <a:cxnLst/>
              <a:rect l="l" t="t" r="r" b="b"/>
              <a:pathLst>
                <a:path w="4904" h="3704" extrusionOk="0">
                  <a:moveTo>
                    <a:pt x="4904" y="1"/>
                  </a:moveTo>
                  <a:cubicBezTo>
                    <a:pt x="4804" y="1"/>
                    <a:pt x="4737" y="1"/>
                    <a:pt x="4637" y="34"/>
                  </a:cubicBezTo>
                  <a:cubicBezTo>
                    <a:pt x="4437" y="68"/>
                    <a:pt x="4203" y="134"/>
                    <a:pt x="4003" y="201"/>
                  </a:cubicBezTo>
                  <a:cubicBezTo>
                    <a:pt x="3269" y="434"/>
                    <a:pt x="2602" y="801"/>
                    <a:pt x="2002" y="1235"/>
                  </a:cubicBezTo>
                  <a:cubicBezTo>
                    <a:pt x="1401" y="1702"/>
                    <a:pt x="867" y="2269"/>
                    <a:pt x="467" y="2903"/>
                  </a:cubicBezTo>
                  <a:cubicBezTo>
                    <a:pt x="334" y="3070"/>
                    <a:pt x="200" y="3270"/>
                    <a:pt x="134" y="3470"/>
                  </a:cubicBezTo>
                  <a:cubicBezTo>
                    <a:pt x="67" y="3570"/>
                    <a:pt x="33" y="3637"/>
                    <a:pt x="0" y="3703"/>
                  </a:cubicBezTo>
                  <a:cubicBezTo>
                    <a:pt x="67" y="3637"/>
                    <a:pt x="100" y="3570"/>
                    <a:pt x="134" y="3503"/>
                  </a:cubicBezTo>
                  <a:cubicBezTo>
                    <a:pt x="267" y="3303"/>
                    <a:pt x="367" y="3103"/>
                    <a:pt x="500" y="2936"/>
                  </a:cubicBezTo>
                  <a:cubicBezTo>
                    <a:pt x="1368" y="1702"/>
                    <a:pt x="2602" y="768"/>
                    <a:pt x="4003" y="268"/>
                  </a:cubicBezTo>
                  <a:cubicBezTo>
                    <a:pt x="4270" y="168"/>
                    <a:pt x="4503" y="101"/>
                    <a:pt x="4670" y="68"/>
                  </a:cubicBezTo>
                  <a:cubicBezTo>
                    <a:pt x="4737" y="34"/>
                    <a:pt x="4837" y="34"/>
                    <a:pt x="49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97;p33">
              <a:extLst>
                <a:ext uri="{FF2B5EF4-FFF2-40B4-BE49-F238E27FC236}">
                  <a16:creationId xmlns:a16="http://schemas.microsoft.com/office/drawing/2014/main" id="{15246E2A-C79D-344E-8CCB-BB7172338DCF}"/>
                </a:ext>
              </a:extLst>
            </p:cNvPr>
            <p:cNvSpPr/>
            <p:nvPr/>
          </p:nvSpPr>
          <p:spPr>
            <a:xfrm>
              <a:off x="5052950" y="2270400"/>
              <a:ext cx="185975" cy="73400"/>
            </a:xfrm>
            <a:custGeom>
              <a:avLst/>
              <a:gdLst/>
              <a:ahLst/>
              <a:cxnLst/>
              <a:rect l="l" t="t" r="r" b="b"/>
              <a:pathLst>
                <a:path w="7439" h="2936" extrusionOk="0">
                  <a:moveTo>
                    <a:pt x="0" y="1"/>
                  </a:moveTo>
                  <a:lnTo>
                    <a:pt x="34" y="17"/>
                  </a:lnTo>
                  <a:cubicBezTo>
                    <a:pt x="25" y="9"/>
                    <a:pt x="17" y="1"/>
                    <a:pt x="0" y="1"/>
                  </a:cubicBezTo>
                  <a:close/>
                  <a:moveTo>
                    <a:pt x="34" y="17"/>
                  </a:moveTo>
                  <a:cubicBezTo>
                    <a:pt x="42" y="26"/>
                    <a:pt x="50" y="34"/>
                    <a:pt x="67" y="34"/>
                  </a:cubicBezTo>
                  <a:lnTo>
                    <a:pt x="34" y="17"/>
                  </a:lnTo>
                  <a:close/>
                  <a:moveTo>
                    <a:pt x="67" y="34"/>
                  </a:moveTo>
                  <a:lnTo>
                    <a:pt x="267" y="201"/>
                  </a:lnTo>
                  <a:cubicBezTo>
                    <a:pt x="401" y="301"/>
                    <a:pt x="634" y="501"/>
                    <a:pt x="968" y="701"/>
                  </a:cubicBezTo>
                  <a:cubicBezTo>
                    <a:pt x="2569" y="1768"/>
                    <a:pt x="4370" y="2469"/>
                    <a:pt x="6271" y="2803"/>
                  </a:cubicBezTo>
                  <a:cubicBezTo>
                    <a:pt x="6638" y="2869"/>
                    <a:pt x="6905" y="2903"/>
                    <a:pt x="7139" y="2903"/>
                  </a:cubicBezTo>
                  <a:lnTo>
                    <a:pt x="7372" y="2936"/>
                  </a:lnTo>
                  <a:lnTo>
                    <a:pt x="7439" y="2936"/>
                  </a:lnTo>
                  <a:cubicBezTo>
                    <a:pt x="7406" y="2936"/>
                    <a:pt x="7372" y="2903"/>
                    <a:pt x="7372" y="2903"/>
                  </a:cubicBezTo>
                  <a:lnTo>
                    <a:pt x="7139" y="2869"/>
                  </a:lnTo>
                  <a:cubicBezTo>
                    <a:pt x="6939" y="2869"/>
                    <a:pt x="6638" y="2803"/>
                    <a:pt x="6271" y="2736"/>
                  </a:cubicBezTo>
                  <a:cubicBezTo>
                    <a:pt x="5337" y="2569"/>
                    <a:pt x="4403" y="2302"/>
                    <a:pt x="3536" y="1935"/>
                  </a:cubicBezTo>
                  <a:cubicBezTo>
                    <a:pt x="2636" y="1602"/>
                    <a:pt x="1802" y="1168"/>
                    <a:pt x="1001" y="634"/>
                  </a:cubicBezTo>
                  <a:cubicBezTo>
                    <a:pt x="701" y="468"/>
                    <a:pt x="434" y="301"/>
                    <a:pt x="267" y="167"/>
                  </a:cubicBezTo>
                  <a:lnTo>
                    <a:pt x="67" y="3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98;p33">
              <a:extLst>
                <a:ext uri="{FF2B5EF4-FFF2-40B4-BE49-F238E27FC236}">
                  <a16:creationId xmlns:a16="http://schemas.microsoft.com/office/drawing/2014/main" id="{42012E06-942D-FF40-89FF-CA24A5896D25}"/>
                </a:ext>
              </a:extLst>
            </p:cNvPr>
            <p:cNvSpPr/>
            <p:nvPr/>
          </p:nvSpPr>
          <p:spPr>
            <a:xfrm>
              <a:off x="5214725" y="2106950"/>
              <a:ext cx="496225" cy="29650"/>
            </a:xfrm>
            <a:custGeom>
              <a:avLst/>
              <a:gdLst/>
              <a:ahLst/>
              <a:cxnLst/>
              <a:rect l="l" t="t" r="r" b="b"/>
              <a:pathLst>
                <a:path w="19849" h="1186" extrusionOk="0">
                  <a:moveTo>
                    <a:pt x="19641" y="99"/>
                  </a:moveTo>
                  <a:cubicBezTo>
                    <a:pt x="19643" y="100"/>
                    <a:pt x="19646" y="100"/>
                    <a:pt x="19648" y="101"/>
                  </a:cubicBezTo>
                  <a:cubicBezTo>
                    <a:pt x="19649" y="101"/>
                    <a:pt x="19651" y="101"/>
                    <a:pt x="19652" y="101"/>
                  </a:cubicBezTo>
                  <a:lnTo>
                    <a:pt x="19652" y="101"/>
                  </a:lnTo>
                  <a:cubicBezTo>
                    <a:pt x="19648" y="100"/>
                    <a:pt x="19645" y="100"/>
                    <a:pt x="19641" y="99"/>
                  </a:cubicBezTo>
                  <a:close/>
                  <a:moveTo>
                    <a:pt x="19652" y="101"/>
                  </a:moveTo>
                  <a:cubicBezTo>
                    <a:pt x="19781" y="117"/>
                    <a:pt x="19848" y="134"/>
                    <a:pt x="19848" y="134"/>
                  </a:cubicBezTo>
                  <a:cubicBezTo>
                    <a:pt x="19848" y="134"/>
                    <a:pt x="19783" y="101"/>
                    <a:pt x="19652" y="101"/>
                  </a:cubicBezTo>
                  <a:close/>
                  <a:moveTo>
                    <a:pt x="171" y="1044"/>
                  </a:moveTo>
                  <a:lnTo>
                    <a:pt x="1" y="1068"/>
                  </a:lnTo>
                  <a:cubicBezTo>
                    <a:pt x="1" y="1068"/>
                    <a:pt x="82" y="1068"/>
                    <a:pt x="171" y="1044"/>
                  </a:cubicBezTo>
                  <a:close/>
                  <a:moveTo>
                    <a:pt x="18357" y="1"/>
                  </a:moveTo>
                  <a:cubicBezTo>
                    <a:pt x="17880" y="1"/>
                    <a:pt x="17413" y="45"/>
                    <a:pt x="16946" y="134"/>
                  </a:cubicBezTo>
                  <a:cubicBezTo>
                    <a:pt x="16045" y="267"/>
                    <a:pt x="14978" y="534"/>
                    <a:pt x="13810" y="768"/>
                  </a:cubicBezTo>
                  <a:cubicBezTo>
                    <a:pt x="12796" y="981"/>
                    <a:pt x="11761" y="1088"/>
                    <a:pt x="10738" y="1088"/>
                  </a:cubicBezTo>
                  <a:cubicBezTo>
                    <a:pt x="10483" y="1088"/>
                    <a:pt x="10228" y="1081"/>
                    <a:pt x="9974" y="1068"/>
                  </a:cubicBezTo>
                  <a:cubicBezTo>
                    <a:pt x="8573" y="1001"/>
                    <a:pt x="7272" y="868"/>
                    <a:pt x="6072" y="734"/>
                  </a:cubicBezTo>
                  <a:cubicBezTo>
                    <a:pt x="5296" y="659"/>
                    <a:pt x="4502" y="622"/>
                    <a:pt x="3703" y="622"/>
                  </a:cubicBezTo>
                  <a:cubicBezTo>
                    <a:pt x="3436" y="622"/>
                    <a:pt x="3170" y="626"/>
                    <a:pt x="2903" y="634"/>
                  </a:cubicBezTo>
                  <a:cubicBezTo>
                    <a:pt x="2202" y="634"/>
                    <a:pt x="1468" y="734"/>
                    <a:pt x="768" y="868"/>
                  </a:cubicBezTo>
                  <a:lnTo>
                    <a:pt x="201" y="1035"/>
                  </a:lnTo>
                  <a:cubicBezTo>
                    <a:pt x="191" y="1038"/>
                    <a:pt x="181" y="1041"/>
                    <a:pt x="171" y="1044"/>
                  </a:cubicBezTo>
                  <a:lnTo>
                    <a:pt x="171" y="1044"/>
                  </a:lnTo>
                  <a:lnTo>
                    <a:pt x="234" y="1035"/>
                  </a:lnTo>
                  <a:lnTo>
                    <a:pt x="801" y="901"/>
                  </a:lnTo>
                  <a:cubicBezTo>
                    <a:pt x="1468" y="768"/>
                    <a:pt x="2202" y="701"/>
                    <a:pt x="2903" y="668"/>
                  </a:cubicBezTo>
                  <a:cubicBezTo>
                    <a:pt x="3970" y="668"/>
                    <a:pt x="5038" y="701"/>
                    <a:pt x="6072" y="834"/>
                  </a:cubicBezTo>
                  <a:cubicBezTo>
                    <a:pt x="7272" y="935"/>
                    <a:pt x="8573" y="1101"/>
                    <a:pt x="9974" y="1168"/>
                  </a:cubicBezTo>
                  <a:cubicBezTo>
                    <a:pt x="10198" y="1179"/>
                    <a:pt x="10421" y="1185"/>
                    <a:pt x="10644" y="1185"/>
                  </a:cubicBezTo>
                  <a:cubicBezTo>
                    <a:pt x="11721" y="1185"/>
                    <a:pt x="12794" y="1056"/>
                    <a:pt x="13844" y="834"/>
                  </a:cubicBezTo>
                  <a:cubicBezTo>
                    <a:pt x="15011" y="601"/>
                    <a:pt x="16045" y="334"/>
                    <a:pt x="16946" y="201"/>
                  </a:cubicBezTo>
                  <a:cubicBezTo>
                    <a:pt x="17481" y="99"/>
                    <a:pt x="18016" y="55"/>
                    <a:pt x="18566" y="55"/>
                  </a:cubicBezTo>
                  <a:cubicBezTo>
                    <a:pt x="18736" y="55"/>
                    <a:pt x="18908" y="59"/>
                    <a:pt x="19081" y="67"/>
                  </a:cubicBezTo>
                  <a:cubicBezTo>
                    <a:pt x="19324" y="67"/>
                    <a:pt x="19512" y="83"/>
                    <a:pt x="19641" y="99"/>
                  </a:cubicBezTo>
                  <a:lnTo>
                    <a:pt x="19641" y="99"/>
                  </a:lnTo>
                  <a:cubicBezTo>
                    <a:pt x="19475" y="66"/>
                    <a:pt x="19278" y="34"/>
                    <a:pt x="19081" y="34"/>
                  </a:cubicBezTo>
                  <a:cubicBezTo>
                    <a:pt x="18836" y="12"/>
                    <a:pt x="18595" y="1"/>
                    <a:pt x="183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99;p33">
              <a:extLst>
                <a:ext uri="{FF2B5EF4-FFF2-40B4-BE49-F238E27FC236}">
                  <a16:creationId xmlns:a16="http://schemas.microsoft.com/office/drawing/2014/main" id="{959F004E-E55A-C44A-850C-0BD26189E0DE}"/>
                </a:ext>
              </a:extLst>
            </p:cNvPr>
            <p:cNvSpPr/>
            <p:nvPr/>
          </p:nvSpPr>
          <p:spPr>
            <a:xfrm>
              <a:off x="5236400" y="2364625"/>
              <a:ext cx="445350" cy="27125"/>
            </a:xfrm>
            <a:custGeom>
              <a:avLst/>
              <a:gdLst/>
              <a:ahLst/>
              <a:cxnLst/>
              <a:rect l="l" t="t" r="r" b="b"/>
              <a:pathLst>
                <a:path w="17814" h="1085" extrusionOk="0">
                  <a:moveTo>
                    <a:pt x="1" y="1"/>
                  </a:moveTo>
                  <a:cubicBezTo>
                    <a:pt x="835" y="268"/>
                    <a:pt x="1702" y="501"/>
                    <a:pt x="2569" y="635"/>
                  </a:cubicBezTo>
                  <a:cubicBezTo>
                    <a:pt x="4325" y="941"/>
                    <a:pt x="6105" y="1085"/>
                    <a:pt x="7888" y="1085"/>
                  </a:cubicBezTo>
                  <a:cubicBezTo>
                    <a:pt x="8239" y="1085"/>
                    <a:pt x="8590" y="1079"/>
                    <a:pt x="8941" y="1068"/>
                  </a:cubicBezTo>
                  <a:cubicBezTo>
                    <a:pt x="11442" y="1002"/>
                    <a:pt x="13711" y="835"/>
                    <a:pt x="15345" y="735"/>
                  </a:cubicBezTo>
                  <a:lnTo>
                    <a:pt x="17280" y="601"/>
                  </a:lnTo>
                  <a:lnTo>
                    <a:pt x="17814" y="535"/>
                  </a:lnTo>
                  <a:lnTo>
                    <a:pt x="17814" y="535"/>
                  </a:lnTo>
                  <a:lnTo>
                    <a:pt x="17280" y="568"/>
                  </a:lnTo>
                  <a:lnTo>
                    <a:pt x="15345" y="668"/>
                  </a:lnTo>
                  <a:cubicBezTo>
                    <a:pt x="13711" y="768"/>
                    <a:pt x="11442" y="935"/>
                    <a:pt x="8941" y="1002"/>
                  </a:cubicBezTo>
                  <a:cubicBezTo>
                    <a:pt x="8585" y="1013"/>
                    <a:pt x="8229" y="1018"/>
                    <a:pt x="7873" y="1018"/>
                  </a:cubicBezTo>
                  <a:cubicBezTo>
                    <a:pt x="6095" y="1018"/>
                    <a:pt x="4321" y="879"/>
                    <a:pt x="2569" y="601"/>
                  </a:cubicBezTo>
                  <a:cubicBezTo>
                    <a:pt x="1769" y="435"/>
                    <a:pt x="1135" y="301"/>
                    <a:pt x="668" y="168"/>
                  </a:cubicBezTo>
                  <a:lnTo>
                    <a:pt x="168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00;p33">
              <a:extLst>
                <a:ext uri="{FF2B5EF4-FFF2-40B4-BE49-F238E27FC236}">
                  <a16:creationId xmlns:a16="http://schemas.microsoft.com/office/drawing/2014/main" id="{FE52FE37-1F11-AB45-B489-B400197111C2}"/>
                </a:ext>
              </a:extLst>
            </p:cNvPr>
            <p:cNvSpPr/>
            <p:nvPr/>
          </p:nvSpPr>
          <p:spPr>
            <a:xfrm>
              <a:off x="5689225" y="2403825"/>
              <a:ext cx="193500" cy="101775"/>
            </a:xfrm>
            <a:custGeom>
              <a:avLst/>
              <a:gdLst/>
              <a:ahLst/>
              <a:cxnLst/>
              <a:rect l="l" t="t" r="r" b="b"/>
              <a:pathLst>
                <a:path w="7740" h="4071" extrusionOk="0">
                  <a:moveTo>
                    <a:pt x="7740" y="1"/>
                  </a:moveTo>
                  <a:lnTo>
                    <a:pt x="7673" y="34"/>
                  </a:lnTo>
                  <a:lnTo>
                    <a:pt x="7473" y="201"/>
                  </a:lnTo>
                  <a:cubicBezTo>
                    <a:pt x="7306" y="368"/>
                    <a:pt x="7073" y="601"/>
                    <a:pt x="6772" y="868"/>
                  </a:cubicBezTo>
                  <a:cubicBezTo>
                    <a:pt x="5205" y="2236"/>
                    <a:pt x="3303" y="3236"/>
                    <a:pt x="1268" y="3770"/>
                  </a:cubicBezTo>
                  <a:cubicBezTo>
                    <a:pt x="901" y="3870"/>
                    <a:pt x="568" y="3970"/>
                    <a:pt x="368" y="4004"/>
                  </a:cubicBezTo>
                  <a:lnTo>
                    <a:pt x="101" y="4037"/>
                  </a:lnTo>
                  <a:cubicBezTo>
                    <a:pt x="68" y="4037"/>
                    <a:pt x="34" y="4070"/>
                    <a:pt x="1" y="4070"/>
                  </a:cubicBezTo>
                  <a:lnTo>
                    <a:pt x="101" y="4070"/>
                  </a:lnTo>
                  <a:lnTo>
                    <a:pt x="368" y="4037"/>
                  </a:lnTo>
                  <a:cubicBezTo>
                    <a:pt x="601" y="4004"/>
                    <a:pt x="901" y="3937"/>
                    <a:pt x="1302" y="3837"/>
                  </a:cubicBezTo>
                  <a:cubicBezTo>
                    <a:pt x="3337" y="3336"/>
                    <a:pt x="5238" y="2336"/>
                    <a:pt x="6806" y="935"/>
                  </a:cubicBezTo>
                  <a:cubicBezTo>
                    <a:pt x="7106" y="668"/>
                    <a:pt x="7339" y="434"/>
                    <a:pt x="7506" y="268"/>
                  </a:cubicBezTo>
                  <a:lnTo>
                    <a:pt x="7673" y="67"/>
                  </a:lnTo>
                  <a:cubicBezTo>
                    <a:pt x="7740" y="34"/>
                    <a:pt x="7740" y="1"/>
                    <a:pt x="77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01;p33">
              <a:extLst>
                <a:ext uri="{FF2B5EF4-FFF2-40B4-BE49-F238E27FC236}">
                  <a16:creationId xmlns:a16="http://schemas.microsoft.com/office/drawing/2014/main" id="{C137FC3A-8553-1540-9B39-690D24E9DE59}"/>
                </a:ext>
              </a:extLst>
            </p:cNvPr>
            <p:cNvSpPr/>
            <p:nvPr/>
          </p:nvSpPr>
          <p:spPr>
            <a:xfrm>
              <a:off x="5705075" y="2242050"/>
              <a:ext cx="85100" cy="39225"/>
            </a:xfrm>
            <a:custGeom>
              <a:avLst/>
              <a:gdLst/>
              <a:ahLst/>
              <a:cxnLst/>
              <a:rect l="l" t="t" r="r" b="b"/>
              <a:pathLst>
                <a:path w="3404" h="1569" extrusionOk="0">
                  <a:moveTo>
                    <a:pt x="3403" y="0"/>
                  </a:moveTo>
                  <a:cubicBezTo>
                    <a:pt x="3403" y="0"/>
                    <a:pt x="3236" y="134"/>
                    <a:pt x="2936" y="334"/>
                  </a:cubicBezTo>
                  <a:cubicBezTo>
                    <a:pt x="2602" y="601"/>
                    <a:pt x="2202" y="834"/>
                    <a:pt x="1802" y="1001"/>
                  </a:cubicBezTo>
                  <a:cubicBezTo>
                    <a:pt x="1402" y="1201"/>
                    <a:pt x="1001" y="1335"/>
                    <a:pt x="568" y="1468"/>
                  </a:cubicBezTo>
                  <a:cubicBezTo>
                    <a:pt x="234" y="1535"/>
                    <a:pt x="1" y="1568"/>
                    <a:pt x="1" y="1568"/>
                  </a:cubicBezTo>
                  <a:lnTo>
                    <a:pt x="167" y="1568"/>
                  </a:lnTo>
                  <a:cubicBezTo>
                    <a:pt x="301" y="1568"/>
                    <a:pt x="434" y="1535"/>
                    <a:pt x="568" y="1501"/>
                  </a:cubicBezTo>
                  <a:cubicBezTo>
                    <a:pt x="1035" y="1435"/>
                    <a:pt x="1468" y="1301"/>
                    <a:pt x="1869" y="1101"/>
                  </a:cubicBezTo>
                  <a:cubicBezTo>
                    <a:pt x="2269" y="901"/>
                    <a:pt x="2669" y="668"/>
                    <a:pt x="3003" y="401"/>
                  </a:cubicBezTo>
                  <a:cubicBezTo>
                    <a:pt x="3103" y="301"/>
                    <a:pt x="3203" y="201"/>
                    <a:pt x="3303" y="134"/>
                  </a:cubicBezTo>
                  <a:cubicBezTo>
                    <a:pt x="3336" y="67"/>
                    <a:pt x="3403" y="34"/>
                    <a:pt x="34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02;p33">
              <a:extLst>
                <a:ext uri="{FF2B5EF4-FFF2-40B4-BE49-F238E27FC236}">
                  <a16:creationId xmlns:a16="http://schemas.microsoft.com/office/drawing/2014/main" id="{B40DF9B1-E5F4-644B-AEB5-6D570307CCA2}"/>
                </a:ext>
              </a:extLst>
            </p:cNvPr>
            <p:cNvSpPr/>
            <p:nvPr/>
          </p:nvSpPr>
          <p:spPr>
            <a:xfrm>
              <a:off x="5762625" y="2572275"/>
              <a:ext cx="193500" cy="81750"/>
            </a:xfrm>
            <a:custGeom>
              <a:avLst/>
              <a:gdLst/>
              <a:ahLst/>
              <a:cxnLst/>
              <a:rect l="l" t="t" r="r" b="b"/>
              <a:pathLst>
                <a:path w="7740" h="3270" extrusionOk="0">
                  <a:moveTo>
                    <a:pt x="7739" y="1"/>
                  </a:moveTo>
                  <a:lnTo>
                    <a:pt x="7739" y="1"/>
                  </a:lnTo>
                  <a:cubicBezTo>
                    <a:pt x="7739" y="1"/>
                    <a:pt x="7706" y="34"/>
                    <a:pt x="7672" y="68"/>
                  </a:cubicBezTo>
                  <a:lnTo>
                    <a:pt x="7506" y="268"/>
                  </a:lnTo>
                  <a:cubicBezTo>
                    <a:pt x="7306" y="501"/>
                    <a:pt x="7105" y="701"/>
                    <a:pt x="6872" y="935"/>
                  </a:cubicBezTo>
                  <a:cubicBezTo>
                    <a:pt x="5337" y="2336"/>
                    <a:pt x="3369" y="3136"/>
                    <a:pt x="1301" y="3203"/>
                  </a:cubicBezTo>
                  <a:cubicBezTo>
                    <a:pt x="968" y="3203"/>
                    <a:pt x="667" y="3203"/>
                    <a:pt x="367" y="3170"/>
                  </a:cubicBezTo>
                  <a:lnTo>
                    <a:pt x="100" y="3136"/>
                  </a:lnTo>
                  <a:lnTo>
                    <a:pt x="0" y="3136"/>
                  </a:lnTo>
                  <a:cubicBezTo>
                    <a:pt x="434" y="3236"/>
                    <a:pt x="868" y="3270"/>
                    <a:pt x="1301" y="3270"/>
                  </a:cubicBezTo>
                  <a:cubicBezTo>
                    <a:pt x="1735" y="3270"/>
                    <a:pt x="2202" y="3203"/>
                    <a:pt x="2669" y="3136"/>
                  </a:cubicBezTo>
                  <a:cubicBezTo>
                    <a:pt x="3803" y="2936"/>
                    <a:pt x="4870" y="2503"/>
                    <a:pt x="5838" y="1835"/>
                  </a:cubicBezTo>
                  <a:cubicBezTo>
                    <a:pt x="6205" y="1602"/>
                    <a:pt x="6572" y="1302"/>
                    <a:pt x="6905" y="968"/>
                  </a:cubicBezTo>
                  <a:cubicBezTo>
                    <a:pt x="7205" y="668"/>
                    <a:pt x="7506" y="334"/>
                    <a:pt x="77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03;p33">
              <a:extLst>
                <a:ext uri="{FF2B5EF4-FFF2-40B4-BE49-F238E27FC236}">
                  <a16:creationId xmlns:a16="http://schemas.microsoft.com/office/drawing/2014/main" id="{089C3E71-D6D7-284E-82F4-9CE7EC5BEEA3}"/>
                </a:ext>
              </a:extLst>
            </p:cNvPr>
            <p:cNvSpPr/>
            <p:nvPr/>
          </p:nvSpPr>
          <p:spPr>
            <a:xfrm>
              <a:off x="5289775" y="2002300"/>
              <a:ext cx="246050" cy="19625"/>
            </a:xfrm>
            <a:custGeom>
              <a:avLst/>
              <a:gdLst/>
              <a:ahLst/>
              <a:cxnLst/>
              <a:rect l="l" t="t" r="r" b="b"/>
              <a:pathLst>
                <a:path w="9842" h="785" extrusionOk="0">
                  <a:moveTo>
                    <a:pt x="6656" y="0"/>
                  </a:moveTo>
                  <a:cubicBezTo>
                    <a:pt x="6072" y="0"/>
                    <a:pt x="5488" y="17"/>
                    <a:pt x="4904" y="50"/>
                  </a:cubicBezTo>
                  <a:cubicBezTo>
                    <a:pt x="3737" y="150"/>
                    <a:pt x="2569" y="284"/>
                    <a:pt x="1402" y="484"/>
                  </a:cubicBezTo>
                  <a:cubicBezTo>
                    <a:pt x="968" y="551"/>
                    <a:pt x="601" y="617"/>
                    <a:pt x="368" y="684"/>
                  </a:cubicBezTo>
                  <a:lnTo>
                    <a:pt x="101" y="751"/>
                  </a:lnTo>
                  <a:lnTo>
                    <a:pt x="1" y="784"/>
                  </a:lnTo>
                  <a:lnTo>
                    <a:pt x="101" y="784"/>
                  </a:lnTo>
                  <a:lnTo>
                    <a:pt x="368" y="717"/>
                  </a:lnTo>
                  <a:lnTo>
                    <a:pt x="1435" y="551"/>
                  </a:lnTo>
                  <a:cubicBezTo>
                    <a:pt x="2302" y="417"/>
                    <a:pt x="3537" y="250"/>
                    <a:pt x="4904" y="184"/>
                  </a:cubicBezTo>
                  <a:cubicBezTo>
                    <a:pt x="5771" y="120"/>
                    <a:pt x="6585" y="97"/>
                    <a:pt x="7294" y="97"/>
                  </a:cubicBezTo>
                  <a:cubicBezTo>
                    <a:pt x="7703" y="97"/>
                    <a:pt x="8077" y="105"/>
                    <a:pt x="8407" y="117"/>
                  </a:cubicBezTo>
                  <a:lnTo>
                    <a:pt x="9441" y="184"/>
                  </a:lnTo>
                  <a:lnTo>
                    <a:pt x="9841" y="184"/>
                  </a:lnTo>
                  <a:lnTo>
                    <a:pt x="9741" y="150"/>
                  </a:lnTo>
                  <a:lnTo>
                    <a:pt x="9474" y="117"/>
                  </a:lnTo>
                  <a:cubicBezTo>
                    <a:pt x="9207" y="84"/>
                    <a:pt x="8840" y="50"/>
                    <a:pt x="8407" y="50"/>
                  </a:cubicBezTo>
                  <a:cubicBezTo>
                    <a:pt x="7823" y="17"/>
                    <a:pt x="7239" y="0"/>
                    <a:pt x="665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04;p33">
              <a:extLst>
                <a:ext uri="{FF2B5EF4-FFF2-40B4-BE49-F238E27FC236}">
                  <a16:creationId xmlns:a16="http://schemas.microsoft.com/office/drawing/2014/main" id="{98786975-36F7-1E48-9B59-98BAF1384AFD}"/>
                </a:ext>
              </a:extLst>
            </p:cNvPr>
            <p:cNvSpPr/>
            <p:nvPr/>
          </p:nvSpPr>
          <p:spPr>
            <a:xfrm>
              <a:off x="5178025" y="2560600"/>
              <a:ext cx="90925" cy="38400"/>
            </a:xfrm>
            <a:custGeom>
              <a:avLst/>
              <a:gdLst/>
              <a:ahLst/>
              <a:cxnLst/>
              <a:rect l="l" t="t" r="r" b="b"/>
              <a:pathLst>
                <a:path w="3637" h="1536" extrusionOk="0">
                  <a:moveTo>
                    <a:pt x="1" y="1"/>
                  </a:moveTo>
                  <a:cubicBezTo>
                    <a:pt x="1" y="1"/>
                    <a:pt x="34" y="68"/>
                    <a:pt x="101" y="134"/>
                  </a:cubicBezTo>
                  <a:cubicBezTo>
                    <a:pt x="234" y="201"/>
                    <a:pt x="334" y="301"/>
                    <a:pt x="468" y="368"/>
                  </a:cubicBezTo>
                  <a:cubicBezTo>
                    <a:pt x="835" y="668"/>
                    <a:pt x="1268" y="868"/>
                    <a:pt x="1702" y="1068"/>
                  </a:cubicBezTo>
                  <a:cubicBezTo>
                    <a:pt x="2136" y="1235"/>
                    <a:pt x="2603" y="1402"/>
                    <a:pt x="3070" y="1469"/>
                  </a:cubicBezTo>
                  <a:cubicBezTo>
                    <a:pt x="3237" y="1502"/>
                    <a:pt x="3370" y="1535"/>
                    <a:pt x="3470" y="1535"/>
                  </a:cubicBezTo>
                  <a:lnTo>
                    <a:pt x="3637" y="1535"/>
                  </a:lnTo>
                  <a:cubicBezTo>
                    <a:pt x="3637" y="1535"/>
                    <a:pt x="3437" y="1502"/>
                    <a:pt x="3070" y="1402"/>
                  </a:cubicBezTo>
                  <a:cubicBezTo>
                    <a:pt x="2603" y="1302"/>
                    <a:pt x="2169" y="1168"/>
                    <a:pt x="1735" y="968"/>
                  </a:cubicBezTo>
                  <a:cubicBezTo>
                    <a:pt x="1302" y="801"/>
                    <a:pt x="902" y="568"/>
                    <a:pt x="501" y="334"/>
                  </a:cubicBezTo>
                  <a:cubicBezTo>
                    <a:pt x="201" y="1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05;p33">
              <a:extLst>
                <a:ext uri="{FF2B5EF4-FFF2-40B4-BE49-F238E27FC236}">
                  <a16:creationId xmlns:a16="http://schemas.microsoft.com/office/drawing/2014/main" id="{A2F72564-F73B-B84C-BFEF-1504B1BD9E1C}"/>
                </a:ext>
              </a:extLst>
            </p:cNvPr>
            <p:cNvSpPr/>
            <p:nvPr/>
          </p:nvSpPr>
          <p:spPr>
            <a:xfrm>
              <a:off x="5331475" y="2640050"/>
              <a:ext cx="296075" cy="11350"/>
            </a:xfrm>
            <a:custGeom>
              <a:avLst/>
              <a:gdLst/>
              <a:ahLst/>
              <a:cxnLst/>
              <a:rect l="l" t="t" r="r" b="b"/>
              <a:pathLst>
                <a:path w="11843" h="454" extrusionOk="0">
                  <a:moveTo>
                    <a:pt x="11792" y="0"/>
                  </a:moveTo>
                  <a:cubicBezTo>
                    <a:pt x="11776" y="0"/>
                    <a:pt x="11759" y="8"/>
                    <a:pt x="11742" y="25"/>
                  </a:cubicBezTo>
                  <a:lnTo>
                    <a:pt x="11842" y="25"/>
                  </a:lnTo>
                  <a:cubicBezTo>
                    <a:pt x="11826" y="8"/>
                    <a:pt x="11809" y="0"/>
                    <a:pt x="11792" y="0"/>
                  </a:cubicBezTo>
                  <a:close/>
                  <a:moveTo>
                    <a:pt x="11375" y="25"/>
                  </a:moveTo>
                  <a:lnTo>
                    <a:pt x="10041" y="125"/>
                  </a:lnTo>
                  <a:cubicBezTo>
                    <a:pt x="8940" y="225"/>
                    <a:pt x="7406" y="292"/>
                    <a:pt x="5705" y="359"/>
                  </a:cubicBezTo>
                  <a:cubicBezTo>
                    <a:pt x="4854" y="375"/>
                    <a:pt x="4045" y="384"/>
                    <a:pt x="3307" y="384"/>
                  </a:cubicBezTo>
                  <a:cubicBezTo>
                    <a:pt x="2569" y="384"/>
                    <a:pt x="1902" y="375"/>
                    <a:pt x="1335" y="359"/>
                  </a:cubicBezTo>
                  <a:lnTo>
                    <a:pt x="34" y="325"/>
                  </a:lnTo>
                  <a:lnTo>
                    <a:pt x="1" y="325"/>
                  </a:lnTo>
                  <a:cubicBezTo>
                    <a:pt x="334" y="359"/>
                    <a:pt x="768" y="392"/>
                    <a:pt x="1335" y="392"/>
                  </a:cubicBezTo>
                  <a:cubicBezTo>
                    <a:pt x="2117" y="415"/>
                    <a:pt x="3090" y="454"/>
                    <a:pt x="4177" y="454"/>
                  </a:cubicBezTo>
                  <a:cubicBezTo>
                    <a:pt x="4666" y="454"/>
                    <a:pt x="5177" y="446"/>
                    <a:pt x="5705" y="425"/>
                  </a:cubicBezTo>
                  <a:cubicBezTo>
                    <a:pt x="7406" y="392"/>
                    <a:pt x="8940" y="292"/>
                    <a:pt x="10041" y="192"/>
                  </a:cubicBezTo>
                  <a:cubicBezTo>
                    <a:pt x="10608" y="159"/>
                    <a:pt x="11075" y="125"/>
                    <a:pt x="11375" y="58"/>
                  </a:cubicBezTo>
                  <a:lnTo>
                    <a:pt x="11742" y="25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06;p33">
              <a:extLst>
                <a:ext uri="{FF2B5EF4-FFF2-40B4-BE49-F238E27FC236}">
                  <a16:creationId xmlns:a16="http://schemas.microsoft.com/office/drawing/2014/main" id="{914BA371-9B2D-6440-ACBB-9510F9F8A05F}"/>
                </a:ext>
              </a:extLst>
            </p:cNvPr>
            <p:cNvSpPr/>
            <p:nvPr/>
          </p:nvSpPr>
          <p:spPr>
            <a:xfrm>
              <a:off x="5112150" y="2839150"/>
              <a:ext cx="134300" cy="8050"/>
            </a:xfrm>
            <a:custGeom>
              <a:avLst/>
              <a:gdLst/>
              <a:ahLst/>
              <a:cxnLst/>
              <a:rect l="l" t="t" r="r" b="b"/>
              <a:pathLst>
                <a:path w="5372" h="322" extrusionOk="0">
                  <a:moveTo>
                    <a:pt x="1" y="0"/>
                  </a:moveTo>
                  <a:cubicBezTo>
                    <a:pt x="67" y="34"/>
                    <a:pt x="134" y="34"/>
                    <a:pt x="201" y="67"/>
                  </a:cubicBezTo>
                  <a:cubicBezTo>
                    <a:pt x="368" y="100"/>
                    <a:pt x="534" y="134"/>
                    <a:pt x="768" y="167"/>
                  </a:cubicBezTo>
                  <a:cubicBezTo>
                    <a:pt x="1431" y="272"/>
                    <a:pt x="2102" y="321"/>
                    <a:pt x="2774" y="321"/>
                  </a:cubicBezTo>
                  <a:cubicBezTo>
                    <a:pt x="3387" y="321"/>
                    <a:pt x="3999" y="280"/>
                    <a:pt x="4604" y="200"/>
                  </a:cubicBezTo>
                  <a:lnTo>
                    <a:pt x="5171" y="100"/>
                  </a:lnTo>
                  <a:cubicBezTo>
                    <a:pt x="5238" y="67"/>
                    <a:pt x="5304" y="67"/>
                    <a:pt x="5371" y="34"/>
                  </a:cubicBezTo>
                  <a:cubicBezTo>
                    <a:pt x="5304" y="34"/>
                    <a:pt x="5238" y="34"/>
                    <a:pt x="5171" y="67"/>
                  </a:cubicBezTo>
                  <a:lnTo>
                    <a:pt x="4604" y="134"/>
                  </a:lnTo>
                  <a:cubicBezTo>
                    <a:pt x="3970" y="200"/>
                    <a:pt x="3336" y="234"/>
                    <a:pt x="2703" y="234"/>
                  </a:cubicBezTo>
                  <a:cubicBezTo>
                    <a:pt x="2035" y="234"/>
                    <a:pt x="1402" y="167"/>
                    <a:pt x="768" y="100"/>
                  </a:cubicBezTo>
                  <a:lnTo>
                    <a:pt x="201" y="34"/>
                  </a:lnTo>
                  <a:cubicBezTo>
                    <a:pt x="134" y="0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07;p33">
              <a:extLst>
                <a:ext uri="{FF2B5EF4-FFF2-40B4-BE49-F238E27FC236}">
                  <a16:creationId xmlns:a16="http://schemas.microsoft.com/office/drawing/2014/main" id="{6D44966D-0A6A-5648-AE62-39C588419DC8}"/>
                </a:ext>
              </a:extLst>
            </p:cNvPr>
            <p:cNvSpPr/>
            <p:nvPr/>
          </p:nvSpPr>
          <p:spPr>
            <a:xfrm>
              <a:off x="5249750" y="2806400"/>
              <a:ext cx="30875" cy="12750"/>
            </a:xfrm>
            <a:custGeom>
              <a:avLst/>
              <a:gdLst/>
              <a:ahLst/>
              <a:cxnLst/>
              <a:rect l="l" t="t" r="r" b="b"/>
              <a:pathLst>
                <a:path w="1235" h="510" extrusionOk="0">
                  <a:moveTo>
                    <a:pt x="351" y="1"/>
                  </a:moveTo>
                  <a:cubicBezTo>
                    <a:pt x="234" y="1"/>
                    <a:pt x="117" y="26"/>
                    <a:pt x="1" y="76"/>
                  </a:cubicBezTo>
                  <a:cubicBezTo>
                    <a:pt x="234" y="76"/>
                    <a:pt x="468" y="109"/>
                    <a:pt x="668" y="176"/>
                  </a:cubicBezTo>
                  <a:cubicBezTo>
                    <a:pt x="868" y="243"/>
                    <a:pt x="1068" y="376"/>
                    <a:pt x="1235" y="510"/>
                  </a:cubicBezTo>
                  <a:cubicBezTo>
                    <a:pt x="1135" y="309"/>
                    <a:pt x="935" y="143"/>
                    <a:pt x="701" y="76"/>
                  </a:cubicBezTo>
                  <a:cubicBezTo>
                    <a:pt x="584" y="26"/>
                    <a:pt x="468" y="1"/>
                    <a:pt x="3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08;p33">
              <a:extLst>
                <a:ext uri="{FF2B5EF4-FFF2-40B4-BE49-F238E27FC236}">
                  <a16:creationId xmlns:a16="http://schemas.microsoft.com/office/drawing/2014/main" id="{2D5AF1C6-428D-3840-B08B-86EEEF670079}"/>
                </a:ext>
              </a:extLst>
            </p:cNvPr>
            <p:cNvSpPr/>
            <p:nvPr/>
          </p:nvSpPr>
          <p:spPr>
            <a:xfrm>
              <a:off x="5283100" y="2844150"/>
              <a:ext cx="332775" cy="20925"/>
            </a:xfrm>
            <a:custGeom>
              <a:avLst/>
              <a:gdLst/>
              <a:ahLst/>
              <a:cxnLst/>
              <a:rect l="l" t="t" r="r" b="b"/>
              <a:pathLst>
                <a:path w="13311" h="837" extrusionOk="0">
                  <a:moveTo>
                    <a:pt x="13177" y="0"/>
                  </a:moveTo>
                  <a:lnTo>
                    <a:pt x="12777" y="34"/>
                  </a:lnTo>
                  <a:cubicBezTo>
                    <a:pt x="12443" y="100"/>
                    <a:pt x="11976" y="167"/>
                    <a:pt x="11376" y="267"/>
                  </a:cubicBezTo>
                  <a:cubicBezTo>
                    <a:pt x="10141" y="401"/>
                    <a:pt x="8474" y="601"/>
                    <a:pt x="6606" y="667"/>
                  </a:cubicBezTo>
                  <a:cubicBezTo>
                    <a:pt x="5777" y="713"/>
                    <a:pt x="4976" y="731"/>
                    <a:pt x="4233" y="731"/>
                  </a:cubicBezTo>
                  <a:cubicBezTo>
                    <a:pt x="3330" y="731"/>
                    <a:pt x="2513" y="704"/>
                    <a:pt x="1836" y="667"/>
                  </a:cubicBezTo>
                  <a:cubicBezTo>
                    <a:pt x="1235" y="634"/>
                    <a:pt x="735" y="634"/>
                    <a:pt x="401" y="601"/>
                  </a:cubicBezTo>
                  <a:lnTo>
                    <a:pt x="1" y="601"/>
                  </a:lnTo>
                  <a:lnTo>
                    <a:pt x="401" y="667"/>
                  </a:lnTo>
                  <a:cubicBezTo>
                    <a:pt x="735" y="701"/>
                    <a:pt x="1235" y="734"/>
                    <a:pt x="1836" y="768"/>
                  </a:cubicBezTo>
                  <a:cubicBezTo>
                    <a:pt x="2712" y="813"/>
                    <a:pt x="3585" y="836"/>
                    <a:pt x="4457" y="836"/>
                  </a:cubicBezTo>
                  <a:cubicBezTo>
                    <a:pt x="6772" y="836"/>
                    <a:pt x="9074" y="673"/>
                    <a:pt x="11376" y="334"/>
                  </a:cubicBezTo>
                  <a:cubicBezTo>
                    <a:pt x="11976" y="267"/>
                    <a:pt x="12476" y="167"/>
                    <a:pt x="12810" y="100"/>
                  </a:cubicBezTo>
                  <a:lnTo>
                    <a:pt x="13177" y="34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09;p33">
              <a:extLst>
                <a:ext uri="{FF2B5EF4-FFF2-40B4-BE49-F238E27FC236}">
                  <a16:creationId xmlns:a16="http://schemas.microsoft.com/office/drawing/2014/main" id="{4BEE995B-6519-9447-8EC4-76E6C4576EAE}"/>
                </a:ext>
              </a:extLst>
            </p:cNvPr>
            <p:cNvSpPr/>
            <p:nvPr/>
          </p:nvSpPr>
          <p:spPr>
            <a:xfrm>
              <a:off x="2437750" y="4293000"/>
              <a:ext cx="378625" cy="232375"/>
            </a:xfrm>
            <a:custGeom>
              <a:avLst/>
              <a:gdLst/>
              <a:ahLst/>
              <a:cxnLst/>
              <a:rect l="l" t="t" r="r" b="b"/>
              <a:pathLst>
                <a:path w="15145" h="9295" extrusionOk="0">
                  <a:moveTo>
                    <a:pt x="7771" y="0"/>
                  </a:moveTo>
                  <a:cubicBezTo>
                    <a:pt x="4459" y="0"/>
                    <a:pt x="1226" y="1992"/>
                    <a:pt x="0" y="5525"/>
                  </a:cubicBezTo>
                  <a:lnTo>
                    <a:pt x="968" y="9294"/>
                  </a:lnTo>
                  <a:cubicBezTo>
                    <a:pt x="1335" y="7993"/>
                    <a:pt x="2135" y="6793"/>
                    <a:pt x="3369" y="6226"/>
                  </a:cubicBezTo>
                  <a:cubicBezTo>
                    <a:pt x="3817" y="6027"/>
                    <a:pt x="4311" y="5944"/>
                    <a:pt x="4822" y="5944"/>
                  </a:cubicBezTo>
                  <a:cubicBezTo>
                    <a:pt x="5682" y="5944"/>
                    <a:pt x="6590" y="6179"/>
                    <a:pt x="7406" y="6492"/>
                  </a:cubicBezTo>
                  <a:cubicBezTo>
                    <a:pt x="8707" y="6959"/>
                    <a:pt x="9974" y="7593"/>
                    <a:pt x="11375" y="7660"/>
                  </a:cubicBezTo>
                  <a:cubicBezTo>
                    <a:pt x="11467" y="7666"/>
                    <a:pt x="11559" y="7670"/>
                    <a:pt x="11652" y="7670"/>
                  </a:cubicBezTo>
                  <a:cubicBezTo>
                    <a:pt x="12973" y="7670"/>
                    <a:pt x="14339" y="7008"/>
                    <a:pt x="14744" y="5792"/>
                  </a:cubicBezTo>
                  <a:cubicBezTo>
                    <a:pt x="15144" y="4524"/>
                    <a:pt x="14377" y="3190"/>
                    <a:pt x="13443" y="2289"/>
                  </a:cubicBezTo>
                  <a:cubicBezTo>
                    <a:pt x="11808" y="730"/>
                    <a:pt x="9775" y="0"/>
                    <a:pt x="7771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10;p33">
              <a:extLst>
                <a:ext uri="{FF2B5EF4-FFF2-40B4-BE49-F238E27FC236}">
                  <a16:creationId xmlns:a16="http://schemas.microsoft.com/office/drawing/2014/main" id="{5B15BA05-C451-724C-94A7-3606C1C2A718}"/>
                </a:ext>
              </a:extLst>
            </p:cNvPr>
            <p:cNvSpPr/>
            <p:nvPr/>
          </p:nvSpPr>
          <p:spPr>
            <a:xfrm>
              <a:off x="2437750" y="4293000"/>
              <a:ext cx="378625" cy="232375"/>
            </a:xfrm>
            <a:custGeom>
              <a:avLst/>
              <a:gdLst/>
              <a:ahLst/>
              <a:cxnLst/>
              <a:rect l="l" t="t" r="r" b="b"/>
              <a:pathLst>
                <a:path w="15145" h="9295" extrusionOk="0">
                  <a:moveTo>
                    <a:pt x="7771" y="0"/>
                  </a:moveTo>
                  <a:cubicBezTo>
                    <a:pt x="4459" y="0"/>
                    <a:pt x="1226" y="1992"/>
                    <a:pt x="0" y="5525"/>
                  </a:cubicBezTo>
                  <a:lnTo>
                    <a:pt x="968" y="9294"/>
                  </a:lnTo>
                  <a:cubicBezTo>
                    <a:pt x="1335" y="7993"/>
                    <a:pt x="2135" y="6793"/>
                    <a:pt x="3369" y="6226"/>
                  </a:cubicBezTo>
                  <a:cubicBezTo>
                    <a:pt x="3817" y="6027"/>
                    <a:pt x="4311" y="5944"/>
                    <a:pt x="4822" y="5944"/>
                  </a:cubicBezTo>
                  <a:cubicBezTo>
                    <a:pt x="5682" y="5944"/>
                    <a:pt x="6590" y="6179"/>
                    <a:pt x="7406" y="6492"/>
                  </a:cubicBezTo>
                  <a:cubicBezTo>
                    <a:pt x="8707" y="6959"/>
                    <a:pt x="9974" y="7593"/>
                    <a:pt x="11375" y="7660"/>
                  </a:cubicBezTo>
                  <a:cubicBezTo>
                    <a:pt x="11467" y="7666"/>
                    <a:pt x="11559" y="7670"/>
                    <a:pt x="11652" y="7670"/>
                  </a:cubicBezTo>
                  <a:cubicBezTo>
                    <a:pt x="12973" y="7670"/>
                    <a:pt x="14339" y="7008"/>
                    <a:pt x="14744" y="5792"/>
                  </a:cubicBezTo>
                  <a:cubicBezTo>
                    <a:pt x="15144" y="4524"/>
                    <a:pt x="14377" y="3190"/>
                    <a:pt x="13443" y="2289"/>
                  </a:cubicBezTo>
                  <a:cubicBezTo>
                    <a:pt x="11808" y="730"/>
                    <a:pt x="9775" y="0"/>
                    <a:pt x="77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11;p33">
              <a:extLst>
                <a:ext uri="{FF2B5EF4-FFF2-40B4-BE49-F238E27FC236}">
                  <a16:creationId xmlns:a16="http://schemas.microsoft.com/office/drawing/2014/main" id="{413E1ECE-06E9-1846-AA07-03FDF63AC176}"/>
                </a:ext>
              </a:extLst>
            </p:cNvPr>
            <p:cNvSpPr/>
            <p:nvPr/>
          </p:nvSpPr>
          <p:spPr>
            <a:xfrm>
              <a:off x="2137525" y="4265875"/>
              <a:ext cx="562925" cy="415775"/>
            </a:xfrm>
            <a:custGeom>
              <a:avLst/>
              <a:gdLst/>
              <a:ahLst/>
              <a:cxnLst/>
              <a:rect l="l" t="t" r="r" b="b"/>
              <a:pathLst>
                <a:path w="22517" h="16631" extrusionOk="0">
                  <a:moveTo>
                    <a:pt x="15183" y="0"/>
                  </a:moveTo>
                  <a:cubicBezTo>
                    <a:pt x="12297" y="0"/>
                    <a:pt x="9417" y="696"/>
                    <a:pt x="6806" y="2073"/>
                  </a:cubicBezTo>
                  <a:cubicBezTo>
                    <a:pt x="4337" y="3408"/>
                    <a:pt x="2102" y="5376"/>
                    <a:pt x="1102" y="8011"/>
                  </a:cubicBezTo>
                  <a:cubicBezTo>
                    <a:pt x="101" y="10646"/>
                    <a:pt x="1" y="14015"/>
                    <a:pt x="2036" y="15950"/>
                  </a:cubicBezTo>
                  <a:cubicBezTo>
                    <a:pt x="3188" y="16411"/>
                    <a:pt x="4381" y="16630"/>
                    <a:pt x="5558" y="16630"/>
                  </a:cubicBezTo>
                  <a:cubicBezTo>
                    <a:pt x="9147" y="16630"/>
                    <a:pt x="12578" y="14589"/>
                    <a:pt x="14211" y="11147"/>
                  </a:cubicBezTo>
                  <a:cubicBezTo>
                    <a:pt x="15112" y="9212"/>
                    <a:pt x="15378" y="6944"/>
                    <a:pt x="16479" y="5109"/>
                  </a:cubicBezTo>
                  <a:cubicBezTo>
                    <a:pt x="17780" y="3007"/>
                    <a:pt x="20048" y="1673"/>
                    <a:pt x="22517" y="1573"/>
                  </a:cubicBezTo>
                  <a:cubicBezTo>
                    <a:pt x="20181" y="521"/>
                    <a:pt x="17679" y="0"/>
                    <a:pt x="151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12;p33">
              <a:extLst>
                <a:ext uri="{FF2B5EF4-FFF2-40B4-BE49-F238E27FC236}">
                  <a16:creationId xmlns:a16="http://schemas.microsoft.com/office/drawing/2014/main" id="{3850E085-A52D-274C-8480-037EC3EDE60C}"/>
                </a:ext>
              </a:extLst>
            </p:cNvPr>
            <p:cNvSpPr/>
            <p:nvPr/>
          </p:nvSpPr>
          <p:spPr>
            <a:xfrm>
              <a:off x="2081650" y="3538175"/>
              <a:ext cx="368625" cy="836250"/>
            </a:xfrm>
            <a:custGeom>
              <a:avLst/>
              <a:gdLst/>
              <a:ahLst/>
              <a:cxnLst/>
              <a:rect l="l" t="t" r="r" b="b"/>
              <a:pathLst>
                <a:path w="14745" h="33450" extrusionOk="0">
                  <a:moveTo>
                    <a:pt x="4845" y="1"/>
                  </a:moveTo>
                  <a:cubicBezTo>
                    <a:pt x="3794" y="1"/>
                    <a:pt x="2775" y="307"/>
                    <a:pt x="1969" y="993"/>
                  </a:cubicBezTo>
                  <a:cubicBezTo>
                    <a:pt x="368" y="2294"/>
                    <a:pt x="1" y="4629"/>
                    <a:pt x="268" y="6664"/>
                  </a:cubicBezTo>
                  <a:cubicBezTo>
                    <a:pt x="535" y="8699"/>
                    <a:pt x="1335" y="10667"/>
                    <a:pt x="1635" y="12702"/>
                  </a:cubicBezTo>
                  <a:cubicBezTo>
                    <a:pt x="2202" y="16137"/>
                    <a:pt x="1402" y="19607"/>
                    <a:pt x="1068" y="23076"/>
                  </a:cubicBezTo>
                  <a:cubicBezTo>
                    <a:pt x="735" y="26545"/>
                    <a:pt x="1035" y="30781"/>
                    <a:pt x="3270" y="33450"/>
                  </a:cubicBezTo>
                  <a:lnTo>
                    <a:pt x="3470" y="33450"/>
                  </a:lnTo>
                  <a:cubicBezTo>
                    <a:pt x="8440" y="31949"/>
                    <a:pt x="11843" y="27479"/>
                    <a:pt x="13310" y="22475"/>
                  </a:cubicBezTo>
                  <a:cubicBezTo>
                    <a:pt x="14745" y="17472"/>
                    <a:pt x="14111" y="12034"/>
                    <a:pt x="12343" y="7131"/>
                  </a:cubicBezTo>
                  <a:cubicBezTo>
                    <a:pt x="11542" y="4896"/>
                    <a:pt x="10442" y="2661"/>
                    <a:pt x="8540" y="1260"/>
                  </a:cubicBezTo>
                  <a:cubicBezTo>
                    <a:pt x="7490" y="467"/>
                    <a:pt x="6143" y="1"/>
                    <a:pt x="484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13;p33">
              <a:extLst>
                <a:ext uri="{FF2B5EF4-FFF2-40B4-BE49-F238E27FC236}">
                  <a16:creationId xmlns:a16="http://schemas.microsoft.com/office/drawing/2014/main" id="{E53DE3AF-2AD3-1141-B62D-BC8A5026B739}"/>
                </a:ext>
              </a:extLst>
            </p:cNvPr>
            <p:cNvSpPr/>
            <p:nvPr/>
          </p:nvSpPr>
          <p:spPr>
            <a:xfrm>
              <a:off x="2136700" y="4310200"/>
              <a:ext cx="359450" cy="608800"/>
            </a:xfrm>
            <a:custGeom>
              <a:avLst/>
              <a:gdLst/>
              <a:ahLst/>
              <a:cxnLst/>
              <a:rect l="l" t="t" r="r" b="b"/>
              <a:pathLst>
                <a:path w="14378" h="24352" extrusionOk="0">
                  <a:moveTo>
                    <a:pt x="14377" y="0"/>
                  </a:moveTo>
                  <a:lnTo>
                    <a:pt x="14377" y="0"/>
                  </a:lnTo>
                  <a:cubicBezTo>
                    <a:pt x="14277" y="34"/>
                    <a:pt x="14211" y="67"/>
                    <a:pt x="14110" y="100"/>
                  </a:cubicBezTo>
                  <a:lnTo>
                    <a:pt x="13310" y="434"/>
                  </a:lnTo>
                  <a:cubicBezTo>
                    <a:pt x="12943" y="601"/>
                    <a:pt x="12509" y="801"/>
                    <a:pt x="12042" y="1068"/>
                  </a:cubicBezTo>
                  <a:cubicBezTo>
                    <a:pt x="11575" y="1335"/>
                    <a:pt x="11042" y="1635"/>
                    <a:pt x="10475" y="2035"/>
                  </a:cubicBezTo>
                  <a:cubicBezTo>
                    <a:pt x="9140" y="2902"/>
                    <a:pt x="7906" y="3936"/>
                    <a:pt x="6805" y="5071"/>
                  </a:cubicBezTo>
                  <a:cubicBezTo>
                    <a:pt x="5438" y="6505"/>
                    <a:pt x="4237" y="8073"/>
                    <a:pt x="3269" y="9774"/>
                  </a:cubicBezTo>
                  <a:cubicBezTo>
                    <a:pt x="2335" y="11475"/>
                    <a:pt x="1602" y="13310"/>
                    <a:pt x="1135" y="15245"/>
                  </a:cubicBezTo>
                  <a:cubicBezTo>
                    <a:pt x="768" y="16779"/>
                    <a:pt x="467" y="18347"/>
                    <a:pt x="267" y="19948"/>
                  </a:cubicBezTo>
                  <a:cubicBezTo>
                    <a:pt x="100" y="21282"/>
                    <a:pt x="34" y="22383"/>
                    <a:pt x="0" y="23150"/>
                  </a:cubicBezTo>
                  <a:lnTo>
                    <a:pt x="0" y="24017"/>
                  </a:lnTo>
                  <a:cubicBezTo>
                    <a:pt x="0" y="24118"/>
                    <a:pt x="0" y="24218"/>
                    <a:pt x="0" y="24351"/>
                  </a:cubicBezTo>
                  <a:cubicBezTo>
                    <a:pt x="0" y="24218"/>
                    <a:pt x="34" y="24118"/>
                    <a:pt x="34" y="24017"/>
                  </a:cubicBezTo>
                  <a:cubicBezTo>
                    <a:pt x="34" y="23817"/>
                    <a:pt x="67" y="23517"/>
                    <a:pt x="67" y="23150"/>
                  </a:cubicBezTo>
                  <a:cubicBezTo>
                    <a:pt x="134" y="22383"/>
                    <a:pt x="201" y="21316"/>
                    <a:pt x="401" y="19948"/>
                  </a:cubicBezTo>
                  <a:cubicBezTo>
                    <a:pt x="801" y="17279"/>
                    <a:pt x="1368" y="13477"/>
                    <a:pt x="3436" y="9874"/>
                  </a:cubicBezTo>
                  <a:cubicBezTo>
                    <a:pt x="4404" y="8173"/>
                    <a:pt x="5571" y="6605"/>
                    <a:pt x="6905" y="5204"/>
                  </a:cubicBezTo>
                  <a:cubicBezTo>
                    <a:pt x="8006" y="4070"/>
                    <a:pt x="9240" y="3036"/>
                    <a:pt x="10541" y="2135"/>
                  </a:cubicBezTo>
                  <a:cubicBezTo>
                    <a:pt x="11108" y="1735"/>
                    <a:pt x="11609" y="1435"/>
                    <a:pt x="12109" y="1168"/>
                  </a:cubicBezTo>
                  <a:cubicBezTo>
                    <a:pt x="12576" y="901"/>
                    <a:pt x="12976" y="701"/>
                    <a:pt x="13310" y="501"/>
                  </a:cubicBezTo>
                  <a:lnTo>
                    <a:pt x="14110" y="134"/>
                  </a:lnTo>
                  <a:cubicBezTo>
                    <a:pt x="14211" y="100"/>
                    <a:pt x="14311" y="34"/>
                    <a:pt x="1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14;p33">
              <a:extLst>
                <a:ext uri="{FF2B5EF4-FFF2-40B4-BE49-F238E27FC236}">
                  <a16:creationId xmlns:a16="http://schemas.microsoft.com/office/drawing/2014/main" id="{323D9966-8AFD-974E-910D-2E85433FBFD3}"/>
                </a:ext>
              </a:extLst>
            </p:cNvPr>
            <p:cNvSpPr/>
            <p:nvPr/>
          </p:nvSpPr>
          <p:spPr>
            <a:xfrm>
              <a:off x="1547100" y="4112550"/>
              <a:ext cx="373625" cy="250675"/>
            </a:xfrm>
            <a:custGeom>
              <a:avLst/>
              <a:gdLst/>
              <a:ahLst/>
              <a:cxnLst/>
              <a:rect l="l" t="t" r="r" b="b"/>
              <a:pathLst>
                <a:path w="14945" h="10027" extrusionOk="0">
                  <a:moveTo>
                    <a:pt x="13869" y="3634"/>
                  </a:moveTo>
                  <a:lnTo>
                    <a:pt x="14945" y="4037"/>
                  </a:lnTo>
                  <a:cubicBezTo>
                    <a:pt x="14622" y="3808"/>
                    <a:pt x="14254" y="3679"/>
                    <a:pt x="13869" y="3634"/>
                  </a:cubicBezTo>
                  <a:close/>
                  <a:moveTo>
                    <a:pt x="4171" y="1"/>
                  </a:moveTo>
                  <a:cubicBezTo>
                    <a:pt x="1" y="2502"/>
                    <a:pt x="34" y="4804"/>
                    <a:pt x="735" y="6972"/>
                  </a:cubicBezTo>
                  <a:cubicBezTo>
                    <a:pt x="1277" y="8709"/>
                    <a:pt x="3078" y="10026"/>
                    <a:pt x="4881" y="10026"/>
                  </a:cubicBezTo>
                  <a:cubicBezTo>
                    <a:pt x="5294" y="10026"/>
                    <a:pt x="5707" y="9957"/>
                    <a:pt x="6105" y="9808"/>
                  </a:cubicBezTo>
                  <a:cubicBezTo>
                    <a:pt x="7273" y="9341"/>
                    <a:pt x="8173" y="8307"/>
                    <a:pt x="8907" y="7272"/>
                  </a:cubicBezTo>
                  <a:cubicBezTo>
                    <a:pt x="9641" y="6205"/>
                    <a:pt x="10342" y="5104"/>
                    <a:pt x="11376" y="4337"/>
                  </a:cubicBezTo>
                  <a:cubicBezTo>
                    <a:pt x="11994" y="3898"/>
                    <a:pt x="12780" y="3614"/>
                    <a:pt x="13533" y="3614"/>
                  </a:cubicBezTo>
                  <a:cubicBezTo>
                    <a:pt x="13646" y="3614"/>
                    <a:pt x="13758" y="3620"/>
                    <a:pt x="13869" y="3634"/>
                  </a:cubicBezTo>
                  <a:lnTo>
                    <a:pt x="13869" y="3634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15;p33">
              <a:extLst>
                <a:ext uri="{FF2B5EF4-FFF2-40B4-BE49-F238E27FC236}">
                  <a16:creationId xmlns:a16="http://schemas.microsoft.com/office/drawing/2014/main" id="{49D9D0BE-DFCF-3946-8456-435B1F0CC813}"/>
                </a:ext>
              </a:extLst>
            </p:cNvPr>
            <p:cNvSpPr/>
            <p:nvPr/>
          </p:nvSpPr>
          <p:spPr>
            <a:xfrm>
              <a:off x="1547100" y="4112550"/>
              <a:ext cx="373625" cy="250675"/>
            </a:xfrm>
            <a:custGeom>
              <a:avLst/>
              <a:gdLst/>
              <a:ahLst/>
              <a:cxnLst/>
              <a:rect l="l" t="t" r="r" b="b"/>
              <a:pathLst>
                <a:path w="14945" h="10027" extrusionOk="0">
                  <a:moveTo>
                    <a:pt x="13869" y="3634"/>
                  </a:moveTo>
                  <a:lnTo>
                    <a:pt x="14945" y="4037"/>
                  </a:lnTo>
                  <a:cubicBezTo>
                    <a:pt x="14622" y="3808"/>
                    <a:pt x="14254" y="3679"/>
                    <a:pt x="13869" y="3634"/>
                  </a:cubicBezTo>
                  <a:close/>
                  <a:moveTo>
                    <a:pt x="4171" y="1"/>
                  </a:moveTo>
                  <a:cubicBezTo>
                    <a:pt x="1" y="2502"/>
                    <a:pt x="34" y="4804"/>
                    <a:pt x="735" y="6972"/>
                  </a:cubicBezTo>
                  <a:cubicBezTo>
                    <a:pt x="1277" y="8709"/>
                    <a:pt x="3078" y="10026"/>
                    <a:pt x="4881" y="10026"/>
                  </a:cubicBezTo>
                  <a:cubicBezTo>
                    <a:pt x="5294" y="10026"/>
                    <a:pt x="5707" y="9957"/>
                    <a:pt x="6105" y="9808"/>
                  </a:cubicBezTo>
                  <a:cubicBezTo>
                    <a:pt x="7273" y="9341"/>
                    <a:pt x="8173" y="8307"/>
                    <a:pt x="8907" y="7272"/>
                  </a:cubicBezTo>
                  <a:cubicBezTo>
                    <a:pt x="9641" y="6205"/>
                    <a:pt x="10342" y="5104"/>
                    <a:pt x="11376" y="4337"/>
                  </a:cubicBezTo>
                  <a:cubicBezTo>
                    <a:pt x="11994" y="3898"/>
                    <a:pt x="12780" y="3614"/>
                    <a:pt x="13533" y="3614"/>
                  </a:cubicBezTo>
                  <a:cubicBezTo>
                    <a:pt x="13646" y="3614"/>
                    <a:pt x="13758" y="3620"/>
                    <a:pt x="13869" y="3634"/>
                  </a:cubicBezTo>
                  <a:lnTo>
                    <a:pt x="13869" y="3634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16;p33">
              <a:extLst>
                <a:ext uri="{FF2B5EF4-FFF2-40B4-BE49-F238E27FC236}">
                  <a16:creationId xmlns:a16="http://schemas.microsoft.com/office/drawing/2014/main" id="{F1C02E67-9289-C74D-8E59-169AEFBAE06B}"/>
                </a:ext>
              </a:extLst>
            </p:cNvPr>
            <p:cNvSpPr/>
            <p:nvPr/>
          </p:nvSpPr>
          <p:spPr>
            <a:xfrm>
              <a:off x="1573800" y="4040350"/>
              <a:ext cx="510375" cy="331125"/>
            </a:xfrm>
            <a:custGeom>
              <a:avLst/>
              <a:gdLst/>
              <a:ahLst/>
              <a:cxnLst/>
              <a:rect l="l" t="t" r="r" b="b"/>
              <a:pathLst>
                <a:path w="20415" h="13245" extrusionOk="0">
                  <a:moveTo>
                    <a:pt x="13003" y="0"/>
                  </a:moveTo>
                  <a:cubicBezTo>
                    <a:pt x="12659" y="0"/>
                    <a:pt x="12315" y="9"/>
                    <a:pt x="11976" y="20"/>
                  </a:cubicBezTo>
                  <a:cubicBezTo>
                    <a:pt x="9707" y="87"/>
                    <a:pt x="7406" y="253"/>
                    <a:pt x="5237" y="1054"/>
                  </a:cubicBezTo>
                  <a:cubicBezTo>
                    <a:pt x="3103" y="1855"/>
                    <a:pt x="934" y="3556"/>
                    <a:pt x="0" y="5657"/>
                  </a:cubicBezTo>
                  <a:cubicBezTo>
                    <a:pt x="745" y="4620"/>
                    <a:pt x="2206" y="4085"/>
                    <a:pt x="3600" y="4085"/>
                  </a:cubicBezTo>
                  <a:cubicBezTo>
                    <a:pt x="4268" y="4085"/>
                    <a:pt x="4920" y="4208"/>
                    <a:pt x="5471" y="4456"/>
                  </a:cubicBezTo>
                  <a:cubicBezTo>
                    <a:pt x="7172" y="5190"/>
                    <a:pt x="8406" y="6691"/>
                    <a:pt x="9540" y="8159"/>
                  </a:cubicBezTo>
                  <a:cubicBezTo>
                    <a:pt x="10675" y="9660"/>
                    <a:pt x="11709" y="11228"/>
                    <a:pt x="13276" y="12262"/>
                  </a:cubicBezTo>
                  <a:cubicBezTo>
                    <a:pt x="14195" y="12868"/>
                    <a:pt x="15309" y="13245"/>
                    <a:pt x="16382" y="13245"/>
                  </a:cubicBezTo>
                  <a:cubicBezTo>
                    <a:pt x="17140" y="13245"/>
                    <a:pt x="17878" y="13057"/>
                    <a:pt x="18514" y="12629"/>
                  </a:cubicBezTo>
                  <a:cubicBezTo>
                    <a:pt x="19514" y="11895"/>
                    <a:pt x="20148" y="10794"/>
                    <a:pt x="20281" y="9560"/>
                  </a:cubicBezTo>
                  <a:cubicBezTo>
                    <a:pt x="20415" y="8326"/>
                    <a:pt x="20348" y="7125"/>
                    <a:pt x="20048" y="5924"/>
                  </a:cubicBezTo>
                  <a:cubicBezTo>
                    <a:pt x="19681" y="4190"/>
                    <a:pt x="19081" y="2355"/>
                    <a:pt x="17680" y="1254"/>
                  </a:cubicBezTo>
                  <a:cubicBezTo>
                    <a:pt x="16378" y="202"/>
                    <a:pt x="14686" y="0"/>
                    <a:pt x="1300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17;p33">
              <a:extLst>
                <a:ext uri="{FF2B5EF4-FFF2-40B4-BE49-F238E27FC236}">
                  <a16:creationId xmlns:a16="http://schemas.microsoft.com/office/drawing/2014/main" id="{AA1B5D12-6175-4042-8189-918B880906E2}"/>
                </a:ext>
              </a:extLst>
            </p:cNvPr>
            <p:cNvSpPr/>
            <p:nvPr/>
          </p:nvSpPr>
          <p:spPr>
            <a:xfrm>
              <a:off x="1790625" y="4055000"/>
              <a:ext cx="260200" cy="780600"/>
            </a:xfrm>
            <a:custGeom>
              <a:avLst/>
              <a:gdLst/>
              <a:ahLst/>
              <a:cxnLst/>
              <a:rect l="l" t="t" r="r" b="b"/>
              <a:pathLst>
                <a:path w="10408" h="31224" extrusionOk="0">
                  <a:moveTo>
                    <a:pt x="0" y="1"/>
                  </a:moveTo>
                  <a:lnTo>
                    <a:pt x="434" y="168"/>
                  </a:lnTo>
                  <a:cubicBezTo>
                    <a:pt x="567" y="234"/>
                    <a:pt x="767" y="301"/>
                    <a:pt x="968" y="401"/>
                  </a:cubicBezTo>
                  <a:cubicBezTo>
                    <a:pt x="2102" y="968"/>
                    <a:pt x="3136" y="1669"/>
                    <a:pt x="4070" y="2536"/>
                  </a:cubicBezTo>
                  <a:cubicBezTo>
                    <a:pt x="4704" y="3137"/>
                    <a:pt x="5304" y="3770"/>
                    <a:pt x="5838" y="4471"/>
                  </a:cubicBezTo>
                  <a:cubicBezTo>
                    <a:pt x="7105" y="6139"/>
                    <a:pt x="8073" y="8040"/>
                    <a:pt x="8706" y="10041"/>
                  </a:cubicBezTo>
                  <a:cubicBezTo>
                    <a:pt x="9040" y="11176"/>
                    <a:pt x="9273" y="12343"/>
                    <a:pt x="9407" y="13511"/>
                  </a:cubicBezTo>
                  <a:cubicBezTo>
                    <a:pt x="9740" y="15946"/>
                    <a:pt x="9874" y="18281"/>
                    <a:pt x="10007" y="20382"/>
                  </a:cubicBezTo>
                  <a:cubicBezTo>
                    <a:pt x="10107" y="22517"/>
                    <a:pt x="10174" y="24418"/>
                    <a:pt x="10241" y="26020"/>
                  </a:cubicBezTo>
                  <a:cubicBezTo>
                    <a:pt x="10274" y="27621"/>
                    <a:pt x="10308" y="28888"/>
                    <a:pt x="10341" y="29822"/>
                  </a:cubicBezTo>
                  <a:cubicBezTo>
                    <a:pt x="10374" y="30256"/>
                    <a:pt x="10374" y="30590"/>
                    <a:pt x="10374" y="30856"/>
                  </a:cubicBezTo>
                  <a:lnTo>
                    <a:pt x="10374" y="31123"/>
                  </a:lnTo>
                  <a:lnTo>
                    <a:pt x="10374" y="31223"/>
                  </a:lnTo>
                  <a:cubicBezTo>
                    <a:pt x="10374" y="31223"/>
                    <a:pt x="10408" y="31223"/>
                    <a:pt x="10408" y="31157"/>
                  </a:cubicBezTo>
                  <a:lnTo>
                    <a:pt x="10408" y="30890"/>
                  </a:lnTo>
                  <a:lnTo>
                    <a:pt x="10408" y="29856"/>
                  </a:lnTo>
                  <a:cubicBezTo>
                    <a:pt x="10408" y="28955"/>
                    <a:pt x="10374" y="27654"/>
                    <a:pt x="10341" y="26053"/>
                  </a:cubicBezTo>
                  <a:cubicBezTo>
                    <a:pt x="10308" y="24452"/>
                    <a:pt x="10274" y="22517"/>
                    <a:pt x="10174" y="20416"/>
                  </a:cubicBezTo>
                  <a:cubicBezTo>
                    <a:pt x="10041" y="18281"/>
                    <a:pt x="9907" y="15946"/>
                    <a:pt x="9574" y="13511"/>
                  </a:cubicBezTo>
                  <a:cubicBezTo>
                    <a:pt x="9440" y="12343"/>
                    <a:pt x="9207" y="11176"/>
                    <a:pt x="8873" y="10008"/>
                  </a:cubicBezTo>
                  <a:cubicBezTo>
                    <a:pt x="8540" y="8941"/>
                    <a:pt x="8106" y="7907"/>
                    <a:pt x="7572" y="6939"/>
                  </a:cubicBezTo>
                  <a:cubicBezTo>
                    <a:pt x="7105" y="6039"/>
                    <a:pt x="6572" y="5205"/>
                    <a:pt x="5938" y="4404"/>
                  </a:cubicBezTo>
                  <a:cubicBezTo>
                    <a:pt x="5404" y="3704"/>
                    <a:pt x="4804" y="3070"/>
                    <a:pt x="4170" y="2469"/>
                  </a:cubicBezTo>
                  <a:cubicBezTo>
                    <a:pt x="3202" y="1602"/>
                    <a:pt x="2135" y="902"/>
                    <a:pt x="968" y="368"/>
                  </a:cubicBezTo>
                  <a:cubicBezTo>
                    <a:pt x="767" y="301"/>
                    <a:pt x="601" y="201"/>
                    <a:pt x="434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18;p33">
              <a:extLst>
                <a:ext uri="{FF2B5EF4-FFF2-40B4-BE49-F238E27FC236}">
                  <a16:creationId xmlns:a16="http://schemas.microsoft.com/office/drawing/2014/main" id="{E3A2C88E-82AB-0246-A1D7-00A1B4BAC139}"/>
                </a:ext>
              </a:extLst>
            </p:cNvPr>
            <p:cNvSpPr/>
            <p:nvPr/>
          </p:nvSpPr>
          <p:spPr>
            <a:xfrm>
              <a:off x="2067475" y="3738125"/>
              <a:ext cx="172650" cy="1144175"/>
            </a:xfrm>
            <a:custGeom>
              <a:avLst/>
              <a:gdLst/>
              <a:ahLst/>
              <a:cxnLst/>
              <a:rect l="l" t="t" r="r" b="b"/>
              <a:pathLst>
                <a:path w="6906" h="45767" extrusionOk="0">
                  <a:moveTo>
                    <a:pt x="6339" y="0"/>
                  </a:moveTo>
                  <a:lnTo>
                    <a:pt x="6339" y="367"/>
                  </a:lnTo>
                  <a:cubicBezTo>
                    <a:pt x="6339" y="701"/>
                    <a:pt x="6372" y="1168"/>
                    <a:pt x="6405" y="1735"/>
                  </a:cubicBezTo>
                  <a:cubicBezTo>
                    <a:pt x="6472" y="2902"/>
                    <a:pt x="6605" y="4637"/>
                    <a:pt x="6672" y="6738"/>
                  </a:cubicBezTo>
                  <a:cubicBezTo>
                    <a:pt x="6772" y="9207"/>
                    <a:pt x="6739" y="11709"/>
                    <a:pt x="6539" y="14177"/>
                  </a:cubicBezTo>
                  <a:cubicBezTo>
                    <a:pt x="6405" y="15645"/>
                    <a:pt x="6205" y="17079"/>
                    <a:pt x="5938" y="18513"/>
                  </a:cubicBezTo>
                  <a:cubicBezTo>
                    <a:pt x="5638" y="20081"/>
                    <a:pt x="5238" y="21582"/>
                    <a:pt x="4737" y="23083"/>
                  </a:cubicBezTo>
                  <a:cubicBezTo>
                    <a:pt x="3770" y="26152"/>
                    <a:pt x="2569" y="29021"/>
                    <a:pt x="1735" y="31690"/>
                  </a:cubicBezTo>
                  <a:cubicBezTo>
                    <a:pt x="935" y="34058"/>
                    <a:pt x="401" y="36526"/>
                    <a:pt x="168" y="38995"/>
                  </a:cubicBezTo>
                  <a:cubicBezTo>
                    <a:pt x="1" y="40663"/>
                    <a:pt x="67" y="42331"/>
                    <a:pt x="368" y="43998"/>
                  </a:cubicBezTo>
                  <a:cubicBezTo>
                    <a:pt x="468" y="44599"/>
                    <a:pt x="601" y="45199"/>
                    <a:pt x="801" y="45766"/>
                  </a:cubicBezTo>
                  <a:cubicBezTo>
                    <a:pt x="801" y="45733"/>
                    <a:pt x="801" y="45700"/>
                    <a:pt x="768" y="45666"/>
                  </a:cubicBezTo>
                  <a:cubicBezTo>
                    <a:pt x="768" y="45600"/>
                    <a:pt x="735" y="45466"/>
                    <a:pt x="701" y="45333"/>
                  </a:cubicBezTo>
                  <a:cubicBezTo>
                    <a:pt x="601" y="45032"/>
                    <a:pt x="501" y="44599"/>
                    <a:pt x="401" y="43998"/>
                  </a:cubicBezTo>
                  <a:cubicBezTo>
                    <a:pt x="168" y="42364"/>
                    <a:pt x="101" y="40663"/>
                    <a:pt x="301" y="38995"/>
                  </a:cubicBezTo>
                  <a:cubicBezTo>
                    <a:pt x="568" y="36526"/>
                    <a:pt x="1102" y="34091"/>
                    <a:pt x="1902" y="31756"/>
                  </a:cubicBezTo>
                  <a:cubicBezTo>
                    <a:pt x="2769" y="29088"/>
                    <a:pt x="3937" y="26219"/>
                    <a:pt x="4904" y="23150"/>
                  </a:cubicBezTo>
                  <a:cubicBezTo>
                    <a:pt x="5405" y="21649"/>
                    <a:pt x="5805" y="20115"/>
                    <a:pt x="6105" y="18547"/>
                  </a:cubicBezTo>
                  <a:cubicBezTo>
                    <a:pt x="6405" y="17112"/>
                    <a:pt x="6572" y="15645"/>
                    <a:pt x="6706" y="14177"/>
                  </a:cubicBezTo>
                  <a:cubicBezTo>
                    <a:pt x="6872" y="11709"/>
                    <a:pt x="6906" y="9207"/>
                    <a:pt x="6806" y="6738"/>
                  </a:cubicBezTo>
                  <a:cubicBezTo>
                    <a:pt x="6706" y="4637"/>
                    <a:pt x="6572" y="2902"/>
                    <a:pt x="6472" y="1735"/>
                  </a:cubicBezTo>
                  <a:cubicBezTo>
                    <a:pt x="6439" y="1168"/>
                    <a:pt x="6405" y="701"/>
                    <a:pt x="6372" y="367"/>
                  </a:cubicBezTo>
                  <a:cubicBezTo>
                    <a:pt x="6339" y="234"/>
                    <a:pt x="6339" y="100"/>
                    <a:pt x="63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19;p33">
              <a:extLst>
                <a:ext uri="{FF2B5EF4-FFF2-40B4-BE49-F238E27FC236}">
                  <a16:creationId xmlns:a16="http://schemas.microsoft.com/office/drawing/2014/main" id="{ABBB0879-4A50-454B-AE29-A1F37044E8D1}"/>
                </a:ext>
              </a:extLst>
            </p:cNvPr>
            <p:cNvSpPr/>
            <p:nvPr/>
          </p:nvSpPr>
          <p:spPr>
            <a:xfrm>
              <a:off x="1845650" y="4835575"/>
              <a:ext cx="499550" cy="94250"/>
            </a:xfrm>
            <a:custGeom>
              <a:avLst/>
              <a:gdLst/>
              <a:ahLst/>
              <a:cxnLst/>
              <a:rect l="l" t="t" r="r" b="b"/>
              <a:pathLst>
                <a:path w="19982" h="3770" extrusionOk="0">
                  <a:moveTo>
                    <a:pt x="1" y="0"/>
                  </a:moveTo>
                  <a:lnTo>
                    <a:pt x="468" y="3770"/>
                  </a:lnTo>
                  <a:lnTo>
                    <a:pt x="19982" y="3770"/>
                  </a:lnTo>
                  <a:lnTo>
                    <a:pt x="199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20;p33">
              <a:extLst>
                <a:ext uri="{FF2B5EF4-FFF2-40B4-BE49-F238E27FC236}">
                  <a16:creationId xmlns:a16="http://schemas.microsoft.com/office/drawing/2014/main" id="{67DFAE0C-BFD9-194A-9A63-473616C270D7}"/>
                </a:ext>
              </a:extLst>
            </p:cNvPr>
            <p:cNvSpPr/>
            <p:nvPr/>
          </p:nvSpPr>
          <p:spPr>
            <a:xfrm>
              <a:off x="1909025" y="4918975"/>
              <a:ext cx="383650" cy="281875"/>
            </a:xfrm>
            <a:custGeom>
              <a:avLst/>
              <a:gdLst/>
              <a:ahLst/>
              <a:cxnLst/>
              <a:rect l="l" t="t" r="r" b="b"/>
              <a:pathLst>
                <a:path w="15346" h="11275" extrusionOk="0">
                  <a:moveTo>
                    <a:pt x="1" y="0"/>
                  </a:moveTo>
                  <a:lnTo>
                    <a:pt x="2469" y="11275"/>
                  </a:lnTo>
                  <a:lnTo>
                    <a:pt x="13077" y="1127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21;p33">
              <a:extLst>
                <a:ext uri="{FF2B5EF4-FFF2-40B4-BE49-F238E27FC236}">
                  <a16:creationId xmlns:a16="http://schemas.microsoft.com/office/drawing/2014/main" id="{61ACFE26-4887-1F49-AE5B-3C7D57A2B349}"/>
                </a:ext>
              </a:extLst>
            </p:cNvPr>
            <p:cNvSpPr/>
            <p:nvPr/>
          </p:nvSpPr>
          <p:spPr>
            <a:xfrm>
              <a:off x="1865675" y="4926475"/>
              <a:ext cx="479525" cy="5025"/>
            </a:xfrm>
            <a:custGeom>
              <a:avLst/>
              <a:gdLst/>
              <a:ahLst/>
              <a:cxnLst/>
              <a:rect l="l" t="t" r="r" b="b"/>
              <a:pathLst>
                <a:path w="19181" h="201" extrusionOk="0">
                  <a:moveTo>
                    <a:pt x="9607" y="0"/>
                  </a:moveTo>
                  <a:cubicBezTo>
                    <a:pt x="4303" y="0"/>
                    <a:pt x="0" y="34"/>
                    <a:pt x="0" y="67"/>
                  </a:cubicBezTo>
                  <a:cubicBezTo>
                    <a:pt x="0" y="134"/>
                    <a:pt x="4303" y="167"/>
                    <a:pt x="9607" y="200"/>
                  </a:cubicBezTo>
                  <a:cubicBezTo>
                    <a:pt x="14911" y="200"/>
                    <a:pt x="19181" y="167"/>
                    <a:pt x="19181" y="134"/>
                  </a:cubicBezTo>
                  <a:cubicBezTo>
                    <a:pt x="19181" y="67"/>
                    <a:pt x="14911" y="0"/>
                    <a:pt x="96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22;p33">
              <a:extLst>
                <a:ext uri="{FF2B5EF4-FFF2-40B4-BE49-F238E27FC236}">
                  <a16:creationId xmlns:a16="http://schemas.microsoft.com/office/drawing/2014/main" id="{49B33293-729C-A349-8DB0-CA63851C6C2E}"/>
                </a:ext>
              </a:extLst>
            </p:cNvPr>
            <p:cNvSpPr/>
            <p:nvPr/>
          </p:nvSpPr>
          <p:spPr>
            <a:xfrm>
              <a:off x="1938225" y="5029050"/>
              <a:ext cx="323575" cy="40675"/>
            </a:xfrm>
            <a:custGeom>
              <a:avLst/>
              <a:gdLst/>
              <a:ahLst/>
              <a:cxnLst/>
              <a:rect l="l" t="t" r="r" b="b"/>
              <a:pathLst>
                <a:path w="12943" h="1627" extrusionOk="0">
                  <a:moveTo>
                    <a:pt x="9140" y="0"/>
                  </a:moveTo>
                  <a:cubicBezTo>
                    <a:pt x="8240" y="0"/>
                    <a:pt x="7339" y="167"/>
                    <a:pt x="6505" y="467"/>
                  </a:cubicBezTo>
                  <a:cubicBezTo>
                    <a:pt x="5604" y="767"/>
                    <a:pt x="4770" y="1134"/>
                    <a:pt x="4003" y="1334"/>
                  </a:cubicBezTo>
                  <a:cubicBezTo>
                    <a:pt x="3536" y="1423"/>
                    <a:pt x="3054" y="1483"/>
                    <a:pt x="2578" y="1483"/>
                  </a:cubicBezTo>
                  <a:cubicBezTo>
                    <a:pt x="2339" y="1483"/>
                    <a:pt x="2102" y="1468"/>
                    <a:pt x="1868" y="1435"/>
                  </a:cubicBezTo>
                  <a:cubicBezTo>
                    <a:pt x="1368" y="1368"/>
                    <a:pt x="901" y="1234"/>
                    <a:pt x="467" y="1034"/>
                  </a:cubicBezTo>
                  <a:cubicBezTo>
                    <a:pt x="167" y="901"/>
                    <a:pt x="0" y="801"/>
                    <a:pt x="0" y="801"/>
                  </a:cubicBezTo>
                  <a:lnTo>
                    <a:pt x="0" y="801"/>
                  </a:lnTo>
                  <a:cubicBezTo>
                    <a:pt x="0" y="834"/>
                    <a:pt x="67" y="867"/>
                    <a:pt x="100" y="901"/>
                  </a:cubicBezTo>
                  <a:cubicBezTo>
                    <a:pt x="201" y="968"/>
                    <a:pt x="301" y="1034"/>
                    <a:pt x="434" y="1101"/>
                  </a:cubicBezTo>
                  <a:cubicBezTo>
                    <a:pt x="868" y="1334"/>
                    <a:pt x="1335" y="1501"/>
                    <a:pt x="1835" y="1568"/>
                  </a:cubicBezTo>
                  <a:cubicBezTo>
                    <a:pt x="2124" y="1607"/>
                    <a:pt x="2414" y="1626"/>
                    <a:pt x="2703" y="1626"/>
                  </a:cubicBezTo>
                  <a:cubicBezTo>
                    <a:pt x="3148" y="1626"/>
                    <a:pt x="3592" y="1582"/>
                    <a:pt x="4037" y="1501"/>
                  </a:cubicBezTo>
                  <a:cubicBezTo>
                    <a:pt x="4837" y="1301"/>
                    <a:pt x="5671" y="968"/>
                    <a:pt x="6572" y="667"/>
                  </a:cubicBezTo>
                  <a:cubicBezTo>
                    <a:pt x="7372" y="367"/>
                    <a:pt x="8240" y="200"/>
                    <a:pt x="9140" y="200"/>
                  </a:cubicBezTo>
                  <a:cubicBezTo>
                    <a:pt x="9841" y="200"/>
                    <a:pt x="10541" y="334"/>
                    <a:pt x="11208" y="601"/>
                  </a:cubicBezTo>
                  <a:cubicBezTo>
                    <a:pt x="11809" y="867"/>
                    <a:pt x="12409" y="1201"/>
                    <a:pt x="12943" y="1601"/>
                  </a:cubicBezTo>
                  <a:cubicBezTo>
                    <a:pt x="12943" y="1601"/>
                    <a:pt x="12910" y="1568"/>
                    <a:pt x="12843" y="1468"/>
                  </a:cubicBezTo>
                  <a:cubicBezTo>
                    <a:pt x="12743" y="1401"/>
                    <a:pt x="12643" y="1301"/>
                    <a:pt x="12543" y="1234"/>
                  </a:cubicBezTo>
                  <a:cubicBezTo>
                    <a:pt x="12142" y="901"/>
                    <a:pt x="11709" y="667"/>
                    <a:pt x="11275" y="467"/>
                  </a:cubicBezTo>
                  <a:cubicBezTo>
                    <a:pt x="10575" y="200"/>
                    <a:pt x="9874" y="34"/>
                    <a:pt x="9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23;p33">
              <a:extLst>
                <a:ext uri="{FF2B5EF4-FFF2-40B4-BE49-F238E27FC236}">
                  <a16:creationId xmlns:a16="http://schemas.microsoft.com/office/drawing/2014/main" id="{F655083F-D2DF-2C4E-A44D-5EE2B21CD47B}"/>
                </a:ext>
              </a:extLst>
            </p:cNvPr>
            <p:cNvSpPr/>
            <p:nvPr/>
          </p:nvSpPr>
          <p:spPr>
            <a:xfrm>
              <a:off x="1944900" y="5049050"/>
              <a:ext cx="312750" cy="41925"/>
            </a:xfrm>
            <a:custGeom>
              <a:avLst/>
              <a:gdLst/>
              <a:ahLst/>
              <a:cxnLst/>
              <a:rect l="l" t="t" r="r" b="b"/>
              <a:pathLst>
                <a:path w="12510" h="1677" extrusionOk="0">
                  <a:moveTo>
                    <a:pt x="8840" y="1"/>
                  </a:moveTo>
                  <a:cubicBezTo>
                    <a:pt x="7973" y="1"/>
                    <a:pt x="7105" y="134"/>
                    <a:pt x="6271" y="434"/>
                  </a:cubicBezTo>
                  <a:cubicBezTo>
                    <a:pt x="5437" y="735"/>
                    <a:pt x="4604" y="1068"/>
                    <a:pt x="3870" y="1268"/>
                  </a:cubicBezTo>
                  <a:cubicBezTo>
                    <a:pt x="3287" y="1443"/>
                    <a:pt x="2679" y="1542"/>
                    <a:pt x="2068" y="1542"/>
                  </a:cubicBezTo>
                  <a:cubicBezTo>
                    <a:pt x="1979" y="1542"/>
                    <a:pt x="1890" y="1539"/>
                    <a:pt x="1802" y="1535"/>
                  </a:cubicBezTo>
                  <a:cubicBezTo>
                    <a:pt x="1335" y="1535"/>
                    <a:pt x="901" y="1435"/>
                    <a:pt x="467" y="1235"/>
                  </a:cubicBezTo>
                  <a:cubicBezTo>
                    <a:pt x="167" y="1102"/>
                    <a:pt x="0" y="1002"/>
                    <a:pt x="0" y="1001"/>
                  </a:cubicBezTo>
                  <a:lnTo>
                    <a:pt x="0" y="1001"/>
                  </a:lnTo>
                  <a:cubicBezTo>
                    <a:pt x="0" y="1001"/>
                    <a:pt x="34" y="1035"/>
                    <a:pt x="100" y="1102"/>
                  </a:cubicBezTo>
                  <a:cubicBezTo>
                    <a:pt x="200" y="1168"/>
                    <a:pt x="300" y="1235"/>
                    <a:pt x="434" y="1302"/>
                  </a:cubicBezTo>
                  <a:cubicBezTo>
                    <a:pt x="868" y="1535"/>
                    <a:pt x="1335" y="1635"/>
                    <a:pt x="1802" y="1669"/>
                  </a:cubicBezTo>
                  <a:cubicBezTo>
                    <a:pt x="1915" y="1674"/>
                    <a:pt x="2029" y="1677"/>
                    <a:pt x="2143" y="1677"/>
                  </a:cubicBezTo>
                  <a:cubicBezTo>
                    <a:pt x="2729" y="1677"/>
                    <a:pt x="3316" y="1603"/>
                    <a:pt x="3903" y="1435"/>
                  </a:cubicBezTo>
                  <a:cubicBezTo>
                    <a:pt x="4670" y="1235"/>
                    <a:pt x="5471" y="901"/>
                    <a:pt x="6338" y="601"/>
                  </a:cubicBezTo>
                  <a:cubicBezTo>
                    <a:pt x="7139" y="301"/>
                    <a:pt x="7973" y="168"/>
                    <a:pt x="8840" y="168"/>
                  </a:cubicBezTo>
                  <a:cubicBezTo>
                    <a:pt x="9540" y="168"/>
                    <a:pt x="10208" y="301"/>
                    <a:pt x="10841" y="568"/>
                  </a:cubicBezTo>
                  <a:cubicBezTo>
                    <a:pt x="11442" y="835"/>
                    <a:pt x="12009" y="1168"/>
                    <a:pt x="12509" y="1535"/>
                  </a:cubicBezTo>
                  <a:cubicBezTo>
                    <a:pt x="12509" y="1535"/>
                    <a:pt x="12509" y="1502"/>
                    <a:pt x="12442" y="1468"/>
                  </a:cubicBezTo>
                  <a:cubicBezTo>
                    <a:pt x="12342" y="1368"/>
                    <a:pt x="12242" y="1268"/>
                    <a:pt x="12142" y="1202"/>
                  </a:cubicBezTo>
                  <a:cubicBezTo>
                    <a:pt x="11775" y="901"/>
                    <a:pt x="11375" y="668"/>
                    <a:pt x="10941" y="468"/>
                  </a:cubicBezTo>
                  <a:cubicBezTo>
                    <a:pt x="10274" y="168"/>
                    <a:pt x="9574" y="1"/>
                    <a:pt x="8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24;p33">
              <a:extLst>
                <a:ext uri="{FF2B5EF4-FFF2-40B4-BE49-F238E27FC236}">
                  <a16:creationId xmlns:a16="http://schemas.microsoft.com/office/drawing/2014/main" id="{56748582-A764-CE4F-BEBA-F01BC114C4DD}"/>
                </a:ext>
              </a:extLst>
            </p:cNvPr>
            <p:cNvSpPr/>
            <p:nvPr/>
          </p:nvSpPr>
          <p:spPr>
            <a:xfrm>
              <a:off x="1932375" y="5006425"/>
              <a:ext cx="334450" cy="43500"/>
            </a:xfrm>
            <a:custGeom>
              <a:avLst/>
              <a:gdLst/>
              <a:ahLst/>
              <a:cxnLst/>
              <a:rect l="l" t="t" r="r" b="b"/>
              <a:pathLst>
                <a:path w="13378" h="1740" extrusionOk="0">
                  <a:moveTo>
                    <a:pt x="9239" y="0"/>
                  </a:moveTo>
                  <a:cubicBezTo>
                    <a:pt x="8384" y="0"/>
                    <a:pt x="7534" y="166"/>
                    <a:pt x="6739" y="472"/>
                  </a:cubicBezTo>
                  <a:cubicBezTo>
                    <a:pt x="5872" y="805"/>
                    <a:pt x="5004" y="1105"/>
                    <a:pt x="4137" y="1339"/>
                  </a:cubicBezTo>
                  <a:cubicBezTo>
                    <a:pt x="3744" y="1410"/>
                    <a:pt x="3351" y="1444"/>
                    <a:pt x="2957" y="1444"/>
                  </a:cubicBezTo>
                  <a:cubicBezTo>
                    <a:pt x="2617" y="1444"/>
                    <a:pt x="2276" y="1419"/>
                    <a:pt x="1936" y="1372"/>
                  </a:cubicBezTo>
                  <a:cubicBezTo>
                    <a:pt x="1435" y="1305"/>
                    <a:pt x="968" y="1172"/>
                    <a:pt x="501" y="972"/>
                  </a:cubicBezTo>
                  <a:cubicBezTo>
                    <a:pt x="168" y="838"/>
                    <a:pt x="1" y="738"/>
                    <a:pt x="1" y="738"/>
                  </a:cubicBezTo>
                  <a:lnTo>
                    <a:pt x="1" y="738"/>
                  </a:lnTo>
                  <a:cubicBezTo>
                    <a:pt x="1" y="738"/>
                    <a:pt x="34" y="772"/>
                    <a:pt x="101" y="838"/>
                  </a:cubicBezTo>
                  <a:cubicBezTo>
                    <a:pt x="234" y="905"/>
                    <a:pt x="334" y="972"/>
                    <a:pt x="468" y="1039"/>
                  </a:cubicBezTo>
                  <a:cubicBezTo>
                    <a:pt x="935" y="1272"/>
                    <a:pt x="1402" y="1439"/>
                    <a:pt x="1902" y="1506"/>
                  </a:cubicBezTo>
                  <a:cubicBezTo>
                    <a:pt x="2286" y="1572"/>
                    <a:pt x="2669" y="1606"/>
                    <a:pt x="3049" y="1606"/>
                  </a:cubicBezTo>
                  <a:cubicBezTo>
                    <a:pt x="3428" y="1606"/>
                    <a:pt x="3804" y="1572"/>
                    <a:pt x="4171" y="1506"/>
                  </a:cubicBezTo>
                  <a:cubicBezTo>
                    <a:pt x="5071" y="1272"/>
                    <a:pt x="5938" y="1005"/>
                    <a:pt x="6806" y="672"/>
                  </a:cubicBezTo>
                  <a:cubicBezTo>
                    <a:pt x="7570" y="366"/>
                    <a:pt x="8390" y="200"/>
                    <a:pt x="9214" y="200"/>
                  </a:cubicBezTo>
                  <a:cubicBezTo>
                    <a:pt x="9290" y="200"/>
                    <a:pt x="9365" y="202"/>
                    <a:pt x="9441" y="205"/>
                  </a:cubicBezTo>
                  <a:cubicBezTo>
                    <a:pt x="10175" y="238"/>
                    <a:pt x="10909" y="405"/>
                    <a:pt x="11609" y="705"/>
                  </a:cubicBezTo>
                  <a:cubicBezTo>
                    <a:pt x="12210" y="972"/>
                    <a:pt x="12810" y="1339"/>
                    <a:pt x="13377" y="1739"/>
                  </a:cubicBezTo>
                  <a:cubicBezTo>
                    <a:pt x="13377" y="1739"/>
                    <a:pt x="13344" y="1706"/>
                    <a:pt x="13277" y="1639"/>
                  </a:cubicBezTo>
                  <a:cubicBezTo>
                    <a:pt x="13177" y="1539"/>
                    <a:pt x="13077" y="1439"/>
                    <a:pt x="12943" y="1372"/>
                  </a:cubicBezTo>
                  <a:cubicBezTo>
                    <a:pt x="11943" y="572"/>
                    <a:pt x="10742" y="105"/>
                    <a:pt x="9474" y="5"/>
                  </a:cubicBezTo>
                  <a:cubicBezTo>
                    <a:pt x="9396" y="2"/>
                    <a:pt x="9318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25;p33">
              <a:extLst>
                <a:ext uri="{FF2B5EF4-FFF2-40B4-BE49-F238E27FC236}">
                  <a16:creationId xmlns:a16="http://schemas.microsoft.com/office/drawing/2014/main" id="{229A8A7D-532A-A647-991B-22155C570130}"/>
                </a:ext>
              </a:extLst>
            </p:cNvPr>
            <p:cNvSpPr/>
            <p:nvPr/>
          </p:nvSpPr>
          <p:spPr>
            <a:xfrm>
              <a:off x="1859000" y="4928125"/>
              <a:ext cx="491200" cy="4200"/>
            </a:xfrm>
            <a:custGeom>
              <a:avLst/>
              <a:gdLst/>
              <a:ahLst/>
              <a:cxnLst/>
              <a:rect l="l" t="t" r="r" b="b"/>
              <a:pathLst>
                <a:path w="19648" h="168" extrusionOk="0">
                  <a:moveTo>
                    <a:pt x="9807" y="1"/>
                  </a:moveTo>
                  <a:cubicBezTo>
                    <a:pt x="4404" y="1"/>
                    <a:pt x="0" y="34"/>
                    <a:pt x="0" y="68"/>
                  </a:cubicBezTo>
                  <a:cubicBezTo>
                    <a:pt x="0" y="134"/>
                    <a:pt x="4404" y="168"/>
                    <a:pt x="9807" y="168"/>
                  </a:cubicBezTo>
                  <a:cubicBezTo>
                    <a:pt x="15245" y="168"/>
                    <a:pt x="19648" y="134"/>
                    <a:pt x="19648" y="68"/>
                  </a:cubicBezTo>
                  <a:cubicBezTo>
                    <a:pt x="19648" y="34"/>
                    <a:pt x="15245" y="1"/>
                    <a:pt x="98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26;p33">
              <a:extLst>
                <a:ext uri="{FF2B5EF4-FFF2-40B4-BE49-F238E27FC236}">
                  <a16:creationId xmlns:a16="http://schemas.microsoft.com/office/drawing/2014/main" id="{36CFB666-9580-614C-AFB9-C28754286A01}"/>
                </a:ext>
              </a:extLst>
            </p:cNvPr>
            <p:cNvSpPr/>
            <p:nvPr/>
          </p:nvSpPr>
          <p:spPr>
            <a:xfrm>
              <a:off x="1500400" y="5198325"/>
              <a:ext cx="4591650" cy="5025"/>
            </a:xfrm>
            <a:custGeom>
              <a:avLst/>
              <a:gdLst/>
              <a:ahLst/>
              <a:cxnLst/>
              <a:rect l="l" t="t" r="r" b="b"/>
              <a:pathLst>
                <a:path w="183666" h="201" extrusionOk="0">
                  <a:moveTo>
                    <a:pt x="91833" y="1"/>
                  </a:moveTo>
                  <a:cubicBezTo>
                    <a:pt x="41097" y="1"/>
                    <a:pt x="1" y="34"/>
                    <a:pt x="1" y="101"/>
                  </a:cubicBezTo>
                  <a:cubicBezTo>
                    <a:pt x="1" y="167"/>
                    <a:pt x="41130" y="201"/>
                    <a:pt x="91833" y="201"/>
                  </a:cubicBezTo>
                  <a:cubicBezTo>
                    <a:pt x="142536" y="201"/>
                    <a:pt x="183665" y="167"/>
                    <a:pt x="183665" y="101"/>
                  </a:cubicBezTo>
                  <a:cubicBezTo>
                    <a:pt x="183665" y="34"/>
                    <a:pt x="142569" y="1"/>
                    <a:pt x="918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90BCC-D051-B242-A4B8-8C57DC4F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0" y="978125"/>
            <a:ext cx="5411621" cy="37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8"/>
          <p:cNvSpPr txBox="1">
            <a:spLocks noGrp="1"/>
          </p:cNvSpPr>
          <p:nvPr>
            <p:ph type="title"/>
          </p:nvPr>
        </p:nvSpPr>
        <p:spPr>
          <a:xfrm>
            <a:off x="526747" y="415202"/>
            <a:ext cx="3591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GAN?</a:t>
            </a:r>
            <a:endParaRPr dirty="0"/>
          </a:p>
        </p:txBody>
      </p:sp>
      <p:sp>
        <p:nvSpPr>
          <p:cNvPr id="891" name="Google Shape;891;p38"/>
          <p:cNvSpPr txBox="1">
            <a:spLocks noGrp="1"/>
          </p:cNvSpPr>
          <p:nvPr>
            <p:ph type="subTitle" idx="1"/>
          </p:nvPr>
        </p:nvSpPr>
        <p:spPr>
          <a:xfrm>
            <a:off x="653896" y="1675905"/>
            <a:ext cx="415072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HK" dirty="0"/>
              <a:t>designed by Ian Goodfellow and his colleagues in 2014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HK" dirty="0"/>
              <a:t>used in 2019 to successfully model the distribution of dark matter</a:t>
            </a:r>
          </a:p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HK" dirty="0"/>
              <a:t>Multiple domains including fashion, art, advertising, video games, science</a:t>
            </a:r>
          </a:p>
        </p:txBody>
      </p:sp>
      <p:sp>
        <p:nvSpPr>
          <p:cNvPr id="892" name="Google Shape;892;p38"/>
          <p:cNvSpPr txBox="1">
            <a:spLocks noGrp="1"/>
          </p:cNvSpPr>
          <p:nvPr>
            <p:ph type="body" idx="2"/>
          </p:nvPr>
        </p:nvSpPr>
        <p:spPr>
          <a:xfrm>
            <a:off x="423382" y="1252100"/>
            <a:ext cx="3994554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HK" b="1" dirty="0"/>
              <a:t>G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enerative</a:t>
            </a:r>
            <a:r>
              <a:rPr lang="en-HK" b="1" dirty="0"/>
              <a:t> A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dversarial</a:t>
            </a:r>
            <a:r>
              <a:rPr lang="en-HK" b="1" dirty="0"/>
              <a:t> N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etwork</a:t>
            </a:r>
            <a:endParaRPr lang="en-HK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30004-5255-1349-975B-2205DF6C088D}"/>
              </a:ext>
            </a:extLst>
          </p:cNvPr>
          <p:cNvSpPr txBox="1"/>
          <p:nvPr/>
        </p:nvSpPr>
        <p:spPr>
          <a:xfrm>
            <a:off x="5693572" y="2376828"/>
            <a:ext cx="31344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sz="1800" i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"The images created by GANs have become the defining look of contemporary AI art."</a:t>
            </a:r>
          </a:p>
          <a:p>
            <a:pPr algn="ctr"/>
            <a:br>
              <a:rPr lang="en-HK" sz="1800" i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</a:br>
            <a:r>
              <a:rPr lang="en-HK" sz="1800" i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The Verge, 2019 March</a:t>
            </a:r>
          </a:p>
          <a:p>
            <a:pPr algn="ctr"/>
            <a:endParaRPr lang="en-US" sz="1800" i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</p:txBody>
      </p:sp>
      <p:sp>
        <p:nvSpPr>
          <p:cNvPr id="146" name="Google Shape;704;p24">
            <a:extLst>
              <a:ext uri="{FF2B5EF4-FFF2-40B4-BE49-F238E27FC236}">
                <a16:creationId xmlns:a16="http://schemas.microsoft.com/office/drawing/2014/main" id="{804D59CF-D4D5-2346-8D3D-1FCB4206CDF7}"/>
              </a:ext>
            </a:extLst>
          </p:cNvPr>
          <p:cNvSpPr/>
          <p:nvPr/>
        </p:nvSpPr>
        <p:spPr>
          <a:xfrm>
            <a:off x="6904017" y="1675904"/>
            <a:ext cx="715935" cy="395159"/>
          </a:xfrm>
          <a:custGeom>
            <a:avLst/>
            <a:gdLst/>
            <a:ahLst/>
            <a:cxnLst/>
            <a:rect l="l" t="t" r="r" b="b"/>
            <a:pathLst>
              <a:path w="117348" h="64770" extrusionOk="0">
                <a:moveTo>
                  <a:pt x="0" y="19812"/>
                </a:moveTo>
                <a:lnTo>
                  <a:pt x="37719" y="64770"/>
                </a:lnTo>
                <a:lnTo>
                  <a:pt x="117348" y="38481"/>
                </a:lnTo>
                <a:lnTo>
                  <a:pt x="681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147" name="Google Shape;706;p24">
            <a:extLst>
              <a:ext uri="{FF2B5EF4-FFF2-40B4-BE49-F238E27FC236}">
                <a16:creationId xmlns:a16="http://schemas.microsoft.com/office/drawing/2014/main" id="{6C97EFEB-BFF5-3B49-9A01-E6CBEDA023D0}"/>
              </a:ext>
            </a:extLst>
          </p:cNvPr>
          <p:cNvGrpSpPr/>
          <p:nvPr/>
        </p:nvGrpSpPr>
        <p:grpSpPr>
          <a:xfrm>
            <a:off x="6859576" y="1104113"/>
            <a:ext cx="794872" cy="831018"/>
            <a:chOff x="2573063" y="1325400"/>
            <a:chExt cx="3997875" cy="4179675"/>
          </a:xfrm>
        </p:grpSpPr>
        <p:sp>
          <p:nvSpPr>
            <p:cNvPr id="148" name="Google Shape;707;p24">
              <a:extLst>
                <a:ext uri="{FF2B5EF4-FFF2-40B4-BE49-F238E27FC236}">
                  <a16:creationId xmlns:a16="http://schemas.microsoft.com/office/drawing/2014/main" id="{6D496B6A-0B33-9E44-A2EC-B8C2C7AEE050}"/>
                </a:ext>
              </a:extLst>
            </p:cNvPr>
            <p:cNvSpPr/>
            <p:nvPr/>
          </p:nvSpPr>
          <p:spPr>
            <a:xfrm>
              <a:off x="3457863" y="1459675"/>
              <a:ext cx="1194200" cy="383625"/>
            </a:xfrm>
            <a:custGeom>
              <a:avLst/>
              <a:gdLst/>
              <a:ahLst/>
              <a:cxnLst/>
              <a:rect l="l" t="t" r="r" b="b"/>
              <a:pathLst>
                <a:path w="47768" h="15345" extrusionOk="0">
                  <a:moveTo>
                    <a:pt x="31256" y="0"/>
                  </a:moveTo>
                  <a:lnTo>
                    <a:pt x="0" y="4770"/>
                  </a:lnTo>
                  <a:lnTo>
                    <a:pt x="15678" y="15344"/>
                  </a:lnTo>
                  <a:lnTo>
                    <a:pt x="47768" y="9340"/>
                  </a:lnTo>
                  <a:lnTo>
                    <a:pt x="31256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08;p24">
              <a:extLst>
                <a:ext uri="{FF2B5EF4-FFF2-40B4-BE49-F238E27FC236}">
                  <a16:creationId xmlns:a16="http://schemas.microsoft.com/office/drawing/2014/main" id="{5391B19E-BCE5-5540-9EE5-DC3B75AB039A}"/>
                </a:ext>
              </a:extLst>
            </p:cNvPr>
            <p:cNvSpPr/>
            <p:nvPr/>
          </p:nvSpPr>
          <p:spPr>
            <a:xfrm>
              <a:off x="2575563" y="1711500"/>
              <a:ext cx="1310125" cy="3793575"/>
            </a:xfrm>
            <a:custGeom>
              <a:avLst/>
              <a:gdLst/>
              <a:ahLst/>
              <a:cxnLst/>
              <a:rect l="l" t="t" r="r" b="b"/>
              <a:pathLst>
                <a:path w="52405" h="151743" extrusionOk="0">
                  <a:moveTo>
                    <a:pt x="601" y="1669"/>
                  </a:moveTo>
                  <a:lnTo>
                    <a:pt x="14177" y="12410"/>
                  </a:lnTo>
                  <a:lnTo>
                    <a:pt x="15712" y="45567"/>
                  </a:lnTo>
                  <a:lnTo>
                    <a:pt x="2469" y="33358"/>
                  </a:lnTo>
                  <a:lnTo>
                    <a:pt x="601" y="1669"/>
                  </a:lnTo>
                  <a:close/>
                  <a:moveTo>
                    <a:pt x="15578" y="13511"/>
                  </a:moveTo>
                  <a:lnTo>
                    <a:pt x="31089" y="25753"/>
                  </a:lnTo>
                  <a:lnTo>
                    <a:pt x="32157" y="60678"/>
                  </a:lnTo>
                  <a:lnTo>
                    <a:pt x="17079" y="46835"/>
                  </a:lnTo>
                  <a:lnTo>
                    <a:pt x="15578" y="13511"/>
                  </a:lnTo>
                  <a:close/>
                  <a:moveTo>
                    <a:pt x="32691" y="27020"/>
                  </a:moveTo>
                  <a:lnTo>
                    <a:pt x="50503" y="41097"/>
                  </a:lnTo>
                  <a:lnTo>
                    <a:pt x="50904" y="77957"/>
                  </a:lnTo>
                  <a:lnTo>
                    <a:pt x="33691" y="62112"/>
                  </a:lnTo>
                  <a:lnTo>
                    <a:pt x="32691" y="27020"/>
                  </a:lnTo>
                  <a:close/>
                  <a:moveTo>
                    <a:pt x="2636" y="36227"/>
                  </a:moveTo>
                  <a:lnTo>
                    <a:pt x="15879" y="48569"/>
                  </a:lnTo>
                  <a:lnTo>
                    <a:pt x="17313" y="79458"/>
                  </a:lnTo>
                  <a:lnTo>
                    <a:pt x="4370" y="65848"/>
                  </a:lnTo>
                  <a:lnTo>
                    <a:pt x="2636" y="36227"/>
                  </a:lnTo>
                  <a:close/>
                  <a:moveTo>
                    <a:pt x="17213" y="49837"/>
                  </a:moveTo>
                  <a:lnTo>
                    <a:pt x="32224" y="63847"/>
                  </a:lnTo>
                  <a:lnTo>
                    <a:pt x="33224" y="96203"/>
                  </a:lnTo>
                  <a:lnTo>
                    <a:pt x="18614" y="80859"/>
                  </a:lnTo>
                  <a:lnTo>
                    <a:pt x="17213" y="49837"/>
                  </a:lnTo>
                  <a:close/>
                  <a:moveTo>
                    <a:pt x="4537" y="68550"/>
                  </a:moveTo>
                  <a:lnTo>
                    <a:pt x="17446" y="82260"/>
                  </a:lnTo>
                  <a:lnTo>
                    <a:pt x="18781" y="111081"/>
                  </a:lnTo>
                  <a:lnTo>
                    <a:pt x="6172" y="96303"/>
                  </a:lnTo>
                  <a:lnTo>
                    <a:pt x="4537" y="68550"/>
                  </a:lnTo>
                  <a:close/>
                  <a:moveTo>
                    <a:pt x="33758" y="65281"/>
                  </a:moveTo>
                  <a:lnTo>
                    <a:pt x="50937" y="81293"/>
                  </a:lnTo>
                  <a:lnTo>
                    <a:pt x="51337" y="115284"/>
                  </a:lnTo>
                  <a:lnTo>
                    <a:pt x="34692" y="97771"/>
                  </a:lnTo>
                  <a:lnTo>
                    <a:pt x="33758" y="65281"/>
                  </a:lnTo>
                  <a:close/>
                  <a:moveTo>
                    <a:pt x="18747" y="83661"/>
                  </a:moveTo>
                  <a:lnTo>
                    <a:pt x="33291" y="99139"/>
                  </a:lnTo>
                  <a:lnTo>
                    <a:pt x="34192" y="129227"/>
                  </a:lnTo>
                  <a:lnTo>
                    <a:pt x="20048" y="112582"/>
                  </a:lnTo>
                  <a:lnTo>
                    <a:pt x="18747" y="83661"/>
                  </a:lnTo>
                  <a:close/>
                  <a:moveTo>
                    <a:pt x="34792" y="100706"/>
                  </a:moveTo>
                  <a:lnTo>
                    <a:pt x="51337" y="118319"/>
                  </a:lnTo>
                  <a:lnTo>
                    <a:pt x="51704" y="149742"/>
                  </a:lnTo>
                  <a:lnTo>
                    <a:pt x="35659" y="130895"/>
                  </a:lnTo>
                  <a:lnTo>
                    <a:pt x="34792" y="100706"/>
                  </a:lnTo>
                  <a:close/>
                  <a:moveTo>
                    <a:pt x="1" y="1"/>
                  </a:moveTo>
                  <a:lnTo>
                    <a:pt x="5771" y="96770"/>
                  </a:lnTo>
                  <a:lnTo>
                    <a:pt x="52405" y="151743"/>
                  </a:lnTo>
                  <a:lnTo>
                    <a:pt x="51270" y="402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09;p24">
              <a:extLst>
                <a:ext uri="{FF2B5EF4-FFF2-40B4-BE49-F238E27FC236}">
                  <a16:creationId xmlns:a16="http://schemas.microsoft.com/office/drawing/2014/main" id="{E9483360-C942-7F41-BB6E-C14D82E20462}"/>
                </a:ext>
              </a:extLst>
            </p:cNvPr>
            <p:cNvSpPr/>
            <p:nvPr/>
          </p:nvSpPr>
          <p:spPr>
            <a:xfrm>
              <a:off x="2590563" y="1753200"/>
              <a:ext cx="378650" cy="1097475"/>
            </a:xfrm>
            <a:custGeom>
              <a:avLst/>
              <a:gdLst/>
              <a:ahLst/>
              <a:cxnLst/>
              <a:rect l="l" t="t" r="r" b="b"/>
              <a:pathLst>
                <a:path w="15146" h="43899" extrusionOk="0">
                  <a:moveTo>
                    <a:pt x="1" y="1"/>
                  </a:moveTo>
                  <a:lnTo>
                    <a:pt x="1869" y="31690"/>
                  </a:lnTo>
                  <a:lnTo>
                    <a:pt x="15145" y="43899"/>
                  </a:lnTo>
                  <a:lnTo>
                    <a:pt x="13577" y="10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10;p24">
              <a:extLst>
                <a:ext uri="{FF2B5EF4-FFF2-40B4-BE49-F238E27FC236}">
                  <a16:creationId xmlns:a16="http://schemas.microsoft.com/office/drawing/2014/main" id="{21B60494-06B8-F541-B5A2-9A52B19BABAF}"/>
                </a:ext>
              </a:extLst>
            </p:cNvPr>
            <p:cNvSpPr/>
            <p:nvPr/>
          </p:nvSpPr>
          <p:spPr>
            <a:xfrm>
              <a:off x="2590563" y="1752375"/>
              <a:ext cx="378650" cy="1098300"/>
            </a:xfrm>
            <a:custGeom>
              <a:avLst/>
              <a:gdLst/>
              <a:ahLst/>
              <a:cxnLst/>
              <a:rect l="l" t="t" r="r" b="b"/>
              <a:pathLst>
                <a:path w="15146" h="43932" extrusionOk="0">
                  <a:moveTo>
                    <a:pt x="4371" y="14678"/>
                  </a:moveTo>
                  <a:cubicBezTo>
                    <a:pt x="4371" y="14678"/>
                    <a:pt x="4471" y="15012"/>
                    <a:pt x="4671" y="15478"/>
                  </a:cubicBezTo>
                  <a:cubicBezTo>
                    <a:pt x="4838" y="15945"/>
                    <a:pt x="5105" y="16579"/>
                    <a:pt x="5405" y="17246"/>
                  </a:cubicBezTo>
                  <a:cubicBezTo>
                    <a:pt x="5672" y="17880"/>
                    <a:pt x="6005" y="18580"/>
                    <a:pt x="6305" y="19181"/>
                  </a:cubicBezTo>
                  <a:cubicBezTo>
                    <a:pt x="6606" y="19748"/>
                    <a:pt x="6939" y="20215"/>
                    <a:pt x="7173" y="20448"/>
                  </a:cubicBezTo>
                  <a:cubicBezTo>
                    <a:pt x="7239" y="20515"/>
                    <a:pt x="7306" y="20549"/>
                    <a:pt x="7373" y="20549"/>
                  </a:cubicBezTo>
                  <a:cubicBezTo>
                    <a:pt x="7406" y="20565"/>
                    <a:pt x="7440" y="20574"/>
                    <a:pt x="7469" y="20574"/>
                  </a:cubicBezTo>
                  <a:cubicBezTo>
                    <a:pt x="7498" y="20574"/>
                    <a:pt x="7523" y="20565"/>
                    <a:pt x="7540" y="20549"/>
                  </a:cubicBezTo>
                  <a:cubicBezTo>
                    <a:pt x="7606" y="20515"/>
                    <a:pt x="7640" y="20482"/>
                    <a:pt x="7673" y="20382"/>
                  </a:cubicBezTo>
                  <a:cubicBezTo>
                    <a:pt x="7740" y="20315"/>
                    <a:pt x="7773" y="20215"/>
                    <a:pt x="7773" y="20082"/>
                  </a:cubicBezTo>
                  <a:lnTo>
                    <a:pt x="7740" y="19748"/>
                  </a:lnTo>
                  <a:cubicBezTo>
                    <a:pt x="7740" y="19648"/>
                    <a:pt x="7706" y="19548"/>
                    <a:pt x="7706" y="19414"/>
                  </a:cubicBezTo>
                  <a:cubicBezTo>
                    <a:pt x="7673" y="19314"/>
                    <a:pt x="7673" y="19214"/>
                    <a:pt x="7673" y="19081"/>
                  </a:cubicBezTo>
                  <a:cubicBezTo>
                    <a:pt x="7673" y="18981"/>
                    <a:pt x="7640" y="18881"/>
                    <a:pt x="7640" y="18781"/>
                  </a:cubicBezTo>
                  <a:cubicBezTo>
                    <a:pt x="7606" y="18214"/>
                    <a:pt x="7640" y="17713"/>
                    <a:pt x="7706" y="17280"/>
                  </a:cubicBezTo>
                  <a:cubicBezTo>
                    <a:pt x="7773" y="16879"/>
                    <a:pt x="7873" y="16512"/>
                    <a:pt x="8007" y="16279"/>
                  </a:cubicBezTo>
                  <a:cubicBezTo>
                    <a:pt x="8140" y="16045"/>
                    <a:pt x="8307" y="15879"/>
                    <a:pt x="8507" y="15845"/>
                  </a:cubicBezTo>
                  <a:cubicBezTo>
                    <a:pt x="8534" y="15840"/>
                    <a:pt x="8563" y="15837"/>
                    <a:pt x="8593" y="15837"/>
                  </a:cubicBezTo>
                  <a:cubicBezTo>
                    <a:pt x="8750" y="15837"/>
                    <a:pt x="8945" y="15911"/>
                    <a:pt x="9141" y="16079"/>
                  </a:cubicBezTo>
                  <a:cubicBezTo>
                    <a:pt x="9308" y="16212"/>
                    <a:pt x="9508" y="16412"/>
                    <a:pt x="9675" y="16679"/>
                  </a:cubicBezTo>
                  <a:cubicBezTo>
                    <a:pt x="9841" y="16913"/>
                    <a:pt x="9975" y="17213"/>
                    <a:pt x="10142" y="17546"/>
                  </a:cubicBezTo>
                  <a:cubicBezTo>
                    <a:pt x="10275" y="17880"/>
                    <a:pt x="10408" y="18247"/>
                    <a:pt x="10542" y="18647"/>
                  </a:cubicBezTo>
                  <a:cubicBezTo>
                    <a:pt x="10675" y="19014"/>
                    <a:pt x="10775" y="19448"/>
                    <a:pt x="10842" y="19848"/>
                  </a:cubicBezTo>
                  <a:lnTo>
                    <a:pt x="11476" y="19781"/>
                  </a:lnTo>
                  <a:lnTo>
                    <a:pt x="11076" y="21449"/>
                  </a:lnTo>
                  <a:lnTo>
                    <a:pt x="11643" y="23017"/>
                  </a:lnTo>
                  <a:lnTo>
                    <a:pt x="11643" y="23017"/>
                  </a:lnTo>
                  <a:lnTo>
                    <a:pt x="11076" y="22550"/>
                  </a:lnTo>
                  <a:cubicBezTo>
                    <a:pt x="11076" y="22583"/>
                    <a:pt x="11076" y="22617"/>
                    <a:pt x="11076" y="22650"/>
                  </a:cubicBezTo>
                  <a:cubicBezTo>
                    <a:pt x="11076" y="22683"/>
                    <a:pt x="11076" y="22683"/>
                    <a:pt x="11076" y="22717"/>
                  </a:cubicBezTo>
                  <a:cubicBezTo>
                    <a:pt x="11076" y="22750"/>
                    <a:pt x="11076" y="22783"/>
                    <a:pt x="11076" y="22817"/>
                  </a:cubicBezTo>
                  <a:cubicBezTo>
                    <a:pt x="11076" y="22850"/>
                    <a:pt x="11076" y="22884"/>
                    <a:pt x="11076" y="22917"/>
                  </a:cubicBezTo>
                  <a:cubicBezTo>
                    <a:pt x="11076" y="22917"/>
                    <a:pt x="11042" y="23451"/>
                    <a:pt x="10942" y="24218"/>
                  </a:cubicBezTo>
                  <a:cubicBezTo>
                    <a:pt x="10842" y="24952"/>
                    <a:pt x="10675" y="25919"/>
                    <a:pt x="10408" y="26820"/>
                  </a:cubicBezTo>
                  <a:cubicBezTo>
                    <a:pt x="10142" y="27687"/>
                    <a:pt x="9808" y="28488"/>
                    <a:pt x="9308" y="28855"/>
                  </a:cubicBezTo>
                  <a:cubicBezTo>
                    <a:pt x="9100" y="29021"/>
                    <a:pt x="8869" y="29112"/>
                    <a:pt x="8613" y="29112"/>
                  </a:cubicBezTo>
                  <a:cubicBezTo>
                    <a:pt x="8252" y="29112"/>
                    <a:pt x="7841" y="28931"/>
                    <a:pt x="7373" y="28521"/>
                  </a:cubicBezTo>
                  <a:cubicBezTo>
                    <a:pt x="7239" y="28421"/>
                    <a:pt x="7106" y="28287"/>
                    <a:pt x="6973" y="28121"/>
                  </a:cubicBezTo>
                  <a:cubicBezTo>
                    <a:pt x="6806" y="27954"/>
                    <a:pt x="6672" y="27787"/>
                    <a:pt x="6506" y="27587"/>
                  </a:cubicBezTo>
                  <a:cubicBezTo>
                    <a:pt x="6372" y="27387"/>
                    <a:pt x="6205" y="27153"/>
                    <a:pt x="6039" y="26920"/>
                  </a:cubicBezTo>
                  <a:cubicBezTo>
                    <a:pt x="5872" y="26653"/>
                    <a:pt x="5705" y="26386"/>
                    <a:pt x="5538" y="26086"/>
                  </a:cubicBezTo>
                  <a:lnTo>
                    <a:pt x="5538" y="26086"/>
                  </a:lnTo>
                  <a:cubicBezTo>
                    <a:pt x="5538" y="26086"/>
                    <a:pt x="5572" y="26119"/>
                    <a:pt x="5672" y="26153"/>
                  </a:cubicBezTo>
                  <a:cubicBezTo>
                    <a:pt x="5738" y="26153"/>
                    <a:pt x="5838" y="26186"/>
                    <a:pt x="5972" y="26219"/>
                  </a:cubicBezTo>
                  <a:cubicBezTo>
                    <a:pt x="6072" y="26219"/>
                    <a:pt x="6205" y="26219"/>
                    <a:pt x="6305" y="26186"/>
                  </a:cubicBezTo>
                  <a:cubicBezTo>
                    <a:pt x="6439" y="26153"/>
                    <a:pt x="6539" y="26052"/>
                    <a:pt x="6606" y="25952"/>
                  </a:cubicBezTo>
                  <a:cubicBezTo>
                    <a:pt x="6606" y="25952"/>
                    <a:pt x="6439" y="25819"/>
                    <a:pt x="6239" y="25519"/>
                  </a:cubicBezTo>
                  <a:cubicBezTo>
                    <a:pt x="6005" y="25252"/>
                    <a:pt x="5705" y="24818"/>
                    <a:pt x="5371" y="24251"/>
                  </a:cubicBezTo>
                  <a:cubicBezTo>
                    <a:pt x="5038" y="23651"/>
                    <a:pt x="4671" y="22950"/>
                    <a:pt x="4337" y="22083"/>
                  </a:cubicBezTo>
                  <a:cubicBezTo>
                    <a:pt x="3970" y="21216"/>
                    <a:pt x="3637" y="20182"/>
                    <a:pt x="3370" y="18981"/>
                  </a:cubicBezTo>
                  <a:lnTo>
                    <a:pt x="3370" y="18981"/>
                  </a:lnTo>
                  <a:cubicBezTo>
                    <a:pt x="3370" y="18981"/>
                    <a:pt x="3470" y="19148"/>
                    <a:pt x="3670" y="19414"/>
                  </a:cubicBezTo>
                  <a:cubicBezTo>
                    <a:pt x="3837" y="19648"/>
                    <a:pt x="4071" y="19981"/>
                    <a:pt x="4337" y="20348"/>
                  </a:cubicBezTo>
                  <a:cubicBezTo>
                    <a:pt x="4571" y="20682"/>
                    <a:pt x="4871" y="21082"/>
                    <a:pt x="5138" y="21382"/>
                  </a:cubicBezTo>
                  <a:cubicBezTo>
                    <a:pt x="5371" y="21716"/>
                    <a:pt x="5638" y="21983"/>
                    <a:pt x="5805" y="22150"/>
                  </a:cubicBezTo>
                  <a:cubicBezTo>
                    <a:pt x="5838" y="22183"/>
                    <a:pt x="5872" y="22183"/>
                    <a:pt x="5905" y="22216"/>
                  </a:cubicBezTo>
                  <a:cubicBezTo>
                    <a:pt x="5905" y="22250"/>
                    <a:pt x="5939" y="22250"/>
                    <a:pt x="5972" y="22250"/>
                  </a:cubicBezTo>
                  <a:lnTo>
                    <a:pt x="6039" y="22250"/>
                  </a:lnTo>
                  <a:cubicBezTo>
                    <a:pt x="6039" y="22250"/>
                    <a:pt x="6072" y="22250"/>
                    <a:pt x="6072" y="22216"/>
                  </a:cubicBezTo>
                  <a:cubicBezTo>
                    <a:pt x="6072" y="22216"/>
                    <a:pt x="5972" y="21983"/>
                    <a:pt x="5838" y="21583"/>
                  </a:cubicBezTo>
                  <a:cubicBezTo>
                    <a:pt x="5705" y="21182"/>
                    <a:pt x="5505" y="20615"/>
                    <a:pt x="5305" y="19948"/>
                  </a:cubicBezTo>
                  <a:cubicBezTo>
                    <a:pt x="5138" y="19248"/>
                    <a:pt x="4938" y="18414"/>
                    <a:pt x="4738" y="17546"/>
                  </a:cubicBezTo>
                  <a:cubicBezTo>
                    <a:pt x="4571" y="16646"/>
                    <a:pt x="4437" y="15678"/>
                    <a:pt x="4371" y="14678"/>
                  </a:cubicBezTo>
                  <a:close/>
                  <a:moveTo>
                    <a:pt x="1" y="0"/>
                  </a:moveTo>
                  <a:lnTo>
                    <a:pt x="1869" y="31723"/>
                  </a:lnTo>
                  <a:lnTo>
                    <a:pt x="15145" y="43932"/>
                  </a:lnTo>
                  <a:lnTo>
                    <a:pt x="13577" y="10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11;p24">
              <a:extLst>
                <a:ext uri="{FF2B5EF4-FFF2-40B4-BE49-F238E27FC236}">
                  <a16:creationId xmlns:a16="http://schemas.microsoft.com/office/drawing/2014/main" id="{A9A872AB-EF82-0940-B190-3D90D9FE1D12}"/>
                </a:ext>
              </a:extLst>
            </p:cNvPr>
            <p:cNvSpPr/>
            <p:nvPr/>
          </p:nvSpPr>
          <p:spPr>
            <a:xfrm>
              <a:off x="2588913" y="1748200"/>
              <a:ext cx="381950" cy="1109150"/>
            </a:xfrm>
            <a:custGeom>
              <a:avLst/>
              <a:gdLst/>
              <a:ahLst/>
              <a:cxnLst/>
              <a:rect l="l" t="t" r="r" b="b"/>
              <a:pathLst>
                <a:path w="15278" h="44366" extrusionOk="0">
                  <a:moveTo>
                    <a:pt x="0" y="1"/>
                  </a:moveTo>
                  <a:lnTo>
                    <a:pt x="1902" y="32024"/>
                  </a:lnTo>
                  <a:lnTo>
                    <a:pt x="15278" y="44366"/>
                  </a:lnTo>
                  <a:lnTo>
                    <a:pt x="13743" y="108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12;p24">
              <a:extLst>
                <a:ext uri="{FF2B5EF4-FFF2-40B4-BE49-F238E27FC236}">
                  <a16:creationId xmlns:a16="http://schemas.microsoft.com/office/drawing/2014/main" id="{6F231686-37CB-1044-BC18-4E1A5171C71F}"/>
                </a:ext>
              </a:extLst>
            </p:cNvPr>
            <p:cNvSpPr/>
            <p:nvPr/>
          </p:nvSpPr>
          <p:spPr>
            <a:xfrm>
              <a:off x="2674813" y="2120150"/>
              <a:ext cx="206825" cy="360300"/>
            </a:xfrm>
            <a:custGeom>
              <a:avLst/>
              <a:gdLst/>
              <a:ahLst/>
              <a:cxnLst/>
              <a:rect l="l" t="t" r="r" b="b"/>
              <a:pathLst>
                <a:path w="8273" h="14412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1067" y="967"/>
                    <a:pt x="1201" y="1935"/>
                    <a:pt x="1368" y="2835"/>
                  </a:cubicBezTo>
                  <a:cubicBezTo>
                    <a:pt x="1568" y="3703"/>
                    <a:pt x="1768" y="4537"/>
                    <a:pt x="1935" y="5237"/>
                  </a:cubicBezTo>
                  <a:cubicBezTo>
                    <a:pt x="2135" y="5938"/>
                    <a:pt x="2335" y="6505"/>
                    <a:pt x="2468" y="6905"/>
                  </a:cubicBezTo>
                  <a:cubicBezTo>
                    <a:pt x="2602" y="7305"/>
                    <a:pt x="2702" y="7505"/>
                    <a:pt x="2702" y="7505"/>
                  </a:cubicBezTo>
                  <a:cubicBezTo>
                    <a:pt x="2669" y="7539"/>
                    <a:pt x="2669" y="7539"/>
                    <a:pt x="2669" y="7539"/>
                  </a:cubicBezTo>
                  <a:cubicBezTo>
                    <a:pt x="2652" y="7555"/>
                    <a:pt x="2644" y="7564"/>
                    <a:pt x="2635" y="7564"/>
                  </a:cubicBezTo>
                  <a:cubicBezTo>
                    <a:pt x="2627" y="7564"/>
                    <a:pt x="2619" y="7555"/>
                    <a:pt x="2602" y="7539"/>
                  </a:cubicBezTo>
                  <a:cubicBezTo>
                    <a:pt x="2569" y="7539"/>
                    <a:pt x="2535" y="7539"/>
                    <a:pt x="2535" y="7505"/>
                  </a:cubicBezTo>
                  <a:cubicBezTo>
                    <a:pt x="2502" y="7472"/>
                    <a:pt x="2468" y="7472"/>
                    <a:pt x="2435" y="7439"/>
                  </a:cubicBezTo>
                  <a:cubicBezTo>
                    <a:pt x="2235" y="7272"/>
                    <a:pt x="2001" y="7005"/>
                    <a:pt x="1768" y="6671"/>
                  </a:cubicBezTo>
                  <a:cubicBezTo>
                    <a:pt x="1501" y="6371"/>
                    <a:pt x="1201" y="5971"/>
                    <a:pt x="967" y="5637"/>
                  </a:cubicBezTo>
                  <a:cubicBezTo>
                    <a:pt x="701" y="5270"/>
                    <a:pt x="467" y="4937"/>
                    <a:pt x="300" y="4703"/>
                  </a:cubicBezTo>
                  <a:cubicBezTo>
                    <a:pt x="100" y="4437"/>
                    <a:pt x="0" y="4303"/>
                    <a:pt x="0" y="4303"/>
                  </a:cubicBezTo>
                  <a:lnTo>
                    <a:pt x="0" y="4303"/>
                  </a:lnTo>
                  <a:cubicBezTo>
                    <a:pt x="267" y="5471"/>
                    <a:pt x="600" y="6505"/>
                    <a:pt x="967" y="7372"/>
                  </a:cubicBezTo>
                  <a:cubicBezTo>
                    <a:pt x="1301" y="8239"/>
                    <a:pt x="1668" y="8973"/>
                    <a:pt x="2001" y="9540"/>
                  </a:cubicBezTo>
                  <a:cubicBezTo>
                    <a:pt x="2335" y="10107"/>
                    <a:pt x="2635" y="10541"/>
                    <a:pt x="2869" y="10808"/>
                  </a:cubicBezTo>
                  <a:cubicBezTo>
                    <a:pt x="3102" y="11108"/>
                    <a:pt x="3236" y="11241"/>
                    <a:pt x="3236" y="11241"/>
                  </a:cubicBezTo>
                  <a:cubicBezTo>
                    <a:pt x="3169" y="11375"/>
                    <a:pt x="3069" y="11442"/>
                    <a:pt x="2935" y="11475"/>
                  </a:cubicBezTo>
                  <a:cubicBezTo>
                    <a:pt x="2835" y="11508"/>
                    <a:pt x="2702" y="11508"/>
                    <a:pt x="2602" y="11508"/>
                  </a:cubicBezTo>
                  <a:cubicBezTo>
                    <a:pt x="2468" y="11475"/>
                    <a:pt x="2368" y="11442"/>
                    <a:pt x="2302" y="11442"/>
                  </a:cubicBezTo>
                  <a:cubicBezTo>
                    <a:pt x="2202" y="11408"/>
                    <a:pt x="2168" y="11375"/>
                    <a:pt x="2168" y="11375"/>
                  </a:cubicBezTo>
                  <a:lnTo>
                    <a:pt x="2168" y="11375"/>
                  </a:lnTo>
                  <a:cubicBezTo>
                    <a:pt x="2335" y="11675"/>
                    <a:pt x="2502" y="11942"/>
                    <a:pt x="2669" y="12209"/>
                  </a:cubicBezTo>
                  <a:cubicBezTo>
                    <a:pt x="2835" y="12442"/>
                    <a:pt x="3002" y="12676"/>
                    <a:pt x="3136" y="12876"/>
                  </a:cubicBezTo>
                  <a:cubicBezTo>
                    <a:pt x="3302" y="13076"/>
                    <a:pt x="3436" y="13243"/>
                    <a:pt x="3603" y="13410"/>
                  </a:cubicBezTo>
                  <a:cubicBezTo>
                    <a:pt x="3736" y="13576"/>
                    <a:pt x="3869" y="13710"/>
                    <a:pt x="4003" y="13810"/>
                  </a:cubicBezTo>
                  <a:cubicBezTo>
                    <a:pt x="4463" y="14232"/>
                    <a:pt x="4869" y="14411"/>
                    <a:pt x="5225" y="14411"/>
                  </a:cubicBezTo>
                  <a:cubicBezTo>
                    <a:pt x="5488" y="14411"/>
                    <a:pt x="5725" y="14314"/>
                    <a:pt x="5938" y="14144"/>
                  </a:cubicBezTo>
                  <a:cubicBezTo>
                    <a:pt x="6438" y="13777"/>
                    <a:pt x="6772" y="12976"/>
                    <a:pt x="7038" y="12109"/>
                  </a:cubicBezTo>
                  <a:cubicBezTo>
                    <a:pt x="7305" y="11241"/>
                    <a:pt x="7472" y="10241"/>
                    <a:pt x="7572" y="9507"/>
                  </a:cubicBezTo>
                  <a:cubicBezTo>
                    <a:pt x="7672" y="8740"/>
                    <a:pt x="7706" y="8206"/>
                    <a:pt x="7706" y="8206"/>
                  </a:cubicBezTo>
                  <a:cubicBezTo>
                    <a:pt x="7706" y="8173"/>
                    <a:pt x="7706" y="8139"/>
                    <a:pt x="7706" y="8106"/>
                  </a:cubicBezTo>
                  <a:cubicBezTo>
                    <a:pt x="7706" y="8072"/>
                    <a:pt x="7706" y="8039"/>
                    <a:pt x="7706" y="8006"/>
                  </a:cubicBezTo>
                  <a:cubicBezTo>
                    <a:pt x="7706" y="8006"/>
                    <a:pt x="7706" y="7972"/>
                    <a:pt x="7706" y="7939"/>
                  </a:cubicBezTo>
                  <a:cubicBezTo>
                    <a:pt x="7706" y="7906"/>
                    <a:pt x="7706" y="7872"/>
                    <a:pt x="7706" y="7839"/>
                  </a:cubicBezTo>
                  <a:lnTo>
                    <a:pt x="8273" y="8306"/>
                  </a:lnTo>
                  <a:lnTo>
                    <a:pt x="8273" y="8306"/>
                  </a:lnTo>
                  <a:lnTo>
                    <a:pt x="7706" y="6772"/>
                  </a:lnTo>
                  <a:lnTo>
                    <a:pt x="8106" y="5104"/>
                  </a:lnTo>
                  <a:lnTo>
                    <a:pt x="7472" y="5170"/>
                  </a:lnTo>
                  <a:cubicBezTo>
                    <a:pt x="7405" y="4737"/>
                    <a:pt x="7305" y="4336"/>
                    <a:pt x="7172" y="3936"/>
                  </a:cubicBezTo>
                  <a:cubicBezTo>
                    <a:pt x="7038" y="3536"/>
                    <a:pt x="6905" y="3169"/>
                    <a:pt x="6772" y="2835"/>
                  </a:cubicBezTo>
                  <a:cubicBezTo>
                    <a:pt x="6605" y="2502"/>
                    <a:pt x="6471" y="2202"/>
                    <a:pt x="6305" y="1968"/>
                  </a:cubicBezTo>
                  <a:cubicBezTo>
                    <a:pt x="6104" y="1701"/>
                    <a:pt x="5938" y="1501"/>
                    <a:pt x="5771" y="1368"/>
                  </a:cubicBezTo>
                  <a:cubicBezTo>
                    <a:pt x="5575" y="1200"/>
                    <a:pt x="5380" y="1126"/>
                    <a:pt x="5204" y="1126"/>
                  </a:cubicBezTo>
                  <a:cubicBezTo>
                    <a:pt x="5170" y="1126"/>
                    <a:pt x="5136" y="1129"/>
                    <a:pt x="5104" y="1134"/>
                  </a:cubicBezTo>
                  <a:cubicBezTo>
                    <a:pt x="4937" y="1168"/>
                    <a:pt x="4770" y="1334"/>
                    <a:pt x="4637" y="1568"/>
                  </a:cubicBezTo>
                  <a:cubicBezTo>
                    <a:pt x="4503" y="1801"/>
                    <a:pt x="4370" y="2168"/>
                    <a:pt x="4336" y="2569"/>
                  </a:cubicBezTo>
                  <a:cubicBezTo>
                    <a:pt x="4270" y="3002"/>
                    <a:pt x="4236" y="3503"/>
                    <a:pt x="4270" y="4070"/>
                  </a:cubicBezTo>
                  <a:cubicBezTo>
                    <a:pt x="4270" y="4170"/>
                    <a:pt x="4303" y="4270"/>
                    <a:pt x="4303" y="4370"/>
                  </a:cubicBezTo>
                  <a:cubicBezTo>
                    <a:pt x="4303" y="4503"/>
                    <a:pt x="4303" y="4603"/>
                    <a:pt x="4336" y="4703"/>
                  </a:cubicBezTo>
                  <a:cubicBezTo>
                    <a:pt x="4336" y="4803"/>
                    <a:pt x="4336" y="4937"/>
                    <a:pt x="4370" y="5037"/>
                  </a:cubicBezTo>
                  <a:lnTo>
                    <a:pt x="4403" y="5371"/>
                  </a:lnTo>
                  <a:cubicBezTo>
                    <a:pt x="4403" y="5504"/>
                    <a:pt x="4370" y="5604"/>
                    <a:pt x="4303" y="5671"/>
                  </a:cubicBezTo>
                  <a:cubicBezTo>
                    <a:pt x="4270" y="5771"/>
                    <a:pt x="4236" y="5804"/>
                    <a:pt x="4170" y="5838"/>
                  </a:cubicBezTo>
                  <a:cubicBezTo>
                    <a:pt x="4153" y="5854"/>
                    <a:pt x="4128" y="5863"/>
                    <a:pt x="4099" y="5863"/>
                  </a:cubicBezTo>
                  <a:cubicBezTo>
                    <a:pt x="4070" y="5863"/>
                    <a:pt x="4036" y="5854"/>
                    <a:pt x="4003" y="5838"/>
                  </a:cubicBezTo>
                  <a:cubicBezTo>
                    <a:pt x="3936" y="5838"/>
                    <a:pt x="3869" y="5804"/>
                    <a:pt x="3803" y="5737"/>
                  </a:cubicBezTo>
                  <a:cubicBezTo>
                    <a:pt x="3569" y="5504"/>
                    <a:pt x="3236" y="5037"/>
                    <a:pt x="2935" y="4470"/>
                  </a:cubicBezTo>
                  <a:cubicBezTo>
                    <a:pt x="2635" y="3869"/>
                    <a:pt x="2302" y="3202"/>
                    <a:pt x="2035" y="2535"/>
                  </a:cubicBezTo>
                  <a:cubicBezTo>
                    <a:pt x="1735" y="1868"/>
                    <a:pt x="1468" y="1234"/>
                    <a:pt x="1301" y="767"/>
                  </a:cubicBezTo>
                  <a:cubicBezTo>
                    <a:pt x="1101" y="301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13;p24">
              <a:extLst>
                <a:ext uri="{FF2B5EF4-FFF2-40B4-BE49-F238E27FC236}">
                  <a16:creationId xmlns:a16="http://schemas.microsoft.com/office/drawing/2014/main" id="{78B20FD7-96BF-DB46-8DCB-CC9EB9504D5B}"/>
                </a:ext>
              </a:extLst>
            </p:cNvPr>
            <p:cNvSpPr/>
            <p:nvPr/>
          </p:nvSpPr>
          <p:spPr>
            <a:xfrm>
              <a:off x="2641438" y="2617150"/>
              <a:ext cx="366950" cy="1080800"/>
            </a:xfrm>
            <a:custGeom>
              <a:avLst/>
              <a:gdLst/>
              <a:ahLst/>
              <a:cxnLst/>
              <a:rect l="l" t="t" r="r" b="b"/>
              <a:pathLst>
                <a:path w="14678" h="43232" extrusionOk="0">
                  <a:moveTo>
                    <a:pt x="4637" y="22350"/>
                  </a:moveTo>
                  <a:cubicBezTo>
                    <a:pt x="4737" y="22350"/>
                    <a:pt x="4838" y="22417"/>
                    <a:pt x="4971" y="22517"/>
                  </a:cubicBezTo>
                  <a:cubicBezTo>
                    <a:pt x="5104" y="22650"/>
                    <a:pt x="5204" y="22851"/>
                    <a:pt x="5338" y="23051"/>
                  </a:cubicBezTo>
                  <a:cubicBezTo>
                    <a:pt x="5438" y="23251"/>
                    <a:pt x="5538" y="23518"/>
                    <a:pt x="5638" y="23785"/>
                  </a:cubicBezTo>
                  <a:cubicBezTo>
                    <a:pt x="5738" y="24051"/>
                    <a:pt x="5805" y="24352"/>
                    <a:pt x="5872" y="24652"/>
                  </a:cubicBezTo>
                  <a:cubicBezTo>
                    <a:pt x="5938" y="24952"/>
                    <a:pt x="5972" y="25252"/>
                    <a:pt x="5972" y="25553"/>
                  </a:cubicBezTo>
                  <a:cubicBezTo>
                    <a:pt x="6005" y="25819"/>
                    <a:pt x="5972" y="26086"/>
                    <a:pt x="5972" y="26286"/>
                  </a:cubicBezTo>
                  <a:cubicBezTo>
                    <a:pt x="5938" y="26487"/>
                    <a:pt x="5872" y="26620"/>
                    <a:pt x="5805" y="26753"/>
                  </a:cubicBezTo>
                  <a:cubicBezTo>
                    <a:pt x="5738" y="26853"/>
                    <a:pt x="5638" y="26887"/>
                    <a:pt x="5538" y="26887"/>
                  </a:cubicBezTo>
                  <a:cubicBezTo>
                    <a:pt x="5438" y="26887"/>
                    <a:pt x="5305" y="26820"/>
                    <a:pt x="5204" y="26687"/>
                  </a:cubicBezTo>
                  <a:cubicBezTo>
                    <a:pt x="5071" y="26553"/>
                    <a:pt x="4971" y="26386"/>
                    <a:pt x="4838" y="26186"/>
                  </a:cubicBezTo>
                  <a:cubicBezTo>
                    <a:pt x="4737" y="25953"/>
                    <a:pt x="4637" y="25719"/>
                    <a:pt x="4537" y="25452"/>
                  </a:cubicBezTo>
                  <a:cubicBezTo>
                    <a:pt x="4437" y="25186"/>
                    <a:pt x="4371" y="24885"/>
                    <a:pt x="4304" y="24585"/>
                  </a:cubicBezTo>
                  <a:cubicBezTo>
                    <a:pt x="4237" y="24318"/>
                    <a:pt x="4204" y="24018"/>
                    <a:pt x="4204" y="23718"/>
                  </a:cubicBezTo>
                  <a:cubicBezTo>
                    <a:pt x="4170" y="23451"/>
                    <a:pt x="4170" y="23184"/>
                    <a:pt x="4204" y="22984"/>
                  </a:cubicBezTo>
                  <a:cubicBezTo>
                    <a:pt x="4237" y="22784"/>
                    <a:pt x="4304" y="22617"/>
                    <a:pt x="4371" y="22517"/>
                  </a:cubicBezTo>
                  <a:cubicBezTo>
                    <a:pt x="4437" y="22417"/>
                    <a:pt x="4537" y="22350"/>
                    <a:pt x="4637" y="22350"/>
                  </a:cubicBezTo>
                  <a:close/>
                  <a:moveTo>
                    <a:pt x="3803" y="15612"/>
                  </a:moveTo>
                  <a:cubicBezTo>
                    <a:pt x="4404" y="16213"/>
                    <a:pt x="4971" y="17046"/>
                    <a:pt x="5538" y="18114"/>
                  </a:cubicBezTo>
                  <a:cubicBezTo>
                    <a:pt x="6072" y="19148"/>
                    <a:pt x="6605" y="20349"/>
                    <a:pt x="7039" y="21683"/>
                  </a:cubicBezTo>
                  <a:cubicBezTo>
                    <a:pt x="7506" y="23017"/>
                    <a:pt x="7873" y="24452"/>
                    <a:pt x="8173" y="25886"/>
                  </a:cubicBezTo>
                  <a:cubicBezTo>
                    <a:pt x="8473" y="27320"/>
                    <a:pt x="8674" y="28788"/>
                    <a:pt x="8740" y="30189"/>
                  </a:cubicBezTo>
                  <a:lnTo>
                    <a:pt x="7539" y="28955"/>
                  </a:lnTo>
                  <a:cubicBezTo>
                    <a:pt x="7506" y="28488"/>
                    <a:pt x="7439" y="27954"/>
                    <a:pt x="7373" y="27454"/>
                  </a:cubicBezTo>
                  <a:cubicBezTo>
                    <a:pt x="7306" y="26920"/>
                    <a:pt x="7239" y="26420"/>
                    <a:pt x="7139" y="25886"/>
                  </a:cubicBezTo>
                  <a:cubicBezTo>
                    <a:pt x="7006" y="25386"/>
                    <a:pt x="6906" y="24852"/>
                    <a:pt x="6772" y="24318"/>
                  </a:cubicBezTo>
                  <a:cubicBezTo>
                    <a:pt x="6639" y="23818"/>
                    <a:pt x="6472" y="23284"/>
                    <a:pt x="6305" y="22784"/>
                  </a:cubicBezTo>
                  <a:cubicBezTo>
                    <a:pt x="6138" y="22284"/>
                    <a:pt x="5938" y="21817"/>
                    <a:pt x="5772" y="21383"/>
                  </a:cubicBezTo>
                  <a:cubicBezTo>
                    <a:pt x="5571" y="20949"/>
                    <a:pt x="5371" y="20516"/>
                    <a:pt x="5171" y="20149"/>
                  </a:cubicBezTo>
                  <a:cubicBezTo>
                    <a:pt x="4971" y="19782"/>
                    <a:pt x="4771" y="19448"/>
                    <a:pt x="4571" y="19148"/>
                  </a:cubicBezTo>
                  <a:cubicBezTo>
                    <a:pt x="4371" y="18848"/>
                    <a:pt x="4170" y="18581"/>
                    <a:pt x="3937" y="18347"/>
                  </a:cubicBezTo>
                  <a:lnTo>
                    <a:pt x="3803" y="15612"/>
                  </a:lnTo>
                  <a:close/>
                  <a:moveTo>
                    <a:pt x="3470" y="10175"/>
                  </a:moveTo>
                  <a:lnTo>
                    <a:pt x="3470" y="10175"/>
                  </a:lnTo>
                  <a:cubicBezTo>
                    <a:pt x="4404" y="11042"/>
                    <a:pt x="5305" y="12376"/>
                    <a:pt x="6138" y="13944"/>
                  </a:cubicBezTo>
                  <a:cubicBezTo>
                    <a:pt x="7006" y="15545"/>
                    <a:pt x="7806" y="17447"/>
                    <a:pt x="8507" y="19482"/>
                  </a:cubicBezTo>
                  <a:cubicBezTo>
                    <a:pt x="9207" y="21516"/>
                    <a:pt x="9774" y="23751"/>
                    <a:pt x="10241" y="25986"/>
                  </a:cubicBezTo>
                  <a:cubicBezTo>
                    <a:pt x="10675" y="28221"/>
                    <a:pt x="10975" y="30489"/>
                    <a:pt x="11109" y="32624"/>
                  </a:cubicBezTo>
                  <a:lnTo>
                    <a:pt x="9874" y="31390"/>
                  </a:lnTo>
                  <a:cubicBezTo>
                    <a:pt x="9774" y="29622"/>
                    <a:pt x="9541" y="27754"/>
                    <a:pt x="9174" y="25919"/>
                  </a:cubicBezTo>
                  <a:cubicBezTo>
                    <a:pt x="8807" y="24118"/>
                    <a:pt x="8307" y="22284"/>
                    <a:pt x="7740" y="20616"/>
                  </a:cubicBezTo>
                  <a:cubicBezTo>
                    <a:pt x="7173" y="18948"/>
                    <a:pt x="6539" y="17413"/>
                    <a:pt x="5838" y="16079"/>
                  </a:cubicBezTo>
                  <a:cubicBezTo>
                    <a:pt x="5138" y="14778"/>
                    <a:pt x="4404" y="13711"/>
                    <a:pt x="3637" y="12944"/>
                  </a:cubicBezTo>
                  <a:lnTo>
                    <a:pt x="3470" y="10175"/>
                  </a:lnTo>
                  <a:close/>
                  <a:moveTo>
                    <a:pt x="1" y="1"/>
                  </a:moveTo>
                  <a:lnTo>
                    <a:pt x="1735" y="29622"/>
                  </a:lnTo>
                  <a:lnTo>
                    <a:pt x="14678" y="43232"/>
                  </a:lnTo>
                  <a:lnTo>
                    <a:pt x="13244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14;p24">
              <a:extLst>
                <a:ext uri="{FF2B5EF4-FFF2-40B4-BE49-F238E27FC236}">
                  <a16:creationId xmlns:a16="http://schemas.microsoft.com/office/drawing/2014/main" id="{5B89C950-ECBF-B741-B1B3-7E375159CF94}"/>
                </a:ext>
              </a:extLst>
            </p:cNvPr>
            <p:cNvSpPr/>
            <p:nvPr/>
          </p:nvSpPr>
          <p:spPr>
            <a:xfrm>
              <a:off x="2639788" y="2613000"/>
              <a:ext cx="370275" cy="1090800"/>
            </a:xfrm>
            <a:custGeom>
              <a:avLst/>
              <a:gdLst/>
              <a:ahLst/>
              <a:cxnLst/>
              <a:rect l="l" t="t" r="r" b="b"/>
              <a:pathLst>
                <a:path w="14811" h="43632" extrusionOk="0">
                  <a:moveTo>
                    <a:pt x="0" y="0"/>
                  </a:moveTo>
                  <a:lnTo>
                    <a:pt x="1768" y="29922"/>
                  </a:lnTo>
                  <a:lnTo>
                    <a:pt x="14811" y="43631"/>
                  </a:lnTo>
                  <a:lnTo>
                    <a:pt x="13376" y="12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15;p24">
              <a:extLst>
                <a:ext uri="{FF2B5EF4-FFF2-40B4-BE49-F238E27FC236}">
                  <a16:creationId xmlns:a16="http://schemas.microsoft.com/office/drawing/2014/main" id="{42591BF8-1183-C442-AB6A-781A2A8FB0EC}"/>
                </a:ext>
              </a:extLst>
            </p:cNvPr>
            <p:cNvSpPr/>
            <p:nvPr/>
          </p:nvSpPr>
          <p:spPr>
            <a:xfrm>
              <a:off x="2745688" y="3175900"/>
              <a:ext cx="45875" cy="113425"/>
            </a:xfrm>
            <a:custGeom>
              <a:avLst/>
              <a:gdLst/>
              <a:ahLst/>
              <a:cxnLst/>
              <a:rect l="l" t="t" r="r" b="b"/>
              <a:pathLst>
                <a:path w="1835" h="4537" extrusionOk="0">
                  <a:moveTo>
                    <a:pt x="467" y="0"/>
                  </a:moveTo>
                  <a:cubicBezTo>
                    <a:pt x="367" y="0"/>
                    <a:pt x="267" y="67"/>
                    <a:pt x="201" y="167"/>
                  </a:cubicBezTo>
                  <a:cubicBezTo>
                    <a:pt x="134" y="267"/>
                    <a:pt x="67" y="434"/>
                    <a:pt x="34" y="634"/>
                  </a:cubicBezTo>
                  <a:cubicBezTo>
                    <a:pt x="34" y="834"/>
                    <a:pt x="0" y="1068"/>
                    <a:pt x="34" y="1368"/>
                  </a:cubicBezTo>
                  <a:cubicBezTo>
                    <a:pt x="34" y="1668"/>
                    <a:pt x="67" y="1968"/>
                    <a:pt x="134" y="2235"/>
                  </a:cubicBezTo>
                  <a:cubicBezTo>
                    <a:pt x="201" y="2535"/>
                    <a:pt x="267" y="2836"/>
                    <a:pt x="367" y="3102"/>
                  </a:cubicBezTo>
                  <a:cubicBezTo>
                    <a:pt x="467" y="3369"/>
                    <a:pt x="567" y="3603"/>
                    <a:pt x="668" y="3836"/>
                  </a:cubicBezTo>
                  <a:cubicBezTo>
                    <a:pt x="801" y="4036"/>
                    <a:pt x="901" y="4203"/>
                    <a:pt x="1034" y="4337"/>
                  </a:cubicBezTo>
                  <a:cubicBezTo>
                    <a:pt x="1135" y="4470"/>
                    <a:pt x="1268" y="4537"/>
                    <a:pt x="1368" y="4537"/>
                  </a:cubicBezTo>
                  <a:cubicBezTo>
                    <a:pt x="1468" y="4537"/>
                    <a:pt x="1568" y="4503"/>
                    <a:pt x="1635" y="4370"/>
                  </a:cubicBezTo>
                  <a:cubicBezTo>
                    <a:pt x="1702" y="4270"/>
                    <a:pt x="1768" y="4137"/>
                    <a:pt x="1802" y="3936"/>
                  </a:cubicBezTo>
                  <a:cubicBezTo>
                    <a:pt x="1835" y="3703"/>
                    <a:pt x="1835" y="3469"/>
                    <a:pt x="1802" y="3169"/>
                  </a:cubicBezTo>
                  <a:cubicBezTo>
                    <a:pt x="1802" y="2902"/>
                    <a:pt x="1768" y="2602"/>
                    <a:pt x="1702" y="2302"/>
                  </a:cubicBezTo>
                  <a:cubicBezTo>
                    <a:pt x="1635" y="2002"/>
                    <a:pt x="1568" y="1701"/>
                    <a:pt x="1468" y="1435"/>
                  </a:cubicBezTo>
                  <a:cubicBezTo>
                    <a:pt x="1368" y="1168"/>
                    <a:pt x="1268" y="901"/>
                    <a:pt x="1168" y="701"/>
                  </a:cubicBezTo>
                  <a:cubicBezTo>
                    <a:pt x="1034" y="501"/>
                    <a:pt x="934" y="300"/>
                    <a:pt x="801" y="167"/>
                  </a:cubicBezTo>
                  <a:cubicBezTo>
                    <a:pt x="668" y="67"/>
                    <a:pt x="567" y="0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16;p24">
              <a:extLst>
                <a:ext uri="{FF2B5EF4-FFF2-40B4-BE49-F238E27FC236}">
                  <a16:creationId xmlns:a16="http://schemas.microsoft.com/office/drawing/2014/main" id="{7F6B77F1-EB61-9548-BE94-7FC42E401F6A}"/>
                </a:ext>
              </a:extLst>
            </p:cNvPr>
            <p:cNvSpPr/>
            <p:nvPr/>
          </p:nvSpPr>
          <p:spPr>
            <a:xfrm>
              <a:off x="2736513" y="3007450"/>
              <a:ext cx="123450" cy="365275"/>
            </a:xfrm>
            <a:custGeom>
              <a:avLst/>
              <a:gdLst/>
              <a:ahLst/>
              <a:cxnLst/>
              <a:rect l="l" t="t" r="r" b="b"/>
              <a:pathLst>
                <a:path w="4938" h="14611" extrusionOk="0">
                  <a:moveTo>
                    <a:pt x="0" y="0"/>
                  </a:moveTo>
                  <a:lnTo>
                    <a:pt x="134" y="2735"/>
                  </a:lnTo>
                  <a:cubicBezTo>
                    <a:pt x="334" y="2969"/>
                    <a:pt x="568" y="3236"/>
                    <a:pt x="768" y="3536"/>
                  </a:cubicBezTo>
                  <a:cubicBezTo>
                    <a:pt x="968" y="3836"/>
                    <a:pt x="1168" y="4170"/>
                    <a:pt x="1368" y="4537"/>
                  </a:cubicBezTo>
                  <a:cubicBezTo>
                    <a:pt x="1568" y="4937"/>
                    <a:pt x="1768" y="5337"/>
                    <a:pt x="1969" y="5771"/>
                  </a:cubicBezTo>
                  <a:cubicBezTo>
                    <a:pt x="2135" y="6205"/>
                    <a:pt x="2335" y="6705"/>
                    <a:pt x="2502" y="7205"/>
                  </a:cubicBezTo>
                  <a:cubicBezTo>
                    <a:pt x="2669" y="7706"/>
                    <a:pt x="2802" y="8206"/>
                    <a:pt x="2936" y="8740"/>
                  </a:cubicBezTo>
                  <a:cubicBezTo>
                    <a:pt x="3103" y="9240"/>
                    <a:pt x="3203" y="9774"/>
                    <a:pt x="3303" y="10274"/>
                  </a:cubicBezTo>
                  <a:cubicBezTo>
                    <a:pt x="3403" y="10808"/>
                    <a:pt x="3503" y="11342"/>
                    <a:pt x="3570" y="11842"/>
                  </a:cubicBezTo>
                  <a:cubicBezTo>
                    <a:pt x="3636" y="12342"/>
                    <a:pt x="3703" y="12876"/>
                    <a:pt x="3703" y="13376"/>
                  </a:cubicBezTo>
                  <a:lnTo>
                    <a:pt x="4937" y="14611"/>
                  </a:lnTo>
                  <a:cubicBezTo>
                    <a:pt x="4837" y="13210"/>
                    <a:pt x="4637" y="11742"/>
                    <a:pt x="4337" y="10274"/>
                  </a:cubicBezTo>
                  <a:cubicBezTo>
                    <a:pt x="4070" y="8840"/>
                    <a:pt x="3670" y="7405"/>
                    <a:pt x="3236" y="6071"/>
                  </a:cubicBezTo>
                  <a:cubicBezTo>
                    <a:pt x="2769" y="4770"/>
                    <a:pt x="2269" y="3536"/>
                    <a:pt x="1702" y="2502"/>
                  </a:cubicBezTo>
                  <a:cubicBezTo>
                    <a:pt x="1168" y="1468"/>
                    <a:pt x="568" y="6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17;p24">
              <a:extLst>
                <a:ext uri="{FF2B5EF4-FFF2-40B4-BE49-F238E27FC236}">
                  <a16:creationId xmlns:a16="http://schemas.microsoft.com/office/drawing/2014/main" id="{854DC356-9515-C04B-A807-8EC61D3BE29E}"/>
                </a:ext>
              </a:extLst>
            </p:cNvPr>
            <p:cNvSpPr/>
            <p:nvPr/>
          </p:nvSpPr>
          <p:spPr>
            <a:xfrm>
              <a:off x="2728163" y="2871500"/>
              <a:ext cx="191000" cy="562100"/>
            </a:xfrm>
            <a:custGeom>
              <a:avLst/>
              <a:gdLst/>
              <a:ahLst/>
              <a:cxnLst/>
              <a:rect l="l" t="t" r="r" b="b"/>
              <a:pathLst>
                <a:path w="7640" h="22484" extrusionOk="0">
                  <a:moveTo>
                    <a:pt x="1" y="1"/>
                  </a:moveTo>
                  <a:lnTo>
                    <a:pt x="168" y="2770"/>
                  </a:lnTo>
                  <a:cubicBezTo>
                    <a:pt x="935" y="3537"/>
                    <a:pt x="1669" y="4604"/>
                    <a:pt x="2369" y="5905"/>
                  </a:cubicBezTo>
                  <a:cubicBezTo>
                    <a:pt x="3070" y="7239"/>
                    <a:pt x="3704" y="8774"/>
                    <a:pt x="4271" y="10442"/>
                  </a:cubicBezTo>
                  <a:cubicBezTo>
                    <a:pt x="4838" y="12110"/>
                    <a:pt x="5338" y="13911"/>
                    <a:pt x="5705" y="15745"/>
                  </a:cubicBezTo>
                  <a:cubicBezTo>
                    <a:pt x="6072" y="17580"/>
                    <a:pt x="6305" y="19448"/>
                    <a:pt x="6405" y="21216"/>
                  </a:cubicBezTo>
                  <a:lnTo>
                    <a:pt x="7640" y="22484"/>
                  </a:lnTo>
                  <a:cubicBezTo>
                    <a:pt x="7540" y="20315"/>
                    <a:pt x="7239" y="18047"/>
                    <a:pt x="6772" y="15812"/>
                  </a:cubicBezTo>
                  <a:cubicBezTo>
                    <a:pt x="6339" y="13577"/>
                    <a:pt x="5738" y="11342"/>
                    <a:pt x="5038" y="9308"/>
                  </a:cubicBezTo>
                  <a:cubicBezTo>
                    <a:pt x="4337" y="7273"/>
                    <a:pt x="3537" y="5371"/>
                    <a:pt x="2703" y="3770"/>
                  </a:cubicBezTo>
                  <a:cubicBezTo>
                    <a:pt x="1836" y="2202"/>
                    <a:pt x="935" y="86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18;p24">
              <a:extLst>
                <a:ext uri="{FF2B5EF4-FFF2-40B4-BE49-F238E27FC236}">
                  <a16:creationId xmlns:a16="http://schemas.microsoft.com/office/drawing/2014/main" id="{BD641A7E-5C9E-7543-9C56-46C3418E9640}"/>
                </a:ext>
              </a:extLst>
            </p:cNvPr>
            <p:cNvSpPr/>
            <p:nvPr/>
          </p:nvSpPr>
          <p:spPr>
            <a:xfrm>
              <a:off x="3392813" y="2387000"/>
              <a:ext cx="455350" cy="1273425"/>
            </a:xfrm>
            <a:custGeom>
              <a:avLst/>
              <a:gdLst/>
              <a:ahLst/>
              <a:cxnLst/>
              <a:rect l="l" t="t" r="r" b="b"/>
              <a:pathLst>
                <a:path w="18214" h="50937" extrusionOk="0">
                  <a:moveTo>
                    <a:pt x="1" y="0"/>
                  </a:moveTo>
                  <a:lnTo>
                    <a:pt x="1001" y="35092"/>
                  </a:lnTo>
                  <a:lnTo>
                    <a:pt x="18214" y="50937"/>
                  </a:lnTo>
                  <a:lnTo>
                    <a:pt x="17813" y="140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19;p24">
              <a:extLst>
                <a:ext uri="{FF2B5EF4-FFF2-40B4-BE49-F238E27FC236}">
                  <a16:creationId xmlns:a16="http://schemas.microsoft.com/office/drawing/2014/main" id="{E26A48D7-8A5D-5A4E-A97F-3553A28A66A9}"/>
                </a:ext>
              </a:extLst>
            </p:cNvPr>
            <p:cNvSpPr/>
            <p:nvPr/>
          </p:nvSpPr>
          <p:spPr>
            <a:xfrm>
              <a:off x="3392813" y="2387000"/>
              <a:ext cx="455350" cy="1273425"/>
            </a:xfrm>
            <a:custGeom>
              <a:avLst/>
              <a:gdLst/>
              <a:ahLst/>
              <a:cxnLst/>
              <a:rect l="l" t="t" r="r" b="b"/>
              <a:pathLst>
                <a:path w="18214" h="50937" extrusionOk="0">
                  <a:moveTo>
                    <a:pt x="5371" y="16345"/>
                  </a:moveTo>
                  <a:lnTo>
                    <a:pt x="8974" y="24485"/>
                  </a:lnTo>
                  <a:lnTo>
                    <a:pt x="12443" y="22250"/>
                  </a:lnTo>
                  <a:lnTo>
                    <a:pt x="5371" y="16345"/>
                  </a:lnTo>
                  <a:close/>
                  <a:moveTo>
                    <a:pt x="4270" y="16646"/>
                  </a:moveTo>
                  <a:lnTo>
                    <a:pt x="4537" y="26886"/>
                  </a:lnTo>
                  <a:lnTo>
                    <a:pt x="7206" y="23250"/>
                  </a:lnTo>
                  <a:lnTo>
                    <a:pt x="4270" y="16646"/>
                  </a:lnTo>
                  <a:close/>
                  <a:moveTo>
                    <a:pt x="13644" y="24518"/>
                  </a:moveTo>
                  <a:lnTo>
                    <a:pt x="10775" y="26319"/>
                  </a:lnTo>
                  <a:lnTo>
                    <a:pt x="13810" y="35025"/>
                  </a:lnTo>
                  <a:lnTo>
                    <a:pt x="13644" y="24518"/>
                  </a:lnTo>
                  <a:close/>
                  <a:moveTo>
                    <a:pt x="7606" y="24184"/>
                  </a:moveTo>
                  <a:lnTo>
                    <a:pt x="4904" y="27887"/>
                  </a:lnTo>
                  <a:lnTo>
                    <a:pt x="13443" y="35392"/>
                  </a:lnTo>
                  <a:lnTo>
                    <a:pt x="10375" y="26553"/>
                  </a:lnTo>
                  <a:lnTo>
                    <a:pt x="9040" y="27420"/>
                  </a:lnTo>
                  <a:lnTo>
                    <a:pt x="7606" y="24184"/>
                  </a:lnTo>
                  <a:close/>
                  <a:moveTo>
                    <a:pt x="3370" y="12343"/>
                  </a:moveTo>
                  <a:lnTo>
                    <a:pt x="14478" y="21516"/>
                  </a:lnTo>
                  <a:lnTo>
                    <a:pt x="14711" y="38194"/>
                  </a:lnTo>
                  <a:lnTo>
                    <a:pt x="14711" y="38194"/>
                  </a:lnTo>
                  <a:lnTo>
                    <a:pt x="3803" y="28521"/>
                  </a:lnTo>
                  <a:lnTo>
                    <a:pt x="3370" y="12343"/>
                  </a:lnTo>
                  <a:close/>
                  <a:moveTo>
                    <a:pt x="1" y="0"/>
                  </a:moveTo>
                  <a:lnTo>
                    <a:pt x="1001" y="35092"/>
                  </a:lnTo>
                  <a:lnTo>
                    <a:pt x="18214" y="50937"/>
                  </a:lnTo>
                  <a:lnTo>
                    <a:pt x="17813" y="140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20;p24">
              <a:extLst>
                <a:ext uri="{FF2B5EF4-FFF2-40B4-BE49-F238E27FC236}">
                  <a16:creationId xmlns:a16="http://schemas.microsoft.com/office/drawing/2014/main" id="{FAA2CC6D-2AFC-8748-ACB9-E54F413950FD}"/>
                </a:ext>
              </a:extLst>
            </p:cNvPr>
            <p:cNvSpPr/>
            <p:nvPr/>
          </p:nvSpPr>
          <p:spPr>
            <a:xfrm>
              <a:off x="3391138" y="2382000"/>
              <a:ext cx="459525" cy="1285925"/>
            </a:xfrm>
            <a:custGeom>
              <a:avLst/>
              <a:gdLst/>
              <a:ahLst/>
              <a:cxnLst/>
              <a:rect l="l" t="t" r="r" b="b"/>
              <a:pathLst>
                <a:path w="18381" h="51437" extrusionOk="0">
                  <a:moveTo>
                    <a:pt x="1" y="0"/>
                  </a:moveTo>
                  <a:lnTo>
                    <a:pt x="1002" y="35426"/>
                  </a:lnTo>
                  <a:lnTo>
                    <a:pt x="18381" y="51437"/>
                  </a:lnTo>
                  <a:lnTo>
                    <a:pt x="17980" y="142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21;p24">
              <a:extLst>
                <a:ext uri="{FF2B5EF4-FFF2-40B4-BE49-F238E27FC236}">
                  <a16:creationId xmlns:a16="http://schemas.microsoft.com/office/drawing/2014/main" id="{AF14D5EC-ED30-9147-8AB0-80AB2D9EC095}"/>
                </a:ext>
              </a:extLst>
            </p:cNvPr>
            <p:cNvSpPr/>
            <p:nvPr/>
          </p:nvSpPr>
          <p:spPr>
            <a:xfrm>
              <a:off x="3477038" y="2695550"/>
              <a:ext cx="283550" cy="646325"/>
            </a:xfrm>
            <a:custGeom>
              <a:avLst/>
              <a:gdLst/>
              <a:ahLst/>
              <a:cxnLst/>
              <a:rect l="l" t="t" r="r" b="b"/>
              <a:pathLst>
                <a:path w="11342" h="25853" extrusionOk="0">
                  <a:moveTo>
                    <a:pt x="2002" y="4003"/>
                  </a:moveTo>
                  <a:lnTo>
                    <a:pt x="9074" y="9908"/>
                  </a:lnTo>
                  <a:lnTo>
                    <a:pt x="5605" y="12143"/>
                  </a:lnTo>
                  <a:lnTo>
                    <a:pt x="2002" y="4003"/>
                  </a:lnTo>
                  <a:close/>
                  <a:moveTo>
                    <a:pt x="901" y="4304"/>
                  </a:moveTo>
                  <a:lnTo>
                    <a:pt x="3803" y="10908"/>
                  </a:lnTo>
                  <a:lnTo>
                    <a:pt x="1168" y="14544"/>
                  </a:lnTo>
                  <a:lnTo>
                    <a:pt x="901" y="4304"/>
                  </a:lnTo>
                  <a:close/>
                  <a:moveTo>
                    <a:pt x="10275" y="12176"/>
                  </a:moveTo>
                  <a:lnTo>
                    <a:pt x="10441" y="22683"/>
                  </a:lnTo>
                  <a:lnTo>
                    <a:pt x="7406" y="13977"/>
                  </a:lnTo>
                  <a:lnTo>
                    <a:pt x="10275" y="12176"/>
                  </a:lnTo>
                  <a:close/>
                  <a:moveTo>
                    <a:pt x="4237" y="11842"/>
                  </a:moveTo>
                  <a:lnTo>
                    <a:pt x="5671" y="15078"/>
                  </a:lnTo>
                  <a:lnTo>
                    <a:pt x="7006" y="14211"/>
                  </a:lnTo>
                  <a:lnTo>
                    <a:pt x="10074" y="23050"/>
                  </a:lnTo>
                  <a:lnTo>
                    <a:pt x="1535" y="15545"/>
                  </a:lnTo>
                  <a:lnTo>
                    <a:pt x="4237" y="11842"/>
                  </a:lnTo>
                  <a:close/>
                  <a:moveTo>
                    <a:pt x="1" y="1"/>
                  </a:moveTo>
                  <a:lnTo>
                    <a:pt x="434" y="16179"/>
                  </a:lnTo>
                  <a:lnTo>
                    <a:pt x="11342" y="25852"/>
                  </a:lnTo>
                  <a:lnTo>
                    <a:pt x="11342" y="25852"/>
                  </a:lnTo>
                  <a:lnTo>
                    <a:pt x="11109" y="9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22;p24">
              <a:extLst>
                <a:ext uri="{FF2B5EF4-FFF2-40B4-BE49-F238E27FC236}">
                  <a16:creationId xmlns:a16="http://schemas.microsoft.com/office/drawing/2014/main" id="{DAE0FE82-6869-6A42-AC91-1552C19E35B0}"/>
                </a:ext>
              </a:extLst>
            </p:cNvPr>
            <p:cNvSpPr/>
            <p:nvPr/>
          </p:nvSpPr>
          <p:spPr>
            <a:xfrm>
              <a:off x="3005863" y="2957400"/>
              <a:ext cx="400325" cy="1159200"/>
            </a:xfrm>
            <a:custGeom>
              <a:avLst/>
              <a:gdLst/>
              <a:ahLst/>
              <a:cxnLst/>
              <a:rect l="l" t="t" r="r" b="b"/>
              <a:pathLst>
                <a:path w="16013" h="46368" extrusionOk="0">
                  <a:moveTo>
                    <a:pt x="1" y="1"/>
                  </a:moveTo>
                  <a:lnTo>
                    <a:pt x="1402" y="31023"/>
                  </a:lnTo>
                  <a:lnTo>
                    <a:pt x="16012" y="46367"/>
                  </a:lnTo>
                  <a:lnTo>
                    <a:pt x="15012" y="140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23;p24">
              <a:extLst>
                <a:ext uri="{FF2B5EF4-FFF2-40B4-BE49-F238E27FC236}">
                  <a16:creationId xmlns:a16="http://schemas.microsoft.com/office/drawing/2014/main" id="{F5EA47EB-437A-C245-96FD-1A3CA1343E5C}"/>
                </a:ext>
              </a:extLst>
            </p:cNvPr>
            <p:cNvSpPr/>
            <p:nvPr/>
          </p:nvSpPr>
          <p:spPr>
            <a:xfrm>
              <a:off x="3005863" y="2957400"/>
              <a:ext cx="400325" cy="1159200"/>
            </a:xfrm>
            <a:custGeom>
              <a:avLst/>
              <a:gdLst/>
              <a:ahLst/>
              <a:cxnLst/>
              <a:rect l="l" t="t" r="r" b="b"/>
              <a:pathLst>
                <a:path w="16013" h="46368" extrusionOk="0">
                  <a:moveTo>
                    <a:pt x="4271" y="11776"/>
                  </a:moveTo>
                  <a:cubicBezTo>
                    <a:pt x="4471" y="11776"/>
                    <a:pt x="4704" y="11909"/>
                    <a:pt x="4971" y="12143"/>
                  </a:cubicBezTo>
                  <a:cubicBezTo>
                    <a:pt x="5071" y="12243"/>
                    <a:pt x="5171" y="12376"/>
                    <a:pt x="5271" y="12510"/>
                  </a:cubicBezTo>
                  <a:cubicBezTo>
                    <a:pt x="5371" y="12643"/>
                    <a:pt x="5471" y="12776"/>
                    <a:pt x="5571" y="12943"/>
                  </a:cubicBezTo>
                  <a:cubicBezTo>
                    <a:pt x="5672" y="13110"/>
                    <a:pt x="5772" y="13310"/>
                    <a:pt x="5872" y="13477"/>
                  </a:cubicBezTo>
                  <a:cubicBezTo>
                    <a:pt x="5938" y="13677"/>
                    <a:pt x="6038" y="13877"/>
                    <a:pt x="6139" y="14111"/>
                  </a:cubicBezTo>
                  <a:cubicBezTo>
                    <a:pt x="6172" y="13777"/>
                    <a:pt x="6239" y="13510"/>
                    <a:pt x="6339" y="13277"/>
                  </a:cubicBezTo>
                  <a:cubicBezTo>
                    <a:pt x="6439" y="13077"/>
                    <a:pt x="6572" y="12910"/>
                    <a:pt x="6706" y="12843"/>
                  </a:cubicBezTo>
                  <a:cubicBezTo>
                    <a:pt x="6806" y="12768"/>
                    <a:pt x="6925" y="12731"/>
                    <a:pt x="7048" y="12731"/>
                  </a:cubicBezTo>
                  <a:cubicBezTo>
                    <a:pt x="7089" y="12731"/>
                    <a:pt x="7131" y="12735"/>
                    <a:pt x="7173" y="12743"/>
                  </a:cubicBezTo>
                  <a:cubicBezTo>
                    <a:pt x="7339" y="12776"/>
                    <a:pt x="7540" y="12910"/>
                    <a:pt x="7740" y="13077"/>
                  </a:cubicBezTo>
                  <a:cubicBezTo>
                    <a:pt x="7940" y="13310"/>
                    <a:pt x="8173" y="13610"/>
                    <a:pt x="8373" y="13944"/>
                  </a:cubicBezTo>
                  <a:cubicBezTo>
                    <a:pt x="8574" y="14278"/>
                    <a:pt x="8774" y="14711"/>
                    <a:pt x="8941" y="15145"/>
                  </a:cubicBezTo>
                  <a:cubicBezTo>
                    <a:pt x="9107" y="15579"/>
                    <a:pt x="9274" y="16046"/>
                    <a:pt x="9374" y="16546"/>
                  </a:cubicBezTo>
                  <a:cubicBezTo>
                    <a:pt x="9508" y="17013"/>
                    <a:pt x="9608" y="17547"/>
                    <a:pt x="9641" y="18047"/>
                  </a:cubicBezTo>
                  <a:cubicBezTo>
                    <a:pt x="9674" y="18047"/>
                    <a:pt x="9708" y="18047"/>
                    <a:pt x="9708" y="18080"/>
                  </a:cubicBezTo>
                  <a:cubicBezTo>
                    <a:pt x="9741" y="18080"/>
                    <a:pt x="9774" y="18114"/>
                    <a:pt x="9774" y="18147"/>
                  </a:cubicBezTo>
                  <a:cubicBezTo>
                    <a:pt x="9808" y="18147"/>
                    <a:pt x="9841" y="18180"/>
                    <a:pt x="9841" y="18180"/>
                  </a:cubicBezTo>
                  <a:cubicBezTo>
                    <a:pt x="9875" y="18214"/>
                    <a:pt x="9908" y="18247"/>
                    <a:pt x="9941" y="18247"/>
                  </a:cubicBezTo>
                  <a:cubicBezTo>
                    <a:pt x="10208" y="18547"/>
                    <a:pt x="10508" y="18914"/>
                    <a:pt x="10742" y="19381"/>
                  </a:cubicBezTo>
                  <a:cubicBezTo>
                    <a:pt x="11009" y="19882"/>
                    <a:pt x="11242" y="20415"/>
                    <a:pt x="11476" y="21016"/>
                  </a:cubicBezTo>
                  <a:cubicBezTo>
                    <a:pt x="11676" y="21583"/>
                    <a:pt x="11843" y="22217"/>
                    <a:pt x="11976" y="22884"/>
                  </a:cubicBezTo>
                  <a:cubicBezTo>
                    <a:pt x="12076" y="23518"/>
                    <a:pt x="12176" y="24151"/>
                    <a:pt x="12176" y="24752"/>
                  </a:cubicBezTo>
                  <a:cubicBezTo>
                    <a:pt x="12210" y="24985"/>
                    <a:pt x="12210" y="25185"/>
                    <a:pt x="12176" y="25386"/>
                  </a:cubicBezTo>
                  <a:cubicBezTo>
                    <a:pt x="12176" y="25552"/>
                    <a:pt x="12176" y="25752"/>
                    <a:pt x="12143" y="25919"/>
                  </a:cubicBezTo>
                  <a:cubicBezTo>
                    <a:pt x="12143" y="26086"/>
                    <a:pt x="12109" y="26219"/>
                    <a:pt x="12076" y="26386"/>
                  </a:cubicBezTo>
                  <a:cubicBezTo>
                    <a:pt x="12043" y="26520"/>
                    <a:pt x="12009" y="26653"/>
                    <a:pt x="11943" y="26753"/>
                  </a:cubicBezTo>
                  <a:lnTo>
                    <a:pt x="12009" y="26820"/>
                  </a:lnTo>
                  <a:cubicBezTo>
                    <a:pt x="12276" y="27087"/>
                    <a:pt x="12510" y="27420"/>
                    <a:pt x="12743" y="27854"/>
                  </a:cubicBezTo>
                  <a:cubicBezTo>
                    <a:pt x="12977" y="28254"/>
                    <a:pt x="13177" y="28755"/>
                    <a:pt x="13377" y="29255"/>
                  </a:cubicBezTo>
                  <a:cubicBezTo>
                    <a:pt x="13544" y="29789"/>
                    <a:pt x="13711" y="30356"/>
                    <a:pt x="13811" y="30923"/>
                  </a:cubicBezTo>
                  <a:cubicBezTo>
                    <a:pt x="13911" y="31457"/>
                    <a:pt x="13977" y="32024"/>
                    <a:pt x="14011" y="32557"/>
                  </a:cubicBezTo>
                  <a:cubicBezTo>
                    <a:pt x="14011" y="33091"/>
                    <a:pt x="13977" y="33558"/>
                    <a:pt x="13911" y="33925"/>
                  </a:cubicBezTo>
                  <a:cubicBezTo>
                    <a:pt x="13811" y="34292"/>
                    <a:pt x="13711" y="34559"/>
                    <a:pt x="13544" y="34759"/>
                  </a:cubicBezTo>
                  <a:cubicBezTo>
                    <a:pt x="13405" y="34898"/>
                    <a:pt x="13266" y="34967"/>
                    <a:pt x="13088" y="34967"/>
                  </a:cubicBezTo>
                  <a:cubicBezTo>
                    <a:pt x="13053" y="34967"/>
                    <a:pt x="13016" y="34965"/>
                    <a:pt x="12977" y="34959"/>
                  </a:cubicBezTo>
                  <a:cubicBezTo>
                    <a:pt x="12777" y="34926"/>
                    <a:pt x="12543" y="34792"/>
                    <a:pt x="12276" y="34525"/>
                  </a:cubicBezTo>
                  <a:cubicBezTo>
                    <a:pt x="12143" y="34392"/>
                    <a:pt x="12009" y="34259"/>
                    <a:pt x="11876" y="34058"/>
                  </a:cubicBezTo>
                  <a:cubicBezTo>
                    <a:pt x="11776" y="33892"/>
                    <a:pt x="11642" y="33691"/>
                    <a:pt x="11542" y="33458"/>
                  </a:cubicBezTo>
                  <a:cubicBezTo>
                    <a:pt x="11409" y="33258"/>
                    <a:pt x="11309" y="33024"/>
                    <a:pt x="11209" y="32757"/>
                  </a:cubicBezTo>
                  <a:cubicBezTo>
                    <a:pt x="11109" y="32524"/>
                    <a:pt x="11009" y="32257"/>
                    <a:pt x="10909" y="31990"/>
                  </a:cubicBezTo>
                  <a:cubicBezTo>
                    <a:pt x="10809" y="32257"/>
                    <a:pt x="10708" y="32491"/>
                    <a:pt x="10575" y="32691"/>
                  </a:cubicBezTo>
                  <a:cubicBezTo>
                    <a:pt x="10442" y="32858"/>
                    <a:pt x="10308" y="33024"/>
                    <a:pt x="10175" y="33124"/>
                  </a:cubicBezTo>
                  <a:cubicBezTo>
                    <a:pt x="10008" y="33224"/>
                    <a:pt x="9841" y="33291"/>
                    <a:pt x="9674" y="33325"/>
                  </a:cubicBezTo>
                  <a:cubicBezTo>
                    <a:pt x="9630" y="33333"/>
                    <a:pt x="9583" y="33338"/>
                    <a:pt x="9534" y="33338"/>
                  </a:cubicBezTo>
                  <a:cubicBezTo>
                    <a:pt x="9403" y="33338"/>
                    <a:pt x="9263" y="33307"/>
                    <a:pt x="9141" y="33258"/>
                  </a:cubicBezTo>
                  <a:lnTo>
                    <a:pt x="8941" y="28121"/>
                  </a:lnTo>
                  <a:lnTo>
                    <a:pt x="10141" y="29355"/>
                  </a:lnTo>
                  <a:lnTo>
                    <a:pt x="7773" y="19615"/>
                  </a:lnTo>
                  <a:lnTo>
                    <a:pt x="6038" y="25219"/>
                  </a:lnTo>
                  <a:lnTo>
                    <a:pt x="7206" y="26386"/>
                  </a:lnTo>
                  <a:lnTo>
                    <a:pt x="7439" y="31790"/>
                  </a:lnTo>
                  <a:cubicBezTo>
                    <a:pt x="7139" y="31390"/>
                    <a:pt x="6839" y="30923"/>
                    <a:pt x="6572" y="30422"/>
                  </a:cubicBezTo>
                  <a:cubicBezTo>
                    <a:pt x="6305" y="29922"/>
                    <a:pt x="6072" y="29355"/>
                    <a:pt x="5838" y="28788"/>
                  </a:cubicBezTo>
                  <a:cubicBezTo>
                    <a:pt x="5605" y="28188"/>
                    <a:pt x="5371" y="27554"/>
                    <a:pt x="5205" y="26920"/>
                  </a:cubicBezTo>
                  <a:cubicBezTo>
                    <a:pt x="5004" y="26286"/>
                    <a:pt x="4838" y="25619"/>
                    <a:pt x="4704" y="24952"/>
                  </a:cubicBezTo>
                  <a:cubicBezTo>
                    <a:pt x="4671" y="24952"/>
                    <a:pt x="4671" y="24919"/>
                    <a:pt x="4637" y="24919"/>
                  </a:cubicBezTo>
                  <a:cubicBezTo>
                    <a:pt x="4637" y="24885"/>
                    <a:pt x="4604" y="24885"/>
                    <a:pt x="4571" y="24852"/>
                  </a:cubicBezTo>
                  <a:cubicBezTo>
                    <a:pt x="4571" y="24852"/>
                    <a:pt x="4537" y="24818"/>
                    <a:pt x="4537" y="24818"/>
                  </a:cubicBezTo>
                  <a:lnTo>
                    <a:pt x="4471" y="24752"/>
                  </a:lnTo>
                  <a:cubicBezTo>
                    <a:pt x="4170" y="24452"/>
                    <a:pt x="3904" y="24051"/>
                    <a:pt x="3670" y="23584"/>
                  </a:cubicBezTo>
                  <a:cubicBezTo>
                    <a:pt x="3403" y="23117"/>
                    <a:pt x="3170" y="22584"/>
                    <a:pt x="2970" y="21983"/>
                  </a:cubicBezTo>
                  <a:cubicBezTo>
                    <a:pt x="2769" y="21416"/>
                    <a:pt x="2603" y="20782"/>
                    <a:pt x="2469" y="20148"/>
                  </a:cubicBezTo>
                  <a:cubicBezTo>
                    <a:pt x="2336" y="19515"/>
                    <a:pt x="2269" y="18881"/>
                    <a:pt x="2236" y="18247"/>
                  </a:cubicBezTo>
                  <a:cubicBezTo>
                    <a:pt x="2202" y="17780"/>
                    <a:pt x="2236" y="17346"/>
                    <a:pt x="2269" y="16980"/>
                  </a:cubicBezTo>
                  <a:cubicBezTo>
                    <a:pt x="2336" y="16613"/>
                    <a:pt x="2403" y="16279"/>
                    <a:pt x="2503" y="16046"/>
                  </a:cubicBezTo>
                  <a:cubicBezTo>
                    <a:pt x="2603" y="15779"/>
                    <a:pt x="2736" y="15612"/>
                    <a:pt x="2870" y="15478"/>
                  </a:cubicBezTo>
                  <a:cubicBezTo>
                    <a:pt x="2995" y="15403"/>
                    <a:pt x="3120" y="15366"/>
                    <a:pt x="3259" y="15366"/>
                  </a:cubicBezTo>
                  <a:cubicBezTo>
                    <a:pt x="3305" y="15366"/>
                    <a:pt x="3353" y="15370"/>
                    <a:pt x="3403" y="15378"/>
                  </a:cubicBezTo>
                  <a:cubicBezTo>
                    <a:pt x="3370" y="15278"/>
                    <a:pt x="3370" y="15212"/>
                    <a:pt x="3370" y="15112"/>
                  </a:cubicBezTo>
                  <a:lnTo>
                    <a:pt x="3337" y="14878"/>
                  </a:lnTo>
                  <a:cubicBezTo>
                    <a:pt x="3337" y="14778"/>
                    <a:pt x="3337" y="14711"/>
                    <a:pt x="3337" y="14644"/>
                  </a:cubicBezTo>
                  <a:cubicBezTo>
                    <a:pt x="3303" y="14544"/>
                    <a:pt x="3303" y="14478"/>
                    <a:pt x="3303" y="14378"/>
                  </a:cubicBezTo>
                  <a:cubicBezTo>
                    <a:pt x="3270" y="13844"/>
                    <a:pt x="3303" y="13377"/>
                    <a:pt x="3370" y="12977"/>
                  </a:cubicBezTo>
                  <a:cubicBezTo>
                    <a:pt x="3470" y="12576"/>
                    <a:pt x="3570" y="12276"/>
                    <a:pt x="3703" y="12076"/>
                  </a:cubicBezTo>
                  <a:cubicBezTo>
                    <a:pt x="3870" y="11876"/>
                    <a:pt x="4037" y="11776"/>
                    <a:pt x="4271" y="11776"/>
                  </a:cubicBezTo>
                  <a:close/>
                  <a:moveTo>
                    <a:pt x="1" y="1"/>
                  </a:moveTo>
                  <a:lnTo>
                    <a:pt x="1402" y="31023"/>
                  </a:lnTo>
                  <a:lnTo>
                    <a:pt x="16012" y="46367"/>
                  </a:lnTo>
                  <a:lnTo>
                    <a:pt x="15012" y="140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24;p24">
              <a:extLst>
                <a:ext uri="{FF2B5EF4-FFF2-40B4-BE49-F238E27FC236}">
                  <a16:creationId xmlns:a16="http://schemas.microsoft.com/office/drawing/2014/main" id="{1DB801A8-A924-B340-B6F1-DD8F5E136C2B}"/>
                </a:ext>
              </a:extLst>
            </p:cNvPr>
            <p:cNvSpPr/>
            <p:nvPr/>
          </p:nvSpPr>
          <p:spPr>
            <a:xfrm>
              <a:off x="3004213" y="2952400"/>
              <a:ext cx="403625" cy="1170850"/>
            </a:xfrm>
            <a:custGeom>
              <a:avLst/>
              <a:gdLst/>
              <a:ahLst/>
              <a:cxnLst/>
              <a:rect l="l" t="t" r="r" b="b"/>
              <a:pathLst>
                <a:path w="16145" h="46834" extrusionOk="0">
                  <a:moveTo>
                    <a:pt x="0" y="1"/>
                  </a:moveTo>
                  <a:lnTo>
                    <a:pt x="1434" y="31323"/>
                  </a:lnTo>
                  <a:lnTo>
                    <a:pt x="16145" y="46834"/>
                  </a:lnTo>
                  <a:lnTo>
                    <a:pt x="16145" y="46834"/>
                  </a:lnTo>
                  <a:lnTo>
                    <a:pt x="15178" y="141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25;p24">
              <a:extLst>
                <a:ext uri="{FF2B5EF4-FFF2-40B4-BE49-F238E27FC236}">
                  <a16:creationId xmlns:a16="http://schemas.microsoft.com/office/drawing/2014/main" id="{0BA200B7-0110-6549-99FE-76C515915D5C}"/>
                </a:ext>
              </a:extLst>
            </p:cNvPr>
            <p:cNvSpPr/>
            <p:nvPr/>
          </p:nvSpPr>
          <p:spPr>
            <a:xfrm>
              <a:off x="3061738" y="3252500"/>
              <a:ext cx="294400" cy="579875"/>
            </a:xfrm>
            <a:custGeom>
              <a:avLst/>
              <a:gdLst/>
              <a:ahLst/>
              <a:cxnLst/>
              <a:rect l="l" t="t" r="r" b="b"/>
              <a:pathLst>
                <a:path w="11776" h="23195" extrusionOk="0">
                  <a:moveTo>
                    <a:pt x="1974" y="0"/>
                  </a:moveTo>
                  <a:cubicBezTo>
                    <a:pt x="1795" y="0"/>
                    <a:pt x="1621" y="126"/>
                    <a:pt x="1502" y="305"/>
                  </a:cubicBezTo>
                  <a:cubicBezTo>
                    <a:pt x="1335" y="505"/>
                    <a:pt x="1235" y="806"/>
                    <a:pt x="1168" y="1173"/>
                  </a:cubicBezTo>
                  <a:cubicBezTo>
                    <a:pt x="1068" y="1573"/>
                    <a:pt x="1068" y="2040"/>
                    <a:pt x="1068" y="2607"/>
                  </a:cubicBezTo>
                  <a:cubicBezTo>
                    <a:pt x="1068" y="2674"/>
                    <a:pt x="1102" y="2774"/>
                    <a:pt x="1102" y="2840"/>
                  </a:cubicBezTo>
                  <a:cubicBezTo>
                    <a:pt x="1102" y="2941"/>
                    <a:pt x="1102" y="3007"/>
                    <a:pt x="1102" y="3074"/>
                  </a:cubicBezTo>
                  <a:lnTo>
                    <a:pt x="1135" y="3341"/>
                  </a:lnTo>
                  <a:cubicBezTo>
                    <a:pt x="1135" y="3408"/>
                    <a:pt x="1168" y="3508"/>
                    <a:pt x="1168" y="3574"/>
                  </a:cubicBezTo>
                  <a:cubicBezTo>
                    <a:pt x="1133" y="3568"/>
                    <a:pt x="1098" y="3566"/>
                    <a:pt x="1065" y="3566"/>
                  </a:cubicBezTo>
                  <a:cubicBezTo>
                    <a:pt x="910" y="3566"/>
                    <a:pt x="778" y="3625"/>
                    <a:pt x="668" y="3708"/>
                  </a:cubicBezTo>
                  <a:cubicBezTo>
                    <a:pt x="501" y="3808"/>
                    <a:pt x="368" y="4008"/>
                    <a:pt x="268" y="4242"/>
                  </a:cubicBezTo>
                  <a:cubicBezTo>
                    <a:pt x="168" y="4508"/>
                    <a:pt x="101" y="4809"/>
                    <a:pt x="34" y="5176"/>
                  </a:cubicBezTo>
                  <a:cubicBezTo>
                    <a:pt x="1" y="5542"/>
                    <a:pt x="1" y="5976"/>
                    <a:pt x="1" y="6476"/>
                  </a:cubicBezTo>
                  <a:cubicBezTo>
                    <a:pt x="34" y="7077"/>
                    <a:pt x="101" y="7711"/>
                    <a:pt x="234" y="8344"/>
                  </a:cubicBezTo>
                  <a:cubicBezTo>
                    <a:pt x="368" y="8978"/>
                    <a:pt x="534" y="9612"/>
                    <a:pt x="735" y="10212"/>
                  </a:cubicBezTo>
                  <a:cubicBezTo>
                    <a:pt x="935" y="10780"/>
                    <a:pt x="1168" y="11347"/>
                    <a:pt x="1435" y="11814"/>
                  </a:cubicBezTo>
                  <a:cubicBezTo>
                    <a:pt x="1669" y="12281"/>
                    <a:pt x="1935" y="12681"/>
                    <a:pt x="2236" y="12948"/>
                  </a:cubicBezTo>
                  <a:lnTo>
                    <a:pt x="2302" y="13014"/>
                  </a:lnTo>
                  <a:cubicBezTo>
                    <a:pt x="2302" y="13048"/>
                    <a:pt x="2336" y="13048"/>
                    <a:pt x="2336" y="13081"/>
                  </a:cubicBezTo>
                  <a:cubicBezTo>
                    <a:pt x="2369" y="13081"/>
                    <a:pt x="2402" y="13115"/>
                    <a:pt x="2402" y="13115"/>
                  </a:cubicBezTo>
                  <a:cubicBezTo>
                    <a:pt x="2436" y="13148"/>
                    <a:pt x="2436" y="13148"/>
                    <a:pt x="2469" y="13181"/>
                  </a:cubicBezTo>
                  <a:cubicBezTo>
                    <a:pt x="2603" y="13848"/>
                    <a:pt x="2769" y="14482"/>
                    <a:pt x="2970" y="15149"/>
                  </a:cubicBezTo>
                  <a:cubicBezTo>
                    <a:pt x="3136" y="15783"/>
                    <a:pt x="3370" y="16417"/>
                    <a:pt x="3603" y="16984"/>
                  </a:cubicBezTo>
                  <a:cubicBezTo>
                    <a:pt x="3837" y="17584"/>
                    <a:pt x="4070" y="18118"/>
                    <a:pt x="4337" y="18652"/>
                  </a:cubicBezTo>
                  <a:cubicBezTo>
                    <a:pt x="4604" y="19152"/>
                    <a:pt x="4904" y="19619"/>
                    <a:pt x="5204" y="20019"/>
                  </a:cubicBezTo>
                  <a:lnTo>
                    <a:pt x="4971" y="14616"/>
                  </a:lnTo>
                  <a:lnTo>
                    <a:pt x="3803" y="13415"/>
                  </a:lnTo>
                  <a:lnTo>
                    <a:pt x="5538" y="7844"/>
                  </a:lnTo>
                  <a:lnTo>
                    <a:pt x="7906" y="17551"/>
                  </a:lnTo>
                  <a:lnTo>
                    <a:pt x="7906" y="17551"/>
                  </a:lnTo>
                  <a:lnTo>
                    <a:pt x="6706" y="16350"/>
                  </a:lnTo>
                  <a:lnTo>
                    <a:pt x="6906" y="21487"/>
                  </a:lnTo>
                  <a:cubicBezTo>
                    <a:pt x="7003" y="21526"/>
                    <a:pt x="7113" y="21542"/>
                    <a:pt x="7220" y="21542"/>
                  </a:cubicBezTo>
                  <a:cubicBezTo>
                    <a:pt x="7296" y="21542"/>
                    <a:pt x="7370" y="21534"/>
                    <a:pt x="7439" y="21521"/>
                  </a:cubicBezTo>
                  <a:cubicBezTo>
                    <a:pt x="7606" y="21521"/>
                    <a:pt x="7773" y="21454"/>
                    <a:pt x="7940" y="21320"/>
                  </a:cubicBezTo>
                  <a:cubicBezTo>
                    <a:pt x="8073" y="21220"/>
                    <a:pt x="8207" y="21087"/>
                    <a:pt x="8340" y="20887"/>
                  </a:cubicBezTo>
                  <a:cubicBezTo>
                    <a:pt x="8473" y="20720"/>
                    <a:pt x="8574" y="20486"/>
                    <a:pt x="8674" y="20220"/>
                  </a:cubicBezTo>
                  <a:cubicBezTo>
                    <a:pt x="8774" y="20486"/>
                    <a:pt x="8874" y="20753"/>
                    <a:pt x="8974" y="20987"/>
                  </a:cubicBezTo>
                  <a:cubicBezTo>
                    <a:pt x="9074" y="21220"/>
                    <a:pt x="9174" y="21454"/>
                    <a:pt x="9307" y="21687"/>
                  </a:cubicBezTo>
                  <a:cubicBezTo>
                    <a:pt x="9407" y="21887"/>
                    <a:pt x="9541" y="22088"/>
                    <a:pt x="9674" y="22288"/>
                  </a:cubicBezTo>
                  <a:cubicBezTo>
                    <a:pt x="9774" y="22455"/>
                    <a:pt x="9908" y="22621"/>
                    <a:pt x="10041" y="22755"/>
                  </a:cubicBezTo>
                  <a:cubicBezTo>
                    <a:pt x="10308" y="23022"/>
                    <a:pt x="10542" y="23155"/>
                    <a:pt x="10742" y="23188"/>
                  </a:cubicBezTo>
                  <a:cubicBezTo>
                    <a:pt x="10772" y="23193"/>
                    <a:pt x="10802" y="23195"/>
                    <a:pt x="10830" y="23195"/>
                  </a:cubicBezTo>
                  <a:cubicBezTo>
                    <a:pt x="11026" y="23195"/>
                    <a:pt x="11193" y="23100"/>
                    <a:pt x="11309" y="22955"/>
                  </a:cubicBezTo>
                  <a:cubicBezTo>
                    <a:pt x="11476" y="22788"/>
                    <a:pt x="11609" y="22521"/>
                    <a:pt x="11676" y="22154"/>
                  </a:cubicBezTo>
                  <a:cubicBezTo>
                    <a:pt x="11742" y="21787"/>
                    <a:pt x="11776" y="21320"/>
                    <a:pt x="11776" y="20787"/>
                  </a:cubicBezTo>
                  <a:cubicBezTo>
                    <a:pt x="11742" y="20253"/>
                    <a:pt x="11676" y="19686"/>
                    <a:pt x="11576" y="19119"/>
                  </a:cubicBezTo>
                  <a:cubicBezTo>
                    <a:pt x="11476" y="18552"/>
                    <a:pt x="11309" y="18018"/>
                    <a:pt x="11142" y="17484"/>
                  </a:cubicBezTo>
                  <a:cubicBezTo>
                    <a:pt x="10942" y="16951"/>
                    <a:pt x="10742" y="16484"/>
                    <a:pt x="10508" y="16050"/>
                  </a:cubicBezTo>
                  <a:cubicBezTo>
                    <a:pt x="10275" y="15650"/>
                    <a:pt x="10041" y="15283"/>
                    <a:pt x="9774" y="15016"/>
                  </a:cubicBezTo>
                  <a:lnTo>
                    <a:pt x="9741" y="14983"/>
                  </a:lnTo>
                  <a:cubicBezTo>
                    <a:pt x="9774" y="14849"/>
                    <a:pt x="9808" y="14716"/>
                    <a:pt x="9841" y="14582"/>
                  </a:cubicBezTo>
                  <a:cubicBezTo>
                    <a:pt x="9874" y="14449"/>
                    <a:pt x="9908" y="14282"/>
                    <a:pt x="9908" y="14115"/>
                  </a:cubicBezTo>
                  <a:cubicBezTo>
                    <a:pt x="9941" y="13948"/>
                    <a:pt x="9941" y="13782"/>
                    <a:pt x="9941" y="13582"/>
                  </a:cubicBezTo>
                  <a:cubicBezTo>
                    <a:pt x="9975" y="13381"/>
                    <a:pt x="9975" y="13181"/>
                    <a:pt x="9941" y="12981"/>
                  </a:cubicBezTo>
                  <a:cubicBezTo>
                    <a:pt x="9941" y="12347"/>
                    <a:pt x="9841" y="11714"/>
                    <a:pt x="9741" y="11080"/>
                  </a:cubicBezTo>
                  <a:cubicBezTo>
                    <a:pt x="9608" y="10446"/>
                    <a:pt x="9441" y="9812"/>
                    <a:pt x="9241" y="9212"/>
                  </a:cubicBezTo>
                  <a:cubicBezTo>
                    <a:pt x="9041" y="8611"/>
                    <a:pt x="8807" y="8078"/>
                    <a:pt x="8540" y="7611"/>
                  </a:cubicBezTo>
                  <a:cubicBezTo>
                    <a:pt x="8273" y="7144"/>
                    <a:pt x="7973" y="6743"/>
                    <a:pt x="7706" y="6476"/>
                  </a:cubicBezTo>
                  <a:cubicBezTo>
                    <a:pt x="7673" y="6443"/>
                    <a:pt x="7640" y="6410"/>
                    <a:pt x="7640" y="6410"/>
                  </a:cubicBezTo>
                  <a:cubicBezTo>
                    <a:pt x="7606" y="6376"/>
                    <a:pt x="7573" y="6376"/>
                    <a:pt x="7573" y="6343"/>
                  </a:cubicBezTo>
                  <a:cubicBezTo>
                    <a:pt x="7539" y="6310"/>
                    <a:pt x="7506" y="6310"/>
                    <a:pt x="7506" y="6276"/>
                  </a:cubicBezTo>
                  <a:cubicBezTo>
                    <a:pt x="7473" y="6276"/>
                    <a:pt x="7439" y="6243"/>
                    <a:pt x="7439" y="6243"/>
                  </a:cubicBezTo>
                  <a:cubicBezTo>
                    <a:pt x="7373" y="5743"/>
                    <a:pt x="7273" y="5242"/>
                    <a:pt x="7139" y="4742"/>
                  </a:cubicBezTo>
                  <a:cubicBezTo>
                    <a:pt x="7039" y="4275"/>
                    <a:pt x="6872" y="3775"/>
                    <a:pt x="6706" y="3341"/>
                  </a:cubicBezTo>
                  <a:cubicBezTo>
                    <a:pt x="6539" y="2907"/>
                    <a:pt x="6339" y="2507"/>
                    <a:pt x="6138" y="2140"/>
                  </a:cubicBezTo>
                  <a:cubicBezTo>
                    <a:pt x="5938" y="1806"/>
                    <a:pt x="5705" y="1506"/>
                    <a:pt x="5505" y="1273"/>
                  </a:cubicBezTo>
                  <a:cubicBezTo>
                    <a:pt x="5305" y="1106"/>
                    <a:pt x="5104" y="972"/>
                    <a:pt x="4938" y="939"/>
                  </a:cubicBezTo>
                  <a:cubicBezTo>
                    <a:pt x="4896" y="931"/>
                    <a:pt x="4854" y="927"/>
                    <a:pt x="4813" y="927"/>
                  </a:cubicBezTo>
                  <a:cubicBezTo>
                    <a:pt x="4690" y="927"/>
                    <a:pt x="4571" y="964"/>
                    <a:pt x="4471" y="1039"/>
                  </a:cubicBezTo>
                  <a:cubicBezTo>
                    <a:pt x="4337" y="1106"/>
                    <a:pt x="4204" y="1273"/>
                    <a:pt x="4104" y="1473"/>
                  </a:cubicBezTo>
                  <a:cubicBezTo>
                    <a:pt x="4004" y="1706"/>
                    <a:pt x="3937" y="1973"/>
                    <a:pt x="3904" y="2307"/>
                  </a:cubicBezTo>
                  <a:cubicBezTo>
                    <a:pt x="3803" y="2073"/>
                    <a:pt x="3703" y="1906"/>
                    <a:pt x="3637" y="1706"/>
                  </a:cubicBezTo>
                  <a:cubicBezTo>
                    <a:pt x="3537" y="1506"/>
                    <a:pt x="3437" y="1339"/>
                    <a:pt x="3336" y="1173"/>
                  </a:cubicBezTo>
                  <a:cubicBezTo>
                    <a:pt x="3236" y="1006"/>
                    <a:pt x="3136" y="872"/>
                    <a:pt x="3036" y="706"/>
                  </a:cubicBezTo>
                  <a:cubicBezTo>
                    <a:pt x="2936" y="572"/>
                    <a:pt x="2836" y="472"/>
                    <a:pt x="2736" y="372"/>
                  </a:cubicBezTo>
                  <a:cubicBezTo>
                    <a:pt x="2469" y="139"/>
                    <a:pt x="2236" y="5"/>
                    <a:pt x="2036" y="5"/>
                  </a:cubicBezTo>
                  <a:cubicBezTo>
                    <a:pt x="2015" y="2"/>
                    <a:pt x="1994" y="0"/>
                    <a:pt x="1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26;p24">
              <a:extLst>
                <a:ext uri="{FF2B5EF4-FFF2-40B4-BE49-F238E27FC236}">
                  <a16:creationId xmlns:a16="http://schemas.microsoft.com/office/drawing/2014/main" id="{68ADE8E6-7183-CF44-846F-3EE0A3BE6332}"/>
                </a:ext>
              </a:extLst>
            </p:cNvPr>
            <p:cNvSpPr/>
            <p:nvPr/>
          </p:nvSpPr>
          <p:spPr>
            <a:xfrm>
              <a:off x="2965013" y="2049250"/>
              <a:ext cx="413650" cy="1179200"/>
            </a:xfrm>
            <a:custGeom>
              <a:avLst/>
              <a:gdLst/>
              <a:ahLst/>
              <a:cxnLst/>
              <a:rect l="l" t="t" r="r" b="b"/>
              <a:pathLst>
                <a:path w="16546" h="47168" extrusionOk="0">
                  <a:moveTo>
                    <a:pt x="0" y="1"/>
                  </a:moveTo>
                  <a:lnTo>
                    <a:pt x="1501" y="33325"/>
                  </a:lnTo>
                  <a:lnTo>
                    <a:pt x="16545" y="47168"/>
                  </a:lnTo>
                  <a:lnTo>
                    <a:pt x="15511" y="12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27;p24">
              <a:extLst>
                <a:ext uri="{FF2B5EF4-FFF2-40B4-BE49-F238E27FC236}">
                  <a16:creationId xmlns:a16="http://schemas.microsoft.com/office/drawing/2014/main" id="{F030BCFF-0E8B-2540-8AFF-742AFDDB51DE}"/>
                </a:ext>
              </a:extLst>
            </p:cNvPr>
            <p:cNvSpPr/>
            <p:nvPr/>
          </p:nvSpPr>
          <p:spPr>
            <a:xfrm>
              <a:off x="2965013" y="2049250"/>
              <a:ext cx="413650" cy="1179200"/>
            </a:xfrm>
            <a:custGeom>
              <a:avLst/>
              <a:gdLst/>
              <a:ahLst/>
              <a:cxnLst/>
              <a:rect l="l" t="t" r="r" b="b"/>
              <a:pathLst>
                <a:path w="16546" h="47168" extrusionOk="0">
                  <a:moveTo>
                    <a:pt x="5704" y="19014"/>
                  </a:moveTo>
                  <a:cubicBezTo>
                    <a:pt x="5638" y="19014"/>
                    <a:pt x="5571" y="19048"/>
                    <a:pt x="5538" y="19114"/>
                  </a:cubicBezTo>
                  <a:cubicBezTo>
                    <a:pt x="5471" y="19148"/>
                    <a:pt x="5438" y="19248"/>
                    <a:pt x="5404" y="19381"/>
                  </a:cubicBezTo>
                  <a:cubicBezTo>
                    <a:pt x="5404" y="19481"/>
                    <a:pt x="5371" y="19615"/>
                    <a:pt x="5404" y="19815"/>
                  </a:cubicBezTo>
                  <a:cubicBezTo>
                    <a:pt x="5404" y="19948"/>
                    <a:pt x="5404" y="20115"/>
                    <a:pt x="5438" y="20249"/>
                  </a:cubicBezTo>
                  <a:cubicBezTo>
                    <a:pt x="5471" y="20382"/>
                    <a:pt x="5504" y="20515"/>
                    <a:pt x="5571" y="20682"/>
                  </a:cubicBezTo>
                  <a:cubicBezTo>
                    <a:pt x="5604" y="20816"/>
                    <a:pt x="5671" y="20949"/>
                    <a:pt x="5738" y="21082"/>
                  </a:cubicBezTo>
                  <a:cubicBezTo>
                    <a:pt x="5804" y="21216"/>
                    <a:pt x="5871" y="21349"/>
                    <a:pt x="5971" y="21483"/>
                  </a:cubicBezTo>
                  <a:cubicBezTo>
                    <a:pt x="6038" y="21583"/>
                    <a:pt x="6071" y="21683"/>
                    <a:pt x="6138" y="21783"/>
                  </a:cubicBezTo>
                  <a:cubicBezTo>
                    <a:pt x="6171" y="21883"/>
                    <a:pt x="6238" y="21983"/>
                    <a:pt x="6271" y="22083"/>
                  </a:cubicBezTo>
                  <a:cubicBezTo>
                    <a:pt x="6305" y="22183"/>
                    <a:pt x="6305" y="22250"/>
                    <a:pt x="6338" y="22350"/>
                  </a:cubicBezTo>
                  <a:cubicBezTo>
                    <a:pt x="6338" y="22450"/>
                    <a:pt x="6372" y="22550"/>
                    <a:pt x="6372" y="22650"/>
                  </a:cubicBezTo>
                  <a:cubicBezTo>
                    <a:pt x="6372" y="22750"/>
                    <a:pt x="6372" y="22850"/>
                    <a:pt x="6338" y="22917"/>
                  </a:cubicBezTo>
                  <a:cubicBezTo>
                    <a:pt x="6338" y="22984"/>
                    <a:pt x="6305" y="23051"/>
                    <a:pt x="6271" y="23084"/>
                  </a:cubicBezTo>
                  <a:cubicBezTo>
                    <a:pt x="6238" y="23117"/>
                    <a:pt x="6205" y="23151"/>
                    <a:pt x="6171" y="23151"/>
                  </a:cubicBezTo>
                  <a:cubicBezTo>
                    <a:pt x="6105" y="23117"/>
                    <a:pt x="6038" y="23084"/>
                    <a:pt x="6005" y="23051"/>
                  </a:cubicBezTo>
                  <a:cubicBezTo>
                    <a:pt x="5938" y="23017"/>
                    <a:pt x="5905" y="22950"/>
                    <a:pt x="5871" y="22917"/>
                  </a:cubicBezTo>
                  <a:cubicBezTo>
                    <a:pt x="5804" y="22850"/>
                    <a:pt x="5771" y="22817"/>
                    <a:pt x="5738" y="22750"/>
                  </a:cubicBezTo>
                  <a:cubicBezTo>
                    <a:pt x="5704" y="22684"/>
                    <a:pt x="5671" y="22617"/>
                    <a:pt x="5638" y="22550"/>
                  </a:cubicBezTo>
                  <a:cubicBezTo>
                    <a:pt x="5604" y="22517"/>
                    <a:pt x="5571" y="22450"/>
                    <a:pt x="5538" y="22383"/>
                  </a:cubicBezTo>
                  <a:lnTo>
                    <a:pt x="5504" y="22784"/>
                  </a:lnTo>
                  <a:cubicBezTo>
                    <a:pt x="5504" y="22850"/>
                    <a:pt x="5538" y="22917"/>
                    <a:pt x="5604" y="22984"/>
                  </a:cubicBezTo>
                  <a:cubicBezTo>
                    <a:pt x="5638" y="23051"/>
                    <a:pt x="5671" y="23117"/>
                    <a:pt x="5704" y="23184"/>
                  </a:cubicBezTo>
                  <a:cubicBezTo>
                    <a:pt x="5771" y="23217"/>
                    <a:pt x="5804" y="23284"/>
                    <a:pt x="5838" y="23351"/>
                  </a:cubicBezTo>
                  <a:cubicBezTo>
                    <a:pt x="5905" y="23417"/>
                    <a:pt x="5938" y="23451"/>
                    <a:pt x="6005" y="23484"/>
                  </a:cubicBezTo>
                  <a:cubicBezTo>
                    <a:pt x="6105" y="23584"/>
                    <a:pt x="6205" y="23651"/>
                    <a:pt x="6271" y="23651"/>
                  </a:cubicBezTo>
                  <a:cubicBezTo>
                    <a:pt x="6372" y="23651"/>
                    <a:pt x="6438" y="23618"/>
                    <a:pt x="6472" y="23551"/>
                  </a:cubicBezTo>
                  <a:cubicBezTo>
                    <a:pt x="6538" y="23484"/>
                    <a:pt x="6572" y="23384"/>
                    <a:pt x="6605" y="23251"/>
                  </a:cubicBezTo>
                  <a:cubicBezTo>
                    <a:pt x="6605" y="23151"/>
                    <a:pt x="6605" y="22984"/>
                    <a:pt x="6605" y="22817"/>
                  </a:cubicBezTo>
                  <a:cubicBezTo>
                    <a:pt x="6605" y="22650"/>
                    <a:pt x="6605" y="22517"/>
                    <a:pt x="6572" y="22350"/>
                  </a:cubicBezTo>
                  <a:cubicBezTo>
                    <a:pt x="6538" y="22217"/>
                    <a:pt x="6505" y="22083"/>
                    <a:pt x="6472" y="21950"/>
                  </a:cubicBezTo>
                  <a:cubicBezTo>
                    <a:pt x="6405" y="21816"/>
                    <a:pt x="6372" y="21650"/>
                    <a:pt x="6305" y="21516"/>
                  </a:cubicBezTo>
                  <a:cubicBezTo>
                    <a:pt x="6238" y="21383"/>
                    <a:pt x="6138" y="21249"/>
                    <a:pt x="6071" y="21116"/>
                  </a:cubicBezTo>
                  <a:cubicBezTo>
                    <a:pt x="6005" y="21016"/>
                    <a:pt x="5938" y="20882"/>
                    <a:pt x="5905" y="20782"/>
                  </a:cubicBezTo>
                  <a:cubicBezTo>
                    <a:pt x="5838" y="20682"/>
                    <a:pt x="5804" y="20615"/>
                    <a:pt x="5771" y="20515"/>
                  </a:cubicBezTo>
                  <a:cubicBezTo>
                    <a:pt x="5738" y="20415"/>
                    <a:pt x="5704" y="20315"/>
                    <a:pt x="5671" y="20249"/>
                  </a:cubicBezTo>
                  <a:cubicBezTo>
                    <a:pt x="5671" y="20148"/>
                    <a:pt x="5671" y="20048"/>
                    <a:pt x="5638" y="19948"/>
                  </a:cubicBezTo>
                  <a:cubicBezTo>
                    <a:pt x="5638" y="19882"/>
                    <a:pt x="5638" y="19815"/>
                    <a:pt x="5671" y="19748"/>
                  </a:cubicBezTo>
                  <a:cubicBezTo>
                    <a:pt x="5671" y="19681"/>
                    <a:pt x="5704" y="19615"/>
                    <a:pt x="5704" y="19581"/>
                  </a:cubicBezTo>
                  <a:cubicBezTo>
                    <a:pt x="5738" y="19548"/>
                    <a:pt x="5771" y="19515"/>
                    <a:pt x="5838" y="19515"/>
                  </a:cubicBezTo>
                  <a:cubicBezTo>
                    <a:pt x="5871" y="19515"/>
                    <a:pt x="5938" y="19548"/>
                    <a:pt x="6005" y="19615"/>
                  </a:cubicBezTo>
                  <a:cubicBezTo>
                    <a:pt x="6038" y="19648"/>
                    <a:pt x="6071" y="19681"/>
                    <a:pt x="6105" y="19715"/>
                  </a:cubicBezTo>
                  <a:cubicBezTo>
                    <a:pt x="6171" y="19782"/>
                    <a:pt x="6205" y="19815"/>
                    <a:pt x="6238" y="19882"/>
                  </a:cubicBezTo>
                  <a:cubicBezTo>
                    <a:pt x="6271" y="19915"/>
                    <a:pt x="6271" y="19948"/>
                    <a:pt x="6305" y="20015"/>
                  </a:cubicBezTo>
                  <a:cubicBezTo>
                    <a:pt x="6338" y="20048"/>
                    <a:pt x="6338" y="20082"/>
                    <a:pt x="6372" y="20115"/>
                  </a:cubicBezTo>
                  <a:lnTo>
                    <a:pt x="6405" y="19715"/>
                  </a:lnTo>
                  <a:cubicBezTo>
                    <a:pt x="6405" y="19681"/>
                    <a:pt x="6372" y="19615"/>
                    <a:pt x="6338" y="19581"/>
                  </a:cubicBezTo>
                  <a:cubicBezTo>
                    <a:pt x="6305" y="19515"/>
                    <a:pt x="6271" y="19481"/>
                    <a:pt x="6238" y="19415"/>
                  </a:cubicBezTo>
                  <a:cubicBezTo>
                    <a:pt x="6205" y="19381"/>
                    <a:pt x="6171" y="19315"/>
                    <a:pt x="6105" y="19281"/>
                  </a:cubicBezTo>
                  <a:cubicBezTo>
                    <a:pt x="6071" y="19248"/>
                    <a:pt x="6005" y="19181"/>
                    <a:pt x="5971" y="19148"/>
                  </a:cubicBezTo>
                  <a:cubicBezTo>
                    <a:pt x="5871" y="19081"/>
                    <a:pt x="5804" y="19014"/>
                    <a:pt x="5704" y="19014"/>
                  </a:cubicBezTo>
                  <a:close/>
                  <a:moveTo>
                    <a:pt x="6905" y="20015"/>
                  </a:moveTo>
                  <a:lnTo>
                    <a:pt x="6939" y="24285"/>
                  </a:lnTo>
                  <a:lnTo>
                    <a:pt x="7172" y="24485"/>
                  </a:lnTo>
                  <a:lnTo>
                    <a:pt x="7172" y="22650"/>
                  </a:lnTo>
                  <a:cubicBezTo>
                    <a:pt x="7172" y="22483"/>
                    <a:pt x="7172" y="22317"/>
                    <a:pt x="7172" y="22150"/>
                  </a:cubicBezTo>
                  <a:cubicBezTo>
                    <a:pt x="7139" y="21983"/>
                    <a:pt x="7139" y="21816"/>
                    <a:pt x="7139" y="21650"/>
                  </a:cubicBezTo>
                  <a:cubicBezTo>
                    <a:pt x="7139" y="21483"/>
                    <a:pt x="7139" y="21316"/>
                    <a:pt x="7139" y="21183"/>
                  </a:cubicBezTo>
                  <a:cubicBezTo>
                    <a:pt x="7139" y="21016"/>
                    <a:pt x="7139" y="20882"/>
                    <a:pt x="7139" y="20749"/>
                  </a:cubicBezTo>
                  <a:cubicBezTo>
                    <a:pt x="7139" y="20882"/>
                    <a:pt x="7172" y="21049"/>
                    <a:pt x="7205" y="21183"/>
                  </a:cubicBezTo>
                  <a:cubicBezTo>
                    <a:pt x="7205" y="21349"/>
                    <a:pt x="7239" y="21483"/>
                    <a:pt x="7272" y="21650"/>
                  </a:cubicBezTo>
                  <a:cubicBezTo>
                    <a:pt x="7306" y="21816"/>
                    <a:pt x="7306" y="21983"/>
                    <a:pt x="7339" y="22150"/>
                  </a:cubicBezTo>
                  <a:cubicBezTo>
                    <a:pt x="7372" y="22317"/>
                    <a:pt x="7406" y="22483"/>
                    <a:pt x="7439" y="22650"/>
                  </a:cubicBezTo>
                  <a:lnTo>
                    <a:pt x="7839" y="25019"/>
                  </a:lnTo>
                  <a:lnTo>
                    <a:pt x="8039" y="25185"/>
                  </a:lnTo>
                  <a:lnTo>
                    <a:pt x="8306" y="23351"/>
                  </a:lnTo>
                  <a:cubicBezTo>
                    <a:pt x="8306" y="23217"/>
                    <a:pt x="8340" y="23084"/>
                    <a:pt x="8340" y="22950"/>
                  </a:cubicBezTo>
                  <a:cubicBezTo>
                    <a:pt x="8373" y="22817"/>
                    <a:pt x="8373" y="22717"/>
                    <a:pt x="8406" y="22584"/>
                  </a:cubicBezTo>
                  <a:cubicBezTo>
                    <a:pt x="8406" y="22450"/>
                    <a:pt x="8440" y="22350"/>
                    <a:pt x="8440" y="22217"/>
                  </a:cubicBezTo>
                  <a:lnTo>
                    <a:pt x="8473" y="21883"/>
                  </a:lnTo>
                  <a:cubicBezTo>
                    <a:pt x="8506" y="22016"/>
                    <a:pt x="8506" y="22183"/>
                    <a:pt x="8506" y="22317"/>
                  </a:cubicBezTo>
                  <a:cubicBezTo>
                    <a:pt x="8506" y="22483"/>
                    <a:pt x="8506" y="22650"/>
                    <a:pt x="8540" y="22817"/>
                  </a:cubicBezTo>
                  <a:cubicBezTo>
                    <a:pt x="8540" y="22984"/>
                    <a:pt x="8540" y="23151"/>
                    <a:pt x="8540" y="23317"/>
                  </a:cubicBezTo>
                  <a:cubicBezTo>
                    <a:pt x="8573" y="23484"/>
                    <a:pt x="8573" y="23651"/>
                    <a:pt x="8573" y="23818"/>
                  </a:cubicBezTo>
                  <a:lnTo>
                    <a:pt x="8707" y="25786"/>
                  </a:lnTo>
                  <a:lnTo>
                    <a:pt x="8940" y="26019"/>
                  </a:lnTo>
                  <a:lnTo>
                    <a:pt x="8940" y="26019"/>
                  </a:lnTo>
                  <a:lnTo>
                    <a:pt x="8673" y="21483"/>
                  </a:lnTo>
                  <a:lnTo>
                    <a:pt x="8340" y="21216"/>
                  </a:lnTo>
                  <a:lnTo>
                    <a:pt x="8073" y="23051"/>
                  </a:lnTo>
                  <a:cubicBezTo>
                    <a:pt x="8039" y="23151"/>
                    <a:pt x="8039" y="23284"/>
                    <a:pt x="8006" y="23384"/>
                  </a:cubicBezTo>
                  <a:cubicBezTo>
                    <a:pt x="8006" y="23518"/>
                    <a:pt x="7973" y="23618"/>
                    <a:pt x="7973" y="23718"/>
                  </a:cubicBezTo>
                  <a:cubicBezTo>
                    <a:pt x="7973" y="23851"/>
                    <a:pt x="7939" y="23951"/>
                    <a:pt x="7939" y="24051"/>
                  </a:cubicBezTo>
                  <a:cubicBezTo>
                    <a:pt x="7939" y="24151"/>
                    <a:pt x="7939" y="24251"/>
                    <a:pt x="7906" y="24351"/>
                  </a:cubicBezTo>
                  <a:cubicBezTo>
                    <a:pt x="7906" y="24218"/>
                    <a:pt x="7873" y="24085"/>
                    <a:pt x="7839" y="23951"/>
                  </a:cubicBezTo>
                  <a:cubicBezTo>
                    <a:pt x="7839" y="23818"/>
                    <a:pt x="7806" y="23684"/>
                    <a:pt x="7806" y="23551"/>
                  </a:cubicBezTo>
                  <a:cubicBezTo>
                    <a:pt x="7773" y="23417"/>
                    <a:pt x="7739" y="23284"/>
                    <a:pt x="7739" y="23151"/>
                  </a:cubicBezTo>
                  <a:cubicBezTo>
                    <a:pt x="7706" y="22984"/>
                    <a:pt x="7672" y="22850"/>
                    <a:pt x="7639" y="22684"/>
                  </a:cubicBezTo>
                  <a:lnTo>
                    <a:pt x="7239" y="20282"/>
                  </a:lnTo>
                  <a:lnTo>
                    <a:pt x="6905" y="20015"/>
                  </a:lnTo>
                  <a:close/>
                  <a:moveTo>
                    <a:pt x="9507" y="22217"/>
                  </a:moveTo>
                  <a:cubicBezTo>
                    <a:pt x="9407" y="22217"/>
                    <a:pt x="9340" y="22250"/>
                    <a:pt x="9307" y="22317"/>
                  </a:cubicBezTo>
                  <a:cubicBezTo>
                    <a:pt x="9240" y="22350"/>
                    <a:pt x="9207" y="22450"/>
                    <a:pt x="9174" y="22584"/>
                  </a:cubicBezTo>
                  <a:cubicBezTo>
                    <a:pt x="9174" y="22684"/>
                    <a:pt x="9140" y="22850"/>
                    <a:pt x="9140" y="23017"/>
                  </a:cubicBezTo>
                  <a:cubicBezTo>
                    <a:pt x="9174" y="23184"/>
                    <a:pt x="9174" y="23317"/>
                    <a:pt x="9207" y="23484"/>
                  </a:cubicBezTo>
                  <a:cubicBezTo>
                    <a:pt x="9240" y="23618"/>
                    <a:pt x="9274" y="23751"/>
                    <a:pt x="9340" y="23884"/>
                  </a:cubicBezTo>
                  <a:cubicBezTo>
                    <a:pt x="9374" y="24051"/>
                    <a:pt x="9440" y="24185"/>
                    <a:pt x="9507" y="24318"/>
                  </a:cubicBezTo>
                  <a:cubicBezTo>
                    <a:pt x="9574" y="24452"/>
                    <a:pt x="9641" y="24585"/>
                    <a:pt x="9741" y="24718"/>
                  </a:cubicBezTo>
                  <a:cubicBezTo>
                    <a:pt x="9807" y="24818"/>
                    <a:pt x="9841" y="24952"/>
                    <a:pt x="9907" y="25052"/>
                  </a:cubicBezTo>
                  <a:cubicBezTo>
                    <a:pt x="9941" y="25152"/>
                    <a:pt x="10007" y="25252"/>
                    <a:pt x="10041" y="25352"/>
                  </a:cubicBezTo>
                  <a:cubicBezTo>
                    <a:pt x="10074" y="25419"/>
                    <a:pt x="10074" y="25519"/>
                    <a:pt x="10108" y="25619"/>
                  </a:cubicBezTo>
                  <a:cubicBezTo>
                    <a:pt x="10108" y="25719"/>
                    <a:pt x="10141" y="25819"/>
                    <a:pt x="10141" y="25919"/>
                  </a:cubicBezTo>
                  <a:cubicBezTo>
                    <a:pt x="10141" y="26019"/>
                    <a:pt x="10141" y="26119"/>
                    <a:pt x="10108" y="26186"/>
                  </a:cubicBezTo>
                  <a:cubicBezTo>
                    <a:pt x="10108" y="26286"/>
                    <a:pt x="10074" y="26320"/>
                    <a:pt x="10041" y="26353"/>
                  </a:cubicBezTo>
                  <a:cubicBezTo>
                    <a:pt x="10007" y="26386"/>
                    <a:pt x="9974" y="26420"/>
                    <a:pt x="9907" y="26420"/>
                  </a:cubicBezTo>
                  <a:cubicBezTo>
                    <a:pt x="9874" y="26386"/>
                    <a:pt x="9807" y="26353"/>
                    <a:pt x="9741" y="26320"/>
                  </a:cubicBezTo>
                  <a:cubicBezTo>
                    <a:pt x="9707" y="26286"/>
                    <a:pt x="9641" y="26219"/>
                    <a:pt x="9607" y="26186"/>
                  </a:cubicBezTo>
                  <a:cubicBezTo>
                    <a:pt x="9574" y="26119"/>
                    <a:pt x="9540" y="26053"/>
                    <a:pt x="9474" y="26019"/>
                  </a:cubicBezTo>
                  <a:cubicBezTo>
                    <a:pt x="9440" y="25953"/>
                    <a:pt x="9407" y="25886"/>
                    <a:pt x="9374" y="25819"/>
                  </a:cubicBezTo>
                  <a:cubicBezTo>
                    <a:pt x="9340" y="25752"/>
                    <a:pt x="9307" y="25686"/>
                    <a:pt x="9274" y="25619"/>
                  </a:cubicBezTo>
                  <a:lnTo>
                    <a:pt x="9240" y="26053"/>
                  </a:lnTo>
                  <a:cubicBezTo>
                    <a:pt x="9240" y="26119"/>
                    <a:pt x="9307" y="26186"/>
                    <a:pt x="9340" y="26253"/>
                  </a:cubicBezTo>
                  <a:cubicBezTo>
                    <a:pt x="9374" y="26320"/>
                    <a:pt x="9407" y="26386"/>
                    <a:pt x="9440" y="26453"/>
                  </a:cubicBezTo>
                  <a:cubicBezTo>
                    <a:pt x="9507" y="26486"/>
                    <a:pt x="9540" y="26553"/>
                    <a:pt x="9607" y="26620"/>
                  </a:cubicBezTo>
                  <a:cubicBezTo>
                    <a:pt x="9641" y="26686"/>
                    <a:pt x="9707" y="26720"/>
                    <a:pt x="9741" y="26753"/>
                  </a:cubicBezTo>
                  <a:cubicBezTo>
                    <a:pt x="9874" y="26853"/>
                    <a:pt x="9974" y="26920"/>
                    <a:pt x="10041" y="26920"/>
                  </a:cubicBezTo>
                  <a:cubicBezTo>
                    <a:pt x="10141" y="26920"/>
                    <a:pt x="10208" y="26887"/>
                    <a:pt x="10241" y="26853"/>
                  </a:cubicBezTo>
                  <a:cubicBezTo>
                    <a:pt x="10308" y="26787"/>
                    <a:pt x="10341" y="26653"/>
                    <a:pt x="10374" y="26553"/>
                  </a:cubicBezTo>
                  <a:cubicBezTo>
                    <a:pt x="10408" y="26420"/>
                    <a:pt x="10408" y="26253"/>
                    <a:pt x="10408" y="26086"/>
                  </a:cubicBezTo>
                  <a:cubicBezTo>
                    <a:pt x="10408" y="25953"/>
                    <a:pt x="10374" y="25786"/>
                    <a:pt x="10341" y="25619"/>
                  </a:cubicBezTo>
                  <a:cubicBezTo>
                    <a:pt x="10341" y="25486"/>
                    <a:pt x="10274" y="25352"/>
                    <a:pt x="10241" y="25219"/>
                  </a:cubicBezTo>
                  <a:cubicBezTo>
                    <a:pt x="10208" y="25052"/>
                    <a:pt x="10141" y="24919"/>
                    <a:pt x="10074" y="24785"/>
                  </a:cubicBezTo>
                  <a:cubicBezTo>
                    <a:pt x="10007" y="24652"/>
                    <a:pt x="9941" y="24518"/>
                    <a:pt x="9841" y="24351"/>
                  </a:cubicBezTo>
                  <a:cubicBezTo>
                    <a:pt x="9774" y="24251"/>
                    <a:pt x="9707" y="24151"/>
                    <a:pt x="9674" y="24051"/>
                  </a:cubicBezTo>
                  <a:cubicBezTo>
                    <a:pt x="9607" y="23951"/>
                    <a:pt x="9574" y="23851"/>
                    <a:pt x="9540" y="23751"/>
                  </a:cubicBezTo>
                  <a:cubicBezTo>
                    <a:pt x="9507" y="23651"/>
                    <a:pt x="9474" y="23551"/>
                    <a:pt x="9440" y="23451"/>
                  </a:cubicBezTo>
                  <a:cubicBezTo>
                    <a:pt x="9440" y="23384"/>
                    <a:pt x="9407" y="23284"/>
                    <a:pt x="9407" y="23184"/>
                  </a:cubicBezTo>
                  <a:cubicBezTo>
                    <a:pt x="9407" y="23084"/>
                    <a:pt x="9407" y="23017"/>
                    <a:pt x="9440" y="22950"/>
                  </a:cubicBezTo>
                  <a:cubicBezTo>
                    <a:pt x="9440" y="22884"/>
                    <a:pt x="9474" y="22850"/>
                    <a:pt x="9474" y="22784"/>
                  </a:cubicBezTo>
                  <a:cubicBezTo>
                    <a:pt x="9507" y="22750"/>
                    <a:pt x="9540" y="22750"/>
                    <a:pt x="9607" y="22750"/>
                  </a:cubicBezTo>
                  <a:cubicBezTo>
                    <a:pt x="9641" y="22750"/>
                    <a:pt x="9707" y="22784"/>
                    <a:pt x="9774" y="22817"/>
                  </a:cubicBezTo>
                  <a:cubicBezTo>
                    <a:pt x="9807" y="22850"/>
                    <a:pt x="9874" y="22917"/>
                    <a:pt x="9907" y="22950"/>
                  </a:cubicBezTo>
                  <a:cubicBezTo>
                    <a:pt x="9941" y="23017"/>
                    <a:pt x="9974" y="23051"/>
                    <a:pt x="10007" y="23117"/>
                  </a:cubicBezTo>
                  <a:cubicBezTo>
                    <a:pt x="10041" y="23151"/>
                    <a:pt x="10074" y="23184"/>
                    <a:pt x="10108" y="23251"/>
                  </a:cubicBezTo>
                  <a:cubicBezTo>
                    <a:pt x="10108" y="23284"/>
                    <a:pt x="10141" y="23317"/>
                    <a:pt x="10174" y="23351"/>
                  </a:cubicBezTo>
                  <a:lnTo>
                    <a:pt x="10208" y="22950"/>
                  </a:lnTo>
                  <a:cubicBezTo>
                    <a:pt x="10208" y="22917"/>
                    <a:pt x="10174" y="22850"/>
                    <a:pt x="10141" y="22817"/>
                  </a:cubicBezTo>
                  <a:cubicBezTo>
                    <a:pt x="10108" y="22750"/>
                    <a:pt x="10074" y="22717"/>
                    <a:pt x="10041" y="22650"/>
                  </a:cubicBezTo>
                  <a:cubicBezTo>
                    <a:pt x="10007" y="22617"/>
                    <a:pt x="9941" y="22550"/>
                    <a:pt x="9907" y="22517"/>
                  </a:cubicBezTo>
                  <a:cubicBezTo>
                    <a:pt x="9874" y="22450"/>
                    <a:pt x="9807" y="22417"/>
                    <a:pt x="9774" y="22350"/>
                  </a:cubicBezTo>
                  <a:cubicBezTo>
                    <a:pt x="9674" y="22283"/>
                    <a:pt x="9574" y="22250"/>
                    <a:pt x="9507" y="22217"/>
                  </a:cubicBezTo>
                  <a:close/>
                  <a:moveTo>
                    <a:pt x="5353" y="13429"/>
                  </a:moveTo>
                  <a:cubicBezTo>
                    <a:pt x="5435" y="13429"/>
                    <a:pt x="5519" y="13434"/>
                    <a:pt x="5604" y="13444"/>
                  </a:cubicBezTo>
                  <a:cubicBezTo>
                    <a:pt x="6238" y="13544"/>
                    <a:pt x="6905" y="13844"/>
                    <a:pt x="7639" y="14444"/>
                  </a:cubicBezTo>
                  <a:cubicBezTo>
                    <a:pt x="8340" y="15045"/>
                    <a:pt x="9073" y="15879"/>
                    <a:pt x="9707" y="16846"/>
                  </a:cubicBezTo>
                  <a:cubicBezTo>
                    <a:pt x="10374" y="17813"/>
                    <a:pt x="10975" y="18948"/>
                    <a:pt x="11509" y="20148"/>
                  </a:cubicBezTo>
                  <a:cubicBezTo>
                    <a:pt x="12009" y="21349"/>
                    <a:pt x="12443" y="22617"/>
                    <a:pt x="12743" y="23884"/>
                  </a:cubicBezTo>
                  <a:cubicBezTo>
                    <a:pt x="13076" y="25185"/>
                    <a:pt x="13243" y="26453"/>
                    <a:pt x="13310" y="27654"/>
                  </a:cubicBezTo>
                  <a:cubicBezTo>
                    <a:pt x="13310" y="28054"/>
                    <a:pt x="13310" y="28421"/>
                    <a:pt x="13276" y="28755"/>
                  </a:cubicBezTo>
                  <a:cubicBezTo>
                    <a:pt x="13276" y="29088"/>
                    <a:pt x="13243" y="29422"/>
                    <a:pt x="13176" y="29722"/>
                  </a:cubicBezTo>
                  <a:cubicBezTo>
                    <a:pt x="13143" y="30022"/>
                    <a:pt x="13076" y="30289"/>
                    <a:pt x="13010" y="30556"/>
                  </a:cubicBezTo>
                  <a:cubicBezTo>
                    <a:pt x="12943" y="30823"/>
                    <a:pt x="12843" y="31056"/>
                    <a:pt x="12743" y="31256"/>
                  </a:cubicBezTo>
                  <a:lnTo>
                    <a:pt x="14044" y="36694"/>
                  </a:lnTo>
                  <a:lnTo>
                    <a:pt x="10975" y="32757"/>
                  </a:lnTo>
                  <a:cubicBezTo>
                    <a:pt x="10775" y="32757"/>
                    <a:pt x="10575" y="32757"/>
                    <a:pt x="10341" y="32724"/>
                  </a:cubicBezTo>
                  <a:cubicBezTo>
                    <a:pt x="10141" y="32691"/>
                    <a:pt x="9941" y="32624"/>
                    <a:pt x="9707" y="32524"/>
                  </a:cubicBezTo>
                  <a:cubicBezTo>
                    <a:pt x="9474" y="32424"/>
                    <a:pt x="9240" y="32290"/>
                    <a:pt x="9007" y="32124"/>
                  </a:cubicBezTo>
                  <a:cubicBezTo>
                    <a:pt x="8773" y="31990"/>
                    <a:pt x="8506" y="31790"/>
                    <a:pt x="8273" y="31557"/>
                  </a:cubicBezTo>
                  <a:cubicBezTo>
                    <a:pt x="7572" y="30923"/>
                    <a:pt x="6872" y="30089"/>
                    <a:pt x="6238" y="29122"/>
                  </a:cubicBezTo>
                  <a:cubicBezTo>
                    <a:pt x="5604" y="28154"/>
                    <a:pt x="5037" y="27053"/>
                    <a:pt x="4570" y="25919"/>
                  </a:cubicBezTo>
                  <a:cubicBezTo>
                    <a:pt x="4070" y="24752"/>
                    <a:pt x="3670" y="23518"/>
                    <a:pt x="3369" y="22317"/>
                  </a:cubicBezTo>
                  <a:cubicBezTo>
                    <a:pt x="3069" y="21082"/>
                    <a:pt x="2869" y="19848"/>
                    <a:pt x="2836" y="18681"/>
                  </a:cubicBezTo>
                  <a:cubicBezTo>
                    <a:pt x="2769" y="17547"/>
                    <a:pt x="2869" y="16546"/>
                    <a:pt x="3069" y="15745"/>
                  </a:cubicBezTo>
                  <a:cubicBezTo>
                    <a:pt x="3303" y="14945"/>
                    <a:pt x="3636" y="14344"/>
                    <a:pt x="4070" y="13944"/>
                  </a:cubicBezTo>
                  <a:cubicBezTo>
                    <a:pt x="4442" y="13601"/>
                    <a:pt x="4862" y="13429"/>
                    <a:pt x="5353" y="13429"/>
                  </a:cubicBezTo>
                  <a:close/>
                  <a:moveTo>
                    <a:pt x="0" y="1"/>
                  </a:moveTo>
                  <a:lnTo>
                    <a:pt x="1501" y="33325"/>
                  </a:lnTo>
                  <a:lnTo>
                    <a:pt x="16545" y="47168"/>
                  </a:lnTo>
                  <a:lnTo>
                    <a:pt x="15511" y="12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28;p24">
              <a:extLst>
                <a:ext uri="{FF2B5EF4-FFF2-40B4-BE49-F238E27FC236}">
                  <a16:creationId xmlns:a16="http://schemas.microsoft.com/office/drawing/2014/main" id="{0A684DFA-6DD0-F844-8AE3-175FC546AD81}"/>
                </a:ext>
              </a:extLst>
            </p:cNvPr>
            <p:cNvSpPr/>
            <p:nvPr/>
          </p:nvSpPr>
          <p:spPr>
            <a:xfrm>
              <a:off x="2963338" y="2044250"/>
              <a:ext cx="417825" cy="1190875"/>
            </a:xfrm>
            <a:custGeom>
              <a:avLst/>
              <a:gdLst/>
              <a:ahLst/>
              <a:cxnLst/>
              <a:rect l="l" t="t" r="r" b="b"/>
              <a:pathLst>
                <a:path w="16713" h="47635" extrusionOk="0">
                  <a:moveTo>
                    <a:pt x="1" y="1"/>
                  </a:moveTo>
                  <a:lnTo>
                    <a:pt x="1535" y="33625"/>
                  </a:lnTo>
                  <a:lnTo>
                    <a:pt x="16713" y="47635"/>
                  </a:lnTo>
                  <a:lnTo>
                    <a:pt x="15678" y="123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29;p24">
              <a:extLst>
                <a:ext uri="{FF2B5EF4-FFF2-40B4-BE49-F238E27FC236}">
                  <a16:creationId xmlns:a16="http://schemas.microsoft.com/office/drawing/2014/main" id="{E35E5A3B-D061-034A-8E5B-3189C08E1F7B}"/>
                </a:ext>
              </a:extLst>
            </p:cNvPr>
            <p:cNvSpPr/>
            <p:nvPr/>
          </p:nvSpPr>
          <p:spPr>
            <a:xfrm>
              <a:off x="3034213" y="2384975"/>
              <a:ext cx="281900" cy="581625"/>
            </a:xfrm>
            <a:custGeom>
              <a:avLst/>
              <a:gdLst/>
              <a:ahLst/>
              <a:cxnLst/>
              <a:rect l="l" t="t" r="r" b="b"/>
              <a:pathLst>
                <a:path w="11276" h="23265" extrusionOk="0">
                  <a:moveTo>
                    <a:pt x="2936" y="5585"/>
                  </a:moveTo>
                  <a:cubicBezTo>
                    <a:pt x="3003" y="5619"/>
                    <a:pt x="3103" y="5652"/>
                    <a:pt x="3203" y="5719"/>
                  </a:cubicBezTo>
                  <a:cubicBezTo>
                    <a:pt x="3237" y="5752"/>
                    <a:pt x="3303" y="5819"/>
                    <a:pt x="3337" y="5852"/>
                  </a:cubicBezTo>
                  <a:cubicBezTo>
                    <a:pt x="3370" y="5919"/>
                    <a:pt x="3403" y="5952"/>
                    <a:pt x="3470" y="6019"/>
                  </a:cubicBezTo>
                  <a:cubicBezTo>
                    <a:pt x="3503" y="6052"/>
                    <a:pt x="3537" y="6119"/>
                    <a:pt x="3570" y="6152"/>
                  </a:cubicBezTo>
                  <a:cubicBezTo>
                    <a:pt x="3570" y="6219"/>
                    <a:pt x="3604" y="6252"/>
                    <a:pt x="3637" y="6286"/>
                  </a:cubicBezTo>
                  <a:lnTo>
                    <a:pt x="3570" y="6686"/>
                  </a:lnTo>
                  <a:cubicBezTo>
                    <a:pt x="3570" y="6653"/>
                    <a:pt x="3537" y="6619"/>
                    <a:pt x="3537" y="6586"/>
                  </a:cubicBezTo>
                  <a:cubicBezTo>
                    <a:pt x="3503" y="6553"/>
                    <a:pt x="3470" y="6486"/>
                    <a:pt x="3437" y="6453"/>
                  </a:cubicBezTo>
                  <a:cubicBezTo>
                    <a:pt x="3403" y="6386"/>
                    <a:pt x="3370" y="6353"/>
                    <a:pt x="3337" y="6319"/>
                  </a:cubicBezTo>
                  <a:cubicBezTo>
                    <a:pt x="3303" y="6252"/>
                    <a:pt x="3270" y="6219"/>
                    <a:pt x="3203" y="6186"/>
                  </a:cubicBezTo>
                  <a:cubicBezTo>
                    <a:pt x="3137" y="6119"/>
                    <a:pt x="3103" y="6086"/>
                    <a:pt x="3036" y="6086"/>
                  </a:cubicBezTo>
                  <a:cubicBezTo>
                    <a:pt x="3003" y="6086"/>
                    <a:pt x="2970" y="6119"/>
                    <a:pt x="2936" y="6152"/>
                  </a:cubicBezTo>
                  <a:cubicBezTo>
                    <a:pt x="2903" y="6186"/>
                    <a:pt x="2903" y="6252"/>
                    <a:pt x="2870" y="6319"/>
                  </a:cubicBezTo>
                  <a:cubicBezTo>
                    <a:pt x="2870" y="6386"/>
                    <a:pt x="2870" y="6453"/>
                    <a:pt x="2870" y="6519"/>
                  </a:cubicBezTo>
                  <a:cubicBezTo>
                    <a:pt x="2870" y="6619"/>
                    <a:pt x="2870" y="6719"/>
                    <a:pt x="2903" y="6820"/>
                  </a:cubicBezTo>
                  <a:cubicBezTo>
                    <a:pt x="2903" y="6920"/>
                    <a:pt x="2936" y="6986"/>
                    <a:pt x="2970" y="7086"/>
                  </a:cubicBezTo>
                  <a:cubicBezTo>
                    <a:pt x="3003" y="7186"/>
                    <a:pt x="3070" y="7287"/>
                    <a:pt x="3103" y="7387"/>
                  </a:cubicBezTo>
                  <a:cubicBezTo>
                    <a:pt x="3170" y="7487"/>
                    <a:pt x="3203" y="7587"/>
                    <a:pt x="3270" y="7687"/>
                  </a:cubicBezTo>
                  <a:cubicBezTo>
                    <a:pt x="3370" y="7820"/>
                    <a:pt x="3437" y="7987"/>
                    <a:pt x="3503" y="8120"/>
                  </a:cubicBezTo>
                  <a:cubicBezTo>
                    <a:pt x="3570" y="8254"/>
                    <a:pt x="3637" y="8387"/>
                    <a:pt x="3670" y="8521"/>
                  </a:cubicBezTo>
                  <a:cubicBezTo>
                    <a:pt x="3737" y="8654"/>
                    <a:pt x="3770" y="8788"/>
                    <a:pt x="3770" y="8954"/>
                  </a:cubicBezTo>
                  <a:cubicBezTo>
                    <a:pt x="3804" y="9088"/>
                    <a:pt x="3837" y="9221"/>
                    <a:pt x="3837" y="9388"/>
                  </a:cubicBezTo>
                  <a:cubicBezTo>
                    <a:pt x="3837" y="9555"/>
                    <a:pt x="3837" y="9722"/>
                    <a:pt x="3804" y="9855"/>
                  </a:cubicBezTo>
                  <a:cubicBezTo>
                    <a:pt x="3804" y="9955"/>
                    <a:pt x="3737" y="10055"/>
                    <a:pt x="3704" y="10122"/>
                  </a:cubicBezTo>
                  <a:cubicBezTo>
                    <a:pt x="3637" y="10189"/>
                    <a:pt x="3570" y="10222"/>
                    <a:pt x="3503" y="10222"/>
                  </a:cubicBezTo>
                  <a:cubicBezTo>
                    <a:pt x="3403" y="10222"/>
                    <a:pt x="3337" y="10155"/>
                    <a:pt x="3203" y="10055"/>
                  </a:cubicBezTo>
                  <a:cubicBezTo>
                    <a:pt x="3170" y="10022"/>
                    <a:pt x="3103" y="9988"/>
                    <a:pt x="3070" y="9922"/>
                  </a:cubicBezTo>
                  <a:cubicBezTo>
                    <a:pt x="3036" y="9888"/>
                    <a:pt x="2970" y="9822"/>
                    <a:pt x="2936" y="9755"/>
                  </a:cubicBezTo>
                  <a:cubicBezTo>
                    <a:pt x="2870" y="9688"/>
                    <a:pt x="2836" y="9622"/>
                    <a:pt x="2803" y="9555"/>
                  </a:cubicBezTo>
                  <a:cubicBezTo>
                    <a:pt x="2770" y="9488"/>
                    <a:pt x="2736" y="9421"/>
                    <a:pt x="2703" y="9355"/>
                  </a:cubicBezTo>
                  <a:lnTo>
                    <a:pt x="2736" y="8954"/>
                  </a:lnTo>
                  <a:cubicBezTo>
                    <a:pt x="2770" y="9021"/>
                    <a:pt x="2803" y="9088"/>
                    <a:pt x="2836" y="9155"/>
                  </a:cubicBezTo>
                  <a:cubicBezTo>
                    <a:pt x="2870" y="9221"/>
                    <a:pt x="2903" y="9255"/>
                    <a:pt x="2970" y="9321"/>
                  </a:cubicBezTo>
                  <a:cubicBezTo>
                    <a:pt x="3003" y="9388"/>
                    <a:pt x="3036" y="9455"/>
                    <a:pt x="3070" y="9488"/>
                  </a:cubicBezTo>
                  <a:cubicBezTo>
                    <a:pt x="3137" y="9555"/>
                    <a:pt x="3170" y="9588"/>
                    <a:pt x="3203" y="9622"/>
                  </a:cubicBezTo>
                  <a:cubicBezTo>
                    <a:pt x="3270" y="9688"/>
                    <a:pt x="3337" y="9722"/>
                    <a:pt x="3370" y="9722"/>
                  </a:cubicBezTo>
                  <a:cubicBezTo>
                    <a:pt x="3437" y="9722"/>
                    <a:pt x="3470" y="9688"/>
                    <a:pt x="3503" y="9688"/>
                  </a:cubicBezTo>
                  <a:cubicBezTo>
                    <a:pt x="3537" y="9655"/>
                    <a:pt x="3537" y="9588"/>
                    <a:pt x="3570" y="9488"/>
                  </a:cubicBezTo>
                  <a:cubicBezTo>
                    <a:pt x="3570" y="9421"/>
                    <a:pt x="3604" y="9321"/>
                    <a:pt x="3570" y="9221"/>
                  </a:cubicBezTo>
                  <a:cubicBezTo>
                    <a:pt x="3570" y="9121"/>
                    <a:pt x="3570" y="9021"/>
                    <a:pt x="3537" y="8921"/>
                  </a:cubicBezTo>
                  <a:cubicBezTo>
                    <a:pt x="3537" y="8854"/>
                    <a:pt x="3503" y="8754"/>
                    <a:pt x="3470" y="8654"/>
                  </a:cubicBezTo>
                  <a:cubicBezTo>
                    <a:pt x="3437" y="8554"/>
                    <a:pt x="3403" y="8454"/>
                    <a:pt x="3370" y="8354"/>
                  </a:cubicBezTo>
                  <a:cubicBezTo>
                    <a:pt x="3303" y="8254"/>
                    <a:pt x="3237" y="8154"/>
                    <a:pt x="3170" y="8054"/>
                  </a:cubicBezTo>
                  <a:cubicBezTo>
                    <a:pt x="3103" y="7920"/>
                    <a:pt x="3036" y="7787"/>
                    <a:pt x="2970" y="7653"/>
                  </a:cubicBezTo>
                  <a:cubicBezTo>
                    <a:pt x="2903" y="7520"/>
                    <a:pt x="2836" y="7387"/>
                    <a:pt x="2803" y="7253"/>
                  </a:cubicBezTo>
                  <a:cubicBezTo>
                    <a:pt x="2736" y="7120"/>
                    <a:pt x="2703" y="6986"/>
                    <a:pt x="2670" y="6820"/>
                  </a:cubicBezTo>
                  <a:cubicBezTo>
                    <a:pt x="2636" y="6686"/>
                    <a:pt x="2636" y="6519"/>
                    <a:pt x="2603" y="6386"/>
                  </a:cubicBezTo>
                  <a:cubicBezTo>
                    <a:pt x="2603" y="6219"/>
                    <a:pt x="2636" y="6052"/>
                    <a:pt x="2636" y="5952"/>
                  </a:cubicBezTo>
                  <a:cubicBezTo>
                    <a:pt x="2670" y="5819"/>
                    <a:pt x="2703" y="5719"/>
                    <a:pt x="2770" y="5685"/>
                  </a:cubicBezTo>
                  <a:cubicBezTo>
                    <a:pt x="2803" y="5619"/>
                    <a:pt x="2870" y="5585"/>
                    <a:pt x="2936" y="5585"/>
                  </a:cubicBezTo>
                  <a:close/>
                  <a:moveTo>
                    <a:pt x="4137" y="6586"/>
                  </a:moveTo>
                  <a:lnTo>
                    <a:pt x="4437" y="6853"/>
                  </a:lnTo>
                  <a:lnTo>
                    <a:pt x="4871" y="9255"/>
                  </a:lnTo>
                  <a:cubicBezTo>
                    <a:pt x="4904" y="9421"/>
                    <a:pt x="4904" y="9555"/>
                    <a:pt x="4938" y="9722"/>
                  </a:cubicBezTo>
                  <a:cubicBezTo>
                    <a:pt x="4971" y="9855"/>
                    <a:pt x="5005" y="9988"/>
                    <a:pt x="5005" y="10122"/>
                  </a:cubicBezTo>
                  <a:cubicBezTo>
                    <a:pt x="5038" y="10289"/>
                    <a:pt x="5038" y="10389"/>
                    <a:pt x="5071" y="10522"/>
                  </a:cubicBezTo>
                  <a:cubicBezTo>
                    <a:pt x="5105" y="10656"/>
                    <a:pt x="5105" y="10789"/>
                    <a:pt x="5138" y="10922"/>
                  </a:cubicBezTo>
                  <a:cubicBezTo>
                    <a:pt x="5138" y="10822"/>
                    <a:pt x="5171" y="10722"/>
                    <a:pt x="5171" y="10622"/>
                  </a:cubicBezTo>
                  <a:cubicBezTo>
                    <a:pt x="5171" y="10522"/>
                    <a:pt x="5205" y="10422"/>
                    <a:pt x="5205" y="10289"/>
                  </a:cubicBezTo>
                  <a:cubicBezTo>
                    <a:pt x="5205" y="10189"/>
                    <a:pt x="5238" y="10089"/>
                    <a:pt x="5238" y="9955"/>
                  </a:cubicBezTo>
                  <a:cubicBezTo>
                    <a:pt x="5271" y="9855"/>
                    <a:pt x="5271" y="9722"/>
                    <a:pt x="5305" y="9622"/>
                  </a:cubicBezTo>
                  <a:lnTo>
                    <a:pt x="5572" y="7787"/>
                  </a:lnTo>
                  <a:lnTo>
                    <a:pt x="5872" y="8054"/>
                  </a:lnTo>
                  <a:lnTo>
                    <a:pt x="6172" y="12590"/>
                  </a:lnTo>
                  <a:lnTo>
                    <a:pt x="5939" y="12357"/>
                  </a:lnTo>
                  <a:lnTo>
                    <a:pt x="5805" y="10389"/>
                  </a:lnTo>
                  <a:cubicBezTo>
                    <a:pt x="5805" y="10222"/>
                    <a:pt x="5772" y="10055"/>
                    <a:pt x="5772" y="9888"/>
                  </a:cubicBezTo>
                  <a:cubicBezTo>
                    <a:pt x="5772" y="9722"/>
                    <a:pt x="5738" y="9555"/>
                    <a:pt x="5738" y="9388"/>
                  </a:cubicBezTo>
                  <a:cubicBezTo>
                    <a:pt x="5738" y="9221"/>
                    <a:pt x="5738" y="9054"/>
                    <a:pt x="5738" y="8921"/>
                  </a:cubicBezTo>
                  <a:cubicBezTo>
                    <a:pt x="5705" y="8754"/>
                    <a:pt x="5705" y="8587"/>
                    <a:pt x="5705" y="8454"/>
                  </a:cubicBezTo>
                  <a:lnTo>
                    <a:pt x="5672" y="8788"/>
                  </a:lnTo>
                  <a:cubicBezTo>
                    <a:pt x="5638" y="8921"/>
                    <a:pt x="5638" y="9054"/>
                    <a:pt x="5605" y="9155"/>
                  </a:cubicBezTo>
                  <a:cubicBezTo>
                    <a:pt x="5605" y="9288"/>
                    <a:pt x="5572" y="9421"/>
                    <a:pt x="5572" y="9521"/>
                  </a:cubicBezTo>
                  <a:cubicBezTo>
                    <a:pt x="5538" y="9655"/>
                    <a:pt x="5538" y="9788"/>
                    <a:pt x="5505" y="9922"/>
                  </a:cubicBezTo>
                  <a:lnTo>
                    <a:pt x="5238" y="11756"/>
                  </a:lnTo>
                  <a:lnTo>
                    <a:pt x="5038" y="11590"/>
                  </a:lnTo>
                  <a:lnTo>
                    <a:pt x="4671" y="9221"/>
                  </a:lnTo>
                  <a:cubicBezTo>
                    <a:pt x="4638" y="9054"/>
                    <a:pt x="4604" y="8888"/>
                    <a:pt x="4571" y="8721"/>
                  </a:cubicBezTo>
                  <a:cubicBezTo>
                    <a:pt x="4538" y="8554"/>
                    <a:pt x="4504" y="8387"/>
                    <a:pt x="4504" y="8221"/>
                  </a:cubicBezTo>
                  <a:cubicBezTo>
                    <a:pt x="4471" y="8054"/>
                    <a:pt x="4437" y="7920"/>
                    <a:pt x="4404" y="7754"/>
                  </a:cubicBezTo>
                  <a:cubicBezTo>
                    <a:pt x="4404" y="7620"/>
                    <a:pt x="4371" y="7453"/>
                    <a:pt x="4371" y="7320"/>
                  </a:cubicBezTo>
                  <a:lnTo>
                    <a:pt x="4337" y="7320"/>
                  </a:lnTo>
                  <a:cubicBezTo>
                    <a:pt x="4337" y="7453"/>
                    <a:pt x="4371" y="7587"/>
                    <a:pt x="4371" y="7754"/>
                  </a:cubicBezTo>
                  <a:cubicBezTo>
                    <a:pt x="4371" y="7920"/>
                    <a:pt x="4371" y="8087"/>
                    <a:pt x="4371" y="8221"/>
                  </a:cubicBezTo>
                  <a:cubicBezTo>
                    <a:pt x="4371" y="8387"/>
                    <a:pt x="4371" y="8554"/>
                    <a:pt x="4371" y="8721"/>
                  </a:cubicBezTo>
                  <a:cubicBezTo>
                    <a:pt x="4371" y="8888"/>
                    <a:pt x="4371" y="9054"/>
                    <a:pt x="4371" y="9221"/>
                  </a:cubicBezTo>
                  <a:lnTo>
                    <a:pt x="4404" y="11056"/>
                  </a:lnTo>
                  <a:lnTo>
                    <a:pt x="4171" y="10856"/>
                  </a:lnTo>
                  <a:lnTo>
                    <a:pt x="4137" y="6586"/>
                  </a:lnTo>
                  <a:close/>
                  <a:moveTo>
                    <a:pt x="6739" y="8788"/>
                  </a:moveTo>
                  <a:cubicBezTo>
                    <a:pt x="6806" y="8788"/>
                    <a:pt x="6906" y="8854"/>
                    <a:pt x="7006" y="8921"/>
                  </a:cubicBezTo>
                  <a:cubicBezTo>
                    <a:pt x="7039" y="8954"/>
                    <a:pt x="7106" y="9021"/>
                    <a:pt x="7139" y="9054"/>
                  </a:cubicBezTo>
                  <a:cubicBezTo>
                    <a:pt x="7173" y="9121"/>
                    <a:pt x="7239" y="9155"/>
                    <a:pt x="7273" y="9221"/>
                  </a:cubicBezTo>
                  <a:cubicBezTo>
                    <a:pt x="7306" y="9255"/>
                    <a:pt x="7340" y="9321"/>
                    <a:pt x="7373" y="9355"/>
                  </a:cubicBezTo>
                  <a:cubicBezTo>
                    <a:pt x="7406" y="9421"/>
                    <a:pt x="7440" y="9455"/>
                    <a:pt x="7440" y="9521"/>
                  </a:cubicBezTo>
                  <a:lnTo>
                    <a:pt x="7406" y="9922"/>
                  </a:lnTo>
                  <a:cubicBezTo>
                    <a:pt x="7373" y="9888"/>
                    <a:pt x="7340" y="9855"/>
                    <a:pt x="7340" y="9788"/>
                  </a:cubicBezTo>
                  <a:cubicBezTo>
                    <a:pt x="7306" y="9755"/>
                    <a:pt x="7273" y="9722"/>
                    <a:pt x="7239" y="9655"/>
                  </a:cubicBezTo>
                  <a:cubicBezTo>
                    <a:pt x="7206" y="9622"/>
                    <a:pt x="7173" y="9555"/>
                    <a:pt x="7139" y="9521"/>
                  </a:cubicBezTo>
                  <a:cubicBezTo>
                    <a:pt x="7106" y="9455"/>
                    <a:pt x="7039" y="9421"/>
                    <a:pt x="7006" y="9388"/>
                  </a:cubicBezTo>
                  <a:cubicBezTo>
                    <a:pt x="6939" y="9321"/>
                    <a:pt x="6873" y="9288"/>
                    <a:pt x="6839" y="9288"/>
                  </a:cubicBezTo>
                  <a:cubicBezTo>
                    <a:pt x="6772" y="9288"/>
                    <a:pt x="6739" y="9321"/>
                    <a:pt x="6706" y="9355"/>
                  </a:cubicBezTo>
                  <a:cubicBezTo>
                    <a:pt x="6706" y="9388"/>
                    <a:pt x="6672" y="9455"/>
                    <a:pt x="6672" y="9521"/>
                  </a:cubicBezTo>
                  <a:cubicBezTo>
                    <a:pt x="6639" y="9588"/>
                    <a:pt x="6639" y="9655"/>
                    <a:pt x="6639" y="9722"/>
                  </a:cubicBezTo>
                  <a:cubicBezTo>
                    <a:pt x="6639" y="9822"/>
                    <a:pt x="6672" y="9922"/>
                    <a:pt x="6672" y="10022"/>
                  </a:cubicBezTo>
                  <a:cubicBezTo>
                    <a:pt x="6706" y="10122"/>
                    <a:pt x="6739" y="10222"/>
                    <a:pt x="6772" y="10289"/>
                  </a:cubicBezTo>
                  <a:cubicBezTo>
                    <a:pt x="6806" y="10389"/>
                    <a:pt x="6839" y="10489"/>
                    <a:pt x="6906" y="10589"/>
                  </a:cubicBezTo>
                  <a:cubicBezTo>
                    <a:pt x="6939" y="10689"/>
                    <a:pt x="7006" y="10789"/>
                    <a:pt x="7073" y="10922"/>
                  </a:cubicBezTo>
                  <a:cubicBezTo>
                    <a:pt x="7173" y="11056"/>
                    <a:pt x="7239" y="11223"/>
                    <a:pt x="7306" y="11356"/>
                  </a:cubicBezTo>
                  <a:cubicBezTo>
                    <a:pt x="7373" y="11490"/>
                    <a:pt x="7440" y="11623"/>
                    <a:pt x="7473" y="11756"/>
                  </a:cubicBezTo>
                  <a:cubicBezTo>
                    <a:pt x="7506" y="11890"/>
                    <a:pt x="7573" y="12057"/>
                    <a:pt x="7573" y="12190"/>
                  </a:cubicBezTo>
                  <a:cubicBezTo>
                    <a:pt x="7606" y="12357"/>
                    <a:pt x="7640" y="12490"/>
                    <a:pt x="7640" y="12657"/>
                  </a:cubicBezTo>
                  <a:cubicBezTo>
                    <a:pt x="7640" y="12824"/>
                    <a:pt x="7640" y="12991"/>
                    <a:pt x="7606" y="13091"/>
                  </a:cubicBezTo>
                  <a:cubicBezTo>
                    <a:pt x="7573" y="13224"/>
                    <a:pt x="7540" y="13324"/>
                    <a:pt x="7473" y="13391"/>
                  </a:cubicBezTo>
                  <a:cubicBezTo>
                    <a:pt x="7440" y="13458"/>
                    <a:pt x="7373" y="13491"/>
                    <a:pt x="7273" y="13491"/>
                  </a:cubicBezTo>
                  <a:cubicBezTo>
                    <a:pt x="7206" y="13458"/>
                    <a:pt x="7106" y="13424"/>
                    <a:pt x="6973" y="13324"/>
                  </a:cubicBezTo>
                  <a:cubicBezTo>
                    <a:pt x="6939" y="13291"/>
                    <a:pt x="6873" y="13224"/>
                    <a:pt x="6839" y="13191"/>
                  </a:cubicBezTo>
                  <a:cubicBezTo>
                    <a:pt x="6772" y="13124"/>
                    <a:pt x="6739" y="13057"/>
                    <a:pt x="6672" y="12991"/>
                  </a:cubicBezTo>
                  <a:cubicBezTo>
                    <a:pt x="6639" y="12924"/>
                    <a:pt x="6606" y="12857"/>
                    <a:pt x="6572" y="12790"/>
                  </a:cubicBezTo>
                  <a:cubicBezTo>
                    <a:pt x="6506" y="12724"/>
                    <a:pt x="6472" y="12657"/>
                    <a:pt x="6472" y="12624"/>
                  </a:cubicBezTo>
                  <a:lnTo>
                    <a:pt x="6506" y="12190"/>
                  </a:lnTo>
                  <a:cubicBezTo>
                    <a:pt x="6539" y="12257"/>
                    <a:pt x="6572" y="12323"/>
                    <a:pt x="6606" y="12390"/>
                  </a:cubicBezTo>
                  <a:lnTo>
                    <a:pt x="6706" y="12557"/>
                  </a:lnTo>
                  <a:cubicBezTo>
                    <a:pt x="6772" y="12624"/>
                    <a:pt x="6806" y="12690"/>
                    <a:pt x="6839" y="12724"/>
                  </a:cubicBezTo>
                  <a:cubicBezTo>
                    <a:pt x="6906" y="12790"/>
                    <a:pt x="6939" y="12824"/>
                    <a:pt x="6973" y="12891"/>
                  </a:cubicBezTo>
                  <a:cubicBezTo>
                    <a:pt x="7039" y="12924"/>
                    <a:pt x="7106" y="12957"/>
                    <a:pt x="7139" y="12991"/>
                  </a:cubicBezTo>
                  <a:cubicBezTo>
                    <a:pt x="7206" y="12991"/>
                    <a:pt x="7239" y="12957"/>
                    <a:pt x="7273" y="12924"/>
                  </a:cubicBezTo>
                  <a:cubicBezTo>
                    <a:pt x="7306" y="12891"/>
                    <a:pt x="7340" y="12857"/>
                    <a:pt x="7340" y="12757"/>
                  </a:cubicBezTo>
                  <a:cubicBezTo>
                    <a:pt x="7373" y="12690"/>
                    <a:pt x="7373" y="12590"/>
                    <a:pt x="7373" y="12490"/>
                  </a:cubicBezTo>
                  <a:cubicBezTo>
                    <a:pt x="7373" y="12390"/>
                    <a:pt x="7373" y="12290"/>
                    <a:pt x="7340" y="12190"/>
                  </a:cubicBezTo>
                  <a:cubicBezTo>
                    <a:pt x="7340" y="12090"/>
                    <a:pt x="7306" y="11990"/>
                    <a:pt x="7273" y="11923"/>
                  </a:cubicBezTo>
                  <a:cubicBezTo>
                    <a:pt x="7239" y="11823"/>
                    <a:pt x="7206" y="11723"/>
                    <a:pt x="7139" y="11623"/>
                  </a:cubicBezTo>
                  <a:cubicBezTo>
                    <a:pt x="7106" y="11523"/>
                    <a:pt x="7039" y="11389"/>
                    <a:pt x="6973" y="11289"/>
                  </a:cubicBezTo>
                  <a:cubicBezTo>
                    <a:pt x="6873" y="11156"/>
                    <a:pt x="6806" y="11023"/>
                    <a:pt x="6739" y="10889"/>
                  </a:cubicBezTo>
                  <a:cubicBezTo>
                    <a:pt x="6672" y="10756"/>
                    <a:pt x="6606" y="10622"/>
                    <a:pt x="6572" y="10455"/>
                  </a:cubicBezTo>
                  <a:cubicBezTo>
                    <a:pt x="6506" y="10322"/>
                    <a:pt x="6472" y="10189"/>
                    <a:pt x="6439" y="10055"/>
                  </a:cubicBezTo>
                  <a:cubicBezTo>
                    <a:pt x="6406" y="9888"/>
                    <a:pt x="6406" y="9755"/>
                    <a:pt x="6406" y="9588"/>
                  </a:cubicBezTo>
                  <a:cubicBezTo>
                    <a:pt x="6372" y="9421"/>
                    <a:pt x="6406" y="9255"/>
                    <a:pt x="6406" y="9155"/>
                  </a:cubicBezTo>
                  <a:cubicBezTo>
                    <a:pt x="6439" y="9021"/>
                    <a:pt x="6472" y="8921"/>
                    <a:pt x="6539" y="8888"/>
                  </a:cubicBezTo>
                  <a:cubicBezTo>
                    <a:pt x="6606" y="8821"/>
                    <a:pt x="6639" y="8788"/>
                    <a:pt x="6739" y="8788"/>
                  </a:cubicBezTo>
                  <a:close/>
                  <a:moveTo>
                    <a:pt x="2583" y="0"/>
                  </a:moveTo>
                  <a:cubicBezTo>
                    <a:pt x="2086" y="0"/>
                    <a:pt x="1645" y="172"/>
                    <a:pt x="1302" y="515"/>
                  </a:cubicBezTo>
                  <a:cubicBezTo>
                    <a:pt x="868" y="915"/>
                    <a:pt x="535" y="1516"/>
                    <a:pt x="301" y="2316"/>
                  </a:cubicBezTo>
                  <a:cubicBezTo>
                    <a:pt x="101" y="3117"/>
                    <a:pt x="1" y="4084"/>
                    <a:pt x="68" y="5252"/>
                  </a:cubicBezTo>
                  <a:cubicBezTo>
                    <a:pt x="101" y="6419"/>
                    <a:pt x="301" y="7653"/>
                    <a:pt x="601" y="8888"/>
                  </a:cubicBezTo>
                  <a:cubicBezTo>
                    <a:pt x="902" y="10089"/>
                    <a:pt x="1302" y="11323"/>
                    <a:pt x="1769" y="12490"/>
                  </a:cubicBezTo>
                  <a:cubicBezTo>
                    <a:pt x="2269" y="13624"/>
                    <a:pt x="2836" y="14725"/>
                    <a:pt x="3470" y="15693"/>
                  </a:cubicBezTo>
                  <a:cubicBezTo>
                    <a:pt x="4104" y="16660"/>
                    <a:pt x="4804" y="17494"/>
                    <a:pt x="5505" y="18128"/>
                  </a:cubicBezTo>
                  <a:cubicBezTo>
                    <a:pt x="5738" y="18361"/>
                    <a:pt x="6005" y="18528"/>
                    <a:pt x="6239" y="18695"/>
                  </a:cubicBezTo>
                  <a:cubicBezTo>
                    <a:pt x="6472" y="18861"/>
                    <a:pt x="6706" y="18995"/>
                    <a:pt x="6939" y="19095"/>
                  </a:cubicBezTo>
                  <a:cubicBezTo>
                    <a:pt x="7139" y="19195"/>
                    <a:pt x="7373" y="19262"/>
                    <a:pt x="7573" y="19295"/>
                  </a:cubicBezTo>
                  <a:cubicBezTo>
                    <a:pt x="7690" y="19312"/>
                    <a:pt x="7798" y="19320"/>
                    <a:pt x="7902" y="19320"/>
                  </a:cubicBezTo>
                  <a:cubicBezTo>
                    <a:pt x="8007" y="19320"/>
                    <a:pt x="8107" y="19312"/>
                    <a:pt x="8207" y="19295"/>
                  </a:cubicBezTo>
                  <a:lnTo>
                    <a:pt x="11276" y="23265"/>
                  </a:lnTo>
                  <a:lnTo>
                    <a:pt x="9975" y="17827"/>
                  </a:lnTo>
                  <a:cubicBezTo>
                    <a:pt x="10075" y="17627"/>
                    <a:pt x="10175" y="17394"/>
                    <a:pt x="10242" y="17127"/>
                  </a:cubicBezTo>
                  <a:cubicBezTo>
                    <a:pt x="10308" y="16860"/>
                    <a:pt x="10375" y="16593"/>
                    <a:pt x="10408" y="16293"/>
                  </a:cubicBezTo>
                  <a:cubicBezTo>
                    <a:pt x="10475" y="15993"/>
                    <a:pt x="10508" y="15659"/>
                    <a:pt x="10508" y="15326"/>
                  </a:cubicBezTo>
                  <a:cubicBezTo>
                    <a:pt x="10542" y="14959"/>
                    <a:pt x="10542" y="14625"/>
                    <a:pt x="10508" y="14225"/>
                  </a:cubicBezTo>
                  <a:cubicBezTo>
                    <a:pt x="10475" y="13024"/>
                    <a:pt x="10308" y="11756"/>
                    <a:pt x="9975" y="10455"/>
                  </a:cubicBezTo>
                  <a:cubicBezTo>
                    <a:pt x="9675" y="9188"/>
                    <a:pt x="9241" y="7920"/>
                    <a:pt x="8741" y="6719"/>
                  </a:cubicBezTo>
                  <a:cubicBezTo>
                    <a:pt x="8207" y="5519"/>
                    <a:pt x="7606" y="4384"/>
                    <a:pt x="6939" y="3417"/>
                  </a:cubicBezTo>
                  <a:cubicBezTo>
                    <a:pt x="6305" y="2450"/>
                    <a:pt x="5572" y="1616"/>
                    <a:pt x="4838" y="1015"/>
                  </a:cubicBezTo>
                  <a:cubicBezTo>
                    <a:pt x="4137" y="415"/>
                    <a:pt x="3437" y="115"/>
                    <a:pt x="2836" y="15"/>
                  </a:cubicBezTo>
                  <a:cubicBezTo>
                    <a:pt x="2751" y="5"/>
                    <a:pt x="2666" y="0"/>
                    <a:pt x="2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30;p24">
              <a:extLst>
                <a:ext uri="{FF2B5EF4-FFF2-40B4-BE49-F238E27FC236}">
                  <a16:creationId xmlns:a16="http://schemas.microsoft.com/office/drawing/2014/main" id="{67E17E73-6E6E-8040-9978-A5B9C678E2C4}"/>
                </a:ext>
              </a:extLst>
            </p:cNvPr>
            <p:cNvSpPr/>
            <p:nvPr/>
          </p:nvSpPr>
          <p:spPr>
            <a:xfrm>
              <a:off x="2688988" y="3425250"/>
              <a:ext cx="356100" cy="1063275"/>
            </a:xfrm>
            <a:custGeom>
              <a:avLst/>
              <a:gdLst/>
              <a:ahLst/>
              <a:cxnLst/>
              <a:rect l="l" t="t" r="r" b="b"/>
              <a:pathLst>
                <a:path w="14244" h="42531" extrusionOk="0">
                  <a:moveTo>
                    <a:pt x="5050" y="13563"/>
                  </a:moveTo>
                  <a:cubicBezTo>
                    <a:pt x="4981" y="13563"/>
                    <a:pt x="4917" y="13586"/>
                    <a:pt x="4870" y="13610"/>
                  </a:cubicBezTo>
                  <a:cubicBezTo>
                    <a:pt x="4770" y="13643"/>
                    <a:pt x="4703" y="13710"/>
                    <a:pt x="4637" y="13810"/>
                  </a:cubicBezTo>
                  <a:cubicBezTo>
                    <a:pt x="4470" y="13977"/>
                    <a:pt x="4370" y="14277"/>
                    <a:pt x="4337" y="14644"/>
                  </a:cubicBezTo>
                  <a:cubicBezTo>
                    <a:pt x="4270" y="15011"/>
                    <a:pt x="4270" y="15444"/>
                    <a:pt x="4270" y="15911"/>
                  </a:cubicBezTo>
                  <a:cubicBezTo>
                    <a:pt x="4303" y="16378"/>
                    <a:pt x="4370" y="16912"/>
                    <a:pt x="4470" y="17446"/>
                  </a:cubicBezTo>
                  <a:cubicBezTo>
                    <a:pt x="4603" y="17980"/>
                    <a:pt x="4737" y="18547"/>
                    <a:pt x="4904" y="19080"/>
                  </a:cubicBezTo>
                  <a:cubicBezTo>
                    <a:pt x="5004" y="19347"/>
                    <a:pt x="5104" y="19614"/>
                    <a:pt x="5204" y="19848"/>
                  </a:cubicBezTo>
                  <a:cubicBezTo>
                    <a:pt x="5304" y="20081"/>
                    <a:pt x="5404" y="20315"/>
                    <a:pt x="5504" y="20515"/>
                  </a:cubicBezTo>
                  <a:cubicBezTo>
                    <a:pt x="5604" y="20715"/>
                    <a:pt x="5738" y="20915"/>
                    <a:pt x="5838" y="21082"/>
                  </a:cubicBezTo>
                  <a:cubicBezTo>
                    <a:pt x="5938" y="21249"/>
                    <a:pt x="6038" y="21382"/>
                    <a:pt x="6138" y="21482"/>
                  </a:cubicBezTo>
                  <a:cubicBezTo>
                    <a:pt x="6271" y="21616"/>
                    <a:pt x="6371" y="21716"/>
                    <a:pt x="6471" y="21782"/>
                  </a:cubicBezTo>
                  <a:cubicBezTo>
                    <a:pt x="6571" y="21849"/>
                    <a:pt x="6672" y="21916"/>
                    <a:pt x="6772" y="21949"/>
                  </a:cubicBezTo>
                  <a:cubicBezTo>
                    <a:pt x="6872" y="21949"/>
                    <a:pt x="6972" y="21949"/>
                    <a:pt x="7038" y="21916"/>
                  </a:cubicBezTo>
                  <a:cubicBezTo>
                    <a:pt x="7139" y="21882"/>
                    <a:pt x="7205" y="21816"/>
                    <a:pt x="7272" y="21749"/>
                  </a:cubicBezTo>
                  <a:cubicBezTo>
                    <a:pt x="7439" y="21549"/>
                    <a:pt x="7539" y="21282"/>
                    <a:pt x="7572" y="20915"/>
                  </a:cubicBezTo>
                  <a:cubicBezTo>
                    <a:pt x="7639" y="20548"/>
                    <a:pt x="7672" y="20114"/>
                    <a:pt x="7639" y="19614"/>
                  </a:cubicBezTo>
                  <a:cubicBezTo>
                    <a:pt x="7606" y="19147"/>
                    <a:pt x="7539" y="18613"/>
                    <a:pt x="7439" y="18080"/>
                  </a:cubicBezTo>
                  <a:cubicBezTo>
                    <a:pt x="7339" y="17513"/>
                    <a:pt x="7172" y="16946"/>
                    <a:pt x="7005" y="16412"/>
                  </a:cubicBezTo>
                  <a:cubicBezTo>
                    <a:pt x="6905" y="16145"/>
                    <a:pt x="6805" y="15878"/>
                    <a:pt x="6705" y="15645"/>
                  </a:cubicBezTo>
                  <a:cubicBezTo>
                    <a:pt x="6605" y="15378"/>
                    <a:pt x="6505" y="15178"/>
                    <a:pt x="6405" y="14944"/>
                  </a:cubicBezTo>
                  <a:cubicBezTo>
                    <a:pt x="6271" y="14744"/>
                    <a:pt x="6171" y="14577"/>
                    <a:pt x="6071" y="14410"/>
                  </a:cubicBezTo>
                  <a:cubicBezTo>
                    <a:pt x="5971" y="14244"/>
                    <a:pt x="5838" y="14110"/>
                    <a:pt x="5738" y="13977"/>
                  </a:cubicBezTo>
                  <a:cubicBezTo>
                    <a:pt x="5637" y="13877"/>
                    <a:pt x="5537" y="13777"/>
                    <a:pt x="5437" y="13710"/>
                  </a:cubicBezTo>
                  <a:cubicBezTo>
                    <a:pt x="5337" y="13643"/>
                    <a:pt x="5237" y="13576"/>
                    <a:pt x="5137" y="13576"/>
                  </a:cubicBezTo>
                  <a:cubicBezTo>
                    <a:pt x="5108" y="13567"/>
                    <a:pt x="5078" y="13563"/>
                    <a:pt x="5050" y="13563"/>
                  </a:cubicBezTo>
                  <a:close/>
                  <a:moveTo>
                    <a:pt x="4490" y="10895"/>
                  </a:moveTo>
                  <a:cubicBezTo>
                    <a:pt x="4529" y="10895"/>
                    <a:pt x="4568" y="10899"/>
                    <a:pt x="4603" y="10908"/>
                  </a:cubicBezTo>
                  <a:cubicBezTo>
                    <a:pt x="4770" y="10941"/>
                    <a:pt x="4937" y="11008"/>
                    <a:pt x="5104" y="11141"/>
                  </a:cubicBezTo>
                  <a:cubicBezTo>
                    <a:pt x="5271" y="11241"/>
                    <a:pt x="5437" y="11408"/>
                    <a:pt x="5604" y="11575"/>
                  </a:cubicBezTo>
                  <a:cubicBezTo>
                    <a:pt x="5804" y="11775"/>
                    <a:pt x="5971" y="12009"/>
                    <a:pt x="6138" y="12276"/>
                  </a:cubicBezTo>
                  <a:cubicBezTo>
                    <a:pt x="6338" y="12542"/>
                    <a:pt x="6505" y="12843"/>
                    <a:pt x="6672" y="13176"/>
                  </a:cubicBezTo>
                  <a:cubicBezTo>
                    <a:pt x="6838" y="13510"/>
                    <a:pt x="7038" y="13877"/>
                    <a:pt x="7205" y="14277"/>
                  </a:cubicBezTo>
                  <a:cubicBezTo>
                    <a:pt x="7372" y="14677"/>
                    <a:pt x="7505" y="15078"/>
                    <a:pt x="7672" y="15545"/>
                  </a:cubicBezTo>
                  <a:cubicBezTo>
                    <a:pt x="7939" y="16345"/>
                    <a:pt x="8173" y="17146"/>
                    <a:pt x="8339" y="17946"/>
                  </a:cubicBezTo>
                  <a:cubicBezTo>
                    <a:pt x="8506" y="18747"/>
                    <a:pt x="8606" y="19547"/>
                    <a:pt x="8673" y="20248"/>
                  </a:cubicBezTo>
                  <a:cubicBezTo>
                    <a:pt x="8740" y="20982"/>
                    <a:pt x="8740" y="21649"/>
                    <a:pt x="8706" y="22249"/>
                  </a:cubicBezTo>
                  <a:cubicBezTo>
                    <a:pt x="8673" y="22850"/>
                    <a:pt x="8573" y="23350"/>
                    <a:pt x="8406" y="23750"/>
                  </a:cubicBezTo>
                  <a:lnTo>
                    <a:pt x="11141" y="31923"/>
                  </a:lnTo>
                  <a:lnTo>
                    <a:pt x="10474" y="32724"/>
                  </a:lnTo>
                  <a:lnTo>
                    <a:pt x="7739" y="24551"/>
                  </a:lnTo>
                  <a:cubicBezTo>
                    <a:pt x="7639" y="24618"/>
                    <a:pt x="7505" y="24618"/>
                    <a:pt x="7405" y="24618"/>
                  </a:cubicBezTo>
                  <a:cubicBezTo>
                    <a:pt x="7272" y="24584"/>
                    <a:pt x="7172" y="24551"/>
                    <a:pt x="7038" y="24484"/>
                  </a:cubicBezTo>
                  <a:cubicBezTo>
                    <a:pt x="6905" y="24451"/>
                    <a:pt x="6805" y="24351"/>
                    <a:pt x="6672" y="24251"/>
                  </a:cubicBezTo>
                  <a:cubicBezTo>
                    <a:pt x="6538" y="24151"/>
                    <a:pt x="6405" y="24017"/>
                    <a:pt x="6271" y="23850"/>
                  </a:cubicBezTo>
                  <a:cubicBezTo>
                    <a:pt x="6104" y="23650"/>
                    <a:pt x="5938" y="23417"/>
                    <a:pt x="5738" y="23150"/>
                  </a:cubicBezTo>
                  <a:cubicBezTo>
                    <a:pt x="5571" y="22883"/>
                    <a:pt x="5404" y="22583"/>
                    <a:pt x="5237" y="22249"/>
                  </a:cubicBezTo>
                  <a:cubicBezTo>
                    <a:pt x="5070" y="21916"/>
                    <a:pt x="4904" y="21549"/>
                    <a:pt x="4737" y="21182"/>
                  </a:cubicBezTo>
                  <a:cubicBezTo>
                    <a:pt x="4570" y="20782"/>
                    <a:pt x="4403" y="20348"/>
                    <a:pt x="4270" y="19914"/>
                  </a:cubicBezTo>
                  <a:cubicBezTo>
                    <a:pt x="3970" y="19047"/>
                    <a:pt x="3736" y="18146"/>
                    <a:pt x="3569" y="17246"/>
                  </a:cubicBezTo>
                  <a:cubicBezTo>
                    <a:pt x="3403" y="16378"/>
                    <a:pt x="3269" y="15545"/>
                    <a:pt x="3236" y="14744"/>
                  </a:cubicBezTo>
                  <a:cubicBezTo>
                    <a:pt x="3202" y="13977"/>
                    <a:pt x="3202" y="13276"/>
                    <a:pt x="3302" y="12676"/>
                  </a:cubicBezTo>
                  <a:cubicBezTo>
                    <a:pt x="3403" y="12075"/>
                    <a:pt x="3536" y="11608"/>
                    <a:pt x="3803" y="11275"/>
                  </a:cubicBezTo>
                  <a:cubicBezTo>
                    <a:pt x="3903" y="11141"/>
                    <a:pt x="4036" y="11041"/>
                    <a:pt x="4170" y="10975"/>
                  </a:cubicBezTo>
                  <a:cubicBezTo>
                    <a:pt x="4267" y="10926"/>
                    <a:pt x="4383" y="10895"/>
                    <a:pt x="4490" y="10895"/>
                  </a:cubicBezTo>
                  <a:close/>
                  <a:moveTo>
                    <a:pt x="0" y="0"/>
                  </a:moveTo>
                  <a:lnTo>
                    <a:pt x="1635" y="27753"/>
                  </a:lnTo>
                  <a:lnTo>
                    <a:pt x="14244" y="42531"/>
                  </a:lnTo>
                  <a:lnTo>
                    <a:pt x="12909" y="13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31;p24">
              <a:extLst>
                <a:ext uri="{FF2B5EF4-FFF2-40B4-BE49-F238E27FC236}">
                  <a16:creationId xmlns:a16="http://schemas.microsoft.com/office/drawing/2014/main" id="{B935FBF2-CE1F-BF4B-8FE4-76D57E0251FB}"/>
                </a:ext>
              </a:extLst>
            </p:cNvPr>
            <p:cNvSpPr/>
            <p:nvPr/>
          </p:nvSpPr>
          <p:spPr>
            <a:xfrm>
              <a:off x="2688138" y="3421075"/>
              <a:ext cx="358625" cy="1074125"/>
            </a:xfrm>
            <a:custGeom>
              <a:avLst/>
              <a:gdLst/>
              <a:ahLst/>
              <a:cxnLst/>
              <a:rect l="l" t="t" r="r" b="b"/>
              <a:pathLst>
                <a:path w="14345" h="42965" extrusionOk="0">
                  <a:moveTo>
                    <a:pt x="1" y="0"/>
                  </a:moveTo>
                  <a:lnTo>
                    <a:pt x="1635" y="28020"/>
                  </a:lnTo>
                  <a:lnTo>
                    <a:pt x="14344" y="42964"/>
                  </a:lnTo>
                  <a:lnTo>
                    <a:pt x="13010" y="138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32;p24">
              <a:extLst>
                <a:ext uri="{FF2B5EF4-FFF2-40B4-BE49-F238E27FC236}">
                  <a16:creationId xmlns:a16="http://schemas.microsoft.com/office/drawing/2014/main" id="{AC5A9122-3C2E-8E47-800C-ADE03F32AF2A}"/>
                </a:ext>
              </a:extLst>
            </p:cNvPr>
            <p:cNvSpPr/>
            <p:nvPr/>
          </p:nvSpPr>
          <p:spPr>
            <a:xfrm>
              <a:off x="2688988" y="3425250"/>
              <a:ext cx="356100" cy="1063275"/>
            </a:xfrm>
            <a:custGeom>
              <a:avLst/>
              <a:gdLst/>
              <a:ahLst/>
              <a:cxnLst/>
              <a:rect l="l" t="t" r="r" b="b"/>
              <a:pathLst>
                <a:path w="14244" h="42531" extrusionOk="0">
                  <a:moveTo>
                    <a:pt x="0" y="0"/>
                  </a:moveTo>
                  <a:lnTo>
                    <a:pt x="1635" y="27753"/>
                  </a:lnTo>
                  <a:lnTo>
                    <a:pt x="14244" y="42531"/>
                  </a:lnTo>
                  <a:lnTo>
                    <a:pt x="12909" y="13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33;p24">
              <a:extLst>
                <a:ext uri="{FF2B5EF4-FFF2-40B4-BE49-F238E27FC236}">
                  <a16:creationId xmlns:a16="http://schemas.microsoft.com/office/drawing/2014/main" id="{41A80258-B992-544E-9845-A17642B5F810}"/>
                </a:ext>
              </a:extLst>
            </p:cNvPr>
            <p:cNvSpPr/>
            <p:nvPr/>
          </p:nvSpPr>
          <p:spPr>
            <a:xfrm>
              <a:off x="2769038" y="3697600"/>
              <a:ext cx="199325" cy="544925"/>
            </a:xfrm>
            <a:custGeom>
              <a:avLst/>
              <a:gdLst/>
              <a:ahLst/>
              <a:cxnLst/>
              <a:rect l="l" t="t" r="r" b="b"/>
              <a:pathLst>
                <a:path w="7973" h="21797" extrusionOk="0">
                  <a:moveTo>
                    <a:pt x="1847" y="2669"/>
                  </a:moveTo>
                  <a:cubicBezTo>
                    <a:pt x="1876" y="2669"/>
                    <a:pt x="1906" y="2673"/>
                    <a:pt x="1935" y="2682"/>
                  </a:cubicBezTo>
                  <a:cubicBezTo>
                    <a:pt x="2002" y="2716"/>
                    <a:pt x="2102" y="2749"/>
                    <a:pt x="2235" y="2816"/>
                  </a:cubicBezTo>
                  <a:cubicBezTo>
                    <a:pt x="2335" y="2883"/>
                    <a:pt x="2435" y="2983"/>
                    <a:pt x="2536" y="3116"/>
                  </a:cubicBezTo>
                  <a:cubicBezTo>
                    <a:pt x="2636" y="3216"/>
                    <a:pt x="2769" y="3350"/>
                    <a:pt x="2869" y="3516"/>
                  </a:cubicBezTo>
                  <a:cubicBezTo>
                    <a:pt x="2969" y="3683"/>
                    <a:pt x="3069" y="3883"/>
                    <a:pt x="3203" y="4083"/>
                  </a:cubicBezTo>
                  <a:cubicBezTo>
                    <a:pt x="3303" y="4284"/>
                    <a:pt x="3403" y="4517"/>
                    <a:pt x="3503" y="4751"/>
                  </a:cubicBezTo>
                  <a:cubicBezTo>
                    <a:pt x="3603" y="4984"/>
                    <a:pt x="3703" y="5251"/>
                    <a:pt x="3803" y="5518"/>
                  </a:cubicBezTo>
                  <a:cubicBezTo>
                    <a:pt x="3970" y="6085"/>
                    <a:pt x="4137" y="6652"/>
                    <a:pt x="4237" y="7186"/>
                  </a:cubicBezTo>
                  <a:cubicBezTo>
                    <a:pt x="4337" y="7719"/>
                    <a:pt x="4404" y="8253"/>
                    <a:pt x="4437" y="8753"/>
                  </a:cubicBezTo>
                  <a:cubicBezTo>
                    <a:pt x="4470" y="9220"/>
                    <a:pt x="4437" y="9654"/>
                    <a:pt x="4370" y="10021"/>
                  </a:cubicBezTo>
                  <a:cubicBezTo>
                    <a:pt x="4337" y="10388"/>
                    <a:pt x="4237" y="10688"/>
                    <a:pt x="4070" y="10855"/>
                  </a:cubicBezTo>
                  <a:cubicBezTo>
                    <a:pt x="4003" y="10955"/>
                    <a:pt x="3937" y="10988"/>
                    <a:pt x="3836" y="11022"/>
                  </a:cubicBezTo>
                  <a:cubicBezTo>
                    <a:pt x="3736" y="11055"/>
                    <a:pt x="3670" y="11055"/>
                    <a:pt x="3570" y="11055"/>
                  </a:cubicBezTo>
                  <a:cubicBezTo>
                    <a:pt x="3470" y="11022"/>
                    <a:pt x="3369" y="10988"/>
                    <a:pt x="3269" y="10888"/>
                  </a:cubicBezTo>
                  <a:cubicBezTo>
                    <a:pt x="3169" y="10822"/>
                    <a:pt x="3069" y="10722"/>
                    <a:pt x="2936" y="10621"/>
                  </a:cubicBezTo>
                  <a:cubicBezTo>
                    <a:pt x="2836" y="10488"/>
                    <a:pt x="2736" y="10355"/>
                    <a:pt x="2636" y="10188"/>
                  </a:cubicBezTo>
                  <a:cubicBezTo>
                    <a:pt x="2536" y="10021"/>
                    <a:pt x="2402" y="9821"/>
                    <a:pt x="2302" y="9621"/>
                  </a:cubicBezTo>
                  <a:cubicBezTo>
                    <a:pt x="2202" y="9421"/>
                    <a:pt x="2102" y="9220"/>
                    <a:pt x="2002" y="8954"/>
                  </a:cubicBezTo>
                  <a:cubicBezTo>
                    <a:pt x="1902" y="8720"/>
                    <a:pt x="1802" y="8487"/>
                    <a:pt x="1702" y="8186"/>
                  </a:cubicBezTo>
                  <a:cubicBezTo>
                    <a:pt x="1535" y="7653"/>
                    <a:pt x="1368" y="7086"/>
                    <a:pt x="1268" y="6552"/>
                  </a:cubicBezTo>
                  <a:cubicBezTo>
                    <a:pt x="1168" y="6018"/>
                    <a:pt x="1101" y="5484"/>
                    <a:pt x="1068" y="5017"/>
                  </a:cubicBezTo>
                  <a:cubicBezTo>
                    <a:pt x="1068" y="4550"/>
                    <a:pt x="1068" y="4117"/>
                    <a:pt x="1135" y="3750"/>
                  </a:cubicBezTo>
                  <a:cubicBezTo>
                    <a:pt x="1168" y="3383"/>
                    <a:pt x="1268" y="3083"/>
                    <a:pt x="1401" y="2916"/>
                  </a:cubicBezTo>
                  <a:cubicBezTo>
                    <a:pt x="1501" y="2816"/>
                    <a:pt x="1568" y="2749"/>
                    <a:pt x="1635" y="2716"/>
                  </a:cubicBezTo>
                  <a:cubicBezTo>
                    <a:pt x="1706" y="2692"/>
                    <a:pt x="1776" y="2669"/>
                    <a:pt x="1847" y="2669"/>
                  </a:cubicBezTo>
                  <a:close/>
                  <a:moveTo>
                    <a:pt x="1288" y="1"/>
                  </a:moveTo>
                  <a:cubicBezTo>
                    <a:pt x="1181" y="1"/>
                    <a:pt x="1065" y="32"/>
                    <a:pt x="968" y="81"/>
                  </a:cubicBezTo>
                  <a:cubicBezTo>
                    <a:pt x="834" y="147"/>
                    <a:pt x="701" y="247"/>
                    <a:pt x="601" y="381"/>
                  </a:cubicBezTo>
                  <a:cubicBezTo>
                    <a:pt x="367" y="714"/>
                    <a:pt x="201" y="1181"/>
                    <a:pt x="100" y="1782"/>
                  </a:cubicBezTo>
                  <a:cubicBezTo>
                    <a:pt x="34" y="2382"/>
                    <a:pt x="0" y="3083"/>
                    <a:pt x="34" y="3850"/>
                  </a:cubicBezTo>
                  <a:cubicBezTo>
                    <a:pt x="100" y="4617"/>
                    <a:pt x="201" y="5484"/>
                    <a:pt x="367" y="6352"/>
                  </a:cubicBezTo>
                  <a:cubicBezTo>
                    <a:pt x="534" y="7252"/>
                    <a:pt x="768" y="8153"/>
                    <a:pt x="1068" y="9020"/>
                  </a:cubicBezTo>
                  <a:cubicBezTo>
                    <a:pt x="1201" y="9454"/>
                    <a:pt x="1368" y="9888"/>
                    <a:pt x="1535" y="10288"/>
                  </a:cubicBezTo>
                  <a:cubicBezTo>
                    <a:pt x="1702" y="10655"/>
                    <a:pt x="1868" y="11022"/>
                    <a:pt x="2035" y="11355"/>
                  </a:cubicBezTo>
                  <a:cubicBezTo>
                    <a:pt x="2202" y="11689"/>
                    <a:pt x="2369" y="11989"/>
                    <a:pt x="2536" y="12256"/>
                  </a:cubicBezTo>
                  <a:cubicBezTo>
                    <a:pt x="2736" y="12523"/>
                    <a:pt x="2902" y="12756"/>
                    <a:pt x="3069" y="12956"/>
                  </a:cubicBezTo>
                  <a:cubicBezTo>
                    <a:pt x="3203" y="13123"/>
                    <a:pt x="3336" y="13223"/>
                    <a:pt x="3470" y="13357"/>
                  </a:cubicBezTo>
                  <a:cubicBezTo>
                    <a:pt x="3603" y="13457"/>
                    <a:pt x="3736" y="13524"/>
                    <a:pt x="3836" y="13590"/>
                  </a:cubicBezTo>
                  <a:cubicBezTo>
                    <a:pt x="3970" y="13657"/>
                    <a:pt x="4103" y="13690"/>
                    <a:pt x="4203" y="13690"/>
                  </a:cubicBezTo>
                  <a:cubicBezTo>
                    <a:pt x="4242" y="13700"/>
                    <a:pt x="4279" y="13704"/>
                    <a:pt x="4313" y="13704"/>
                  </a:cubicBezTo>
                  <a:cubicBezTo>
                    <a:pt x="4395" y="13704"/>
                    <a:pt x="4466" y="13681"/>
                    <a:pt x="4537" y="13657"/>
                  </a:cubicBezTo>
                  <a:lnTo>
                    <a:pt x="7272" y="21796"/>
                  </a:lnTo>
                  <a:lnTo>
                    <a:pt x="7973" y="21029"/>
                  </a:lnTo>
                  <a:lnTo>
                    <a:pt x="5237" y="12856"/>
                  </a:lnTo>
                  <a:cubicBezTo>
                    <a:pt x="5371" y="12456"/>
                    <a:pt x="5471" y="11956"/>
                    <a:pt x="5504" y="11355"/>
                  </a:cubicBezTo>
                  <a:cubicBezTo>
                    <a:pt x="5538" y="10755"/>
                    <a:pt x="5538" y="10088"/>
                    <a:pt x="5471" y="9354"/>
                  </a:cubicBezTo>
                  <a:cubicBezTo>
                    <a:pt x="5404" y="8620"/>
                    <a:pt x="5304" y="7853"/>
                    <a:pt x="5137" y="7052"/>
                  </a:cubicBezTo>
                  <a:cubicBezTo>
                    <a:pt x="4971" y="6252"/>
                    <a:pt x="4737" y="5451"/>
                    <a:pt x="4470" y="4651"/>
                  </a:cubicBezTo>
                  <a:cubicBezTo>
                    <a:pt x="4337" y="4184"/>
                    <a:pt x="4170" y="3750"/>
                    <a:pt x="4003" y="3383"/>
                  </a:cubicBezTo>
                  <a:cubicBezTo>
                    <a:pt x="3836" y="2983"/>
                    <a:pt x="3670" y="2616"/>
                    <a:pt x="3470" y="2282"/>
                  </a:cubicBezTo>
                  <a:cubicBezTo>
                    <a:pt x="3303" y="1949"/>
                    <a:pt x="3136" y="1648"/>
                    <a:pt x="2936" y="1382"/>
                  </a:cubicBezTo>
                  <a:cubicBezTo>
                    <a:pt x="2769" y="1115"/>
                    <a:pt x="2602" y="881"/>
                    <a:pt x="2402" y="681"/>
                  </a:cubicBezTo>
                  <a:cubicBezTo>
                    <a:pt x="2235" y="514"/>
                    <a:pt x="2069" y="347"/>
                    <a:pt x="1902" y="247"/>
                  </a:cubicBezTo>
                  <a:cubicBezTo>
                    <a:pt x="1735" y="114"/>
                    <a:pt x="1568" y="47"/>
                    <a:pt x="1401" y="14"/>
                  </a:cubicBezTo>
                  <a:cubicBezTo>
                    <a:pt x="1366" y="5"/>
                    <a:pt x="1327" y="1"/>
                    <a:pt x="1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34;p24">
              <a:extLst>
                <a:ext uri="{FF2B5EF4-FFF2-40B4-BE49-F238E27FC236}">
                  <a16:creationId xmlns:a16="http://schemas.microsoft.com/office/drawing/2014/main" id="{519E3837-18E9-DD41-8DF1-4939FB892D82}"/>
                </a:ext>
              </a:extLst>
            </p:cNvPr>
            <p:cNvSpPr/>
            <p:nvPr/>
          </p:nvSpPr>
          <p:spPr>
            <a:xfrm>
              <a:off x="3445363" y="4229150"/>
              <a:ext cx="422825" cy="1225900"/>
            </a:xfrm>
            <a:custGeom>
              <a:avLst/>
              <a:gdLst/>
              <a:ahLst/>
              <a:cxnLst/>
              <a:rect l="l" t="t" r="r" b="b"/>
              <a:pathLst>
                <a:path w="16913" h="49036" extrusionOk="0">
                  <a:moveTo>
                    <a:pt x="0" y="0"/>
                  </a:moveTo>
                  <a:lnTo>
                    <a:pt x="867" y="30222"/>
                  </a:lnTo>
                  <a:lnTo>
                    <a:pt x="16912" y="49036"/>
                  </a:lnTo>
                  <a:lnTo>
                    <a:pt x="16579" y="17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35;p24">
              <a:extLst>
                <a:ext uri="{FF2B5EF4-FFF2-40B4-BE49-F238E27FC236}">
                  <a16:creationId xmlns:a16="http://schemas.microsoft.com/office/drawing/2014/main" id="{B8CFA9C2-99E1-3F41-9551-536D5B2D205E}"/>
                </a:ext>
              </a:extLst>
            </p:cNvPr>
            <p:cNvSpPr/>
            <p:nvPr/>
          </p:nvSpPr>
          <p:spPr>
            <a:xfrm>
              <a:off x="3445363" y="4229150"/>
              <a:ext cx="422825" cy="1225900"/>
            </a:xfrm>
            <a:custGeom>
              <a:avLst/>
              <a:gdLst/>
              <a:ahLst/>
              <a:cxnLst/>
              <a:rect l="l" t="t" r="r" b="b"/>
              <a:pathLst>
                <a:path w="16913" h="49036" extrusionOk="0">
                  <a:moveTo>
                    <a:pt x="7984" y="20909"/>
                  </a:moveTo>
                  <a:cubicBezTo>
                    <a:pt x="7780" y="20909"/>
                    <a:pt x="7580" y="21008"/>
                    <a:pt x="7405" y="21182"/>
                  </a:cubicBezTo>
                  <a:cubicBezTo>
                    <a:pt x="7205" y="21382"/>
                    <a:pt x="7072" y="21716"/>
                    <a:pt x="6972" y="22150"/>
                  </a:cubicBezTo>
                  <a:cubicBezTo>
                    <a:pt x="6872" y="22583"/>
                    <a:pt x="6838" y="23150"/>
                    <a:pt x="6838" y="23784"/>
                  </a:cubicBezTo>
                  <a:cubicBezTo>
                    <a:pt x="6838" y="24051"/>
                    <a:pt x="6872" y="24351"/>
                    <a:pt x="6905" y="24618"/>
                  </a:cubicBezTo>
                  <a:cubicBezTo>
                    <a:pt x="6938" y="24918"/>
                    <a:pt x="7005" y="25185"/>
                    <a:pt x="7105" y="25452"/>
                  </a:cubicBezTo>
                  <a:cubicBezTo>
                    <a:pt x="7172" y="25719"/>
                    <a:pt x="7272" y="25952"/>
                    <a:pt x="7405" y="26186"/>
                  </a:cubicBezTo>
                  <a:cubicBezTo>
                    <a:pt x="7505" y="26419"/>
                    <a:pt x="7639" y="26619"/>
                    <a:pt x="7806" y="26786"/>
                  </a:cubicBezTo>
                  <a:cubicBezTo>
                    <a:pt x="8006" y="27020"/>
                    <a:pt x="8173" y="27120"/>
                    <a:pt x="8373" y="27120"/>
                  </a:cubicBezTo>
                  <a:cubicBezTo>
                    <a:pt x="8539" y="27120"/>
                    <a:pt x="8706" y="27020"/>
                    <a:pt x="8840" y="26820"/>
                  </a:cubicBezTo>
                  <a:cubicBezTo>
                    <a:pt x="9006" y="26653"/>
                    <a:pt x="9140" y="26419"/>
                    <a:pt x="9207" y="26119"/>
                  </a:cubicBezTo>
                  <a:cubicBezTo>
                    <a:pt x="9307" y="25819"/>
                    <a:pt x="9373" y="25485"/>
                    <a:pt x="9407" y="25118"/>
                  </a:cubicBezTo>
                  <a:lnTo>
                    <a:pt x="9640" y="22450"/>
                  </a:lnTo>
                  <a:cubicBezTo>
                    <a:pt x="9607" y="22416"/>
                    <a:pt x="9574" y="22316"/>
                    <a:pt x="9540" y="22250"/>
                  </a:cubicBezTo>
                  <a:cubicBezTo>
                    <a:pt x="9473" y="22183"/>
                    <a:pt x="9440" y="22116"/>
                    <a:pt x="9373" y="22016"/>
                  </a:cubicBezTo>
                  <a:cubicBezTo>
                    <a:pt x="9307" y="21949"/>
                    <a:pt x="9240" y="21849"/>
                    <a:pt x="9173" y="21749"/>
                  </a:cubicBezTo>
                  <a:cubicBezTo>
                    <a:pt x="9107" y="21683"/>
                    <a:pt x="9006" y="21583"/>
                    <a:pt x="8940" y="21516"/>
                  </a:cubicBezTo>
                  <a:cubicBezTo>
                    <a:pt x="8640" y="21149"/>
                    <a:pt x="8339" y="20982"/>
                    <a:pt x="8072" y="20915"/>
                  </a:cubicBezTo>
                  <a:cubicBezTo>
                    <a:pt x="8043" y="20911"/>
                    <a:pt x="8013" y="20909"/>
                    <a:pt x="7984" y="20909"/>
                  </a:cubicBezTo>
                  <a:close/>
                  <a:moveTo>
                    <a:pt x="6202" y="14033"/>
                  </a:moveTo>
                  <a:cubicBezTo>
                    <a:pt x="6330" y="14033"/>
                    <a:pt x="6464" y="14048"/>
                    <a:pt x="6605" y="14077"/>
                  </a:cubicBezTo>
                  <a:cubicBezTo>
                    <a:pt x="7205" y="14244"/>
                    <a:pt x="7906" y="14711"/>
                    <a:pt x="8673" y="15545"/>
                  </a:cubicBezTo>
                  <a:cubicBezTo>
                    <a:pt x="9307" y="16212"/>
                    <a:pt x="9874" y="17046"/>
                    <a:pt x="10374" y="17947"/>
                  </a:cubicBezTo>
                  <a:cubicBezTo>
                    <a:pt x="10874" y="18881"/>
                    <a:pt x="11341" y="19915"/>
                    <a:pt x="11708" y="21015"/>
                  </a:cubicBezTo>
                  <a:cubicBezTo>
                    <a:pt x="12075" y="22116"/>
                    <a:pt x="12376" y="23250"/>
                    <a:pt x="12609" y="24385"/>
                  </a:cubicBezTo>
                  <a:cubicBezTo>
                    <a:pt x="12809" y="25552"/>
                    <a:pt x="12943" y="26720"/>
                    <a:pt x="12943" y="27820"/>
                  </a:cubicBezTo>
                  <a:cubicBezTo>
                    <a:pt x="12976" y="28821"/>
                    <a:pt x="12909" y="29622"/>
                    <a:pt x="12776" y="30255"/>
                  </a:cubicBezTo>
                  <a:cubicBezTo>
                    <a:pt x="12642" y="30889"/>
                    <a:pt x="12476" y="31323"/>
                    <a:pt x="12242" y="31590"/>
                  </a:cubicBezTo>
                  <a:cubicBezTo>
                    <a:pt x="12037" y="31824"/>
                    <a:pt x="11807" y="31929"/>
                    <a:pt x="11573" y="31929"/>
                  </a:cubicBezTo>
                  <a:cubicBezTo>
                    <a:pt x="11541" y="31929"/>
                    <a:pt x="11508" y="31927"/>
                    <a:pt x="11475" y="31923"/>
                  </a:cubicBezTo>
                  <a:cubicBezTo>
                    <a:pt x="11175" y="31857"/>
                    <a:pt x="10841" y="31623"/>
                    <a:pt x="10508" y="31256"/>
                  </a:cubicBezTo>
                  <a:cubicBezTo>
                    <a:pt x="10374" y="31089"/>
                    <a:pt x="10241" y="30889"/>
                    <a:pt x="10107" y="30656"/>
                  </a:cubicBezTo>
                  <a:cubicBezTo>
                    <a:pt x="9974" y="30422"/>
                    <a:pt x="9874" y="30155"/>
                    <a:pt x="9774" y="29855"/>
                  </a:cubicBezTo>
                  <a:cubicBezTo>
                    <a:pt x="9674" y="29555"/>
                    <a:pt x="9574" y="29221"/>
                    <a:pt x="9540" y="28888"/>
                  </a:cubicBezTo>
                  <a:cubicBezTo>
                    <a:pt x="9473" y="28521"/>
                    <a:pt x="9440" y="28154"/>
                    <a:pt x="9440" y="27787"/>
                  </a:cubicBezTo>
                  <a:lnTo>
                    <a:pt x="9407" y="27720"/>
                  </a:lnTo>
                  <a:cubicBezTo>
                    <a:pt x="9273" y="27954"/>
                    <a:pt x="9140" y="28154"/>
                    <a:pt x="9006" y="28287"/>
                  </a:cubicBezTo>
                  <a:cubicBezTo>
                    <a:pt x="8873" y="28387"/>
                    <a:pt x="8740" y="28454"/>
                    <a:pt x="8573" y="28487"/>
                  </a:cubicBezTo>
                  <a:cubicBezTo>
                    <a:pt x="8406" y="28487"/>
                    <a:pt x="8239" y="28421"/>
                    <a:pt x="8072" y="28321"/>
                  </a:cubicBezTo>
                  <a:cubicBezTo>
                    <a:pt x="7872" y="28221"/>
                    <a:pt x="7706" y="28020"/>
                    <a:pt x="7472" y="27787"/>
                  </a:cubicBezTo>
                  <a:cubicBezTo>
                    <a:pt x="7272" y="27587"/>
                    <a:pt x="7105" y="27287"/>
                    <a:pt x="6905" y="26920"/>
                  </a:cubicBezTo>
                  <a:cubicBezTo>
                    <a:pt x="6738" y="26586"/>
                    <a:pt x="6571" y="26186"/>
                    <a:pt x="6438" y="25752"/>
                  </a:cubicBezTo>
                  <a:cubicBezTo>
                    <a:pt x="6305" y="25319"/>
                    <a:pt x="6171" y="24852"/>
                    <a:pt x="6104" y="24351"/>
                  </a:cubicBezTo>
                  <a:cubicBezTo>
                    <a:pt x="6004" y="23884"/>
                    <a:pt x="5938" y="23384"/>
                    <a:pt x="5938" y="22850"/>
                  </a:cubicBezTo>
                  <a:cubicBezTo>
                    <a:pt x="5938" y="22050"/>
                    <a:pt x="5971" y="21349"/>
                    <a:pt x="6138" y="20782"/>
                  </a:cubicBezTo>
                  <a:cubicBezTo>
                    <a:pt x="6271" y="20215"/>
                    <a:pt x="6471" y="19815"/>
                    <a:pt x="6738" y="19548"/>
                  </a:cubicBezTo>
                  <a:cubicBezTo>
                    <a:pt x="6951" y="19359"/>
                    <a:pt x="7180" y="19270"/>
                    <a:pt x="7438" y="19270"/>
                  </a:cubicBezTo>
                  <a:cubicBezTo>
                    <a:pt x="7545" y="19270"/>
                    <a:pt x="7656" y="19285"/>
                    <a:pt x="7772" y="19314"/>
                  </a:cubicBezTo>
                  <a:cubicBezTo>
                    <a:pt x="8139" y="19414"/>
                    <a:pt x="8606" y="19715"/>
                    <a:pt x="9073" y="20282"/>
                  </a:cubicBezTo>
                  <a:cubicBezTo>
                    <a:pt x="9240" y="20448"/>
                    <a:pt x="9373" y="20615"/>
                    <a:pt x="9540" y="20782"/>
                  </a:cubicBezTo>
                  <a:cubicBezTo>
                    <a:pt x="9674" y="20982"/>
                    <a:pt x="9807" y="21149"/>
                    <a:pt x="9940" y="21349"/>
                  </a:cubicBezTo>
                  <a:cubicBezTo>
                    <a:pt x="10074" y="21549"/>
                    <a:pt x="10174" y="21749"/>
                    <a:pt x="10307" y="21916"/>
                  </a:cubicBezTo>
                  <a:cubicBezTo>
                    <a:pt x="10407" y="22116"/>
                    <a:pt x="10508" y="22316"/>
                    <a:pt x="10608" y="22483"/>
                  </a:cubicBezTo>
                  <a:lnTo>
                    <a:pt x="10207" y="26753"/>
                  </a:lnTo>
                  <a:cubicBezTo>
                    <a:pt x="10174" y="27187"/>
                    <a:pt x="10141" y="27587"/>
                    <a:pt x="10141" y="27954"/>
                  </a:cubicBezTo>
                  <a:cubicBezTo>
                    <a:pt x="10141" y="28321"/>
                    <a:pt x="10174" y="28621"/>
                    <a:pt x="10207" y="28921"/>
                  </a:cubicBezTo>
                  <a:cubicBezTo>
                    <a:pt x="10241" y="29188"/>
                    <a:pt x="10307" y="29455"/>
                    <a:pt x="10407" y="29655"/>
                  </a:cubicBezTo>
                  <a:cubicBezTo>
                    <a:pt x="10474" y="29855"/>
                    <a:pt x="10574" y="30022"/>
                    <a:pt x="10674" y="30155"/>
                  </a:cubicBezTo>
                  <a:lnTo>
                    <a:pt x="10708" y="30189"/>
                  </a:lnTo>
                  <a:cubicBezTo>
                    <a:pt x="10853" y="30363"/>
                    <a:pt x="11024" y="30462"/>
                    <a:pt x="11176" y="30462"/>
                  </a:cubicBezTo>
                  <a:cubicBezTo>
                    <a:pt x="11198" y="30462"/>
                    <a:pt x="11220" y="30460"/>
                    <a:pt x="11241" y="30456"/>
                  </a:cubicBezTo>
                  <a:cubicBezTo>
                    <a:pt x="11408" y="30456"/>
                    <a:pt x="11575" y="30322"/>
                    <a:pt x="11708" y="30089"/>
                  </a:cubicBezTo>
                  <a:cubicBezTo>
                    <a:pt x="11842" y="29822"/>
                    <a:pt x="11975" y="29455"/>
                    <a:pt x="12042" y="28954"/>
                  </a:cubicBezTo>
                  <a:cubicBezTo>
                    <a:pt x="12109" y="28454"/>
                    <a:pt x="12142" y="27820"/>
                    <a:pt x="12142" y="27053"/>
                  </a:cubicBezTo>
                  <a:cubicBezTo>
                    <a:pt x="12142" y="26086"/>
                    <a:pt x="12042" y="25118"/>
                    <a:pt x="11875" y="24151"/>
                  </a:cubicBezTo>
                  <a:cubicBezTo>
                    <a:pt x="11708" y="23150"/>
                    <a:pt x="11475" y="22216"/>
                    <a:pt x="11175" y="21282"/>
                  </a:cubicBezTo>
                  <a:cubicBezTo>
                    <a:pt x="10874" y="20382"/>
                    <a:pt x="10508" y="19514"/>
                    <a:pt x="10074" y="18714"/>
                  </a:cubicBezTo>
                  <a:cubicBezTo>
                    <a:pt x="9640" y="17947"/>
                    <a:pt x="9140" y="17213"/>
                    <a:pt x="8606" y="16646"/>
                  </a:cubicBezTo>
                  <a:cubicBezTo>
                    <a:pt x="8039" y="16012"/>
                    <a:pt x="7472" y="15645"/>
                    <a:pt x="7005" y="15512"/>
                  </a:cubicBezTo>
                  <a:cubicBezTo>
                    <a:pt x="6862" y="15473"/>
                    <a:pt x="6725" y="15454"/>
                    <a:pt x="6593" y="15454"/>
                  </a:cubicBezTo>
                  <a:cubicBezTo>
                    <a:pt x="6265" y="15454"/>
                    <a:pt x="5976" y="15573"/>
                    <a:pt x="5737" y="15812"/>
                  </a:cubicBezTo>
                  <a:cubicBezTo>
                    <a:pt x="5371" y="16179"/>
                    <a:pt x="5070" y="16746"/>
                    <a:pt x="4904" y="17580"/>
                  </a:cubicBezTo>
                  <a:cubicBezTo>
                    <a:pt x="4703" y="18414"/>
                    <a:pt x="4637" y="19481"/>
                    <a:pt x="4670" y="20815"/>
                  </a:cubicBezTo>
                  <a:cubicBezTo>
                    <a:pt x="4703" y="21883"/>
                    <a:pt x="4803" y="22984"/>
                    <a:pt x="5004" y="24018"/>
                  </a:cubicBezTo>
                  <a:cubicBezTo>
                    <a:pt x="5170" y="25085"/>
                    <a:pt x="5437" y="26086"/>
                    <a:pt x="5771" y="27053"/>
                  </a:cubicBezTo>
                  <a:cubicBezTo>
                    <a:pt x="6104" y="27987"/>
                    <a:pt x="6471" y="28888"/>
                    <a:pt x="6905" y="29688"/>
                  </a:cubicBezTo>
                  <a:cubicBezTo>
                    <a:pt x="7339" y="30489"/>
                    <a:pt x="7806" y="31189"/>
                    <a:pt x="8306" y="31790"/>
                  </a:cubicBezTo>
                  <a:cubicBezTo>
                    <a:pt x="8506" y="31990"/>
                    <a:pt x="8706" y="32190"/>
                    <a:pt x="8906" y="32390"/>
                  </a:cubicBezTo>
                  <a:cubicBezTo>
                    <a:pt x="9073" y="32557"/>
                    <a:pt x="9273" y="32724"/>
                    <a:pt x="9440" y="32824"/>
                  </a:cubicBezTo>
                  <a:cubicBezTo>
                    <a:pt x="9607" y="32957"/>
                    <a:pt x="9774" y="33057"/>
                    <a:pt x="9940" y="33124"/>
                  </a:cubicBezTo>
                  <a:cubicBezTo>
                    <a:pt x="10107" y="33224"/>
                    <a:pt x="10241" y="33258"/>
                    <a:pt x="10407" y="33258"/>
                  </a:cubicBezTo>
                  <a:lnTo>
                    <a:pt x="10641" y="34659"/>
                  </a:lnTo>
                  <a:cubicBezTo>
                    <a:pt x="10441" y="34625"/>
                    <a:pt x="10241" y="34559"/>
                    <a:pt x="10074" y="34458"/>
                  </a:cubicBezTo>
                  <a:cubicBezTo>
                    <a:pt x="9874" y="34358"/>
                    <a:pt x="9674" y="34258"/>
                    <a:pt x="9473" y="34092"/>
                  </a:cubicBezTo>
                  <a:cubicBezTo>
                    <a:pt x="9273" y="33925"/>
                    <a:pt x="9073" y="33758"/>
                    <a:pt x="8840" y="33558"/>
                  </a:cubicBezTo>
                  <a:cubicBezTo>
                    <a:pt x="8640" y="33358"/>
                    <a:pt x="8406" y="33124"/>
                    <a:pt x="8173" y="32857"/>
                  </a:cubicBezTo>
                  <a:cubicBezTo>
                    <a:pt x="7605" y="32223"/>
                    <a:pt x="7072" y="31390"/>
                    <a:pt x="6571" y="30456"/>
                  </a:cubicBezTo>
                  <a:cubicBezTo>
                    <a:pt x="6071" y="29555"/>
                    <a:pt x="5637" y="28487"/>
                    <a:pt x="5237" y="27387"/>
                  </a:cubicBezTo>
                  <a:cubicBezTo>
                    <a:pt x="4837" y="26253"/>
                    <a:pt x="4537" y="25052"/>
                    <a:pt x="4303" y="23851"/>
                  </a:cubicBezTo>
                  <a:cubicBezTo>
                    <a:pt x="4070" y="22617"/>
                    <a:pt x="3936" y="21382"/>
                    <a:pt x="3903" y="20115"/>
                  </a:cubicBezTo>
                  <a:cubicBezTo>
                    <a:pt x="3869" y="18781"/>
                    <a:pt x="3936" y="17646"/>
                    <a:pt x="4136" y="16679"/>
                  </a:cubicBezTo>
                  <a:cubicBezTo>
                    <a:pt x="4336" y="15745"/>
                    <a:pt x="4637" y="15045"/>
                    <a:pt x="5070" y="14578"/>
                  </a:cubicBezTo>
                  <a:cubicBezTo>
                    <a:pt x="5382" y="14214"/>
                    <a:pt x="5754" y="14033"/>
                    <a:pt x="6202" y="14033"/>
                  </a:cubicBezTo>
                  <a:close/>
                  <a:moveTo>
                    <a:pt x="0" y="0"/>
                  </a:moveTo>
                  <a:lnTo>
                    <a:pt x="867" y="30189"/>
                  </a:lnTo>
                  <a:lnTo>
                    <a:pt x="16912" y="49036"/>
                  </a:lnTo>
                  <a:lnTo>
                    <a:pt x="16579" y="17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36;p24">
              <a:extLst>
                <a:ext uri="{FF2B5EF4-FFF2-40B4-BE49-F238E27FC236}">
                  <a16:creationId xmlns:a16="http://schemas.microsoft.com/office/drawing/2014/main" id="{51A70DC4-4575-9346-8371-B6E00424F8BC}"/>
                </a:ext>
              </a:extLst>
            </p:cNvPr>
            <p:cNvSpPr/>
            <p:nvPr/>
          </p:nvSpPr>
          <p:spPr>
            <a:xfrm>
              <a:off x="3443688" y="4224150"/>
              <a:ext cx="427000" cy="1238400"/>
            </a:xfrm>
            <a:custGeom>
              <a:avLst/>
              <a:gdLst/>
              <a:ahLst/>
              <a:cxnLst/>
              <a:rect l="l" t="t" r="r" b="b"/>
              <a:pathLst>
                <a:path w="17080" h="49536" extrusionOk="0">
                  <a:moveTo>
                    <a:pt x="0" y="0"/>
                  </a:moveTo>
                  <a:lnTo>
                    <a:pt x="868" y="30489"/>
                  </a:lnTo>
                  <a:lnTo>
                    <a:pt x="17079" y="49536"/>
                  </a:lnTo>
                  <a:lnTo>
                    <a:pt x="16712" y="17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37;p24">
              <a:extLst>
                <a:ext uri="{FF2B5EF4-FFF2-40B4-BE49-F238E27FC236}">
                  <a16:creationId xmlns:a16="http://schemas.microsoft.com/office/drawing/2014/main" id="{FA3C5E70-F6D1-AE45-8400-4163EE7CA885}"/>
                </a:ext>
              </a:extLst>
            </p:cNvPr>
            <p:cNvSpPr/>
            <p:nvPr/>
          </p:nvSpPr>
          <p:spPr>
            <a:xfrm>
              <a:off x="3542088" y="4580050"/>
              <a:ext cx="226850" cy="515575"/>
            </a:xfrm>
            <a:custGeom>
              <a:avLst/>
              <a:gdLst/>
              <a:ahLst/>
              <a:cxnLst/>
              <a:rect l="l" t="t" r="r" b="b"/>
              <a:pathLst>
                <a:path w="9074" h="20623" extrusionOk="0">
                  <a:moveTo>
                    <a:pt x="4115" y="6873"/>
                  </a:moveTo>
                  <a:cubicBezTo>
                    <a:pt x="4144" y="6873"/>
                    <a:pt x="4174" y="6875"/>
                    <a:pt x="4203" y="6879"/>
                  </a:cubicBezTo>
                  <a:cubicBezTo>
                    <a:pt x="4470" y="6946"/>
                    <a:pt x="4771" y="7113"/>
                    <a:pt x="5071" y="7480"/>
                  </a:cubicBezTo>
                  <a:cubicBezTo>
                    <a:pt x="5137" y="7547"/>
                    <a:pt x="5238" y="7647"/>
                    <a:pt x="5304" y="7747"/>
                  </a:cubicBezTo>
                  <a:cubicBezTo>
                    <a:pt x="5371" y="7813"/>
                    <a:pt x="5438" y="7913"/>
                    <a:pt x="5504" y="7980"/>
                  </a:cubicBezTo>
                  <a:cubicBezTo>
                    <a:pt x="5538" y="8080"/>
                    <a:pt x="5604" y="8147"/>
                    <a:pt x="5638" y="8214"/>
                  </a:cubicBezTo>
                  <a:cubicBezTo>
                    <a:pt x="5705" y="8314"/>
                    <a:pt x="5738" y="8380"/>
                    <a:pt x="5771" y="8414"/>
                  </a:cubicBezTo>
                  <a:lnTo>
                    <a:pt x="5538" y="11082"/>
                  </a:lnTo>
                  <a:cubicBezTo>
                    <a:pt x="5504" y="11449"/>
                    <a:pt x="5438" y="11783"/>
                    <a:pt x="5338" y="12083"/>
                  </a:cubicBezTo>
                  <a:cubicBezTo>
                    <a:pt x="5238" y="12383"/>
                    <a:pt x="5137" y="12617"/>
                    <a:pt x="4971" y="12817"/>
                  </a:cubicBezTo>
                  <a:cubicBezTo>
                    <a:pt x="4837" y="12984"/>
                    <a:pt x="4670" y="13084"/>
                    <a:pt x="4504" y="13084"/>
                  </a:cubicBezTo>
                  <a:cubicBezTo>
                    <a:pt x="4304" y="13084"/>
                    <a:pt x="4103" y="12984"/>
                    <a:pt x="3903" y="12750"/>
                  </a:cubicBezTo>
                  <a:cubicBezTo>
                    <a:pt x="3770" y="12583"/>
                    <a:pt x="3636" y="12383"/>
                    <a:pt x="3503" y="12150"/>
                  </a:cubicBezTo>
                  <a:cubicBezTo>
                    <a:pt x="3403" y="11916"/>
                    <a:pt x="3303" y="11683"/>
                    <a:pt x="3236" y="11416"/>
                  </a:cubicBezTo>
                  <a:cubicBezTo>
                    <a:pt x="3136" y="11149"/>
                    <a:pt x="3069" y="10882"/>
                    <a:pt x="3036" y="10582"/>
                  </a:cubicBezTo>
                  <a:cubicBezTo>
                    <a:pt x="3003" y="10315"/>
                    <a:pt x="2969" y="10015"/>
                    <a:pt x="2969" y="9748"/>
                  </a:cubicBezTo>
                  <a:cubicBezTo>
                    <a:pt x="2969" y="9114"/>
                    <a:pt x="3003" y="8547"/>
                    <a:pt x="3103" y="8114"/>
                  </a:cubicBezTo>
                  <a:cubicBezTo>
                    <a:pt x="3203" y="7680"/>
                    <a:pt x="3336" y="7346"/>
                    <a:pt x="3536" y="7146"/>
                  </a:cubicBezTo>
                  <a:cubicBezTo>
                    <a:pt x="3711" y="6972"/>
                    <a:pt x="3911" y="6873"/>
                    <a:pt x="4115" y="6873"/>
                  </a:cubicBezTo>
                  <a:close/>
                  <a:moveTo>
                    <a:pt x="2360" y="0"/>
                  </a:moveTo>
                  <a:cubicBezTo>
                    <a:pt x="1900" y="0"/>
                    <a:pt x="1519" y="197"/>
                    <a:pt x="1201" y="542"/>
                  </a:cubicBezTo>
                  <a:cubicBezTo>
                    <a:pt x="768" y="1009"/>
                    <a:pt x="467" y="1709"/>
                    <a:pt x="267" y="2676"/>
                  </a:cubicBezTo>
                  <a:cubicBezTo>
                    <a:pt x="67" y="3610"/>
                    <a:pt x="0" y="4778"/>
                    <a:pt x="34" y="6112"/>
                  </a:cubicBezTo>
                  <a:cubicBezTo>
                    <a:pt x="34" y="7346"/>
                    <a:pt x="201" y="8581"/>
                    <a:pt x="434" y="9815"/>
                  </a:cubicBezTo>
                  <a:cubicBezTo>
                    <a:pt x="668" y="11016"/>
                    <a:pt x="968" y="12217"/>
                    <a:pt x="1368" y="13351"/>
                  </a:cubicBezTo>
                  <a:cubicBezTo>
                    <a:pt x="1768" y="14451"/>
                    <a:pt x="2202" y="15519"/>
                    <a:pt x="2702" y="16420"/>
                  </a:cubicBezTo>
                  <a:cubicBezTo>
                    <a:pt x="3203" y="17354"/>
                    <a:pt x="3736" y="18187"/>
                    <a:pt x="4304" y="18821"/>
                  </a:cubicBezTo>
                  <a:cubicBezTo>
                    <a:pt x="4537" y="19088"/>
                    <a:pt x="4771" y="19322"/>
                    <a:pt x="4971" y="19522"/>
                  </a:cubicBezTo>
                  <a:cubicBezTo>
                    <a:pt x="5171" y="19755"/>
                    <a:pt x="5404" y="19922"/>
                    <a:pt x="5604" y="20056"/>
                  </a:cubicBezTo>
                  <a:cubicBezTo>
                    <a:pt x="5805" y="20222"/>
                    <a:pt x="6005" y="20356"/>
                    <a:pt x="6172" y="20422"/>
                  </a:cubicBezTo>
                  <a:cubicBezTo>
                    <a:pt x="6372" y="20523"/>
                    <a:pt x="6572" y="20589"/>
                    <a:pt x="6739" y="20623"/>
                  </a:cubicBezTo>
                  <a:lnTo>
                    <a:pt x="6505" y="19255"/>
                  </a:lnTo>
                  <a:cubicBezTo>
                    <a:pt x="6372" y="19222"/>
                    <a:pt x="6205" y="19188"/>
                    <a:pt x="6071" y="19121"/>
                  </a:cubicBezTo>
                  <a:cubicBezTo>
                    <a:pt x="5905" y="19055"/>
                    <a:pt x="5738" y="18955"/>
                    <a:pt x="5571" y="18821"/>
                  </a:cubicBezTo>
                  <a:cubicBezTo>
                    <a:pt x="5371" y="18688"/>
                    <a:pt x="5204" y="18554"/>
                    <a:pt x="5004" y="18354"/>
                  </a:cubicBezTo>
                  <a:cubicBezTo>
                    <a:pt x="4837" y="18187"/>
                    <a:pt x="4637" y="17987"/>
                    <a:pt x="4437" y="17754"/>
                  </a:cubicBezTo>
                  <a:cubicBezTo>
                    <a:pt x="3937" y="17187"/>
                    <a:pt x="3436" y="16453"/>
                    <a:pt x="3036" y="15652"/>
                  </a:cubicBezTo>
                  <a:cubicBezTo>
                    <a:pt x="2602" y="14885"/>
                    <a:pt x="2202" y="13984"/>
                    <a:pt x="1902" y="13017"/>
                  </a:cubicBezTo>
                  <a:cubicBezTo>
                    <a:pt x="1568" y="12050"/>
                    <a:pt x="1301" y="11049"/>
                    <a:pt x="1101" y="10015"/>
                  </a:cubicBezTo>
                  <a:cubicBezTo>
                    <a:pt x="934" y="8948"/>
                    <a:pt x="801" y="7880"/>
                    <a:pt x="768" y="6813"/>
                  </a:cubicBezTo>
                  <a:cubicBezTo>
                    <a:pt x="734" y="5478"/>
                    <a:pt x="834" y="4411"/>
                    <a:pt x="1035" y="3577"/>
                  </a:cubicBezTo>
                  <a:cubicBezTo>
                    <a:pt x="1201" y="2743"/>
                    <a:pt x="1502" y="2143"/>
                    <a:pt x="1835" y="1809"/>
                  </a:cubicBezTo>
                  <a:cubicBezTo>
                    <a:pt x="2099" y="1545"/>
                    <a:pt x="2398" y="1419"/>
                    <a:pt x="2719" y="1419"/>
                  </a:cubicBezTo>
                  <a:cubicBezTo>
                    <a:pt x="2844" y="1419"/>
                    <a:pt x="2972" y="1438"/>
                    <a:pt x="3103" y="1476"/>
                  </a:cubicBezTo>
                  <a:cubicBezTo>
                    <a:pt x="3603" y="1609"/>
                    <a:pt x="4137" y="2009"/>
                    <a:pt x="4704" y="2610"/>
                  </a:cubicBezTo>
                  <a:cubicBezTo>
                    <a:pt x="5271" y="3210"/>
                    <a:pt x="5738" y="3911"/>
                    <a:pt x="6172" y="4711"/>
                  </a:cubicBezTo>
                  <a:cubicBezTo>
                    <a:pt x="6605" y="5478"/>
                    <a:pt x="6972" y="6346"/>
                    <a:pt x="7272" y="7280"/>
                  </a:cubicBezTo>
                  <a:cubicBezTo>
                    <a:pt x="7606" y="8180"/>
                    <a:pt x="7839" y="9148"/>
                    <a:pt x="8006" y="10115"/>
                  </a:cubicBezTo>
                  <a:cubicBezTo>
                    <a:pt x="8140" y="11082"/>
                    <a:pt x="8240" y="12083"/>
                    <a:pt x="8273" y="13050"/>
                  </a:cubicBezTo>
                  <a:cubicBezTo>
                    <a:pt x="8273" y="13818"/>
                    <a:pt x="8240" y="14451"/>
                    <a:pt x="8173" y="14952"/>
                  </a:cubicBezTo>
                  <a:cubicBezTo>
                    <a:pt x="8073" y="15419"/>
                    <a:pt x="7973" y="15819"/>
                    <a:pt x="7839" y="16053"/>
                  </a:cubicBezTo>
                  <a:cubicBezTo>
                    <a:pt x="7706" y="16319"/>
                    <a:pt x="7539" y="16420"/>
                    <a:pt x="7372" y="16453"/>
                  </a:cubicBezTo>
                  <a:cubicBezTo>
                    <a:pt x="7172" y="16453"/>
                    <a:pt x="7005" y="16386"/>
                    <a:pt x="6839" y="16186"/>
                  </a:cubicBezTo>
                  <a:lnTo>
                    <a:pt x="6805" y="16153"/>
                  </a:lnTo>
                  <a:cubicBezTo>
                    <a:pt x="6705" y="16019"/>
                    <a:pt x="6605" y="15852"/>
                    <a:pt x="6505" y="15619"/>
                  </a:cubicBezTo>
                  <a:cubicBezTo>
                    <a:pt x="6438" y="15419"/>
                    <a:pt x="6372" y="15185"/>
                    <a:pt x="6338" y="14885"/>
                  </a:cubicBezTo>
                  <a:cubicBezTo>
                    <a:pt x="6272" y="14618"/>
                    <a:pt x="6272" y="14285"/>
                    <a:pt x="6272" y="13918"/>
                  </a:cubicBezTo>
                  <a:cubicBezTo>
                    <a:pt x="6272" y="13584"/>
                    <a:pt x="6272" y="13184"/>
                    <a:pt x="6338" y="12717"/>
                  </a:cubicBezTo>
                  <a:lnTo>
                    <a:pt x="6739" y="8481"/>
                  </a:lnTo>
                  <a:cubicBezTo>
                    <a:pt x="6639" y="8280"/>
                    <a:pt x="6538" y="8114"/>
                    <a:pt x="6405" y="7913"/>
                  </a:cubicBezTo>
                  <a:cubicBezTo>
                    <a:pt x="6305" y="7713"/>
                    <a:pt x="6172" y="7513"/>
                    <a:pt x="6038" y="7346"/>
                  </a:cubicBezTo>
                  <a:cubicBezTo>
                    <a:pt x="5905" y="7146"/>
                    <a:pt x="5771" y="6946"/>
                    <a:pt x="5638" y="6779"/>
                  </a:cubicBezTo>
                  <a:cubicBezTo>
                    <a:pt x="5504" y="6579"/>
                    <a:pt x="5371" y="6412"/>
                    <a:pt x="5204" y="6246"/>
                  </a:cubicBezTo>
                  <a:cubicBezTo>
                    <a:pt x="4704" y="5712"/>
                    <a:pt x="4270" y="5412"/>
                    <a:pt x="3870" y="5278"/>
                  </a:cubicBezTo>
                  <a:cubicBezTo>
                    <a:pt x="3776" y="5253"/>
                    <a:pt x="3682" y="5240"/>
                    <a:pt x="3590" y="5240"/>
                  </a:cubicBezTo>
                  <a:cubicBezTo>
                    <a:pt x="3322" y="5240"/>
                    <a:pt x="3068" y="5346"/>
                    <a:pt x="2869" y="5545"/>
                  </a:cubicBezTo>
                  <a:cubicBezTo>
                    <a:pt x="2602" y="5779"/>
                    <a:pt x="2369" y="6212"/>
                    <a:pt x="2235" y="6779"/>
                  </a:cubicBezTo>
                  <a:cubicBezTo>
                    <a:pt x="2102" y="7313"/>
                    <a:pt x="2035" y="8014"/>
                    <a:pt x="2069" y="8847"/>
                  </a:cubicBezTo>
                  <a:cubicBezTo>
                    <a:pt x="2069" y="9348"/>
                    <a:pt x="2135" y="9848"/>
                    <a:pt x="2202" y="10349"/>
                  </a:cubicBezTo>
                  <a:cubicBezTo>
                    <a:pt x="2302" y="10849"/>
                    <a:pt x="2402" y="11316"/>
                    <a:pt x="2536" y="11750"/>
                  </a:cubicBezTo>
                  <a:cubicBezTo>
                    <a:pt x="2702" y="12183"/>
                    <a:pt x="2869" y="12550"/>
                    <a:pt x="3036" y="12917"/>
                  </a:cubicBezTo>
                  <a:cubicBezTo>
                    <a:pt x="3203" y="13251"/>
                    <a:pt x="3403" y="13551"/>
                    <a:pt x="3603" y="13784"/>
                  </a:cubicBezTo>
                  <a:cubicBezTo>
                    <a:pt x="3803" y="14018"/>
                    <a:pt x="4003" y="14185"/>
                    <a:pt x="4170" y="14285"/>
                  </a:cubicBezTo>
                  <a:cubicBezTo>
                    <a:pt x="4370" y="14418"/>
                    <a:pt x="4537" y="14451"/>
                    <a:pt x="4704" y="14451"/>
                  </a:cubicBezTo>
                  <a:cubicBezTo>
                    <a:pt x="4837" y="14451"/>
                    <a:pt x="5004" y="14385"/>
                    <a:pt x="5137" y="14251"/>
                  </a:cubicBezTo>
                  <a:cubicBezTo>
                    <a:pt x="5271" y="14118"/>
                    <a:pt x="5404" y="13951"/>
                    <a:pt x="5504" y="13684"/>
                  </a:cubicBezTo>
                  <a:lnTo>
                    <a:pt x="5571" y="13751"/>
                  </a:lnTo>
                  <a:cubicBezTo>
                    <a:pt x="5571" y="14151"/>
                    <a:pt x="5604" y="14518"/>
                    <a:pt x="5638" y="14852"/>
                  </a:cubicBezTo>
                  <a:cubicBezTo>
                    <a:pt x="5705" y="15219"/>
                    <a:pt x="5771" y="15519"/>
                    <a:pt x="5871" y="15819"/>
                  </a:cubicBezTo>
                  <a:cubicBezTo>
                    <a:pt x="5971" y="16119"/>
                    <a:pt x="6105" y="16386"/>
                    <a:pt x="6238" y="16620"/>
                  </a:cubicBezTo>
                  <a:cubicBezTo>
                    <a:pt x="6372" y="16853"/>
                    <a:pt x="6505" y="17053"/>
                    <a:pt x="6639" y="17220"/>
                  </a:cubicBezTo>
                  <a:cubicBezTo>
                    <a:pt x="6972" y="17620"/>
                    <a:pt x="7306" y="17821"/>
                    <a:pt x="7573" y="17887"/>
                  </a:cubicBezTo>
                  <a:cubicBezTo>
                    <a:pt x="7633" y="17901"/>
                    <a:pt x="7691" y="17907"/>
                    <a:pt x="7749" y="17907"/>
                  </a:cubicBezTo>
                  <a:cubicBezTo>
                    <a:pt x="7978" y="17907"/>
                    <a:pt x="8186" y="17801"/>
                    <a:pt x="8373" y="17587"/>
                  </a:cubicBezTo>
                  <a:cubicBezTo>
                    <a:pt x="8607" y="17320"/>
                    <a:pt x="8773" y="16853"/>
                    <a:pt x="8907" y="16219"/>
                  </a:cubicBezTo>
                  <a:cubicBezTo>
                    <a:pt x="9007" y="15619"/>
                    <a:pt x="9074" y="14785"/>
                    <a:pt x="9074" y="13784"/>
                  </a:cubicBezTo>
                  <a:cubicBezTo>
                    <a:pt x="9040" y="12684"/>
                    <a:pt x="8940" y="11516"/>
                    <a:pt x="8707" y="10382"/>
                  </a:cubicBezTo>
                  <a:cubicBezTo>
                    <a:pt x="8507" y="9214"/>
                    <a:pt x="8206" y="8080"/>
                    <a:pt x="7839" y="6979"/>
                  </a:cubicBezTo>
                  <a:cubicBezTo>
                    <a:pt x="7439" y="5912"/>
                    <a:pt x="7005" y="4878"/>
                    <a:pt x="6472" y="3944"/>
                  </a:cubicBezTo>
                  <a:cubicBezTo>
                    <a:pt x="6005" y="3010"/>
                    <a:pt x="5438" y="2176"/>
                    <a:pt x="4804" y="1509"/>
                  </a:cubicBezTo>
                  <a:cubicBezTo>
                    <a:pt x="4037" y="675"/>
                    <a:pt x="3336" y="208"/>
                    <a:pt x="2736" y="41"/>
                  </a:cubicBezTo>
                  <a:cubicBezTo>
                    <a:pt x="2605" y="14"/>
                    <a:pt x="2480" y="0"/>
                    <a:pt x="2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38;p24">
              <a:extLst>
                <a:ext uri="{FF2B5EF4-FFF2-40B4-BE49-F238E27FC236}">
                  <a16:creationId xmlns:a16="http://schemas.microsoft.com/office/drawing/2014/main" id="{070B4B28-13E8-0E48-993E-247301536AEE}"/>
                </a:ext>
              </a:extLst>
            </p:cNvPr>
            <p:cNvSpPr/>
            <p:nvPr/>
          </p:nvSpPr>
          <p:spPr>
            <a:xfrm>
              <a:off x="3419488" y="3343525"/>
              <a:ext cx="439525" cy="1250075"/>
            </a:xfrm>
            <a:custGeom>
              <a:avLst/>
              <a:gdLst/>
              <a:ahLst/>
              <a:cxnLst/>
              <a:rect l="l" t="t" r="r" b="b"/>
              <a:pathLst>
                <a:path w="17581" h="50003" extrusionOk="0">
                  <a:moveTo>
                    <a:pt x="1" y="0"/>
                  </a:moveTo>
                  <a:lnTo>
                    <a:pt x="935" y="32490"/>
                  </a:lnTo>
                  <a:lnTo>
                    <a:pt x="17580" y="50003"/>
                  </a:lnTo>
                  <a:lnTo>
                    <a:pt x="17180" y="160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39;p24">
              <a:extLst>
                <a:ext uri="{FF2B5EF4-FFF2-40B4-BE49-F238E27FC236}">
                  <a16:creationId xmlns:a16="http://schemas.microsoft.com/office/drawing/2014/main" id="{064B3B43-BAFC-2C49-941D-35F7AB170257}"/>
                </a:ext>
              </a:extLst>
            </p:cNvPr>
            <p:cNvSpPr/>
            <p:nvPr/>
          </p:nvSpPr>
          <p:spPr>
            <a:xfrm>
              <a:off x="3419488" y="3343525"/>
              <a:ext cx="439525" cy="1250075"/>
            </a:xfrm>
            <a:custGeom>
              <a:avLst/>
              <a:gdLst/>
              <a:ahLst/>
              <a:cxnLst/>
              <a:rect l="l" t="t" r="r" b="b"/>
              <a:pathLst>
                <a:path w="17581" h="50003" extrusionOk="0">
                  <a:moveTo>
                    <a:pt x="7073" y="11942"/>
                  </a:moveTo>
                  <a:cubicBezTo>
                    <a:pt x="7039" y="11942"/>
                    <a:pt x="7039" y="11975"/>
                    <a:pt x="7006" y="11975"/>
                  </a:cubicBezTo>
                  <a:cubicBezTo>
                    <a:pt x="7006" y="12009"/>
                    <a:pt x="7006" y="12009"/>
                    <a:pt x="6973" y="12042"/>
                  </a:cubicBezTo>
                  <a:cubicBezTo>
                    <a:pt x="6973" y="12075"/>
                    <a:pt x="6973" y="12109"/>
                    <a:pt x="6973" y="12175"/>
                  </a:cubicBezTo>
                  <a:cubicBezTo>
                    <a:pt x="6973" y="12209"/>
                    <a:pt x="6973" y="12276"/>
                    <a:pt x="7006" y="12309"/>
                  </a:cubicBezTo>
                  <a:cubicBezTo>
                    <a:pt x="7006" y="12376"/>
                    <a:pt x="7006" y="12409"/>
                    <a:pt x="7039" y="12476"/>
                  </a:cubicBezTo>
                  <a:cubicBezTo>
                    <a:pt x="7039" y="12509"/>
                    <a:pt x="7073" y="12542"/>
                    <a:pt x="7106" y="12609"/>
                  </a:cubicBezTo>
                  <a:cubicBezTo>
                    <a:pt x="7106" y="12642"/>
                    <a:pt x="7139" y="12676"/>
                    <a:pt x="7173" y="12676"/>
                  </a:cubicBezTo>
                  <a:lnTo>
                    <a:pt x="9775" y="15178"/>
                  </a:lnTo>
                  <a:cubicBezTo>
                    <a:pt x="9808" y="15211"/>
                    <a:pt x="9808" y="15211"/>
                    <a:pt x="9841" y="15211"/>
                  </a:cubicBezTo>
                  <a:cubicBezTo>
                    <a:pt x="9852" y="15222"/>
                    <a:pt x="9860" y="15226"/>
                    <a:pt x="9866" y="15226"/>
                  </a:cubicBezTo>
                  <a:cubicBezTo>
                    <a:pt x="9878" y="15226"/>
                    <a:pt x="9886" y="15211"/>
                    <a:pt x="9908" y="15211"/>
                  </a:cubicBezTo>
                  <a:cubicBezTo>
                    <a:pt x="9908" y="15178"/>
                    <a:pt x="9941" y="15178"/>
                    <a:pt x="9941" y="15144"/>
                  </a:cubicBezTo>
                  <a:cubicBezTo>
                    <a:pt x="9941" y="15111"/>
                    <a:pt x="9941" y="15044"/>
                    <a:pt x="9941" y="15011"/>
                  </a:cubicBezTo>
                  <a:cubicBezTo>
                    <a:pt x="9941" y="14977"/>
                    <a:pt x="9941" y="14911"/>
                    <a:pt x="9941" y="14844"/>
                  </a:cubicBezTo>
                  <a:cubicBezTo>
                    <a:pt x="9908" y="14811"/>
                    <a:pt x="9908" y="14777"/>
                    <a:pt x="9908" y="14711"/>
                  </a:cubicBezTo>
                  <a:cubicBezTo>
                    <a:pt x="9875" y="14677"/>
                    <a:pt x="9841" y="14611"/>
                    <a:pt x="9841" y="14577"/>
                  </a:cubicBezTo>
                  <a:cubicBezTo>
                    <a:pt x="9808" y="14544"/>
                    <a:pt x="9775" y="14510"/>
                    <a:pt x="9775" y="14477"/>
                  </a:cubicBezTo>
                  <a:lnTo>
                    <a:pt x="7139" y="12009"/>
                  </a:lnTo>
                  <a:cubicBezTo>
                    <a:pt x="7106" y="11975"/>
                    <a:pt x="7106" y="11975"/>
                    <a:pt x="7073" y="11942"/>
                  </a:cubicBezTo>
                  <a:close/>
                  <a:moveTo>
                    <a:pt x="5805" y="12009"/>
                  </a:moveTo>
                  <a:lnTo>
                    <a:pt x="6239" y="31122"/>
                  </a:lnTo>
                  <a:lnTo>
                    <a:pt x="11609" y="36626"/>
                  </a:lnTo>
                  <a:lnTo>
                    <a:pt x="11276" y="17246"/>
                  </a:lnTo>
                  <a:lnTo>
                    <a:pt x="5805" y="12009"/>
                  </a:lnTo>
                  <a:close/>
                  <a:moveTo>
                    <a:pt x="8674" y="34625"/>
                  </a:moveTo>
                  <a:cubicBezTo>
                    <a:pt x="8640" y="34625"/>
                    <a:pt x="8574" y="34625"/>
                    <a:pt x="8540" y="34658"/>
                  </a:cubicBezTo>
                  <a:cubicBezTo>
                    <a:pt x="8507" y="34725"/>
                    <a:pt x="8474" y="34792"/>
                    <a:pt x="8440" y="34858"/>
                  </a:cubicBezTo>
                  <a:cubicBezTo>
                    <a:pt x="8407" y="34958"/>
                    <a:pt x="8407" y="35059"/>
                    <a:pt x="8407" y="35192"/>
                  </a:cubicBezTo>
                  <a:cubicBezTo>
                    <a:pt x="8407" y="35325"/>
                    <a:pt x="8440" y="35459"/>
                    <a:pt x="8474" y="35592"/>
                  </a:cubicBezTo>
                  <a:cubicBezTo>
                    <a:pt x="8474" y="35726"/>
                    <a:pt x="8507" y="35859"/>
                    <a:pt x="8574" y="35993"/>
                  </a:cubicBezTo>
                  <a:cubicBezTo>
                    <a:pt x="8607" y="36126"/>
                    <a:pt x="8674" y="36259"/>
                    <a:pt x="8741" y="36359"/>
                  </a:cubicBezTo>
                  <a:cubicBezTo>
                    <a:pt x="8774" y="36460"/>
                    <a:pt x="8841" y="36560"/>
                    <a:pt x="8907" y="36626"/>
                  </a:cubicBezTo>
                  <a:cubicBezTo>
                    <a:pt x="8974" y="36693"/>
                    <a:pt x="9041" y="36726"/>
                    <a:pt x="9107" y="36760"/>
                  </a:cubicBezTo>
                  <a:cubicBezTo>
                    <a:pt x="9174" y="36760"/>
                    <a:pt x="9208" y="36760"/>
                    <a:pt x="9241" y="36693"/>
                  </a:cubicBezTo>
                  <a:cubicBezTo>
                    <a:pt x="9308" y="36660"/>
                    <a:pt x="9341" y="36593"/>
                    <a:pt x="9341" y="36526"/>
                  </a:cubicBezTo>
                  <a:cubicBezTo>
                    <a:pt x="9374" y="36426"/>
                    <a:pt x="9374" y="36326"/>
                    <a:pt x="9374" y="36193"/>
                  </a:cubicBezTo>
                  <a:cubicBezTo>
                    <a:pt x="9374" y="36059"/>
                    <a:pt x="9374" y="35926"/>
                    <a:pt x="9341" y="35792"/>
                  </a:cubicBezTo>
                  <a:cubicBezTo>
                    <a:pt x="9308" y="35659"/>
                    <a:pt x="9274" y="35492"/>
                    <a:pt x="9241" y="35392"/>
                  </a:cubicBezTo>
                  <a:cubicBezTo>
                    <a:pt x="9174" y="35259"/>
                    <a:pt x="9141" y="35125"/>
                    <a:pt x="9074" y="35025"/>
                  </a:cubicBezTo>
                  <a:cubicBezTo>
                    <a:pt x="9007" y="34925"/>
                    <a:pt x="8941" y="34825"/>
                    <a:pt x="8874" y="34758"/>
                  </a:cubicBezTo>
                  <a:cubicBezTo>
                    <a:pt x="8807" y="34692"/>
                    <a:pt x="8741" y="34625"/>
                    <a:pt x="8674" y="34625"/>
                  </a:cubicBezTo>
                  <a:close/>
                  <a:moveTo>
                    <a:pt x="5861" y="9867"/>
                  </a:moveTo>
                  <a:cubicBezTo>
                    <a:pt x="5886" y="9867"/>
                    <a:pt x="5912" y="9869"/>
                    <a:pt x="5939" y="9874"/>
                  </a:cubicBezTo>
                  <a:cubicBezTo>
                    <a:pt x="6139" y="9874"/>
                    <a:pt x="6372" y="10007"/>
                    <a:pt x="6606" y="10241"/>
                  </a:cubicBezTo>
                  <a:lnTo>
                    <a:pt x="10275" y="13710"/>
                  </a:lnTo>
                  <a:cubicBezTo>
                    <a:pt x="10508" y="13943"/>
                    <a:pt x="10742" y="14244"/>
                    <a:pt x="10942" y="14611"/>
                  </a:cubicBezTo>
                  <a:cubicBezTo>
                    <a:pt x="11176" y="15011"/>
                    <a:pt x="11342" y="15411"/>
                    <a:pt x="11509" y="15911"/>
                  </a:cubicBezTo>
                  <a:cubicBezTo>
                    <a:pt x="11676" y="16345"/>
                    <a:pt x="11809" y="16845"/>
                    <a:pt x="11909" y="17346"/>
                  </a:cubicBezTo>
                  <a:cubicBezTo>
                    <a:pt x="12010" y="17846"/>
                    <a:pt x="12076" y="18347"/>
                    <a:pt x="12076" y="18814"/>
                  </a:cubicBezTo>
                  <a:lnTo>
                    <a:pt x="12376" y="37360"/>
                  </a:lnTo>
                  <a:cubicBezTo>
                    <a:pt x="12410" y="37827"/>
                    <a:pt x="12343" y="38227"/>
                    <a:pt x="12276" y="38528"/>
                  </a:cubicBezTo>
                  <a:cubicBezTo>
                    <a:pt x="12210" y="38828"/>
                    <a:pt x="12076" y="39061"/>
                    <a:pt x="11909" y="39195"/>
                  </a:cubicBezTo>
                  <a:cubicBezTo>
                    <a:pt x="11808" y="39297"/>
                    <a:pt x="11686" y="39340"/>
                    <a:pt x="11530" y="39340"/>
                  </a:cubicBezTo>
                  <a:cubicBezTo>
                    <a:pt x="11482" y="39340"/>
                    <a:pt x="11431" y="39336"/>
                    <a:pt x="11376" y="39328"/>
                  </a:cubicBezTo>
                  <a:cubicBezTo>
                    <a:pt x="11176" y="39295"/>
                    <a:pt x="10975" y="39128"/>
                    <a:pt x="10742" y="38895"/>
                  </a:cubicBezTo>
                  <a:lnTo>
                    <a:pt x="7139" y="35159"/>
                  </a:lnTo>
                  <a:cubicBezTo>
                    <a:pt x="6906" y="34925"/>
                    <a:pt x="6706" y="34625"/>
                    <a:pt x="6506" y="34258"/>
                  </a:cubicBezTo>
                  <a:cubicBezTo>
                    <a:pt x="6305" y="33891"/>
                    <a:pt x="6105" y="33457"/>
                    <a:pt x="5939" y="33024"/>
                  </a:cubicBezTo>
                  <a:cubicBezTo>
                    <a:pt x="5805" y="32557"/>
                    <a:pt x="5672" y="32090"/>
                    <a:pt x="5572" y="31623"/>
                  </a:cubicBezTo>
                  <a:cubicBezTo>
                    <a:pt x="5472" y="31156"/>
                    <a:pt x="5438" y="30655"/>
                    <a:pt x="5405" y="30222"/>
                  </a:cubicBezTo>
                  <a:lnTo>
                    <a:pt x="4971" y="12009"/>
                  </a:lnTo>
                  <a:cubicBezTo>
                    <a:pt x="4971" y="11542"/>
                    <a:pt x="5005" y="11141"/>
                    <a:pt x="5071" y="10808"/>
                  </a:cubicBezTo>
                  <a:cubicBezTo>
                    <a:pt x="5171" y="10508"/>
                    <a:pt x="5271" y="10241"/>
                    <a:pt x="5405" y="10074"/>
                  </a:cubicBezTo>
                  <a:cubicBezTo>
                    <a:pt x="5550" y="9958"/>
                    <a:pt x="5695" y="9867"/>
                    <a:pt x="5861" y="9867"/>
                  </a:cubicBezTo>
                  <a:close/>
                  <a:moveTo>
                    <a:pt x="1" y="0"/>
                  </a:moveTo>
                  <a:lnTo>
                    <a:pt x="935" y="32490"/>
                  </a:lnTo>
                  <a:lnTo>
                    <a:pt x="17580" y="50003"/>
                  </a:lnTo>
                  <a:lnTo>
                    <a:pt x="17180" y="160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40;p24">
              <a:extLst>
                <a:ext uri="{FF2B5EF4-FFF2-40B4-BE49-F238E27FC236}">
                  <a16:creationId xmlns:a16="http://schemas.microsoft.com/office/drawing/2014/main" id="{A7534973-7D9D-7C47-BA00-DB1CC656718D}"/>
                </a:ext>
              </a:extLst>
            </p:cNvPr>
            <p:cNvSpPr/>
            <p:nvPr/>
          </p:nvSpPr>
          <p:spPr>
            <a:xfrm>
              <a:off x="3417838" y="3338500"/>
              <a:ext cx="443675" cy="1261775"/>
            </a:xfrm>
            <a:custGeom>
              <a:avLst/>
              <a:gdLst/>
              <a:ahLst/>
              <a:cxnLst/>
              <a:rect l="l" t="t" r="r" b="b"/>
              <a:pathLst>
                <a:path w="17747" h="50471" extrusionOk="0">
                  <a:moveTo>
                    <a:pt x="0" y="1"/>
                  </a:moveTo>
                  <a:lnTo>
                    <a:pt x="968" y="32824"/>
                  </a:lnTo>
                  <a:lnTo>
                    <a:pt x="17746" y="50470"/>
                  </a:lnTo>
                  <a:lnTo>
                    <a:pt x="17346" y="16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41;p24">
              <a:extLst>
                <a:ext uri="{FF2B5EF4-FFF2-40B4-BE49-F238E27FC236}">
                  <a16:creationId xmlns:a16="http://schemas.microsoft.com/office/drawing/2014/main" id="{15353AA7-8D2B-9940-9FA2-9FEA1DE15964}"/>
                </a:ext>
              </a:extLst>
            </p:cNvPr>
            <p:cNvSpPr/>
            <p:nvPr/>
          </p:nvSpPr>
          <p:spPr>
            <a:xfrm>
              <a:off x="3543763" y="3590150"/>
              <a:ext cx="185150" cy="736875"/>
            </a:xfrm>
            <a:custGeom>
              <a:avLst/>
              <a:gdLst/>
              <a:ahLst/>
              <a:cxnLst/>
              <a:rect l="l" t="t" r="r" b="b"/>
              <a:pathLst>
                <a:path w="7406" h="29475" extrusionOk="0">
                  <a:moveTo>
                    <a:pt x="2102" y="2077"/>
                  </a:moveTo>
                  <a:cubicBezTo>
                    <a:pt x="2135" y="2077"/>
                    <a:pt x="2135" y="2110"/>
                    <a:pt x="2168" y="2110"/>
                  </a:cubicBezTo>
                  <a:lnTo>
                    <a:pt x="4770" y="4612"/>
                  </a:lnTo>
                  <a:cubicBezTo>
                    <a:pt x="4804" y="4645"/>
                    <a:pt x="4837" y="4679"/>
                    <a:pt x="4870" y="4712"/>
                  </a:cubicBezTo>
                  <a:cubicBezTo>
                    <a:pt x="4870" y="4746"/>
                    <a:pt x="4904" y="4779"/>
                    <a:pt x="4904" y="4846"/>
                  </a:cubicBezTo>
                  <a:cubicBezTo>
                    <a:pt x="4937" y="4879"/>
                    <a:pt x="4937" y="4946"/>
                    <a:pt x="4970" y="4979"/>
                  </a:cubicBezTo>
                  <a:cubicBezTo>
                    <a:pt x="4970" y="5046"/>
                    <a:pt x="4970" y="5079"/>
                    <a:pt x="4970" y="5146"/>
                  </a:cubicBezTo>
                  <a:cubicBezTo>
                    <a:pt x="4970" y="5179"/>
                    <a:pt x="4970" y="5213"/>
                    <a:pt x="4970" y="5246"/>
                  </a:cubicBezTo>
                  <a:cubicBezTo>
                    <a:pt x="4937" y="5279"/>
                    <a:pt x="4937" y="5313"/>
                    <a:pt x="4937" y="5313"/>
                  </a:cubicBezTo>
                  <a:cubicBezTo>
                    <a:pt x="4904" y="5346"/>
                    <a:pt x="4904" y="5346"/>
                    <a:pt x="4870" y="5346"/>
                  </a:cubicBezTo>
                  <a:cubicBezTo>
                    <a:pt x="4837" y="5346"/>
                    <a:pt x="4837" y="5346"/>
                    <a:pt x="4804" y="5313"/>
                  </a:cubicBezTo>
                  <a:lnTo>
                    <a:pt x="2168" y="2811"/>
                  </a:lnTo>
                  <a:cubicBezTo>
                    <a:pt x="2168" y="2811"/>
                    <a:pt x="2135" y="2777"/>
                    <a:pt x="2102" y="2711"/>
                  </a:cubicBezTo>
                  <a:cubicBezTo>
                    <a:pt x="2102" y="2677"/>
                    <a:pt x="2068" y="2644"/>
                    <a:pt x="2068" y="2611"/>
                  </a:cubicBezTo>
                  <a:cubicBezTo>
                    <a:pt x="2035" y="2544"/>
                    <a:pt x="2035" y="2511"/>
                    <a:pt x="2002" y="2444"/>
                  </a:cubicBezTo>
                  <a:cubicBezTo>
                    <a:pt x="2002" y="2411"/>
                    <a:pt x="2002" y="2344"/>
                    <a:pt x="2002" y="2310"/>
                  </a:cubicBezTo>
                  <a:cubicBezTo>
                    <a:pt x="2002" y="2244"/>
                    <a:pt x="2002" y="2210"/>
                    <a:pt x="2002" y="2177"/>
                  </a:cubicBezTo>
                  <a:cubicBezTo>
                    <a:pt x="2035" y="2144"/>
                    <a:pt x="2035" y="2110"/>
                    <a:pt x="2035" y="2110"/>
                  </a:cubicBezTo>
                  <a:cubicBezTo>
                    <a:pt x="2068" y="2077"/>
                    <a:pt x="2068" y="2077"/>
                    <a:pt x="2102" y="2077"/>
                  </a:cubicBezTo>
                  <a:close/>
                  <a:moveTo>
                    <a:pt x="834" y="2144"/>
                  </a:moveTo>
                  <a:lnTo>
                    <a:pt x="6305" y="7381"/>
                  </a:lnTo>
                  <a:lnTo>
                    <a:pt x="6638" y="26761"/>
                  </a:lnTo>
                  <a:lnTo>
                    <a:pt x="1268" y="21257"/>
                  </a:lnTo>
                  <a:lnTo>
                    <a:pt x="834" y="2144"/>
                  </a:lnTo>
                  <a:close/>
                  <a:moveTo>
                    <a:pt x="3703" y="24760"/>
                  </a:moveTo>
                  <a:cubicBezTo>
                    <a:pt x="3770" y="24793"/>
                    <a:pt x="3836" y="24827"/>
                    <a:pt x="3903" y="24893"/>
                  </a:cubicBezTo>
                  <a:cubicBezTo>
                    <a:pt x="3970" y="24960"/>
                    <a:pt x="4036" y="25060"/>
                    <a:pt x="4103" y="25160"/>
                  </a:cubicBezTo>
                  <a:cubicBezTo>
                    <a:pt x="4136" y="25260"/>
                    <a:pt x="4203" y="25394"/>
                    <a:pt x="4237" y="25527"/>
                  </a:cubicBezTo>
                  <a:cubicBezTo>
                    <a:pt x="4303" y="25661"/>
                    <a:pt x="4337" y="25794"/>
                    <a:pt x="4370" y="25927"/>
                  </a:cubicBezTo>
                  <a:cubicBezTo>
                    <a:pt x="4370" y="26061"/>
                    <a:pt x="4403" y="26194"/>
                    <a:pt x="4403" y="26328"/>
                  </a:cubicBezTo>
                  <a:cubicBezTo>
                    <a:pt x="4403" y="26461"/>
                    <a:pt x="4403" y="26561"/>
                    <a:pt x="4370" y="26661"/>
                  </a:cubicBezTo>
                  <a:cubicBezTo>
                    <a:pt x="4370" y="26761"/>
                    <a:pt x="4337" y="26795"/>
                    <a:pt x="4270" y="26861"/>
                  </a:cubicBezTo>
                  <a:cubicBezTo>
                    <a:pt x="4237" y="26895"/>
                    <a:pt x="4170" y="26895"/>
                    <a:pt x="4136" y="26895"/>
                  </a:cubicBezTo>
                  <a:cubicBezTo>
                    <a:pt x="4070" y="26895"/>
                    <a:pt x="4003" y="26828"/>
                    <a:pt x="3936" y="26761"/>
                  </a:cubicBezTo>
                  <a:cubicBezTo>
                    <a:pt x="3870" y="26695"/>
                    <a:pt x="3803" y="26595"/>
                    <a:pt x="3736" y="26494"/>
                  </a:cubicBezTo>
                  <a:cubicBezTo>
                    <a:pt x="3703" y="26394"/>
                    <a:pt x="3636" y="26261"/>
                    <a:pt x="3603" y="26128"/>
                  </a:cubicBezTo>
                  <a:cubicBezTo>
                    <a:pt x="3536" y="25994"/>
                    <a:pt x="3503" y="25861"/>
                    <a:pt x="3469" y="25727"/>
                  </a:cubicBezTo>
                  <a:cubicBezTo>
                    <a:pt x="3469" y="25594"/>
                    <a:pt x="3436" y="25460"/>
                    <a:pt x="3436" y="25327"/>
                  </a:cubicBezTo>
                  <a:cubicBezTo>
                    <a:pt x="3436" y="25194"/>
                    <a:pt x="3436" y="25093"/>
                    <a:pt x="3469" y="24993"/>
                  </a:cubicBezTo>
                  <a:cubicBezTo>
                    <a:pt x="3503" y="24927"/>
                    <a:pt x="3536" y="24860"/>
                    <a:pt x="3569" y="24827"/>
                  </a:cubicBezTo>
                  <a:cubicBezTo>
                    <a:pt x="3603" y="24760"/>
                    <a:pt x="3669" y="24760"/>
                    <a:pt x="3703" y="24760"/>
                  </a:cubicBezTo>
                  <a:close/>
                  <a:moveTo>
                    <a:pt x="870" y="0"/>
                  </a:moveTo>
                  <a:cubicBezTo>
                    <a:pt x="712" y="0"/>
                    <a:pt x="573" y="70"/>
                    <a:pt x="434" y="209"/>
                  </a:cubicBezTo>
                  <a:cubicBezTo>
                    <a:pt x="300" y="376"/>
                    <a:pt x="200" y="643"/>
                    <a:pt x="100" y="943"/>
                  </a:cubicBezTo>
                  <a:cubicBezTo>
                    <a:pt x="34" y="1276"/>
                    <a:pt x="0" y="1677"/>
                    <a:pt x="0" y="2144"/>
                  </a:cubicBezTo>
                  <a:lnTo>
                    <a:pt x="434" y="20357"/>
                  </a:lnTo>
                  <a:cubicBezTo>
                    <a:pt x="467" y="20790"/>
                    <a:pt x="501" y="21257"/>
                    <a:pt x="601" y="21758"/>
                  </a:cubicBezTo>
                  <a:cubicBezTo>
                    <a:pt x="701" y="22225"/>
                    <a:pt x="834" y="22692"/>
                    <a:pt x="968" y="23159"/>
                  </a:cubicBezTo>
                  <a:cubicBezTo>
                    <a:pt x="1134" y="23592"/>
                    <a:pt x="1334" y="24026"/>
                    <a:pt x="1535" y="24393"/>
                  </a:cubicBezTo>
                  <a:cubicBezTo>
                    <a:pt x="1735" y="24760"/>
                    <a:pt x="1935" y="25060"/>
                    <a:pt x="2168" y="25294"/>
                  </a:cubicBezTo>
                  <a:lnTo>
                    <a:pt x="5738" y="29030"/>
                  </a:lnTo>
                  <a:cubicBezTo>
                    <a:pt x="5971" y="29263"/>
                    <a:pt x="6205" y="29397"/>
                    <a:pt x="6405" y="29463"/>
                  </a:cubicBezTo>
                  <a:cubicBezTo>
                    <a:pt x="6450" y="29471"/>
                    <a:pt x="6495" y="29475"/>
                    <a:pt x="6539" y="29475"/>
                  </a:cubicBezTo>
                  <a:cubicBezTo>
                    <a:pt x="6691" y="29475"/>
                    <a:pt x="6835" y="29426"/>
                    <a:pt x="6938" y="29296"/>
                  </a:cubicBezTo>
                  <a:cubicBezTo>
                    <a:pt x="7105" y="29163"/>
                    <a:pt x="7205" y="28963"/>
                    <a:pt x="7305" y="28629"/>
                  </a:cubicBezTo>
                  <a:cubicBezTo>
                    <a:pt x="7372" y="28329"/>
                    <a:pt x="7405" y="27962"/>
                    <a:pt x="7405" y="27495"/>
                  </a:cubicBezTo>
                  <a:lnTo>
                    <a:pt x="7105" y="8949"/>
                  </a:lnTo>
                  <a:cubicBezTo>
                    <a:pt x="7105" y="8482"/>
                    <a:pt x="7039" y="7981"/>
                    <a:pt x="6938" y="7481"/>
                  </a:cubicBezTo>
                  <a:cubicBezTo>
                    <a:pt x="6838" y="6980"/>
                    <a:pt x="6705" y="6480"/>
                    <a:pt x="6538" y="6013"/>
                  </a:cubicBezTo>
                  <a:cubicBezTo>
                    <a:pt x="6371" y="5546"/>
                    <a:pt x="6171" y="5112"/>
                    <a:pt x="5971" y="4746"/>
                  </a:cubicBezTo>
                  <a:cubicBezTo>
                    <a:pt x="5771" y="4379"/>
                    <a:pt x="5537" y="4078"/>
                    <a:pt x="5304" y="3845"/>
                  </a:cubicBezTo>
                  <a:lnTo>
                    <a:pt x="1635" y="342"/>
                  </a:lnTo>
                  <a:cubicBezTo>
                    <a:pt x="1401" y="142"/>
                    <a:pt x="1168" y="9"/>
                    <a:pt x="968" y="9"/>
                  </a:cubicBezTo>
                  <a:cubicBezTo>
                    <a:pt x="934" y="3"/>
                    <a:pt x="902" y="0"/>
                    <a:pt x="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42;p24">
              <a:extLst>
                <a:ext uri="{FF2B5EF4-FFF2-40B4-BE49-F238E27FC236}">
                  <a16:creationId xmlns:a16="http://schemas.microsoft.com/office/drawing/2014/main" id="{28943F74-32A6-BA40-B557-12359E0779C2}"/>
                </a:ext>
              </a:extLst>
            </p:cNvPr>
            <p:cNvSpPr/>
            <p:nvPr/>
          </p:nvSpPr>
          <p:spPr>
            <a:xfrm>
              <a:off x="3044238" y="3803000"/>
              <a:ext cx="386125" cy="1139175"/>
            </a:xfrm>
            <a:custGeom>
              <a:avLst/>
              <a:gdLst/>
              <a:ahLst/>
              <a:cxnLst/>
              <a:rect l="l" t="t" r="r" b="b"/>
              <a:pathLst>
                <a:path w="15445" h="45567" extrusionOk="0">
                  <a:moveTo>
                    <a:pt x="0" y="1"/>
                  </a:moveTo>
                  <a:lnTo>
                    <a:pt x="1301" y="28922"/>
                  </a:lnTo>
                  <a:lnTo>
                    <a:pt x="15445" y="45567"/>
                  </a:lnTo>
                  <a:lnTo>
                    <a:pt x="14544" y="15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43;p24">
              <a:extLst>
                <a:ext uri="{FF2B5EF4-FFF2-40B4-BE49-F238E27FC236}">
                  <a16:creationId xmlns:a16="http://schemas.microsoft.com/office/drawing/2014/main" id="{1E400F7F-B371-EF4A-9DE3-DBF0D494093E}"/>
                </a:ext>
              </a:extLst>
            </p:cNvPr>
            <p:cNvSpPr/>
            <p:nvPr/>
          </p:nvSpPr>
          <p:spPr>
            <a:xfrm>
              <a:off x="3044238" y="3803000"/>
              <a:ext cx="386950" cy="1139175"/>
            </a:xfrm>
            <a:custGeom>
              <a:avLst/>
              <a:gdLst/>
              <a:ahLst/>
              <a:cxnLst/>
              <a:rect l="l" t="t" r="r" b="b"/>
              <a:pathLst>
                <a:path w="15478" h="45567" extrusionOk="0">
                  <a:moveTo>
                    <a:pt x="5434" y="12831"/>
                  </a:moveTo>
                  <a:cubicBezTo>
                    <a:pt x="5457" y="12831"/>
                    <a:pt x="5481" y="12836"/>
                    <a:pt x="5504" y="12843"/>
                  </a:cubicBezTo>
                  <a:cubicBezTo>
                    <a:pt x="5604" y="12877"/>
                    <a:pt x="5704" y="12977"/>
                    <a:pt x="5804" y="13077"/>
                  </a:cubicBezTo>
                  <a:cubicBezTo>
                    <a:pt x="5871" y="13110"/>
                    <a:pt x="5904" y="13177"/>
                    <a:pt x="5938" y="13244"/>
                  </a:cubicBezTo>
                  <a:cubicBezTo>
                    <a:pt x="5971" y="13277"/>
                    <a:pt x="6005" y="13344"/>
                    <a:pt x="6038" y="13410"/>
                  </a:cubicBezTo>
                  <a:cubicBezTo>
                    <a:pt x="6071" y="13444"/>
                    <a:pt x="6105" y="13511"/>
                    <a:pt x="6138" y="13577"/>
                  </a:cubicBezTo>
                  <a:cubicBezTo>
                    <a:pt x="6138" y="13611"/>
                    <a:pt x="6171" y="13677"/>
                    <a:pt x="6171" y="13711"/>
                  </a:cubicBezTo>
                  <a:cubicBezTo>
                    <a:pt x="6205" y="13877"/>
                    <a:pt x="6238" y="14078"/>
                    <a:pt x="6238" y="14311"/>
                  </a:cubicBezTo>
                  <a:cubicBezTo>
                    <a:pt x="6271" y="14545"/>
                    <a:pt x="6271" y="14845"/>
                    <a:pt x="6305" y="15112"/>
                  </a:cubicBezTo>
                  <a:cubicBezTo>
                    <a:pt x="6338" y="15412"/>
                    <a:pt x="6338" y="15679"/>
                    <a:pt x="6371" y="15946"/>
                  </a:cubicBezTo>
                  <a:cubicBezTo>
                    <a:pt x="6405" y="16213"/>
                    <a:pt x="6405" y="16479"/>
                    <a:pt x="6438" y="16680"/>
                  </a:cubicBezTo>
                  <a:cubicBezTo>
                    <a:pt x="6472" y="16880"/>
                    <a:pt x="6472" y="17046"/>
                    <a:pt x="6505" y="17247"/>
                  </a:cubicBezTo>
                  <a:cubicBezTo>
                    <a:pt x="6572" y="17447"/>
                    <a:pt x="6605" y="17647"/>
                    <a:pt x="6705" y="17914"/>
                  </a:cubicBezTo>
                  <a:cubicBezTo>
                    <a:pt x="6805" y="18181"/>
                    <a:pt x="6905" y="18481"/>
                    <a:pt x="7072" y="18914"/>
                  </a:cubicBezTo>
                  <a:cubicBezTo>
                    <a:pt x="7239" y="19315"/>
                    <a:pt x="7439" y="19848"/>
                    <a:pt x="7706" y="20516"/>
                  </a:cubicBezTo>
                  <a:cubicBezTo>
                    <a:pt x="7973" y="21183"/>
                    <a:pt x="8139" y="21650"/>
                    <a:pt x="8239" y="21983"/>
                  </a:cubicBezTo>
                  <a:cubicBezTo>
                    <a:pt x="8373" y="22350"/>
                    <a:pt x="8406" y="22584"/>
                    <a:pt x="8440" y="22784"/>
                  </a:cubicBezTo>
                  <a:cubicBezTo>
                    <a:pt x="8440" y="22951"/>
                    <a:pt x="8440" y="23084"/>
                    <a:pt x="8473" y="23218"/>
                  </a:cubicBezTo>
                  <a:cubicBezTo>
                    <a:pt x="8473" y="23384"/>
                    <a:pt x="8473" y="23518"/>
                    <a:pt x="8540" y="23751"/>
                  </a:cubicBezTo>
                  <a:lnTo>
                    <a:pt x="8973" y="24452"/>
                  </a:lnTo>
                  <a:lnTo>
                    <a:pt x="9207" y="30223"/>
                  </a:lnTo>
                  <a:lnTo>
                    <a:pt x="8406" y="29289"/>
                  </a:lnTo>
                  <a:cubicBezTo>
                    <a:pt x="8382" y="29337"/>
                    <a:pt x="8322" y="29368"/>
                    <a:pt x="8265" y="29368"/>
                  </a:cubicBezTo>
                  <a:cubicBezTo>
                    <a:pt x="8244" y="29368"/>
                    <a:pt x="8224" y="29364"/>
                    <a:pt x="8206" y="29355"/>
                  </a:cubicBezTo>
                  <a:cubicBezTo>
                    <a:pt x="8106" y="29355"/>
                    <a:pt x="8006" y="29289"/>
                    <a:pt x="7906" y="29222"/>
                  </a:cubicBezTo>
                  <a:cubicBezTo>
                    <a:pt x="7806" y="29155"/>
                    <a:pt x="7706" y="29088"/>
                    <a:pt x="7639" y="29022"/>
                  </a:cubicBezTo>
                  <a:cubicBezTo>
                    <a:pt x="7606" y="28955"/>
                    <a:pt x="7539" y="28922"/>
                    <a:pt x="7539" y="28922"/>
                  </a:cubicBezTo>
                  <a:lnTo>
                    <a:pt x="4770" y="25386"/>
                  </a:lnTo>
                  <a:cubicBezTo>
                    <a:pt x="4570" y="25052"/>
                    <a:pt x="4470" y="24719"/>
                    <a:pt x="4403" y="24452"/>
                  </a:cubicBezTo>
                  <a:cubicBezTo>
                    <a:pt x="4370" y="24152"/>
                    <a:pt x="4337" y="23918"/>
                    <a:pt x="4370" y="23718"/>
                  </a:cubicBezTo>
                  <a:cubicBezTo>
                    <a:pt x="4370" y="23518"/>
                    <a:pt x="4403" y="23351"/>
                    <a:pt x="4437" y="23251"/>
                  </a:cubicBezTo>
                  <a:cubicBezTo>
                    <a:pt x="4470" y="23151"/>
                    <a:pt x="4503" y="23084"/>
                    <a:pt x="4503" y="23084"/>
                  </a:cubicBezTo>
                  <a:cubicBezTo>
                    <a:pt x="4337" y="22751"/>
                    <a:pt x="4270" y="22450"/>
                    <a:pt x="4237" y="22183"/>
                  </a:cubicBezTo>
                  <a:cubicBezTo>
                    <a:pt x="4203" y="21950"/>
                    <a:pt x="4203" y="21716"/>
                    <a:pt x="4203" y="21516"/>
                  </a:cubicBezTo>
                  <a:cubicBezTo>
                    <a:pt x="4203" y="21350"/>
                    <a:pt x="4237" y="21216"/>
                    <a:pt x="4270" y="21116"/>
                  </a:cubicBezTo>
                  <a:cubicBezTo>
                    <a:pt x="4303" y="21016"/>
                    <a:pt x="4337" y="20949"/>
                    <a:pt x="4337" y="20949"/>
                  </a:cubicBezTo>
                  <a:cubicBezTo>
                    <a:pt x="4137" y="20382"/>
                    <a:pt x="4036" y="19982"/>
                    <a:pt x="4003" y="19648"/>
                  </a:cubicBezTo>
                  <a:cubicBezTo>
                    <a:pt x="3970" y="19315"/>
                    <a:pt x="3970" y="19115"/>
                    <a:pt x="4003" y="18981"/>
                  </a:cubicBezTo>
                  <a:cubicBezTo>
                    <a:pt x="4036" y="18814"/>
                    <a:pt x="4103" y="18748"/>
                    <a:pt x="4137" y="18714"/>
                  </a:cubicBezTo>
                  <a:cubicBezTo>
                    <a:pt x="4170" y="18648"/>
                    <a:pt x="4237" y="18648"/>
                    <a:pt x="4237" y="18648"/>
                  </a:cubicBezTo>
                  <a:cubicBezTo>
                    <a:pt x="4036" y="18214"/>
                    <a:pt x="3936" y="17880"/>
                    <a:pt x="3903" y="17580"/>
                  </a:cubicBezTo>
                  <a:cubicBezTo>
                    <a:pt x="3870" y="17313"/>
                    <a:pt x="3870" y="17080"/>
                    <a:pt x="3903" y="16913"/>
                  </a:cubicBezTo>
                  <a:cubicBezTo>
                    <a:pt x="3936" y="16746"/>
                    <a:pt x="4003" y="16646"/>
                    <a:pt x="4036" y="16579"/>
                  </a:cubicBezTo>
                  <a:cubicBezTo>
                    <a:pt x="4103" y="16513"/>
                    <a:pt x="4137" y="16479"/>
                    <a:pt x="4137" y="16479"/>
                  </a:cubicBezTo>
                  <a:lnTo>
                    <a:pt x="5571" y="18081"/>
                  </a:lnTo>
                  <a:cubicBezTo>
                    <a:pt x="5571" y="18081"/>
                    <a:pt x="5571" y="18047"/>
                    <a:pt x="5571" y="18047"/>
                  </a:cubicBezTo>
                  <a:cubicBezTo>
                    <a:pt x="5571" y="18014"/>
                    <a:pt x="5571" y="17947"/>
                    <a:pt x="5571" y="17880"/>
                  </a:cubicBezTo>
                  <a:cubicBezTo>
                    <a:pt x="5571" y="17814"/>
                    <a:pt x="5571" y="17747"/>
                    <a:pt x="5571" y="17647"/>
                  </a:cubicBezTo>
                  <a:cubicBezTo>
                    <a:pt x="5571" y="17513"/>
                    <a:pt x="5538" y="17413"/>
                    <a:pt x="5504" y="17247"/>
                  </a:cubicBezTo>
                  <a:cubicBezTo>
                    <a:pt x="5504" y="17113"/>
                    <a:pt x="5471" y="16980"/>
                    <a:pt x="5437" y="16813"/>
                  </a:cubicBezTo>
                  <a:cubicBezTo>
                    <a:pt x="5404" y="16646"/>
                    <a:pt x="5371" y="16479"/>
                    <a:pt x="5337" y="16313"/>
                  </a:cubicBezTo>
                  <a:cubicBezTo>
                    <a:pt x="5304" y="16112"/>
                    <a:pt x="5271" y="15912"/>
                    <a:pt x="5237" y="15679"/>
                  </a:cubicBezTo>
                  <a:cubicBezTo>
                    <a:pt x="5204" y="15445"/>
                    <a:pt x="5171" y="15212"/>
                    <a:pt x="5137" y="14978"/>
                  </a:cubicBezTo>
                  <a:cubicBezTo>
                    <a:pt x="5071" y="14378"/>
                    <a:pt x="5071" y="13944"/>
                    <a:pt x="5104" y="13611"/>
                  </a:cubicBezTo>
                  <a:cubicBezTo>
                    <a:pt x="5104" y="13310"/>
                    <a:pt x="5171" y="13077"/>
                    <a:pt x="5237" y="12977"/>
                  </a:cubicBezTo>
                  <a:cubicBezTo>
                    <a:pt x="5288" y="12875"/>
                    <a:pt x="5359" y="12831"/>
                    <a:pt x="5434" y="12831"/>
                  </a:cubicBezTo>
                  <a:close/>
                  <a:moveTo>
                    <a:pt x="10241" y="30074"/>
                  </a:moveTo>
                  <a:cubicBezTo>
                    <a:pt x="10219" y="30074"/>
                    <a:pt x="10196" y="30089"/>
                    <a:pt x="10174" y="30089"/>
                  </a:cubicBezTo>
                  <a:cubicBezTo>
                    <a:pt x="10141" y="30122"/>
                    <a:pt x="10107" y="30156"/>
                    <a:pt x="10107" y="30223"/>
                  </a:cubicBezTo>
                  <a:cubicBezTo>
                    <a:pt x="10074" y="30289"/>
                    <a:pt x="10074" y="30356"/>
                    <a:pt x="10074" y="30456"/>
                  </a:cubicBezTo>
                  <a:cubicBezTo>
                    <a:pt x="10107" y="30523"/>
                    <a:pt x="10107" y="30623"/>
                    <a:pt x="10107" y="30723"/>
                  </a:cubicBezTo>
                  <a:cubicBezTo>
                    <a:pt x="10141" y="30823"/>
                    <a:pt x="10174" y="30923"/>
                    <a:pt x="10208" y="31023"/>
                  </a:cubicBezTo>
                  <a:cubicBezTo>
                    <a:pt x="10241" y="31090"/>
                    <a:pt x="10274" y="31190"/>
                    <a:pt x="10308" y="31257"/>
                  </a:cubicBezTo>
                  <a:cubicBezTo>
                    <a:pt x="10341" y="31357"/>
                    <a:pt x="10374" y="31423"/>
                    <a:pt x="10441" y="31457"/>
                  </a:cubicBezTo>
                  <a:cubicBezTo>
                    <a:pt x="10474" y="31523"/>
                    <a:pt x="10508" y="31557"/>
                    <a:pt x="10541" y="31557"/>
                  </a:cubicBezTo>
                  <a:cubicBezTo>
                    <a:pt x="10574" y="31557"/>
                    <a:pt x="10608" y="31557"/>
                    <a:pt x="10641" y="31523"/>
                  </a:cubicBezTo>
                  <a:cubicBezTo>
                    <a:pt x="10675" y="31490"/>
                    <a:pt x="10708" y="31457"/>
                    <a:pt x="10708" y="31390"/>
                  </a:cubicBezTo>
                  <a:cubicBezTo>
                    <a:pt x="10708" y="31357"/>
                    <a:pt x="10741" y="31257"/>
                    <a:pt x="10741" y="31190"/>
                  </a:cubicBezTo>
                  <a:cubicBezTo>
                    <a:pt x="10708" y="31090"/>
                    <a:pt x="10708" y="30990"/>
                    <a:pt x="10708" y="30890"/>
                  </a:cubicBezTo>
                  <a:cubicBezTo>
                    <a:pt x="10675" y="30790"/>
                    <a:pt x="10641" y="30723"/>
                    <a:pt x="10608" y="30623"/>
                  </a:cubicBezTo>
                  <a:cubicBezTo>
                    <a:pt x="10574" y="30523"/>
                    <a:pt x="10541" y="30423"/>
                    <a:pt x="10508" y="30356"/>
                  </a:cubicBezTo>
                  <a:cubicBezTo>
                    <a:pt x="10474" y="30289"/>
                    <a:pt x="10441" y="30223"/>
                    <a:pt x="10374" y="30189"/>
                  </a:cubicBezTo>
                  <a:cubicBezTo>
                    <a:pt x="10341" y="30122"/>
                    <a:pt x="10308" y="30089"/>
                    <a:pt x="10274" y="30089"/>
                  </a:cubicBezTo>
                  <a:cubicBezTo>
                    <a:pt x="10263" y="30078"/>
                    <a:pt x="10252" y="30074"/>
                    <a:pt x="10241" y="30074"/>
                  </a:cubicBezTo>
                  <a:close/>
                  <a:moveTo>
                    <a:pt x="9207" y="24018"/>
                  </a:moveTo>
                  <a:lnTo>
                    <a:pt x="11442" y="26553"/>
                  </a:lnTo>
                  <a:lnTo>
                    <a:pt x="11742" y="34526"/>
                  </a:lnTo>
                  <a:lnTo>
                    <a:pt x="11742" y="34526"/>
                  </a:lnTo>
                  <a:lnTo>
                    <a:pt x="9474" y="31957"/>
                  </a:lnTo>
                  <a:lnTo>
                    <a:pt x="9240" y="25152"/>
                  </a:lnTo>
                  <a:lnTo>
                    <a:pt x="9207" y="24018"/>
                  </a:lnTo>
                  <a:close/>
                  <a:moveTo>
                    <a:pt x="0" y="1"/>
                  </a:moveTo>
                  <a:lnTo>
                    <a:pt x="1301" y="28922"/>
                  </a:lnTo>
                  <a:lnTo>
                    <a:pt x="15478" y="45567"/>
                  </a:lnTo>
                  <a:lnTo>
                    <a:pt x="14544" y="154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44;p24">
              <a:extLst>
                <a:ext uri="{FF2B5EF4-FFF2-40B4-BE49-F238E27FC236}">
                  <a16:creationId xmlns:a16="http://schemas.microsoft.com/office/drawing/2014/main" id="{A6D17717-A338-A743-8A79-4B95ADA91C85}"/>
                </a:ext>
              </a:extLst>
            </p:cNvPr>
            <p:cNvSpPr/>
            <p:nvPr/>
          </p:nvSpPr>
          <p:spPr>
            <a:xfrm>
              <a:off x="3042563" y="3798000"/>
              <a:ext cx="390300" cy="1150850"/>
            </a:xfrm>
            <a:custGeom>
              <a:avLst/>
              <a:gdLst/>
              <a:ahLst/>
              <a:cxnLst/>
              <a:rect l="l" t="t" r="r" b="b"/>
              <a:pathLst>
                <a:path w="15612" h="46034" extrusionOk="0">
                  <a:moveTo>
                    <a:pt x="1" y="1"/>
                  </a:moveTo>
                  <a:lnTo>
                    <a:pt x="1335" y="29222"/>
                  </a:lnTo>
                  <a:lnTo>
                    <a:pt x="15612" y="46034"/>
                  </a:lnTo>
                  <a:lnTo>
                    <a:pt x="14711" y="156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45;p24">
              <a:extLst>
                <a:ext uri="{FF2B5EF4-FFF2-40B4-BE49-F238E27FC236}">
                  <a16:creationId xmlns:a16="http://schemas.microsoft.com/office/drawing/2014/main" id="{D984D602-70A7-B740-B417-0FAF5959A04B}"/>
                </a:ext>
              </a:extLst>
            </p:cNvPr>
            <p:cNvSpPr/>
            <p:nvPr/>
          </p:nvSpPr>
          <p:spPr>
            <a:xfrm>
              <a:off x="3140963" y="4123775"/>
              <a:ext cx="133450" cy="433975"/>
            </a:xfrm>
            <a:custGeom>
              <a:avLst/>
              <a:gdLst/>
              <a:ahLst/>
              <a:cxnLst/>
              <a:rect l="l" t="t" r="r" b="b"/>
              <a:pathLst>
                <a:path w="5338" h="17359" extrusionOk="0">
                  <a:moveTo>
                    <a:pt x="1565" y="0"/>
                  </a:moveTo>
                  <a:cubicBezTo>
                    <a:pt x="1490" y="0"/>
                    <a:pt x="1419" y="44"/>
                    <a:pt x="1368" y="146"/>
                  </a:cubicBezTo>
                  <a:cubicBezTo>
                    <a:pt x="1302" y="246"/>
                    <a:pt x="1235" y="446"/>
                    <a:pt x="1235" y="780"/>
                  </a:cubicBezTo>
                  <a:cubicBezTo>
                    <a:pt x="1202" y="1113"/>
                    <a:pt x="1235" y="1547"/>
                    <a:pt x="1302" y="2114"/>
                  </a:cubicBezTo>
                  <a:cubicBezTo>
                    <a:pt x="1302" y="2381"/>
                    <a:pt x="1335" y="2614"/>
                    <a:pt x="1368" y="2848"/>
                  </a:cubicBezTo>
                  <a:cubicBezTo>
                    <a:pt x="1402" y="3048"/>
                    <a:pt x="1468" y="3281"/>
                    <a:pt x="1502" y="3448"/>
                  </a:cubicBezTo>
                  <a:cubicBezTo>
                    <a:pt x="1535" y="3648"/>
                    <a:pt x="1568" y="3815"/>
                    <a:pt x="1568" y="3982"/>
                  </a:cubicBezTo>
                  <a:cubicBezTo>
                    <a:pt x="1602" y="4149"/>
                    <a:pt x="1635" y="4282"/>
                    <a:pt x="1669" y="4416"/>
                  </a:cubicBezTo>
                  <a:cubicBezTo>
                    <a:pt x="1669" y="4549"/>
                    <a:pt x="1702" y="4682"/>
                    <a:pt x="1702" y="4783"/>
                  </a:cubicBezTo>
                  <a:cubicBezTo>
                    <a:pt x="1702" y="4916"/>
                    <a:pt x="1702" y="4983"/>
                    <a:pt x="1702" y="5049"/>
                  </a:cubicBezTo>
                  <a:cubicBezTo>
                    <a:pt x="1702" y="5116"/>
                    <a:pt x="1702" y="5149"/>
                    <a:pt x="1702" y="5183"/>
                  </a:cubicBezTo>
                  <a:cubicBezTo>
                    <a:pt x="1702" y="5216"/>
                    <a:pt x="1702" y="5250"/>
                    <a:pt x="1702" y="5250"/>
                  </a:cubicBezTo>
                  <a:lnTo>
                    <a:pt x="268" y="3615"/>
                  </a:lnTo>
                  <a:cubicBezTo>
                    <a:pt x="268" y="3615"/>
                    <a:pt x="234" y="3648"/>
                    <a:pt x="167" y="3715"/>
                  </a:cubicBezTo>
                  <a:cubicBezTo>
                    <a:pt x="134" y="3782"/>
                    <a:pt x="67" y="3915"/>
                    <a:pt x="34" y="4082"/>
                  </a:cubicBezTo>
                  <a:cubicBezTo>
                    <a:pt x="1" y="4249"/>
                    <a:pt x="1" y="4449"/>
                    <a:pt x="34" y="4749"/>
                  </a:cubicBezTo>
                  <a:cubicBezTo>
                    <a:pt x="67" y="5049"/>
                    <a:pt x="167" y="5383"/>
                    <a:pt x="368" y="5817"/>
                  </a:cubicBezTo>
                  <a:cubicBezTo>
                    <a:pt x="368" y="5817"/>
                    <a:pt x="301" y="5817"/>
                    <a:pt x="268" y="5850"/>
                  </a:cubicBezTo>
                  <a:cubicBezTo>
                    <a:pt x="234" y="5917"/>
                    <a:pt x="167" y="5983"/>
                    <a:pt x="134" y="6117"/>
                  </a:cubicBezTo>
                  <a:cubicBezTo>
                    <a:pt x="101" y="6284"/>
                    <a:pt x="101" y="6484"/>
                    <a:pt x="134" y="6817"/>
                  </a:cubicBezTo>
                  <a:cubicBezTo>
                    <a:pt x="167" y="7118"/>
                    <a:pt x="268" y="7551"/>
                    <a:pt x="468" y="8118"/>
                  </a:cubicBezTo>
                  <a:cubicBezTo>
                    <a:pt x="468" y="8118"/>
                    <a:pt x="434" y="8185"/>
                    <a:pt x="401" y="8252"/>
                  </a:cubicBezTo>
                  <a:cubicBezTo>
                    <a:pt x="401" y="8352"/>
                    <a:pt x="334" y="8519"/>
                    <a:pt x="334" y="8685"/>
                  </a:cubicBezTo>
                  <a:cubicBezTo>
                    <a:pt x="334" y="8885"/>
                    <a:pt x="334" y="9086"/>
                    <a:pt x="368" y="9352"/>
                  </a:cubicBezTo>
                  <a:cubicBezTo>
                    <a:pt x="401" y="9619"/>
                    <a:pt x="501" y="9920"/>
                    <a:pt x="634" y="10253"/>
                  </a:cubicBezTo>
                  <a:cubicBezTo>
                    <a:pt x="634" y="10253"/>
                    <a:pt x="601" y="10320"/>
                    <a:pt x="568" y="10420"/>
                  </a:cubicBezTo>
                  <a:cubicBezTo>
                    <a:pt x="534" y="10520"/>
                    <a:pt x="501" y="10687"/>
                    <a:pt x="501" y="10887"/>
                  </a:cubicBezTo>
                  <a:cubicBezTo>
                    <a:pt x="501" y="11087"/>
                    <a:pt x="501" y="11321"/>
                    <a:pt x="568" y="11587"/>
                  </a:cubicBezTo>
                  <a:cubicBezTo>
                    <a:pt x="601" y="11888"/>
                    <a:pt x="735" y="12188"/>
                    <a:pt x="901" y="12555"/>
                  </a:cubicBezTo>
                  <a:lnTo>
                    <a:pt x="3703" y="16057"/>
                  </a:lnTo>
                  <a:cubicBezTo>
                    <a:pt x="3703" y="16057"/>
                    <a:pt x="3737" y="16124"/>
                    <a:pt x="3803" y="16157"/>
                  </a:cubicBezTo>
                  <a:cubicBezTo>
                    <a:pt x="3870" y="16224"/>
                    <a:pt x="3970" y="16291"/>
                    <a:pt x="4070" y="16357"/>
                  </a:cubicBezTo>
                  <a:cubicBezTo>
                    <a:pt x="4170" y="16424"/>
                    <a:pt x="4270" y="16491"/>
                    <a:pt x="4337" y="16491"/>
                  </a:cubicBezTo>
                  <a:cubicBezTo>
                    <a:pt x="4364" y="16500"/>
                    <a:pt x="4388" y="16504"/>
                    <a:pt x="4410" y="16504"/>
                  </a:cubicBezTo>
                  <a:cubicBezTo>
                    <a:pt x="4471" y="16504"/>
                    <a:pt x="4513" y="16473"/>
                    <a:pt x="4537" y="16424"/>
                  </a:cubicBezTo>
                  <a:lnTo>
                    <a:pt x="5338" y="17358"/>
                  </a:lnTo>
                  <a:lnTo>
                    <a:pt x="5138" y="11621"/>
                  </a:lnTo>
                  <a:lnTo>
                    <a:pt x="4671" y="10887"/>
                  </a:lnTo>
                  <a:cubicBezTo>
                    <a:pt x="4637" y="10653"/>
                    <a:pt x="4604" y="10520"/>
                    <a:pt x="4604" y="10353"/>
                  </a:cubicBezTo>
                  <a:cubicBezTo>
                    <a:pt x="4604" y="10220"/>
                    <a:pt x="4604" y="10086"/>
                    <a:pt x="4571" y="9920"/>
                  </a:cubicBezTo>
                  <a:cubicBezTo>
                    <a:pt x="4571" y="9719"/>
                    <a:pt x="4504" y="9486"/>
                    <a:pt x="4404" y="9152"/>
                  </a:cubicBezTo>
                  <a:cubicBezTo>
                    <a:pt x="4304" y="8785"/>
                    <a:pt x="4137" y="8318"/>
                    <a:pt x="3870" y="7651"/>
                  </a:cubicBezTo>
                  <a:cubicBezTo>
                    <a:pt x="3603" y="6984"/>
                    <a:pt x="3370" y="6450"/>
                    <a:pt x="3203" y="6050"/>
                  </a:cubicBezTo>
                  <a:cubicBezTo>
                    <a:pt x="3070" y="5616"/>
                    <a:pt x="2936" y="5316"/>
                    <a:pt x="2836" y="5049"/>
                  </a:cubicBezTo>
                  <a:cubicBezTo>
                    <a:pt x="2769" y="4783"/>
                    <a:pt x="2703" y="4582"/>
                    <a:pt x="2669" y="4382"/>
                  </a:cubicBezTo>
                  <a:cubicBezTo>
                    <a:pt x="2636" y="4182"/>
                    <a:pt x="2603" y="4015"/>
                    <a:pt x="2569" y="3815"/>
                  </a:cubicBezTo>
                  <a:cubicBezTo>
                    <a:pt x="2569" y="3615"/>
                    <a:pt x="2536" y="3382"/>
                    <a:pt x="2502" y="3081"/>
                  </a:cubicBezTo>
                  <a:cubicBezTo>
                    <a:pt x="2502" y="2814"/>
                    <a:pt x="2469" y="2548"/>
                    <a:pt x="2469" y="2247"/>
                  </a:cubicBezTo>
                  <a:cubicBezTo>
                    <a:pt x="2436" y="1980"/>
                    <a:pt x="2402" y="1680"/>
                    <a:pt x="2402" y="1447"/>
                  </a:cubicBezTo>
                  <a:cubicBezTo>
                    <a:pt x="2369" y="1213"/>
                    <a:pt x="2336" y="1013"/>
                    <a:pt x="2336" y="846"/>
                  </a:cubicBezTo>
                  <a:cubicBezTo>
                    <a:pt x="2302" y="813"/>
                    <a:pt x="2302" y="780"/>
                    <a:pt x="2269" y="713"/>
                  </a:cubicBezTo>
                  <a:cubicBezTo>
                    <a:pt x="2269" y="646"/>
                    <a:pt x="2236" y="613"/>
                    <a:pt x="2202" y="546"/>
                  </a:cubicBezTo>
                  <a:cubicBezTo>
                    <a:pt x="2169" y="479"/>
                    <a:pt x="2136" y="413"/>
                    <a:pt x="2102" y="379"/>
                  </a:cubicBezTo>
                  <a:cubicBezTo>
                    <a:pt x="2035" y="346"/>
                    <a:pt x="2002" y="279"/>
                    <a:pt x="1969" y="246"/>
                  </a:cubicBezTo>
                  <a:cubicBezTo>
                    <a:pt x="1869" y="112"/>
                    <a:pt x="1735" y="46"/>
                    <a:pt x="1635" y="12"/>
                  </a:cubicBezTo>
                  <a:cubicBezTo>
                    <a:pt x="1612" y="5"/>
                    <a:pt x="1588" y="0"/>
                    <a:pt x="1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46;p24">
              <a:extLst>
                <a:ext uri="{FF2B5EF4-FFF2-40B4-BE49-F238E27FC236}">
                  <a16:creationId xmlns:a16="http://schemas.microsoft.com/office/drawing/2014/main" id="{720176DD-4855-974D-A43D-1CB67031A3A3}"/>
                </a:ext>
              </a:extLst>
            </p:cNvPr>
            <p:cNvSpPr/>
            <p:nvPr/>
          </p:nvSpPr>
          <p:spPr>
            <a:xfrm>
              <a:off x="3274388" y="4403450"/>
              <a:ext cx="63400" cy="262700"/>
            </a:xfrm>
            <a:custGeom>
              <a:avLst/>
              <a:gdLst/>
              <a:ahLst/>
              <a:cxnLst/>
              <a:rect l="l" t="t" r="r" b="b"/>
              <a:pathLst>
                <a:path w="2536" h="10508" extrusionOk="0">
                  <a:moveTo>
                    <a:pt x="1068" y="6071"/>
                  </a:moveTo>
                  <a:cubicBezTo>
                    <a:pt x="1102" y="6071"/>
                    <a:pt x="1135" y="6104"/>
                    <a:pt x="1168" y="6171"/>
                  </a:cubicBezTo>
                  <a:cubicBezTo>
                    <a:pt x="1235" y="6205"/>
                    <a:pt x="1268" y="6271"/>
                    <a:pt x="1302" y="6338"/>
                  </a:cubicBezTo>
                  <a:cubicBezTo>
                    <a:pt x="1368" y="6438"/>
                    <a:pt x="1402" y="6505"/>
                    <a:pt x="1435" y="6605"/>
                  </a:cubicBezTo>
                  <a:cubicBezTo>
                    <a:pt x="1435" y="6705"/>
                    <a:pt x="1469" y="6805"/>
                    <a:pt x="1502" y="6905"/>
                  </a:cubicBezTo>
                  <a:cubicBezTo>
                    <a:pt x="1502" y="6972"/>
                    <a:pt x="1535" y="7072"/>
                    <a:pt x="1535" y="7172"/>
                  </a:cubicBezTo>
                  <a:cubicBezTo>
                    <a:pt x="1535" y="7272"/>
                    <a:pt x="1535" y="7339"/>
                    <a:pt x="1502" y="7405"/>
                  </a:cubicBezTo>
                  <a:cubicBezTo>
                    <a:pt x="1502" y="7439"/>
                    <a:pt x="1469" y="7505"/>
                    <a:pt x="1435" y="7505"/>
                  </a:cubicBezTo>
                  <a:cubicBezTo>
                    <a:pt x="1435" y="7539"/>
                    <a:pt x="1402" y="7539"/>
                    <a:pt x="1368" y="7539"/>
                  </a:cubicBezTo>
                  <a:cubicBezTo>
                    <a:pt x="1302" y="7539"/>
                    <a:pt x="1268" y="7505"/>
                    <a:pt x="1235" y="7439"/>
                  </a:cubicBezTo>
                  <a:cubicBezTo>
                    <a:pt x="1168" y="7405"/>
                    <a:pt x="1135" y="7339"/>
                    <a:pt x="1102" y="7272"/>
                  </a:cubicBezTo>
                  <a:cubicBezTo>
                    <a:pt x="1068" y="7172"/>
                    <a:pt x="1035" y="7105"/>
                    <a:pt x="1002" y="7005"/>
                  </a:cubicBezTo>
                  <a:cubicBezTo>
                    <a:pt x="968" y="6905"/>
                    <a:pt x="935" y="6805"/>
                    <a:pt x="935" y="6705"/>
                  </a:cubicBezTo>
                  <a:cubicBezTo>
                    <a:pt x="901" y="6638"/>
                    <a:pt x="901" y="6538"/>
                    <a:pt x="901" y="6438"/>
                  </a:cubicBezTo>
                  <a:cubicBezTo>
                    <a:pt x="868" y="6338"/>
                    <a:pt x="901" y="6271"/>
                    <a:pt x="901" y="6205"/>
                  </a:cubicBezTo>
                  <a:cubicBezTo>
                    <a:pt x="901" y="6171"/>
                    <a:pt x="935" y="6104"/>
                    <a:pt x="968" y="6104"/>
                  </a:cubicBezTo>
                  <a:cubicBezTo>
                    <a:pt x="1002" y="6071"/>
                    <a:pt x="1035" y="6071"/>
                    <a:pt x="1068" y="6071"/>
                  </a:cubicBezTo>
                  <a:close/>
                  <a:moveTo>
                    <a:pt x="1" y="0"/>
                  </a:moveTo>
                  <a:lnTo>
                    <a:pt x="34" y="1134"/>
                  </a:lnTo>
                  <a:lnTo>
                    <a:pt x="301" y="7939"/>
                  </a:lnTo>
                  <a:lnTo>
                    <a:pt x="2536" y="10508"/>
                  </a:lnTo>
                  <a:lnTo>
                    <a:pt x="2236" y="25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47;p24">
              <a:extLst>
                <a:ext uri="{FF2B5EF4-FFF2-40B4-BE49-F238E27FC236}">
                  <a16:creationId xmlns:a16="http://schemas.microsoft.com/office/drawing/2014/main" id="{20BADEFE-9C72-7849-A84A-BD422EA96FDE}"/>
                </a:ext>
              </a:extLst>
            </p:cNvPr>
            <p:cNvSpPr/>
            <p:nvPr/>
          </p:nvSpPr>
          <p:spPr>
            <a:xfrm>
              <a:off x="2573063" y="1325400"/>
              <a:ext cx="3997875" cy="1386850"/>
            </a:xfrm>
            <a:custGeom>
              <a:avLst/>
              <a:gdLst/>
              <a:ahLst/>
              <a:cxnLst/>
              <a:rect l="l" t="t" r="r" b="b"/>
              <a:pathLst>
                <a:path w="159915" h="55474" extrusionOk="0">
                  <a:moveTo>
                    <a:pt x="95435" y="501"/>
                  </a:moveTo>
                  <a:lnTo>
                    <a:pt x="112714" y="9274"/>
                  </a:lnTo>
                  <a:lnTo>
                    <a:pt x="84394" y="14244"/>
                  </a:lnTo>
                  <a:lnTo>
                    <a:pt x="68049" y="4937"/>
                  </a:lnTo>
                  <a:lnTo>
                    <a:pt x="95435" y="501"/>
                  </a:lnTo>
                  <a:close/>
                  <a:moveTo>
                    <a:pt x="65347" y="5371"/>
                  </a:moveTo>
                  <a:lnTo>
                    <a:pt x="81559" y="14711"/>
                  </a:lnTo>
                  <a:lnTo>
                    <a:pt x="51170" y="20015"/>
                  </a:lnTo>
                  <a:lnTo>
                    <a:pt x="36060" y="10108"/>
                  </a:lnTo>
                  <a:lnTo>
                    <a:pt x="65347" y="5371"/>
                  </a:lnTo>
                  <a:close/>
                  <a:moveTo>
                    <a:pt x="114449" y="10141"/>
                  </a:moveTo>
                  <a:lnTo>
                    <a:pt x="133863" y="20015"/>
                  </a:lnTo>
                  <a:lnTo>
                    <a:pt x="104442" y="25652"/>
                  </a:lnTo>
                  <a:lnTo>
                    <a:pt x="85995" y="15145"/>
                  </a:lnTo>
                  <a:lnTo>
                    <a:pt x="114449" y="10141"/>
                  </a:lnTo>
                  <a:close/>
                  <a:moveTo>
                    <a:pt x="33157" y="10575"/>
                  </a:moveTo>
                  <a:lnTo>
                    <a:pt x="48135" y="20549"/>
                  </a:lnTo>
                  <a:lnTo>
                    <a:pt x="15478" y="26253"/>
                  </a:lnTo>
                  <a:lnTo>
                    <a:pt x="1835" y="15612"/>
                  </a:lnTo>
                  <a:lnTo>
                    <a:pt x="33157" y="10575"/>
                  </a:lnTo>
                  <a:close/>
                  <a:moveTo>
                    <a:pt x="83193" y="15645"/>
                  </a:moveTo>
                  <a:lnTo>
                    <a:pt x="101506" y="26219"/>
                  </a:lnTo>
                  <a:lnTo>
                    <a:pt x="69817" y="32290"/>
                  </a:lnTo>
                  <a:lnTo>
                    <a:pt x="52671" y="21016"/>
                  </a:lnTo>
                  <a:lnTo>
                    <a:pt x="83193" y="15645"/>
                  </a:lnTo>
                  <a:close/>
                  <a:moveTo>
                    <a:pt x="135797" y="21016"/>
                  </a:moveTo>
                  <a:lnTo>
                    <a:pt x="157813" y="32190"/>
                  </a:lnTo>
                  <a:lnTo>
                    <a:pt x="127258" y="38662"/>
                  </a:lnTo>
                  <a:lnTo>
                    <a:pt x="106276" y="26720"/>
                  </a:lnTo>
                  <a:lnTo>
                    <a:pt x="135797" y="21016"/>
                  </a:lnTo>
                  <a:close/>
                  <a:moveTo>
                    <a:pt x="49636" y="21549"/>
                  </a:moveTo>
                  <a:lnTo>
                    <a:pt x="66648" y="32891"/>
                  </a:lnTo>
                  <a:lnTo>
                    <a:pt x="32357" y="39429"/>
                  </a:lnTo>
                  <a:lnTo>
                    <a:pt x="16846" y="27320"/>
                  </a:lnTo>
                  <a:lnTo>
                    <a:pt x="49636" y="21549"/>
                  </a:lnTo>
                  <a:close/>
                  <a:moveTo>
                    <a:pt x="103341" y="27287"/>
                  </a:moveTo>
                  <a:lnTo>
                    <a:pt x="124189" y="39295"/>
                  </a:lnTo>
                  <a:lnTo>
                    <a:pt x="91099" y="46300"/>
                  </a:lnTo>
                  <a:lnTo>
                    <a:pt x="71518" y="33425"/>
                  </a:lnTo>
                  <a:lnTo>
                    <a:pt x="103341" y="27287"/>
                  </a:lnTo>
                  <a:close/>
                  <a:moveTo>
                    <a:pt x="68349" y="34025"/>
                  </a:moveTo>
                  <a:lnTo>
                    <a:pt x="87763" y="47001"/>
                  </a:lnTo>
                  <a:lnTo>
                    <a:pt x="51804" y="54573"/>
                  </a:lnTo>
                  <a:lnTo>
                    <a:pt x="33925" y="40663"/>
                  </a:lnTo>
                  <a:lnTo>
                    <a:pt x="68349" y="34025"/>
                  </a:lnTo>
                  <a:close/>
                  <a:moveTo>
                    <a:pt x="95869" y="1"/>
                  </a:moveTo>
                  <a:lnTo>
                    <a:pt x="0" y="15445"/>
                  </a:lnTo>
                  <a:lnTo>
                    <a:pt x="50970" y="55474"/>
                  </a:lnTo>
                  <a:lnTo>
                    <a:pt x="159915" y="32390"/>
                  </a:lnTo>
                  <a:lnTo>
                    <a:pt x="9586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48;p24">
              <a:extLst>
                <a:ext uri="{FF2B5EF4-FFF2-40B4-BE49-F238E27FC236}">
                  <a16:creationId xmlns:a16="http://schemas.microsoft.com/office/drawing/2014/main" id="{6F9BECD5-C346-8342-9A32-09E9068BB2B4}"/>
                </a:ext>
              </a:extLst>
            </p:cNvPr>
            <p:cNvSpPr/>
            <p:nvPr/>
          </p:nvSpPr>
          <p:spPr>
            <a:xfrm>
              <a:off x="2618938" y="1589750"/>
              <a:ext cx="1157500" cy="391975"/>
            </a:xfrm>
            <a:custGeom>
              <a:avLst/>
              <a:gdLst/>
              <a:ahLst/>
              <a:cxnLst/>
              <a:rect l="l" t="t" r="r" b="b"/>
              <a:pathLst>
                <a:path w="46300" h="15679" extrusionOk="0">
                  <a:moveTo>
                    <a:pt x="31322" y="1"/>
                  </a:moveTo>
                  <a:lnTo>
                    <a:pt x="0" y="5038"/>
                  </a:lnTo>
                  <a:lnTo>
                    <a:pt x="13643" y="15679"/>
                  </a:lnTo>
                  <a:lnTo>
                    <a:pt x="46300" y="9975"/>
                  </a:lnTo>
                  <a:lnTo>
                    <a:pt x="31322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49;p24">
              <a:extLst>
                <a:ext uri="{FF2B5EF4-FFF2-40B4-BE49-F238E27FC236}">
                  <a16:creationId xmlns:a16="http://schemas.microsoft.com/office/drawing/2014/main" id="{90039E77-B7A9-1A40-8FC7-E9F71BD2F6A2}"/>
                </a:ext>
              </a:extLst>
            </p:cNvPr>
            <p:cNvSpPr/>
            <p:nvPr/>
          </p:nvSpPr>
          <p:spPr>
            <a:xfrm>
              <a:off x="2618938" y="1589750"/>
              <a:ext cx="1158350" cy="391975"/>
            </a:xfrm>
            <a:custGeom>
              <a:avLst/>
              <a:gdLst/>
              <a:ahLst/>
              <a:cxnLst/>
              <a:rect l="l" t="t" r="r" b="b"/>
              <a:pathLst>
                <a:path w="46334" h="15679" extrusionOk="0">
                  <a:moveTo>
                    <a:pt x="30355" y="4137"/>
                  </a:moveTo>
                  <a:lnTo>
                    <a:pt x="30122" y="4938"/>
                  </a:lnTo>
                  <a:lnTo>
                    <a:pt x="31756" y="5104"/>
                  </a:lnTo>
                  <a:lnTo>
                    <a:pt x="30522" y="5305"/>
                  </a:lnTo>
                  <a:cubicBezTo>
                    <a:pt x="30522" y="5305"/>
                    <a:pt x="30522" y="5338"/>
                    <a:pt x="30522" y="5338"/>
                  </a:cubicBezTo>
                  <a:cubicBezTo>
                    <a:pt x="30555" y="5338"/>
                    <a:pt x="30555" y="5371"/>
                    <a:pt x="30555" y="5371"/>
                  </a:cubicBezTo>
                  <a:cubicBezTo>
                    <a:pt x="30555" y="5371"/>
                    <a:pt x="30555" y="5405"/>
                    <a:pt x="30555" y="5405"/>
                  </a:cubicBezTo>
                  <a:cubicBezTo>
                    <a:pt x="30589" y="5438"/>
                    <a:pt x="30589" y="5438"/>
                    <a:pt x="30589" y="5438"/>
                  </a:cubicBezTo>
                  <a:cubicBezTo>
                    <a:pt x="30589" y="5438"/>
                    <a:pt x="30722" y="5638"/>
                    <a:pt x="30789" y="5972"/>
                  </a:cubicBezTo>
                  <a:cubicBezTo>
                    <a:pt x="30855" y="6305"/>
                    <a:pt x="30889" y="6739"/>
                    <a:pt x="30655" y="7239"/>
                  </a:cubicBezTo>
                  <a:cubicBezTo>
                    <a:pt x="30455" y="7706"/>
                    <a:pt x="29988" y="8240"/>
                    <a:pt x="29121" y="8740"/>
                  </a:cubicBezTo>
                  <a:cubicBezTo>
                    <a:pt x="28220" y="9241"/>
                    <a:pt x="26919" y="9708"/>
                    <a:pt x="24985" y="10041"/>
                  </a:cubicBezTo>
                  <a:cubicBezTo>
                    <a:pt x="24651" y="10075"/>
                    <a:pt x="24317" y="10141"/>
                    <a:pt x="23951" y="10175"/>
                  </a:cubicBezTo>
                  <a:cubicBezTo>
                    <a:pt x="23584" y="10241"/>
                    <a:pt x="23217" y="10275"/>
                    <a:pt x="22816" y="10308"/>
                  </a:cubicBezTo>
                  <a:cubicBezTo>
                    <a:pt x="22416" y="10375"/>
                    <a:pt x="21982" y="10408"/>
                    <a:pt x="21549" y="10442"/>
                  </a:cubicBezTo>
                  <a:cubicBezTo>
                    <a:pt x="21115" y="10442"/>
                    <a:pt x="20648" y="10475"/>
                    <a:pt x="20181" y="10508"/>
                  </a:cubicBezTo>
                  <a:cubicBezTo>
                    <a:pt x="20181" y="10508"/>
                    <a:pt x="20281" y="10475"/>
                    <a:pt x="20481" y="10408"/>
                  </a:cubicBezTo>
                  <a:cubicBezTo>
                    <a:pt x="20648" y="10375"/>
                    <a:pt x="20915" y="10308"/>
                    <a:pt x="21149" y="10208"/>
                  </a:cubicBezTo>
                  <a:cubicBezTo>
                    <a:pt x="21415" y="10141"/>
                    <a:pt x="21682" y="10041"/>
                    <a:pt x="21916" y="9941"/>
                  </a:cubicBezTo>
                  <a:cubicBezTo>
                    <a:pt x="22149" y="9841"/>
                    <a:pt x="22316" y="9741"/>
                    <a:pt x="22416" y="9641"/>
                  </a:cubicBezTo>
                  <a:lnTo>
                    <a:pt x="22416" y="9641"/>
                  </a:lnTo>
                  <a:cubicBezTo>
                    <a:pt x="22416" y="9641"/>
                    <a:pt x="22082" y="9708"/>
                    <a:pt x="21515" y="9774"/>
                  </a:cubicBezTo>
                  <a:cubicBezTo>
                    <a:pt x="20948" y="9808"/>
                    <a:pt x="20148" y="9875"/>
                    <a:pt x="19214" y="9941"/>
                  </a:cubicBezTo>
                  <a:cubicBezTo>
                    <a:pt x="18827" y="9955"/>
                    <a:pt x="18423" y="9963"/>
                    <a:pt x="18006" y="9963"/>
                  </a:cubicBezTo>
                  <a:cubicBezTo>
                    <a:pt x="17417" y="9963"/>
                    <a:pt x="16804" y="9947"/>
                    <a:pt x="16178" y="9908"/>
                  </a:cubicBezTo>
                  <a:cubicBezTo>
                    <a:pt x="15111" y="9841"/>
                    <a:pt x="14043" y="9708"/>
                    <a:pt x="13076" y="9474"/>
                  </a:cubicBezTo>
                  <a:cubicBezTo>
                    <a:pt x="13076" y="9474"/>
                    <a:pt x="13376" y="9441"/>
                    <a:pt x="13843" y="9408"/>
                  </a:cubicBezTo>
                  <a:cubicBezTo>
                    <a:pt x="14310" y="9374"/>
                    <a:pt x="14944" y="9307"/>
                    <a:pt x="15645" y="9274"/>
                  </a:cubicBezTo>
                  <a:cubicBezTo>
                    <a:pt x="16312" y="9207"/>
                    <a:pt x="17046" y="9141"/>
                    <a:pt x="17746" y="9074"/>
                  </a:cubicBezTo>
                  <a:cubicBezTo>
                    <a:pt x="18413" y="8974"/>
                    <a:pt x="19014" y="8907"/>
                    <a:pt x="19447" y="8840"/>
                  </a:cubicBezTo>
                  <a:cubicBezTo>
                    <a:pt x="19547" y="8840"/>
                    <a:pt x="19614" y="8807"/>
                    <a:pt x="19681" y="8807"/>
                  </a:cubicBezTo>
                  <a:cubicBezTo>
                    <a:pt x="19748" y="8774"/>
                    <a:pt x="19814" y="8774"/>
                    <a:pt x="19848" y="8774"/>
                  </a:cubicBezTo>
                  <a:cubicBezTo>
                    <a:pt x="19914" y="8740"/>
                    <a:pt x="19948" y="8740"/>
                    <a:pt x="19981" y="8707"/>
                  </a:cubicBezTo>
                  <a:cubicBezTo>
                    <a:pt x="20014" y="8707"/>
                    <a:pt x="20048" y="8707"/>
                    <a:pt x="20048" y="8674"/>
                  </a:cubicBezTo>
                  <a:cubicBezTo>
                    <a:pt x="20048" y="8674"/>
                    <a:pt x="19781" y="8674"/>
                    <a:pt x="19347" y="8607"/>
                  </a:cubicBezTo>
                  <a:cubicBezTo>
                    <a:pt x="18947" y="8574"/>
                    <a:pt x="18347" y="8507"/>
                    <a:pt x="17713" y="8373"/>
                  </a:cubicBezTo>
                  <a:cubicBezTo>
                    <a:pt x="17079" y="8273"/>
                    <a:pt x="16378" y="8107"/>
                    <a:pt x="15711" y="7906"/>
                  </a:cubicBezTo>
                  <a:cubicBezTo>
                    <a:pt x="15044" y="7740"/>
                    <a:pt x="14444" y="7473"/>
                    <a:pt x="13977" y="7173"/>
                  </a:cubicBezTo>
                  <a:lnTo>
                    <a:pt x="13977" y="7173"/>
                  </a:lnTo>
                  <a:cubicBezTo>
                    <a:pt x="13977" y="7173"/>
                    <a:pt x="14344" y="7206"/>
                    <a:pt x="14877" y="7239"/>
                  </a:cubicBezTo>
                  <a:cubicBezTo>
                    <a:pt x="15411" y="7273"/>
                    <a:pt x="16178" y="7306"/>
                    <a:pt x="17012" y="7373"/>
                  </a:cubicBezTo>
                  <a:cubicBezTo>
                    <a:pt x="17846" y="7406"/>
                    <a:pt x="18747" y="7406"/>
                    <a:pt x="19581" y="7406"/>
                  </a:cubicBezTo>
                  <a:cubicBezTo>
                    <a:pt x="20448" y="7406"/>
                    <a:pt x="21249" y="7339"/>
                    <a:pt x="21849" y="7239"/>
                  </a:cubicBezTo>
                  <a:cubicBezTo>
                    <a:pt x="22016" y="7206"/>
                    <a:pt x="22183" y="7173"/>
                    <a:pt x="22316" y="7139"/>
                  </a:cubicBezTo>
                  <a:cubicBezTo>
                    <a:pt x="22449" y="7106"/>
                    <a:pt x="22550" y="7073"/>
                    <a:pt x="22650" y="7039"/>
                  </a:cubicBezTo>
                  <a:cubicBezTo>
                    <a:pt x="22750" y="6972"/>
                    <a:pt x="22850" y="6939"/>
                    <a:pt x="22916" y="6872"/>
                  </a:cubicBezTo>
                  <a:cubicBezTo>
                    <a:pt x="22950" y="6806"/>
                    <a:pt x="22983" y="6739"/>
                    <a:pt x="23017" y="6672"/>
                  </a:cubicBezTo>
                  <a:cubicBezTo>
                    <a:pt x="22950" y="6672"/>
                    <a:pt x="22883" y="6639"/>
                    <a:pt x="22816" y="6606"/>
                  </a:cubicBezTo>
                  <a:cubicBezTo>
                    <a:pt x="22750" y="6572"/>
                    <a:pt x="22683" y="6539"/>
                    <a:pt x="22616" y="6505"/>
                  </a:cubicBezTo>
                  <a:cubicBezTo>
                    <a:pt x="22550" y="6472"/>
                    <a:pt x="22483" y="6472"/>
                    <a:pt x="22449" y="6439"/>
                  </a:cubicBezTo>
                  <a:cubicBezTo>
                    <a:pt x="22383" y="6405"/>
                    <a:pt x="22349" y="6372"/>
                    <a:pt x="22283" y="6339"/>
                  </a:cubicBezTo>
                  <a:cubicBezTo>
                    <a:pt x="22049" y="6172"/>
                    <a:pt x="21916" y="5972"/>
                    <a:pt x="21916" y="5772"/>
                  </a:cubicBezTo>
                  <a:cubicBezTo>
                    <a:pt x="21882" y="5605"/>
                    <a:pt x="21982" y="5405"/>
                    <a:pt x="22183" y="5238"/>
                  </a:cubicBezTo>
                  <a:cubicBezTo>
                    <a:pt x="22383" y="5071"/>
                    <a:pt x="22683" y="4904"/>
                    <a:pt x="23083" y="4771"/>
                  </a:cubicBezTo>
                  <a:cubicBezTo>
                    <a:pt x="23450" y="4604"/>
                    <a:pt x="23917" y="4504"/>
                    <a:pt x="24484" y="4404"/>
                  </a:cubicBezTo>
                  <a:cubicBezTo>
                    <a:pt x="24885" y="4337"/>
                    <a:pt x="25285" y="4304"/>
                    <a:pt x="25718" y="4271"/>
                  </a:cubicBezTo>
                  <a:cubicBezTo>
                    <a:pt x="25919" y="4254"/>
                    <a:pt x="26119" y="4246"/>
                    <a:pt x="26323" y="4246"/>
                  </a:cubicBezTo>
                  <a:cubicBezTo>
                    <a:pt x="26527" y="4246"/>
                    <a:pt x="26736" y="4254"/>
                    <a:pt x="26953" y="4271"/>
                  </a:cubicBezTo>
                  <a:cubicBezTo>
                    <a:pt x="27353" y="4271"/>
                    <a:pt x="27720" y="4304"/>
                    <a:pt x="28120" y="4371"/>
                  </a:cubicBezTo>
                  <a:cubicBezTo>
                    <a:pt x="28487" y="4404"/>
                    <a:pt x="28821" y="4471"/>
                    <a:pt x="29121" y="4571"/>
                  </a:cubicBezTo>
                  <a:lnTo>
                    <a:pt x="30355" y="4137"/>
                  </a:lnTo>
                  <a:close/>
                  <a:moveTo>
                    <a:pt x="31322" y="1"/>
                  </a:moveTo>
                  <a:lnTo>
                    <a:pt x="0" y="5038"/>
                  </a:lnTo>
                  <a:lnTo>
                    <a:pt x="13643" y="15679"/>
                  </a:lnTo>
                  <a:lnTo>
                    <a:pt x="46333" y="9975"/>
                  </a:lnTo>
                  <a:lnTo>
                    <a:pt x="31322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50;p24">
              <a:extLst>
                <a:ext uri="{FF2B5EF4-FFF2-40B4-BE49-F238E27FC236}">
                  <a16:creationId xmlns:a16="http://schemas.microsoft.com/office/drawing/2014/main" id="{DBCAE98B-C7A3-994A-881B-4C706FE05722}"/>
                </a:ext>
              </a:extLst>
            </p:cNvPr>
            <p:cNvSpPr/>
            <p:nvPr/>
          </p:nvSpPr>
          <p:spPr>
            <a:xfrm>
              <a:off x="2613913" y="1588100"/>
              <a:ext cx="1169200" cy="396125"/>
            </a:xfrm>
            <a:custGeom>
              <a:avLst/>
              <a:gdLst/>
              <a:ahLst/>
              <a:cxnLst/>
              <a:rect l="l" t="t" r="r" b="b"/>
              <a:pathLst>
                <a:path w="46768" h="15845" extrusionOk="0">
                  <a:moveTo>
                    <a:pt x="31657" y="0"/>
                  </a:moveTo>
                  <a:lnTo>
                    <a:pt x="1" y="5104"/>
                  </a:lnTo>
                  <a:lnTo>
                    <a:pt x="13777" y="15845"/>
                  </a:lnTo>
                  <a:lnTo>
                    <a:pt x="46768" y="10074"/>
                  </a:lnTo>
                  <a:lnTo>
                    <a:pt x="31657" y="0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51;p24">
              <a:extLst>
                <a:ext uri="{FF2B5EF4-FFF2-40B4-BE49-F238E27FC236}">
                  <a16:creationId xmlns:a16="http://schemas.microsoft.com/office/drawing/2014/main" id="{C044C5F4-C479-D24E-BD73-D707BB66084E}"/>
                </a:ext>
              </a:extLst>
            </p:cNvPr>
            <p:cNvSpPr/>
            <p:nvPr/>
          </p:nvSpPr>
          <p:spPr>
            <a:xfrm>
              <a:off x="2946663" y="1693175"/>
              <a:ext cx="466200" cy="159300"/>
            </a:xfrm>
            <a:custGeom>
              <a:avLst/>
              <a:gdLst/>
              <a:ahLst/>
              <a:cxnLst/>
              <a:rect l="l" t="t" r="r" b="b"/>
              <a:pathLst>
                <a:path w="18648" h="6372" extrusionOk="0">
                  <a:moveTo>
                    <a:pt x="17246" y="0"/>
                  </a:moveTo>
                  <a:lnTo>
                    <a:pt x="16045" y="434"/>
                  </a:lnTo>
                  <a:cubicBezTo>
                    <a:pt x="15712" y="334"/>
                    <a:pt x="15378" y="267"/>
                    <a:pt x="15011" y="234"/>
                  </a:cubicBezTo>
                  <a:cubicBezTo>
                    <a:pt x="14644" y="167"/>
                    <a:pt x="14244" y="134"/>
                    <a:pt x="13844" y="134"/>
                  </a:cubicBezTo>
                  <a:cubicBezTo>
                    <a:pt x="13644" y="117"/>
                    <a:pt x="13435" y="109"/>
                    <a:pt x="13227" y="109"/>
                  </a:cubicBezTo>
                  <a:cubicBezTo>
                    <a:pt x="13018" y="109"/>
                    <a:pt x="12810" y="117"/>
                    <a:pt x="12609" y="134"/>
                  </a:cubicBezTo>
                  <a:cubicBezTo>
                    <a:pt x="12176" y="167"/>
                    <a:pt x="11776" y="200"/>
                    <a:pt x="11375" y="267"/>
                  </a:cubicBezTo>
                  <a:cubicBezTo>
                    <a:pt x="10808" y="367"/>
                    <a:pt x="10341" y="467"/>
                    <a:pt x="9974" y="634"/>
                  </a:cubicBezTo>
                  <a:cubicBezTo>
                    <a:pt x="9574" y="767"/>
                    <a:pt x="9274" y="934"/>
                    <a:pt x="9107" y="1101"/>
                  </a:cubicBezTo>
                  <a:cubicBezTo>
                    <a:pt x="8907" y="1268"/>
                    <a:pt x="8807" y="1468"/>
                    <a:pt x="8807" y="1635"/>
                  </a:cubicBezTo>
                  <a:cubicBezTo>
                    <a:pt x="8807" y="1835"/>
                    <a:pt x="8940" y="2002"/>
                    <a:pt x="9174" y="2202"/>
                  </a:cubicBezTo>
                  <a:cubicBezTo>
                    <a:pt x="9240" y="2235"/>
                    <a:pt x="9274" y="2268"/>
                    <a:pt x="9340" y="2302"/>
                  </a:cubicBezTo>
                  <a:cubicBezTo>
                    <a:pt x="9374" y="2335"/>
                    <a:pt x="9441" y="2368"/>
                    <a:pt x="9507" y="2368"/>
                  </a:cubicBezTo>
                  <a:cubicBezTo>
                    <a:pt x="9574" y="2402"/>
                    <a:pt x="9641" y="2435"/>
                    <a:pt x="9707" y="2469"/>
                  </a:cubicBezTo>
                  <a:cubicBezTo>
                    <a:pt x="9774" y="2502"/>
                    <a:pt x="9841" y="2535"/>
                    <a:pt x="9908" y="2535"/>
                  </a:cubicBezTo>
                  <a:cubicBezTo>
                    <a:pt x="9908" y="2602"/>
                    <a:pt x="9841" y="2669"/>
                    <a:pt x="9807" y="2735"/>
                  </a:cubicBezTo>
                  <a:cubicBezTo>
                    <a:pt x="9741" y="2802"/>
                    <a:pt x="9641" y="2835"/>
                    <a:pt x="9574" y="2869"/>
                  </a:cubicBezTo>
                  <a:cubicBezTo>
                    <a:pt x="9474" y="2936"/>
                    <a:pt x="9340" y="2969"/>
                    <a:pt x="9207" y="3002"/>
                  </a:cubicBezTo>
                  <a:cubicBezTo>
                    <a:pt x="9074" y="3036"/>
                    <a:pt x="8907" y="3069"/>
                    <a:pt x="8740" y="3102"/>
                  </a:cubicBezTo>
                  <a:cubicBezTo>
                    <a:pt x="8140" y="3202"/>
                    <a:pt x="7339" y="3236"/>
                    <a:pt x="6505" y="3269"/>
                  </a:cubicBezTo>
                  <a:cubicBezTo>
                    <a:pt x="5638" y="3269"/>
                    <a:pt x="4737" y="3269"/>
                    <a:pt x="3903" y="3236"/>
                  </a:cubicBezTo>
                  <a:cubicBezTo>
                    <a:pt x="3069" y="3202"/>
                    <a:pt x="2335" y="3136"/>
                    <a:pt x="1768" y="3102"/>
                  </a:cubicBezTo>
                  <a:cubicBezTo>
                    <a:pt x="1235" y="3069"/>
                    <a:pt x="901" y="3036"/>
                    <a:pt x="901" y="3036"/>
                  </a:cubicBezTo>
                  <a:lnTo>
                    <a:pt x="901" y="3036"/>
                  </a:lnTo>
                  <a:cubicBezTo>
                    <a:pt x="1335" y="3336"/>
                    <a:pt x="1969" y="3569"/>
                    <a:pt x="2602" y="3769"/>
                  </a:cubicBezTo>
                  <a:cubicBezTo>
                    <a:pt x="3269" y="3970"/>
                    <a:pt x="3970" y="4136"/>
                    <a:pt x="4604" y="4236"/>
                  </a:cubicBezTo>
                  <a:cubicBezTo>
                    <a:pt x="5238" y="4370"/>
                    <a:pt x="5838" y="4437"/>
                    <a:pt x="6272" y="4470"/>
                  </a:cubicBezTo>
                  <a:cubicBezTo>
                    <a:pt x="6672" y="4537"/>
                    <a:pt x="6939" y="4537"/>
                    <a:pt x="6939" y="4537"/>
                  </a:cubicBezTo>
                  <a:cubicBezTo>
                    <a:pt x="6939" y="4570"/>
                    <a:pt x="6905" y="4570"/>
                    <a:pt x="6872" y="4570"/>
                  </a:cubicBezTo>
                  <a:cubicBezTo>
                    <a:pt x="6839" y="4603"/>
                    <a:pt x="6805" y="4603"/>
                    <a:pt x="6772" y="4637"/>
                  </a:cubicBezTo>
                  <a:cubicBezTo>
                    <a:pt x="6705" y="4637"/>
                    <a:pt x="6639" y="4637"/>
                    <a:pt x="6572" y="4670"/>
                  </a:cubicBezTo>
                  <a:cubicBezTo>
                    <a:pt x="6505" y="4670"/>
                    <a:pt x="6438" y="4703"/>
                    <a:pt x="6338" y="4703"/>
                  </a:cubicBezTo>
                  <a:cubicBezTo>
                    <a:pt x="5905" y="4770"/>
                    <a:pt x="5304" y="4837"/>
                    <a:pt x="4637" y="4937"/>
                  </a:cubicBezTo>
                  <a:cubicBezTo>
                    <a:pt x="3970" y="5004"/>
                    <a:pt x="3203" y="5070"/>
                    <a:pt x="2536" y="5137"/>
                  </a:cubicBezTo>
                  <a:cubicBezTo>
                    <a:pt x="1835" y="5170"/>
                    <a:pt x="1201" y="5237"/>
                    <a:pt x="734" y="5271"/>
                  </a:cubicBezTo>
                  <a:cubicBezTo>
                    <a:pt x="267" y="5304"/>
                    <a:pt x="0" y="5337"/>
                    <a:pt x="0" y="5337"/>
                  </a:cubicBezTo>
                  <a:cubicBezTo>
                    <a:pt x="968" y="5571"/>
                    <a:pt x="2035" y="5704"/>
                    <a:pt x="3069" y="5771"/>
                  </a:cubicBezTo>
                  <a:cubicBezTo>
                    <a:pt x="3695" y="5810"/>
                    <a:pt x="4308" y="5826"/>
                    <a:pt x="4897" y="5826"/>
                  </a:cubicBezTo>
                  <a:cubicBezTo>
                    <a:pt x="5314" y="5826"/>
                    <a:pt x="5718" y="5818"/>
                    <a:pt x="6105" y="5804"/>
                  </a:cubicBezTo>
                  <a:cubicBezTo>
                    <a:pt x="7039" y="5738"/>
                    <a:pt x="7839" y="5671"/>
                    <a:pt x="8406" y="5637"/>
                  </a:cubicBezTo>
                  <a:cubicBezTo>
                    <a:pt x="8973" y="5571"/>
                    <a:pt x="9307" y="5504"/>
                    <a:pt x="9307" y="5504"/>
                  </a:cubicBezTo>
                  <a:lnTo>
                    <a:pt x="9307" y="5504"/>
                  </a:lnTo>
                  <a:cubicBezTo>
                    <a:pt x="9240" y="5604"/>
                    <a:pt x="9040" y="5704"/>
                    <a:pt x="8807" y="5804"/>
                  </a:cubicBezTo>
                  <a:cubicBezTo>
                    <a:pt x="8573" y="5904"/>
                    <a:pt x="8306" y="6004"/>
                    <a:pt x="8073" y="6071"/>
                  </a:cubicBezTo>
                  <a:cubicBezTo>
                    <a:pt x="7806" y="6171"/>
                    <a:pt x="7539" y="6238"/>
                    <a:pt x="7372" y="6271"/>
                  </a:cubicBezTo>
                  <a:cubicBezTo>
                    <a:pt x="7206" y="6338"/>
                    <a:pt x="7072" y="6371"/>
                    <a:pt x="7072" y="6371"/>
                  </a:cubicBezTo>
                  <a:cubicBezTo>
                    <a:pt x="7539" y="6338"/>
                    <a:pt x="8006" y="6305"/>
                    <a:pt x="8440" y="6305"/>
                  </a:cubicBezTo>
                  <a:cubicBezTo>
                    <a:pt x="8873" y="6271"/>
                    <a:pt x="9307" y="6238"/>
                    <a:pt x="9707" y="6171"/>
                  </a:cubicBezTo>
                  <a:cubicBezTo>
                    <a:pt x="10108" y="6138"/>
                    <a:pt x="10475" y="6104"/>
                    <a:pt x="10842" y="6038"/>
                  </a:cubicBezTo>
                  <a:cubicBezTo>
                    <a:pt x="11208" y="6004"/>
                    <a:pt x="11542" y="5938"/>
                    <a:pt x="11876" y="5904"/>
                  </a:cubicBezTo>
                  <a:cubicBezTo>
                    <a:pt x="13810" y="5571"/>
                    <a:pt x="15111" y="5104"/>
                    <a:pt x="16012" y="4603"/>
                  </a:cubicBezTo>
                  <a:cubicBezTo>
                    <a:pt x="16913" y="4103"/>
                    <a:pt x="17346" y="3569"/>
                    <a:pt x="17580" y="3102"/>
                  </a:cubicBezTo>
                  <a:cubicBezTo>
                    <a:pt x="17780" y="2602"/>
                    <a:pt x="17746" y="2168"/>
                    <a:pt x="17680" y="1835"/>
                  </a:cubicBezTo>
                  <a:cubicBezTo>
                    <a:pt x="17613" y="1501"/>
                    <a:pt x="17480" y="1301"/>
                    <a:pt x="17480" y="1301"/>
                  </a:cubicBezTo>
                  <a:cubicBezTo>
                    <a:pt x="17480" y="1301"/>
                    <a:pt x="17480" y="1268"/>
                    <a:pt x="17480" y="1268"/>
                  </a:cubicBezTo>
                  <a:cubicBezTo>
                    <a:pt x="17480" y="1268"/>
                    <a:pt x="17446" y="1234"/>
                    <a:pt x="17446" y="1234"/>
                  </a:cubicBezTo>
                  <a:cubicBezTo>
                    <a:pt x="17446" y="1234"/>
                    <a:pt x="17446" y="1201"/>
                    <a:pt x="17446" y="1201"/>
                  </a:cubicBezTo>
                  <a:cubicBezTo>
                    <a:pt x="17413" y="1168"/>
                    <a:pt x="17413" y="1168"/>
                    <a:pt x="17413" y="1168"/>
                  </a:cubicBezTo>
                  <a:lnTo>
                    <a:pt x="18647" y="967"/>
                  </a:lnTo>
                  <a:lnTo>
                    <a:pt x="17013" y="801"/>
                  </a:lnTo>
                  <a:lnTo>
                    <a:pt x="1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52;p24">
              <a:extLst>
                <a:ext uri="{FF2B5EF4-FFF2-40B4-BE49-F238E27FC236}">
                  <a16:creationId xmlns:a16="http://schemas.microsoft.com/office/drawing/2014/main" id="{D16A3963-4740-D34D-8F50-55210D08D6B7}"/>
                </a:ext>
              </a:extLst>
            </p:cNvPr>
            <p:cNvSpPr/>
            <p:nvPr/>
          </p:nvSpPr>
          <p:spPr>
            <a:xfrm>
              <a:off x="2989188" y="1862450"/>
              <a:ext cx="1256750" cy="452025"/>
            </a:xfrm>
            <a:custGeom>
              <a:avLst/>
              <a:gdLst/>
              <a:ahLst/>
              <a:cxnLst/>
              <a:rect l="l" t="t" r="r" b="b"/>
              <a:pathLst>
                <a:path w="50270" h="18081" extrusionOk="0">
                  <a:moveTo>
                    <a:pt x="33124" y="1"/>
                  </a:moveTo>
                  <a:lnTo>
                    <a:pt x="1" y="5838"/>
                  </a:lnTo>
                  <a:lnTo>
                    <a:pt x="15679" y="18080"/>
                  </a:lnTo>
                  <a:lnTo>
                    <a:pt x="50270" y="11442"/>
                  </a:lnTo>
                  <a:lnTo>
                    <a:pt x="33124" y="1"/>
                  </a:ln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53;p24">
              <a:extLst>
                <a:ext uri="{FF2B5EF4-FFF2-40B4-BE49-F238E27FC236}">
                  <a16:creationId xmlns:a16="http://schemas.microsoft.com/office/drawing/2014/main" id="{BFB8F578-FD6C-814C-B1B6-6E053C6D8943}"/>
                </a:ext>
              </a:extLst>
            </p:cNvPr>
            <p:cNvSpPr/>
            <p:nvPr/>
          </p:nvSpPr>
          <p:spPr>
            <a:xfrm>
              <a:off x="3457863" y="2140150"/>
              <a:ext cx="133450" cy="48400"/>
            </a:xfrm>
            <a:custGeom>
              <a:avLst/>
              <a:gdLst/>
              <a:ahLst/>
              <a:cxnLst/>
              <a:rect l="l" t="t" r="r" b="b"/>
              <a:pathLst>
                <a:path w="5338" h="1936" extrusionOk="0">
                  <a:moveTo>
                    <a:pt x="2536" y="1"/>
                  </a:moveTo>
                  <a:cubicBezTo>
                    <a:pt x="2202" y="34"/>
                    <a:pt x="1835" y="67"/>
                    <a:pt x="1501" y="134"/>
                  </a:cubicBezTo>
                  <a:cubicBezTo>
                    <a:pt x="1168" y="201"/>
                    <a:pt x="901" y="267"/>
                    <a:pt x="668" y="368"/>
                  </a:cubicBezTo>
                  <a:cubicBezTo>
                    <a:pt x="434" y="468"/>
                    <a:pt x="267" y="568"/>
                    <a:pt x="167" y="701"/>
                  </a:cubicBezTo>
                  <a:cubicBezTo>
                    <a:pt x="34" y="801"/>
                    <a:pt x="0" y="935"/>
                    <a:pt x="0" y="1068"/>
                  </a:cubicBezTo>
                  <a:cubicBezTo>
                    <a:pt x="0" y="1168"/>
                    <a:pt x="100" y="1302"/>
                    <a:pt x="267" y="1435"/>
                  </a:cubicBezTo>
                  <a:cubicBezTo>
                    <a:pt x="401" y="1535"/>
                    <a:pt x="634" y="1635"/>
                    <a:pt x="901" y="1735"/>
                  </a:cubicBezTo>
                  <a:cubicBezTo>
                    <a:pt x="1135" y="1802"/>
                    <a:pt x="1435" y="1869"/>
                    <a:pt x="1768" y="1902"/>
                  </a:cubicBezTo>
                  <a:cubicBezTo>
                    <a:pt x="2102" y="1935"/>
                    <a:pt x="2435" y="1935"/>
                    <a:pt x="2769" y="1935"/>
                  </a:cubicBezTo>
                  <a:cubicBezTo>
                    <a:pt x="3136" y="1935"/>
                    <a:pt x="3470" y="1902"/>
                    <a:pt x="3803" y="1835"/>
                  </a:cubicBezTo>
                  <a:cubicBezTo>
                    <a:pt x="4137" y="1769"/>
                    <a:pt x="4437" y="1668"/>
                    <a:pt x="4670" y="1602"/>
                  </a:cubicBezTo>
                  <a:cubicBezTo>
                    <a:pt x="4904" y="1502"/>
                    <a:pt x="5071" y="1368"/>
                    <a:pt x="5171" y="1268"/>
                  </a:cubicBezTo>
                  <a:cubicBezTo>
                    <a:pt x="5304" y="1135"/>
                    <a:pt x="5338" y="1035"/>
                    <a:pt x="5338" y="901"/>
                  </a:cubicBezTo>
                  <a:cubicBezTo>
                    <a:pt x="5304" y="768"/>
                    <a:pt x="5204" y="634"/>
                    <a:pt x="5071" y="534"/>
                  </a:cubicBezTo>
                  <a:cubicBezTo>
                    <a:pt x="4904" y="401"/>
                    <a:pt x="4670" y="301"/>
                    <a:pt x="4437" y="234"/>
                  </a:cubicBezTo>
                  <a:cubicBezTo>
                    <a:pt x="4170" y="134"/>
                    <a:pt x="3870" y="101"/>
                    <a:pt x="3536" y="67"/>
                  </a:cubicBezTo>
                  <a:cubicBezTo>
                    <a:pt x="3236" y="1"/>
                    <a:pt x="2869" y="1"/>
                    <a:pt x="2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54;p24">
              <a:extLst>
                <a:ext uri="{FF2B5EF4-FFF2-40B4-BE49-F238E27FC236}">
                  <a16:creationId xmlns:a16="http://schemas.microsoft.com/office/drawing/2014/main" id="{173A9442-A1DE-424A-8342-B79BA2D88F70}"/>
                </a:ext>
              </a:extLst>
            </p:cNvPr>
            <p:cNvSpPr/>
            <p:nvPr/>
          </p:nvSpPr>
          <p:spPr>
            <a:xfrm>
              <a:off x="3358613" y="2080425"/>
              <a:ext cx="426175" cy="74750"/>
            </a:xfrm>
            <a:custGeom>
              <a:avLst/>
              <a:gdLst/>
              <a:ahLst/>
              <a:cxnLst/>
              <a:rect l="l" t="t" r="r" b="b"/>
              <a:pathLst>
                <a:path w="17047" h="2990" extrusionOk="0">
                  <a:moveTo>
                    <a:pt x="5931" y="0"/>
                  </a:moveTo>
                  <a:cubicBezTo>
                    <a:pt x="5581" y="0"/>
                    <a:pt x="5227" y="7"/>
                    <a:pt x="4871" y="21"/>
                  </a:cubicBezTo>
                  <a:cubicBezTo>
                    <a:pt x="3237" y="55"/>
                    <a:pt x="1569" y="221"/>
                    <a:pt x="1" y="488"/>
                  </a:cubicBezTo>
                  <a:lnTo>
                    <a:pt x="1435" y="1589"/>
                  </a:lnTo>
                  <a:cubicBezTo>
                    <a:pt x="2002" y="1489"/>
                    <a:pt x="2603" y="1422"/>
                    <a:pt x="3170" y="1356"/>
                  </a:cubicBezTo>
                  <a:cubicBezTo>
                    <a:pt x="3770" y="1289"/>
                    <a:pt x="4371" y="1255"/>
                    <a:pt x="4971" y="1255"/>
                  </a:cubicBezTo>
                  <a:cubicBezTo>
                    <a:pt x="5271" y="1239"/>
                    <a:pt x="5572" y="1230"/>
                    <a:pt x="5872" y="1230"/>
                  </a:cubicBezTo>
                  <a:cubicBezTo>
                    <a:pt x="6172" y="1230"/>
                    <a:pt x="6472" y="1239"/>
                    <a:pt x="6772" y="1255"/>
                  </a:cubicBezTo>
                  <a:cubicBezTo>
                    <a:pt x="7373" y="1289"/>
                    <a:pt x="7973" y="1322"/>
                    <a:pt x="8540" y="1389"/>
                  </a:cubicBezTo>
                  <a:cubicBezTo>
                    <a:pt x="9141" y="1456"/>
                    <a:pt x="9674" y="1522"/>
                    <a:pt x="10208" y="1622"/>
                  </a:cubicBezTo>
                  <a:cubicBezTo>
                    <a:pt x="10742" y="1756"/>
                    <a:pt x="11209" y="1856"/>
                    <a:pt x="11676" y="1989"/>
                  </a:cubicBezTo>
                  <a:cubicBezTo>
                    <a:pt x="12143" y="2123"/>
                    <a:pt x="12543" y="2290"/>
                    <a:pt x="12943" y="2456"/>
                  </a:cubicBezTo>
                  <a:cubicBezTo>
                    <a:pt x="13310" y="2623"/>
                    <a:pt x="13644" y="2790"/>
                    <a:pt x="13911" y="2990"/>
                  </a:cubicBezTo>
                  <a:lnTo>
                    <a:pt x="17046" y="2423"/>
                  </a:lnTo>
                  <a:cubicBezTo>
                    <a:pt x="16246" y="1856"/>
                    <a:pt x="15178" y="1389"/>
                    <a:pt x="13911" y="1022"/>
                  </a:cubicBezTo>
                  <a:cubicBezTo>
                    <a:pt x="12643" y="655"/>
                    <a:pt x="11209" y="388"/>
                    <a:pt x="9674" y="221"/>
                  </a:cubicBezTo>
                  <a:cubicBezTo>
                    <a:pt x="8468" y="90"/>
                    <a:pt x="7220" y="0"/>
                    <a:pt x="5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55;p24">
              <a:extLst>
                <a:ext uri="{FF2B5EF4-FFF2-40B4-BE49-F238E27FC236}">
                  <a16:creationId xmlns:a16="http://schemas.microsoft.com/office/drawing/2014/main" id="{ECCF7465-FF81-4040-BE65-36A51D75D781}"/>
                </a:ext>
              </a:extLst>
            </p:cNvPr>
            <p:cNvSpPr/>
            <p:nvPr/>
          </p:nvSpPr>
          <p:spPr>
            <a:xfrm>
              <a:off x="3288563" y="2021625"/>
              <a:ext cx="646325" cy="105200"/>
            </a:xfrm>
            <a:custGeom>
              <a:avLst/>
              <a:gdLst/>
              <a:ahLst/>
              <a:cxnLst/>
              <a:rect l="l" t="t" r="r" b="b"/>
              <a:pathLst>
                <a:path w="25853" h="4208" extrusionOk="0">
                  <a:moveTo>
                    <a:pt x="9295" y="0"/>
                  </a:moveTo>
                  <a:cubicBezTo>
                    <a:pt x="8667" y="0"/>
                    <a:pt x="8037" y="13"/>
                    <a:pt x="7406" y="38"/>
                  </a:cubicBezTo>
                  <a:cubicBezTo>
                    <a:pt x="4904" y="105"/>
                    <a:pt x="2403" y="338"/>
                    <a:pt x="1" y="739"/>
                  </a:cubicBezTo>
                  <a:lnTo>
                    <a:pt x="1435" y="1806"/>
                  </a:lnTo>
                  <a:cubicBezTo>
                    <a:pt x="3403" y="1473"/>
                    <a:pt x="5471" y="1272"/>
                    <a:pt x="7540" y="1206"/>
                  </a:cubicBezTo>
                  <a:cubicBezTo>
                    <a:pt x="7867" y="1200"/>
                    <a:pt x="8194" y="1198"/>
                    <a:pt x="8519" y="1198"/>
                  </a:cubicBezTo>
                  <a:cubicBezTo>
                    <a:pt x="10249" y="1198"/>
                    <a:pt x="11944" y="1276"/>
                    <a:pt x="13544" y="1473"/>
                  </a:cubicBezTo>
                  <a:cubicBezTo>
                    <a:pt x="15479" y="1673"/>
                    <a:pt x="17280" y="2006"/>
                    <a:pt x="18848" y="2473"/>
                  </a:cubicBezTo>
                  <a:cubicBezTo>
                    <a:pt x="20415" y="2940"/>
                    <a:pt x="21783" y="3541"/>
                    <a:pt x="22784" y="4208"/>
                  </a:cubicBezTo>
                  <a:lnTo>
                    <a:pt x="25853" y="3641"/>
                  </a:lnTo>
                  <a:cubicBezTo>
                    <a:pt x="24618" y="2807"/>
                    <a:pt x="22984" y="2106"/>
                    <a:pt x="21049" y="1539"/>
                  </a:cubicBezTo>
                  <a:cubicBezTo>
                    <a:pt x="19148" y="972"/>
                    <a:pt x="16980" y="572"/>
                    <a:pt x="14645" y="305"/>
                  </a:cubicBezTo>
                  <a:cubicBezTo>
                    <a:pt x="12931" y="106"/>
                    <a:pt x="11125" y="0"/>
                    <a:pt x="9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56;p24">
              <a:extLst>
                <a:ext uri="{FF2B5EF4-FFF2-40B4-BE49-F238E27FC236}">
                  <a16:creationId xmlns:a16="http://schemas.microsoft.com/office/drawing/2014/main" id="{D61FA6B2-2FAB-5C45-9608-B2C6CEF5E686}"/>
                </a:ext>
              </a:extLst>
            </p:cNvPr>
            <p:cNvSpPr/>
            <p:nvPr/>
          </p:nvSpPr>
          <p:spPr>
            <a:xfrm>
              <a:off x="4274288" y="1337900"/>
              <a:ext cx="1116650" cy="343625"/>
            </a:xfrm>
            <a:custGeom>
              <a:avLst/>
              <a:gdLst/>
              <a:ahLst/>
              <a:cxnLst/>
              <a:rect l="l" t="t" r="r" b="b"/>
              <a:pathLst>
                <a:path w="44666" h="13745" extrusionOk="0">
                  <a:moveTo>
                    <a:pt x="27386" y="1"/>
                  </a:moveTo>
                  <a:lnTo>
                    <a:pt x="0" y="4437"/>
                  </a:lnTo>
                  <a:lnTo>
                    <a:pt x="16345" y="13744"/>
                  </a:lnTo>
                  <a:lnTo>
                    <a:pt x="44665" y="8774"/>
                  </a:lnTo>
                  <a:lnTo>
                    <a:pt x="27386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57;p24">
              <a:extLst>
                <a:ext uri="{FF2B5EF4-FFF2-40B4-BE49-F238E27FC236}">
                  <a16:creationId xmlns:a16="http://schemas.microsoft.com/office/drawing/2014/main" id="{B9E1EBE8-A9ED-614B-AEC3-5D4EC92EC75F}"/>
                </a:ext>
              </a:extLst>
            </p:cNvPr>
            <p:cNvSpPr/>
            <p:nvPr/>
          </p:nvSpPr>
          <p:spPr>
            <a:xfrm>
              <a:off x="4274288" y="1337900"/>
              <a:ext cx="1116650" cy="343625"/>
            </a:xfrm>
            <a:custGeom>
              <a:avLst/>
              <a:gdLst/>
              <a:ahLst/>
              <a:cxnLst/>
              <a:rect l="l" t="t" r="r" b="b"/>
              <a:pathLst>
                <a:path w="44666" h="13745" extrusionOk="0">
                  <a:moveTo>
                    <a:pt x="24884" y="4204"/>
                  </a:moveTo>
                  <a:lnTo>
                    <a:pt x="13810" y="6039"/>
                  </a:lnTo>
                  <a:lnTo>
                    <a:pt x="21782" y="6406"/>
                  </a:lnTo>
                  <a:lnTo>
                    <a:pt x="24884" y="4204"/>
                  </a:lnTo>
                  <a:close/>
                  <a:moveTo>
                    <a:pt x="27286" y="4204"/>
                  </a:moveTo>
                  <a:lnTo>
                    <a:pt x="24751" y="6005"/>
                  </a:lnTo>
                  <a:lnTo>
                    <a:pt x="32223" y="6806"/>
                  </a:lnTo>
                  <a:lnTo>
                    <a:pt x="27286" y="4204"/>
                  </a:lnTo>
                  <a:close/>
                  <a:moveTo>
                    <a:pt x="12509" y="6672"/>
                  </a:moveTo>
                  <a:lnTo>
                    <a:pt x="17312" y="9341"/>
                  </a:lnTo>
                  <a:lnTo>
                    <a:pt x="19047" y="6973"/>
                  </a:lnTo>
                  <a:lnTo>
                    <a:pt x="12509" y="6672"/>
                  </a:lnTo>
                  <a:close/>
                  <a:moveTo>
                    <a:pt x="24417" y="6272"/>
                  </a:moveTo>
                  <a:lnTo>
                    <a:pt x="23150" y="7173"/>
                  </a:lnTo>
                  <a:lnTo>
                    <a:pt x="19981" y="7006"/>
                  </a:lnTo>
                  <a:lnTo>
                    <a:pt x="18213" y="9408"/>
                  </a:lnTo>
                  <a:lnTo>
                    <a:pt x="31990" y="7073"/>
                  </a:lnTo>
                  <a:lnTo>
                    <a:pt x="24417" y="6272"/>
                  </a:lnTo>
                  <a:close/>
                  <a:moveTo>
                    <a:pt x="26886" y="3137"/>
                  </a:moveTo>
                  <a:lnTo>
                    <a:pt x="34691" y="7173"/>
                  </a:lnTo>
                  <a:lnTo>
                    <a:pt x="17079" y="10175"/>
                  </a:lnTo>
                  <a:lnTo>
                    <a:pt x="9540" y="5972"/>
                  </a:lnTo>
                  <a:lnTo>
                    <a:pt x="26886" y="3137"/>
                  </a:lnTo>
                  <a:close/>
                  <a:moveTo>
                    <a:pt x="27386" y="1"/>
                  </a:moveTo>
                  <a:lnTo>
                    <a:pt x="0" y="4437"/>
                  </a:lnTo>
                  <a:lnTo>
                    <a:pt x="16345" y="13744"/>
                  </a:lnTo>
                  <a:lnTo>
                    <a:pt x="44665" y="8774"/>
                  </a:lnTo>
                  <a:lnTo>
                    <a:pt x="27386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58;p24">
              <a:extLst>
                <a:ext uri="{FF2B5EF4-FFF2-40B4-BE49-F238E27FC236}">
                  <a16:creationId xmlns:a16="http://schemas.microsoft.com/office/drawing/2014/main" id="{A3067E92-12D4-F649-9B1E-4C1F654E0EC7}"/>
                </a:ext>
              </a:extLst>
            </p:cNvPr>
            <p:cNvSpPr/>
            <p:nvPr/>
          </p:nvSpPr>
          <p:spPr>
            <a:xfrm>
              <a:off x="4270113" y="1336250"/>
              <a:ext cx="1127500" cy="346925"/>
            </a:xfrm>
            <a:custGeom>
              <a:avLst/>
              <a:gdLst/>
              <a:ahLst/>
              <a:cxnLst/>
              <a:rect l="l" t="t" r="r" b="b"/>
              <a:pathLst>
                <a:path w="45100" h="13877" extrusionOk="0">
                  <a:moveTo>
                    <a:pt x="27620" y="0"/>
                  </a:moveTo>
                  <a:lnTo>
                    <a:pt x="0" y="4470"/>
                  </a:lnTo>
                  <a:lnTo>
                    <a:pt x="16479" y="13877"/>
                  </a:lnTo>
                  <a:lnTo>
                    <a:pt x="45099" y="8873"/>
                  </a:lnTo>
                  <a:lnTo>
                    <a:pt x="27620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59;p24">
              <a:extLst>
                <a:ext uri="{FF2B5EF4-FFF2-40B4-BE49-F238E27FC236}">
                  <a16:creationId xmlns:a16="http://schemas.microsoft.com/office/drawing/2014/main" id="{69663220-AAB5-4E40-A413-94443BA614D8}"/>
                </a:ext>
              </a:extLst>
            </p:cNvPr>
            <p:cNvSpPr/>
            <p:nvPr/>
          </p:nvSpPr>
          <p:spPr>
            <a:xfrm>
              <a:off x="4512788" y="1416300"/>
              <a:ext cx="628800" cy="175975"/>
            </a:xfrm>
            <a:custGeom>
              <a:avLst/>
              <a:gdLst/>
              <a:ahLst/>
              <a:cxnLst/>
              <a:rect l="l" t="t" r="r" b="b"/>
              <a:pathLst>
                <a:path w="25152" h="7039" extrusionOk="0">
                  <a:moveTo>
                    <a:pt x="15344" y="1101"/>
                  </a:moveTo>
                  <a:lnTo>
                    <a:pt x="12242" y="3270"/>
                  </a:lnTo>
                  <a:lnTo>
                    <a:pt x="4270" y="2936"/>
                  </a:lnTo>
                  <a:lnTo>
                    <a:pt x="15344" y="1101"/>
                  </a:lnTo>
                  <a:close/>
                  <a:moveTo>
                    <a:pt x="17746" y="1068"/>
                  </a:moveTo>
                  <a:lnTo>
                    <a:pt x="22683" y="3670"/>
                  </a:lnTo>
                  <a:lnTo>
                    <a:pt x="15244" y="2869"/>
                  </a:lnTo>
                  <a:lnTo>
                    <a:pt x="17746" y="1068"/>
                  </a:lnTo>
                  <a:close/>
                  <a:moveTo>
                    <a:pt x="2969" y="3536"/>
                  </a:moveTo>
                  <a:lnTo>
                    <a:pt x="9507" y="3837"/>
                  </a:lnTo>
                  <a:lnTo>
                    <a:pt x="7772" y="6205"/>
                  </a:lnTo>
                  <a:lnTo>
                    <a:pt x="2969" y="3536"/>
                  </a:lnTo>
                  <a:close/>
                  <a:moveTo>
                    <a:pt x="14877" y="3136"/>
                  </a:moveTo>
                  <a:lnTo>
                    <a:pt x="22450" y="3937"/>
                  </a:lnTo>
                  <a:lnTo>
                    <a:pt x="8673" y="6272"/>
                  </a:lnTo>
                  <a:lnTo>
                    <a:pt x="10441" y="3870"/>
                  </a:lnTo>
                  <a:lnTo>
                    <a:pt x="13610" y="4037"/>
                  </a:lnTo>
                  <a:lnTo>
                    <a:pt x="14877" y="3136"/>
                  </a:lnTo>
                  <a:close/>
                  <a:moveTo>
                    <a:pt x="17346" y="1"/>
                  </a:moveTo>
                  <a:lnTo>
                    <a:pt x="0" y="2836"/>
                  </a:lnTo>
                  <a:lnTo>
                    <a:pt x="7539" y="7039"/>
                  </a:lnTo>
                  <a:lnTo>
                    <a:pt x="25151" y="4037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60;p24">
              <a:extLst>
                <a:ext uri="{FF2B5EF4-FFF2-40B4-BE49-F238E27FC236}">
                  <a16:creationId xmlns:a16="http://schemas.microsoft.com/office/drawing/2014/main" id="{90D96947-2289-6E43-8448-61434043B1B8}"/>
                </a:ext>
              </a:extLst>
            </p:cNvPr>
            <p:cNvSpPr/>
            <p:nvPr/>
          </p:nvSpPr>
          <p:spPr>
            <a:xfrm>
              <a:off x="3889838" y="1716525"/>
              <a:ext cx="1220900" cy="416150"/>
            </a:xfrm>
            <a:custGeom>
              <a:avLst/>
              <a:gdLst/>
              <a:ahLst/>
              <a:cxnLst/>
              <a:rect l="l" t="t" r="r" b="b"/>
              <a:pathLst>
                <a:path w="48836" h="16646" extrusionOk="0">
                  <a:moveTo>
                    <a:pt x="30522" y="0"/>
                  </a:moveTo>
                  <a:lnTo>
                    <a:pt x="0" y="5371"/>
                  </a:lnTo>
                  <a:lnTo>
                    <a:pt x="17146" y="16645"/>
                  </a:lnTo>
                  <a:lnTo>
                    <a:pt x="48835" y="10574"/>
                  </a:lnTo>
                  <a:lnTo>
                    <a:pt x="30522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61;p24">
              <a:extLst>
                <a:ext uri="{FF2B5EF4-FFF2-40B4-BE49-F238E27FC236}">
                  <a16:creationId xmlns:a16="http://schemas.microsoft.com/office/drawing/2014/main" id="{2A4F838E-B066-7D4B-A5CF-F56DAFE2245F}"/>
                </a:ext>
              </a:extLst>
            </p:cNvPr>
            <p:cNvSpPr/>
            <p:nvPr/>
          </p:nvSpPr>
          <p:spPr>
            <a:xfrm>
              <a:off x="3889838" y="1716525"/>
              <a:ext cx="1220900" cy="416150"/>
            </a:xfrm>
            <a:custGeom>
              <a:avLst/>
              <a:gdLst/>
              <a:ahLst/>
              <a:cxnLst/>
              <a:rect l="l" t="t" r="r" b="b"/>
              <a:pathLst>
                <a:path w="48836" h="16646" extrusionOk="0">
                  <a:moveTo>
                    <a:pt x="20981" y="4356"/>
                  </a:moveTo>
                  <a:cubicBezTo>
                    <a:pt x="21325" y="4356"/>
                    <a:pt x="21662" y="4380"/>
                    <a:pt x="22016" y="4403"/>
                  </a:cubicBezTo>
                  <a:cubicBezTo>
                    <a:pt x="22483" y="4437"/>
                    <a:pt x="22950" y="4503"/>
                    <a:pt x="23384" y="4570"/>
                  </a:cubicBezTo>
                  <a:cubicBezTo>
                    <a:pt x="23784" y="4670"/>
                    <a:pt x="24184" y="4770"/>
                    <a:pt x="24518" y="4904"/>
                  </a:cubicBezTo>
                  <a:cubicBezTo>
                    <a:pt x="24551" y="4904"/>
                    <a:pt x="24585" y="4870"/>
                    <a:pt x="24651" y="4870"/>
                  </a:cubicBezTo>
                  <a:cubicBezTo>
                    <a:pt x="24685" y="4870"/>
                    <a:pt x="24718" y="4870"/>
                    <a:pt x="24785" y="4837"/>
                  </a:cubicBezTo>
                  <a:cubicBezTo>
                    <a:pt x="24818" y="4837"/>
                    <a:pt x="24851" y="4837"/>
                    <a:pt x="24918" y="4804"/>
                  </a:cubicBezTo>
                  <a:lnTo>
                    <a:pt x="25052" y="4804"/>
                  </a:lnTo>
                  <a:cubicBezTo>
                    <a:pt x="25619" y="4703"/>
                    <a:pt x="26252" y="4637"/>
                    <a:pt x="26886" y="4603"/>
                  </a:cubicBezTo>
                  <a:cubicBezTo>
                    <a:pt x="27487" y="4603"/>
                    <a:pt x="28120" y="4637"/>
                    <a:pt x="28721" y="4670"/>
                  </a:cubicBezTo>
                  <a:cubicBezTo>
                    <a:pt x="29321" y="4737"/>
                    <a:pt x="29888" y="4837"/>
                    <a:pt x="30389" y="4970"/>
                  </a:cubicBezTo>
                  <a:cubicBezTo>
                    <a:pt x="30922" y="5137"/>
                    <a:pt x="31356" y="5304"/>
                    <a:pt x="31690" y="5504"/>
                  </a:cubicBezTo>
                  <a:cubicBezTo>
                    <a:pt x="31823" y="5571"/>
                    <a:pt x="31923" y="5637"/>
                    <a:pt x="31990" y="5704"/>
                  </a:cubicBezTo>
                  <a:cubicBezTo>
                    <a:pt x="32090" y="5771"/>
                    <a:pt x="32157" y="5838"/>
                    <a:pt x="32223" y="5938"/>
                  </a:cubicBezTo>
                  <a:cubicBezTo>
                    <a:pt x="32257" y="6004"/>
                    <a:pt x="32323" y="6071"/>
                    <a:pt x="32323" y="6138"/>
                  </a:cubicBezTo>
                  <a:cubicBezTo>
                    <a:pt x="32357" y="6238"/>
                    <a:pt x="32357" y="6305"/>
                    <a:pt x="32357" y="6371"/>
                  </a:cubicBezTo>
                  <a:lnTo>
                    <a:pt x="32490" y="6338"/>
                  </a:lnTo>
                  <a:cubicBezTo>
                    <a:pt x="32991" y="6271"/>
                    <a:pt x="33524" y="6205"/>
                    <a:pt x="34091" y="6205"/>
                  </a:cubicBezTo>
                  <a:cubicBezTo>
                    <a:pt x="34258" y="6195"/>
                    <a:pt x="34421" y="6191"/>
                    <a:pt x="34582" y="6191"/>
                  </a:cubicBezTo>
                  <a:cubicBezTo>
                    <a:pt x="34971" y="6191"/>
                    <a:pt x="35349" y="6214"/>
                    <a:pt x="35726" y="6238"/>
                  </a:cubicBezTo>
                  <a:cubicBezTo>
                    <a:pt x="36260" y="6305"/>
                    <a:pt x="36793" y="6405"/>
                    <a:pt x="37227" y="6505"/>
                  </a:cubicBezTo>
                  <a:cubicBezTo>
                    <a:pt x="37694" y="6638"/>
                    <a:pt x="38094" y="6805"/>
                    <a:pt x="38394" y="6972"/>
                  </a:cubicBezTo>
                  <a:cubicBezTo>
                    <a:pt x="38695" y="7139"/>
                    <a:pt x="38895" y="7339"/>
                    <a:pt x="38962" y="7539"/>
                  </a:cubicBezTo>
                  <a:cubicBezTo>
                    <a:pt x="39062" y="7739"/>
                    <a:pt x="39028" y="7906"/>
                    <a:pt x="38895" y="8106"/>
                  </a:cubicBezTo>
                  <a:cubicBezTo>
                    <a:pt x="38761" y="8273"/>
                    <a:pt x="38528" y="8473"/>
                    <a:pt x="38194" y="8606"/>
                  </a:cubicBezTo>
                  <a:cubicBezTo>
                    <a:pt x="37861" y="8773"/>
                    <a:pt x="37427" y="8873"/>
                    <a:pt x="36927" y="8973"/>
                  </a:cubicBezTo>
                  <a:cubicBezTo>
                    <a:pt x="36660" y="9040"/>
                    <a:pt x="36393" y="9073"/>
                    <a:pt x="36093" y="9107"/>
                  </a:cubicBezTo>
                  <a:cubicBezTo>
                    <a:pt x="35826" y="9140"/>
                    <a:pt x="35526" y="9140"/>
                    <a:pt x="35226" y="9140"/>
                  </a:cubicBezTo>
                  <a:cubicBezTo>
                    <a:pt x="35137" y="9151"/>
                    <a:pt x="35044" y="9155"/>
                    <a:pt x="34949" y="9155"/>
                  </a:cubicBezTo>
                  <a:cubicBezTo>
                    <a:pt x="34759" y="9155"/>
                    <a:pt x="34558" y="9140"/>
                    <a:pt x="34358" y="9140"/>
                  </a:cubicBezTo>
                  <a:cubicBezTo>
                    <a:pt x="34091" y="9140"/>
                    <a:pt x="33791" y="9107"/>
                    <a:pt x="33524" y="9073"/>
                  </a:cubicBezTo>
                  <a:cubicBezTo>
                    <a:pt x="33524" y="9240"/>
                    <a:pt x="33458" y="9407"/>
                    <a:pt x="33391" y="9574"/>
                  </a:cubicBezTo>
                  <a:cubicBezTo>
                    <a:pt x="33291" y="9740"/>
                    <a:pt x="33157" y="9907"/>
                    <a:pt x="32991" y="10074"/>
                  </a:cubicBezTo>
                  <a:cubicBezTo>
                    <a:pt x="32790" y="10241"/>
                    <a:pt x="32590" y="10408"/>
                    <a:pt x="32323" y="10541"/>
                  </a:cubicBezTo>
                  <a:cubicBezTo>
                    <a:pt x="32057" y="10674"/>
                    <a:pt x="31790" y="10841"/>
                    <a:pt x="31456" y="10975"/>
                  </a:cubicBezTo>
                  <a:lnTo>
                    <a:pt x="28454" y="9140"/>
                  </a:lnTo>
                  <a:lnTo>
                    <a:pt x="30956" y="8673"/>
                  </a:lnTo>
                  <a:lnTo>
                    <a:pt x="22316" y="6838"/>
                  </a:lnTo>
                  <a:lnTo>
                    <a:pt x="22250" y="10274"/>
                  </a:lnTo>
                  <a:lnTo>
                    <a:pt x="24785" y="9807"/>
                  </a:lnTo>
                  <a:lnTo>
                    <a:pt x="27954" y="11742"/>
                  </a:lnTo>
                  <a:cubicBezTo>
                    <a:pt x="27253" y="11842"/>
                    <a:pt x="26553" y="11875"/>
                    <a:pt x="25852" y="11909"/>
                  </a:cubicBezTo>
                  <a:cubicBezTo>
                    <a:pt x="25152" y="11909"/>
                    <a:pt x="24418" y="11909"/>
                    <a:pt x="23717" y="11875"/>
                  </a:cubicBezTo>
                  <a:cubicBezTo>
                    <a:pt x="23050" y="11809"/>
                    <a:pt x="22350" y="11742"/>
                    <a:pt x="21716" y="11642"/>
                  </a:cubicBezTo>
                  <a:cubicBezTo>
                    <a:pt x="21049" y="11542"/>
                    <a:pt x="20448" y="11408"/>
                    <a:pt x="19848" y="11275"/>
                  </a:cubicBezTo>
                  <a:cubicBezTo>
                    <a:pt x="19815" y="11275"/>
                    <a:pt x="19781" y="11275"/>
                    <a:pt x="19748" y="11308"/>
                  </a:cubicBezTo>
                  <a:lnTo>
                    <a:pt x="19614" y="11308"/>
                  </a:lnTo>
                  <a:cubicBezTo>
                    <a:pt x="19581" y="11342"/>
                    <a:pt x="19548" y="11342"/>
                    <a:pt x="19514" y="11342"/>
                  </a:cubicBezTo>
                  <a:lnTo>
                    <a:pt x="19381" y="11375"/>
                  </a:lnTo>
                  <a:cubicBezTo>
                    <a:pt x="18747" y="11475"/>
                    <a:pt x="18080" y="11542"/>
                    <a:pt x="17413" y="11575"/>
                  </a:cubicBezTo>
                  <a:cubicBezTo>
                    <a:pt x="17225" y="11584"/>
                    <a:pt x="17040" y="11588"/>
                    <a:pt x="16857" y="11588"/>
                  </a:cubicBezTo>
                  <a:cubicBezTo>
                    <a:pt x="16357" y="11588"/>
                    <a:pt x="15875" y="11557"/>
                    <a:pt x="15411" y="11508"/>
                  </a:cubicBezTo>
                  <a:cubicBezTo>
                    <a:pt x="14744" y="11408"/>
                    <a:pt x="14144" y="11308"/>
                    <a:pt x="13610" y="11175"/>
                  </a:cubicBezTo>
                  <a:cubicBezTo>
                    <a:pt x="13076" y="11008"/>
                    <a:pt x="12643" y="10808"/>
                    <a:pt x="12276" y="10608"/>
                  </a:cubicBezTo>
                  <a:cubicBezTo>
                    <a:pt x="12009" y="10408"/>
                    <a:pt x="11842" y="10241"/>
                    <a:pt x="11742" y="10074"/>
                  </a:cubicBezTo>
                  <a:cubicBezTo>
                    <a:pt x="11642" y="9874"/>
                    <a:pt x="11642" y="9707"/>
                    <a:pt x="11709" y="9507"/>
                  </a:cubicBezTo>
                  <a:cubicBezTo>
                    <a:pt x="11775" y="9340"/>
                    <a:pt x="11909" y="9173"/>
                    <a:pt x="12142" y="9007"/>
                  </a:cubicBezTo>
                  <a:cubicBezTo>
                    <a:pt x="12343" y="8840"/>
                    <a:pt x="12609" y="8673"/>
                    <a:pt x="12976" y="8540"/>
                  </a:cubicBezTo>
                  <a:cubicBezTo>
                    <a:pt x="12910" y="8540"/>
                    <a:pt x="12843" y="8506"/>
                    <a:pt x="12810" y="8473"/>
                  </a:cubicBezTo>
                  <a:lnTo>
                    <a:pt x="12643" y="8406"/>
                  </a:lnTo>
                  <a:cubicBezTo>
                    <a:pt x="12576" y="8373"/>
                    <a:pt x="12543" y="8373"/>
                    <a:pt x="12476" y="8339"/>
                  </a:cubicBezTo>
                  <a:cubicBezTo>
                    <a:pt x="12443" y="8306"/>
                    <a:pt x="12409" y="8273"/>
                    <a:pt x="12343" y="8239"/>
                  </a:cubicBezTo>
                  <a:cubicBezTo>
                    <a:pt x="12042" y="8039"/>
                    <a:pt x="11876" y="7839"/>
                    <a:pt x="11842" y="7639"/>
                  </a:cubicBezTo>
                  <a:cubicBezTo>
                    <a:pt x="11775" y="7439"/>
                    <a:pt x="11842" y="7239"/>
                    <a:pt x="12009" y="7072"/>
                  </a:cubicBezTo>
                  <a:cubicBezTo>
                    <a:pt x="12176" y="6872"/>
                    <a:pt x="12443" y="6705"/>
                    <a:pt x="12810" y="6538"/>
                  </a:cubicBezTo>
                  <a:cubicBezTo>
                    <a:pt x="13143" y="6405"/>
                    <a:pt x="13610" y="6271"/>
                    <a:pt x="14144" y="6171"/>
                  </a:cubicBezTo>
                  <a:cubicBezTo>
                    <a:pt x="14377" y="6138"/>
                    <a:pt x="14611" y="6104"/>
                    <a:pt x="14844" y="6071"/>
                  </a:cubicBezTo>
                  <a:cubicBezTo>
                    <a:pt x="15078" y="6038"/>
                    <a:pt x="15311" y="6038"/>
                    <a:pt x="15545" y="6004"/>
                  </a:cubicBezTo>
                  <a:lnTo>
                    <a:pt x="16279" y="6004"/>
                  </a:lnTo>
                  <a:cubicBezTo>
                    <a:pt x="16479" y="6004"/>
                    <a:pt x="16712" y="6004"/>
                    <a:pt x="16979" y="6038"/>
                  </a:cubicBezTo>
                  <a:cubicBezTo>
                    <a:pt x="16879" y="5871"/>
                    <a:pt x="16879" y="5738"/>
                    <a:pt x="16946" y="5571"/>
                  </a:cubicBezTo>
                  <a:cubicBezTo>
                    <a:pt x="17013" y="5437"/>
                    <a:pt x="17113" y="5304"/>
                    <a:pt x="17313" y="5170"/>
                  </a:cubicBezTo>
                  <a:cubicBezTo>
                    <a:pt x="17513" y="5037"/>
                    <a:pt x="17746" y="4904"/>
                    <a:pt x="18047" y="4804"/>
                  </a:cubicBezTo>
                  <a:cubicBezTo>
                    <a:pt x="18347" y="4703"/>
                    <a:pt x="18714" y="4603"/>
                    <a:pt x="19114" y="4537"/>
                  </a:cubicBezTo>
                  <a:cubicBezTo>
                    <a:pt x="19581" y="4437"/>
                    <a:pt x="20048" y="4403"/>
                    <a:pt x="20548" y="4370"/>
                  </a:cubicBezTo>
                  <a:cubicBezTo>
                    <a:pt x="20695" y="4360"/>
                    <a:pt x="20839" y="4356"/>
                    <a:pt x="20981" y="4356"/>
                  </a:cubicBezTo>
                  <a:close/>
                  <a:moveTo>
                    <a:pt x="30522" y="0"/>
                  </a:moveTo>
                  <a:lnTo>
                    <a:pt x="0" y="5371"/>
                  </a:lnTo>
                  <a:lnTo>
                    <a:pt x="17146" y="16645"/>
                  </a:lnTo>
                  <a:lnTo>
                    <a:pt x="48835" y="10574"/>
                  </a:lnTo>
                  <a:lnTo>
                    <a:pt x="30522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62;p24">
              <a:extLst>
                <a:ext uri="{FF2B5EF4-FFF2-40B4-BE49-F238E27FC236}">
                  <a16:creationId xmlns:a16="http://schemas.microsoft.com/office/drawing/2014/main" id="{7C984AE5-C27E-9648-935F-3142D480BDFE}"/>
                </a:ext>
              </a:extLst>
            </p:cNvPr>
            <p:cNvSpPr/>
            <p:nvPr/>
          </p:nvSpPr>
          <p:spPr>
            <a:xfrm>
              <a:off x="3885663" y="1714850"/>
              <a:ext cx="1232575" cy="420325"/>
            </a:xfrm>
            <a:custGeom>
              <a:avLst/>
              <a:gdLst/>
              <a:ahLst/>
              <a:cxnLst/>
              <a:rect l="l" t="t" r="r" b="b"/>
              <a:pathLst>
                <a:path w="49303" h="16813" extrusionOk="0">
                  <a:moveTo>
                    <a:pt x="30756" y="0"/>
                  </a:moveTo>
                  <a:lnTo>
                    <a:pt x="1" y="5438"/>
                  </a:lnTo>
                  <a:lnTo>
                    <a:pt x="17280" y="16812"/>
                  </a:lnTo>
                  <a:lnTo>
                    <a:pt x="49302" y="10675"/>
                  </a:lnTo>
                  <a:lnTo>
                    <a:pt x="30756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63;p24">
              <a:extLst>
                <a:ext uri="{FF2B5EF4-FFF2-40B4-BE49-F238E27FC236}">
                  <a16:creationId xmlns:a16="http://schemas.microsoft.com/office/drawing/2014/main" id="{738D7FCA-D491-CF4A-9503-53385BF4977D}"/>
                </a:ext>
              </a:extLst>
            </p:cNvPr>
            <p:cNvSpPr/>
            <p:nvPr/>
          </p:nvSpPr>
          <p:spPr>
            <a:xfrm>
              <a:off x="4180038" y="1825750"/>
              <a:ext cx="685525" cy="188850"/>
            </a:xfrm>
            <a:custGeom>
              <a:avLst/>
              <a:gdLst/>
              <a:ahLst/>
              <a:cxnLst/>
              <a:rect l="l" t="t" r="r" b="b"/>
              <a:pathLst>
                <a:path w="27421" h="7554" extrusionOk="0">
                  <a:moveTo>
                    <a:pt x="8907" y="1"/>
                  </a:moveTo>
                  <a:cubicBezTo>
                    <a:pt x="8440" y="34"/>
                    <a:pt x="7973" y="68"/>
                    <a:pt x="7506" y="168"/>
                  </a:cubicBezTo>
                  <a:cubicBezTo>
                    <a:pt x="7106" y="234"/>
                    <a:pt x="6739" y="334"/>
                    <a:pt x="6439" y="435"/>
                  </a:cubicBezTo>
                  <a:cubicBezTo>
                    <a:pt x="6138" y="535"/>
                    <a:pt x="5872" y="668"/>
                    <a:pt x="5705" y="801"/>
                  </a:cubicBezTo>
                  <a:cubicBezTo>
                    <a:pt x="5505" y="935"/>
                    <a:pt x="5405" y="1068"/>
                    <a:pt x="5338" y="1202"/>
                  </a:cubicBezTo>
                  <a:cubicBezTo>
                    <a:pt x="5271" y="1369"/>
                    <a:pt x="5271" y="1502"/>
                    <a:pt x="5338" y="1669"/>
                  </a:cubicBezTo>
                  <a:cubicBezTo>
                    <a:pt x="5104" y="1635"/>
                    <a:pt x="4871" y="1635"/>
                    <a:pt x="4637" y="1635"/>
                  </a:cubicBezTo>
                  <a:lnTo>
                    <a:pt x="3903" y="1635"/>
                  </a:lnTo>
                  <a:cubicBezTo>
                    <a:pt x="3670" y="1669"/>
                    <a:pt x="3436" y="1669"/>
                    <a:pt x="3203" y="1702"/>
                  </a:cubicBezTo>
                  <a:cubicBezTo>
                    <a:pt x="2969" y="1735"/>
                    <a:pt x="2736" y="1769"/>
                    <a:pt x="2502" y="1802"/>
                  </a:cubicBezTo>
                  <a:cubicBezTo>
                    <a:pt x="1969" y="1902"/>
                    <a:pt x="1502" y="2036"/>
                    <a:pt x="1168" y="2202"/>
                  </a:cubicBezTo>
                  <a:cubicBezTo>
                    <a:pt x="801" y="2336"/>
                    <a:pt x="534" y="2503"/>
                    <a:pt x="368" y="2703"/>
                  </a:cubicBezTo>
                  <a:cubicBezTo>
                    <a:pt x="201" y="2903"/>
                    <a:pt x="134" y="3103"/>
                    <a:pt x="201" y="3303"/>
                  </a:cubicBezTo>
                  <a:cubicBezTo>
                    <a:pt x="234" y="3503"/>
                    <a:pt x="401" y="3704"/>
                    <a:pt x="701" y="3870"/>
                  </a:cubicBezTo>
                  <a:cubicBezTo>
                    <a:pt x="768" y="3904"/>
                    <a:pt x="801" y="3937"/>
                    <a:pt x="835" y="3970"/>
                  </a:cubicBezTo>
                  <a:cubicBezTo>
                    <a:pt x="901" y="4004"/>
                    <a:pt x="935" y="4037"/>
                    <a:pt x="1001" y="4037"/>
                  </a:cubicBezTo>
                  <a:lnTo>
                    <a:pt x="1168" y="4137"/>
                  </a:lnTo>
                  <a:cubicBezTo>
                    <a:pt x="1202" y="4137"/>
                    <a:pt x="1268" y="4171"/>
                    <a:pt x="1335" y="4204"/>
                  </a:cubicBezTo>
                  <a:cubicBezTo>
                    <a:pt x="968" y="4337"/>
                    <a:pt x="701" y="4471"/>
                    <a:pt x="501" y="4638"/>
                  </a:cubicBezTo>
                  <a:cubicBezTo>
                    <a:pt x="268" y="4804"/>
                    <a:pt x="134" y="4971"/>
                    <a:pt x="67" y="5138"/>
                  </a:cubicBezTo>
                  <a:cubicBezTo>
                    <a:pt x="1" y="5338"/>
                    <a:pt x="1" y="5505"/>
                    <a:pt x="101" y="5705"/>
                  </a:cubicBezTo>
                  <a:cubicBezTo>
                    <a:pt x="201" y="5872"/>
                    <a:pt x="368" y="6072"/>
                    <a:pt x="634" y="6239"/>
                  </a:cubicBezTo>
                  <a:cubicBezTo>
                    <a:pt x="1001" y="6472"/>
                    <a:pt x="1435" y="6639"/>
                    <a:pt x="1969" y="6806"/>
                  </a:cubicBezTo>
                  <a:cubicBezTo>
                    <a:pt x="2502" y="6939"/>
                    <a:pt x="3103" y="7073"/>
                    <a:pt x="3770" y="7139"/>
                  </a:cubicBezTo>
                  <a:cubicBezTo>
                    <a:pt x="4234" y="7188"/>
                    <a:pt x="4716" y="7219"/>
                    <a:pt x="5216" y="7219"/>
                  </a:cubicBezTo>
                  <a:cubicBezTo>
                    <a:pt x="5398" y="7219"/>
                    <a:pt x="5584" y="7215"/>
                    <a:pt x="5771" y="7206"/>
                  </a:cubicBezTo>
                  <a:cubicBezTo>
                    <a:pt x="6439" y="7206"/>
                    <a:pt x="7106" y="7139"/>
                    <a:pt x="7740" y="7006"/>
                  </a:cubicBezTo>
                  <a:lnTo>
                    <a:pt x="7873" y="6973"/>
                  </a:lnTo>
                  <a:lnTo>
                    <a:pt x="7973" y="6973"/>
                  </a:lnTo>
                  <a:cubicBezTo>
                    <a:pt x="8040" y="6939"/>
                    <a:pt x="8073" y="6939"/>
                    <a:pt x="8106" y="6939"/>
                  </a:cubicBezTo>
                  <a:cubicBezTo>
                    <a:pt x="8140" y="6939"/>
                    <a:pt x="8173" y="6906"/>
                    <a:pt x="8207" y="6906"/>
                  </a:cubicBezTo>
                  <a:cubicBezTo>
                    <a:pt x="8807" y="7039"/>
                    <a:pt x="9407" y="7173"/>
                    <a:pt x="10075" y="7273"/>
                  </a:cubicBezTo>
                  <a:cubicBezTo>
                    <a:pt x="10708" y="7373"/>
                    <a:pt x="11409" y="7440"/>
                    <a:pt x="12076" y="7506"/>
                  </a:cubicBezTo>
                  <a:cubicBezTo>
                    <a:pt x="12571" y="7530"/>
                    <a:pt x="13083" y="7553"/>
                    <a:pt x="13588" y="7553"/>
                  </a:cubicBezTo>
                  <a:cubicBezTo>
                    <a:pt x="13798" y="7553"/>
                    <a:pt x="14006" y="7549"/>
                    <a:pt x="14211" y="7540"/>
                  </a:cubicBezTo>
                  <a:cubicBezTo>
                    <a:pt x="14911" y="7540"/>
                    <a:pt x="15612" y="7473"/>
                    <a:pt x="16312" y="7406"/>
                  </a:cubicBezTo>
                  <a:lnTo>
                    <a:pt x="13143" y="5438"/>
                  </a:lnTo>
                  <a:lnTo>
                    <a:pt x="10608" y="5905"/>
                  </a:lnTo>
                  <a:lnTo>
                    <a:pt x="10675" y="2469"/>
                  </a:lnTo>
                  <a:lnTo>
                    <a:pt x="19314" y="4304"/>
                  </a:lnTo>
                  <a:lnTo>
                    <a:pt x="16813" y="4771"/>
                  </a:lnTo>
                  <a:lnTo>
                    <a:pt x="19815" y="6606"/>
                  </a:lnTo>
                  <a:cubicBezTo>
                    <a:pt x="20148" y="6472"/>
                    <a:pt x="20449" y="6339"/>
                    <a:pt x="20682" y="6172"/>
                  </a:cubicBezTo>
                  <a:cubicBezTo>
                    <a:pt x="20949" y="6039"/>
                    <a:pt x="21149" y="5872"/>
                    <a:pt x="21349" y="5705"/>
                  </a:cubicBezTo>
                  <a:cubicBezTo>
                    <a:pt x="21516" y="5572"/>
                    <a:pt x="21649" y="5405"/>
                    <a:pt x="21750" y="5238"/>
                  </a:cubicBezTo>
                  <a:cubicBezTo>
                    <a:pt x="21816" y="5071"/>
                    <a:pt x="21883" y="4904"/>
                    <a:pt x="21883" y="4704"/>
                  </a:cubicBezTo>
                  <a:cubicBezTo>
                    <a:pt x="22150" y="4738"/>
                    <a:pt x="22450" y="4771"/>
                    <a:pt x="22717" y="4771"/>
                  </a:cubicBezTo>
                  <a:cubicBezTo>
                    <a:pt x="23017" y="4804"/>
                    <a:pt x="23317" y="4804"/>
                    <a:pt x="23584" y="4804"/>
                  </a:cubicBezTo>
                  <a:cubicBezTo>
                    <a:pt x="23884" y="4771"/>
                    <a:pt x="24185" y="4771"/>
                    <a:pt x="24451" y="4738"/>
                  </a:cubicBezTo>
                  <a:cubicBezTo>
                    <a:pt x="24752" y="4704"/>
                    <a:pt x="25019" y="4671"/>
                    <a:pt x="25285" y="4638"/>
                  </a:cubicBezTo>
                  <a:cubicBezTo>
                    <a:pt x="25786" y="4537"/>
                    <a:pt x="26219" y="4404"/>
                    <a:pt x="26553" y="4237"/>
                  </a:cubicBezTo>
                  <a:cubicBezTo>
                    <a:pt x="26887" y="4104"/>
                    <a:pt x="27120" y="3937"/>
                    <a:pt x="27253" y="3737"/>
                  </a:cubicBezTo>
                  <a:cubicBezTo>
                    <a:pt x="27387" y="3570"/>
                    <a:pt x="27420" y="3370"/>
                    <a:pt x="27320" y="3170"/>
                  </a:cubicBezTo>
                  <a:cubicBezTo>
                    <a:pt x="27253" y="2970"/>
                    <a:pt x="27053" y="2803"/>
                    <a:pt x="26753" y="2603"/>
                  </a:cubicBezTo>
                  <a:cubicBezTo>
                    <a:pt x="26453" y="2436"/>
                    <a:pt x="26053" y="2269"/>
                    <a:pt x="25586" y="2169"/>
                  </a:cubicBezTo>
                  <a:cubicBezTo>
                    <a:pt x="25152" y="2036"/>
                    <a:pt x="24618" y="1936"/>
                    <a:pt x="24085" y="1902"/>
                  </a:cubicBezTo>
                  <a:cubicBezTo>
                    <a:pt x="23694" y="1853"/>
                    <a:pt x="23303" y="1822"/>
                    <a:pt x="22899" y="1822"/>
                  </a:cubicBezTo>
                  <a:cubicBezTo>
                    <a:pt x="22752" y="1822"/>
                    <a:pt x="22602" y="1827"/>
                    <a:pt x="22450" y="1836"/>
                  </a:cubicBezTo>
                  <a:cubicBezTo>
                    <a:pt x="21883" y="1836"/>
                    <a:pt x="21349" y="1902"/>
                    <a:pt x="20849" y="2002"/>
                  </a:cubicBezTo>
                  <a:lnTo>
                    <a:pt x="20715" y="2002"/>
                  </a:lnTo>
                  <a:cubicBezTo>
                    <a:pt x="20715" y="1936"/>
                    <a:pt x="20715" y="1869"/>
                    <a:pt x="20682" y="1802"/>
                  </a:cubicBezTo>
                  <a:cubicBezTo>
                    <a:pt x="20682" y="1702"/>
                    <a:pt x="20615" y="1635"/>
                    <a:pt x="20582" y="1569"/>
                  </a:cubicBezTo>
                  <a:cubicBezTo>
                    <a:pt x="20515" y="1502"/>
                    <a:pt x="20449" y="1435"/>
                    <a:pt x="20349" y="1335"/>
                  </a:cubicBezTo>
                  <a:cubicBezTo>
                    <a:pt x="20282" y="1268"/>
                    <a:pt x="20182" y="1202"/>
                    <a:pt x="20048" y="1135"/>
                  </a:cubicBezTo>
                  <a:cubicBezTo>
                    <a:pt x="19715" y="935"/>
                    <a:pt x="19281" y="768"/>
                    <a:pt x="18747" y="635"/>
                  </a:cubicBezTo>
                  <a:cubicBezTo>
                    <a:pt x="18247" y="501"/>
                    <a:pt x="17680" y="401"/>
                    <a:pt x="17080" y="334"/>
                  </a:cubicBezTo>
                  <a:cubicBezTo>
                    <a:pt x="16640" y="286"/>
                    <a:pt x="16183" y="255"/>
                    <a:pt x="15733" y="255"/>
                  </a:cubicBezTo>
                  <a:cubicBezTo>
                    <a:pt x="15569" y="255"/>
                    <a:pt x="15406" y="259"/>
                    <a:pt x="15245" y="268"/>
                  </a:cubicBezTo>
                  <a:cubicBezTo>
                    <a:pt x="14611" y="268"/>
                    <a:pt x="13977" y="334"/>
                    <a:pt x="13410" y="435"/>
                  </a:cubicBezTo>
                  <a:lnTo>
                    <a:pt x="13277" y="468"/>
                  </a:lnTo>
                  <a:cubicBezTo>
                    <a:pt x="13210" y="468"/>
                    <a:pt x="13177" y="468"/>
                    <a:pt x="13143" y="501"/>
                  </a:cubicBezTo>
                  <a:lnTo>
                    <a:pt x="13010" y="501"/>
                  </a:lnTo>
                  <a:cubicBezTo>
                    <a:pt x="12943" y="535"/>
                    <a:pt x="12910" y="535"/>
                    <a:pt x="12877" y="535"/>
                  </a:cubicBezTo>
                  <a:cubicBezTo>
                    <a:pt x="12543" y="401"/>
                    <a:pt x="12143" y="301"/>
                    <a:pt x="11742" y="201"/>
                  </a:cubicBezTo>
                  <a:cubicBezTo>
                    <a:pt x="11309" y="134"/>
                    <a:pt x="10842" y="68"/>
                    <a:pt x="10375" y="34"/>
                  </a:cubicBezTo>
                  <a:cubicBezTo>
                    <a:pt x="9908" y="1"/>
                    <a:pt x="9407" y="1"/>
                    <a:pt x="8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64;p24">
              <a:extLst>
                <a:ext uri="{FF2B5EF4-FFF2-40B4-BE49-F238E27FC236}">
                  <a16:creationId xmlns:a16="http://schemas.microsoft.com/office/drawing/2014/main" id="{BC7BB5A3-9FB4-8943-892E-1EB7882567CB}"/>
                </a:ext>
              </a:extLst>
            </p:cNvPr>
            <p:cNvSpPr/>
            <p:nvPr/>
          </p:nvSpPr>
          <p:spPr>
            <a:xfrm>
              <a:off x="3748913" y="1563575"/>
              <a:ext cx="654650" cy="148875"/>
            </a:xfrm>
            <a:custGeom>
              <a:avLst/>
              <a:gdLst/>
              <a:ahLst/>
              <a:cxnLst/>
              <a:rect l="l" t="t" r="r" b="b"/>
              <a:pathLst>
                <a:path w="26186" h="5955" extrusionOk="0">
                  <a:moveTo>
                    <a:pt x="14610" y="1582"/>
                  </a:moveTo>
                  <a:lnTo>
                    <a:pt x="14677" y="1748"/>
                  </a:lnTo>
                  <a:lnTo>
                    <a:pt x="14344" y="1748"/>
                  </a:lnTo>
                  <a:cubicBezTo>
                    <a:pt x="14277" y="1748"/>
                    <a:pt x="14210" y="1748"/>
                    <a:pt x="14110" y="1782"/>
                  </a:cubicBezTo>
                  <a:cubicBezTo>
                    <a:pt x="14043" y="1782"/>
                    <a:pt x="13943" y="1782"/>
                    <a:pt x="13877" y="1815"/>
                  </a:cubicBezTo>
                  <a:cubicBezTo>
                    <a:pt x="13743" y="1815"/>
                    <a:pt x="13643" y="1848"/>
                    <a:pt x="13576" y="1882"/>
                  </a:cubicBezTo>
                  <a:cubicBezTo>
                    <a:pt x="13510" y="1882"/>
                    <a:pt x="13443" y="1915"/>
                    <a:pt x="13410" y="1948"/>
                  </a:cubicBezTo>
                  <a:cubicBezTo>
                    <a:pt x="13376" y="1982"/>
                    <a:pt x="13376" y="2015"/>
                    <a:pt x="13376" y="2015"/>
                  </a:cubicBezTo>
                  <a:cubicBezTo>
                    <a:pt x="13410" y="2049"/>
                    <a:pt x="13410" y="2082"/>
                    <a:pt x="13443" y="2115"/>
                  </a:cubicBezTo>
                  <a:cubicBezTo>
                    <a:pt x="13510" y="2115"/>
                    <a:pt x="13576" y="2149"/>
                    <a:pt x="13643" y="2182"/>
                  </a:cubicBezTo>
                  <a:cubicBezTo>
                    <a:pt x="13710" y="2182"/>
                    <a:pt x="13777" y="2215"/>
                    <a:pt x="13877" y="2215"/>
                  </a:cubicBezTo>
                  <a:lnTo>
                    <a:pt x="15578" y="2215"/>
                  </a:lnTo>
                  <a:cubicBezTo>
                    <a:pt x="15711" y="2249"/>
                    <a:pt x="15811" y="2282"/>
                    <a:pt x="15911" y="2282"/>
                  </a:cubicBezTo>
                  <a:cubicBezTo>
                    <a:pt x="16011" y="2315"/>
                    <a:pt x="16112" y="2349"/>
                    <a:pt x="16178" y="2415"/>
                  </a:cubicBezTo>
                  <a:cubicBezTo>
                    <a:pt x="16278" y="2449"/>
                    <a:pt x="16312" y="2516"/>
                    <a:pt x="16312" y="2549"/>
                  </a:cubicBezTo>
                  <a:cubicBezTo>
                    <a:pt x="16345" y="2616"/>
                    <a:pt x="16312" y="2649"/>
                    <a:pt x="16278" y="2716"/>
                  </a:cubicBezTo>
                  <a:cubicBezTo>
                    <a:pt x="16212" y="2749"/>
                    <a:pt x="16112" y="2816"/>
                    <a:pt x="15978" y="2849"/>
                  </a:cubicBezTo>
                  <a:cubicBezTo>
                    <a:pt x="15845" y="2916"/>
                    <a:pt x="15645" y="2949"/>
                    <a:pt x="15444" y="2983"/>
                  </a:cubicBezTo>
                  <a:cubicBezTo>
                    <a:pt x="15344" y="3016"/>
                    <a:pt x="15244" y="3016"/>
                    <a:pt x="15144" y="3049"/>
                  </a:cubicBezTo>
                  <a:lnTo>
                    <a:pt x="14844" y="3049"/>
                  </a:lnTo>
                  <a:cubicBezTo>
                    <a:pt x="14744" y="3083"/>
                    <a:pt x="14644" y="3083"/>
                    <a:pt x="14577" y="3083"/>
                  </a:cubicBezTo>
                  <a:lnTo>
                    <a:pt x="14310" y="3083"/>
                  </a:lnTo>
                  <a:lnTo>
                    <a:pt x="14244" y="2916"/>
                  </a:lnTo>
                  <a:lnTo>
                    <a:pt x="14711" y="2916"/>
                  </a:lnTo>
                  <a:cubicBezTo>
                    <a:pt x="14811" y="2916"/>
                    <a:pt x="14877" y="2882"/>
                    <a:pt x="14977" y="2882"/>
                  </a:cubicBezTo>
                  <a:cubicBezTo>
                    <a:pt x="15077" y="2882"/>
                    <a:pt x="15178" y="2882"/>
                    <a:pt x="15244" y="2849"/>
                  </a:cubicBezTo>
                  <a:cubicBezTo>
                    <a:pt x="15378" y="2816"/>
                    <a:pt x="15478" y="2816"/>
                    <a:pt x="15578" y="2782"/>
                  </a:cubicBezTo>
                  <a:cubicBezTo>
                    <a:pt x="15645" y="2749"/>
                    <a:pt x="15711" y="2716"/>
                    <a:pt x="15745" y="2682"/>
                  </a:cubicBezTo>
                  <a:cubicBezTo>
                    <a:pt x="15778" y="2649"/>
                    <a:pt x="15811" y="2616"/>
                    <a:pt x="15778" y="2616"/>
                  </a:cubicBezTo>
                  <a:cubicBezTo>
                    <a:pt x="15778" y="2582"/>
                    <a:pt x="15745" y="2549"/>
                    <a:pt x="15711" y="2516"/>
                  </a:cubicBezTo>
                  <a:cubicBezTo>
                    <a:pt x="15645" y="2482"/>
                    <a:pt x="15611" y="2449"/>
                    <a:pt x="15544" y="2449"/>
                  </a:cubicBezTo>
                  <a:cubicBezTo>
                    <a:pt x="15478" y="2415"/>
                    <a:pt x="15378" y="2415"/>
                    <a:pt x="15311" y="2382"/>
                  </a:cubicBezTo>
                  <a:lnTo>
                    <a:pt x="13610" y="2382"/>
                  </a:lnTo>
                  <a:cubicBezTo>
                    <a:pt x="13476" y="2349"/>
                    <a:pt x="13343" y="2349"/>
                    <a:pt x="13243" y="2315"/>
                  </a:cubicBezTo>
                  <a:cubicBezTo>
                    <a:pt x="13143" y="2282"/>
                    <a:pt x="13076" y="2249"/>
                    <a:pt x="12976" y="2215"/>
                  </a:cubicBezTo>
                  <a:cubicBezTo>
                    <a:pt x="12909" y="2149"/>
                    <a:pt x="12876" y="2115"/>
                    <a:pt x="12876" y="2049"/>
                  </a:cubicBezTo>
                  <a:cubicBezTo>
                    <a:pt x="12843" y="2015"/>
                    <a:pt x="12876" y="1948"/>
                    <a:pt x="12943" y="1915"/>
                  </a:cubicBezTo>
                  <a:cubicBezTo>
                    <a:pt x="13009" y="1848"/>
                    <a:pt x="13076" y="1815"/>
                    <a:pt x="13209" y="1782"/>
                  </a:cubicBezTo>
                  <a:cubicBezTo>
                    <a:pt x="13343" y="1748"/>
                    <a:pt x="13510" y="1682"/>
                    <a:pt x="13676" y="1682"/>
                  </a:cubicBezTo>
                  <a:cubicBezTo>
                    <a:pt x="13777" y="1648"/>
                    <a:pt x="13877" y="1648"/>
                    <a:pt x="13943" y="1615"/>
                  </a:cubicBezTo>
                  <a:lnTo>
                    <a:pt x="14210" y="1615"/>
                  </a:lnTo>
                  <a:cubicBezTo>
                    <a:pt x="14277" y="1582"/>
                    <a:pt x="14377" y="1582"/>
                    <a:pt x="14444" y="1582"/>
                  </a:cubicBezTo>
                  <a:close/>
                  <a:moveTo>
                    <a:pt x="11608" y="2049"/>
                  </a:moveTo>
                  <a:lnTo>
                    <a:pt x="13877" y="3249"/>
                  </a:lnTo>
                  <a:lnTo>
                    <a:pt x="13376" y="3316"/>
                  </a:lnTo>
                  <a:lnTo>
                    <a:pt x="12376" y="2782"/>
                  </a:lnTo>
                  <a:cubicBezTo>
                    <a:pt x="12309" y="2749"/>
                    <a:pt x="12209" y="2716"/>
                    <a:pt x="12142" y="2649"/>
                  </a:cubicBezTo>
                  <a:cubicBezTo>
                    <a:pt x="12075" y="2616"/>
                    <a:pt x="11975" y="2549"/>
                    <a:pt x="11909" y="2516"/>
                  </a:cubicBezTo>
                  <a:cubicBezTo>
                    <a:pt x="11808" y="2482"/>
                    <a:pt x="11742" y="2415"/>
                    <a:pt x="11675" y="2382"/>
                  </a:cubicBezTo>
                  <a:cubicBezTo>
                    <a:pt x="11575" y="2349"/>
                    <a:pt x="11508" y="2315"/>
                    <a:pt x="11475" y="2249"/>
                  </a:cubicBezTo>
                  <a:lnTo>
                    <a:pt x="11442" y="2249"/>
                  </a:lnTo>
                  <a:cubicBezTo>
                    <a:pt x="11475" y="2315"/>
                    <a:pt x="11508" y="2349"/>
                    <a:pt x="11508" y="2382"/>
                  </a:cubicBezTo>
                  <a:cubicBezTo>
                    <a:pt x="11542" y="2449"/>
                    <a:pt x="11575" y="2482"/>
                    <a:pt x="11608" y="2516"/>
                  </a:cubicBezTo>
                  <a:cubicBezTo>
                    <a:pt x="11608" y="2582"/>
                    <a:pt x="11642" y="2616"/>
                    <a:pt x="11675" y="2682"/>
                  </a:cubicBezTo>
                  <a:cubicBezTo>
                    <a:pt x="11675" y="2716"/>
                    <a:pt x="11708" y="2749"/>
                    <a:pt x="11742" y="2816"/>
                  </a:cubicBezTo>
                  <a:lnTo>
                    <a:pt x="12042" y="3550"/>
                  </a:lnTo>
                  <a:lnTo>
                    <a:pt x="11642" y="3616"/>
                  </a:lnTo>
                  <a:lnTo>
                    <a:pt x="10074" y="3116"/>
                  </a:lnTo>
                  <a:cubicBezTo>
                    <a:pt x="9940" y="3083"/>
                    <a:pt x="9840" y="3049"/>
                    <a:pt x="9740" y="3016"/>
                  </a:cubicBezTo>
                  <a:cubicBezTo>
                    <a:pt x="9607" y="2983"/>
                    <a:pt x="9507" y="2949"/>
                    <a:pt x="9407" y="2916"/>
                  </a:cubicBezTo>
                  <a:cubicBezTo>
                    <a:pt x="9307" y="2882"/>
                    <a:pt x="9207" y="2849"/>
                    <a:pt x="9107" y="2816"/>
                  </a:cubicBezTo>
                  <a:cubicBezTo>
                    <a:pt x="9006" y="2782"/>
                    <a:pt x="8940" y="2749"/>
                    <a:pt x="8840" y="2716"/>
                  </a:cubicBezTo>
                  <a:lnTo>
                    <a:pt x="8840" y="2716"/>
                  </a:lnTo>
                  <a:cubicBezTo>
                    <a:pt x="8873" y="2749"/>
                    <a:pt x="8940" y="2782"/>
                    <a:pt x="9006" y="2816"/>
                  </a:cubicBezTo>
                  <a:cubicBezTo>
                    <a:pt x="9073" y="2882"/>
                    <a:pt x="9140" y="2916"/>
                    <a:pt x="9207" y="2983"/>
                  </a:cubicBezTo>
                  <a:lnTo>
                    <a:pt x="9440" y="3116"/>
                  </a:lnTo>
                  <a:cubicBezTo>
                    <a:pt x="9507" y="3183"/>
                    <a:pt x="9574" y="3216"/>
                    <a:pt x="9640" y="3249"/>
                  </a:cubicBezTo>
                  <a:lnTo>
                    <a:pt x="10407" y="3816"/>
                  </a:lnTo>
                  <a:lnTo>
                    <a:pt x="9940" y="3883"/>
                  </a:lnTo>
                  <a:lnTo>
                    <a:pt x="8173" y="2616"/>
                  </a:lnTo>
                  <a:lnTo>
                    <a:pt x="8806" y="2516"/>
                  </a:lnTo>
                  <a:lnTo>
                    <a:pt x="10441" y="2983"/>
                  </a:lnTo>
                  <a:cubicBezTo>
                    <a:pt x="10541" y="3016"/>
                    <a:pt x="10641" y="3049"/>
                    <a:pt x="10741" y="3083"/>
                  </a:cubicBezTo>
                  <a:cubicBezTo>
                    <a:pt x="10841" y="3116"/>
                    <a:pt x="10941" y="3149"/>
                    <a:pt x="11008" y="3183"/>
                  </a:cubicBezTo>
                  <a:cubicBezTo>
                    <a:pt x="11108" y="3216"/>
                    <a:pt x="11208" y="3216"/>
                    <a:pt x="11275" y="3249"/>
                  </a:cubicBezTo>
                  <a:cubicBezTo>
                    <a:pt x="11341" y="3283"/>
                    <a:pt x="11442" y="3316"/>
                    <a:pt x="11508" y="3349"/>
                  </a:cubicBezTo>
                  <a:lnTo>
                    <a:pt x="11542" y="3349"/>
                  </a:lnTo>
                  <a:cubicBezTo>
                    <a:pt x="11508" y="3283"/>
                    <a:pt x="11475" y="3249"/>
                    <a:pt x="11442" y="3216"/>
                  </a:cubicBezTo>
                  <a:cubicBezTo>
                    <a:pt x="11442" y="3183"/>
                    <a:pt x="11408" y="3149"/>
                    <a:pt x="11375" y="3116"/>
                  </a:cubicBezTo>
                  <a:cubicBezTo>
                    <a:pt x="11375" y="3083"/>
                    <a:pt x="11341" y="3016"/>
                    <a:pt x="11308" y="2983"/>
                  </a:cubicBezTo>
                  <a:cubicBezTo>
                    <a:pt x="11308" y="2949"/>
                    <a:pt x="11275" y="2882"/>
                    <a:pt x="11241" y="2849"/>
                  </a:cubicBezTo>
                  <a:lnTo>
                    <a:pt x="10975" y="2149"/>
                  </a:lnTo>
                  <a:lnTo>
                    <a:pt x="11608" y="2049"/>
                  </a:lnTo>
                  <a:close/>
                  <a:moveTo>
                    <a:pt x="7239" y="2816"/>
                  </a:moveTo>
                  <a:lnTo>
                    <a:pt x="7305" y="2949"/>
                  </a:lnTo>
                  <a:lnTo>
                    <a:pt x="6972" y="2949"/>
                  </a:lnTo>
                  <a:cubicBezTo>
                    <a:pt x="6905" y="2983"/>
                    <a:pt x="6805" y="2983"/>
                    <a:pt x="6738" y="2983"/>
                  </a:cubicBezTo>
                  <a:cubicBezTo>
                    <a:pt x="6671" y="2983"/>
                    <a:pt x="6571" y="3016"/>
                    <a:pt x="6471" y="3016"/>
                  </a:cubicBezTo>
                  <a:cubicBezTo>
                    <a:pt x="6338" y="3049"/>
                    <a:pt x="6238" y="3083"/>
                    <a:pt x="6171" y="3083"/>
                  </a:cubicBezTo>
                  <a:cubicBezTo>
                    <a:pt x="6104" y="3116"/>
                    <a:pt x="6038" y="3149"/>
                    <a:pt x="6038" y="3183"/>
                  </a:cubicBezTo>
                  <a:cubicBezTo>
                    <a:pt x="6004" y="3216"/>
                    <a:pt x="5971" y="3216"/>
                    <a:pt x="6004" y="3249"/>
                  </a:cubicBezTo>
                  <a:cubicBezTo>
                    <a:pt x="6004" y="3283"/>
                    <a:pt x="6038" y="3316"/>
                    <a:pt x="6071" y="3316"/>
                  </a:cubicBezTo>
                  <a:cubicBezTo>
                    <a:pt x="6104" y="3349"/>
                    <a:pt x="6171" y="3383"/>
                    <a:pt x="6238" y="3416"/>
                  </a:cubicBezTo>
                  <a:cubicBezTo>
                    <a:pt x="6305" y="3416"/>
                    <a:pt x="6371" y="3416"/>
                    <a:pt x="6471" y="3450"/>
                  </a:cubicBezTo>
                  <a:lnTo>
                    <a:pt x="7739" y="3450"/>
                  </a:lnTo>
                  <a:cubicBezTo>
                    <a:pt x="7906" y="3450"/>
                    <a:pt x="8072" y="3450"/>
                    <a:pt x="8173" y="3483"/>
                  </a:cubicBezTo>
                  <a:cubicBezTo>
                    <a:pt x="8306" y="3483"/>
                    <a:pt x="8439" y="3516"/>
                    <a:pt x="8539" y="3550"/>
                  </a:cubicBezTo>
                  <a:cubicBezTo>
                    <a:pt x="8640" y="3550"/>
                    <a:pt x="8706" y="3583"/>
                    <a:pt x="8806" y="3650"/>
                  </a:cubicBezTo>
                  <a:cubicBezTo>
                    <a:pt x="8873" y="3683"/>
                    <a:pt x="8906" y="3750"/>
                    <a:pt x="8940" y="3783"/>
                  </a:cubicBezTo>
                  <a:cubicBezTo>
                    <a:pt x="8940" y="3850"/>
                    <a:pt x="8940" y="3917"/>
                    <a:pt x="8873" y="3950"/>
                  </a:cubicBezTo>
                  <a:cubicBezTo>
                    <a:pt x="8806" y="4017"/>
                    <a:pt x="8706" y="4050"/>
                    <a:pt x="8573" y="4117"/>
                  </a:cubicBezTo>
                  <a:cubicBezTo>
                    <a:pt x="8439" y="4150"/>
                    <a:pt x="8239" y="4183"/>
                    <a:pt x="8006" y="4250"/>
                  </a:cubicBezTo>
                  <a:cubicBezTo>
                    <a:pt x="7939" y="4250"/>
                    <a:pt x="7839" y="4250"/>
                    <a:pt x="7739" y="4283"/>
                  </a:cubicBezTo>
                  <a:cubicBezTo>
                    <a:pt x="7639" y="4283"/>
                    <a:pt x="7505" y="4283"/>
                    <a:pt x="7405" y="4317"/>
                  </a:cubicBezTo>
                  <a:lnTo>
                    <a:pt x="6905" y="4317"/>
                  </a:lnTo>
                  <a:lnTo>
                    <a:pt x="6805" y="4150"/>
                  </a:lnTo>
                  <a:lnTo>
                    <a:pt x="7305" y="4150"/>
                  </a:lnTo>
                  <a:cubicBezTo>
                    <a:pt x="7405" y="4150"/>
                    <a:pt x="7472" y="4150"/>
                    <a:pt x="7572" y="4117"/>
                  </a:cubicBezTo>
                  <a:lnTo>
                    <a:pt x="7839" y="4117"/>
                  </a:lnTo>
                  <a:cubicBezTo>
                    <a:pt x="7972" y="4083"/>
                    <a:pt x="8072" y="4050"/>
                    <a:pt x="8139" y="4017"/>
                  </a:cubicBezTo>
                  <a:cubicBezTo>
                    <a:pt x="8239" y="4017"/>
                    <a:pt x="8306" y="3983"/>
                    <a:pt x="8339" y="3950"/>
                  </a:cubicBezTo>
                  <a:cubicBezTo>
                    <a:pt x="8373" y="3917"/>
                    <a:pt x="8406" y="3883"/>
                    <a:pt x="8373" y="3850"/>
                  </a:cubicBezTo>
                  <a:cubicBezTo>
                    <a:pt x="8373" y="3816"/>
                    <a:pt x="8339" y="3783"/>
                    <a:pt x="8306" y="3750"/>
                  </a:cubicBezTo>
                  <a:cubicBezTo>
                    <a:pt x="8239" y="3716"/>
                    <a:pt x="8206" y="3683"/>
                    <a:pt x="8139" y="3683"/>
                  </a:cubicBezTo>
                  <a:cubicBezTo>
                    <a:pt x="8072" y="3650"/>
                    <a:pt x="7972" y="3650"/>
                    <a:pt x="7906" y="3650"/>
                  </a:cubicBezTo>
                  <a:cubicBezTo>
                    <a:pt x="7806" y="3616"/>
                    <a:pt x="7706" y="3616"/>
                    <a:pt x="7572" y="3616"/>
                  </a:cubicBezTo>
                  <a:lnTo>
                    <a:pt x="7172" y="3616"/>
                  </a:lnTo>
                  <a:cubicBezTo>
                    <a:pt x="6972" y="3616"/>
                    <a:pt x="6805" y="3650"/>
                    <a:pt x="6638" y="3650"/>
                  </a:cubicBezTo>
                  <a:cubicBezTo>
                    <a:pt x="6471" y="3650"/>
                    <a:pt x="6338" y="3616"/>
                    <a:pt x="6204" y="3616"/>
                  </a:cubicBezTo>
                  <a:cubicBezTo>
                    <a:pt x="6071" y="3583"/>
                    <a:pt x="5938" y="3583"/>
                    <a:pt x="5838" y="3550"/>
                  </a:cubicBezTo>
                  <a:cubicBezTo>
                    <a:pt x="5737" y="3516"/>
                    <a:pt x="5637" y="3483"/>
                    <a:pt x="5571" y="3450"/>
                  </a:cubicBezTo>
                  <a:cubicBezTo>
                    <a:pt x="5504" y="3383"/>
                    <a:pt x="5471" y="3349"/>
                    <a:pt x="5437" y="3283"/>
                  </a:cubicBezTo>
                  <a:cubicBezTo>
                    <a:pt x="5437" y="3249"/>
                    <a:pt x="5471" y="3183"/>
                    <a:pt x="5537" y="3149"/>
                  </a:cubicBezTo>
                  <a:cubicBezTo>
                    <a:pt x="5604" y="3083"/>
                    <a:pt x="5704" y="3049"/>
                    <a:pt x="5804" y="3016"/>
                  </a:cubicBezTo>
                  <a:cubicBezTo>
                    <a:pt x="5938" y="2949"/>
                    <a:pt x="6104" y="2916"/>
                    <a:pt x="6305" y="2882"/>
                  </a:cubicBezTo>
                  <a:cubicBezTo>
                    <a:pt x="6405" y="2882"/>
                    <a:pt x="6471" y="2849"/>
                    <a:pt x="6571" y="2849"/>
                  </a:cubicBezTo>
                  <a:cubicBezTo>
                    <a:pt x="6671" y="2849"/>
                    <a:pt x="6738" y="2816"/>
                    <a:pt x="6838" y="2816"/>
                  </a:cubicBezTo>
                  <a:close/>
                  <a:moveTo>
                    <a:pt x="13714" y="1"/>
                  </a:moveTo>
                  <a:cubicBezTo>
                    <a:pt x="12974" y="1"/>
                    <a:pt x="12213" y="25"/>
                    <a:pt x="11442" y="80"/>
                  </a:cubicBezTo>
                  <a:cubicBezTo>
                    <a:pt x="10041" y="147"/>
                    <a:pt x="8606" y="314"/>
                    <a:pt x="7205" y="547"/>
                  </a:cubicBezTo>
                  <a:cubicBezTo>
                    <a:pt x="5804" y="781"/>
                    <a:pt x="4570" y="1048"/>
                    <a:pt x="3536" y="1381"/>
                  </a:cubicBezTo>
                  <a:cubicBezTo>
                    <a:pt x="2502" y="1715"/>
                    <a:pt x="1668" y="2049"/>
                    <a:pt x="1067" y="2449"/>
                  </a:cubicBezTo>
                  <a:cubicBezTo>
                    <a:pt x="500" y="2816"/>
                    <a:pt x="133" y="3183"/>
                    <a:pt x="67" y="3583"/>
                  </a:cubicBezTo>
                  <a:cubicBezTo>
                    <a:pt x="0" y="3950"/>
                    <a:pt x="200" y="4317"/>
                    <a:pt x="734" y="4684"/>
                  </a:cubicBezTo>
                  <a:cubicBezTo>
                    <a:pt x="1268" y="5017"/>
                    <a:pt x="2068" y="5284"/>
                    <a:pt x="3069" y="5484"/>
                  </a:cubicBezTo>
                  <a:cubicBezTo>
                    <a:pt x="4036" y="5718"/>
                    <a:pt x="5237" y="5851"/>
                    <a:pt x="6538" y="5918"/>
                  </a:cubicBezTo>
                  <a:cubicBezTo>
                    <a:pt x="7035" y="5943"/>
                    <a:pt x="7551" y="5954"/>
                    <a:pt x="8080" y="5954"/>
                  </a:cubicBezTo>
                  <a:cubicBezTo>
                    <a:pt x="8935" y="5954"/>
                    <a:pt x="9821" y="5926"/>
                    <a:pt x="10708" y="5885"/>
                  </a:cubicBezTo>
                  <a:cubicBezTo>
                    <a:pt x="12175" y="5785"/>
                    <a:pt x="13643" y="5618"/>
                    <a:pt x="15077" y="5384"/>
                  </a:cubicBezTo>
                  <a:cubicBezTo>
                    <a:pt x="15578" y="5284"/>
                    <a:pt x="16045" y="5217"/>
                    <a:pt x="16478" y="5117"/>
                  </a:cubicBezTo>
                  <a:cubicBezTo>
                    <a:pt x="16945" y="5017"/>
                    <a:pt x="17346" y="4917"/>
                    <a:pt x="17746" y="4784"/>
                  </a:cubicBezTo>
                  <a:cubicBezTo>
                    <a:pt x="18146" y="4684"/>
                    <a:pt x="18513" y="4584"/>
                    <a:pt x="18880" y="4450"/>
                  </a:cubicBezTo>
                  <a:cubicBezTo>
                    <a:pt x="19214" y="4350"/>
                    <a:pt x="19547" y="4217"/>
                    <a:pt x="19814" y="4117"/>
                  </a:cubicBezTo>
                  <a:lnTo>
                    <a:pt x="26185" y="3483"/>
                  </a:lnTo>
                  <a:lnTo>
                    <a:pt x="21916" y="2616"/>
                  </a:lnTo>
                  <a:cubicBezTo>
                    <a:pt x="21982" y="2482"/>
                    <a:pt x="22016" y="2349"/>
                    <a:pt x="22016" y="2249"/>
                  </a:cubicBezTo>
                  <a:cubicBezTo>
                    <a:pt x="22016" y="2115"/>
                    <a:pt x="21982" y="2015"/>
                    <a:pt x="21916" y="1882"/>
                  </a:cubicBezTo>
                  <a:cubicBezTo>
                    <a:pt x="21882" y="1782"/>
                    <a:pt x="21782" y="1648"/>
                    <a:pt x="21649" y="1548"/>
                  </a:cubicBezTo>
                  <a:cubicBezTo>
                    <a:pt x="21549" y="1448"/>
                    <a:pt x="21415" y="1315"/>
                    <a:pt x="21215" y="1215"/>
                  </a:cubicBezTo>
                  <a:cubicBezTo>
                    <a:pt x="20681" y="881"/>
                    <a:pt x="19848" y="614"/>
                    <a:pt x="18880" y="447"/>
                  </a:cubicBezTo>
                  <a:cubicBezTo>
                    <a:pt x="17879" y="247"/>
                    <a:pt x="16745" y="114"/>
                    <a:pt x="15478" y="47"/>
                  </a:cubicBezTo>
                  <a:cubicBezTo>
                    <a:pt x="14908" y="17"/>
                    <a:pt x="14318" y="1"/>
                    <a:pt x="13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65;p24">
              <a:extLst>
                <a:ext uri="{FF2B5EF4-FFF2-40B4-BE49-F238E27FC236}">
                  <a16:creationId xmlns:a16="http://schemas.microsoft.com/office/drawing/2014/main" id="{1AB411F6-C20E-5C4B-8569-552105B2F5B5}"/>
                </a:ext>
              </a:extLst>
            </p:cNvPr>
            <p:cNvSpPr/>
            <p:nvPr/>
          </p:nvSpPr>
          <p:spPr>
            <a:xfrm>
              <a:off x="3421163" y="2176000"/>
              <a:ext cx="1346000" cy="513725"/>
            </a:xfrm>
            <a:custGeom>
              <a:avLst/>
              <a:gdLst/>
              <a:ahLst/>
              <a:cxnLst/>
              <a:rect l="l" t="t" r="r" b="b"/>
              <a:pathLst>
                <a:path w="53840" h="20549" extrusionOk="0">
                  <a:moveTo>
                    <a:pt x="34425" y="1"/>
                  </a:moveTo>
                  <a:lnTo>
                    <a:pt x="1" y="6639"/>
                  </a:lnTo>
                  <a:lnTo>
                    <a:pt x="17880" y="20549"/>
                  </a:lnTo>
                  <a:lnTo>
                    <a:pt x="53839" y="12977"/>
                  </a:lnTo>
                  <a:lnTo>
                    <a:pt x="34425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66;p24">
              <a:extLst>
                <a:ext uri="{FF2B5EF4-FFF2-40B4-BE49-F238E27FC236}">
                  <a16:creationId xmlns:a16="http://schemas.microsoft.com/office/drawing/2014/main" id="{62EA9448-749E-FC45-B111-AD41E4146BE1}"/>
                </a:ext>
              </a:extLst>
            </p:cNvPr>
            <p:cNvSpPr/>
            <p:nvPr/>
          </p:nvSpPr>
          <p:spPr>
            <a:xfrm>
              <a:off x="3421163" y="2176000"/>
              <a:ext cx="1346000" cy="513725"/>
            </a:xfrm>
            <a:custGeom>
              <a:avLst/>
              <a:gdLst/>
              <a:ahLst/>
              <a:cxnLst/>
              <a:rect l="l" t="t" r="r" b="b"/>
              <a:pathLst>
                <a:path w="53840" h="20549" extrusionOk="0">
                  <a:moveTo>
                    <a:pt x="21950" y="7273"/>
                  </a:moveTo>
                  <a:cubicBezTo>
                    <a:pt x="21616" y="7306"/>
                    <a:pt x="21283" y="7340"/>
                    <a:pt x="20949" y="7373"/>
                  </a:cubicBezTo>
                  <a:cubicBezTo>
                    <a:pt x="20615" y="7406"/>
                    <a:pt x="20315" y="7473"/>
                    <a:pt x="20015" y="7506"/>
                  </a:cubicBezTo>
                  <a:cubicBezTo>
                    <a:pt x="19715" y="7573"/>
                    <a:pt x="19448" y="7640"/>
                    <a:pt x="19181" y="7740"/>
                  </a:cubicBezTo>
                  <a:cubicBezTo>
                    <a:pt x="18914" y="7807"/>
                    <a:pt x="18681" y="7907"/>
                    <a:pt x="18447" y="8007"/>
                  </a:cubicBezTo>
                  <a:cubicBezTo>
                    <a:pt x="18214" y="8073"/>
                    <a:pt x="18014" y="8207"/>
                    <a:pt x="17847" y="8307"/>
                  </a:cubicBezTo>
                  <a:cubicBezTo>
                    <a:pt x="17680" y="8440"/>
                    <a:pt x="17513" y="8540"/>
                    <a:pt x="17413" y="8674"/>
                  </a:cubicBezTo>
                  <a:cubicBezTo>
                    <a:pt x="17180" y="8941"/>
                    <a:pt x="17113" y="9208"/>
                    <a:pt x="17180" y="9474"/>
                  </a:cubicBezTo>
                  <a:cubicBezTo>
                    <a:pt x="17246" y="9741"/>
                    <a:pt x="17413" y="9975"/>
                    <a:pt x="17747" y="10208"/>
                  </a:cubicBezTo>
                  <a:cubicBezTo>
                    <a:pt x="18047" y="10442"/>
                    <a:pt x="18481" y="10642"/>
                    <a:pt x="18981" y="10809"/>
                  </a:cubicBezTo>
                  <a:cubicBezTo>
                    <a:pt x="19515" y="10975"/>
                    <a:pt x="20115" y="11109"/>
                    <a:pt x="20816" y="11209"/>
                  </a:cubicBezTo>
                  <a:cubicBezTo>
                    <a:pt x="21182" y="11242"/>
                    <a:pt x="21549" y="11276"/>
                    <a:pt x="21883" y="11276"/>
                  </a:cubicBezTo>
                  <a:cubicBezTo>
                    <a:pt x="22066" y="11292"/>
                    <a:pt x="22242" y="11301"/>
                    <a:pt x="22413" y="11301"/>
                  </a:cubicBezTo>
                  <a:cubicBezTo>
                    <a:pt x="22583" y="11301"/>
                    <a:pt x="22750" y="11292"/>
                    <a:pt x="22917" y="11276"/>
                  </a:cubicBezTo>
                  <a:cubicBezTo>
                    <a:pt x="23284" y="11276"/>
                    <a:pt x="23618" y="11242"/>
                    <a:pt x="23951" y="11209"/>
                  </a:cubicBezTo>
                  <a:cubicBezTo>
                    <a:pt x="24251" y="11176"/>
                    <a:pt x="24585" y="11109"/>
                    <a:pt x="24885" y="11042"/>
                  </a:cubicBezTo>
                  <a:cubicBezTo>
                    <a:pt x="25185" y="10975"/>
                    <a:pt x="25486" y="10909"/>
                    <a:pt x="25752" y="10842"/>
                  </a:cubicBezTo>
                  <a:cubicBezTo>
                    <a:pt x="26019" y="10742"/>
                    <a:pt x="26253" y="10675"/>
                    <a:pt x="26486" y="10575"/>
                  </a:cubicBezTo>
                  <a:cubicBezTo>
                    <a:pt x="26686" y="10475"/>
                    <a:pt x="26887" y="10342"/>
                    <a:pt x="27053" y="10242"/>
                  </a:cubicBezTo>
                  <a:cubicBezTo>
                    <a:pt x="27220" y="10108"/>
                    <a:pt x="27354" y="9975"/>
                    <a:pt x="27487" y="9841"/>
                  </a:cubicBezTo>
                  <a:cubicBezTo>
                    <a:pt x="27687" y="9574"/>
                    <a:pt x="27754" y="9308"/>
                    <a:pt x="27687" y="9074"/>
                  </a:cubicBezTo>
                  <a:cubicBezTo>
                    <a:pt x="27587" y="8807"/>
                    <a:pt x="27387" y="8574"/>
                    <a:pt x="27087" y="8340"/>
                  </a:cubicBezTo>
                  <a:cubicBezTo>
                    <a:pt x="26753" y="8107"/>
                    <a:pt x="26319" y="7907"/>
                    <a:pt x="25819" y="7740"/>
                  </a:cubicBezTo>
                  <a:cubicBezTo>
                    <a:pt x="25285" y="7573"/>
                    <a:pt x="24685" y="7440"/>
                    <a:pt x="24018" y="7373"/>
                  </a:cubicBezTo>
                  <a:cubicBezTo>
                    <a:pt x="23651" y="7340"/>
                    <a:pt x="23317" y="7306"/>
                    <a:pt x="22984" y="7273"/>
                  </a:cubicBezTo>
                  <a:close/>
                  <a:moveTo>
                    <a:pt x="22471" y="6047"/>
                  </a:moveTo>
                  <a:cubicBezTo>
                    <a:pt x="22750" y="6047"/>
                    <a:pt x="23034" y="6055"/>
                    <a:pt x="23317" y="6072"/>
                  </a:cubicBezTo>
                  <a:cubicBezTo>
                    <a:pt x="23851" y="6072"/>
                    <a:pt x="24418" y="6139"/>
                    <a:pt x="24985" y="6205"/>
                  </a:cubicBezTo>
                  <a:cubicBezTo>
                    <a:pt x="25953" y="6305"/>
                    <a:pt x="26853" y="6472"/>
                    <a:pt x="27620" y="6706"/>
                  </a:cubicBezTo>
                  <a:cubicBezTo>
                    <a:pt x="28421" y="6939"/>
                    <a:pt x="29088" y="7206"/>
                    <a:pt x="29622" y="7506"/>
                  </a:cubicBezTo>
                  <a:cubicBezTo>
                    <a:pt x="30122" y="7807"/>
                    <a:pt x="30522" y="8140"/>
                    <a:pt x="30789" y="8507"/>
                  </a:cubicBezTo>
                  <a:cubicBezTo>
                    <a:pt x="31023" y="8841"/>
                    <a:pt x="31090" y="9241"/>
                    <a:pt x="30989" y="9608"/>
                  </a:cubicBezTo>
                  <a:lnTo>
                    <a:pt x="41330" y="10809"/>
                  </a:lnTo>
                  <a:lnTo>
                    <a:pt x="40430" y="12043"/>
                  </a:lnTo>
                  <a:lnTo>
                    <a:pt x="30055" y="10842"/>
                  </a:lnTo>
                  <a:cubicBezTo>
                    <a:pt x="29822" y="10975"/>
                    <a:pt x="29622" y="11142"/>
                    <a:pt x="29355" y="11276"/>
                  </a:cubicBezTo>
                  <a:cubicBezTo>
                    <a:pt x="29088" y="11409"/>
                    <a:pt x="28821" y="11509"/>
                    <a:pt x="28521" y="11643"/>
                  </a:cubicBezTo>
                  <a:cubicBezTo>
                    <a:pt x="28221" y="11743"/>
                    <a:pt x="27887" y="11843"/>
                    <a:pt x="27554" y="11943"/>
                  </a:cubicBezTo>
                  <a:cubicBezTo>
                    <a:pt x="27187" y="12043"/>
                    <a:pt x="26853" y="12143"/>
                    <a:pt x="26453" y="12210"/>
                  </a:cubicBezTo>
                  <a:cubicBezTo>
                    <a:pt x="25986" y="12310"/>
                    <a:pt x="25452" y="12377"/>
                    <a:pt x="24918" y="12443"/>
                  </a:cubicBezTo>
                  <a:cubicBezTo>
                    <a:pt x="24385" y="12510"/>
                    <a:pt x="23818" y="12577"/>
                    <a:pt x="23251" y="12577"/>
                  </a:cubicBezTo>
                  <a:cubicBezTo>
                    <a:pt x="22967" y="12593"/>
                    <a:pt x="22684" y="12602"/>
                    <a:pt x="22400" y="12602"/>
                  </a:cubicBezTo>
                  <a:cubicBezTo>
                    <a:pt x="22116" y="12602"/>
                    <a:pt x="21833" y="12593"/>
                    <a:pt x="21549" y="12577"/>
                  </a:cubicBezTo>
                  <a:cubicBezTo>
                    <a:pt x="20949" y="12577"/>
                    <a:pt x="20382" y="12510"/>
                    <a:pt x="19815" y="12443"/>
                  </a:cubicBezTo>
                  <a:cubicBezTo>
                    <a:pt x="18647" y="12310"/>
                    <a:pt x="17647" y="12076"/>
                    <a:pt x="16779" y="11809"/>
                  </a:cubicBezTo>
                  <a:cubicBezTo>
                    <a:pt x="15945" y="11543"/>
                    <a:pt x="15245" y="11176"/>
                    <a:pt x="14745" y="10809"/>
                  </a:cubicBezTo>
                  <a:cubicBezTo>
                    <a:pt x="14244" y="10442"/>
                    <a:pt x="13944" y="10041"/>
                    <a:pt x="13844" y="9608"/>
                  </a:cubicBezTo>
                  <a:cubicBezTo>
                    <a:pt x="13744" y="9174"/>
                    <a:pt x="13877" y="8741"/>
                    <a:pt x="14244" y="8307"/>
                  </a:cubicBezTo>
                  <a:cubicBezTo>
                    <a:pt x="14444" y="8107"/>
                    <a:pt x="14678" y="7907"/>
                    <a:pt x="14978" y="7706"/>
                  </a:cubicBezTo>
                  <a:cubicBezTo>
                    <a:pt x="15245" y="7506"/>
                    <a:pt x="15578" y="7340"/>
                    <a:pt x="15945" y="7173"/>
                  </a:cubicBezTo>
                  <a:cubicBezTo>
                    <a:pt x="16312" y="7039"/>
                    <a:pt x="16713" y="6873"/>
                    <a:pt x="17146" y="6739"/>
                  </a:cubicBezTo>
                  <a:cubicBezTo>
                    <a:pt x="17580" y="6639"/>
                    <a:pt x="18047" y="6506"/>
                    <a:pt x="18514" y="6406"/>
                  </a:cubicBezTo>
                  <a:cubicBezTo>
                    <a:pt x="19014" y="6305"/>
                    <a:pt x="19515" y="6239"/>
                    <a:pt x="20015" y="6172"/>
                  </a:cubicBezTo>
                  <a:cubicBezTo>
                    <a:pt x="20549" y="6139"/>
                    <a:pt x="21082" y="6072"/>
                    <a:pt x="21649" y="6072"/>
                  </a:cubicBezTo>
                  <a:cubicBezTo>
                    <a:pt x="21916" y="6055"/>
                    <a:pt x="22192" y="6047"/>
                    <a:pt x="22471" y="6047"/>
                  </a:cubicBezTo>
                  <a:close/>
                  <a:moveTo>
                    <a:pt x="34425" y="1"/>
                  </a:moveTo>
                  <a:lnTo>
                    <a:pt x="1" y="6639"/>
                  </a:lnTo>
                  <a:lnTo>
                    <a:pt x="17880" y="20549"/>
                  </a:lnTo>
                  <a:lnTo>
                    <a:pt x="53839" y="12977"/>
                  </a:lnTo>
                  <a:lnTo>
                    <a:pt x="34425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67;p24">
              <a:extLst>
                <a:ext uri="{FF2B5EF4-FFF2-40B4-BE49-F238E27FC236}">
                  <a16:creationId xmlns:a16="http://schemas.microsoft.com/office/drawing/2014/main" id="{538242B1-FA1D-4642-8D63-D916888718F5}"/>
                </a:ext>
              </a:extLst>
            </p:cNvPr>
            <p:cNvSpPr/>
            <p:nvPr/>
          </p:nvSpPr>
          <p:spPr>
            <a:xfrm>
              <a:off x="3416163" y="2173500"/>
              <a:ext cx="1359325" cy="519575"/>
            </a:xfrm>
            <a:custGeom>
              <a:avLst/>
              <a:gdLst/>
              <a:ahLst/>
              <a:cxnLst/>
              <a:rect l="l" t="t" r="r" b="b"/>
              <a:pathLst>
                <a:path w="54373" h="20783" extrusionOk="0">
                  <a:moveTo>
                    <a:pt x="34725" y="1"/>
                  </a:moveTo>
                  <a:lnTo>
                    <a:pt x="1" y="6706"/>
                  </a:lnTo>
                  <a:lnTo>
                    <a:pt x="18013" y="20782"/>
                  </a:lnTo>
                  <a:lnTo>
                    <a:pt x="54373" y="13110"/>
                  </a:lnTo>
                  <a:lnTo>
                    <a:pt x="34725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68;p24">
              <a:extLst>
                <a:ext uri="{FF2B5EF4-FFF2-40B4-BE49-F238E27FC236}">
                  <a16:creationId xmlns:a16="http://schemas.microsoft.com/office/drawing/2014/main" id="{0430AB22-357D-EA41-BDDB-0A0BF8D285D2}"/>
                </a:ext>
              </a:extLst>
            </p:cNvPr>
            <p:cNvSpPr/>
            <p:nvPr/>
          </p:nvSpPr>
          <p:spPr>
            <a:xfrm>
              <a:off x="3764738" y="2327150"/>
              <a:ext cx="689700" cy="163900"/>
            </a:xfrm>
            <a:custGeom>
              <a:avLst/>
              <a:gdLst/>
              <a:ahLst/>
              <a:cxnLst/>
              <a:rect l="l" t="t" r="r" b="b"/>
              <a:pathLst>
                <a:path w="27588" h="6556" extrusionOk="0">
                  <a:moveTo>
                    <a:pt x="8711" y="1235"/>
                  </a:moveTo>
                  <a:cubicBezTo>
                    <a:pt x="8882" y="1235"/>
                    <a:pt x="9057" y="1244"/>
                    <a:pt x="9241" y="1260"/>
                  </a:cubicBezTo>
                  <a:cubicBezTo>
                    <a:pt x="9574" y="1260"/>
                    <a:pt x="9941" y="1294"/>
                    <a:pt x="10275" y="1327"/>
                  </a:cubicBezTo>
                  <a:cubicBezTo>
                    <a:pt x="10942" y="1427"/>
                    <a:pt x="11576" y="1527"/>
                    <a:pt x="12076" y="1694"/>
                  </a:cubicBezTo>
                  <a:cubicBezTo>
                    <a:pt x="12610" y="1861"/>
                    <a:pt x="13043" y="2061"/>
                    <a:pt x="13344" y="2294"/>
                  </a:cubicBezTo>
                  <a:cubicBezTo>
                    <a:pt x="13644" y="2528"/>
                    <a:pt x="13844" y="2761"/>
                    <a:pt x="13944" y="3028"/>
                  </a:cubicBezTo>
                  <a:cubicBezTo>
                    <a:pt x="14011" y="3295"/>
                    <a:pt x="13944" y="3562"/>
                    <a:pt x="13744" y="3829"/>
                  </a:cubicBezTo>
                  <a:cubicBezTo>
                    <a:pt x="13644" y="3962"/>
                    <a:pt x="13510" y="4096"/>
                    <a:pt x="13310" y="4196"/>
                  </a:cubicBezTo>
                  <a:cubicBezTo>
                    <a:pt x="13144" y="4329"/>
                    <a:pt x="12943" y="4429"/>
                    <a:pt x="12743" y="4529"/>
                  </a:cubicBezTo>
                  <a:cubicBezTo>
                    <a:pt x="12510" y="4629"/>
                    <a:pt x="12276" y="4729"/>
                    <a:pt x="12009" y="4796"/>
                  </a:cubicBezTo>
                  <a:cubicBezTo>
                    <a:pt x="11743" y="4863"/>
                    <a:pt x="11442" y="4963"/>
                    <a:pt x="11142" y="4996"/>
                  </a:cubicBezTo>
                  <a:cubicBezTo>
                    <a:pt x="10842" y="5063"/>
                    <a:pt x="10542" y="5130"/>
                    <a:pt x="10208" y="5163"/>
                  </a:cubicBezTo>
                  <a:cubicBezTo>
                    <a:pt x="9875" y="5196"/>
                    <a:pt x="9541" y="5230"/>
                    <a:pt x="9207" y="5230"/>
                  </a:cubicBezTo>
                  <a:cubicBezTo>
                    <a:pt x="9024" y="5246"/>
                    <a:pt x="8849" y="5255"/>
                    <a:pt x="8674" y="5255"/>
                  </a:cubicBezTo>
                  <a:cubicBezTo>
                    <a:pt x="8499" y="5255"/>
                    <a:pt x="8323" y="5246"/>
                    <a:pt x="8140" y="5230"/>
                  </a:cubicBezTo>
                  <a:cubicBezTo>
                    <a:pt x="7806" y="5230"/>
                    <a:pt x="7439" y="5196"/>
                    <a:pt x="7106" y="5163"/>
                  </a:cubicBezTo>
                  <a:cubicBezTo>
                    <a:pt x="6405" y="5063"/>
                    <a:pt x="5772" y="4929"/>
                    <a:pt x="5238" y="4763"/>
                  </a:cubicBezTo>
                  <a:cubicBezTo>
                    <a:pt x="4738" y="4596"/>
                    <a:pt x="4304" y="4396"/>
                    <a:pt x="4004" y="4162"/>
                  </a:cubicBezTo>
                  <a:cubicBezTo>
                    <a:pt x="3670" y="3929"/>
                    <a:pt x="3503" y="3695"/>
                    <a:pt x="3437" y="3428"/>
                  </a:cubicBezTo>
                  <a:cubicBezTo>
                    <a:pt x="3370" y="3162"/>
                    <a:pt x="3437" y="2895"/>
                    <a:pt x="3670" y="2628"/>
                  </a:cubicBezTo>
                  <a:cubicBezTo>
                    <a:pt x="3804" y="2494"/>
                    <a:pt x="3937" y="2394"/>
                    <a:pt x="4104" y="2261"/>
                  </a:cubicBezTo>
                  <a:cubicBezTo>
                    <a:pt x="4271" y="2161"/>
                    <a:pt x="4471" y="2061"/>
                    <a:pt x="4704" y="1961"/>
                  </a:cubicBezTo>
                  <a:cubicBezTo>
                    <a:pt x="4938" y="1861"/>
                    <a:pt x="5171" y="1761"/>
                    <a:pt x="5438" y="1694"/>
                  </a:cubicBezTo>
                  <a:cubicBezTo>
                    <a:pt x="5705" y="1594"/>
                    <a:pt x="5972" y="1527"/>
                    <a:pt x="6272" y="1460"/>
                  </a:cubicBezTo>
                  <a:cubicBezTo>
                    <a:pt x="6572" y="1427"/>
                    <a:pt x="6906" y="1360"/>
                    <a:pt x="7206" y="1327"/>
                  </a:cubicBezTo>
                  <a:cubicBezTo>
                    <a:pt x="7540" y="1294"/>
                    <a:pt x="7873" y="1260"/>
                    <a:pt x="8207" y="1260"/>
                  </a:cubicBezTo>
                  <a:cubicBezTo>
                    <a:pt x="8373" y="1244"/>
                    <a:pt x="8540" y="1235"/>
                    <a:pt x="8711" y="1235"/>
                  </a:cubicBezTo>
                  <a:close/>
                  <a:moveTo>
                    <a:pt x="8724" y="1"/>
                  </a:moveTo>
                  <a:cubicBezTo>
                    <a:pt x="8449" y="1"/>
                    <a:pt x="8173" y="9"/>
                    <a:pt x="7906" y="26"/>
                  </a:cubicBezTo>
                  <a:cubicBezTo>
                    <a:pt x="7339" y="26"/>
                    <a:pt x="6806" y="93"/>
                    <a:pt x="6272" y="126"/>
                  </a:cubicBezTo>
                  <a:cubicBezTo>
                    <a:pt x="5772" y="193"/>
                    <a:pt x="5238" y="293"/>
                    <a:pt x="4771" y="360"/>
                  </a:cubicBezTo>
                  <a:cubicBezTo>
                    <a:pt x="4271" y="460"/>
                    <a:pt x="3837" y="593"/>
                    <a:pt x="3403" y="726"/>
                  </a:cubicBezTo>
                  <a:cubicBezTo>
                    <a:pt x="2970" y="827"/>
                    <a:pt x="2569" y="993"/>
                    <a:pt x="2202" y="1160"/>
                  </a:cubicBezTo>
                  <a:cubicBezTo>
                    <a:pt x="1835" y="1294"/>
                    <a:pt x="1502" y="1494"/>
                    <a:pt x="1235" y="1660"/>
                  </a:cubicBezTo>
                  <a:cubicBezTo>
                    <a:pt x="935" y="1861"/>
                    <a:pt x="701" y="2061"/>
                    <a:pt x="501" y="2261"/>
                  </a:cubicBezTo>
                  <a:cubicBezTo>
                    <a:pt x="134" y="2695"/>
                    <a:pt x="1" y="3128"/>
                    <a:pt x="101" y="3562"/>
                  </a:cubicBezTo>
                  <a:cubicBezTo>
                    <a:pt x="201" y="3995"/>
                    <a:pt x="501" y="4396"/>
                    <a:pt x="1002" y="4763"/>
                  </a:cubicBezTo>
                  <a:cubicBezTo>
                    <a:pt x="1502" y="5130"/>
                    <a:pt x="2202" y="5497"/>
                    <a:pt x="3036" y="5763"/>
                  </a:cubicBezTo>
                  <a:cubicBezTo>
                    <a:pt x="3904" y="6030"/>
                    <a:pt x="4904" y="6264"/>
                    <a:pt x="6072" y="6397"/>
                  </a:cubicBezTo>
                  <a:cubicBezTo>
                    <a:pt x="6639" y="6464"/>
                    <a:pt x="7239" y="6531"/>
                    <a:pt x="7806" y="6531"/>
                  </a:cubicBezTo>
                  <a:cubicBezTo>
                    <a:pt x="8090" y="6547"/>
                    <a:pt x="8373" y="6556"/>
                    <a:pt x="8657" y="6556"/>
                  </a:cubicBezTo>
                  <a:cubicBezTo>
                    <a:pt x="8941" y="6556"/>
                    <a:pt x="9224" y="6547"/>
                    <a:pt x="9508" y="6531"/>
                  </a:cubicBezTo>
                  <a:cubicBezTo>
                    <a:pt x="10075" y="6531"/>
                    <a:pt x="10642" y="6464"/>
                    <a:pt x="11175" y="6397"/>
                  </a:cubicBezTo>
                  <a:cubicBezTo>
                    <a:pt x="11709" y="6364"/>
                    <a:pt x="12243" y="6264"/>
                    <a:pt x="12710" y="6164"/>
                  </a:cubicBezTo>
                  <a:cubicBezTo>
                    <a:pt x="13110" y="6097"/>
                    <a:pt x="13444" y="5997"/>
                    <a:pt x="13811" y="5897"/>
                  </a:cubicBezTo>
                  <a:cubicBezTo>
                    <a:pt x="14144" y="5797"/>
                    <a:pt x="14444" y="5697"/>
                    <a:pt x="14778" y="5597"/>
                  </a:cubicBezTo>
                  <a:cubicBezTo>
                    <a:pt x="15078" y="5463"/>
                    <a:pt x="15345" y="5363"/>
                    <a:pt x="15612" y="5230"/>
                  </a:cubicBezTo>
                  <a:cubicBezTo>
                    <a:pt x="15845" y="5096"/>
                    <a:pt x="16079" y="4929"/>
                    <a:pt x="16279" y="4796"/>
                  </a:cubicBezTo>
                  <a:lnTo>
                    <a:pt x="26687" y="6030"/>
                  </a:lnTo>
                  <a:lnTo>
                    <a:pt x="27587" y="4763"/>
                  </a:lnTo>
                  <a:lnTo>
                    <a:pt x="17246" y="3562"/>
                  </a:lnTo>
                  <a:cubicBezTo>
                    <a:pt x="17347" y="3195"/>
                    <a:pt x="17280" y="2795"/>
                    <a:pt x="17013" y="2461"/>
                  </a:cubicBezTo>
                  <a:cubicBezTo>
                    <a:pt x="16779" y="2094"/>
                    <a:pt x="16379" y="1761"/>
                    <a:pt x="15845" y="1460"/>
                  </a:cubicBezTo>
                  <a:cubicBezTo>
                    <a:pt x="15345" y="1160"/>
                    <a:pt x="14678" y="893"/>
                    <a:pt x="13877" y="660"/>
                  </a:cubicBezTo>
                  <a:cubicBezTo>
                    <a:pt x="13110" y="426"/>
                    <a:pt x="12210" y="259"/>
                    <a:pt x="11242" y="159"/>
                  </a:cubicBezTo>
                  <a:cubicBezTo>
                    <a:pt x="10675" y="93"/>
                    <a:pt x="10108" y="26"/>
                    <a:pt x="9541" y="26"/>
                  </a:cubicBezTo>
                  <a:cubicBezTo>
                    <a:pt x="9274" y="9"/>
                    <a:pt x="8999" y="1"/>
                    <a:pt x="8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69;p24">
              <a:extLst>
                <a:ext uri="{FF2B5EF4-FFF2-40B4-BE49-F238E27FC236}">
                  <a16:creationId xmlns:a16="http://schemas.microsoft.com/office/drawing/2014/main" id="{905BE629-73B8-394D-A6FF-D45A78904531}"/>
                </a:ext>
              </a:extLst>
            </p:cNvPr>
            <p:cNvSpPr/>
            <p:nvPr/>
          </p:nvSpPr>
          <p:spPr>
            <a:xfrm>
              <a:off x="5229963" y="1850775"/>
              <a:ext cx="1288450" cy="441175"/>
            </a:xfrm>
            <a:custGeom>
              <a:avLst/>
              <a:gdLst/>
              <a:ahLst/>
              <a:cxnLst/>
              <a:rect l="l" t="t" r="r" b="b"/>
              <a:pathLst>
                <a:path w="51538" h="17647" extrusionOk="0">
                  <a:moveTo>
                    <a:pt x="29521" y="1"/>
                  </a:moveTo>
                  <a:lnTo>
                    <a:pt x="0" y="5705"/>
                  </a:lnTo>
                  <a:lnTo>
                    <a:pt x="20982" y="17647"/>
                  </a:lnTo>
                  <a:lnTo>
                    <a:pt x="51537" y="11175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70;p24">
              <a:extLst>
                <a:ext uri="{FF2B5EF4-FFF2-40B4-BE49-F238E27FC236}">
                  <a16:creationId xmlns:a16="http://schemas.microsoft.com/office/drawing/2014/main" id="{C0318257-9F0E-AD44-B98B-5E7D135D3AFB}"/>
                </a:ext>
              </a:extLst>
            </p:cNvPr>
            <p:cNvSpPr/>
            <p:nvPr/>
          </p:nvSpPr>
          <p:spPr>
            <a:xfrm>
              <a:off x="5229963" y="1850775"/>
              <a:ext cx="1288450" cy="441175"/>
            </a:xfrm>
            <a:custGeom>
              <a:avLst/>
              <a:gdLst/>
              <a:ahLst/>
              <a:cxnLst/>
              <a:rect l="l" t="t" r="r" b="b"/>
              <a:pathLst>
                <a:path w="51538" h="17647" extrusionOk="0">
                  <a:moveTo>
                    <a:pt x="25685" y="6672"/>
                  </a:moveTo>
                  <a:cubicBezTo>
                    <a:pt x="25619" y="6705"/>
                    <a:pt x="25519" y="6705"/>
                    <a:pt x="25419" y="6705"/>
                  </a:cubicBezTo>
                  <a:cubicBezTo>
                    <a:pt x="25318" y="6705"/>
                    <a:pt x="25218" y="6739"/>
                    <a:pt x="25085" y="6739"/>
                  </a:cubicBezTo>
                  <a:cubicBezTo>
                    <a:pt x="24985" y="6772"/>
                    <a:pt x="24851" y="6772"/>
                    <a:pt x="24718" y="6806"/>
                  </a:cubicBezTo>
                  <a:cubicBezTo>
                    <a:pt x="24585" y="6806"/>
                    <a:pt x="24451" y="6839"/>
                    <a:pt x="24284" y="6872"/>
                  </a:cubicBezTo>
                  <a:cubicBezTo>
                    <a:pt x="23751" y="6972"/>
                    <a:pt x="23284" y="7139"/>
                    <a:pt x="22983" y="7339"/>
                  </a:cubicBezTo>
                  <a:cubicBezTo>
                    <a:pt x="22650" y="7506"/>
                    <a:pt x="22450" y="7740"/>
                    <a:pt x="22383" y="7973"/>
                  </a:cubicBezTo>
                  <a:cubicBezTo>
                    <a:pt x="22316" y="8207"/>
                    <a:pt x="22383" y="8473"/>
                    <a:pt x="22550" y="8707"/>
                  </a:cubicBezTo>
                  <a:cubicBezTo>
                    <a:pt x="22750" y="8974"/>
                    <a:pt x="23050" y="9207"/>
                    <a:pt x="23517" y="9474"/>
                  </a:cubicBezTo>
                  <a:cubicBezTo>
                    <a:pt x="23717" y="9574"/>
                    <a:pt x="23917" y="9674"/>
                    <a:pt x="24184" y="9741"/>
                  </a:cubicBezTo>
                  <a:cubicBezTo>
                    <a:pt x="24418" y="9808"/>
                    <a:pt x="24651" y="9874"/>
                    <a:pt x="24918" y="9908"/>
                  </a:cubicBezTo>
                  <a:cubicBezTo>
                    <a:pt x="25185" y="9941"/>
                    <a:pt x="25485" y="9974"/>
                    <a:pt x="25752" y="9974"/>
                  </a:cubicBezTo>
                  <a:cubicBezTo>
                    <a:pt x="26052" y="9974"/>
                    <a:pt x="26319" y="9941"/>
                    <a:pt x="26619" y="9874"/>
                  </a:cubicBezTo>
                  <a:cubicBezTo>
                    <a:pt x="26986" y="9808"/>
                    <a:pt x="27253" y="9674"/>
                    <a:pt x="27453" y="9541"/>
                  </a:cubicBezTo>
                  <a:cubicBezTo>
                    <a:pt x="27653" y="9374"/>
                    <a:pt x="27754" y="9207"/>
                    <a:pt x="27787" y="9007"/>
                  </a:cubicBezTo>
                  <a:cubicBezTo>
                    <a:pt x="27820" y="8840"/>
                    <a:pt x="27787" y="8640"/>
                    <a:pt x="27687" y="8440"/>
                  </a:cubicBezTo>
                  <a:cubicBezTo>
                    <a:pt x="27587" y="8240"/>
                    <a:pt x="27420" y="8073"/>
                    <a:pt x="27220" y="7906"/>
                  </a:cubicBezTo>
                  <a:lnTo>
                    <a:pt x="25685" y="6672"/>
                  </a:lnTo>
                  <a:close/>
                  <a:moveTo>
                    <a:pt x="24367" y="4458"/>
                  </a:moveTo>
                  <a:cubicBezTo>
                    <a:pt x="25216" y="4458"/>
                    <a:pt x="26061" y="4496"/>
                    <a:pt x="26886" y="4571"/>
                  </a:cubicBezTo>
                  <a:cubicBezTo>
                    <a:pt x="27987" y="4704"/>
                    <a:pt x="29054" y="4904"/>
                    <a:pt x="30022" y="5171"/>
                  </a:cubicBezTo>
                  <a:cubicBezTo>
                    <a:pt x="31023" y="5405"/>
                    <a:pt x="31923" y="5771"/>
                    <a:pt x="32690" y="6138"/>
                  </a:cubicBezTo>
                  <a:cubicBezTo>
                    <a:pt x="33358" y="6505"/>
                    <a:pt x="33858" y="6872"/>
                    <a:pt x="34191" y="7206"/>
                  </a:cubicBezTo>
                  <a:cubicBezTo>
                    <a:pt x="34492" y="7539"/>
                    <a:pt x="34625" y="7840"/>
                    <a:pt x="34592" y="8140"/>
                  </a:cubicBezTo>
                  <a:cubicBezTo>
                    <a:pt x="34558" y="8407"/>
                    <a:pt x="34358" y="8674"/>
                    <a:pt x="34025" y="8874"/>
                  </a:cubicBezTo>
                  <a:cubicBezTo>
                    <a:pt x="33691" y="9074"/>
                    <a:pt x="33224" y="9274"/>
                    <a:pt x="32624" y="9374"/>
                  </a:cubicBezTo>
                  <a:cubicBezTo>
                    <a:pt x="32357" y="9441"/>
                    <a:pt x="32090" y="9474"/>
                    <a:pt x="31790" y="9474"/>
                  </a:cubicBezTo>
                  <a:cubicBezTo>
                    <a:pt x="31702" y="9484"/>
                    <a:pt x="31614" y="9488"/>
                    <a:pt x="31525" y="9488"/>
                  </a:cubicBezTo>
                  <a:cubicBezTo>
                    <a:pt x="31311" y="9488"/>
                    <a:pt x="31092" y="9464"/>
                    <a:pt x="30856" y="9441"/>
                  </a:cubicBezTo>
                  <a:cubicBezTo>
                    <a:pt x="30556" y="9407"/>
                    <a:pt x="30222" y="9341"/>
                    <a:pt x="29922" y="9274"/>
                  </a:cubicBezTo>
                  <a:cubicBezTo>
                    <a:pt x="29622" y="9174"/>
                    <a:pt x="29355" y="9040"/>
                    <a:pt x="29088" y="8907"/>
                  </a:cubicBezTo>
                  <a:lnTo>
                    <a:pt x="28988" y="8907"/>
                  </a:lnTo>
                  <a:cubicBezTo>
                    <a:pt x="29021" y="9107"/>
                    <a:pt x="29021" y="9274"/>
                    <a:pt x="28954" y="9441"/>
                  </a:cubicBezTo>
                  <a:cubicBezTo>
                    <a:pt x="28921" y="9608"/>
                    <a:pt x="28788" y="9774"/>
                    <a:pt x="28654" y="9908"/>
                  </a:cubicBezTo>
                  <a:cubicBezTo>
                    <a:pt x="28487" y="10041"/>
                    <a:pt x="28254" y="10141"/>
                    <a:pt x="27987" y="10241"/>
                  </a:cubicBezTo>
                  <a:cubicBezTo>
                    <a:pt x="27720" y="10375"/>
                    <a:pt x="27387" y="10441"/>
                    <a:pt x="26986" y="10542"/>
                  </a:cubicBezTo>
                  <a:cubicBezTo>
                    <a:pt x="26619" y="10608"/>
                    <a:pt x="26186" y="10642"/>
                    <a:pt x="25752" y="10675"/>
                  </a:cubicBezTo>
                  <a:cubicBezTo>
                    <a:pt x="25318" y="10675"/>
                    <a:pt x="24851" y="10642"/>
                    <a:pt x="24418" y="10608"/>
                  </a:cubicBezTo>
                  <a:cubicBezTo>
                    <a:pt x="23951" y="10542"/>
                    <a:pt x="23484" y="10441"/>
                    <a:pt x="23084" y="10341"/>
                  </a:cubicBezTo>
                  <a:cubicBezTo>
                    <a:pt x="22650" y="10208"/>
                    <a:pt x="22216" y="10041"/>
                    <a:pt x="21883" y="9841"/>
                  </a:cubicBezTo>
                  <a:cubicBezTo>
                    <a:pt x="21316" y="9541"/>
                    <a:pt x="20915" y="9207"/>
                    <a:pt x="20682" y="8874"/>
                  </a:cubicBezTo>
                  <a:cubicBezTo>
                    <a:pt x="20482" y="8540"/>
                    <a:pt x="20448" y="8207"/>
                    <a:pt x="20582" y="7873"/>
                  </a:cubicBezTo>
                  <a:cubicBezTo>
                    <a:pt x="20715" y="7539"/>
                    <a:pt x="21049" y="7239"/>
                    <a:pt x="21549" y="6972"/>
                  </a:cubicBezTo>
                  <a:cubicBezTo>
                    <a:pt x="22083" y="6705"/>
                    <a:pt x="22750" y="6472"/>
                    <a:pt x="23651" y="6305"/>
                  </a:cubicBezTo>
                  <a:cubicBezTo>
                    <a:pt x="23917" y="6238"/>
                    <a:pt x="24184" y="6205"/>
                    <a:pt x="24451" y="6172"/>
                  </a:cubicBezTo>
                  <a:cubicBezTo>
                    <a:pt x="24718" y="6105"/>
                    <a:pt x="24985" y="6072"/>
                    <a:pt x="25252" y="6072"/>
                  </a:cubicBezTo>
                  <a:cubicBezTo>
                    <a:pt x="25519" y="6038"/>
                    <a:pt x="25785" y="6005"/>
                    <a:pt x="26019" y="6005"/>
                  </a:cubicBezTo>
                  <a:cubicBezTo>
                    <a:pt x="26286" y="5972"/>
                    <a:pt x="26519" y="5972"/>
                    <a:pt x="26719" y="5972"/>
                  </a:cubicBezTo>
                  <a:lnTo>
                    <a:pt x="29188" y="7906"/>
                  </a:lnTo>
                  <a:cubicBezTo>
                    <a:pt x="29421" y="8106"/>
                    <a:pt x="29688" y="8273"/>
                    <a:pt x="29922" y="8407"/>
                  </a:cubicBezTo>
                  <a:cubicBezTo>
                    <a:pt x="30189" y="8540"/>
                    <a:pt x="30422" y="8640"/>
                    <a:pt x="30656" y="8740"/>
                  </a:cubicBezTo>
                  <a:cubicBezTo>
                    <a:pt x="30889" y="8807"/>
                    <a:pt x="31123" y="8874"/>
                    <a:pt x="31356" y="8874"/>
                  </a:cubicBezTo>
                  <a:cubicBezTo>
                    <a:pt x="31424" y="8883"/>
                    <a:pt x="31490" y="8887"/>
                    <a:pt x="31554" y="8887"/>
                  </a:cubicBezTo>
                  <a:cubicBezTo>
                    <a:pt x="31710" y="8887"/>
                    <a:pt x="31858" y="8864"/>
                    <a:pt x="32023" y="8840"/>
                  </a:cubicBezTo>
                  <a:lnTo>
                    <a:pt x="32057" y="8840"/>
                  </a:lnTo>
                  <a:cubicBezTo>
                    <a:pt x="32390" y="8774"/>
                    <a:pt x="32624" y="8674"/>
                    <a:pt x="32790" y="8507"/>
                  </a:cubicBezTo>
                  <a:cubicBezTo>
                    <a:pt x="32957" y="8373"/>
                    <a:pt x="33024" y="8173"/>
                    <a:pt x="32991" y="7973"/>
                  </a:cubicBezTo>
                  <a:cubicBezTo>
                    <a:pt x="32957" y="7773"/>
                    <a:pt x="32824" y="7539"/>
                    <a:pt x="32557" y="7306"/>
                  </a:cubicBezTo>
                  <a:cubicBezTo>
                    <a:pt x="32290" y="7039"/>
                    <a:pt x="31890" y="6772"/>
                    <a:pt x="31356" y="6505"/>
                  </a:cubicBezTo>
                  <a:cubicBezTo>
                    <a:pt x="30689" y="6138"/>
                    <a:pt x="29955" y="5872"/>
                    <a:pt x="29121" y="5638"/>
                  </a:cubicBezTo>
                  <a:cubicBezTo>
                    <a:pt x="28321" y="5405"/>
                    <a:pt x="27420" y="5204"/>
                    <a:pt x="26519" y="5104"/>
                  </a:cubicBezTo>
                  <a:cubicBezTo>
                    <a:pt x="25844" y="5029"/>
                    <a:pt x="25131" y="4992"/>
                    <a:pt x="24408" y="4992"/>
                  </a:cubicBezTo>
                  <a:cubicBezTo>
                    <a:pt x="24168" y="4992"/>
                    <a:pt x="23926" y="4996"/>
                    <a:pt x="23684" y="5004"/>
                  </a:cubicBezTo>
                  <a:cubicBezTo>
                    <a:pt x="22717" y="5038"/>
                    <a:pt x="21716" y="5138"/>
                    <a:pt x="20748" y="5338"/>
                  </a:cubicBezTo>
                  <a:cubicBezTo>
                    <a:pt x="19714" y="5538"/>
                    <a:pt x="18847" y="5805"/>
                    <a:pt x="18213" y="6138"/>
                  </a:cubicBezTo>
                  <a:cubicBezTo>
                    <a:pt x="17580" y="6472"/>
                    <a:pt x="17146" y="6839"/>
                    <a:pt x="16946" y="7273"/>
                  </a:cubicBezTo>
                  <a:cubicBezTo>
                    <a:pt x="16779" y="7673"/>
                    <a:pt x="16812" y="8140"/>
                    <a:pt x="17146" y="8607"/>
                  </a:cubicBezTo>
                  <a:cubicBezTo>
                    <a:pt x="17479" y="9107"/>
                    <a:pt x="18113" y="9608"/>
                    <a:pt x="19014" y="10108"/>
                  </a:cubicBezTo>
                  <a:cubicBezTo>
                    <a:pt x="19781" y="10542"/>
                    <a:pt x="20648" y="10875"/>
                    <a:pt x="21582" y="11142"/>
                  </a:cubicBezTo>
                  <a:cubicBezTo>
                    <a:pt x="22516" y="11409"/>
                    <a:pt x="23517" y="11609"/>
                    <a:pt x="24551" y="11709"/>
                  </a:cubicBezTo>
                  <a:cubicBezTo>
                    <a:pt x="25341" y="11811"/>
                    <a:pt x="26151" y="11855"/>
                    <a:pt x="26950" y="11855"/>
                  </a:cubicBezTo>
                  <a:cubicBezTo>
                    <a:pt x="27197" y="11855"/>
                    <a:pt x="27443" y="11850"/>
                    <a:pt x="27687" y="11842"/>
                  </a:cubicBezTo>
                  <a:cubicBezTo>
                    <a:pt x="28721" y="11809"/>
                    <a:pt x="29722" y="11676"/>
                    <a:pt x="30689" y="11476"/>
                  </a:cubicBezTo>
                  <a:cubicBezTo>
                    <a:pt x="31056" y="11409"/>
                    <a:pt x="31389" y="11309"/>
                    <a:pt x="31723" y="11242"/>
                  </a:cubicBezTo>
                  <a:cubicBezTo>
                    <a:pt x="32057" y="11142"/>
                    <a:pt x="32357" y="11042"/>
                    <a:pt x="32624" y="10942"/>
                  </a:cubicBezTo>
                  <a:cubicBezTo>
                    <a:pt x="32891" y="10842"/>
                    <a:pt x="33124" y="10742"/>
                    <a:pt x="33358" y="10642"/>
                  </a:cubicBezTo>
                  <a:cubicBezTo>
                    <a:pt x="33558" y="10542"/>
                    <a:pt x="33758" y="10441"/>
                    <a:pt x="33925" y="10308"/>
                  </a:cubicBezTo>
                  <a:lnTo>
                    <a:pt x="35125" y="10675"/>
                  </a:lnTo>
                  <a:cubicBezTo>
                    <a:pt x="34925" y="10808"/>
                    <a:pt x="34692" y="10942"/>
                    <a:pt x="34425" y="11075"/>
                  </a:cubicBezTo>
                  <a:cubicBezTo>
                    <a:pt x="34158" y="11209"/>
                    <a:pt x="33858" y="11309"/>
                    <a:pt x="33558" y="11442"/>
                  </a:cubicBezTo>
                  <a:cubicBezTo>
                    <a:pt x="33224" y="11542"/>
                    <a:pt x="32891" y="11642"/>
                    <a:pt x="32524" y="11742"/>
                  </a:cubicBezTo>
                  <a:cubicBezTo>
                    <a:pt x="32123" y="11842"/>
                    <a:pt x="31723" y="11943"/>
                    <a:pt x="31289" y="12009"/>
                  </a:cubicBezTo>
                  <a:cubicBezTo>
                    <a:pt x="30255" y="12243"/>
                    <a:pt x="29088" y="12376"/>
                    <a:pt x="27854" y="12410"/>
                  </a:cubicBezTo>
                  <a:cubicBezTo>
                    <a:pt x="27453" y="12432"/>
                    <a:pt x="27049" y="12443"/>
                    <a:pt x="26643" y="12443"/>
                  </a:cubicBezTo>
                  <a:cubicBezTo>
                    <a:pt x="25830" y="12443"/>
                    <a:pt x="25007" y="12398"/>
                    <a:pt x="24184" y="12309"/>
                  </a:cubicBezTo>
                  <a:cubicBezTo>
                    <a:pt x="22950" y="12176"/>
                    <a:pt x="21749" y="11943"/>
                    <a:pt x="20648" y="11642"/>
                  </a:cubicBezTo>
                  <a:cubicBezTo>
                    <a:pt x="19514" y="11342"/>
                    <a:pt x="18514" y="10942"/>
                    <a:pt x="17646" y="10475"/>
                  </a:cubicBezTo>
                  <a:cubicBezTo>
                    <a:pt x="16712" y="9941"/>
                    <a:pt x="16045" y="9407"/>
                    <a:pt x="15678" y="8874"/>
                  </a:cubicBezTo>
                  <a:cubicBezTo>
                    <a:pt x="15278" y="8340"/>
                    <a:pt x="15178" y="7806"/>
                    <a:pt x="15378" y="7273"/>
                  </a:cubicBezTo>
                  <a:cubicBezTo>
                    <a:pt x="15578" y="6772"/>
                    <a:pt x="16078" y="6305"/>
                    <a:pt x="16846" y="5905"/>
                  </a:cubicBezTo>
                  <a:cubicBezTo>
                    <a:pt x="17646" y="5471"/>
                    <a:pt x="18714" y="5138"/>
                    <a:pt x="20148" y="4837"/>
                  </a:cubicBezTo>
                  <a:cubicBezTo>
                    <a:pt x="21216" y="4637"/>
                    <a:pt x="22383" y="4504"/>
                    <a:pt x="23517" y="4471"/>
                  </a:cubicBezTo>
                  <a:cubicBezTo>
                    <a:pt x="23801" y="4462"/>
                    <a:pt x="24084" y="4458"/>
                    <a:pt x="24367" y="4458"/>
                  </a:cubicBezTo>
                  <a:close/>
                  <a:moveTo>
                    <a:pt x="29521" y="1"/>
                  </a:moveTo>
                  <a:lnTo>
                    <a:pt x="0" y="5671"/>
                  </a:lnTo>
                  <a:lnTo>
                    <a:pt x="20982" y="17647"/>
                  </a:lnTo>
                  <a:lnTo>
                    <a:pt x="51537" y="11175"/>
                  </a:lnTo>
                  <a:lnTo>
                    <a:pt x="29521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71;p24">
              <a:extLst>
                <a:ext uri="{FF2B5EF4-FFF2-40B4-BE49-F238E27FC236}">
                  <a16:creationId xmlns:a16="http://schemas.microsoft.com/office/drawing/2014/main" id="{147B4E29-5D4D-8344-A4B4-7F315BA23CCE}"/>
                </a:ext>
              </a:extLst>
            </p:cNvPr>
            <p:cNvSpPr/>
            <p:nvPr/>
          </p:nvSpPr>
          <p:spPr>
            <a:xfrm>
              <a:off x="5224963" y="1849100"/>
              <a:ext cx="1300950" cy="444525"/>
            </a:xfrm>
            <a:custGeom>
              <a:avLst/>
              <a:gdLst/>
              <a:ahLst/>
              <a:cxnLst/>
              <a:rect l="l" t="t" r="r" b="b"/>
              <a:pathLst>
                <a:path w="52038" h="17781" extrusionOk="0">
                  <a:moveTo>
                    <a:pt x="29822" y="1"/>
                  </a:moveTo>
                  <a:lnTo>
                    <a:pt x="0" y="5738"/>
                  </a:lnTo>
                  <a:lnTo>
                    <a:pt x="21182" y="17780"/>
                  </a:lnTo>
                  <a:lnTo>
                    <a:pt x="52037" y="11276"/>
                  </a:lnTo>
                  <a:lnTo>
                    <a:pt x="29822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72;p24">
              <a:extLst>
                <a:ext uri="{FF2B5EF4-FFF2-40B4-BE49-F238E27FC236}">
                  <a16:creationId xmlns:a16="http://schemas.microsoft.com/office/drawing/2014/main" id="{67FD7A88-13C4-7B45-8352-5343F28FE1D4}"/>
                </a:ext>
              </a:extLst>
            </p:cNvPr>
            <p:cNvSpPr/>
            <p:nvPr/>
          </p:nvSpPr>
          <p:spPr>
            <a:xfrm>
              <a:off x="5609388" y="1962200"/>
              <a:ext cx="498725" cy="199650"/>
            </a:xfrm>
            <a:custGeom>
              <a:avLst/>
              <a:gdLst/>
              <a:ahLst/>
              <a:cxnLst/>
              <a:rect l="l" t="t" r="r" b="b"/>
              <a:pathLst>
                <a:path w="19949" h="7986" extrusionOk="0">
                  <a:moveTo>
                    <a:pt x="10508" y="2215"/>
                  </a:moveTo>
                  <a:lnTo>
                    <a:pt x="12043" y="3449"/>
                  </a:lnTo>
                  <a:cubicBezTo>
                    <a:pt x="12276" y="3616"/>
                    <a:pt x="12410" y="3783"/>
                    <a:pt x="12510" y="3983"/>
                  </a:cubicBezTo>
                  <a:cubicBezTo>
                    <a:pt x="12610" y="4183"/>
                    <a:pt x="12677" y="4383"/>
                    <a:pt x="12610" y="4550"/>
                  </a:cubicBezTo>
                  <a:cubicBezTo>
                    <a:pt x="12577" y="4750"/>
                    <a:pt x="12476" y="4917"/>
                    <a:pt x="12276" y="5084"/>
                  </a:cubicBezTo>
                  <a:cubicBezTo>
                    <a:pt x="12076" y="5217"/>
                    <a:pt x="11809" y="5351"/>
                    <a:pt x="11442" y="5417"/>
                  </a:cubicBezTo>
                  <a:cubicBezTo>
                    <a:pt x="11142" y="5484"/>
                    <a:pt x="10875" y="5517"/>
                    <a:pt x="10575" y="5517"/>
                  </a:cubicBezTo>
                  <a:cubicBezTo>
                    <a:pt x="10308" y="5517"/>
                    <a:pt x="10008" y="5484"/>
                    <a:pt x="9741" y="5451"/>
                  </a:cubicBezTo>
                  <a:cubicBezTo>
                    <a:pt x="9474" y="5417"/>
                    <a:pt x="9241" y="5351"/>
                    <a:pt x="9007" y="5284"/>
                  </a:cubicBezTo>
                  <a:cubicBezTo>
                    <a:pt x="8740" y="5217"/>
                    <a:pt x="8540" y="5117"/>
                    <a:pt x="8340" y="5017"/>
                  </a:cubicBezTo>
                  <a:cubicBezTo>
                    <a:pt x="7873" y="4750"/>
                    <a:pt x="7573" y="4517"/>
                    <a:pt x="7373" y="4250"/>
                  </a:cubicBezTo>
                  <a:cubicBezTo>
                    <a:pt x="7206" y="3983"/>
                    <a:pt x="7139" y="3750"/>
                    <a:pt x="7206" y="3516"/>
                  </a:cubicBezTo>
                  <a:cubicBezTo>
                    <a:pt x="7273" y="3283"/>
                    <a:pt x="7473" y="3049"/>
                    <a:pt x="7806" y="2882"/>
                  </a:cubicBezTo>
                  <a:cubicBezTo>
                    <a:pt x="8107" y="2682"/>
                    <a:pt x="8574" y="2515"/>
                    <a:pt x="9107" y="2415"/>
                  </a:cubicBezTo>
                  <a:cubicBezTo>
                    <a:pt x="9274" y="2382"/>
                    <a:pt x="9408" y="2349"/>
                    <a:pt x="9541" y="2349"/>
                  </a:cubicBezTo>
                  <a:cubicBezTo>
                    <a:pt x="9674" y="2315"/>
                    <a:pt x="9808" y="2315"/>
                    <a:pt x="9908" y="2282"/>
                  </a:cubicBezTo>
                  <a:cubicBezTo>
                    <a:pt x="10041" y="2282"/>
                    <a:pt x="10141" y="2248"/>
                    <a:pt x="10242" y="2248"/>
                  </a:cubicBezTo>
                  <a:cubicBezTo>
                    <a:pt x="10342" y="2248"/>
                    <a:pt x="10442" y="2248"/>
                    <a:pt x="10508" y="2215"/>
                  </a:cubicBezTo>
                  <a:close/>
                  <a:moveTo>
                    <a:pt x="9190" y="1"/>
                  </a:moveTo>
                  <a:cubicBezTo>
                    <a:pt x="8907" y="1"/>
                    <a:pt x="8624" y="5"/>
                    <a:pt x="8340" y="14"/>
                  </a:cubicBezTo>
                  <a:cubicBezTo>
                    <a:pt x="7206" y="47"/>
                    <a:pt x="6039" y="180"/>
                    <a:pt x="4938" y="380"/>
                  </a:cubicBezTo>
                  <a:cubicBezTo>
                    <a:pt x="3537" y="681"/>
                    <a:pt x="2469" y="1014"/>
                    <a:pt x="1669" y="1448"/>
                  </a:cubicBezTo>
                  <a:cubicBezTo>
                    <a:pt x="868" y="1848"/>
                    <a:pt x="401" y="2315"/>
                    <a:pt x="201" y="2849"/>
                  </a:cubicBezTo>
                  <a:cubicBezTo>
                    <a:pt x="1" y="3349"/>
                    <a:pt x="101" y="3883"/>
                    <a:pt x="501" y="4417"/>
                  </a:cubicBezTo>
                  <a:cubicBezTo>
                    <a:pt x="868" y="4950"/>
                    <a:pt x="1535" y="5484"/>
                    <a:pt x="2469" y="6018"/>
                  </a:cubicBezTo>
                  <a:cubicBezTo>
                    <a:pt x="3337" y="6485"/>
                    <a:pt x="4337" y="6885"/>
                    <a:pt x="5471" y="7185"/>
                  </a:cubicBezTo>
                  <a:cubicBezTo>
                    <a:pt x="6572" y="7519"/>
                    <a:pt x="7773" y="7719"/>
                    <a:pt x="9007" y="7852"/>
                  </a:cubicBezTo>
                  <a:cubicBezTo>
                    <a:pt x="9830" y="7941"/>
                    <a:pt x="10653" y="7986"/>
                    <a:pt x="11466" y="7986"/>
                  </a:cubicBezTo>
                  <a:cubicBezTo>
                    <a:pt x="11872" y="7986"/>
                    <a:pt x="12276" y="7975"/>
                    <a:pt x="12677" y="7953"/>
                  </a:cubicBezTo>
                  <a:cubicBezTo>
                    <a:pt x="13911" y="7919"/>
                    <a:pt x="15078" y="7786"/>
                    <a:pt x="16112" y="7552"/>
                  </a:cubicBezTo>
                  <a:cubicBezTo>
                    <a:pt x="16546" y="7486"/>
                    <a:pt x="16980" y="7385"/>
                    <a:pt x="17347" y="7285"/>
                  </a:cubicBezTo>
                  <a:cubicBezTo>
                    <a:pt x="17714" y="7185"/>
                    <a:pt x="18047" y="7085"/>
                    <a:pt x="18381" y="6985"/>
                  </a:cubicBezTo>
                  <a:cubicBezTo>
                    <a:pt x="18681" y="6852"/>
                    <a:pt x="18981" y="6752"/>
                    <a:pt x="19248" y="6618"/>
                  </a:cubicBezTo>
                  <a:cubicBezTo>
                    <a:pt x="19481" y="6485"/>
                    <a:pt x="19748" y="6351"/>
                    <a:pt x="19948" y="6218"/>
                  </a:cubicBezTo>
                  <a:lnTo>
                    <a:pt x="18714" y="5851"/>
                  </a:lnTo>
                  <a:cubicBezTo>
                    <a:pt x="18581" y="5984"/>
                    <a:pt x="18381" y="6085"/>
                    <a:pt x="18181" y="6185"/>
                  </a:cubicBezTo>
                  <a:cubicBezTo>
                    <a:pt x="17947" y="6285"/>
                    <a:pt x="17714" y="6385"/>
                    <a:pt x="17447" y="6485"/>
                  </a:cubicBezTo>
                  <a:cubicBezTo>
                    <a:pt x="17180" y="6585"/>
                    <a:pt x="16880" y="6685"/>
                    <a:pt x="16546" y="6785"/>
                  </a:cubicBezTo>
                  <a:cubicBezTo>
                    <a:pt x="16212" y="6852"/>
                    <a:pt x="15879" y="6952"/>
                    <a:pt x="15512" y="7019"/>
                  </a:cubicBezTo>
                  <a:cubicBezTo>
                    <a:pt x="14545" y="7219"/>
                    <a:pt x="13544" y="7319"/>
                    <a:pt x="12476" y="7385"/>
                  </a:cubicBezTo>
                  <a:cubicBezTo>
                    <a:pt x="12232" y="7393"/>
                    <a:pt x="11988" y="7398"/>
                    <a:pt x="11744" y="7398"/>
                  </a:cubicBezTo>
                  <a:cubicBezTo>
                    <a:pt x="10954" y="7398"/>
                    <a:pt x="10164" y="7354"/>
                    <a:pt x="9374" y="7252"/>
                  </a:cubicBezTo>
                  <a:cubicBezTo>
                    <a:pt x="8340" y="7152"/>
                    <a:pt x="7339" y="6952"/>
                    <a:pt x="6405" y="6685"/>
                  </a:cubicBezTo>
                  <a:cubicBezTo>
                    <a:pt x="5471" y="6418"/>
                    <a:pt x="4604" y="6085"/>
                    <a:pt x="3837" y="5651"/>
                  </a:cubicBezTo>
                  <a:cubicBezTo>
                    <a:pt x="2903" y="5151"/>
                    <a:pt x="2302" y="4650"/>
                    <a:pt x="1969" y="4150"/>
                  </a:cubicBezTo>
                  <a:cubicBezTo>
                    <a:pt x="1635" y="3683"/>
                    <a:pt x="1569" y="3216"/>
                    <a:pt x="1769" y="2816"/>
                  </a:cubicBezTo>
                  <a:cubicBezTo>
                    <a:pt x="1969" y="2382"/>
                    <a:pt x="2403" y="2015"/>
                    <a:pt x="3036" y="1681"/>
                  </a:cubicBezTo>
                  <a:cubicBezTo>
                    <a:pt x="3670" y="1348"/>
                    <a:pt x="4537" y="1081"/>
                    <a:pt x="5571" y="881"/>
                  </a:cubicBezTo>
                  <a:cubicBezTo>
                    <a:pt x="6539" y="681"/>
                    <a:pt x="7540" y="581"/>
                    <a:pt x="8507" y="547"/>
                  </a:cubicBezTo>
                  <a:cubicBezTo>
                    <a:pt x="8749" y="539"/>
                    <a:pt x="8989" y="535"/>
                    <a:pt x="9227" y="535"/>
                  </a:cubicBezTo>
                  <a:cubicBezTo>
                    <a:pt x="9941" y="535"/>
                    <a:pt x="10642" y="572"/>
                    <a:pt x="11342" y="647"/>
                  </a:cubicBezTo>
                  <a:cubicBezTo>
                    <a:pt x="12243" y="747"/>
                    <a:pt x="13110" y="914"/>
                    <a:pt x="13944" y="1148"/>
                  </a:cubicBezTo>
                  <a:cubicBezTo>
                    <a:pt x="14745" y="1381"/>
                    <a:pt x="15512" y="1681"/>
                    <a:pt x="16179" y="2048"/>
                  </a:cubicBezTo>
                  <a:cubicBezTo>
                    <a:pt x="16713" y="2315"/>
                    <a:pt x="17113" y="2582"/>
                    <a:pt x="17347" y="2849"/>
                  </a:cubicBezTo>
                  <a:cubicBezTo>
                    <a:pt x="17613" y="3082"/>
                    <a:pt x="17780" y="3316"/>
                    <a:pt x="17814" y="3516"/>
                  </a:cubicBezTo>
                  <a:cubicBezTo>
                    <a:pt x="17847" y="3716"/>
                    <a:pt x="17780" y="3916"/>
                    <a:pt x="17613" y="4050"/>
                  </a:cubicBezTo>
                  <a:cubicBezTo>
                    <a:pt x="17447" y="4217"/>
                    <a:pt x="17180" y="4317"/>
                    <a:pt x="16880" y="4383"/>
                  </a:cubicBezTo>
                  <a:lnTo>
                    <a:pt x="16846" y="4383"/>
                  </a:lnTo>
                  <a:cubicBezTo>
                    <a:pt x="16613" y="4417"/>
                    <a:pt x="16379" y="4417"/>
                    <a:pt x="16179" y="4417"/>
                  </a:cubicBezTo>
                  <a:cubicBezTo>
                    <a:pt x="15946" y="4383"/>
                    <a:pt x="15712" y="4350"/>
                    <a:pt x="15479" y="4283"/>
                  </a:cubicBezTo>
                  <a:cubicBezTo>
                    <a:pt x="15245" y="4183"/>
                    <a:pt x="14978" y="4083"/>
                    <a:pt x="14745" y="3950"/>
                  </a:cubicBezTo>
                  <a:cubicBezTo>
                    <a:pt x="14511" y="3816"/>
                    <a:pt x="14244" y="3649"/>
                    <a:pt x="13978" y="3416"/>
                  </a:cubicBezTo>
                  <a:lnTo>
                    <a:pt x="11542" y="1515"/>
                  </a:lnTo>
                  <a:cubicBezTo>
                    <a:pt x="11309" y="1515"/>
                    <a:pt x="11075" y="1515"/>
                    <a:pt x="10842" y="1548"/>
                  </a:cubicBezTo>
                  <a:cubicBezTo>
                    <a:pt x="10575" y="1548"/>
                    <a:pt x="10342" y="1581"/>
                    <a:pt x="10075" y="1581"/>
                  </a:cubicBezTo>
                  <a:cubicBezTo>
                    <a:pt x="9808" y="1615"/>
                    <a:pt x="9541" y="1648"/>
                    <a:pt x="9274" y="1715"/>
                  </a:cubicBezTo>
                  <a:cubicBezTo>
                    <a:pt x="9007" y="1748"/>
                    <a:pt x="8707" y="1781"/>
                    <a:pt x="8440" y="1848"/>
                  </a:cubicBezTo>
                  <a:cubicBezTo>
                    <a:pt x="7573" y="2015"/>
                    <a:pt x="6872" y="2248"/>
                    <a:pt x="6372" y="2515"/>
                  </a:cubicBezTo>
                  <a:cubicBezTo>
                    <a:pt x="5872" y="2782"/>
                    <a:pt x="5538" y="3082"/>
                    <a:pt x="5405" y="3416"/>
                  </a:cubicBezTo>
                  <a:cubicBezTo>
                    <a:pt x="5238" y="3716"/>
                    <a:pt x="5305" y="4083"/>
                    <a:pt x="5505" y="4417"/>
                  </a:cubicBezTo>
                  <a:cubicBezTo>
                    <a:pt x="5705" y="4750"/>
                    <a:pt x="6105" y="5084"/>
                    <a:pt x="6672" y="5384"/>
                  </a:cubicBezTo>
                  <a:cubicBezTo>
                    <a:pt x="7039" y="5584"/>
                    <a:pt x="7440" y="5751"/>
                    <a:pt x="7873" y="5884"/>
                  </a:cubicBezTo>
                  <a:cubicBezTo>
                    <a:pt x="8307" y="5984"/>
                    <a:pt x="8774" y="6085"/>
                    <a:pt x="9207" y="6151"/>
                  </a:cubicBezTo>
                  <a:cubicBezTo>
                    <a:pt x="9674" y="6185"/>
                    <a:pt x="10141" y="6218"/>
                    <a:pt x="10575" y="6218"/>
                  </a:cubicBezTo>
                  <a:cubicBezTo>
                    <a:pt x="11009" y="6185"/>
                    <a:pt x="11409" y="6151"/>
                    <a:pt x="11809" y="6085"/>
                  </a:cubicBezTo>
                  <a:cubicBezTo>
                    <a:pt x="12176" y="5984"/>
                    <a:pt x="12510" y="5918"/>
                    <a:pt x="12777" y="5784"/>
                  </a:cubicBezTo>
                  <a:cubicBezTo>
                    <a:pt x="13077" y="5684"/>
                    <a:pt x="13277" y="5584"/>
                    <a:pt x="13444" y="5451"/>
                  </a:cubicBezTo>
                  <a:cubicBezTo>
                    <a:pt x="13611" y="5317"/>
                    <a:pt x="13711" y="5151"/>
                    <a:pt x="13777" y="4984"/>
                  </a:cubicBezTo>
                  <a:cubicBezTo>
                    <a:pt x="13844" y="4817"/>
                    <a:pt x="13844" y="4650"/>
                    <a:pt x="13777" y="4450"/>
                  </a:cubicBezTo>
                  <a:lnTo>
                    <a:pt x="13877" y="4450"/>
                  </a:lnTo>
                  <a:cubicBezTo>
                    <a:pt x="14144" y="4583"/>
                    <a:pt x="14445" y="4717"/>
                    <a:pt x="14745" y="4817"/>
                  </a:cubicBezTo>
                  <a:cubicBezTo>
                    <a:pt x="15045" y="4884"/>
                    <a:pt x="15345" y="4950"/>
                    <a:pt x="15679" y="4984"/>
                  </a:cubicBezTo>
                  <a:cubicBezTo>
                    <a:pt x="15891" y="5007"/>
                    <a:pt x="16103" y="5031"/>
                    <a:pt x="16316" y="5031"/>
                  </a:cubicBezTo>
                  <a:cubicBezTo>
                    <a:pt x="16403" y="5031"/>
                    <a:pt x="16491" y="5027"/>
                    <a:pt x="16579" y="5017"/>
                  </a:cubicBezTo>
                  <a:cubicBezTo>
                    <a:pt x="16880" y="5017"/>
                    <a:pt x="17180" y="4984"/>
                    <a:pt x="17413" y="4917"/>
                  </a:cubicBezTo>
                  <a:cubicBezTo>
                    <a:pt x="18014" y="4817"/>
                    <a:pt x="18514" y="4617"/>
                    <a:pt x="18848" y="4417"/>
                  </a:cubicBezTo>
                  <a:cubicBezTo>
                    <a:pt x="19181" y="4217"/>
                    <a:pt x="19381" y="3950"/>
                    <a:pt x="19415" y="3683"/>
                  </a:cubicBezTo>
                  <a:cubicBezTo>
                    <a:pt x="19448" y="3383"/>
                    <a:pt x="19315" y="3082"/>
                    <a:pt x="18981" y="2749"/>
                  </a:cubicBezTo>
                  <a:cubicBezTo>
                    <a:pt x="18681" y="2415"/>
                    <a:pt x="18181" y="2048"/>
                    <a:pt x="17480" y="1681"/>
                  </a:cubicBezTo>
                  <a:cubicBezTo>
                    <a:pt x="16713" y="1281"/>
                    <a:pt x="15812" y="948"/>
                    <a:pt x="14845" y="714"/>
                  </a:cubicBezTo>
                  <a:cubicBezTo>
                    <a:pt x="13877" y="447"/>
                    <a:pt x="12810" y="247"/>
                    <a:pt x="11709" y="114"/>
                  </a:cubicBezTo>
                  <a:cubicBezTo>
                    <a:pt x="10884" y="39"/>
                    <a:pt x="10039" y="1"/>
                    <a:pt x="9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73;p24">
              <a:extLst>
                <a:ext uri="{FF2B5EF4-FFF2-40B4-BE49-F238E27FC236}">
                  <a16:creationId xmlns:a16="http://schemas.microsoft.com/office/drawing/2014/main" id="{DE4A77C6-460D-024B-8768-610B80B31261}"/>
                </a:ext>
              </a:extLst>
            </p:cNvPr>
            <p:cNvSpPr/>
            <p:nvPr/>
          </p:nvSpPr>
          <p:spPr>
            <a:xfrm>
              <a:off x="4722938" y="1578925"/>
              <a:ext cx="1196700" cy="387800"/>
            </a:xfrm>
            <a:custGeom>
              <a:avLst/>
              <a:gdLst/>
              <a:ahLst/>
              <a:cxnLst/>
              <a:rect l="l" t="t" r="r" b="b"/>
              <a:pathLst>
                <a:path w="47868" h="15512" extrusionOk="0">
                  <a:moveTo>
                    <a:pt x="28420" y="0"/>
                  </a:moveTo>
                  <a:lnTo>
                    <a:pt x="0" y="5004"/>
                  </a:lnTo>
                  <a:lnTo>
                    <a:pt x="18447" y="15511"/>
                  </a:lnTo>
                  <a:lnTo>
                    <a:pt x="47868" y="9874"/>
                  </a:lnTo>
                  <a:lnTo>
                    <a:pt x="28420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74;p24">
              <a:extLst>
                <a:ext uri="{FF2B5EF4-FFF2-40B4-BE49-F238E27FC236}">
                  <a16:creationId xmlns:a16="http://schemas.microsoft.com/office/drawing/2014/main" id="{4E191011-A405-A547-9D53-EEC04F257281}"/>
                </a:ext>
              </a:extLst>
            </p:cNvPr>
            <p:cNvSpPr/>
            <p:nvPr/>
          </p:nvSpPr>
          <p:spPr>
            <a:xfrm>
              <a:off x="4722938" y="1578925"/>
              <a:ext cx="1196700" cy="387800"/>
            </a:xfrm>
            <a:custGeom>
              <a:avLst/>
              <a:gdLst/>
              <a:ahLst/>
              <a:cxnLst/>
              <a:rect l="l" t="t" r="r" b="b"/>
              <a:pathLst>
                <a:path w="47868" h="15512" extrusionOk="0">
                  <a:moveTo>
                    <a:pt x="19547" y="3636"/>
                  </a:moveTo>
                  <a:lnTo>
                    <a:pt x="15144" y="4437"/>
                  </a:lnTo>
                  <a:cubicBezTo>
                    <a:pt x="15111" y="4437"/>
                    <a:pt x="15078" y="4437"/>
                    <a:pt x="15044" y="4470"/>
                  </a:cubicBezTo>
                  <a:cubicBezTo>
                    <a:pt x="15011" y="4470"/>
                    <a:pt x="15011" y="4470"/>
                    <a:pt x="15011" y="4503"/>
                  </a:cubicBezTo>
                  <a:cubicBezTo>
                    <a:pt x="14978" y="4503"/>
                    <a:pt x="14978" y="4537"/>
                    <a:pt x="14978" y="4537"/>
                  </a:cubicBezTo>
                  <a:cubicBezTo>
                    <a:pt x="15011" y="4537"/>
                    <a:pt x="15011" y="4570"/>
                    <a:pt x="15044" y="4570"/>
                  </a:cubicBezTo>
                  <a:cubicBezTo>
                    <a:pt x="15078" y="4603"/>
                    <a:pt x="15111" y="4603"/>
                    <a:pt x="15144" y="4603"/>
                  </a:cubicBezTo>
                  <a:cubicBezTo>
                    <a:pt x="15178" y="4603"/>
                    <a:pt x="15211" y="4637"/>
                    <a:pt x="15244" y="4637"/>
                  </a:cubicBezTo>
                  <a:lnTo>
                    <a:pt x="15511" y="4637"/>
                  </a:lnTo>
                  <a:lnTo>
                    <a:pt x="19914" y="3836"/>
                  </a:lnTo>
                  <a:cubicBezTo>
                    <a:pt x="19948" y="3836"/>
                    <a:pt x="19981" y="3836"/>
                    <a:pt x="20014" y="3803"/>
                  </a:cubicBezTo>
                  <a:cubicBezTo>
                    <a:pt x="20048" y="3803"/>
                    <a:pt x="20048" y="3770"/>
                    <a:pt x="20081" y="3770"/>
                  </a:cubicBezTo>
                  <a:cubicBezTo>
                    <a:pt x="20081" y="3770"/>
                    <a:pt x="20081" y="3736"/>
                    <a:pt x="20081" y="3736"/>
                  </a:cubicBezTo>
                  <a:cubicBezTo>
                    <a:pt x="20048" y="3703"/>
                    <a:pt x="20048" y="3703"/>
                    <a:pt x="20014" y="3703"/>
                  </a:cubicBezTo>
                  <a:cubicBezTo>
                    <a:pt x="19981" y="3669"/>
                    <a:pt x="19948" y="3669"/>
                    <a:pt x="19914" y="3669"/>
                  </a:cubicBezTo>
                  <a:cubicBezTo>
                    <a:pt x="19881" y="3636"/>
                    <a:pt x="19848" y="3636"/>
                    <a:pt x="19814" y="3636"/>
                  </a:cubicBezTo>
                  <a:close/>
                  <a:moveTo>
                    <a:pt x="22683" y="3603"/>
                  </a:moveTo>
                  <a:lnTo>
                    <a:pt x="13510" y="5237"/>
                  </a:lnTo>
                  <a:lnTo>
                    <a:pt x="24351" y="11175"/>
                  </a:lnTo>
                  <a:lnTo>
                    <a:pt x="33724" y="9407"/>
                  </a:lnTo>
                  <a:lnTo>
                    <a:pt x="22683" y="3603"/>
                  </a:lnTo>
                  <a:close/>
                  <a:moveTo>
                    <a:pt x="29955" y="10574"/>
                  </a:moveTo>
                  <a:cubicBezTo>
                    <a:pt x="29821" y="10574"/>
                    <a:pt x="29721" y="10574"/>
                    <a:pt x="29588" y="10608"/>
                  </a:cubicBezTo>
                  <a:cubicBezTo>
                    <a:pt x="29488" y="10608"/>
                    <a:pt x="29388" y="10641"/>
                    <a:pt x="29288" y="10674"/>
                  </a:cubicBezTo>
                  <a:cubicBezTo>
                    <a:pt x="29221" y="10741"/>
                    <a:pt x="29188" y="10775"/>
                    <a:pt x="29154" y="10808"/>
                  </a:cubicBezTo>
                  <a:cubicBezTo>
                    <a:pt x="29121" y="10841"/>
                    <a:pt x="29121" y="10908"/>
                    <a:pt x="29154" y="10941"/>
                  </a:cubicBezTo>
                  <a:cubicBezTo>
                    <a:pt x="29188" y="10975"/>
                    <a:pt x="29221" y="11041"/>
                    <a:pt x="29321" y="11075"/>
                  </a:cubicBezTo>
                  <a:cubicBezTo>
                    <a:pt x="29388" y="11108"/>
                    <a:pt x="29488" y="11141"/>
                    <a:pt x="29588" y="11175"/>
                  </a:cubicBezTo>
                  <a:cubicBezTo>
                    <a:pt x="29721" y="11208"/>
                    <a:pt x="29821" y="11242"/>
                    <a:pt x="29955" y="11242"/>
                  </a:cubicBezTo>
                  <a:cubicBezTo>
                    <a:pt x="30044" y="11242"/>
                    <a:pt x="30133" y="11256"/>
                    <a:pt x="30222" y="11256"/>
                  </a:cubicBezTo>
                  <a:cubicBezTo>
                    <a:pt x="30266" y="11256"/>
                    <a:pt x="30311" y="11253"/>
                    <a:pt x="30355" y="11242"/>
                  </a:cubicBezTo>
                  <a:cubicBezTo>
                    <a:pt x="30489" y="11242"/>
                    <a:pt x="30622" y="11242"/>
                    <a:pt x="30722" y="11208"/>
                  </a:cubicBezTo>
                  <a:cubicBezTo>
                    <a:pt x="30856" y="11208"/>
                    <a:pt x="30922" y="11175"/>
                    <a:pt x="31022" y="11141"/>
                  </a:cubicBezTo>
                  <a:cubicBezTo>
                    <a:pt x="31089" y="11108"/>
                    <a:pt x="31122" y="11041"/>
                    <a:pt x="31156" y="11008"/>
                  </a:cubicBezTo>
                  <a:cubicBezTo>
                    <a:pt x="31189" y="10975"/>
                    <a:pt x="31189" y="10941"/>
                    <a:pt x="31156" y="10875"/>
                  </a:cubicBezTo>
                  <a:cubicBezTo>
                    <a:pt x="31122" y="10841"/>
                    <a:pt x="31089" y="10775"/>
                    <a:pt x="30989" y="10741"/>
                  </a:cubicBezTo>
                  <a:cubicBezTo>
                    <a:pt x="30922" y="10708"/>
                    <a:pt x="30822" y="10674"/>
                    <a:pt x="30722" y="10641"/>
                  </a:cubicBezTo>
                  <a:cubicBezTo>
                    <a:pt x="30589" y="10608"/>
                    <a:pt x="30489" y="10608"/>
                    <a:pt x="30355" y="10574"/>
                  </a:cubicBezTo>
                  <a:close/>
                  <a:moveTo>
                    <a:pt x="21363" y="2989"/>
                  </a:moveTo>
                  <a:cubicBezTo>
                    <a:pt x="21670" y="2989"/>
                    <a:pt x="21976" y="3012"/>
                    <a:pt x="22283" y="3036"/>
                  </a:cubicBezTo>
                  <a:cubicBezTo>
                    <a:pt x="22716" y="3069"/>
                    <a:pt x="23117" y="3136"/>
                    <a:pt x="23484" y="3236"/>
                  </a:cubicBezTo>
                  <a:cubicBezTo>
                    <a:pt x="23851" y="3336"/>
                    <a:pt x="24184" y="3436"/>
                    <a:pt x="24418" y="3569"/>
                  </a:cubicBezTo>
                  <a:lnTo>
                    <a:pt x="35025" y="9140"/>
                  </a:lnTo>
                  <a:cubicBezTo>
                    <a:pt x="35292" y="9273"/>
                    <a:pt x="35492" y="9440"/>
                    <a:pt x="35559" y="9574"/>
                  </a:cubicBezTo>
                  <a:cubicBezTo>
                    <a:pt x="35659" y="9740"/>
                    <a:pt x="35659" y="9907"/>
                    <a:pt x="35592" y="10041"/>
                  </a:cubicBezTo>
                  <a:cubicBezTo>
                    <a:pt x="35492" y="10174"/>
                    <a:pt x="35325" y="10308"/>
                    <a:pt x="35092" y="10441"/>
                  </a:cubicBezTo>
                  <a:cubicBezTo>
                    <a:pt x="34825" y="10574"/>
                    <a:pt x="34525" y="10674"/>
                    <a:pt x="34091" y="10741"/>
                  </a:cubicBezTo>
                  <a:lnTo>
                    <a:pt x="27820" y="11942"/>
                  </a:lnTo>
                  <a:cubicBezTo>
                    <a:pt x="27386" y="12009"/>
                    <a:pt x="26953" y="12075"/>
                    <a:pt x="26486" y="12075"/>
                  </a:cubicBezTo>
                  <a:cubicBezTo>
                    <a:pt x="26019" y="12075"/>
                    <a:pt x="25585" y="12075"/>
                    <a:pt x="25118" y="12009"/>
                  </a:cubicBezTo>
                  <a:cubicBezTo>
                    <a:pt x="24684" y="11975"/>
                    <a:pt x="24251" y="11909"/>
                    <a:pt x="23851" y="11809"/>
                  </a:cubicBezTo>
                  <a:cubicBezTo>
                    <a:pt x="23484" y="11709"/>
                    <a:pt x="23117" y="11575"/>
                    <a:pt x="22850" y="11408"/>
                  </a:cubicBezTo>
                  <a:lnTo>
                    <a:pt x="12509" y="5704"/>
                  </a:lnTo>
                  <a:cubicBezTo>
                    <a:pt x="12242" y="5571"/>
                    <a:pt x="12109" y="5437"/>
                    <a:pt x="12009" y="5304"/>
                  </a:cubicBezTo>
                  <a:cubicBezTo>
                    <a:pt x="11942" y="5137"/>
                    <a:pt x="11975" y="5004"/>
                    <a:pt x="12075" y="4870"/>
                  </a:cubicBezTo>
                  <a:cubicBezTo>
                    <a:pt x="12176" y="4737"/>
                    <a:pt x="12342" y="4603"/>
                    <a:pt x="12609" y="4470"/>
                  </a:cubicBezTo>
                  <a:cubicBezTo>
                    <a:pt x="12843" y="4370"/>
                    <a:pt x="13176" y="4270"/>
                    <a:pt x="13577" y="4203"/>
                  </a:cubicBezTo>
                  <a:lnTo>
                    <a:pt x="19714" y="3102"/>
                  </a:lnTo>
                  <a:cubicBezTo>
                    <a:pt x="20115" y="3036"/>
                    <a:pt x="20548" y="3002"/>
                    <a:pt x="20982" y="3002"/>
                  </a:cubicBezTo>
                  <a:cubicBezTo>
                    <a:pt x="21109" y="2993"/>
                    <a:pt x="21236" y="2989"/>
                    <a:pt x="21363" y="2989"/>
                  </a:cubicBezTo>
                  <a:close/>
                  <a:moveTo>
                    <a:pt x="28420" y="0"/>
                  </a:moveTo>
                  <a:lnTo>
                    <a:pt x="0" y="5004"/>
                  </a:lnTo>
                  <a:lnTo>
                    <a:pt x="18447" y="15511"/>
                  </a:lnTo>
                  <a:lnTo>
                    <a:pt x="47868" y="9907"/>
                  </a:lnTo>
                  <a:lnTo>
                    <a:pt x="28420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75;p24">
              <a:extLst>
                <a:ext uri="{FF2B5EF4-FFF2-40B4-BE49-F238E27FC236}">
                  <a16:creationId xmlns:a16="http://schemas.microsoft.com/office/drawing/2014/main" id="{44EACBE4-5D84-434B-8CD9-C9E072843E2D}"/>
                </a:ext>
              </a:extLst>
            </p:cNvPr>
            <p:cNvSpPr/>
            <p:nvPr/>
          </p:nvSpPr>
          <p:spPr>
            <a:xfrm>
              <a:off x="4718763" y="1577250"/>
              <a:ext cx="1207550" cy="391975"/>
            </a:xfrm>
            <a:custGeom>
              <a:avLst/>
              <a:gdLst/>
              <a:ahLst/>
              <a:cxnLst/>
              <a:rect l="l" t="t" r="r" b="b"/>
              <a:pathLst>
                <a:path w="48302" h="15679" extrusionOk="0">
                  <a:moveTo>
                    <a:pt x="28688" y="0"/>
                  </a:moveTo>
                  <a:lnTo>
                    <a:pt x="0" y="5071"/>
                  </a:lnTo>
                  <a:lnTo>
                    <a:pt x="18614" y="15678"/>
                  </a:lnTo>
                  <a:lnTo>
                    <a:pt x="48302" y="9974"/>
                  </a:lnTo>
                  <a:lnTo>
                    <a:pt x="28688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76;p24">
              <a:extLst>
                <a:ext uri="{FF2B5EF4-FFF2-40B4-BE49-F238E27FC236}">
                  <a16:creationId xmlns:a16="http://schemas.microsoft.com/office/drawing/2014/main" id="{B73E3FD0-3E5A-B24A-A3FC-83ED1488574C}"/>
                </a:ext>
              </a:extLst>
            </p:cNvPr>
            <p:cNvSpPr/>
            <p:nvPr/>
          </p:nvSpPr>
          <p:spPr>
            <a:xfrm>
              <a:off x="5021488" y="1653975"/>
              <a:ext cx="592925" cy="226850"/>
            </a:xfrm>
            <a:custGeom>
              <a:avLst/>
              <a:gdLst/>
              <a:ahLst/>
              <a:cxnLst/>
              <a:rect l="l" t="t" r="r" b="b"/>
              <a:pathLst>
                <a:path w="23717" h="9074" extrusionOk="0">
                  <a:moveTo>
                    <a:pt x="7872" y="634"/>
                  </a:moveTo>
                  <a:cubicBezTo>
                    <a:pt x="7906" y="634"/>
                    <a:pt x="7939" y="634"/>
                    <a:pt x="7972" y="667"/>
                  </a:cubicBezTo>
                  <a:cubicBezTo>
                    <a:pt x="8006" y="667"/>
                    <a:pt x="8039" y="667"/>
                    <a:pt x="8072" y="701"/>
                  </a:cubicBezTo>
                  <a:cubicBezTo>
                    <a:pt x="8106" y="701"/>
                    <a:pt x="8106" y="734"/>
                    <a:pt x="8139" y="734"/>
                  </a:cubicBezTo>
                  <a:cubicBezTo>
                    <a:pt x="8139" y="734"/>
                    <a:pt x="8139" y="768"/>
                    <a:pt x="8106" y="768"/>
                  </a:cubicBezTo>
                  <a:cubicBezTo>
                    <a:pt x="8106" y="768"/>
                    <a:pt x="8106" y="801"/>
                    <a:pt x="8072" y="801"/>
                  </a:cubicBezTo>
                  <a:cubicBezTo>
                    <a:pt x="8039" y="834"/>
                    <a:pt x="8006" y="834"/>
                    <a:pt x="7972" y="834"/>
                  </a:cubicBezTo>
                  <a:lnTo>
                    <a:pt x="3569" y="1635"/>
                  </a:lnTo>
                  <a:lnTo>
                    <a:pt x="3302" y="1635"/>
                  </a:lnTo>
                  <a:cubicBezTo>
                    <a:pt x="3269" y="1635"/>
                    <a:pt x="3236" y="1601"/>
                    <a:pt x="3202" y="1601"/>
                  </a:cubicBezTo>
                  <a:cubicBezTo>
                    <a:pt x="3169" y="1601"/>
                    <a:pt x="3136" y="1601"/>
                    <a:pt x="3102" y="1568"/>
                  </a:cubicBezTo>
                  <a:cubicBezTo>
                    <a:pt x="3069" y="1568"/>
                    <a:pt x="3069" y="1535"/>
                    <a:pt x="3069" y="1535"/>
                  </a:cubicBezTo>
                  <a:cubicBezTo>
                    <a:pt x="3036" y="1535"/>
                    <a:pt x="3036" y="1501"/>
                    <a:pt x="3069" y="1501"/>
                  </a:cubicBezTo>
                  <a:cubicBezTo>
                    <a:pt x="3069" y="1468"/>
                    <a:pt x="3069" y="1468"/>
                    <a:pt x="3102" y="1468"/>
                  </a:cubicBezTo>
                  <a:cubicBezTo>
                    <a:pt x="3136" y="1435"/>
                    <a:pt x="3169" y="1435"/>
                    <a:pt x="3202" y="1435"/>
                  </a:cubicBezTo>
                  <a:lnTo>
                    <a:pt x="7605" y="634"/>
                  </a:lnTo>
                  <a:close/>
                  <a:moveTo>
                    <a:pt x="10741" y="601"/>
                  </a:moveTo>
                  <a:lnTo>
                    <a:pt x="21782" y="6405"/>
                  </a:lnTo>
                  <a:lnTo>
                    <a:pt x="12409" y="8173"/>
                  </a:lnTo>
                  <a:lnTo>
                    <a:pt x="1568" y="2235"/>
                  </a:lnTo>
                  <a:lnTo>
                    <a:pt x="10741" y="601"/>
                  </a:lnTo>
                  <a:close/>
                  <a:moveTo>
                    <a:pt x="18013" y="7539"/>
                  </a:moveTo>
                  <a:cubicBezTo>
                    <a:pt x="18146" y="7539"/>
                    <a:pt x="18280" y="7539"/>
                    <a:pt x="18413" y="7572"/>
                  </a:cubicBezTo>
                  <a:cubicBezTo>
                    <a:pt x="18547" y="7572"/>
                    <a:pt x="18680" y="7606"/>
                    <a:pt x="18780" y="7639"/>
                  </a:cubicBezTo>
                  <a:cubicBezTo>
                    <a:pt x="18880" y="7672"/>
                    <a:pt x="18980" y="7706"/>
                    <a:pt x="19080" y="7739"/>
                  </a:cubicBezTo>
                  <a:cubicBezTo>
                    <a:pt x="19147" y="7773"/>
                    <a:pt x="19214" y="7839"/>
                    <a:pt x="19214" y="7873"/>
                  </a:cubicBezTo>
                  <a:cubicBezTo>
                    <a:pt x="19247" y="7906"/>
                    <a:pt x="19247" y="7973"/>
                    <a:pt x="19214" y="8006"/>
                  </a:cubicBezTo>
                  <a:cubicBezTo>
                    <a:pt x="19214" y="8039"/>
                    <a:pt x="19147" y="8073"/>
                    <a:pt x="19080" y="8106"/>
                  </a:cubicBezTo>
                  <a:cubicBezTo>
                    <a:pt x="19014" y="8173"/>
                    <a:pt x="18914" y="8206"/>
                    <a:pt x="18780" y="8206"/>
                  </a:cubicBezTo>
                  <a:cubicBezTo>
                    <a:pt x="18680" y="8240"/>
                    <a:pt x="18547" y="8240"/>
                    <a:pt x="18413" y="8240"/>
                  </a:cubicBezTo>
                  <a:lnTo>
                    <a:pt x="18013" y="8240"/>
                  </a:lnTo>
                  <a:cubicBezTo>
                    <a:pt x="17879" y="8206"/>
                    <a:pt x="17779" y="8206"/>
                    <a:pt x="17646" y="8173"/>
                  </a:cubicBezTo>
                  <a:cubicBezTo>
                    <a:pt x="17546" y="8139"/>
                    <a:pt x="17446" y="8106"/>
                    <a:pt x="17379" y="8073"/>
                  </a:cubicBezTo>
                  <a:cubicBezTo>
                    <a:pt x="17279" y="8006"/>
                    <a:pt x="17246" y="7973"/>
                    <a:pt x="17212" y="7939"/>
                  </a:cubicBezTo>
                  <a:cubicBezTo>
                    <a:pt x="17179" y="7873"/>
                    <a:pt x="17179" y="7839"/>
                    <a:pt x="17212" y="7806"/>
                  </a:cubicBezTo>
                  <a:cubicBezTo>
                    <a:pt x="17246" y="7739"/>
                    <a:pt x="17279" y="7706"/>
                    <a:pt x="17379" y="7672"/>
                  </a:cubicBezTo>
                  <a:cubicBezTo>
                    <a:pt x="17446" y="7639"/>
                    <a:pt x="17546" y="7606"/>
                    <a:pt x="17646" y="7606"/>
                  </a:cubicBezTo>
                  <a:cubicBezTo>
                    <a:pt x="17779" y="7572"/>
                    <a:pt x="17913" y="7572"/>
                    <a:pt x="18013" y="7539"/>
                  </a:cubicBezTo>
                  <a:close/>
                  <a:moveTo>
                    <a:pt x="9040" y="0"/>
                  </a:moveTo>
                  <a:cubicBezTo>
                    <a:pt x="8606" y="0"/>
                    <a:pt x="8173" y="34"/>
                    <a:pt x="7772" y="134"/>
                  </a:cubicBezTo>
                  <a:lnTo>
                    <a:pt x="1635" y="1201"/>
                  </a:lnTo>
                  <a:cubicBezTo>
                    <a:pt x="1234" y="1268"/>
                    <a:pt x="901" y="1368"/>
                    <a:pt x="667" y="1501"/>
                  </a:cubicBezTo>
                  <a:cubicBezTo>
                    <a:pt x="400" y="1601"/>
                    <a:pt x="234" y="1735"/>
                    <a:pt x="133" y="1868"/>
                  </a:cubicBezTo>
                  <a:cubicBezTo>
                    <a:pt x="33" y="2002"/>
                    <a:pt x="0" y="2135"/>
                    <a:pt x="100" y="2302"/>
                  </a:cubicBezTo>
                  <a:cubicBezTo>
                    <a:pt x="167" y="2435"/>
                    <a:pt x="300" y="2569"/>
                    <a:pt x="567" y="2736"/>
                  </a:cubicBezTo>
                  <a:lnTo>
                    <a:pt x="10941" y="8406"/>
                  </a:lnTo>
                  <a:cubicBezTo>
                    <a:pt x="11208" y="8573"/>
                    <a:pt x="11542" y="8707"/>
                    <a:pt x="11909" y="8807"/>
                  </a:cubicBezTo>
                  <a:cubicBezTo>
                    <a:pt x="12309" y="8907"/>
                    <a:pt x="12742" y="8973"/>
                    <a:pt x="13176" y="9007"/>
                  </a:cubicBezTo>
                  <a:cubicBezTo>
                    <a:pt x="13643" y="9073"/>
                    <a:pt x="14110" y="9073"/>
                    <a:pt x="14544" y="9073"/>
                  </a:cubicBezTo>
                  <a:cubicBezTo>
                    <a:pt x="15011" y="9073"/>
                    <a:pt x="15444" y="9007"/>
                    <a:pt x="15878" y="8940"/>
                  </a:cubicBezTo>
                  <a:lnTo>
                    <a:pt x="22149" y="7739"/>
                  </a:lnTo>
                  <a:cubicBezTo>
                    <a:pt x="22583" y="7672"/>
                    <a:pt x="22883" y="7572"/>
                    <a:pt x="23150" y="7439"/>
                  </a:cubicBezTo>
                  <a:cubicBezTo>
                    <a:pt x="23383" y="7339"/>
                    <a:pt x="23550" y="7172"/>
                    <a:pt x="23650" y="7039"/>
                  </a:cubicBezTo>
                  <a:cubicBezTo>
                    <a:pt x="23717" y="6905"/>
                    <a:pt x="23717" y="6738"/>
                    <a:pt x="23617" y="6605"/>
                  </a:cubicBezTo>
                  <a:cubicBezTo>
                    <a:pt x="23550" y="6438"/>
                    <a:pt x="23350" y="6305"/>
                    <a:pt x="23083" y="6138"/>
                  </a:cubicBezTo>
                  <a:lnTo>
                    <a:pt x="12476" y="601"/>
                  </a:lnTo>
                  <a:cubicBezTo>
                    <a:pt x="12242" y="467"/>
                    <a:pt x="11909" y="334"/>
                    <a:pt x="11542" y="234"/>
                  </a:cubicBezTo>
                  <a:cubicBezTo>
                    <a:pt x="11175" y="167"/>
                    <a:pt x="10774" y="100"/>
                    <a:pt x="10341" y="34"/>
                  </a:cubicBezTo>
                  <a:cubicBezTo>
                    <a:pt x="9907" y="0"/>
                    <a:pt x="9473" y="0"/>
                    <a:pt x="9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77;p24">
              <a:extLst>
                <a:ext uri="{FF2B5EF4-FFF2-40B4-BE49-F238E27FC236}">
                  <a16:creationId xmlns:a16="http://schemas.microsoft.com/office/drawing/2014/main" id="{6D40A0A8-8899-6446-9168-89F277EB3A9C}"/>
                </a:ext>
              </a:extLst>
            </p:cNvPr>
            <p:cNvSpPr/>
            <p:nvPr/>
          </p:nvSpPr>
          <p:spPr>
            <a:xfrm>
              <a:off x="4361013" y="2006725"/>
              <a:ext cx="1316800" cy="476200"/>
            </a:xfrm>
            <a:custGeom>
              <a:avLst/>
              <a:gdLst/>
              <a:ahLst/>
              <a:cxnLst/>
              <a:rect l="l" t="t" r="r" b="b"/>
              <a:pathLst>
                <a:path w="52672" h="19048" extrusionOk="0">
                  <a:moveTo>
                    <a:pt x="31823" y="0"/>
                  </a:moveTo>
                  <a:lnTo>
                    <a:pt x="0" y="6172"/>
                  </a:lnTo>
                  <a:lnTo>
                    <a:pt x="19581" y="19047"/>
                  </a:lnTo>
                  <a:lnTo>
                    <a:pt x="52671" y="12042"/>
                  </a:lnTo>
                  <a:lnTo>
                    <a:pt x="31823" y="0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78;p24">
              <a:extLst>
                <a:ext uri="{FF2B5EF4-FFF2-40B4-BE49-F238E27FC236}">
                  <a16:creationId xmlns:a16="http://schemas.microsoft.com/office/drawing/2014/main" id="{3A87006C-401B-9348-90D5-230CF57F22EB}"/>
                </a:ext>
              </a:extLst>
            </p:cNvPr>
            <p:cNvSpPr/>
            <p:nvPr/>
          </p:nvSpPr>
          <p:spPr>
            <a:xfrm>
              <a:off x="4361013" y="2006725"/>
              <a:ext cx="1317625" cy="475350"/>
            </a:xfrm>
            <a:custGeom>
              <a:avLst/>
              <a:gdLst/>
              <a:ahLst/>
              <a:cxnLst/>
              <a:rect l="l" t="t" r="r" b="b"/>
              <a:pathLst>
                <a:path w="52705" h="19014" extrusionOk="0">
                  <a:moveTo>
                    <a:pt x="35392" y="9874"/>
                  </a:moveTo>
                  <a:cubicBezTo>
                    <a:pt x="35292" y="9874"/>
                    <a:pt x="35192" y="9908"/>
                    <a:pt x="35092" y="9908"/>
                  </a:cubicBezTo>
                  <a:cubicBezTo>
                    <a:pt x="34992" y="9941"/>
                    <a:pt x="34892" y="9974"/>
                    <a:pt x="34858" y="10008"/>
                  </a:cubicBezTo>
                  <a:cubicBezTo>
                    <a:pt x="34792" y="10008"/>
                    <a:pt x="34758" y="10041"/>
                    <a:pt x="34725" y="10108"/>
                  </a:cubicBezTo>
                  <a:cubicBezTo>
                    <a:pt x="34692" y="10141"/>
                    <a:pt x="34692" y="10174"/>
                    <a:pt x="34725" y="10208"/>
                  </a:cubicBezTo>
                  <a:cubicBezTo>
                    <a:pt x="34725" y="10241"/>
                    <a:pt x="34792" y="10308"/>
                    <a:pt x="34825" y="10341"/>
                  </a:cubicBezTo>
                  <a:cubicBezTo>
                    <a:pt x="34892" y="10375"/>
                    <a:pt x="34992" y="10408"/>
                    <a:pt x="35059" y="10441"/>
                  </a:cubicBezTo>
                  <a:cubicBezTo>
                    <a:pt x="35159" y="10441"/>
                    <a:pt x="35259" y="10475"/>
                    <a:pt x="35359" y="10475"/>
                  </a:cubicBezTo>
                  <a:cubicBezTo>
                    <a:pt x="35459" y="10508"/>
                    <a:pt x="35592" y="10508"/>
                    <a:pt x="35692" y="10508"/>
                  </a:cubicBezTo>
                  <a:cubicBezTo>
                    <a:pt x="35792" y="10508"/>
                    <a:pt x="35892" y="10475"/>
                    <a:pt x="35993" y="10475"/>
                  </a:cubicBezTo>
                  <a:cubicBezTo>
                    <a:pt x="36093" y="10441"/>
                    <a:pt x="36193" y="10408"/>
                    <a:pt x="36259" y="10375"/>
                  </a:cubicBezTo>
                  <a:cubicBezTo>
                    <a:pt x="36326" y="10341"/>
                    <a:pt x="36359" y="10308"/>
                    <a:pt x="36359" y="10274"/>
                  </a:cubicBezTo>
                  <a:cubicBezTo>
                    <a:pt x="36393" y="10241"/>
                    <a:pt x="36393" y="10208"/>
                    <a:pt x="36393" y="10174"/>
                  </a:cubicBezTo>
                  <a:cubicBezTo>
                    <a:pt x="36359" y="10108"/>
                    <a:pt x="36326" y="10074"/>
                    <a:pt x="36259" y="10041"/>
                  </a:cubicBezTo>
                  <a:cubicBezTo>
                    <a:pt x="36193" y="10008"/>
                    <a:pt x="36126" y="9974"/>
                    <a:pt x="36026" y="9941"/>
                  </a:cubicBezTo>
                  <a:cubicBezTo>
                    <a:pt x="35926" y="9908"/>
                    <a:pt x="35826" y="9908"/>
                    <a:pt x="35726" y="9874"/>
                  </a:cubicBezTo>
                  <a:close/>
                  <a:moveTo>
                    <a:pt x="34291" y="7272"/>
                  </a:moveTo>
                  <a:lnTo>
                    <a:pt x="39929" y="10608"/>
                  </a:lnTo>
                  <a:lnTo>
                    <a:pt x="34958" y="11642"/>
                  </a:lnTo>
                  <a:lnTo>
                    <a:pt x="30155" y="8740"/>
                  </a:lnTo>
                  <a:lnTo>
                    <a:pt x="29354" y="8240"/>
                  </a:lnTo>
                  <a:lnTo>
                    <a:pt x="34291" y="7272"/>
                  </a:lnTo>
                  <a:close/>
                  <a:moveTo>
                    <a:pt x="18180" y="6438"/>
                  </a:moveTo>
                  <a:cubicBezTo>
                    <a:pt x="18247" y="6472"/>
                    <a:pt x="18313" y="6472"/>
                    <a:pt x="18347" y="6472"/>
                  </a:cubicBezTo>
                  <a:cubicBezTo>
                    <a:pt x="18480" y="6505"/>
                    <a:pt x="18647" y="6572"/>
                    <a:pt x="18814" y="6672"/>
                  </a:cubicBezTo>
                  <a:cubicBezTo>
                    <a:pt x="18980" y="6772"/>
                    <a:pt x="19181" y="6872"/>
                    <a:pt x="19381" y="6972"/>
                  </a:cubicBezTo>
                  <a:cubicBezTo>
                    <a:pt x="19581" y="7072"/>
                    <a:pt x="19781" y="7172"/>
                    <a:pt x="19981" y="7306"/>
                  </a:cubicBezTo>
                  <a:cubicBezTo>
                    <a:pt x="20181" y="7406"/>
                    <a:pt x="20381" y="7472"/>
                    <a:pt x="20515" y="7539"/>
                  </a:cubicBezTo>
                  <a:cubicBezTo>
                    <a:pt x="20682" y="7639"/>
                    <a:pt x="20815" y="7673"/>
                    <a:pt x="21015" y="7739"/>
                  </a:cubicBezTo>
                  <a:cubicBezTo>
                    <a:pt x="21182" y="7773"/>
                    <a:pt x="21415" y="7806"/>
                    <a:pt x="21716" y="7839"/>
                  </a:cubicBezTo>
                  <a:cubicBezTo>
                    <a:pt x="21983" y="7873"/>
                    <a:pt x="22383" y="7906"/>
                    <a:pt x="22883" y="7939"/>
                  </a:cubicBezTo>
                  <a:cubicBezTo>
                    <a:pt x="23417" y="7973"/>
                    <a:pt x="24051" y="8006"/>
                    <a:pt x="24885" y="8073"/>
                  </a:cubicBezTo>
                  <a:cubicBezTo>
                    <a:pt x="25719" y="8106"/>
                    <a:pt x="26252" y="8173"/>
                    <a:pt x="26653" y="8206"/>
                  </a:cubicBezTo>
                  <a:cubicBezTo>
                    <a:pt x="27053" y="8273"/>
                    <a:pt x="27253" y="8340"/>
                    <a:pt x="27420" y="8406"/>
                  </a:cubicBezTo>
                  <a:cubicBezTo>
                    <a:pt x="27553" y="8473"/>
                    <a:pt x="27653" y="8540"/>
                    <a:pt x="27753" y="8573"/>
                  </a:cubicBezTo>
                  <a:cubicBezTo>
                    <a:pt x="27820" y="8640"/>
                    <a:pt x="27953" y="8707"/>
                    <a:pt x="28187" y="8740"/>
                  </a:cubicBezTo>
                  <a:lnTo>
                    <a:pt x="29321" y="8640"/>
                  </a:lnTo>
                  <a:lnTo>
                    <a:pt x="33357" y="11075"/>
                  </a:lnTo>
                  <a:lnTo>
                    <a:pt x="31523" y="11442"/>
                  </a:lnTo>
                  <a:cubicBezTo>
                    <a:pt x="31523" y="11509"/>
                    <a:pt x="31423" y="11609"/>
                    <a:pt x="31289" y="11675"/>
                  </a:cubicBezTo>
                  <a:cubicBezTo>
                    <a:pt x="31156" y="11776"/>
                    <a:pt x="30956" y="11842"/>
                    <a:pt x="30755" y="11909"/>
                  </a:cubicBezTo>
                  <a:cubicBezTo>
                    <a:pt x="30555" y="11976"/>
                    <a:pt x="30355" y="12042"/>
                    <a:pt x="30222" y="12076"/>
                  </a:cubicBezTo>
                  <a:cubicBezTo>
                    <a:pt x="30088" y="12109"/>
                    <a:pt x="29988" y="12142"/>
                    <a:pt x="29988" y="12142"/>
                  </a:cubicBezTo>
                  <a:lnTo>
                    <a:pt x="23217" y="13343"/>
                  </a:lnTo>
                  <a:cubicBezTo>
                    <a:pt x="22683" y="13343"/>
                    <a:pt x="22316" y="13310"/>
                    <a:pt x="22049" y="13243"/>
                  </a:cubicBezTo>
                  <a:cubicBezTo>
                    <a:pt x="21749" y="13143"/>
                    <a:pt x="21582" y="13043"/>
                    <a:pt x="21482" y="12943"/>
                  </a:cubicBezTo>
                  <a:cubicBezTo>
                    <a:pt x="21382" y="12843"/>
                    <a:pt x="21315" y="12710"/>
                    <a:pt x="21315" y="12643"/>
                  </a:cubicBezTo>
                  <a:cubicBezTo>
                    <a:pt x="21282" y="12543"/>
                    <a:pt x="21282" y="12509"/>
                    <a:pt x="21282" y="12509"/>
                  </a:cubicBezTo>
                  <a:cubicBezTo>
                    <a:pt x="20848" y="12476"/>
                    <a:pt x="20548" y="12409"/>
                    <a:pt x="20315" y="12343"/>
                  </a:cubicBezTo>
                  <a:cubicBezTo>
                    <a:pt x="20081" y="12243"/>
                    <a:pt x="19914" y="12142"/>
                    <a:pt x="19848" y="12042"/>
                  </a:cubicBezTo>
                  <a:cubicBezTo>
                    <a:pt x="19748" y="11942"/>
                    <a:pt x="19714" y="11842"/>
                    <a:pt x="19681" y="11776"/>
                  </a:cubicBezTo>
                  <a:cubicBezTo>
                    <a:pt x="19681" y="11675"/>
                    <a:pt x="19681" y="11642"/>
                    <a:pt x="19681" y="11642"/>
                  </a:cubicBezTo>
                  <a:cubicBezTo>
                    <a:pt x="19014" y="11542"/>
                    <a:pt x="18580" y="11442"/>
                    <a:pt x="18313" y="11342"/>
                  </a:cubicBezTo>
                  <a:cubicBezTo>
                    <a:pt x="18046" y="11242"/>
                    <a:pt x="17946" y="11108"/>
                    <a:pt x="17913" y="11008"/>
                  </a:cubicBezTo>
                  <a:cubicBezTo>
                    <a:pt x="17880" y="10908"/>
                    <a:pt x="17913" y="10808"/>
                    <a:pt x="17980" y="10741"/>
                  </a:cubicBezTo>
                  <a:cubicBezTo>
                    <a:pt x="18046" y="10675"/>
                    <a:pt x="18113" y="10641"/>
                    <a:pt x="18113" y="10641"/>
                  </a:cubicBezTo>
                  <a:cubicBezTo>
                    <a:pt x="17546" y="10608"/>
                    <a:pt x="17146" y="10541"/>
                    <a:pt x="16912" y="10475"/>
                  </a:cubicBezTo>
                  <a:cubicBezTo>
                    <a:pt x="16645" y="10375"/>
                    <a:pt x="16545" y="10241"/>
                    <a:pt x="16512" y="10141"/>
                  </a:cubicBezTo>
                  <a:cubicBezTo>
                    <a:pt x="16479" y="10041"/>
                    <a:pt x="16479" y="9908"/>
                    <a:pt x="16545" y="9841"/>
                  </a:cubicBezTo>
                  <a:cubicBezTo>
                    <a:pt x="16579" y="9741"/>
                    <a:pt x="16612" y="9707"/>
                    <a:pt x="16612" y="9707"/>
                  </a:cubicBezTo>
                  <a:lnTo>
                    <a:pt x="19981" y="9040"/>
                  </a:lnTo>
                  <a:cubicBezTo>
                    <a:pt x="19981" y="9040"/>
                    <a:pt x="19981" y="9007"/>
                    <a:pt x="19948" y="9007"/>
                  </a:cubicBezTo>
                  <a:cubicBezTo>
                    <a:pt x="19948" y="8974"/>
                    <a:pt x="19914" y="8974"/>
                    <a:pt x="19881" y="8940"/>
                  </a:cubicBezTo>
                  <a:cubicBezTo>
                    <a:pt x="19848" y="8907"/>
                    <a:pt x="19781" y="8873"/>
                    <a:pt x="19714" y="8840"/>
                  </a:cubicBezTo>
                  <a:cubicBezTo>
                    <a:pt x="19614" y="8773"/>
                    <a:pt x="19514" y="8740"/>
                    <a:pt x="19381" y="8707"/>
                  </a:cubicBezTo>
                  <a:cubicBezTo>
                    <a:pt x="19281" y="8640"/>
                    <a:pt x="19147" y="8607"/>
                    <a:pt x="19014" y="8573"/>
                  </a:cubicBezTo>
                  <a:cubicBezTo>
                    <a:pt x="18880" y="8507"/>
                    <a:pt x="18714" y="8473"/>
                    <a:pt x="18547" y="8406"/>
                  </a:cubicBezTo>
                  <a:cubicBezTo>
                    <a:pt x="18380" y="8373"/>
                    <a:pt x="18180" y="8306"/>
                    <a:pt x="18013" y="8240"/>
                  </a:cubicBezTo>
                  <a:cubicBezTo>
                    <a:pt x="17813" y="8173"/>
                    <a:pt x="17613" y="8106"/>
                    <a:pt x="17413" y="8006"/>
                  </a:cubicBezTo>
                  <a:cubicBezTo>
                    <a:pt x="16979" y="7806"/>
                    <a:pt x="16679" y="7606"/>
                    <a:pt x="16512" y="7439"/>
                  </a:cubicBezTo>
                  <a:cubicBezTo>
                    <a:pt x="16379" y="7306"/>
                    <a:pt x="16345" y="7139"/>
                    <a:pt x="16379" y="7039"/>
                  </a:cubicBezTo>
                  <a:cubicBezTo>
                    <a:pt x="16445" y="6905"/>
                    <a:pt x="16579" y="6805"/>
                    <a:pt x="16779" y="6705"/>
                  </a:cubicBezTo>
                  <a:cubicBezTo>
                    <a:pt x="16946" y="6639"/>
                    <a:pt x="17179" y="6572"/>
                    <a:pt x="17379" y="6538"/>
                  </a:cubicBezTo>
                  <a:cubicBezTo>
                    <a:pt x="17479" y="6505"/>
                    <a:pt x="17579" y="6472"/>
                    <a:pt x="17679" y="6472"/>
                  </a:cubicBezTo>
                  <a:cubicBezTo>
                    <a:pt x="17780" y="6472"/>
                    <a:pt x="17880" y="6472"/>
                    <a:pt x="17980" y="6438"/>
                  </a:cubicBezTo>
                  <a:close/>
                  <a:moveTo>
                    <a:pt x="31823" y="0"/>
                  </a:moveTo>
                  <a:lnTo>
                    <a:pt x="0" y="6138"/>
                  </a:lnTo>
                  <a:lnTo>
                    <a:pt x="19581" y="19014"/>
                  </a:lnTo>
                  <a:lnTo>
                    <a:pt x="52704" y="12042"/>
                  </a:lnTo>
                  <a:lnTo>
                    <a:pt x="31823" y="0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779;p24">
              <a:extLst>
                <a:ext uri="{FF2B5EF4-FFF2-40B4-BE49-F238E27FC236}">
                  <a16:creationId xmlns:a16="http://schemas.microsoft.com/office/drawing/2014/main" id="{B5E5184E-DE8D-8E41-A497-9FDDA970AE28}"/>
                </a:ext>
              </a:extLst>
            </p:cNvPr>
            <p:cNvSpPr/>
            <p:nvPr/>
          </p:nvSpPr>
          <p:spPr>
            <a:xfrm>
              <a:off x="4356013" y="2005050"/>
              <a:ext cx="1329300" cy="480375"/>
            </a:xfrm>
            <a:custGeom>
              <a:avLst/>
              <a:gdLst/>
              <a:ahLst/>
              <a:cxnLst/>
              <a:rect l="l" t="t" r="r" b="b"/>
              <a:pathLst>
                <a:path w="53172" h="19215" extrusionOk="0">
                  <a:moveTo>
                    <a:pt x="32123" y="1"/>
                  </a:moveTo>
                  <a:lnTo>
                    <a:pt x="0" y="6205"/>
                  </a:lnTo>
                  <a:lnTo>
                    <a:pt x="19747" y="19215"/>
                  </a:lnTo>
                  <a:lnTo>
                    <a:pt x="53171" y="12143"/>
                  </a:lnTo>
                  <a:lnTo>
                    <a:pt x="32123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780;p24">
              <a:extLst>
                <a:ext uri="{FF2B5EF4-FFF2-40B4-BE49-F238E27FC236}">
                  <a16:creationId xmlns:a16="http://schemas.microsoft.com/office/drawing/2014/main" id="{D5B36A03-16AD-424C-B100-35D43DE1436D}"/>
                </a:ext>
              </a:extLst>
            </p:cNvPr>
            <p:cNvSpPr/>
            <p:nvPr/>
          </p:nvSpPr>
          <p:spPr>
            <a:xfrm>
              <a:off x="4768788" y="2168500"/>
              <a:ext cx="426175" cy="171825"/>
            </a:xfrm>
            <a:custGeom>
              <a:avLst/>
              <a:gdLst/>
              <a:ahLst/>
              <a:cxnLst/>
              <a:rect l="l" t="t" r="r" b="b"/>
              <a:pathLst>
                <a:path w="17047" h="6873" extrusionOk="0">
                  <a:moveTo>
                    <a:pt x="1635" y="1"/>
                  </a:moveTo>
                  <a:cubicBezTo>
                    <a:pt x="1535" y="1"/>
                    <a:pt x="1469" y="1"/>
                    <a:pt x="1368" y="34"/>
                  </a:cubicBezTo>
                  <a:cubicBezTo>
                    <a:pt x="1268" y="34"/>
                    <a:pt x="1168" y="34"/>
                    <a:pt x="1068" y="67"/>
                  </a:cubicBezTo>
                  <a:cubicBezTo>
                    <a:pt x="835" y="101"/>
                    <a:pt x="635" y="168"/>
                    <a:pt x="434" y="268"/>
                  </a:cubicBezTo>
                  <a:cubicBezTo>
                    <a:pt x="268" y="334"/>
                    <a:pt x="134" y="434"/>
                    <a:pt x="68" y="568"/>
                  </a:cubicBezTo>
                  <a:cubicBezTo>
                    <a:pt x="1" y="701"/>
                    <a:pt x="34" y="835"/>
                    <a:pt x="201" y="1001"/>
                  </a:cubicBezTo>
                  <a:cubicBezTo>
                    <a:pt x="368" y="1168"/>
                    <a:pt x="635" y="1335"/>
                    <a:pt x="1102" y="1535"/>
                  </a:cubicBezTo>
                  <a:cubicBezTo>
                    <a:pt x="1302" y="1635"/>
                    <a:pt x="1502" y="1702"/>
                    <a:pt x="1669" y="1769"/>
                  </a:cubicBezTo>
                  <a:cubicBezTo>
                    <a:pt x="1869" y="1835"/>
                    <a:pt x="2069" y="1902"/>
                    <a:pt x="2236" y="1969"/>
                  </a:cubicBezTo>
                  <a:cubicBezTo>
                    <a:pt x="2403" y="2002"/>
                    <a:pt x="2569" y="2069"/>
                    <a:pt x="2703" y="2102"/>
                  </a:cubicBezTo>
                  <a:cubicBezTo>
                    <a:pt x="2836" y="2136"/>
                    <a:pt x="2970" y="2202"/>
                    <a:pt x="3070" y="2236"/>
                  </a:cubicBezTo>
                  <a:cubicBezTo>
                    <a:pt x="3203" y="2269"/>
                    <a:pt x="3303" y="2336"/>
                    <a:pt x="3370" y="2369"/>
                  </a:cubicBezTo>
                  <a:cubicBezTo>
                    <a:pt x="3470" y="2402"/>
                    <a:pt x="3537" y="2436"/>
                    <a:pt x="3570" y="2469"/>
                  </a:cubicBezTo>
                  <a:cubicBezTo>
                    <a:pt x="3603" y="2503"/>
                    <a:pt x="3637" y="2536"/>
                    <a:pt x="3637" y="2536"/>
                  </a:cubicBezTo>
                  <a:cubicBezTo>
                    <a:pt x="3670" y="2569"/>
                    <a:pt x="3670" y="2569"/>
                    <a:pt x="3670" y="2569"/>
                  </a:cubicBezTo>
                  <a:lnTo>
                    <a:pt x="301" y="3236"/>
                  </a:lnTo>
                  <a:cubicBezTo>
                    <a:pt x="301" y="3236"/>
                    <a:pt x="268" y="3303"/>
                    <a:pt x="201" y="3370"/>
                  </a:cubicBezTo>
                  <a:cubicBezTo>
                    <a:pt x="168" y="3470"/>
                    <a:pt x="134" y="3570"/>
                    <a:pt x="201" y="3670"/>
                  </a:cubicBezTo>
                  <a:cubicBezTo>
                    <a:pt x="234" y="3803"/>
                    <a:pt x="334" y="3904"/>
                    <a:pt x="601" y="4004"/>
                  </a:cubicBezTo>
                  <a:cubicBezTo>
                    <a:pt x="835" y="4104"/>
                    <a:pt x="1202" y="4170"/>
                    <a:pt x="1802" y="4170"/>
                  </a:cubicBezTo>
                  <a:cubicBezTo>
                    <a:pt x="1802" y="4170"/>
                    <a:pt x="1702" y="4204"/>
                    <a:pt x="1669" y="4270"/>
                  </a:cubicBezTo>
                  <a:cubicBezTo>
                    <a:pt x="1602" y="4337"/>
                    <a:pt x="1569" y="4437"/>
                    <a:pt x="1602" y="4537"/>
                  </a:cubicBezTo>
                  <a:cubicBezTo>
                    <a:pt x="1635" y="4671"/>
                    <a:pt x="1735" y="4771"/>
                    <a:pt x="2002" y="4871"/>
                  </a:cubicBezTo>
                  <a:cubicBezTo>
                    <a:pt x="2269" y="5004"/>
                    <a:pt x="2703" y="5104"/>
                    <a:pt x="3370" y="5171"/>
                  </a:cubicBezTo>
                  <a:cubicBezTo>
                    <a:pt x="3370" y="5171"/>
                    <a:pt x="3370" y="5238"/>
                    <a:pt x="3370" y="5305"/>
                  </a:cubicBezTo>
                  <a:cubicBezTo>
                    <a:pt x="3370" y="5371"/>
                    <a:pt x="3437" y="5471"/>
                    <a:pt x="3503" y="5571"/>
                  </a:cubicBezTo>
                  <a:cubicBezTo>
                    <a:pt x="3603" y="5671"/>
                    <a:pt x="3737" y="5772"/>
                    <a:pt x="4004" y="5872"/>
                  </a:cubicBezTo>
                  <a:cubicBezTo>
                    <a:pt x="4204" y="5938"/>
                    <a:pt x="4537" y="6005"/>
                    <a:pt x="4971" y="6038"/>
                  </a:cubicBezTo>
                  <a:cubicBezTo>
                    <a:pt x="4971" y="6038"/>
                    <a:pt x="4971" y="6105"/>
                    <a:pt x="5004" y="6172"/>
                  </a:cubicBezTo>
                  <a:cubicBezTo>
                    <a:pt x="5004" y="6272"/>
                    <a:pt x="5038" y="6372"/>
                    <a:pt x="5171" y="6472"/>
                  </a:cubicBezTo>
                  <a:cubicBezTo>
                    <a:pt x="5271" y="6572"/>
                    <a:pt x="5438" y="6672"/>
                    <a:pt x="5705" y="6772"/>
                  </a:cubicBezTo>
                  <a:cubicBezTo>
                    <a:pt x="6005" y="6839"/>
                    <a:pt x="6372" y="6872"/>
                    <a:pt x="6872" y="6872"/>
                  </a:cubicBezTo>
                  <a:lnTo>
                    <a:pt x="13677" y="5671"/>
                  </a:lnTo>
                  <a:cubicBezTo>
                    <a:pt x="13677" y="5671"/>
                    <a:pt x="13744" y="5671"/>
                    <a:pt x="13911" y="5605"/>
                  </a:cubicBezTo>
                  <a:cubicBezTo>
                    <a:pt x="14044" y="5571"/>
                    <a:pt x="14244" y="5505"/>
                    <a:pt x="14444" y="5438"/>
                  </a:cubicBezTo>
                  <a:cubicBezTo>
                    <a:pt x="14611" y="5371"/>
                    <a:pt x="14811" y="5305"/>
                    <a:pt x="14978" y="5238"/>
                  </a:cubicBezTo>
                  <a:cubicBezTo>
                    <a:pt x="15112" y="5138"/>
                    <a:pt x="15212" y="5071"/>
                    <a:pt x="15212" y="5004"/>
                  </a:cubicBezTo>
                  <a:lnTo>
                    <a:pt x="17046" y="4637"/>
                  </a:lnTo>
                  <a:lnTo>
                    <a:pt x="13010" y="2169"/>
                  </a:lnTo>
                  <a:lnTo>
                    <a:pt x="11876" y="2302"/>
                  </a:lnTo>
                  <a:cubicBezTo>
                    <a:pt x="11642" y="2236"/>
                    <a:pt x="11509" y="2169"/>
                    <a:pt x="11409" y="2136"/>
                  </a:cubicBezTo>
                  <a:cubicBezTo>
                    <a:pt x="11309" y="2069"/>
                    <a:pt x="11242" y="2002"/>
                    <a:pt x="11075" y="1935"/>
                  </a:cubicBezTo>
                  <a:cubicBezTo>
                    <a:pt x="10942" y="1869"/>
                    <a:pt x="10708" y="1802"/>
                    <a:pt x="10342" y="1769"/>
                  </a:cubicBezTo>
                  <a:cubicBezTo>
                    <a:pt x="9941" y="1702"/>
                    <a:pt x="9374" y="1669"/>
                    <a:pt x="8540" y="1602"/>
                  </a:cubicBezTo>
                  <a:cubicBezTo>
                    <a:pt x="7740" y="1569"/>
                    <a:pt x="7073" y="1535"/>
                    <a:pt x="6572" y="1502"/>
                  </a:cubicBezTo>
                  <a:cubicBezTo>
                    <a:pt x="6038" y="1468"/>
                    <a:pt x="5672" y="1435"/>
                    <a:pt x="5371" y="1402"/>
                  </a:cubicBezTo>
                  <a:cubicBezTo>
                    <a:pt x="5071" y="1335"/>
                    <a:pt x="4871" y="1302"/>
                    <a:pt x="4671" y="1268"/>
                  </a:cubicBezTo>
                  <a:cubicBezTo>
                    <a:pt x="4504" y="1235"/>
                    <a:pt x="4371" y="1168"/>
                    <a:pt x="4204" y="1102"/>
                  </a:cubicBezTo>
                  <a:cubicBezTo>
                    <a:pt x="4037" y="1035"/>
                    <a:pt x="3870" y="935"/>
                    <a:pt x="3670" y="835"/>
                  </a:cubicBezTo>
                  <a:cubicBezTo>
                    <a:pt x="3470" y="735"/>
                    <a:pt x="3270" y="635"/>
                    <a:pt x="3070" y="501"/>
                  </a:cubicBezTo>
                  <a:cubicBezTo>
                    <a:pt x="2870" y="401"/>
                    <a:pt x="2669" y="301"/>
                    <a:pt x="2503" y="201"/>
                  </a:cubicBezTo>
                  <a:cubicBezTo>
                    <a:pt x="2302" y="134"/>
                    <a:pt x="2136" y="67"/>
                    <a:pt x="2036" y="34"/>
                  </a:cubicBezTo>
                  <a:cubicBezTo>
                    <a:pt x="2002" y="1"/>
                    <a:pt x="1936" y="1"/>
                    <a:pt x="1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781;p24">
              <a:extLst>
                <a:ext uri="{FF2B5EF4-FFF2-40B4-BE49-F238E27FC236}">
                  <a16:creationId xmlns:a16="http://schemas.microsoft.com/office/drawing/2014/main" id="{915B4BAB-3096-6A41-B96F-B8ABA28DDBF5}"/>
                </a:ext>
              </a:extLst>
            </p:cNvPr>
            <p:cNvSpPr/>
            <p:nvPr/>
          </p:nvSpPr>
          <p:spPr>
            <a:xfrm>
              <a:off x="5094863" y="2188525"/>
              <a:ext cx="264375" cy="109275"/>
            </a:xfrm>
            <a:custGeom>
              <a:avLst/>
              <a:gdLst/>
              <a:ahLst/>
              <a:cxnLst/>
              <a:rect l="l" t="t" r="r" b="b"/>
              <a:pathLst>
                <a:path w="10575" h="4371" extrusionOk="0">
                  <a:moveTo>
                    <a:pt x="6372" y="2602"/>
                  </a:moveTo>
                  <a:cubicBezTo>
                    <a:pt x="6472" y="2636"/>
                    <a:pt x="6572" y="2636"/>
                    <a:pt x="6672" y="2669"/>
                  </a:cubicBezTo>
                  <a:cubicBezTo>
                    <a:pt x="6772" y="2702"/>
                    <a:pt x="6839" y="2736"/>
                    <a:pt x="6905" y="2769"/>
                  </a:cubicBezTo>
                  <a:cubicBezTo>
                    <a:pt x="6972" y="2802"/>
                    <a:pt x="7005" y="2836"/>
                    <a:pt x="7039" y="2902"/>
                  </a:cubicBezTo>
                  <a:cubicBezTo>
                    <a:pt x="7039" y="2936"/>
                    <a:pt x="7039" y="2969"/>
                    <a:pt x="7005" y="3002"/>
                  </a:cubicBezTo>
                  <a:cubicBezTo>
                    <a:pt x="7005" y="3036"/>
                    <a:pt x="6939" y="3069"/>
                    <a:pt x="6905" y="3103"/>
                  </a:cubicBezTo>
                  <a:cubicBezTo>
                    <a:pt x="6839" y="3136"/>
                    <a:pt x="6739" y="3169"/>
                    <a:pt x="6639" y="3203"/>
                  </a:cubicBezTo>
                  <a:cubicBezTo>
                    <a:pt x="6572" y="3203"/>
                    <a:pt x="6438" y="3236"/>
                    <a:pt x="6338" y="3236"/>
                  </a:cubicBezTo>
                  <a:cubicBezTo>
                    <a:pt x="6238" y="3236"/>
                    <a:pt x="6138" y="3236"/>
                    <a:pt x="6005" y="3203"/>
                  </a:cubicBezTo>
                  <a:cubicBezTo>
                    <a:pt x="5905" y="3203"/>
                    <a:pt x="5805" y="3169"/>
                    <a:pt x="5705" y="3169"/>
                  </a:cubicBezTo>
                  <a:cubicBezTo>
                    <a:pt x="5638" y="3136"/>
                    <a:pt x="5538" y="3103"/>
                    <a:pt x="5471" y="3069"/>
                  </a:cubicBezTo>
                  <a:cubicBezTo>
                    <a:pt x="5404" y="3002"/>
                    <a:pt x="5371" y="2969"/>
                    <a:pt x="5371" y="2936"/>
                  </a:cubicBezTo>
                  <a:cubicBezTo>
                    <a:pt x="5338" y="2902"/>
                    <a:pt x="5338" y="2869"/>
                    <a:pt x="5371" y="2836"/>
                  </a:cubicBezTo>
                  <a:cubicBezTo>
                    <a:pt x="5404" y="2769"/>
                    <a:pt x="5438" y="2736"/>
                    <a:pt x="5504" y="2702"/>
                  </a:cubicBezTo>
                  <a:cubicBezTo>
                    <a:pt x="5571" y="2702"/>
                    <a:pt x="5638" y="2669"/>
                    <a:pt x="5738" y="2636"/>
                  </a:cubicBezTo>
                  <a:cubicBezTo>
                    <a:pt x="5838" y="2602"/>
                    <a:pt x="5938" y="2602"/>
                    <a:pt x="6038" y="2602"/>
                  </a:cubicBezTo>
                  <a:close/>
                  <a:moveTo>
                    <a:pt x="4937" y="0"/>
                  </a:moveTo>
                  <a:lnTo>
                    <a:pt x="0" y="968"/>
                  </a:lnTo>
                  <a:lnTo>
                    <a:pt x="801" y="1435"/>
                  </a:lnTo>
                  <a:lnTo>
                    <a:pt x="5604" y="4370"/>
                  </a:lnTo>
                  <a:lnTo>
                    <a:pt x="10575" y="3336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782;p24">
              <a:extLst>
                <a:ext uri="{FF2B5EF4-FFF2-40B4-BE49-F238E27FC236}">
                  <a16:creationId xmlns:a16="http://schemas.microsoft.com/office/drawing/2014/main" id="{F94B0C69-F26A-7F4C-B1B5-001F90B69D50}"/>
                </a:ext>
              </a:extLst>
            </p:cNvPr>
            <p:cNvSpPr/>
            <p:nvPr/>
          </p:nvSpPr>
          <p:spPr>
            <a:xfrm>
              <a:off x="3847313" y="2134325"/>
              <a:ext cx="2723625" cy="3369925"/>
            </a:xfrm>
            <a:custGeom>
              <a:avLst/>
              <a:gdLst/>
              <a:ahLst/>
              <a:cxnLst/>
              <a:rect l="l" t="t" r="r" b="b"/>
              <a:pathLst>
                <a:path w="108945" h="134797" extrusionOk="0">
                  <a:moveTo>
                    <a:pt x="107610" y="1601"/>
                  </a:moveTo>
                  <a:lnTo>
                    <a:pt x="104375" y="35325"/>
                  </a:lnTo>
                  <a:lnTo>
                    <a:pt x="74720" y="42831"/>
                  </a:lnTo>
                  <a:lnTo>
                    <a:pt x="77022" y="8139"/>
                  </a:lnTo>
                  <a:lnTo>
                    <a:pt x="107610" y="1601"/>
                  </a:lnTo>
                  <a:close/>
                  <a:moveTo>
                    <a:pt x="73986" y="8773"/>
                  </a:moveTo>
                  <a:lnTo>
                    <a:pt x="71785" y="43565"/>
                  </a:lnTo>
                  <a:lnTo>
                    <a:pt x="39762" y="51637"/>
                  </a:lnTo>
                  <a:lnTo>
                    <a:pt x="40863" y="15845"/>
                  </a:lnTo>
                  <a:lnTo>
                    <a:pt x="73986" y="8773"/>
                  </a:lnTo>
                  <a:close/>
                  <a:moveTo>
                    <a:pt x="37560" y="16545"/>
                  </a:moveTo>
                  <a:lnTo>
                    <a:pt x="36560" y="52471"/>
                  </a:lnTo>
                  <a:lnTo>
                    <a:pt x="1902" y="61211"/>
                  </a:lnTo>
                  <a:lnTo>
                    <a:pt x="1568" y="24251"/>
                  </a:lnTo>
                  <a:lnTo>
                    <a:pt x="37560" y="16545"/>
                  </a:lnTo>
                  <a:close/>
                  <a:moveTo>
                    <a:pt x="104075" y="38361"/>
                  </a:moveTo>
                  <a:lnTo>
                    <a:pt x="101072" y="69750"/>
                  </a:lnTo>
                  <a:lnTo>
                    <a:pt x="72385" y="78123"/>
                  </a:lnTo>
                  <a:lnTo>
                    <a:pt x="74520" y="45933"/>
                  </a:lnTo>
                  <a:lnTo>
                    <a:pt x="104075" y="38361"/>
                  </a:lnTo>
                  <a:close/>
                  <a:moveTo>
                    <a:pt x="71585" y="46700"/>
                  </a:moveTo>
                  <a:lnTo>
                    <a:pt x="69550" y="78957"/>
                  </a:lnTo>
                  <a:lnTo>
                    <a:pt x="38661" y="87963"/>
                  </a:lnTo>
                  <a:lnTo>
                    <a:pt x="39662" y="54873"/>
                  </a:lnTo>
                  <a:lnTo>
                    <a:pt x="71585" y="46700"/>
                  </a:lnTo>
                  <a:close/>
                  <a:moveTo>
                    <a:pt x="36493" y="55707"/>
                  </a:moveTo>
                  <a:lnTo>
                    <a:pt x="35592" y="88864"/>
                  </a:lnTo>
                  <a:lnTo>
                    <a:pt x="2235" y="98637"/>
                  </a:lnTo>
                  <a:lnTo>
                    <a:pt x="1935" y="64546"/>
                  </a:lnTo>
                  <a:lnTo>
                    <a:pt x="36493" y="55707"/>
                  </a:lnTo>
                  <a:close/>
                  <a:moveTo>
                    <a:pt x="100806" y="72585"/>
                  </a:moveTo>
                  <a:lnTo>
                    <a:pt x="97970" y="101806"/>
                  </a:lnTo>
                  <a:lnTo>
                    <a:pt x="70217" y="110946"/>
                  </a:lnTo>
                  <a:lnTo>
                    <a:pt x="72218" y="81025"/>
                  </a:lnTo>
                  <a:lnTo>
                    <a:pt x="100806" y="72585"/>
                  </a:lnTo>
                  <a:close/>
                  <a:moveTo>
                    <a:pt x="69350" y="81859"/>
                  </a:moveTo>
                  <a:lnTo>
                    <a:pt x="67448" y="111847"/>
                  </a:lnTo>
                  <a:lnTo>
                    <a:pt x="37627" y="121654"/>
                  </a:lnTo>
                  <a:lnTo>
                    <a:pt x="38561" y="90965"/>
                  </a:lnTo>
                  <a:lnTo>
                    <a:pt x="69350" y="81859"/>
                  </a:lnTo>
                  <a:close/>
                  <a:moveTo>
                    <a:pt x="35492" y="91866"/>
                  </a:moveTo>
                  <a:lnTo>
                    <a:pt x="34658" y="122621"/>
                  </a:lnTo>
                  <a:lnTo>
                    <a:pt x="2535" y="133195"/>
                  </a:lnTo>
                  <a:lnTo>
                    <a:pt x="2268" y="101706"/>
                  </a:lnTo>
                  <a:lnTo>
                    <a:pt x="35492" y="91866"/>
                  </a:lnTo>
                  <a:close/>
                  <a:moveTo>
                    <a:pt x="108945" y="0"/>
                  </a:moveTo>
                  <a:lnTo>
                    <a:pt x="0" y="23083"/>
                  </a:lnTo>
                  <a:lnTo>
                    <a:pt x="1201" y="134797"/>
                  </a:lnTo>
                  <a:lnTo>
                    <a:pt x="98971" y="102507"/>
                  </a:lnTo>
                  <a:lnTo>
                    <a:pt x="10894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783;p24">
              <a:extLst>
                <a:ext uri="{FF2B5EF4-FFF2-40B4-BE49-F238E27FC236}">
                  <a16:creationId xmlns:a16="http://schemas.microsoft.com/office/drawing/2014/main" id="{CCEF2919-DF1D-9242-9FD0-C22F8B93993E}"/>
                </a:ext>
              </a:extLst>
            </p:cNvPr>
            <p:cNvSpPr/>
            <p:nvPr/>
          </p:nvSpPr>
          <p:spPr>
            <a:xfrm>
              <a:off x="3886488" y="2547950"/>
              <a:ext cx="899850" cy="1116650"/>
            </a:xfrm>
            <a:custGeom>
              <a:avLst/>
              <a:gdLst/>
              <a:ahLst/>
              <a:cxnLst/>
              <a:rect l="l" t="t" r="r" b="b"/>
              <a:pathLst>
                <a:path w="35994" h="44666" extrusionOk="0">
                  <a:moveTo>
                    <a:pt x="35993" y="0"/>
                  </a:moveTo>
                  <a:lnTo>
                    <a:pt x="1" y="7706"/>
                  </a:lnTo>
                  <a:lnTo>
                    <a:pt x="335" y="44666"/>
                  </a:lnTo>
                  <a:lnTo>
                    <a:pt x="34993" y="35926"/>
                  </a:lnTo>
                  <a:lnTo>
                    <a:pt x="35993" y="0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784;p24">
              <a:extLst>
                <a:ext uri="{FF2B5EF4-FFF2-40B4-BE49-F238E27FC236}">
                  <a16:creationId xmlns:a16="http://schemas.microsoft.com/office/drawing/2014/main" id="{48914006-3476-E343-918A-8104D420F724}"/>
                </a:ext>
              </a:extLst>
            </p:cNvPr>
            <p:cNvSpPr/>
            <p:nvPr/>
          </p:nvSpPr>
          <p:spPr>
            <a:xfrm>
              <a:off x="4059963" y="2867025"/>
              <a:ext cx="557925" cy="458800"/>
            </a:xfrm>
            <a:custGeom>
              <a:avLst/>
              <a:gdLst/>
              <a:ahLst/>
              <a:cxnLst/>
              <a:rect l="l" t="t" r="r" b="b"/>
              <a:pathLst>
                <a:path w="22317" h="18352" extrusionOk="0">
                  <a:moveTo>
                    <a:pt x="17654" y="1"/>
                  </a:moveTo>
                  <a:cubicBezTo>
                    <a:pt x="17327" y="1"/>
                    <a:pt x="16996" y="38"/>
                    <a:pt x="16645" y="113"/>
                  </a:cubicBezTo>
                  <a:cubicBezTo>
                    <a:pt x="16045" y="247"/>
                    <a:pt x="15478" y="480"/>
                    <a:pt x="14944" y="847"/>
                  </a:cubicBezTo>
                  <a:cubicBezTo>
                    <a:pt x="14411" y="1214"/>
                    <a:pt x="13910" y="1648"/>
                    <a:pt x="13510" y="2148"/>
                  </a:cubicBezTo>
                  <a:cubicBezTo>
                    <a:pt x="13110" y="2682"/>
                    <a:pt x="12776" y="3249"/>
                    <a:pt x="12543" y="3849"/>
                  </a:cubicBezTo>
                  <a:cubicBezTo>
                    <a:pt x="12309" y="4450"/>
                    <a:pt x="12176" y="5083"/>
                    <a:pt x="12176" y="5717"/>
                  </a:cubicBezTo>
                  <a:cubicBezTo>
                    <a:pt x="12176" y="5851"/>
                    <a:pt x="12176" y="5951"/>
                    <a:pt x="12176" y="6084"/>
                  </a:cubicBezTo>
                  <a:cubicBezTo>
                    <a:pt x="12209" y="6184"/>
                    <a:pt x="12209" y="6318"/>
                    <a:pt x="12209" y="6418"/>
                  </a:cubicBezTo>
                  <a:cubicBezTo>
                    <a:pt x="12242" y="6518"/>
                    <a:pt x="12242" y="6651"/>
                    <a:pt x="12276" y="6751"/>
                  </a:cubicBezTo>
                  <a:cubicBezTo>
                    <a:pt x="12309" y="6851"/>
                    <a:pt x="12342" y="6951"/>
                    <a:pt x="12376" y="7051"/>
                  </a:cubicBezTo>
                  <a:cubicBezTo>
                    <a:pt x="12276" y="7285"/>
                    <a:pt x="12176" y="7452"/>
                    <a:pt x="12042" y="7619"/>
                  </a:cubicBezTo>
                  <a:cubicBezTo>
                    <a:pt x="11909" y="7785"/>
                    <a:pt x="11775" y="7919"/>
                    <a:pt x="11642" y="8019"/>
                  </a:cubicBezTo>
                  <a:cubicBezTo>
                    <a:pt x="11475" y="8152"/>
                    <a:pt x="11308" y="8252"/>
                    <a:pt x="11142" y="8319"/>
                  </a:cubicBezTo>
                  <a:cubicBezTo>
                    <a:pt x="10975" y="8386"/>
                    <a:pt x="10808" y="8452"/>
                    <a:pt x="10641" y="8486"/>
                  </a:cubicBezTo>
                  <a:cubicBezTo>
                    <a:pt x="10368" y="8551"/>
                    <a:pt x="10085" y="8580"/>
                    <a:pt x="9796" y="8580"/>
                  </a:cubicBezTo>
                  <a:cubicBezTo>
                    <a:pt x="9343" y="8580"/>
                    <a:pt x="8875" y="8508"/>
                    <a:pt x="8406" y="8386"/>
                  </a:cubicBezTo>
                  <a:cubicBezTo>
                    <a:pt x="7606" y="8219"/>
                    <a:pt x="6838" y="7885"/>
                    <a:pt x="6105" y="7552"/>
                  </a:cubicBezTo>
                  <a:cubicBezTo>
                    <a:pt x="5404" y="7218"/>
                    <a:pt x="4770" y="6851"/>
                    <a:pt x="4337" y="6584"/>
                  </a:cubicBezTo>
                  <a:cubicBezTo>
                    <a:pt x="3870" y="6318"/>
                    <a:pt x="3603" y="6118"/>
                    <a:pt x="3603" y="6117"/>
                  </a:cubicBezTo>
                  <a:lnTo>
                    <a:pt x="3603" y="6117"/>
                  </a:lnTo>
                  <a:cubicBezTo>
                    <a:pt x="3670" y="7218"/>
                    <a:pt x="3903" y="8152"/>
                    <a:pt x="4270" y="8986"/>
                  </a:cubicBezTo>
                  <a:cubicBezTo>
                    <a:pt x="4604" y="9787"/>
                    <a:pt x="5037" y="10454"/>
                    <a:pt x="5504" y="10988"/>
                  </a:cubicBezTo>
                  <a:cubicBezTo>
                    <a:pt x="5938" y="11521"/>
                    <a:pt x="6371" y="11888"/>
                    <a:pt x="6672" y="12155"/>
                  </a:cubicBezTo>
                  <a:cubicBezTo>
                    <a:pt x="7005" y="12422"/>
                    <a:pt x="7239" y="12555"/>
                    <a:pt x="7239" y="12555"/>
                  </a:cubicBezTo>
                  <a:cubicBezTo>
                    <a:pt x="7205" y="12589"/>
                    <a:pt x="7172" y="12622"/>
                    <a:pt x="7105" y="12655"/>
                  </a:cubicBezTo>
                  <a:cubicBezTo>
                    <a:pt x="7072" y="12689"/>
                    <a:pt x="7005" y="12722"/>
                    <a:pt x="6972" y="12722"/>
                  </a:cubicBezTo>
                  <a:cubicBezTo>
                    <a:pt x="6905" y="12756"/>
                    <a:pt x="6838" y="12789"/>
                    <a:pt x="6738" y="12822"/>
                  </a:cubicBezTo>
                  <a:cubicBezTo>
                    <a:pt x="6672" y="12856"/>
                    <a:pt x="6572" y="12856"/>
                    <a:pt x="6472" y="12889"/>
                  </a:cubicBezTo>
                  <a:cubicBezTo>
                    <a:pt x="6005" y="12989"/>
                    <a:pt x="5371" y="13056"/>
                    <a:pt x="4670" y="13122"/>
                  </a:cubicBezTo>
                  <a:cubicBezTo>
                    <a:pt x="4003" y="13156"/>
                    <a:pt x="3236" y="13189"/>
                    <a:pt x="2535" y="13189"/>
                  </a:cubicBezTo>
                  <a:cubicBezTo>
                    <a:pt x="1868" y="13189"/>
                    <a:pt x="1234" y="13189"/>
                    <a:pt x="767" y="13156"/>
                  </a:cubicBezTo>
                  <a:lnTo>
                    <a:pt x="0" y="13156"/>
                  </a:lnTo>
                  <a:cubicBezTo>
                    <a:pt x="601" y="14157"/>
                    <a:pt x="1401" y="14857"/>
                    <a:pt x="2269" y="15324"/>
                  </a:cubicBezTo>
                  <a:cubicBezTo>
                    <a:pt x="3136" y="15824"/>
                    <a:pt x="4070" y="16058"/>
                    <a:pt x="4937" y="16191"/>
                  </a:cubicBezTo>
                  <a:cubicBezTo>
                    <a:pt x="5515" y="16280"/>
                    <a:pt x="6064" y="16310"/>
                    <a:pt x="6533" y="16310"/>
                  </a:cubicBezTo>
                  <a:cubicBezTo>
                    <a:pt x="6768" y="16310"/>
                    <a:pt x="6983" y="16303"/>
                    <a:pt x="7172" y="16291"/>
                  </a:cubicBezTo>
                  <a:cubicBezTo>
                    <a:pt x="7739" y="16258"/>
                    <a:pt x="8106" y="16191"/>
                    <a:pt x="8106" y="16191"/>
                  </a:cubicBezTo>
                  <a:lnTo>
                    <a:pt x="8106" y="16191"/>
                  </a:lnTo>
                  <a:cubicBezTo>
                    <a:pt x="7906" y="16458"/>
                    <a:pt x="7639" y="16725"/>
                    <a:pt x="7305" y="16959"/>
                  </a:cubicBezTo>
                  <a:cubicBezTo>
                    <a:pt x="7005" y="17192"/>
                    <a:pt x="6638" y="17392"/>
                    <a:pt x="6305" y="17592"/>
                  </a:cubicBezTo>
                  <a:cubicBezTo>
                    <a:pt x="5971" y="17792"/>
                    <a:pt x="5671" y="17926"/>
                    <a:pt x="5471" y="18026"/>
                  </a:cubicBezTo>
                  <a:cubicBezTo>
                    <a:pt x="5237" y="18159"/>
                    <a:pt x="5104" y="18193"/>
                    <a:pt x="5104" y="18193"/>
                  </a:cubicBezTo>
                  <a:cubicBezTo>
                    <a:pt x="5538" y="18259"/>
                    <a:pt x="5971" y="18293"/>
                    <a:pt x="6405" y="18326"/>
                  </a:cubicBezTo>
                  <a:cubicBezTo>
                    <a:pt x="6622" y="18343"/>
                    <a:pt x="6830" y="18351"/>
                    <a:pt x="7034" y="18351"/>
                  </a:cubicBezTo>
                  <a:cubicBezTo>
                    <a:pt x="7239" y="18351"/>
                    <a:pt x="7439" y="18343"/>
                    <a:pt x="7639" y="18326"/>
                  </a:cubicBezTo>
                  <a:cubicBezTo>
                    <a:pt x="8039" y="18326"/>
                    <a:pt x="8406" y="18259"/>
                    <a:pt x="8807" y="18226"/>
                  </a:cubicBezTo>
                  <a:cubicBezTo>
                    <a:pt x="9173" y="18159"/>
                    <a:pt x="9540" y="18093"/>
                    <a:pt x="9874" y="18026"/>
                  </a:cubicBezTo>
                  <a:cubicBezTo>
                    <a:pt x="11975" y="17492"/>
                    <a:pt x="13710" y="16458"/>
                    <a:pt x="15111" y="15157"/>
                  </a:cubicBezTo>
                  <a:cubicBezTo>
                    <a:pt x="16512" y="13856"/>
                    <a:pt x="17613" y="12322"/>
                    <a:pt x="18447" y="10854"/>
                  </a:cubicBezTo>
                  <a:cubicBezTo>
                    <a:pt x="19281" y="9386"/>
                    <a:pt x="19848" y="7985"/>
                    <a:pt x="20215" y="6918"/>
                  </a:cubicBezTo>
                  <a:cubicBezTo>
                    <a:pt x="20582" y="5884"/>
                    <a:pt x="20715" y="5217"/>
                    <a:pt x="20715" y="5217"/>
                  </a:cubicBezTo>
                  <a:cubicBezTo>
                    <a:pt x="20748" y="5150"/>
                    <a:pt x="20748" y="5117"/>
                    <a:pt x="20782" y="5083"/>
                  </a:cubicBezTo>
                  <a:cubicBezTo>
                    <a:pt x="20782" y="5050"/>
                    <a:pt x="20782" y="5017"/>
                    <a:pt x="20815" y="4950"/>
                  </a:cubicBezTo>
                  <a:cubicBezTo>
                    <a:pt x="20815" y="4917"/>
                    <a:pt x="20815" y="4883"/>
                    <a:pt x="20815" y="4850"/>
                  </a:cubicBezTo>
                  <a:cubicBezTo>
                    <a:pt x="20848" y="4783"/>
                    <a:pt x="20848" y="4750"/>
                    <a:pt x="20848" y="4716"/>
                  </a:cubicBezTo>
                  <a:lnTo>
                    <a:pt x="22249" y="4383"/>
                  </a:lnTo>
                  <a:lnTo>
                    <a:pt x="20982" y="3482"/>
                  </a:lnTo>
                  <a:lnTo>
                    <a:pt x="22316" y="880"/>
                  </a:lnTo>
                  <a:lnTo>
                    <a:pt x="20648" y="1948"/>
                  </a:lnTo>
                  <a:cubicBezTo>
                    <a:pt x="20482" y="1581"/>
                    <a:pt x="20248" y="1247"/>
                    <a:pt x="20015" y="980"/>
                  </a:cubicBezTo>
                  <a:cubicBezTo>
                    <a:pt x="19748" y="714"/>
                    <a:pt x="19447" y="480"/>
                    <a:pt x="19081" y="313"/>
                  </a:cubicBezTo>
                  <a:cubicBezTo>
                    <a:pt x="18747" y="147"/>
                    <a:pt x="18380" y="46"/>
                    <a:pt x="17980" y="13"/>
                  </a:cubicBezTo>
                  <a:cubicBezTo>
                    <a:pt x="17871" y="5"/>
                    <a:pt x="17763" y="1"/>
                    <a:pt x="17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785;p24">
              <a:extLst>
                <a:ext uri="{FF2B5EF4-FFF2-40B4-BE49-F238E27FC236}">
                  <a16:creationId xmlns:a16="http://schemas.microsoft.com/office/drawing/2014/main" id="{7F7E9517-6C0D-2B48-87C3-FDB65DC89652}"/>
                </a:ext>
              </a:extLst>
            </p:cNvPr>
            <p:cNvSpPr/>
            <p:nvPr/>
          </p:nvSpPr>
          <p:spPr>
            <a:xfrm>
              <a:off x="3891513" y="3521975"/>
              <a:ext cx="872300" cy="1083300"/>
            </a:xfrm>
            <a:custGeom>
              <a:avLst/>
              <a:gdLst/>
              <a:ahLst/>
              <a:cxnLst/>
              <a:rect l="l" t="t" r="r" b="b"/>
              <a:pathLst>
                <a:path w="34892" h="43332" extrusionOk="0">
                  <a:moveTo>
                    <a:pt x="34892" y="1"/>
                  </a:moveTo>
                  <a:lnTo>
                    <a:pt x="0" y="8940"/>
                  </a:lnTo>
                  <a:lnTo>
                    <a:pt x="334" y="43332"/>
                  </a:lnTo>
                  <a:lnTo>
                    <a:pt x="33991" y="33491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DC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786;p24">
              <a:extLst>
                <a:ext uri="{FF2B5EF4-FFF2-40B4-BE49-F238E27FC236}">
                  <a16:creationId xmlns:a16="http://schemas.microsoft.com/office/drawing/2014/main" id="{54496E96-D6F5-324F-9AAD-01E562761B21}"/>
                </a:ext>
              </a:extLst>
            </p:cNvPr>
            <p:cNvSpPr/>
            <p:nvPr/>
          </p:nvSpPr>
          <p:spPr>
            <a:xfrm>
              <a:off x="4106663" y="4207975"/>
              <a:ext cx="120100" cy="121775"/>
            </a:xfrm>
            <a:custGeom>
              <a:avLst/>
              <a:gdLst/>
              <a:ahLst/>
              <a:cxnLst/>
              <a:rect l="l" t="t" r="r" b="b"/>
              <a:pathLst>
                <a:path w="4804" h="4871" extrusionOk="0">
                  <a:moveTo>
                    <a:pt x="3138" y="1"/>
                  </a:moveTo>
                  <a:cubicBezTo>
                    <a:pt x="2902" y="1"/>
                    <a:pt x="2652" y="39"/>
                    <a:pt x="2402" y="114"/>
                  </a:cubicBezTo>
                  <a:cubicBezTo>
                    <a:pt x="2102" y="180"/>
                    <a:pt x="1768" y="347"/>
                    <a:pt x="1468" y="547"/>
                  </a:cubicBezTo>
                  <a:cubicBezTo>
                    <a:pt x="1201" y="747"/>
                    <a:pt x="934" y="981"/>
                    <a:pt x="701" y="1281"/>
                  </a:cubicBezTo>
                  <a:cubicBezTo>
                    <a:pt x="501" y="1548"/>
                    <a:pt x="334" y="1848"/>
                    <a:pt x="200" y="2148"/>
                  </a:cubicBezTo>
                  <a:cubicBezTo>
                    <a:pt x="67" y="2482"/>
                    <a:pt x="0" y="2816"/>
                    <a:pt x="0" y="3116"/>
                  </a:cubicBezTo>
                  <a:cubicBezTo>
                    <a:pt x="0" y="3449"/>
                    <a:pt x="67" y="3750"/>
                    <a:pt x="200" y="3983"/>
                  </a:cubicBezTo>
                  <a:cubicBezTo>
                    <a:pt x="334" y="4217"/>
                    <a:pt x="501" y="4417"/>
                    <a:pt x="701" y="4583"/>
                  </a:cubicBezTo>
                  <a:cubicBezTo>
                    <a:pt x="934" y="4717"/>
                    <a:pt x="1201" y="4817"/>
                    <a:pt x="1468" y="4850"/>
                  </a:cubicBezTo>
                  <a:cubicBezTo>
                    <a:pt x="1578" y="4863"/>
                    <a:pt x="1688" y="4870"/>
                    <a:pt x="1799" y="4870"/>
                  </a:cubicBezTo>
                  <a:cubicBezTo>
                    <a:pt x="1992" y="4870"/>
                    <a:pt x="2191" y="4847"/>
                    <a:pt x="2402" y="4784"/>
                  </a:cubicBezTo>
                  <a:cubicBezTo>
                    <a:pt x="2736" y="4684"/>
                    <a:pt x="3069" y="4517"/>
                    <a:pt x="3336" y="4317"/>
                  </a:cubicBezTo>
                  <a:cubicBezTo>
                    <a:pt x="3636" y="4116"/>
                    <a:pt x="3903" y="3883"/>
                    <a:pt x="4103" y="3616"/>
                  </a:cubicBezTo>
                  <a:cubicBezTo>
                    <a:pt x="4337" y="3349"/>
                    <a:pt x="4503" y="3049"/>
                    <a:pt x="4637" y="2715"/>
                  </a:cubicBezTo>
                  <a:cubicBezTo>
                    <a:pt x="4737" y="2415"/>
                    <a:pt x="4804" y="2082"/>
                    <a:pt x="4804" y="1781"/>
                  </a:cubicBezTo>
                  <a:cubicBezTo>
                    <a:pt x="4804" y="1448"/>
                    <a:pt x="4737" y="1148"/>
                    <a:pt x="4637" y="914"/>
                  </a:cubicBezTo>
                  <a:cubicBezTo>
                    <a:pt x="4503" y="681"/>
                    <a:pt x="4337" y="481"/>
                    <a:pt x="4137" y="314"/>
                  </a:cubicBezTo>
                  <a:cubicBezTo>
                    <a:pt x="3903" y="147"/>
                    <a:pt x="3636" y="47"/>
                    <a:pt x="3369" y="14"/>
                  </a:cubicBezTo>
                  <a:cubicBezTo>
                    <a:pt x="3294" y="5"/>
                    <a:pt x="3217" y="1"/>
                    <a:pt x="3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787;p24">
              <a:extLst>
                <a:ext uri="{FF2B5EF4-FFF2-40B4-BE49-F238E27FC236}">
                  <a16:creationId xmlns:a16="http://schemas.microsoft.com/office/drawing/2014/main" id="{EE7A873E-B5B2-2647-9C04-1445932DA2A7}"/>
                </a:ext>
              </a:extLst>
            </p:cNvPr>
            <p:cNvSpPr/>
            <p:nvPr/>
          </p:nvSpPr>
          <p:spPr>
            <a:xfrm>
              <a:off x="4110838" y="4044250"/>
              <a:ext cx="287725" cy="236625"/>
            </a:xfrm>
            <a:custGeom>
              <a:avLst/>
              <a:gdLst/>
              <a:ahLst/>
              <a:cxnLst/>
              <a:rect l="l" t="t" r="r" b="b"/>
              <a:pathLst>
                <a:path w="11509" h="9465" extrusionOk="0">
                  <a:moveTo>
                    <a:pt x="2991" y="1"/>
                  </a:moveTo>
                  <a:cubicBezTo>
                    <a:pt x="2034" y="1"/>
                    <a:pt x="1031" y="134"/>
                    <a:pt x="0" y="391"/>
                  </a:cubicBezTo>
                  <a:lnTo>
                    <a:pt x="0" y="3527"/>
                  </a:lnTo>
                  <a:cubicBezTo>
                    <a:pt x="567" y="3360"/>
                    <a:pt x="1134" y="3293"/>
                    <a:pt x="1668" y="3260"/>
                  </a:cubicBezTo>
                  <a:cubicBezTo>
                    <a:pt x="1889" y="3246"/>
                    <a:pt x="2110" y="3238"/>
                    <a:pt x="2329" y="3238"/>
                  </a:cubicBezTo>
                  <a:cubicBezTo>
                    <a:pt x="2638" y="3238"/>
                    <a:pt x="2943" y="3254"/>
                    <a:pt x="3236" y="3293"/>
                  </a:cubicBezTo>
                  <a:cubicBezTo>
                    <a:pt x="3736" y="3360"/>
                    <a:pt x="4203" y="3494"/>
                    <a:pt x="4670" y="3660"/>
                  </a:cubicBezTo>
                  <a:cubicBezTo>
                    <a:pt x="5137" y="3861"/>
                    <a:pt x="5537" y="4094"/>
                    <a:pt x="5938" y="4361"/>
                  </a:cubicBezTo>
                  <a:cubicBezTo>
                    <a:pt x="6338" y="4628"/>
                    <a:pt x="6671" y="4961"/>
                    <a:pt x="6972" y="5328"/>
                  </a:cubicBezTo>
                  <a:cubicBezTo>
                    <a:pt x="7272" y="5695"/>
                    <a:pt x="7539" y="6095"/>
                    <a:pt x="7739" y="6529"/>
                  </a:cubicBezTo>
                  <a:cubicBezTo>
                    <a:pt x="7939" y="6929"/>
                    <a:pt x="8106" y="7396"/>
                    <a:pt x="8206" y="7897"/>
                  </a:cubicBezTo>
                  <a:cubicBezTo>
                    <a:pt x="8339" y="8397"/>
                    <a:pt x="8406" y="8898"/>
                    <a:pt x="8406" y="9465"/>
                  </a:cubicBezTo>
                  <a:lnTo>
                    <a:pt x="11508" y="8564"/>
                  </a:lnTo>
                  <a:cubicBezTo>
                    <a:pt x="11508" y="7030"/>
                    <a:pt x="11175" y="5662"/>
                    <a:pt x="10608" y="4494"/>
                  </a:cubicBezTo>
                  <a:cubicBezTo>
                    <a:pt x="10041" y="3293"/>
                    <a:pt x="9207" y="2326"/>
                    <a:pt x="8173" y="1559"/>
                  </a:cubicBezTo>
                  <a:cubicBezTo>
                    <a:pt x="7138" y="825"/>
                    <a:pt x="5904" y="325"/>
                    <a:pt x="4537" y="125"/>
                  </a:cubicBezTo>
                  <a:cubicBezTo>
                    <a:pt x="4037" y="41"/>
                    <a:pt x="3521" y="1"/>
                    <a:pt x="2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88;p24">
              <a:extLst>
                <a:ext uri="{FF2B5EF4-FFF2-40B4-BE49-F238E27FC236}">
                  <a16:creationId xmlns:a16="http://schemas.microsoft.com/office/drawing/2014/main" id="{4CAFE16C-AC12-8048-8AFE-2956AB0FC9FC}"/>
                </a:ext>
              </a:extLst>
            </p:cNvPr>
            <p:cNvSpPr/>
            <p:nvPr/>
          </p:nvSpPr>
          <p:spPr>
            <a:xfrm>
              <a:off x="4110838" y="3885050"/>
              <a:ext cx="437000" cy="352450"/>
            </a:xfrm>
            <a:custGeom>
              <a:avLst/>
              <a:gdLst/>
              <a:ahLst/>
              <a:cxnLst/>
              <a:rect l="l" t="t" r="r" b="b"/>
              <a:pathLst>
                <a:path w="17480" h="14098" extrusionOk="0">
                  <a:moveTo>
                    <a:pt x="4529" y="1"/>
                  </a:moveTo>
                  <a:cubicBezTo>
                    <a:pt x="3091" y="1"/>
                    <a:pt x="1579" y="188"/>
                    <a:pt x="0" y="588"/>
                  </a:cubicBezTo>
                  <a:lnTo>
                    <a:pt x="0" y="3757"/>
                  </a:lnTo>
                  <a:cubicBezTo>
                    <a:pt x="1283" y="3421"/>
                    <a:pt x="2527" y="3257"/>
                    <a:pt x="3705" y="3257"/>
                  </a:cubicBezTo>
                  <a:cubicBezTo>
                    <a:pt x="4396" y="3257"/>
                    <a:pt x="5064" y="3313"/>
                    <a:pt x="5704" y="3424"/>
                  </a:cubicBezTo>
                  <a:cubicBezTo>
                    <a:pt x="7439" y="3691"/>
                    <a:pt x="9006" y="4324"/>
                    <a:pt x="10307" y="5258"/>
                  </a:cubicBezTo>
                  <a:cubicBezTo>
                    <a:pt x="11575" y="6226"/>
                    <a:pt x="12642" y="7460"/>
                    <a:pt x="13343" y="8961"/>
                  </a:cubicBezTo>
                  <a:cubicBezTo>
                    <a:pt x="14043" y="10462"/>
                    <a:pt x="14410" y="12197"/>
                    <a:pt x="14410" y="14098"/>
                  </a:cubicBezTo>
                  <a:lnTo>
                    <a:pt x="17479" y="13231"/>
                  </a:lnTo>
                  <a:cubicBezTo>
                    <a:pt x="17479" y="10896"/>
                    <a:pt x="17046" y="8794"/>
                    <a:pt x="16178" y="6993"/>
                  </a:cubicBezTo>
                  <a:cubicBezTo>
                    <a:pt x="15344" y="5158"/>
                    <a:pt x="14077" y="3624"/>
                    <a:pt x="12542" y="2490"/>
                  </a:cubicBezTo>
                  <a:cubicBezTo>
                    <a:pt x="10975" y="1322"/>
                    <a:pt x="9073" y="522"/>
                    <a:pt x="6972" y="188"/>
                  </a:cubicBezTo>
                  <a:cubicBezTo>
                    <a:pt x="6184" y="65"/>
                    <a:pt x="5369" y="1"/>
                    <a:pt x="45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89;p24">
              <a:extLst>
                <a:ext uri="{FF2B5EF4-FFF2-40B4-BE49-F238E27FC236}">
                  <a16:creationId xmlns:a16="http://schemas.microsoft.com/office/drawing/2014/main" id="{BDC0ED60-938B-DA40-905A-C9D0576EB6B0}"/>
                </a:ext>
              </a:extLst>
            </p:cNvPr>
            <p:cNvSpPr/>
            <p:nvPr/>
          </p:nvSpPr>
          <p:spPr>
            <a:xfrm>
              <a:off x="5715313" y="2174350"/>
              <a:ext cx="822275" cy="1030750"/>
            </a:xfrm>
            <a:custGeom>
              <a:avLst/>
              <a:gdLst/>
              <a:ahLst/>
              <a:cxnLst/>
              <a:rect l="l" t="t" r="r" b="b"/>
              <a:pathLst>
                <a:path w="32891" h="41230" extrusionOk="0">
                  <a:moveTo>
                    <a:pt x="32890" y="0"/>
                  </a:moveTo>
                  <a:lnTo>
                    <a:pt x="2302" y="6538"/>
                  </a:lnTo>
                  <a:lnTo>
                    <a:pt x="0" y="41230"/>
                  </a:lnTo>
                  <a:lnTo>
                    <a:pt x="29655" y="33724"/>
                  </a:lnTo>
                  <a:lnTo>
                    <a:pt x="32890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90;p24">
              <a:extLst>
                <a:ext uri="{FF2B5EF4-FFF2-40B4-BE49-F238E27FC236}">
                  <a16:creationId xmlns:a16="http://schemas.microsoft.com/office/drawing/2014/main" id="{BCF3D57C-20DF-EF40-914A-BFECCAEBFD85}"/>
                </a:ext>
              </a:extLst>
            </p:cNvPr>
            <p:cNvSpPr/>
            <p:nvPr/>
          </p:nvSpPr>
          <p:spPr>
            <a:xfrm>
              <a:off x="5715313" y="2174350"/>
              <a:ext cx="822275" cy="1029925"/>
            </a:xfrm>
            <a:custGeom>
              <a:avLst/>
              <a:gdLst/>
              <a:ahLst/>
              <a:cxnLst/>
              <a:rect l="l" t="t" r="r" b="b"/>
              <a:pathLst>
                <a:path w="32891" h="41197" extrusionOk="0">
                  <a:moveTo>
                    <a:pt x="22917" y="13677"/>
                  </a:moveTo>
                  <a:lnTo>
                    <a:pt x="10808" y="16412"/>
                  </a:lnTo>
                  <a:lnTo>
                    <a:pt x="16512" y="19981"/>
                  </a:lnTo>
                  <a:lnTo>
                    <a:pt x="22917" y="13677"/>
                  </a:lnTo>
                  <a:close/>
                  <a:moveTo>
                    <a:pt x="24785" y="14411"/>
                  </a:moveTo>
                  <a:lnTo>
                    <a:pt x="19548" y="19548"/>
                  </a:lnTo>
                  <a:lnTo>
                    <a:pt x="23917" y="24184"/>
                  </a:lnTo>
                  <a:lnTo>
                    <a:pt x="24785" y="14411"/>
                  </a:lnTo>
                  <a:close/>
                  <a:moveTo>
                    <a:pt x="8673" y="18080"/>
                  </a:moveTo>
                  <a:lnTo>
                    <a:pt x="7973" y="28020"/>
                  </a:lnTo>
                  <a:lnTo>
                    <a:pt x="13376" y="20982"/>
                  </a:lnTo>
                  <a:lnTo>
                    <a:pt x="8673" y="18080"/>
                  </a:lnTo>
                  <a:close/>
                  <a:moveTo>
                    <a:pt x="18814" y="20281"/>
                  </a:moveTo>
                  <a:lnTo>
                    <a:pt x="16279" y="22783"/>
                  </a:lnTo>
                  <a:lnTo>
                    <a:pt x="14044" y="21416"/>
                  </a:lnTo>
                  <a:lnTo>
                    <a:pt x="8540" y="28521"/>
                  </a:lnTo>
                  <a:lnTo>
                    <a:pt x="23250" y="24985"/>
                  </a:lnTo>
                  <a:lnTo>
                    <a:pt x="18814" y="20281"/>
                  </a:lnTo>
                  <a:close/>
                  <a:moveTo>
                    <a:pt x="26519" y="10608"/>
                  </a:moveTo>
                  <a:lnTo>
                    <a:pt x="25118" y="26086"/>
                  </a:lnTo>
                  <a:lnTo>
                    <a:pt x="6338" y="30656"/>
                  </a:lnTo>
                  <a:lnTo>
                    <a:pt x="7472" y="14878"/>
                  </a:lnTo>
                  <a:lnTo>
                    <a:pt x="26519" y="10608"/>
                  </a:lnTo>
                  <a:close/>
                  <a:moveTo>
                    <a:pt x="32890" y="0"/>
                  </a:moveTo>
                  <a:lnTo>
                    <a:pt x="2302" y="6505"/>
                  </a:lnTo>
                  <a:lnTo>
                    <a:pt x="0" y="41196"/>
                  </a:lnTo>
                  <a:lnTo>
                    <a:pt x="29655" y="33724"/>
                  </a:lnTo>
                  <a:lnTo>
                    <a:pt x="32890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91;p24">
              <a:extLst>
                <a:ext uri="{FF2B5EF4-FFF2-40B4-BE49-F238E27FC236}">
                  <a16:creationId xmlns:a16="http://schemas.microsoft.com/office/drawing/2014/main" id="{D653F309-113C-314E-A947-625B22C39278}"/>
                </a:ext>
              </a:extLst>
            </p:cNvPr>
            <p:cNvSpPr/>
            <p:nvPr/>
          </p:nvSpPr>
          <p:spPr>
            <a:xfrm>
              <a:off x="5711963" y="2170175"/>
              <a:ext cx="829800" cy="1039925"/>
            </a:xfrm>
            <a:custGeom>
              <a:avLst/>
              <a:gdLst/>
              <a:ahLst/>
              <a:cxnLst/>
              <a:rect l="l" t="t" r="r" b="b"/>
              <a:pathLst>
                <a:path w="33192" h="41597" extrusionOk="0">
                  <a:moveTo>
                    <a:pt x="33191" y="0"/>
                  </a:moveTo>
                  <a:lnTo>
                    <a:pt x="2336" y="6572"/>
                  </a:lnTo>
                  <a:lnTo>
                    <a:pt x="1" y="41597"/>
                  </a:lnTo>
                  <a:lnTo>
                    <a:pt x="1" y="41597"/>
                  </a:lnTo>
                  <a:lnTo>
                    <a:pt x="29922" y="34025"/>
                  </a:lnTo>
                  <a:lnTo>
                    <a:pt x="33191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92;p24">
              <a:extLst>
                <a:ext uri="{FF2B5EF4-FFF2-40B4-BE49-F238E27FC236}">
                  <a16:creationId xmlns:a16="http://schemas.microsoft.com/office/drawing/2014/main" id="{A327ACA6-49E6-FE42-8C8A-F06BD412425B}"/>
                </a:ext>
              </a:extLst>
            </p:cNvPr>
            <p:cNvSpPr/>
            <p:nvPr/>
          </p:nvSpPr>
          <p:spPr>
            <a:xfrm>
              <a:off x="5873763" y="2439525"/>
              <a:ext cx="504550" cy="501225"/>
            </a:xfrm>
            <a:custGeom>
              <a:avLst/>
              <a:gdLst/>
              <a:ahLst/>
              <a:cxnLst/>
              <a:rect l="l" t="t" r="r" b="b"/>
              <a:pathLst>
                <a:path w="20182" h="20049" extrusionOk="0">
                  <a:moveTo>
                    <a:pt x="16579" y="3070"/>
                  </a:moveTo>
                  <a:lnTo>
                    <a:pt x="10174" y="9374"/>
                  </a:lnTo>
                  <a:lnTo>
                    <a:pt x="4470" y="5805"/>
                  </a:lnTo>
                  <a:lnTo>
                    <a:pt x="16579" y="3070"/>
                  </a:lnTo>
                  <a:close/>
                  <a:moveTo>
                    <a:pt x="18447" y="3804"/>
                  </a:moveTo>
                  <a:lnTo>
                    <a:pt x="17579" y="13577"/>
                  </a:lnTo>
                  <a:lnTo>
                    <a:pt x="13210" y="8941"/>
                  </a:lnTo>
                  <a:lnTo>
                    <a:pt x="18447" y="3804"/>
                  </a:lnTo>
                  <a:close/>
                  <a:moveTo>
                    <a:pt x="2335" y="7473"/>
                  </a:moveTo>
                  <a:lnTo>
                    <a:pt x="7038" y="10375"/>
                  </a:lnTo>
                  <a:lnTo>
                    <a:pt x="1635" y="17413"/>
                  </a:lnTo>
                  <a:lnTo>
                    <a:pt x="2335" y="7473"/>
                  </a:lnTo>
                  <a:close/>
                  <a:moveTo>
                    <a:pt x="12476" y="9674"/>
                  </a:moveTo>
                  <a:lnTo>
                    <a:pt x="16912" y="14378"/>
                  </a:lnTo>
                  <a:lnTo>
                    <a:pt x="2202" y="17914"/>
                  </a:lnTo>
                  <a:lnTo>
                    <a:pt x="7706" y="10809"/>
                  </a:lnTo>
                  <a:lnTo>
                    <a:pt x="9941" y="12176"/>
                  </a:lnTo>
                  <a:lnTo>
                    <a:pt x="12476" y="9674"/>
                  </a:lnTo>
                  <a:close/>
                  <a:moveTo>
                    <a:pt x="20181" y="1"/>
                  </a:moveTo>
                  <a:lnTo>
                    <a:pt x="1134" y="4271"/>
                  </a:lnTo>
                  <a:lnTo>
                    <a:pt x="0" y="20049"/>
                  </a:lnTo>
                  <a:lnTo>
                    <a:pt x="18780" y="1547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93;p24">
              <a:extLst>
                <a:ext uri="{FF2B5EF4-FFF2-40B4-BE49-F238E27FC236}">
                  <a16:creationId xmlns:a16="http://schemas.microsoft.com/office/drawing/2014/main" id="{7C4B9A44-396A-CF4C-A056-1EA7D1920829}"/>
                </a:ext>
              </a:extLst>
            </p:cNvPr>
            <p:cNvSpPr/>
            <p:nvPr/>
          </p:nvSpPr>
          <p:spPr>
            <a:xfrm>
              <a:off x="4813838" y="3301825"/>
              <a:ext cx="823100" cy="1031575"/>
            </a:xfrm>
            <a:custGeom>
              <a:avLst/>
              <a:gdLst/>
              <a:ahLst/>
              <a:cxnLst/>
              <a:rect l="l" t="t" r="r" b="b"/>
              <a:pathLst>
                <a:path w="32924" h="41263" extrusionOk="0">
                  <a:moveTo>
                    <a:pt x="32924" y="0"/>
                  </a:moveTo>
                  <a:lnTo>
                    <a:pt x="1001" y="8173"/>
                  </a:lnTo>
                  <a:lnTo>
                    <a:pt x="0" y="41263"/>
                  </a:lnTo>
                  <a:lnTo>
                    <a:pt x="30889" y="32257"/>
                  </a:lnTo>
                  <a:lnTo>
                    <a:pt x="32924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94;p24">
              <a:extLst>
                <a:ext uri="{FF2B5EF4-FFF2-40B4-BE49-F238E27FC236}">
                  <a16:creationId xmlns:a16="http://schemas.microsoft.com/office/drawing/2014/main" id="{C2DC56CF-A288-184A-B4CE-9ABD54B16D3D}"/>
                </a:ext>
              </a:extLst>
            </p:cNvPr>
            <p:cNvSpPr/>
            <p:nvPr/>
          </p:nvSpPr>
          <p:spPr>
            <a:xfrm>
              <a:off x="4813838" y="3301825"/>
              <a:ext cx="823100" cy="1031575"/>
            </a:xfrm>
            <a:custGeom>
              <a:avLst/>
              <a:gdLst/>
              <a:ahLst/>
              <a:cxnLst/>
              <a:rect l="l" t="t" r="r" b="b"/>
              <a:pathLst>
                <a:path w="32924" h="41263" extrusionOk="0">
                  <a:moveTo>
                    <a:pt x="18302" y="10074"/>
                  </a:moveTo>
                  <a:cubicBezTo>
                    <a:pt x="18443" y="10074"/>
                    <a:pt x="18580" y="10085"/>
                    <a:pt x="18713" y="10107"/>
                  </a:cubicBezTo>
                  <a:cubicBezTo>
                    <a:pt x="19147" y="10141"/>
                    <a:pt x="19514" y="10274"/>
                    <a:pt x="19814" y="10508"/>
                  </a:cubicBezTo>
                  <a:cubicBezTo>
                    <a:pt x="20148" y="10708"/>
                    <a:pt x="20415" y="10975"/>
                    <a:pt x="20615" y="11308"/>
                  </a:cubicBezTo>
                  <a:cubicBezTo>
                    <a:pt x="20815" y="11642"/>
                    <a:pt x="20948" y="12042"/>
                    <a:pt x="21015" y="12476"/>
                  </a:cubicBezTo>
                  <a:cubicBezTo>
                    <a:pt x="21048" y="12476"/>
                    <a:pt x="21115" y="12442"/>
                    <a:pt x="21149" y="12442"/>
                  </a:cubicBezTo>
                  <a:lnTo>
                    <a:pt x="21282" y="12376"/>
                  </a:lnTo>
                  <a:cubicBezTo>
                    <a:pt x="21349" y="12376"/>
                    <a:pt x="21382" y="12342"/>
                    <a:pt x="21415" y="12342"/>
                  </a:cubicBezTo>
                  <a:cubicBezTo>
                    <a:pt x="21482" y="12309"/>
                    <a:pt x="21515" y="12309"/>
                    <a:pt x="21582" y="12309"/>
                  </a:cubicBezTo>
                  <a:cubicBezTo>
                    <a:pt x="21957" y="12205"/>
                    <a:pt x="22307" y="12153"/>
                    <a:pt x="22638" y="12153"/>
                  </a:cubicBezTo>
                  <a:cubicBezTo>
                    <a:pt x="22837" y="12153"/>
                    <a:pt x="23029" y="12171"/>
                    <a:pt x="23217" y="12209"/>
                  </a:cubicBezTo>
                  <a:cubicBezTo>
                    <a:pt x="23717" y="12309"/>
                    <a:pt x="24184" y="12509"/>
                    <a:pt x="24551" y="12809"/>
                  </a:cubicBezTo>
                  <a:cubicBezTo>
                    <a:pt x="24918" y="13110"/>
                    <a:pt x="25185" y="13510"/>
                    <a:pt x="25385" y="14010"/>
                  </a:cubicBezTo>
                  <a:cubicBezTo>
                    <a:pt x="25552" y="14477"/>
                    <a:pt x="25652" y="15044"/>
                    <a:pt x="25618" y="15678"/>
                  </a:cubicBezTo>
                  <a:cubicBezTo>
                    <a:pt x="25585" y="15878"/>
                    <a:pt x="25585" y="16112"/>
                    <a:pt x="25518" y="16312"/>
                  </a:cubicBezTo>
                  <a:cubicBezTo>
                    <a:pt x="25485" y="16512"/>
                    <a:pt x="25452" y="16746"/>
                    <a:pt x="25385" y="16946"/>
                  </a:cubicBezTo>
                  <a:cubicBezTo>
                    <a:pt x="25318" y="17179"/>
                    <a:pt x="25218" y="17379"/>
                    <a:pt x="25151" y="17579"/>
                  </a:cubicBezTo>
                  <a:cubicBezTo>
                    <a:pt x="25051" y="17780"/>
                    <a:pt x="24951" y="17980"/>
                    <a:pt x="24851" y="18180"/>
                  </a:cubicBezTo>
                  <a:lnTo>
                    <a:pt x="24951" y="18147"/>
                  </a:lnTo>
                  <a:cubicBezTo>
                    <a:pt x="25307" y="18058"/>
                    <a:pt x="25633" y="18013"/>
                    <a:pt x="25940" y="18013"/>
                  </a:cubicBezTo>
                  <a:cubicBezTo>
                    <a:pt x="26093" y="18013"/>
                    <a:pt x="26241" y="18024"/>
                    <a:pt x="26386" y="18046"/>
                  </a:cubicBezTo>
                  <a:cubicBezTo>
                    <a:pt x="26819" y="18113"/>
                    <a:pt x="27220" y="18313"/>
                    <a:pt x="27520" y="18580"/>
                  </a:cubicBezTo>
                  <a:cubicBezTo>
                    <a:pt x="27853" y="18847"/>
                    <a:pt x="28087" y="19181"/>
                    <a:pt x="28254" y="19581"/>
                  </a:cubicBezTo>
                  <a:cubicBezTo>
                    <a:pt x="28420" y="20015"/>
                    <a:pt x="28487" y="20482"/>
                    <a:pt x="28454" y="21049"/>
                  </a:cubicBezTo>
                  <a:cubicBezTo>
                    <a:pt x="28420" y="21582"/>
                    <a:pt x="28287" y="22116"/>
                    <a:pt x="28087" y="22616"/>
                  </a:cubicBezTo>
                  <a:cubicBezTo>
                    <a:pt x="27853" y="23150"/>
                    <a:pt x="27553" y="23650"/>
                    <a:pt x="27220" y="24084"/>
                  </a:cubicBezTo>
                  <a:cubicBezTo>
                    <a:pt x="26853" y="24518"/>
                    <a:pt x="26452" y="24918"/>
                    <a:pt x="25985" y="25252"/>
                  </a:cubicBezTo>
                  <a:cubicBezTo>
                    <a:pt x="25552" y="25552"/>
                    <a:pt x="25051" y="25819"/>
                    <a:pt x="24518" y="25952"/>
                  </a:cubicBezTo>
                  <a:cubicBezTo>
                    <a:pt x="24251" y="26019"/>
                    <a:pt x="24017" y="26086"/>
                    <a:pt x="23750" y="26086"/>
                  </a:cubicBezTo>
                  <a:cubicBezTo>
                    <a:pt x="23682" y="26095"/>
                    <a:pt x="23614" y="26099"/>
                    <a:pt x="23545" y="26099"/>
                  </a:cubicBezTo>
                  <a:cubicBezTo>
                    <a:pt x="23380" y="26099"/>
                    <a:pt x="23215" y="26076"/>
                    <a:pt x="23050" y="26052"/>
                  </a:cubicBezTo>
                  <a:cubicBezTo>
                    <a:pt x="22850" y="26019"/>
                    <a:pt x="22616" y="25952"/>
                    <a:pt x="22449" y="25852"/>
                  </a:cubicBezTo>
                  <a:cubicBezTo>
                    <a:pt x="22249" y="25785"/>
                    <a:pt x="22083" y="25652"/>
                    <a:pt x="21916" y="25518"/>
                  </a:cubicBezTo>
                  <a:cubicBezTo>
                    <a:pt x="21649" y="25952"/>
                    <a:pt x="21382" y="26386"/>
                    <a:pt x="21082" y="26819"/>
                  </a:cubicBezTo>
                  <a:cubicBezTo>
                    <a:pt x="20782" y="27220"/>
                    <a:pt x="20481" y="27620"/>
                    <a:pt x="20114" y="27987"/>
                  </a:cubicBezTo>
                  <a:cubicBezTo>
                    <a:pt x="19781" y="28354"/>
                    <a:pt x="19414" y="28721"/>
                    <a:pt x="19014" y="29021"/>
                  </a:cubicBezTo>
                  <a:cubicBezTo>
                    <a:pt x="18647" y="29355"/>
                    <a:pt x="18246" y="29655"/>
                    <a:pt x="17813" y="29922"/>
                  </a:cubicBezTo>
                  <a:lnTo>
                    <a:pt x="18080" y="24651"/>
                  </a:lnTo>
                  <a:lnTo>
                    <a:pt x="20581" y="23951"/>
                  </a:lnTo>
                  <a:lnTo>
                    <a:pt x="16612" y="17279"/>
                  </a:lnTo>
                  <a:lnTo>
                    <a:pt x="11875" y="26386"/>
                  </a:lnTo>
                  <a:lnTo>
                    <a:pt x="14410" y="25652"/>
                  </a:lnTo>
                  <a:lnTo>
                    <a:pt x="14177" y="31256"/>
                  </a:lnTo>
                  <a:cubicBezTo>
                    <a:pt x="13935" y="31281"/>
                    <a:pt x="13702" y="31292"/>
                    <a:pt x="13476" y="31292"/>
                  </a:cubicBezTo>
                  <a:cubicBezTo>
                    <a:pt x="13110" y="31292"/>
                    <a:pt x="12759" y="31264"/>
                    <a:pt x="12409" y="31223"/>
                  </a:cubicBezTo>
                  <a:cubicBezTo>
                    <a:pt x="11875" y="31122"/>
                    <a:pt x="11375" y="30956"/>
                    <a:pt x="10908" y="30689"/>
                  </a:cubicBezTo>
                  <a:cubicBezTo>
                    <a:pt x="10441" y="30455"/>
                    <a:pt x="10007" y="30155"/>
                    <a:pt x="9674" y="29755"/>
                  </a:cubicBezTo>
                  <a:cubicBezTo>
                    <a:pt x="9307" y="29388"/>
                    <a:pt x="9007" y="28954"/>
                    <a:pt x="8773" y="28454"/>
                  </a:cubicBezTo>
                  <a:cubicBezTo>
                    <a:pt x="8740" y="28454"/>
                    <a:pt x="8706" y="28487"/>
                    <a:pt x="8640" y="28487"/>
                  </a:cubicBezTo>
                  <a:cubicBezTo>
                    <a:pt x="8606" y="28487"/>
                    <a:pt x="8573" y="28521"/>
                    <a:pt x="8540" y="28521"/>
                  </a:cubicBezTo>
                  <a:cubicBezTo>
                    <a:pt x="8473" y="28554"/>
                    <a:pt x="8439" y="28554"/>
                    <a:pt x="8406" y="28587"/>
                  </a:cubicBezTo>
                  <a:lnTo>
                    <a:pt x="8273" y="28621"/>
                  </a:lnTo>
                  <a:cubicBezTo>
                    <a:pt x="7840" y="28735"/>
                    <a:pt x="7422" y="28786"/>
                    <a:pt x="7031" y="28786"/>
                  </a:cubicBezTo>
                  <a:cubicBezTo>
                    <a:pt x="6849" y="28786"/>
                    <a:pt x="6674" y="28775"/>
                    <a:pt x="6505" y="28754"/>
                  </a:cubicBezTo>
                  <a:cubicBezTo>
                    <a:pt x="5971" y="28654"/>
                    <a:pt x="5504" y="28454"/>
                    <a:pt x="5104" y="28154"/>
                  </a:cubicBezTo>
                  <a:cubicBezTo>
                    <a:pt x="4703" y="27853"/>
                    <a:pt x="4370" y="27420"/>
                    <a:pt x="4170" y="26953"/>
                  </a:cubicBezTo>
                  <a:cubicBezTo>
                    <a:pt x="3936" y="26452"/>
                    <a:pt x="3836" y="25852"/>
                    <a:pt x="3870" y="25218"/>
                  </a:cubicBezTo>
                  <a:cubicBezTo>
                    <a:pt x="3870" y="24685"/>
                    <a:pt x="3970" y="24184"/>
                    <a:pt x="4136" y="23684"/>
                  </a:cubicBezTo>
                  <a:cubicBezTo>
                    <a:pt x="4303" y="23183"/>
                    <a:pt x="4537" y="22683"/>
                    <a:pt x="4804" y="22216"/>
                  </a:cubicBezTo>
                  <a:cubicBezTo>
                    <a:pt x="5104" y="21782"/>
                    <a:pt x="5437" y="21349"/>
                    <a:pt x="5804" y="20949"/>
                  </a:cubicBezTo>
                  <a:cubicBezTo>
                    <a:pt x="6205" y="20548"/>
                    <a:pt x="6605" y="20215"/>
                    <a:pt x="7072" y="19914"/>
                  </a:cubicBezTo>
                  <a:cubicBezTo>
                    <a:pt x="7038" y="19848"/>
                    <a:pt x="7038" y="19781"/>
                    <a:pt x="7005" y="19714"/>
                  </a:cubicBezTo>
                  <a:cubicBezTo>
                    <a:pt x="7005" y="19614"/>
                    <a:pt x="7005" y="19548"/>
                    <a:pt x="7005" y="19481"/>
                  </a:cubicBezTo>
                  <a:cubicBezTo>
                    <a:pt x="6972" y="19381"/>
                    <a:pt x="6972" y="19314"/>
                    <a:pt x="6972" y="19214"/>
                  </a:cubicBezTo>
                  <a:cubicBezTo>
                    <a:pt x="6972" y="19147"/>
                    <a:pt x="6972" y="19047"/>
                    <a:pt x="6972" y="18980"/>
                  </a:cubicBezTo>
                  <a:cubicBezTo>
                    <a:pt x="7005" y="18413"/>
                    <a:pt x="7139" y="17813"/>
                    <a:pt x="7372" y="17279"/>
                  </a:cubicBezTo>
                  <a:cubicBezTo>
                    <a:pt x="7572" y="16712"/>
                    <a:pt x="7906" y="16178"/>
                    <a:pt x="8273" y="15711"/>
                  </a:cubicBezTo>
                  <a:cubicBezTo>
                    <a:pt x="8640" y="15211"/>
                    <a:pt x="9107" y="14811"/>
                    <a:pt x="9607" y="14444"/>
                  </a:cubicBezTo>
                  <a:cubicBezTo>
                    <a:pt x="10074" y="14110"/>
                    <a:pt x="10641" y="13843"/>
                    <a:pt x="11175" y="13710"/>
                  </a:cubicBezTo>
                  <a:cubicBezTo>
                    <a:pt x="11408" y="13643"/>
                    <a:pt x="11642" y="13610"/>
                    <a:pt x="11842" y="13577"/>
                  </a:cubicBezTo>
                  <a:lnTo>
                    <a:pt x="12476" y="13577"/>
                  </a:lnTo>
                  <a:cubicBezTo>
                    <a:pt x="12709" y="13610"/>
                    <a:pt x="12876" y="13643"/>
                    <a:pt x="13076" y="13710"/>
                  </a:cubicBezTo>
                  <a:cubicBezTo>
                    <a:pt x="13276" y="13743"/>
                    <a:pt x="13443" y="13810"/>
                    <a:pt x="13610" y="13910"/>
                  </a:cubicBezTo>
                  <a:cubicBezTo>
                    <a:pt x="13743" y="13477"/>
                    <a:pt x="13977" y="13076"/>
                    <a:pt x="14210" y="12676"/>
                  </a:cubicBezTo>
                  <a:cubicBezTo>
                    <a:pt x="14477" y="12276"/>
                    <a:pt x="14744" y="11909"/>
                    <a:pt x="15078" y="11575"/>
                  </a:cubicBezTo>
                  <a:cubicBezTo>
                    <a:pt x="15411" y="11242"/>
                    <a:pt x="15778" y="10941"/>
                    <a:pt x="16178" y="10708"/>
                  </a:cubicBezTo>
                  <a:cubicBezTo>
                    <a:pt x="16579" y="10474"/>
                    <a:pt x="16979" y="10308"/>
                    <a:pt x="17413" y="10208"/>
                  </a:cubicBezTo>
                  <a:cubicBezTo>
                    <a:pt x="17724" y="10119"/>
                    <a:pt x="18020" y="10074"/>
                    <a:pt x="18302" y="10074"/>
                  </a:cubicBezTo>
                  <a:close/>
                  <a:moveTo>
                    <a:pt x="32924" y="0"/>
                  </a:moveTo>
                  <a:lnTo>
                    <a:pt x="1001" y="8173"/>
                  </a:lnTo>
                  <a:lnTo>
                    <a:pt x="0" y="41263"/>
                  </a:lnTo>
                  <a:lnTo>
                    <a:pt x="30889" y="32257"/>
                  </a:lnTo>
                  <a:lnTo>
                    <a:pt x="32924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95;p24">
              <a:extLst>
                <a:ext uri="{FF2B5EF4-FFF2-40B4-BE49-F238E27FC236}">
                  <a16:creationId xmlns:a16="http://schemas.microsoft.com/office/drawing/2014/main" id="{9B025C52-56A3-2B4E-BCF7-D9E07EC577B7}"/>
                </a:ext>
              </a:extLst>
            </p:cNvPr>
            <p:cNvSpPr/>
            <p:nvPr/>
          </p:nvSpPr>
          <p:spPr>
            <a:xfrm>
              <a:off x="4810488" y="3297650"/>
              <a:ext cx="830625" cy="1041600"/>
            </a:xfrm>
            <a:custGeom>
              <a:avLst/>
              <a:gdLst/>
              <a:ahLst/>
              <a:cxnLst/>
              <a:rect l="l" t="t" r="r" b="b"/>
              <a:pathLst>
                <a:path w="33225" h="41664" extrusionOk="0">
                  <a:moveTo>
                    <a:pt x="33224" y="0"/>
                  </a:moveTo>
                  <a:lnTo>
                    <a:pt x="1001" y="8240"/>
                  </a:lnTo>
                  <a:lnTo>
                    <a:pt x="1" y="41664"/>
                  </a:lnTo>
                  <a:lnTo>
                    <a:pt x="31156" y="32557"/>
                  </a:lnTo>
                  <a:lnTo>
                    <a:pt x="33224" y="0"/>
                  </a:lnTo>
                  <a:close/>
                </a:path>
              </a:pathLst>
            </a:custGeom>
            <a:solidFill>
              <a:srgbClr val="83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96;p24">
              <a:extLst>
                <a:ext uri="{FF2B5EF4-FFF2-40B4-BE49-F238E27FC236}">
                  <a16:creationId xmlns:a16="http://schemas.microsoft.com/office/drawing/2014/main" id="{7FC2838E-D7BF-8444-B1E2-1A8B0FC56645}"/>
                </a:ext>
              </a:extLst>
            </p:cNvPr>
            <p:cNvSpPr/>
            <p:nvPr/>
          </p:nvSpPr>
          <p:spPr>
            <a:xfrm>
              <a:off x="4909738" y="3553375"/>
              <a:ext cx="616300" cy="530525"/>
            </a:xfrm>
            <a:custGeom>
              <a:avLst/>
              <a:gdLst/>
              <a:ahLst/>
              <a:cxnLst/>
              <a:rect l="l" t="t" r="r" b="b"/>
              <a:pathLst>
                <a:path w="24652" h="21221" extrusionOk="0">
                  <a:moveTo>
                    <a:pt x="14603" y="0"/>
                  </a:moveTo>
                  <a:cubicBezTo>
                    <a:pt x="14271" y="0"/>
                    <a:pt x="13933" y="44"/>
                    <a:pt x="13577" y="146"/>
                  </a:cubicBezTo>
                  <a:cubicBezTo>
                    <a:pt x="13143" y="246"/>
                    <a:pt x="12743" y="446"/>
                    <a:pt x="12342" y="679"/>
                  </a:cubicBezTo>
                  <a:cubicBezTo>
                    <a:pt x="11942" y="913"/>
                    <a:pt x="11575" y="1180"/>
                    <a:pt x="11242" y="1513"/>
                  </a:cubicBezTo>
                  <a:cubicBezTo>
                    <a:pt x="10941" y="1847"/>
                    <a:pt x="10641" y="2214"/>
                    <a:pt x="10374" y="2614"/>
                  </a:cubicBezTo>
                  <a:cubicBezTo>
                    <a:pt x="10141" y="3014"/>
                    <a:pt x="9907" y="3415"/>
                    <a:pt x="9774" y="3848"/>
                  </a:cubicBezTo>
                  <a:cubicBezTo>
                    <a:pt x="9607" y="3781"/>
                    <a:pt x="9440" y="3681"/>
                    <a:pt x="9240" y="3648"/>
                  </a:cubicBezTo>
                  <a:cubicBezTo>
                    <a:pt x="9073" y="3581"/>
                    <a:pt x="8873" y="3548"/>
                    <a:pt x="8673" y="3515"/>
                  </a:cubicBezTo>
                  <a:cubicBezTo>
                    <a:pt x="8573" y="3498"/>
                    <a:pt x="8465" y="3490"/>
                    <a:pt x="8356" y="3490"/>
                  </a:cubicBezTo>
                  <a:cubicBezTo>
                    <a:pt x="8248" y="3490"/>
                    <a:pt x="8139" y="3498"/>
                    <a:pt x="8039" y="3515"/>
                  </a:cubicBezTo>
                  <a:cubicBezTo>
                    <a:pt x="7806" y="3515"/>
                    <a:pt x="7572" y="3581"/>
                    <a:pt x="7339" y="3648"/>
                  </a:cubicBezTo>
                  <a:cubicBezTo>
                    <a:pt x="6805" y="3781"/>
                    <a:pt x="6271" y="4048"/>
                    <a:pt x="5771" y="4382"/>
                  </a:cubicBezTo>
                  <a:cubicBezTo>
                    <a:pt x="5271" y="4715"/>
                    <a:pt x="4837" y="5149"/>
                    <a:pt x="4437" y="5616"/>
                  </a:cubicBezTo>
                  <a:cubicBezTo>
                    <a:pt x="4070" y="6116"/>
                    <a:pt x="3736" y="6617"/>
                    <a:pt x="3536" y="7184"/>
                  </a:cubicBezTo>
                  <a:cubicBezTo>
                    <a:pt x="3303" y="7751"/>
                    <a:pt x="3169" y="8318"/>
                    <a:pt x="3136" y="8918"/>
                  </a:cubicBezTo>
                  <a:cubicBezTo>
                    <a:pt x="3136" y="8985"/>
                    <a:pt x="3136" y="9085"/>
                    <a:pt x="3136" y="9152"/>
                  </a:cubicBezTo>
                  <a:cubicBezTo>
                    <a:pt x="3136" y="9252"/>
                    <a:pt x="3169" y="9319"/>
                    <a:pt x="3169" y="9385"/>
                  </a:cubicBezTo>
                  <a:cubicBezTo>
                    <a:pt x="3169" y="9486"/>
                    <a:pt x="3169" y="9552"/>
                    <a:pt x="3202" y="9619"/>
                  </a:cubicBezTo>
                  <a:cubicBezTo>
                    <a:pt x="3202" y="9719"/>
                    <a:pt x="3202" y="9786"/>
                    <a:pt x="3236" y="9852"/>
                  </a:cubicBezTo>
                  <a:cubicBezTo>
                    <a:pt x="2769" y="10153"/>
                    <a:pt x="2369" y="10486"/>
                    <a:pt x="1968" y="10887"/>
                  </a:cubicBezTo>
                  <a:cubicBezTo>
                    <a:pt x="1601" y="11253"/>
                    <a:pt x="1268" y="11687"/>
                    <a:pt x="968" y="12154"/>
                  </a:cubicBezTo>
                  <a:cubicBezTo>
                    <a:pt x="701" y="12621"/>
                    <a:pt x="467" y="13121"/>
                    <a:pt x="300" y="13622"/>
                  </a:cubicBezTo>
                  <a:cubicBezTo>
                    <a:pt x="134" y="14122"/>
                    <a:pt x="34" y="14623"/>
                    <a:pt x="34" y="15123"/>
                  </a:cubicBezTo>
                  <a:cubicBezTo>
                    <a:pt x="0" y="15790"/>
                    <a:pt x="100" y="16357"/>
                    <a:pt x="334" y="16857"/>
                  </a:cubicBezTo>
                  <a:cubicBezTo>
                    <a:pt x="534" y="17358"/>
                    <a:pt x="867" y="17758"/>
                    <a:pt x="1268" y="18092"/>
                  </a:cubicBezTo>
                  <a:cubicBezTo>
                    <a:pt x="1668" y="18392"/>
                    <a:pt x="2135" y="18592"/>
                    <a:pt x="2702" y="18659"/>
                  </a:cubicBezTo>
                  <a:cubicBezTo>
                    <a:pt x="2894" y="18695"/>
                    <a:pt x="3094" y="18713"/>
                    <a:pt x="3299" y="18713"/>
                  </a:cubicBezTo>
                  <a:cubicBezTo>
                    <a:pt x="3667" y="18713"/>
                    <a:pt x="4052" y="18654"/>
                    <a:pt x="4437" y="18525"/>
                  </a:cubicBezTo>
                  <a:lnTo>
                    <a:pt x="4570" y="18492"/>
                  </a:lnTo>
                  <a:cubicBezTo>
                    <a:pt x="4603" y="18492"/>
                    <a:pt x="4670" y="18459"/>
                    <a:pt x="4704" y="18459"/>
                  </a:cubicBezTo>
                  <a:cubicBezTo>
                    <a:pt x="4737" y="18459"/>
                    <a:pt x="4770" y="18425"/>
                    <a:pt x="4837" y="18425"/>
                  </a:cubicBezTo>
                  <a:cubicBezTo>
                    <a:pt x="4870" y="18392"/>
                    <a:pt x="4904" y="18392"/>
                    <a:pt x="4937" y="18359"/>
                  </a:cubicBezTo>
                  <a:cubicBezTo>
                    <a:pt x="5171" y="18859"/>
                    <a:pt x="5471" y="19326"/>
                    <a:pt x="5838" y="19693"/>
                  </a:cubicBezTo>
                  <a:cubicBezTo>
                    <a:pt x="6205" y="20060"/>
                    <a:pt x="6605" y="20393"/>
                    <a:pt x="7072" y="20627"/>
                  </a:cubicBezTo>
                  <a:cubicBezTo>
                    <a:pt x="7539" y="20860"/>
                    <a:pt x="8039" y="21027"/>
                    <a:pt x="8606" y="21127"/>
                  </a:cubicBezTo>
                  <a:cubicBezTo>
                    <a:pt x="8917" y="21185"/>
                    <a:pt x="9238" y="21221"/>
                    <a:pt x="9577" y="21221"/>
                  </a:cubicBezTo>
                  <a:cubicBezTo>
                    <a:pt x="9822" y="21221"/>
                    <a:pt x="10075" y="21202"/>
                    <a:pt x="10341" y="21161"/>
                  </a:cubicBezTo>
                  <a:lnTo>
                    <a:pt x="10574" y="15590"/>
                  </a:lnTo>
                  <a:lnTo>
                    <a:pt x="8039" y="16290"/>
                  </a:lnTo>
                  <a:lnTo>
                    <a:pt x="12776" y="7184"/>
                  </a:lnTo>
                  <a:lnTo>
                    <a:pt x="16745" y="13855"/>
                  </a:lnTo>
                  <a:lnTo>
                    <a:pt x="14244" y="14556"/>
                  </a:lnTo>
                  <a:lnTo>
                    <a:pt x="13977" y="19826"/>
                  </a:lnTo>
                  <a:cubicBezTo>
                    <a:pt x="14410" y="19559"/>
                    <a:pt x="14811" y="19293"/>
                    <a:pt x="15211" y="18959"/>
                  </a:cubicBezTo>
                  <a:cubicBezTo>
                    <a:pt x="15578" y="18625"/>
                    <a:pt x="15945" y="18292"/>
                    <a:pt x="16312" y="17925"/>
                  </a:cubicBezTo>
                  <a:cubicBezTo>
                    <a:pt x="16645" y="17558"/>
                    <a:pt x="16979" y="17158"/>
                    <a:pt x="17279" y="16724"/>
                  </a:cubicBezTo>
                  <a:cubicBezTo>
                    <a:pt x="17579" y="16324"/>
                    <a:pt x="17846" y="15890"/>
                    <a:pt x="18080" y="15456"/>
                  </a:cubicBezTo>
                  <a:cubicBezTo>
                    <a:pt x="18247" y="15590"/>
                    <a:pt x="18413" y="15690"/>
                    <a:pt x="18613" y="15790"/>
                  </a:cubicBezTo>
                  <a:cubicBezTo>
                    <a:pt x="18814" y="15890"/>
                    <a:pt x="19014" y="15957"/>
                    <a:pt x="19247" y="15990"/>
                  </a:cubicBezTo>
                  <a:cubicBezTo>
                    <a:pt x="19447" y="16024"/>
                    <a:pt x="19714" y="16024"/>
                    <a:pt x="19948" y="16024"/>
                  </a:cubicBezTo>
                  <a:cubicBezTo>
                    <a:pt x="20181" y="15990"/>
                    <a:pt x="20448" y="15957"/>
                    <a:pt x="20715" y="15890"/>
                  </a:cubicBezTo>
                  <a:cubicBezTo>
                    <a:pt x="21215" y="15757"/>
                    <a:pt x="21716" y="15490"/>
                    <a:pt x="22183" y="15190"/>
                  </a:cubicBezTo>
                  <a:cubicBezTo>
                    <a:pt x="22616" y="14856"/>
                    <a:pt x="23050" y="14456"/>
                    <a:pt x="23384" y="14022"/>
                  </a:cubicBezTo>
                  <a:cubicBezTo>
                    <a:pt x="23750" y="13555"/>
                    <a:pt x="24051" y="13088"/>
                    <a:pt x="24251" y="12554"/>
                  </a:cubicBezTo>
                  <a:cubicBezTo>
                    <a:pt x="24451" y="12054"/>
                    <a:pt x="24584" y="11487"/>
                    <a:pt x="24618" y="10953"/>
                  </a:cubicBezTo>
                  <a:cubicBezTo>
                    <a:pt x="24651" y="10420"/>
                    <a:pt x="24584" y="9953"/>
                    <a:pt x="24418" y="9519"/>
                  </a:cubicBezTo>
                  <a:cubicBezTo>
                    <a:pt x="24284" y="9119"/>
                    <a:pt x="24017" y="8752"/>
                    <a:pt x="23717" y="8485"/>
                  </a:cubicBezTo>
                  <a:cubicBezTo>
                    <a:pt x="23384" y="8218"/>
                    <a:pt x="23017" y="8051"/>
                    <a:pt x="22583" y="7984"/>
                  </a:cubicBezTo>
                  <a:cubicBezTo>
                    <a:pt x="22415" y="7959"/>
                    <a:pt x="22237" y="7943"/>
                    <a:pt x="22053" y="7943"/>
                  </a:cubicBezTo>
                  <a:cubicBezTo>
                    <a:pt x="21762" y="7943"/>
                    <a:pt x="21455" y="7982"/>
                    <a:pt x="21149" y="8085"/>
                  </a:cubicBezTo>
                  <a:lnTo>
                    <a:pt x="21015" y="8118"/>
                  </a:lnTo>
                  <a:cubicBezTo>
                    <a:pt x="21149" y="7918"/>
                    <a:pt x="21249" y="7718"/>
                    <a:pt x="21315" y="7484"/>
                  </a:cubicBezTo>
                  <a:cubicBezTo>
                    <a:pt x="21415" y="7284"/>
                    <a:pt x="21482" y="7084"/>
                    <a:pt x="21549" y="6884"/>
                  </a:cubicBezTo>
                  <a:cubicBezTo>
                    <a:pt x="21616" y="6684"/>
                    <a:pt x="21682" y="6450"/>
                    <a:pt x="21716" y="6250"/>
                  </a:cubicBezTo>
                  <a:cubicBezTo>
                    <a:pt x="21749" y="6016"/>
                    <a:pt x="21782" y="5816"/>
                    <a:pt x="21782" y="5583"/>
                  </a:cubicBezTo>
                  <a:cubicBezTo>
                    <a:pt x="21816" y="4982"/>
                    <a:pt x="21749" y="4415"/>
                    <a:pt x="21549" y="3948"/>
                  </a:cubicBezTo>
                  <a:cubicBezTo>
                    <a:pt x="21382" y="3448"/>
                    <a:pt x="21082" y="3048"/>
                    <a:pt x="20715" y="2747"/>
                  </a:cubicBezTo>
                  <a:cubicBezTo>
                    <a:pt x="20348" y="2447"/>
                    <a:pt x="19914" y="2214"/>
                    <a:pt x="19414" y="2147"/>
                  </a:cubicBezTo>
                  <a:cubicBezTo>
                    <a:pt x="19217" y="2107"/>
                    <a:pt x="19009" y="2089"/>
                    <a:pt x="18793" y="2089"/>
                  </a:cubicBezTo>
                  <a:cubicBezTo>
                    <a:pt x="18461" y="2089"/>
                    <a:pt x="18110" y="2133"/>
                    <a:pt x="17746" y="2214"/>
                  </a:cubicBezTo>
                  <a:cubicBezTo>
                    <a:pt x="17713" y="2247"/>
                    <a:pt x="17646" y="2247"/>
                    <a:pt x="17613" y="2280"/>
                  </a:cubicBezTo>
                  <a:cubicBezTo>
                    <a:pt x="17546" y="2280"/>
                    <a:pt x="17513" y="2280"/>
                    <a:pt x="17479" y="2314"/>
                  </a:cubicBezTo>
                  <a:lnTo>
                    <a:pt x="17313" y="2347"/>
                  </a:lnTo>
                  <a:cubicBezTo>
                    <a:pt x="17279" y="2380"/>
                    <a:pt x="17246" y="2380"/>
                    <a:pt x="17179" y="2414"/>
                  </a:cubicBezTo>
                  <a:cubicBezTo>
                    <a:pt x="17112" y="1980"/>
                    <a:pt x="16979" y="1580"/>
                    <a:pt x="16779" y="1246"/>
                  </a:cubicBezTo>
                  <a:cubicBezTo>
                    <a:pt x="16579" y="913"/>
                    <a:pt x="16312" y="613"/>
                    <a:pt x="16012" y="412"/>
                  </a:cubicBezTo>
                  <a:cubicBezTo>
                    <a:pt x="15678" y="212"/>
                    <a:pt x="15311" y="79"/>
                    <a:pt x="14911" y="12"/>
                  </a:cubicBezTo>
                  <a:cubicBezTo>
                    <a:pt x="14808" y="4"/>
                    <a:pt x="14706" y="0"/>
                    <a:pt x="14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97;p24">
              <a:extLst>
                <a:ext uri="{FF2B5EF4-FFF2-40B4-BE49-F238E27FC236}">
                  <a16:creationId xmlns:a16="http://schemas.microsoft.com/office/drawing/2014/main" id="{7B02A0D0-E7FC-BA42-8147-EB6D4F163378}"/>
                </a:ext>
              </a:extLst>
            </p:cNvPr>
            <p:cNvSpPr/>
            <p:nvPr/>
          </p:nvSpPr>
          <p:spPr>
            <a:xfrm>
              <a:off x="4841338" y="2353650"/>
              <a:ext cx="855650" cy="1071600"/>
            </a:xfrm>
            <a:custGeom>
              <a:avLst/>
              <a:gdLst/>
              <a:ahLst/>
              <a:cxnLst/>
              <a:rect l="l" t="t" r="r" b="b"/>
              <a:pathLst>
                <a:path w="34226" h="42864" extrusionOk="0">
                  <a:moveTo>
                    <a:pt x="34225" y="0"/>
                  </a:moveTo>
                  <a:lnTo>
                    <a:pt x="1102" y="7072"/>
                  </a:lnTo>
                  <a:lnTo>
                    <a:pt x="1" y="42864"/>
                  </a:lnTo>
                  <a:lnTo>
                    <a:pt x="32024" y="34792"/>
                  </a:lnTo>
                  <a:lnTo>
                    <a:pt x="34225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98;p24">
              <a:extLst>
                <a:ext uri="{FF2B5EF4-FFF2-40B4-BE49-F238E27FC236}">
                  <a16:creationId xmlns:a16="http://schemas.microsoft.com/office/drawing/2014/main" id="{400BA930-7F54-9D44-A1E3-9B52FF81E7E1}"/>
                </a:ext>
              </a:extLst>
            </p:cNvPr>
            <p:cNvSpPr/>
            <p:nvPr/>
          </p:nvSpPr>
          <p:spPr>
            <a:xfrm>
              <a:off x="4973113" y="2660025"/>
              <a:ext cx="571250" cy="462125"/>
            </a:xfrm>
            <a:custGeom>
              <a:avLst/>
              <a:gdLst/>
              <a:ahLst/>
              <a:cxnLst/>
              <a:rect l="l" t="t" r="r" b="b"/>
              <a:pathLst>
                <a:path w="22850" h="18485" extrusionOk="0">
                  <a:moveTo>
                    <a:pt x="16045" y="5891"/>
                  </a:moveTo>
                  <a:cubicBezTo>
                    <a:pt x="16112" y="5891"/>
                    <a:pt x="16179" y="5925"/>
                    <a:pt x="16245" y="5925"/>
                  </a:cubicBezTo>
                  <a:cubicBezTo>
                    <a:pt x="16312" y="5925"/>
                    <a:pt x="16379" y="5958"/>
                    <a:pt x="16412" y="5958"/>
                  </a:cubicBezTo>
                  <a:lnTo>
                    <a:pt x="16245" y="6492"/>
                  </a:lnTo>
                  <a:cubicBezTo>
                    <a:pt x="16212" y="6458"/>
                    <a:pt x="16179" y="6458"/>
                    <a:pt x="16112" y="6425"/>
                  </a:cubicBezTo>
                  <a:cubicBezTo>
                    <a:pt x="16078" y="6425"/>
                    <a:pt x="16012" y="6425"/>
                    <a:pt x="15945" y="6392"/>
                  </a:cubicBezTo>
                  <a:lnTo>
                    <a:pt x="15712" y="6392"/>
                  </a:lnTo>
                  <a:cubicBezTo>
                    <a:pt x="15645" y="6392"/>
                    <a:pt x="15545" y="6425"/>
                    <a:pt x="15445" y="6425"/>
                  </a:cubicBezTo>
                  <a:cubicBezTo>
                    <a:pt x="15311" y="6458"/>
                    <a:pt x="15211" y="6525"/>
                    <a:pt x="15078" y="6592"/>
                  </a:cubicBezTo>
                  <a:cubicBezTo>
                    <a:pt x="14978" y="6659"/>
                    <a:pt x="14911" y="6725"/>
                    <a:pt x="14844" y="6792"/>
                  </a:cubicBezTo>
                  <a:cubicBezTo>
                    <a:pt x="14778" y="6892"/>
                    <a:pt x="14711" y="6959"/>
                    <a:pt x="14677" y="7059"/>
                  </a:cubicBezTo>
                  <a:cubicBezTo>
                    <a:pt x="14644" y="7159"/>
                    <a:pt x="14644" y="7226"/>
                    <a:pt x="14644" y="7292"/>
                  </a:cubicBezTo>
                  <a:cubicBezTo>
                    <a:pt x="14644" y="7426"/>
                    <a:pt x="14644" y="7493"/>
                    <a:pt x="14677" y="7593"/>
                  </a:cubicBezTo>
                  <a:cubicBezTo>
                    <a:pt x="14711" y="7659"/>
                    <a:pt x="14744" y="7726"/>
                    <a:pt x="14811" y="7759"/>
                  </a:cubicBezTo>
                  <a:cubicBezTo>
                    <a:pt x="14878" y="7826"/>
                    <a:pt x="14944" y="7859"/>
                    <a:pt x="15044" y="7893"/>
                  </a:cubicBezTo>
                  <a:cubicBezTo>
                    <a:pt x="15144" y="7926"/>
                    <a:pt x="15278" y="7960"/>
                    <a:pt x="15411" y="7993"/>
                  </a:cubicBezTo>
                  <a:cubicBezTo>
                    <a:pt x="15578" y="8026"/>
                    <a:pt x="15745" y="8060"/>
                    <a:pt x="15878" y="8126"/>
                  </a:cubicBezTo>
                  <a:cubicBezTo>
                    <a:pt x="16012" y="8160"/>
                    <a:pt x="16112" y="8260"/>
                    <a:pt x="16179" y="8326"/>
                  </a:cubicBezTo>
                  <a:cubicBezTo>
                    <a:pt x="16279" y="8427"/>
                    <a:pt x="16345" y="8527"/>
                    <a:pt x="16379" y="8627"/>
                  </a:cubicBezTo>
                  <a:cubicBezTo>
                    <a:pt x="16412" y="8760"/>
                    <a:pt x="16412" y="8894"/>
                    <a:pt x="16412" y="9060"/>
                  </a:cubicBezTo>
                  <a:cubicBezTo>
                    <a:pt x="16412" y="9227"/>
                    <a:pt x="16379" y="9427"/>
                    <a:pt x="16312" y="9594"/>
                  </a:cubicBezTo>
                  <a:cubicBezTo>
                    <a:pt x="16245" y="9761"/>
                    <a:pt x="16145" y="9894"/>
                    <a:pt x="16012" y="10061"/>
                  </a:cubicBezTo>
                  <a:cubicBezTo>
                    <a:pt x="15878" y="10194"/>
                    <a:pt x="15712" y="10328"/>
                    <a:pt x="15545" y="10461"/>
                  </a:cubicBezTo>
                  <a:cubicBezTo>
                    <a:pt x="15345" y="10561"/>
                    <a:pt x="15144" y="10661"/>
                    <a:pt x="14878" y="10695"/>
                  </a:cubicBezTo>
                  <a:cubicBezTo>
                    <a:pt x="14778" y="10728"/>
                    <a:pt x="14677" y="10762"/>
                    <a:pt x="14577" y="10762"/>
                  </a:cubicBezTo>
                  <a:lnTo>
                    <a:pt x="14311" y="10762"/>
                  </a:lnTo>
                  <a:cubicBezTo>
                    <a:pt x="14210" y="10762"/>
                    <a:pt x="14110" y="10762"/>
                    <a:pt x="14044" y="10728"/>
                  </a:cubicBezTo>
                  <a:cubicBezTo>
                    <a:pt x="13977" y="10728"/>
                    <a:pt x="13910" y="10695"/>
                    <a:pt x="13844" y="10661"/>
                  </a:cubicBezTo>
                  <a:lnTo>
                    <a:pt x="14010" y="10161"/>
                  </a:lnTo>
                  <a:cubicBezTo>
                    <a:pt x="14077" y="10161"/>
                    <a:pt x="14144" y="10194"/>
                    <a:pt x="14210" y="10228"/>
                  </a:cubicBezTo>
                  <a:cubicBezTo>
                    <a:pt x="14277" y="10228"/>
                    <a:pt x="14344" y="10261"/>
                    <a:pt x="14444" y="10261"/>
                  </a:cubicBezTo>
                  <a:lnTo>
                    <a:pt x="14677" y="10261"/>
                  </a:lnTo>
                  <a:cubicBezTo>
                    <a:pt x="14778" y="10261"/>
                    <a:pt x="14844" y="10228"/>
                    <a:pt x="14944" y="10228"/>
                  </a:cubicBezTo>
                  <a:cubicBezTo>
                    <a:pt x="15078" y="10194"/>
                    <a:pt x="15211" y="10128"/>
                    <a:pt x="15311" y="10094"/>
                  </a:cubicBezTo>
                  <a:cubicBezTo>
                    <a:pt x="15411" y="10028"/>
                    <a:pt x="15511" y="9928"/>
                    <a:pt x="15611" y="9861"/>
                  </a:cubicBezTo>
                  <a:cubicBezTo>
                    <a:pt x="15678" y="9761"/>
                    <a:pt x="15745" y="9694"/>
                    <a:pt x="15778" y="9561"/>
                  </a:cubicBezTo>
                  <a:cubicBezTo>
                    <a:pt x="15845" y="9461"/>
                    <a:pt x="15845" y="9361"/>
                    <a:pt x="15878" y="9260"/>
                  </a:cubicBezTo>
                  <a:cubicBezTo>
                    <a:pt x="15878" y="9127"/>
                    <a:pt x="15845" y="9060"/>
                    <a:pt x="15845" y="8960"/>
                  </a:cubicBezTo>
                  <a:cubicBezTo>
                    <a:pt x="15812" y="8894"/>
                    <a:pt x="15778" y="8827"/>
                    <a:pt x="15712" y="8760"/>
                  </a:cubicBezTo>
                  <a:cubicBezTo>
                    <a:pt x="15645" y="8727"/>
                    <a:pt x="15578" y="8660"/>
                    <a:pt x="15478" y="8627"/>
                  </a:cubicBezTo>
                  <a:cubicBezTo>
                    <a:pt x="15378" y="8593"/>
                    <a:pt x="15278" y="8560"/>
                    <a:pt x="15111" y="8527"/>
                  </a:cubicBezTo>
                  <a:cubicBezTo>
                    <a:pt x="14944" y="8493"/>
                    <a:pt x="14811" y="8460"/>
                    <a:pt x="14677" y="8427"/>
                  </a:cubicBezTo>
                  <a:cubicBezTo>
                    <a:pt x="14544" y="8360"/>
                    <a:pt x="14444" y="8293"/>
                    <a:pt x="14344" y="8226"/>
                  </a:cubicBezTo>
                  <a:cubicBezTo>
                    <a:pt x="14244" y="8126"/>
                    <a:pt x="14177" y="8060"/>
                    <a:pt x="14144" y="7926"/>
                  </a:cubicBezTo>
                  <a:cubicBezTo>
                    <a:pt x="14110" y="7793"/>
                    <a:pt x="14077" y="7659"/>
                    <a:pt x="14077" y="7493"/>
                  </a:cubicBezTo>
                  <a:cubicBezTo>
                    <a:pt x="14110" y="7326"/>
                    <a:pt x="14144" y="7159"/>
                    <a:pt x="14210" y="6992"/>
                  </a:cubicBezTo>
                  <a:cubicBezTo>
                    <a:pt x="14277" y="6825"/>
                    <a:pt x="14377" y="6659"/>
                    <a:pt x="14511" y="6525"/>
                  </a:cubicBezTo>
                  <a:cubicBezTo>
                    <a:pt x="14644" y="6392"/>
                    <a:pt x="14778" y="6292"/>
                    <a:pt x="14944" y="6192"/>
                  </a:cubicBezTo>
                  <a:cubicBezTo>
                    <a:pt x="15111" y="6092"/>
                    <a:pt x="15311" y="5991"/>
                    <a:pt x="15511" y="5958"/>
                  </a:cubicBezTo>
                  <a:cubicBezTo>
                    <a:pt x="15611" y="5925"/>
                    <a:pt x="15712" y="5925"/>
                    <a:pt x="15812" y="5891"/>
                  </a:cubicBezTo>
                  <a:close/>
                  <a:moveTo>
                    <a:pt x="13176" y="6559"/>
                  </a:moveTo>
                  <a:lnTo>
                    <a:pt x="13210" y="11062"/>
                  </a:lnTo>
                  <a:lnTo>
                    <a:pt x="12676" y="11162"/>
                  </a:lnTo>
                  <a:lnTo>
                    <a:pt x="12676" y="9194"/>
                  </a:lnTo>
                  <a:lnTo>
                    <a:pt x="12676" y="8727"/>
                  </a:lnTo>
                  <a:cubicBezTo>
                    <a:pt x="12676" y="8560"/>
                    <a:pt x="12676" y="8393"/>
                    <a:pt x="12676" y="8226"/>
                  </a:cubicBezTo>
                  <a:cubicBezTo>
                    <a:pt x="12676" y="8026"/>
                    <a:pt x="12676" y="7859"/>
                    <a:pt x="12676" y="7726"/>
                  </a:cubicBezTo>
                  <a:cubicBezTo>
                    <a:pt x="12676" y="7559"/>
                    <a:pt x="12709" y="7392"/>
                    <a:pt x="12709" y="7259"/>
                  </a:cubicBezTo>
                  <a:lnTo>
                    <a:pt x="12676" y="7259"/>
                  </a:lnTo>
                  <a:cubicBezTo>
                    <a:pt x="12643" y="7392"/>
                    <a:pt x="12576" y="7559"/>
                    <a:pt x="12543" y="7693"/>
                  </a:cubicBezTo>
                  <a:cubicBezTo>
                    <a:pt x="12509" y="7826"/>
                    <a:pt x="12443" y="7993"/>
                    <a:pt x="12409" y="8160"/>
                  </a:cubicBezTo>
                  <a:cubicBezTo>
                    <a:pt x="12342" y="8293"/>
                    <a:pt x="12309" y="8460"/>
                    <a:pt x="12242" y="8627"/>
                  </a:cubicBezTo>
                  <a:cubicBezTo>
                    <a:pt x="12176" y="8793"/>
                    <a:pt x="12142" y="8960"/>
                    <a:pt x="12076" y="9127"/>
                  </a:cubicBezTo>
                  <a:lnTo>
                    <a:pt x="11208" y="11495"/>
                  </a:lnTo>
                  <a:lnTo>
                    <a:pt x="10808" y="11595"/>
                  </a:lnTo>
                  <a:lnTo>
                    <a:pt x="10241" y="9594"/>
                  </a:lnTo>
                  <a:cubicBezTo>
                    <a:pt x="10208" y="9427"/>
                    <a:pt x="10141" y="9294"/>
                    <a:pt x="10108" y="9160"/>
                  </a:cubicBezTo>
                  <a:cubicBezTo>
                    <a:pt x="10074" y="8994"/>
                    <a:pt x="10041" y="8860"/>
                    <a:pt x="10007" y="8727"/>
                  </a:cubicBezTo>
                  <a:cubicBezTo>
                    <a:pt x="9974" y="8593"/>
                    <a:pt x="9941" y="8460"/>
                    <a:pt x="9907" y="8326"/>
                  </a:cubicBezTo>
                  <a:cubicBezTo>
                    <a:pt x="9874" y="8193"/>
                    <a:pt x="9841" y="8060"/>
                    <a:pt x="9841" y="7926"/>
                  </a:cubicBezTo>
                  <a:lnTo>
                    <a:pt x="9807" y="7926"/>
                  </a:lnTo>
                  <a:cubicBezTo>
                    <a:pt x="9807" y="8060"/>
                    <a:pt x="9807" y="8226"/>
                    <a:pt x="9774" y="8393"/>
                  </a:cubicBezTo>
                  <a:cubicBezTo>
                    <a:pt x="9774" y="8560"/>
                    <a:pt x="9741" y="8727"/>
                    <a:pt x="9741" y="8894"/>
                  </a:cubicBezTo>
                  <a:cubicBezTo>
                    <a:pt x="9707" y="9060"/>
                    <a:pt x="9707" y="9260"/>
                    <a:pt x="9707" y="9427"/>
                  </a:cubicBezTo>
                  <a:cubicBezTo>
                    <a:pt x="9674" y="9627"/>
                    <a:pt x="9674" y="9794"/>
                    <a:pt x="9641" y="9961"/>
                  </a:cubicBezTo>
                  <a:lnTo>
                    <a:pt x="9440" y="11929"/>
                  </a:lnTo>
                  <a:lnTo>
                    <a:pt x="8940" y="12062"/>
                  </a:lnTo>
                  <a:lnTo>
                    <a:pt x="9407" y="7426"/>
                  </a:lnTo>
                  <a:lnTo>
                    <a:pt x="10108" y="7259"/>
                  </a:lnTo>
                  <a:lnTo>
                    <a:pt x="10741" y="9327"/>
                  </a:lnTo>
                  <a:cubicBezTo>
                    <a:pt x="10775" y="9427"/>
                    <a:pt x="10808" y="9561"/>
                    <a:pt x="10841" y="9694"/>
                  </a:cubicBezTo>
                  <a:cubicBezTo>
                    <a:pt x="10875" y="9828"/>
                    <a:pt x="10908" y="9928"/>
                    <a:pt x="10941" y="10061"/>
                  </a:cubicBezTo>
                  <a:cubicBezTo>
                    <a:pt x="10975" y="10161"/>
                    <a:pt x="11008" y="10295"/>
                    <a:pt x="11008" y="10395"/>
                  </a:cubicBezTo>
                  <a:cubicBezTo>
                    <a:pt x="11042" y="10528"/>
                    <a:pt x="11075" y="10628"/>
                    <a:pt x="11075" y="10728"/>
                  </a:cubicBezTo>
                  <a:lnTo>
                    <a:pt x="11108" y="10728"/>
                  </a:lnTo>
                  <a:cubicBezTo>
                    <a:pt x="11142" y="10595"/>
                    <a:pt x="11175" y="10495"/>
                    <a:pt x="11208" y="10361"/>
                  </a:cubicBezTo>
                  <a:cubicBezTo>
                    <a:pt x="11242" y="10228"/>
                    <a:pt x="11275" y="10094"/>
                    <a:pt x="11342" y="9961"/>
                  </a:cubicBezTo>
                  <a:cubicBezTo>
                    <a:pt x="11375" y="9828"/>
                    <a:pt x="11408" y="9694"/>
                    <a:pt x="11475" y="9561"/>
                  </a:cubicBezTo>
                  <a:cubicBezTo>
                    <a:pt x="11509" y="9394"/>
                    <a:pt x="11575" y="9260"/>
                    <a:pt x="11609" y="9094"/>
                  </a:cubicBezTo>
                  <a:lnTo>
                    <a:pt x="12476" y="6725"/>
                  </a:lnTo>
                  <a:lnTo>
                    <a:pt x="13176" y="6559"/>
                  </a:lnTo>
                  <a:close/>
                  <a:moveTo>
                    <a:pt x="8173" y="7759"/>
                  </a:moveTo>
                  <a:cubicBezTo>
                    <a:pt x="8206" y="7793"/>
                    <a:pt x="8273" y="7793"/>
                    <a:pt x="8306" y="7826"/>
                  </a:cubicBezTo>
                  <a:lnTo>
                    <a:pt x="8139" y="8326"/>
                  </a:lnTo>
                  <a:cubicBezTo>
                    <a:pt x="8106" y="8326"/>
                    <a:pt x="8073" y="8326"/>
                    <a:pt x="8006" y="8293"/>
                  </a:cubicBezTo>
                  <a:cubicBezTo>
                    <a:pt x="7973" y="8293"/>
                    <a:pt x="7906" y="8293"/>
                    <a:pt x="7839" y="8260"/>
                  </a:cubicBezTo>
                  <a:lnTo>
                    <a:pt x="7606" y="8260"/>
                  </a:lnTo>
                  <a:cubicBezTo>
                    <a:pt x="7539" y="8260"/>
                    <a:pt x="7439" y="8293"/>
                    <a:pt x="7339" y="8293"/>
                  </a:cubicBezTo>
                  <a:cubicBezTo>
                    <a:pt x="7205" y="8326"/>
                    <a:pt x="7072" y="8393"/>
                    <a:pt x="6972" y="8460"/>
                  </a:cubicBezTo>
                  <a:cubicBezTo>
                    <a:pt x="6872" y="8527"/>
                    <a:pt x="6772" y="8593"/>
                    <a:pt x="6738" y="8660"/>
                  </a:cubicBezTo>
                  <a:cubicBezTo>
                    <a:pt x="6672" y="8760"/>
                    <a:pt x="6605" y="8827"/>
                    <a:pt x="6572" y="8927"/>
                  </a:cubicBezTo>
                  <a:cubicBezTo>
                    <a:pt x="6538" y="9027"/>
                    <a:pt x="6538" y="9094"/>
                    <a:pt x="6505" y="9194"/>
                  </a:cubicBezTo>
                  <a:cubicBezTo>
                    <a:pt x="6505" y="9294"/>
                    <a:pt x="6538" y="9361"/>
                    <a:pt x="6572" y="9461"/>
                  </a:cubicBezTo>
                  <a:cubicBezTo>
                    <a:pt x="6572" y="9527"/>
                    <a:pt x="6638" y="9594"/>
                    <a:pt x="6705" y="9627"/>
                  </a:cubicBezTo>
                  <a:cubicBezTo>
                    <a:pt x="6772" y="9694"/>
                    <a:pt x="6839" y="9727"/>
                    <a:pt x="6939" y="9761"/>
                  </a:cubicBezTo>
                  <a:cubicBezTo>
                    <a:pt x="7072" y="9794"/>
                    <a:pt x="7172" y="9828"/>
                    <a:pt x="7339" y="9861"/>
                  </a:cubicBezTo>
                  <a:cubicBezTo>
                    <a:pt x="7506" y="9894"/>
                    <a:pt x="7639" y="9928"/>
                    <a:pt x="7773" y="9994"/>
                  </a:cubicBezTo>
                  <a:cubicBezTo>
                    <a:pt x="7906" y="10061"/>
                    <a:pt x="8039" y="10128"/>
                    <a:pt x="8106" y="10194"/>
                  </a:cubicBezTo>
                  <a:cubicBezTo>
                    <a:pt x="8206" y="10295"/>
                    <a:pt x="8273" y="10395"/>
                    <a:pt x="8306" y="10528"/>
                  </a:cubicBezTo>
                  <a:cubicBezTo>
                    <a:pt x="8340" y="10628"/>
                    <a:pt x="8340" y="10795"/>
                    <a:pt x="8340" y="10962"/>
                  </a:cubicBezTo>
                  <a:cubicBezTo>
                    <a:pt x="8340" y="11128"/>
                    <a:pt x="8306" y="11295"/>
                    <a:pt x="8240" y="11462"/>
                  </a:cubicBezTo>
                  <a:cubicBezTo>
                    <a:pt x="8173" y="11629"/>
                    <a:pt x="8073" y="11796"/>
                    <a:pt x="7939" y="11962"/>
                  </a:cubicBezTo>
                  <a:cubicBezTo>
                    <a:pt x="7806" y="12096"/>
                    <a:pt x="7672" y="12229"/>
                    <a:pt x="7472" y="12363"/>
                  </a:cubicBezTo>
                  <a:cubicBezTo>
                    <a:pt x="7272" y="12463"/>
                    <a:pt x="7072" y="12563"/>
                    <a:pt x="6805" y="12596"/>
                  </a:cubicBezTo>
                  <a:cubicBezTo>
                    <a:pt x="6705" y="12630"/>
                    <a:pt x="6605" y="12663"/>
                    <a:pt x="6505" y="12663"/>
                  </a:cubicBezTo>
                  <a:lnTo>
                    <a:pt x="6205" y="12663"/>
                  </a:lnTo>
                  <a:cubicBezTo>
                    <a:pt x="6105" y="12663"/>
                    <a:pt x="6038" y="12663"/>
                    <a:pt x="5938" y="12630"/>
                  </a:cubicBezTo>
                  <a:cubicBezTo>
                    <a:pt x="5871" y="12630"/>
                    <a:pt x="5804" y="12596"/>
                    <a:pt x="5738" y="12563"/>
                  </a:cubicBezTo>
                  <a:lnTo>
                    <a:pt x="5905" y="12062"/>
                  </a:lnTo>
                  <a:cubicBezTo>
                    <a:pt x="5971" y="12062"/>
                    <a:pt x="6038" y="12096"/>
                    <a:pt x="6105" y="12129"/>
                  </a:cubicBezTo>
                  <a:cubicBezTo>
                    <a:pt x="6171" y="12129"/>
                    <a:pt x="6238" y="12129"/>
                    <a:pt x="6338" y="12163"/>
                  </a:cubicBezTo>
                  <a:lnTo>
                    <a:pt x="6605" y="12163"/>
                  </a:lnTo>
                  <a:cubicBezTo>
                    <a:pt x="6672" y="12163"/>
                    <a:pt x="6772" y="12163"/>
                    <a:pt x="6872" y="12129"/>
                  </a:cubicBezTo>
                  <a:cubicBezTo>
                    <a:pt x="7005" y="12096"/>
                    <a:pt x="7139" y="12029"/>
                    <a:pt x="7239" y="11962"/>
                  </a:cubicBezTo>
                  <a:cubicBezTo>
                    <a:pt x="7372" y="11929"/>
                    <a:pt x="7439" y="11829"/>
                    <a:pt x="7539" y="11762"/>
                  </a:cubicBezTo>
                  <a:cubicBezTo>
                    <a:pt x="7606" y="11662"/>
                    <a:pt x="7672" y="11562"/>
                    <a:pt x="7706" y="11462"/>
                  </a:cubicBezTo>
                  <a:cubicBezTo>
                    <a:pt x="7739" y="11362"/>
                    <a:pt x="7773" y="11262"/>
                    <a:pt x="7806" y="11128"/>
                  </a:cubicBezTo>
                  <a:cubicBezTo>
                    <a:pt x="7806" y="11028"/>
                    <a:pt x="7773" y="10928"/>
                    <a:pt x="7773" y="10862"/>
                  </a:cubicBezTo>
                  <a:cubicBezTo>
                    <a:pt x="7739" y="10795"/>
                    <a:pt x="7672" y="10728"/>
                    <a:pt x="7639" y="10661"/>
                  </a:cubicBezTo>
                  <a:cubicBezTo>
                    <a:pt x="7572" y="10595"/>
                    <a:pt x="7472" y="10561"/>
                    <a:pt x="7406" y="10528"/>
                  </a:cubicBezTo>
                  <a:cubicBezTo>
                    <a:pt x="7306" y="10461"/>
                    <a:pt x="7172" y="10428"/>
                    <a:pt x="7039" y="10428"/>
                  </a:cubicBezTo>
                  <a:cubicBezTo>
                    <a:pt x="6872" y="10395"/>
                    <a:pt x="6705" y="10361"/>
                    <a:pt x="6572" y="10295"/>
                  </a:cubicBezTo>
                  <a:cubicBezTo>
                    <a:pt x="6438" y="10261"/>
                    <a:pt x="6338" y="10194"/>
                    <a:pt x="6238" y="10094"/>
                  </a:cubicBezTo>
                  <a:cubicBezTo>
                    <a:pt x="6138" y="10028"/>
                    <a:pt x="6071" y="9928"/>
                    <a:pt x="6038" y="9794"/>
                  </a:cubicBezTo>
                  <a:cubicBezTo>
                    <a:pt x="5971" y="9694"/>
                    <a:pt x="5971" y="9561"/>
                    <a:pt x="5971" y="9394"/>
                  </a:cubicBezTo>
                  <a:cubicBezTo>
                    <a:pt x="5971" y="9194"/>
                    <a:pt x="6005" y="9027"/>
                    <a:pt x="6071" y="8860"/>
                  </a:cubicBezTo>
                  <a:cubicBezTo>
                    <a:pt x="6171" y="8693"/>
                    <a:pt x="6271" y="8527"/>
                    <a:pt x="6372" y="8393"/>
                  </a:cubicBezTo>
                  <a:cubicBezTo>
                    <a:pt x="6505" y="8260"/>
                    <a:pt x="6672" y="8126"/>
                    <a:pt x="6839" y="8026"/>
                  </a:cubicBezTo>
                  <a:cubicBezTo>
                    <a:pt x="7005" y="7926"/>
                    <a:pt x="7205" y="7859"/>
                    <a:pt x="7406" y="7826"/>
                  </a:cubicBezTo>
                  <a:cubicBezTo>
                    <a:pt x="7506" y="7793"/>
                    <a:pt x="7606" y="7759"/>
                    <a:pt x="7706" y="7759"/>
                  </a:cubicBezTo>
                  <a:close/>
                  <a:moveTo>
                    <a:pt x="14727" y="1"/>
                  </a:moveTo>
                  <a:cubicBezTo>
                    <a:pt x="13800" y="1"/>
                    <a:pt x="12809" y="112"/>
                    <a:pt x="11775" y="354"/>
                  </a:cubicBezTo>
                  <a:cubicBezTo>
                    <a:pt x="10241" y="688"/>
                    <a:pt x="8707" y="1288"/>
                    <a:pt x="7339" y="2055"/>
                  </a:cubicBezTo>
                  <a:cubicBezTo>
                    <a:pt x="5971" y="2823"/>
                    <a:pt x="4704" y="3757"/>
                    <a:pt x="3636" y="4791"/>
                  </a:cubicBezTo>
                  <a:cubicBezTo>
                    <a:pt x="2569" y="5858"/>
                    <a:pt x="1668" y="7026"/>
                    <a:pt x="1068" y="8226"/>
                  </a:cubicBezTo>
                  <a:cubicBezTo>
                    <a:pt x="434" y="9461"/>
                    <a:pt x="67" y="10695"/>
                    <a:pt x="34" y="11929"/>
                  </a:cubicBezTo>
                  <a:cubicBezTo>
                    <a:pt x="0" y="13163"/>
                    <a:pt x="267" y="14264"/>
                    <a:pt x="801" y="15198"/>
                  </a:cubicBezTo>
                  <a:cubicBezTo>
                    <a:pt x="1335" y="16132"/>
                    <a:pt x="2135" y="16866"/>
                    <a:pt x="3136" y="17433"/>
                  </a:cubicBezTo>
                  <a:cubicBezTo>
                    <a:pt x="4137" y="17967"/>
                    <a:pt x="5337" y="18334"/>
                    <a:pt x="6638" y="18434"/>
                  </a:cubicBezTo>
                  <a:cubicBezTo>
                    <a:pt x="6977" y="18468"/>
                    <a:pt x="7323" y="18484"/>
                    <a:pt x="7675" y="18484"/>
                  </a:cubicBezTo>
                  <a:cubicBezTo>
                    <a:pt x="8708" y="18484"/>
                    <a:pt x="9797" y="18340"/>
                    <a:pt x="10941" y="18067"/>
                  </a:cubicBezTo>
                  <a:cubicBezTo>
                    <a:pt x="11475" y="17933"/>
                    <a:pt x="12009" y="17800"/>
                    <a:pt x="12509" y="17600"/>
                  </a:cubicBezTo>
                  <a:cubicBezTo>
                    <a:pt x="13010" y="17433"/>
                    <a:pt x="13510" y="17233"/>
                    <a:pt x="14010" y="16999"/>
                  </a:cubicBezTo>
                  <a:cubicBezTo>
                    <a:pt x="14511" y="16766"/>
                    <a:pt x="14978" y="16532"/>
                    <a:pt x="15411" y="16265"/>
                  </a:cubicBezTo>
                  <a:cubicBezTo>
                    <a:pt x="15878" y="15999"/>
                    <a:pt x="16312" y="15698"/>
                    <a:pt x="16746" y="15398"/>
                  </a:cubicBezTo>
                  <a:lnTo>
                    <a:pt x="22850" y="15198"/>
                  </a:lnTo>
                  <a:lnTo>
                    <a:pt x="20782" y="11295"/>
                  </a:lnTo>
                  <a:cubicBezTo>
                    <a:pt x="21015" y="10928"/>
                    <a:pt x="21249" y="10561"/>
                    <a:pt x="21416" y="10194"/>
                  </a:cubicBezTo>
                  <a:cubicBezTo>
                    <a:pt x="21616" y="9794"/>
                    <a:pt x="21783" y="9427"/>
                    <a:pt x="21916" y="9060"/>
                  </a:cubicBezTo>
                  <a:cubicBezTo>
                    <a:pt x="22049" y="8660"/>
                    <a:pt x="22183" y="8260"/>
                    <a:pt x="22250" y="7893"/>
                  </a:cubicBezTo>
                  <a:cubicBezTo>
                    <a:pt x="22350" y="7493"/>
                    <a:pt x="22383" y="7092"/>
                    <a:pt x="22416" y="6725"/>
                  </a:cubicBezTo>
                  <a:cubicBezTo>
                    <a:pt x="22483" y="5524"/>
                    <a:pt x="22250" y="4424"/>
                    <a:pt x="21749" y="3490"/>
                  </a:cubicBezTo>
                  <a:cubicBezTo>
                    <a:pt x="21249" y="2556"/>
                    <a:pt x="20515" y="1788"/>
                    <a:pt x="19548" y="1188"/>
                  </a:cubicBezTo>
                  <a:cubicBezTo>
                    <a:pt x="18580" y="621"/>
                    <a:pt x="17413" y="221"/>
                    <a:pt x="16112" y="87"/>
                  </a:cubicBezTo>
                  <a:cubicBezTo>
                    <a:pt x="15669" y="30"/>
                    <a:pt x="15206" y="1"/>
                    <a:pt x="14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99;p24">
              <a:extLst>
                <a:ext uri="{FF2B5EF4-FFF2-40B4-BE49-F238E27FC236}">
                  <a16:creationId xmlns:a16="http://schemas.microsoft.com/office/drawing/2014/main" id="{692B92A4-98F6-7C4D-8A1E-B48D836BD933}"/>
                </a:ext>
              </a:extLst>
            </p:cNvPr>
            <p:cNvSpPr/>
            <p:nvPr/>
          </p:nvSpPr>
          <p:spPr>
            <a:xfrm>
              <a:off x="3904013" y="4430950"/>
              <a:ext cx="830625" cy="1033275"/>
            </a:xfrm>
            <a:custGeom>
              <a:avLst/>
              <a:gdLst/>
              <a:ahLst/>
              <a:cxnLst/>
              <a:rect l="l" t="t" r="r" b="b"/>
              <a:pathLst>
                <a:path w="33225" h="41331" extrusionOk="0">
                  <a:moveTo>
                    <a:pt x="15524" y="14653"/>
                  </a:moveTo>
                  <a:cubicBezTo>
                    <a:pt x="15386" y="14653"/>
                    <a:pt x="15245" y="14661"/>
                    <a:pt x="15111" y="14678"/>
                  </a:cubicBezTo>
                  <a:cubicBezTo>
                    <a:pt x="14844" y="14711"/>
                    <a:pt x="14578" y="14778"/>
                    <a:pt x="14277" y="14878"/>
                  </a:cubicBezTo>
                  <a:cubicBezTo>
                    <a:pt x="14010" y="14945"/>
                    <a:pt x="13710" y="15078"/>
                    <a:pt x="13443" y="15212"/>
                  </a:cubicBezTo>
                  <a:cubicBezTo>
                    <a:pt x="13177" y="15345"/>
                    <a:pt x="12910" y="15512"/>
                    <a:pt x="12643" y="15679"/>
                  </a:cubicBezTo>
                  <a:cubicBezTo>
                    <a:pt x="12376" y="15879"/>
                    <a:pt x="12109" y="16079"/>
                    <a:pt x="11876" y="16313"/>
                  </a:cubicBezTo>
                  <a:cubicBezTo>
                    <a:pt x="11609" y="16546"/>
                    <a:pt x="11375" y="16780"/>
                    <a:pt x="11175" y="17046"/>
                  </a:cubicBezTo>
                  <a:cubicBezTo>
                    <a:pt x="10741" y="17580"/>
                    <a:pt x="10408" y="18181"/>
                    <a:pt x="10208" y="18748"/>
                  </a:cubicBezTo>
                  <a:cubicBezTo>
                    <a:pt x="9974" y="19315"/>
                    <a:pt x="9874" y="19882"/>
                    <a:pt x="9874" y="20415"/>
                  </a:cubicBezTo>
                  <a:cubicBezTo>
                    <a:pt x="9874" y="20949"/>
                    <a:pt x="9974" y="21450"/>
                    <a:pt x="10174" y="21883"/>
                  </a:cubicBezTo>
                  <a:cubicBezTo>
                    <a:pt x="10408" y="22317"/>
                    <a:pt x="10708" y="22684"/>
                    <a:pt x="11142" y="22951"/>
                  </a:cubicBezTo>
                  <a:cubicBezTo>
                    <a:pt x="11375" y="23084"/>
                    <a:pt x="11575" y="23184"/>
                    <a:pt x="11842" y="23251"/>
                  </a:cubicBezTo>
                  <a:cubicBezTo>
                    <a:pt x="12076" y="23318"/>
                    <a:pt x="12343" y="23384"/>
                    <a:pt x="12576" y="23384"/>
                  </a:cubicBezTo>
                  <a:cubicBezTo>
                    <a:pt x="12687" y="23398"/>
                    <a:pt x="12797" y="23406"/>
                    <a:pt x="12910" y="23406"/>
                  </a:cubicBezTo>
                  <a:cubicBezTo>
                    <a:pt x="13070" y="23406"/>
                    <a:pt x="13234" y="23390"/>
                    <a:pt x="13410" y="23351"/>
                  </a:cubicBezTo>
                  <a:cubicBezTo>
                    <a:pt x="13677" y="23318"/>
                    <a:pt x="13944" y="23251"/>
                    <a:pt x="14211" y="23184"/>
                  </a:cubicBezTo>
                  <a:cubicBezTo>
                    <a:pt x="14511" y="23084"/>
                    <a:pt x="14778" y="22984"/>
                    <a:pt x="15045" y="22851"/>
                  </a:cubicBezTo>
                  <a:cubicBezTo>
                    <a:pt x="15345" y="22717"/>
                    <a:pt x="15612" y="22550"/>
                    <a:pt x="15878" y="22350"/>
                  </a:cubicBezTo>
                  <a:cubicBezTo>
                    <a:pt x="16112" y="22183"/>
                    <a:pt x="16379" y="21983"/>
                    <a:pt x="16612" y="21750"/>
                  </a:cubicBezTo>
                  <a:cubicBezTo>
                    <a:pt x="16846" y="21516"/>
                    <a:pt x="17079" y="21283"/>
                    <a:pt x="17313" y="21016"/>
                  </a:cubicBezTo>
                  <a:cubicBezTo>
                    <a:pt x="17713" y="20482"/>
                    <a:pt x="18047" y="19915"/>
                    <a:pt x="18247" y="19348"/>
                  </a:cubicBezTo>
                  <a:cubicBezTo>
                    <a:pt x="18480" y="18781"/>
                    <a:pt x="18580" y="18214"/>
                    <a:pt x="18580" y="17714"/>
                  </a:cubicBezTo>
                  <a:cubicBezTo>
                    <a:pt x="18580" y="17180"/>
                    <a:pt x="18514" y="16679"/>
                    <a:pt x="18280" y="16246"/>
                  </a:cubicBezTo>
                  <a:cubicBezTo>
                    <a:pt x="18080" y="15812"/>
                    <a:pt x="17780" y="15412"/>
                    <a:pt x="17346" y="15145"/>
                  </a:cubicBezTo>
                  <a:cubicBezTo>
                    <a:pt x="17146" y="15012"/>
                    <a:pt x="16913" y="14912"/>
                    <a:pt x="16679" y="14811"/>
                  </a:cubicBezTo>
                  <a:cubicBezTo>
                    <a:pt x="16446" y="14745"/>
                    <a:pt x="16179" y="14711"/>
                    <a:pt x="15912" y="14678"/>
                  </a:cubicBezTo>
                  <a:cubicBezTo>
                    <a:pt x="15795" y="14661"/>
                    <a:pt x="15662" y="14653"/>
                    <a:pt x="15524" y="14653"/>
                  </a:cubicBezTo>
                  <a:close/>
                  <a:moveTo>
                    <a:pt x="16455" y="11854"/>
                  </a:moveTo>
                  <a:cubicBezTo>
                    <a:pt x="16636" y="11854"/>
                    <a:pt x="16813" y="11862"/>
                    <a:pt x="16979" y="11876"/>
                  </a:cubicBezTo>
                  <a:cubicBezTo>
                    <a:pt x="17413" y="11943"/>
                    <a:pt x="17847" y="12009"/>
                    <a:pt x="18213" y="12143"/>
                  </a:cubicBezTo>
                  <a:cubicBezTo>
                    <a:pt x="18614" y="12276"/>
                    <a:pt x="18981" y="12443"/>
                    <a:pt x="19348" y="12677"/>
                  </a:cubicBezTo>
                  <a:cubicBezTo>
                    <a:pt x="19948" y="13077"/>
                    <a:pt x="20415" y="13611"/>
                    <a:pt x="20715" y="14211"/>
                  </a:cubicBezTo>
                  <a:cubicBezTo>
                    <a:pt x="21049" y="14811"/>
                    <a:pt x="21249" y="15479"/>
                    <a:pt x="21316" y="16246"/>
                  </a:cubicBezTo>
                  <a:cubicBezTo>
                    <a:pt x="21382" y="16980"/>
                    <a:pt x="21316" y="17747"/>
                    <a:pt x="21116" y="18547"/>
                  </a:cubicBezTo>
                  <a:cubicBezTo>
                    <a:pt x="20882" y="19348"/>
                    <a:pt x="20548" y="20182"/>
                    <a:pt x="20081" y="20949"/>
                  </a:cubicBezTo>
                  <a:lnTo>
                    <a:pt x="26119" y="24852"/>
                  </a:lnTo>
                  <a:lnTo>
                    <a:pt x="24184" y="27287"/>
                  </a:lnTo>
                  <a:lnTo>
                    <a:pt x="18147" y="23418"/>
                  </a:lnTo>
                  <a:cubicBezTo>
                    <a:pt x="17847" y="23684"/>
                    <a:pt x="17546" y="23951"/>
                    <a:pt x="17213" y="24185"/>
                  </a:cubicBezTo>
                  <a:cubicBezTo>
                    <a:pt x="16913" y="24452"/>
                    <a:pt x="16579" y="24652"/>
                    <a:pt x="16245" y="24852"/>
                  </a:cubicBezTo>
                  <a:cubicBezTo>
                    <a:pt x="15912" y="25052"/>
                    <a:pt x="15578" y="25219"/>
                    <a:pt x="15245" y="25386"/>
                  </a:cubicBezTo>
                  <a:cubicBezTo>
                    <a:pt x="14911" y="25552"/>
                    <a:pt x="14544" y="25686"/>
                    <a:pt x="14211" y="25786"/>
                  </a:cubicBezTo>
                  <a:cubicBezTo>
                    <a:pt x="13744" y="25919"/>
                    <a:pt x="13310" y="26020"/>
                    <a:pt x="12843" y="26086"/>
                  </a:cubicBezTo>
                  <a:cubicBezTo>
                    <a:pt x="12526" y="26135"/>
                    <a:pt x="12208" y="26166"/>
                    <a:pt x="11891" y="26166"/>
                  </a:cubicBezTo>
                  <a:cubicBezTo>
                    <a:pt x="11774" y="26166"/>
                    <a:pt x="11658" y="26162"/>
                    <a:pt x="11542" y="26153"/>
                  </a:cubicBezTo>
                  <a:cubicBezTo>
                    <a:pt x="11108" y="26120"/>
                    <a:pt x="10708" y="26053"/>
                    <a:pt x="10308" y="25919"/>
                  </a:cubicBezTo>
                  <a:cubicBezTo>
                    <a:pt x="9908" y="25786"/>
                    <a:pt x="9541" y="25619"/>
                    <a:pt x="9174" y="25419"/>
                  </a:cubicBezTo>
                  <a:cubicBezTo>
                    <a:pt x="8473" y="24985"/>
                    <a:pt x="7939" y="24385"/>
                    <a:pt x="7606" y="23684"/>
                  </a:cubicBezTo>
                  <a:cubicBezTo>
                    <a:pt x="7239" y="22951"/>
                    <a:pt x="7072" y="22150"/>
                    <a:pt x="7072" y="21283"/>
                  </a:cubicBezTo>
                  <a:cubicBezTo>
                    <a:pt x="7072" y="20415"/>
                    <a:pt x="7239" y="19481"/>
                    <a:pt x="7606" y="18547"/>
                  </a:cubicBezTo>
                  <a:cubicBezTo>
                    <a:pt x="7939" y="17613"/>
                    <a:pt x="8473" y="16679"/>
                    <a:pt x="9207" y="15779"/>
                  </a:cubicBezTo>
                  <a:cubicBezTo>
                    <a:pt x="9541" y="15312"/>
                    <a:pt x="9941" y="14912"/>
                    <a:pt x="10341" y="14545"/>
                  </a:cubicBezTo>
                  <a:cubicBezTo>
                    <a:pt x="10741" y="14178"/>
                    <a:pt x="11142" y="13811"/>
                    <a:pt x="11575" y="13544"/>
                  </a:cubicBezTo>
                  <a:cubicBezTo>
                    <a:pt x="12009" y="13244"/>
                    <a:pt x="12476" y="12977"/>
                    <a:pt x="12943" y="12743"/>
                  </a:cubicBezTo>
                  <a:cubicBezTo>
                    <a:pt x="13377" y="12510"/>
                    <a:pt x="13844" y="12343"/>
                    <a:pt x="14311" y="12210"/>
                  </a:cubicBezTo>
                  <a:cubicBezTo>
                    <a:pt x="14778" y="12076"/>
                    <a:pt x="15211" y="11976"/>
                    <a:pt x="15678" y="11909"/>
                  </a:cubicBezTo>
                  <a:cubicBezTo>
                    <a:pt x="15932" y="11870"/>
                    <a:pt x="16198" y="11854"/>
                    <a:pt x="16455" y="11854"/>
                  </a:cubicBezTo>
                  <a:close/>
                  <a:moveTo>
                    <a:pt x="33224" y="1"/>
                  </a:moveTo>
                  <a:lnTo>
                    <a:pt x="0" y="9841"/>
                  </a:lnTo>
                  <a:lnTo>
                    <a:pt x="267" y="41330"/>
                  </a:lnTo>
                  <a:lnTo>
                    <a:pt x="32390" y="30756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00;p24">
              <a:extLst>
                <a:ext uri="{FF2B5EF4-FFF2-40B4-BE49-F238E27FC236}">
                  <a16:creationId xmlns:a16="http://schemas.microsoft.com/office/drawing/2014/main" id="{B3502DC3-7AE6-BC44-A910-63620031EEA0}"/>
                </a:ext>
              </a:extLst>
            </p:cNvPr>
            <p:cNvSpPr/>
            <p:nvPr/>
          </p:nvSpPr>
          <p:spPr>
            <a:xfrm>
              <a:off x="3899838" y="4426800"/>
              <a:ext cx="839800" cy="1042425"/>
            </a:xfrm>
            <a:custGeom>
              <a:avLst/>
              <a:gdLst/>
              <a:ahLst/>
              <a:cxnLst/>
              <a:rect l="l" t="t" r="r" b="b"/>
              <a:pathLst>
                <a:path w="33592" h="41697" extrusionOk="0">
                  <a:moveTo>
                    <a:pt x="33591" y="0"/>
                  </a:moveTo>
                  <a:lnTo>
                    <a:pt x="1" y="9907"/>
                  </a:lnTo>
                  <a:lnTo>
                    <a:pt x="301" y="41697"/>
                  </a:lnTo>
                  <a:lnTo>
                    <a:pt x="32724" y="31056"/>
                  </a:lnTo>
                  <a:lnTo>
                    <a:pt x="33591" y="0"/>
                  </a:lnTo>
                  <a:close/>
                </a:path>
              </a:pathLst>
            </a:custGeom>
            <a:solidFill>
              <a:srgbClr val="AF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01;p24">
              <a:extLst>
                <a:ext uri="{FF2B5EF4-FFF2-40B4-BE49-F238E27FC236}">
                  <a16:creationId xmlns:a16="http://schemas.microsoft.com/office/drawing/2014/main" id="{EF0DA6AA-FC2B-6F4D-9F82-2BF924A0A22B}"/>
                </a:ext>
              </a:extLst>
            </p:cNvPr>
            <p:cNvSpPr/>
            <p:nvPr/>
          </p:nvSpPr>
          <p:spPr>
            <a:xfrm>
              <a:off x="3904013" y="4430950"/>
              <a:ext cx="830625" cy="1033275"/>
            </a:xfrm>
            <a:custGeom>
              <a:avLst/>
              <a:gdLst/>
              <a:ahLst/>
              <a:cxnLst/>
              <a:rect l="l" t="t" r="r" b="b"/>
              <a:pathLst>
                <a:path w="33225" h="41331" extrusionOk="0">
                  <a:moveTo>
                    <a:pt x="33224" y="1"/>
                  </a:moveTo>
                  <a:lnTo>
                    <a:pt x="0" y="9841"/>
                  </a:lnTo>
                  <a:lnTo>
                    <a:pt x="267" y="41330"/>
                  </a:lnTo>
                  <a:lnTo>
                    <a:pt x="32390" y="30756"/>
                  </a:lnTo>
                  <a:lnTo>
                    <a:pt x="33224" y="1"/>
                  </a:lnTo>
                  <a:close/>
                </a:path>
              </a:pathLst>
            </a:custGeom>
            <a:solidFill>
              <a:srgbClr val="E59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02;p24">
              <a:extLst>
                <a:ext uri="{FF2B5EF4-FFF2-40B4-BE49-F238E27FC236}">
                  <a16:creationId xmlns:a16="http://schemas.microsoft.com/office/drawing/2014/main" id="{E792A8A7-6AA1-9943-B6AC-C408481C5808}"/>
                </a:ext>
              </a:extLst>
            </p:cNvPr>
            <p:cNvSpPr/>
            <p:nvPr/>
          </p:nvSpPr>
          <p:spPr>
            <a:xfrm>
              <a:off x="4080813" y="4727500"/>
              <a:ext cx="476200" cy="385625"/>
            </a:xfrm>
            <a:custGeom>
              <a:avLst/>
              <a:gdLst/>
              <a:ahLst/>
              <a:cxnLst/>
              <a:rect l="l" t="t" r="r" b="b"/>
              <a:pathLst>
                <a:path w="19048" h="15425" extrusionOk="0">
                  <a:moveTo>
                    <a:pt x="8469" y="2791"/>
                  </a:moveTo>
                  <a:cubicBezTo>
                    <a:pt x="8606" y="2791"/>
                    <a:pt x="8740" y="2799"/>
                    <a:pt x="8873" y="2816"/>
                  </a:cubicBezTo>
                  <a:cubicBezTo>
                    <a:pt x="9140" y="2849"/>
                    <a:pt x="9374" y="2883"/>
                    <a:pt x="9607" y="2949"/>
                  </a:cubicBezTo>
                  <a:cubicBezTo>
                    <a:pt x="9874" y="3050"/>
                    <a:pt x="10074" y="3150"/>
                    <a:pt x="10308" y="3283"/>
                  </a:cubicBezTo>
                  <a:cubicBezTo>
                    <a:pt x="10708" y="3550"/>
                    <a:pt x="11041" y="3950"/>
                    <a:pt x="11242" y="4384"/>
                  </a:cubicBezTo>
                  <a:cubicBezTo>
                    <a:pt x="11442" y="4817"/>
                    <a:pt x="11542" y="5318"/>
                    <a:pt x="11542" y="5852"/>
                  </a:cubicBezTo>
                  <a:cubicBezTo>
                    <a:pt x="11508" y="6352"/>
                    <a:pt x="11408" y="6919"/>
                    <a:pt x="11208" y="7486"/>
                  </a:cubicBezTo>
                  <a:cubicBezTo>
                    <a:pt x="10975" y="8053"/>
                    <a:pt x="10674" y="8620"/>
                    <a:pt x="10241" y="9154"/>
                  </a:cubicBezTo>
                  <a:cubicBezTo>
                    <a:pt x="10041" y="9421"/>
                    <a:pt x="9807" y="9654"/>
                    <a:pt x="9540" y="9888"/>
                  </a:cubicBezTo>
                  <a:cubicBezTo>
                    <a:pt x="9307" y="10121"/>
                    <a:pt x="9040" y="10321"/>
                    <a:pt x="8806" y="10488"/>
                  </a:cubicBezTo>
                  <a:cubicBezTo>
                    <a:pt x="8540" y="10688"/>
                    <a:pt x="8273" y="10855"/>
                    <a:pt x="8006" y="10989"/>
                  </a:cubicBezTo>
                  <a:cubicBezTo>
                    <a:pt x="7706" y="11122"/>
                    <a:pt x="7439" y="11222"/>
                    <a:pt x="7172" y="11322"/>
                  </a:cubicBezTo>
                  <a:cubicBezTo>
                    <a:pt x="6872" y="11422"/>
                    <a:pt x="6605" y="11456"/>
                    <a:pt x="6338" y="11522"/>
                  </a:cubicBezTo>
                  <a:cubicBezTo>
                    <a:pt x="6188" y="11539"/>
                    <a:pt x="6046" y="11547"/>
                    <a:pt x="5913" y="11547"/>
                  </a:cubicBezTo>
                  <a:cubicBezTo>
                    <a:pt x="5779" y="11547"/>
                    <a:pt x="5654" y="11539"/>
                    <a:pt x="5537" y="11522"/>
                  </a:cubicBezTo>
                  <a:cubicBezTo>
                    <a:pt x="5271" y="11522"/>
                    <a:pt x="5004" y="11489"/>
                    <a:pt x="4770" y="11389"/>
                  </a:cubicBezTo>
                  <a:cubicBezTo>
                    <a:pt x="4537" y="11322"/>
                    <a:pt x="4303" y="11222"/>
                    <a:pt x="4070" y="11089"/>
                  </a:cubicBezTo>
                  <a:cubicBezTo>
                    <a:pt x="3669" y="10822"/>
                    <a:pt x="3336" y="10455"/>
                    <a:pt x="3136" y="10021"/>
                  </a:cubicBezTo>
                  <a:cubicBezTo>
                    <a:pt x="2902" y="9588"/>
                    <a:pt x="2802" y="9087"/>
                    <a:pt x="2802" y="8553"/>
                  </a:cubicBezTo>
                  <a:cubicBezTo>
                    <a:pt x="2802" y="8020"/>
                    <a:pt x="2902" y="7453"/>
                    <a:pt x="3136" y="6886"/>
                  </a:cubicBezTo>
                  <a:cubicBezTo>
                    <a:pt x="3336" y="6319"/>
                    <a:pt x="3669" y="5718"/>
                    <a:pt x="4103" y="5184"/>
                  </a:cubicBezTo>
                  <a:cubicBezTo>
                    <a:pt x="4303" y="4918"/>
                    <a:pt x="4537" y="4684"/>
                    <a:pt x="4804" y="4451"/>
                  </a:cubicBezTo>
                  <a:cubicBezTo>
                    <a:pt x="5037" y="4217"/>
                    <a:pt x="5304" y="4017"/>
                    <a:pt x="5571" y="3817"/>
                  </a:cubicBezTo>
                  <a:cubicBezTo>
                    <a:pt x="5838" y="3650"/>
                    <a:pt x="6105" y="3483"/>
                    <a:pt x="6371" y="3350"/>
                  </a:cubicBezTo>
                  <a:cubicBezTo>
                    <a:pt x="6638" y="3216"/>
                    <a:pt x="6938" y="3083"/>
                    <a:pt x="7205" y="3016"/>
                  </a:cubicBezTo>
                  <a:cubicBezTo>
                    <a:pt x="7506" y="2916"/>
                    <a:pt x="7772" y="2849"/>
                    <a:pt x="8039" y="2816"/>
                  </a:cubicBezTo>
                  <a:cubicBezTo>
                    <a:pt x="8189" y="2799"/>
                    <a:pt x="8331" y="2791"/>
                    <a:pt x="8469" y="2791"/>
                  </a:cubicBezTo>
                  <a:close/>
                  <a:moveTo>
                    <a:pt x="9541" y="0"/>
                  </a:moveTo>
                  <a:cubicBezTo>
                    <a:pt x="9236" y="0"/>
                    <a:pt x="8913" y="24"/>
                    <a:pt x="8606" y="47"/>
                  </a:cubicBezTo>
                  <a:cubicBezTo>
                    <a:pt x="8139" y="114"/>
                    <a:pt x="7706" y="214"/>
                    <a:pt x="7239" y="348"/>
                  </a:cubicBezTo>
                  <a:cubicBezTo>
                    <a:pt x="6772" y="481"/>
                    <a:pt x="6305" y="648"/>
                    <a:pt x="5871" y="881"/>
                  </a:cubicBezTo>
                  <a:cubicBezTo>
                    <a:pt x="5404" y="1115"/>
                    <a:pt x="4937" y="1382"/>
                    <a:pt x="4503" y="1682"/>
                  </a:cubicBezTo>
                  <a:cubicBezTo>
                    <a:pt x="4070" y="1982"/>
                    <a:pt x="3669" y="2316"/>
                    <a:pt x="3269" y="2683"/>
                  </a:cubicBezTo>
                  <a:cubicBezTo>
                    <a:pt x="2869" y="3050"/>
                    <a:pt x="2469" y="3450"/>
                    <a:pt x="2135" y="3917"/>
                  </a:cubicBezTo>
                  <a:cubicBezTo>
                    <a:pt x="1401" y="4784"/>
                    <a:pt x="867" y="5751"/>
                    <a:pt x="534" y="6685"/>
                  </a:cubicBezTo>
                  <a:cubicBezTo>
                    <a:pt x="167" y="7619"/>
                    <a:pt x="0" y="8553"/>
                    <a:pt x="0" y="9421"/>
                  </a:cubicBezTo>
                  <a:cubicBezTo>
                    <a:pt x="0" y="10288"/>
                    <a:pt x="167" y="11089"/>
                    <a:pt x="534" y="11822"/>
                  </a:cubicBezTo>
                  <a:cubicBezTo>
                    <a:pt x="867" y="12523"/>
                    <a:pt x="1401" y="13123"/>
                    <a:pt x="2102" y="13557"/>
                  </a:cubicBezTo>
                  <a:cubicBezTo>
                    <a:pt x="2469" y="13757"/>
                    <a:pt x="2836" y="13957"/>
                    <a:pt x="3236" y="14057"/>
                  </a:cubicBezTo>
                  <a:cubicBezTo>
                    <a:pt x="3636" y="14191"/>
                    <a:pt x="4036" y="14258"/>
                    <a:pt x="4470" y="14291"/>
                  </a:cubicBezTo>
                  <a:cubicBezTo>
                    <a:pt x="4586" y="14300"/>
                    <a:pt x="4702" y="14304"/>
                    <a:pt x="4819" y="14304"/>
                  </a:cubicBezTo>
                  <a:cubicBezTo>
                    <a:pt x="5136" y="14304"/>
                    <a:pt x="5454" y="14273"/>
                    <a:pt x="5771" y="14224"/>
                  </a:cubicBezTo>
                  <a:cubicBezTo>
                    <a:pt x="6238" y="14191"/>
                    <a:pt x="6705" y="14057"/>
                    <a:pt x="7139" y="13924"/>
                  </a:cubicBezTo>
                  <a:cubicBezTo>
                    <a:pt x="7472" y="13824"/>
                    <a:pt x="7839" y="13690"/>
                    <a:pt x="8173" y="13524"/>
                  </a:cubicBezTo>
                  <a:cubicBezTo>
                    <a:pt x="8506" y="13390"/>
                    <a:pt x="8840" y="13190"/>
                    <a:pt x="9173" y="12990"/>
                  </a:cubicBezTo>
                  <a:cubicBezTo>
                    <a:pt x="9507" y="12790"/>
                    <a:pt x="9841" y="12590"/>
                    <a:pt x="10141" y="12323"/>
                  </a:cubicBezTo>
                  <a:cubicBezTo>
                    <a:pt x="10474" y="12089"/>
                    <a:pt x="10775" y="11822"/>
                    <a:pt x="11075" y="11556"/>
                  </a:cubicBezTo>
                  <a:lnTo>
                    <a:pt x="17112" y="15425"/>
                  </a:lnTo>
                  <a:lnTo>
                    <a:pt x="19047" y="13023"/>
                  </a:lnTo>
                  <a:lnTo>
                    <a:pt x="13009" y="9121"/>
                  </a:lnTo>
                  <a:cubicBezTo>
                    <a:pt x="13476" y="8320"/>
                    <a:pt x="13810" y="7486"/>
                    <a:pt x="14044" y="6685"/>
                  </a:cubicBezTo>
                  <a:cubicBezTo>
                    <a:pt x="14244" y="5885"/>
                    <a:pt x="14310" y="5118"/>
                    <a:pt x="14244" y="4384"/>
                  </a:cubicBezTo>
                  <a:cubicBezTo>
                    <a:pt x="14177" y="3617"/>
                    <a:pt x="13977" y="2949"/>
                    <a:pt x="13643" y="2349"/>
                  </a:cubicBezTo>
                  <a:cubicBezTo>
                    <a:pt x="13343" y="1749"/>
                    <a:pt x="12876" y="1215"/>
                    <a:pt x="12276" y="815"/>
                  </a:cubicBezTo>
                  <a:cubicBezTo>
                    <a:pt x="11909" y="581"/>
                    <a:pt x="11542" y="414"/>
                    <a:pt x="11141" y="281"/>
                  </a:cubicBezTo>
                  <a:cubicBezTo>
                    <a:pt x="10775" y="147"/>
                    <a:pt x="10341" y="81"/>
                    <a:pt x="9907" y="14"/>
                  </a:cubicBezTo>
                  <a:cubicBezTo>
                    <a:pt x="9790" y="4"/>
                    <a:pt x="9667" y="0"/>
                    <a:pt x="9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03;p24">
              <a:extLst>
                <a:ext uri="{FF2B5EF4-FFF2-40B4-BE49-F238E27FC236}">
                  <a16:creationId xmlns:a16="http://schemas.microsoft.com/office/drawing/2014/main" id="{7A0FA0E1-1957-2243-8B70-0E2F075BE3A9}"/>
                </a:ext>
              </a:extLst>
            </p:cNvPr>
            <p:cNvSpPr/>
            <p:nvPr/>
          </p:nvSpPr>
          <p:spPr>
            <a:xfrm>
              <a:off x="5602713" y="3948950"/>
              <a:ext cx="764750" cy="959050"/>
            </a:xfrm>
            <a:custGeom>
              <a:avLst/>
              <a:gdLst/>
              <a:ahLst/>
              <a:cxnLst/>
              <a:rect l="l" t="t" r="r" b="b"/>
              <a:pathLst>
                <a:path w="30590" h="38362" extrusionOk="0">
                  <a:moveTo>
                    <a:pt x="30590" y="0"/>
                  </a:moveTo>
                  <a:lnTo>
                    <a:pt x="2002" y="8440"/>
                  </a:lnTo>
                  <a:lnTo>
                    <a:pt x="1" y="38361"/>
                  </a:lnTo>
                  <a:lnTo>
                    <a:pt x="27754" y="29221"/>
                  </a:lnTo>
                  <a:lnTo>
                    <a:pt x="30590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04;p24">
              <a:extLst>
                <a:ext uri="{FF2B5EF4-FFF2-40B4-BE49-F238E27FC236}">
                  <a16:creationId xmlns:a16="http://schemas.microsoft.com/office/drawing/2014/main" id="{034FBB46-E0B2-B143-A566-8B883A8509FD}"/>
                </a:ext>
              </a:extLst>
            </p:cNvPr>
            <p:cNvSpPr/>
            <p:nvPr/>
          </p:nvSpPr>
          <p:spPr>
            <a:xfrm>
              <a:off x="5602713" y="3948950"/>
              <a:ext cx="764750" cy="959050"/>
            </a:xfrm>
            <a:custGeom>
              <a:avLst/>
              <a:gdLst/>
              <a:ahLst/>
              <a:cxnLst/>
              <a:rect l="l" t="t" r="r" b="b"/>
              <a:pathLst>
                <a:path w="30590" h="38362" extrusionOk="0">
                  <a:moveTo>
                    <a:pt x="17714" y="15311"/>
                  </a:moveTo>
                  <a:cubicBezTo>
                    <a:pt x="17614" y="15311"/>
                    <a:pt x="17547" y="15311"/>
                    <a:pt x="17447" y="15345"/>
                  </a:cubicBezTo>
                  <a:cubicBezTo>
                    <a:pt x="17347" y="15345"/>
                    <a:pt x="17213" y="15378"/>
                    <a:pt x="17113" y="15378"/>
                  </a:cubicBezTo>
                  <a:cubicBezTo>
                    <a:pt x="16980" y="15411"/>
                    <a:pt x="16846" y="15445"/>
                    <a:pt x="16713" y="15512"/>
                  </a:cubicBezTo>
                  <a:cubicBezTo>
                    <a:pt x="16179" y="15645"/>
                    <a:pt x="15679" y="15945"/>
                    <a:pt x="15212" y="16312"/>
                  </a:cubicBezTo>
                  <a:cubicBezTo>
                    <a:pt x="14712" y="16712"/>
                    <a:pt x="14278" y="17179"/>
                    <a:pt x="13911" y="17680"/>
                  </a:cubicBezTo>
                  <a:cubicBezTo>
                    <a:pt x="13511" y="18213"/>
                    <a:pt x="13210" y="18781"/>
                    <a:pt x="12977" y="19381"/>
                  </a:cubicBezTo>
                  <a:cubicBezTo>
                    <a:pt x="12743" y="19981"/>
                    <a:pt x="12577" y="20615"/>
                    <a:pt x="12543" y="21216"/>
                  </a:cubicBezTo>
                  <a:cubicBezTo>
                    <a:pt x="12510" y="21516"/>
                    <a:pt x="12510" y="21749"/>
                    <a:pt x="12577" y="21983"/>
                  </a:cubicBezTo>
                  <a:cubicBezTo>
                    <a:pt x="12610" y="22183"/>
                    <a:pt x="12710" y="22350"/>
                    <a:pt x="12810" y="22483"/>
                  </a:cubicBezTo>
                  <a:cubicBezTo>
                    <a:pt x="12944" y="22617"/>
                    <a:pt x="13077" y="22683"/>
                    <a:pt x="13277" y="22717"/>
                  </a:cubicBezTo>
                  <a:cubicBezTo>
                    <a:pt x="13331" y="22726"/>
                    <a:pt x="13387" y="22730"/>
                    <a:pt x="13445" y="22730"/>
                  </a:cubicBezTo>
                  <a:cubicBezTo>
                    <a:pt x="13605" y="22730"/>
                    <a:pt x="13782" y="22699"/>
                    <a:pt x="13978" y="22650"/>
                  </a:cubicBezTo>
                  <a:cubicBezTo>
                    <a:pt x="14311" y="22550"/>
                    <a:pt x="14678" y="22316"/>
                    <a:pt x="15012" y="22016"/>
                  </a:cubicBezTo>
                  <a:cubicBezTo>
                    <a:pt x="15345" y="21716"/>
                    <a:pt x="15646" y="21349"/>
                    <a:pt x="15946" y="20915"/>
                  </a:cubicBezTo>
                  <a:cubicBezTo>
                    <a:pt x="16213" y="20515"/>
                    <a:pt x="16479" y="20081"/>
                    <a:pt x="16680" y="19614"/>
                  </a:cubicBezTo>
                  <a:cubicBezTo>
                    <a:pt x="16913" y="19181"/>
                    <a:pt x="17080" y="18714"/>
                    <a:pt x="17180" y="18314"/>
                  </a:cubicBezTo>
                  <a:lnTo>
                    <a:pt x="17914" y="15311"/>
                  </a:lnTo>
                  <a:close/>
                  <a:moveTo>
                    <a:pt x="19104" y="9703"/>
                  </a:moveTo>
                  <a:cubicBezTo>
                    <a:pt x="19325" y="9703"/>
                    <a:pt x="19540" y="9716"/>
                    <a:pt x="19748" y="9741"/>
                  </a:cubicBezTo>
                  <a:cubicBezTo>
                    <a:pt x="20549" y="9841"/>
                    <a:pt x="21250" y="10141"/>
                    <a:pt x="21783" y="10608"/>
                  </a:cubicBezTo>
                  <a:cubicBezTo>
                    <a:pt x="22350" y="11075"/>
                    <a:pt x="22751" y="11709"/>
                    <a:pt x="22984" y="12476"/>
                  </a:cubicBezTo>
                  <a:cubicBezTo>
                    <a:pt x="23251" y="13277"/>
                    <a:pt x="23318" y="14211"/>
                    <a:pt x="23218" y="15245"/>
                  </a:cubicBezTo>
                  <a:cubicBezTo>
                    <a:pt x="23151" y="16179"/>
                    <a:pt x="22951" y="17079"/>
                    <a:pt x="22651" y="17880"/>
                  </a:cubicBezTo>
                  <a:cubicBezTo>
                    <a:pt x="22384" y="18680"/>
                    <a:pt x="22017" y="19414"/>
                    <a:pt x="21583" y="20015"/>
                  </a:cubicBezTo>
                  <a:cubicBezTo>
                    <a:pt x="21149" y="20649"/>
                    <a:pt x="20649" y="21182"/>
                    <a:pt x="20115" y="21616"/>
                  </a:cubicBezTo>
                  <a:cubicBezTo>
                    <a:pt x="19615" y="22050"/>
                    <a:pt x="19048" y="22350"/>
                    <a:pt x="18514" y="22517"/>
                  </a:cubicBezTo>
                  <a:cubicBezTo>
                    <a:pt x="18247" y="22583"/>
                    <a:pt x="18047" y="22617"/>
                    <a:pt x="17814" y="22617"/>
                  </a:cubicBezTo>
                  <a:cubicBezTo>
                    <a:pt x="17614" y="22583"/>
                    <a:pt x="17447" y="22517"/>
                    <a:pt x="17280" y="22383"/>
                  </a:cubicBezTo>
                  <a:cubicBezTo>
                    <a:pt x="17147" y="22283"/>
                    <a:pt x="17013" y="22083"/>
                    <a:pt x="16946" y="21816"/>
                  </a:cubicBezTo>
                  <a:cubicBezTo>
                    <a:pt x="16880" y="21583"/>
                    <a:pt x="16880" y="21249"/>
                    <a:pt x="16913" y="20882"/>
                  </a:cubicBezTo>
                  <a:lnTo>
                    <a:pt x="16913" y="20882"/>
                  </a:lnTo>
                  <a:lnTo>
                    <a:pt x="16813" y="20915"/>
                  </a:lnTo>
                  <a:cubicBezTo>
                    <a:pt x="16580" y="21349"/>
                    <a:pt x="16346" y="21749"/>
                    <a:pt x="16079" y="22083"/>
                  </a:cubicBezTo>
                  <a:cubicBezTo>
                    <a:pt x="15812" y="22450"/>
                    <a:pt x="15512" y="22750"/>
                    <a:pt x="15245" y="23017"/>
                  </a:cubicBezTo>
                  <a:cubicBezTo>
                    <a:pt x="14945" y="23284"/>
                    <a:pt x="14645" y="23517"/>
                    <a:pt x="14311" y="23717"/>
                  </a:cubicBezTo>
                  <a:cubicBezTo>
                    <a:pt x="13978" y="23918"/>
                    <a:pt x="13644" y="24051"/>
                    <a:pt x="13277" y="24184"/>
                  </a:cubicBezTo>
                  <a:cubicBezTo>
                    <a:pt x="13027" y="24259"/>
                    <a:pt x="12777" y="24297"/>
                    <a:pt x="12541" y="24297"/>
                  </a:cubicBezTo>
                  <a:cubicBezTo>
                    <a:pt x="12462" y="24297"/>
                    <a:pt x="12385" y="24293"/>
                    <a:pt x="12310" y="24284"/>
                  </a:cubicBezTo>
                  <a:cubicBezTo>
                    <a:pt x="12010" y="24251"/>
                    <a:pt x="11743" y="24118"/>
                    <a:pt x="11509" y="23918"/>
                  </a:cubicBezTo>
                  <a:cubicBezTo>
                    <a:pt x="11309" y="23717"/>
                    <a:pt x="11142" y="23451"/>
                    <a:pt x="11042" y="23117"/>
                  </a:cubicBezTo>
                  <a:cubicBezTo>
                    <a:pt x="10942" y="22750"/>
                    <a:pt x="10875" y="22350"/>
                    <a:pt x="10909" y="21849"/>
                  </a:cubicBezTo>
                  <a:cubicBezTo>
                    <a:pt x="10976" y="21049"/>
                    <a:pt x="11176" y="20248"/>
                    <a:pt x="11509" y="19448"/>
                  </a:cubicBezTo>
                  <a:cubicBezTo>
                    <a:pt x="11843" y="18647"/>
                    <a:pt x="12310" y="17880"/>
                    <a:pt x="12844" y="17179"/>
                  </a:cubicBezTo>
                  <a:cubicBezTo>
                    <a:pt x="13411" y="16446"/>
                    <a:pt x="14044" y="15812"/>
                    <a:pt x="14778" y="15278"/>
                  </a:cubicBezTo>
                  <a:cubicBezTo>
                    <a:pt x="15479" y="14744"/>
                    <a:pt x="16279" y="14311"/>
                    <a:pt x="17113" y="14077"/>
                  </a:cubicBezTo>
                  <a:cubicBezTo>
                    <a:pt x="17380" y="13977"/>
                    <a:pt x="17614" y="13910"/>
                    <a:pt x="17880" y="13877"/>
                  </a:cubicBezTo>
                  <a:cubicBezTo>
                    <a:pt x="18114" y="13844"/>
                    <a:pt x="18314" y="13810"/>
                    <a:pt x="18548" y="13777"/>
                  </a:cubicBezTo>
                  <a:cubicBezTo>
                    <a:pt x="18748" y="13744"/>
                    <a:pt x="18948" y="13744"/>
                    <a:pt x="19148" y="13744"/>
                  </a:cubicBezTo>
                  <a:cubicBezTo>
                    <a:pt x="19315" y="13744"/>
                    <a:pt x="19482" y="13777"/>
                    <a:pt x="19648" y="13810"/>
                  </a:cubicBezTo>
                  <a:lnTo>
                    <a:pt x="18448" y="18614"/>
                  </a:lnTo>
                  <a:cubicBezTo>
                    <a:pt x="18314" y="19114"/>
                    <a:pt x="18214" y="19548"/>
                    <a:pt x="18181" y="19915"/>
                  </a:cubicBezTo>
                  <a:cubicBezTo>
                    <a:pt x="18147" y="20248"/>
                    <a:pt x="18147" y="20548"/>
                    <a:pt x="18181" y="20749"/>
                  </a:cubicBezTo>
                  <a:cubicBezTo>
                    <a:pt x="18247" y="20949"/>
                    <a:pt x="18314" y="21116"/>
                    <a:pt x="18448" y="21182"/>
                  </a:cubicBezTo>
                  <a:cubicBezTo>
                    <a:pt x="18506" y="21221"/>
                    <a:pt x="18588" y="21238"/>
                    <a:pt x="18685" y="21238"/>
                  </a:cubicBezTo>
                  <a:cubicBezTo>
                    <a:pt x="18754" y="21238"/>
                    <a:pt x="18832" y="21229"/>
                    <a:pt x="18915" y="21216"/>
                  </a:cubicBezTo>
                  <a:cubicBezTo>
                    <a:pt x="18915" y="21216"/>
                    <a:pt x="18915" y="21216"/>
                    <a:pt x="18915" y="21182"/>
                  </a:cubicBezTo>
                  <a:lnTo>
                    <a:pt x="18948" y="21182"/>
                  </a:lnTo>
                  <a:cubicBezTo>
                    <a:pt x="19248" y="21082"/>
                    <a:pt x="19548" y="20882"/>
                    <a:pt x="19882" y="20582"/>
                  </a:cubicBezTo>
                  <a:cubicBezTo>
                    <a:pt x="20182" y="20315"/>
                    <a:pt x="20482" y="19915"/>
                    <a:pt x="20783" y="19448"/>
                  </a:cubicBezTo>
                  <a:cubicBezTo>
                    <a:pt x="21049" y="18981"/>
                    <a:pt x="21283" y="18414"/>
                    <a:pt x="21483" y="17813"/>
                  </a:cubicBezTo>
                  <a:cubicBezTo>
                    <a:pt x="21683" y="17213"/>
                    <a:pt x="21817" y="16546"/>
                    <a:pt x="21883" y="15812"/>
                  </a:cubicBezTo>
                  <a:cubicBezTo>
                    <a:pt x="21950" y="14911"/>
                    <a:pt x="21917" y="14077"/>
                    <a:pt x="21717" y="13410"/>
                  </a:cubicBezTo>
                  <a:cubicBezTo>
                    <a:pt x="21550" y="12710"/>
                    <a:pt x="21216" y="12176"/>
                    <a:pt x="20783" y="11742"/>
                  </a:cubicBezTo>
                  <a:cubicBezTo>
                    <a:pt x="20349" y="11342"/>
                    <a:pt x="19748" y="11075"/>
                    <a:pt x="19081" y="11008"/>
                  </a:cubicBezTo>
                  <a:cubicBezTo>
                    <a:pt x="18882" y="10980"/>
                    <a:pt x="18673" y="10965"/>
                    <a:pt x="18453" y="10965"/>
                  </a:cubicBezTo>
                  <a:cubicBezTo>
                    <a:pt x="17899" y="10965"/>
                    <a:pt x="17282" y="11060"/>
                    <a:pt x="16613" y="11275"/>
                  </a:cubicBezTo>
                  <a:cubicBezTo>
                    <a:pt x="15646" y="11575"/>
                    <a:pt x="14678" y="12076"/>
                    <a:pt x="13778" y="12710"/>
                  </a:cubicBezTo>
                  <a:cubicBezTo>
                    <a:pt x="12877" y="13377"/>
                    <a:pt x="12043" y="14211"/>
                    <a:pt x="11309" y="15145"/>
                  </a:cubicBezTo>
                  <a:cubicBezTo>
                    <a:pt x="10609" y="16079"/>
                    <a:pt x="10008" y="17146"/>
                    <a:pt x="9541" y="18280"/>
                  </a:cubicBezTo>
                  <a:cubicBezTo>
                    <a:pt x="9074" y="19448"/>
                    <a:pt x="8774" y="20682"/>
                    <a:pt x="8707" y="21949"/>
                  </a:cubicBezTo>
                  <a:cubicBezTo>
                    <a:pt x="8607" y="23017"/>
                    <a:pt x="8707" y="23918"/>
                    <a:pt x="8941" y="24651"/>
                  </a:cubicBezTo>
                  <a:cubicBezTo>
                    <a:pt x="9208" y="25385"/>
                    <a:pt x="9575" y="25952"/>
                    <a:pt x="10075" y="26386"/>
                  </a:cubicBezTo>
                  <a:cubicBezTo>
                    <a:pt x="10575" y="26786"/>
                    <a:pt x="11209" y="27020"/>
                    <a:pt x="11943" y="27086"/>
                  </a:cubicBezTo>
                  <a:cubicBezTo>
                    <a:pt x="12087" y="27100"/>
                    <a:pt x="12233" y="27106"/>
                    <a:pt x="12382" y="27106"/>
                  </a:cubicBezTo>
                  <a:cubicBezTo>
                    <a:pt x="12993" y="27106"/>
                    <a:pt x="13647" y="26994"/>
                    <a:pt x="14345" y="26753"/>
                  </a:cubicBezTo>
                  <a:cubicBezTo>
                    <a:pt x="14678" y="26653"/>
                    <a:pt x="15045" y="26519"/>
                    <a:pt x="15345" y="26386"/>
                  </a:cubicBezTo>
                  <a:cubicBezTo>
                    <a:pt x="15679" y="26253"/>
                    <a:pt x="16012" y="26086"/>
                    <a:pt x="16313" y="25919"/>
                  </a:cubicBezTo>
                  <a:cubicBezTo>
                    <a:pt x="16613" y="25752"/>
                    <a:pt x="16913" y="25552"/>
                    <a:pt x="17213" y="25385"/>
                  </a:cubicBezTo>
                  <a:cubicBezTo>
                    <a:pt x="17480" y="25185"/>
                    <a:pt x="17747" y="24952"/>
                    <a:pt x="18014" y="24751"/>
                  </a:cubicBezTo>
                  <a:lnTo>
                    <a:pt x="18314" y="25685"/>
                  </a:lnTo>
                  <a:cubicBezTo>
                    <a:pt x="17947" y="25986"/>
                    <a:pt x="17614" y="26219"/>
                    <a:pt x="17280" y="26453"/>
                  </a:cubicBezTo>
                  <a:cubicBezTo>
                    <a:pt x="16946" y="26686"/>
                    <a:pt x="16580" y="26886"/>
                    <a:pt x="16246" y="27086"/>
                  </a:cubicBezTo>
                  <a:cubicBezTo>
                    <a:pt x="15879" y="27287"/>
                    <a:pt x="15512" y="27453"/>
                    <a:pt x="15145" y="27620"/>
                  </a:cubicBezTo>
                  <a:cubicBezTo>
                    <a:pt x="14778" y="27787"/>
                    <a:pt x="14378" y="27920"/>
                    <a:pt x="13978" y="28054"/>
                  </a:cubicBezTo>
                  <a:cubicBezTo>
                    <a:pt x="13224" y="28288"/>
                    <a:pt x="12491" y="28420"/>
                    <a:pt x="11810" y="28420"/>
                  </a:cubicBezTo>
                  <a:cubicBezTo>
                    <a:pt x="11616" y="28420"/>
                    <a:pt x="11427" y="28410"/>
                    <a:pt x="11242" y="28387"/>
                  </a:cubicBezTo>
                  <a:cubicBezTo>
                    <a:pt x="10408" y="28321"/>
                    <a:pt x="9675" y="28054"/>
                    <a:pt x="9041" y="27587"/>
                  </a:cubicBezTo>
                  <a:cubicBezTo>
                    <a:pt x="8440" y="27120"/>
                    <a:pt x="7940" y="26486"/>
                    <a:pt x="7640" y="25652"/>
                  </a:cubicBezTo>
                  <a:cubicBezTo>
                    <a:pt x="7340" y="24818"/>
                    <a:pt x="7206" y="23784"/>
                    <a:pt x="7273" y="22550"/>
                  </a:cubicBezTo>
                  <a:cubicBezTo>
                    <a:pt x="7373" y="21249"/>
                    <a:pt x="7707" y="19915"/>
                    <a:pt x="8207" y="18647"/>
                  </a:cubicBezTo>
                  <a:cubicBezTo>
                    <a:pt x="8707" y="17346"/>
                    <a:pt x="9374" y="16079"/>
                    <a:pt x="10208" y="14944"/>
                  </a:cubicBezTo>
                  <a:cubicBezTo>
                    <a:pt x="11076" y="13810"/>
                    <a:pt x="12076" y="12776"/>
                    <a:pt x="13210" y="11942"/>
                  </a:cubicBezTo>
                  <a:cubicBezTo>
                    <a:pt x="14311" y="11108"/>
                    <a:pt x="15579" y="10441"/>
                    <a:pt x="16913" y="10041"/>
                  </a:cubicBezTo>
                  <a:cubicBezTo>
                    <a:pt x="17714" y="9816"/>
                    <a:pt x="18439" y="9703"/>
                    <a:pt x="19104" y="9703"/>
                  </a:cubicBezTo>
                  <a:close/>
                  <a:moveTo>
                    <a:pt x="30590" y="0"/>
                  </a:moveTo>
                  <a:lnTo>
                    <a:pt x="2002" y="8440"/>
                  </a:lnTo>
                  <a:lnTo>
                    <a:pt x="1" y="38361"/>
                  </a:lnTo>
                  <a:lnTo>
                    <a:pt x="27754" y="29221"/>
                  </a:lnTo>
                  <a:lnTo>
                    <a:pt x="30590" y="0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05;p24">
              <a:extLst>
                <a:ext uri="{FF2B5EF4-FFF2-40B4-BE49-F238E27FC236}">
                  <a16:creationId xmlns:a16="http://schemas.microsoft.com/office/drawing/2014/main" id="{8FD910F1-516D-A24A-B3A2-8D86EF8F70D1}"/>
                </a:ext>
              </a:extLst>
            </p:cNvPr>
            <p:cNvSpPr/>
            <p:nvPr/>
          </p:nvSpPr>
          <p:spPr>
            <a:xfrm>
              <a:off x="5599388" y="3944775"/>
              <a:ext cx="772250" cy="968225"/>
            </a:xfrm>
            <a:custGeom>
              <a:avLst/>
              <a:gdLst/>
              <a:ahLst/>
              <a:cxnLst/>
              <a:rect l="l" t="t" r="r" b="b"/>
              <a:pathLst>
                <a:path w="30890" h="38729" extrusionOk="0">
                  <a:moveTo>
                    <a:pt x="30889" y="1"/>
                  </a:moveTo>
                  <a:lnTo>
                    <a:pt x="2002" y="8507"/>
                  </a:lnTo>
                  <a:lnTo>
                    <a:pt x="1" y="38728"/>
                  </a:lnTo>
                  <a:lnTo>
                    <a:pt x="1" y="38728"/>
                  </a:lnTo>
                  <a:lnTo>
                    <a:pt x="28021" y="29488"/>
                  </a:lnTo>
                  <a:lnTo>
                    <a:pt x="30889" y="1"/>
                  </a:lnTo>
                  <a:close/>
                </a:path>
              </a:pathLst>
            </a:custGeom>
            <a:solidFill>
              <a:srgbClr val="CB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06;p24">
              <a:extLst>
                <a:ext uri="{FF2B5EF4-FFF2-40B4-BE49-F238E27FC236}">
                  <a16:creationId xmlns:a16="http://schemas.microsoft.com/office/drawing/2014/main" id="{9AE4E272-F426-9842-9160-7DC03A0DD0FA}"/>
                </a:ext>
              </a:extLst>
            </p:cNvPr>
            <p:cNvSpPr/>
            <p:nvPr/>
          </p:nvSpPr>
          <p:spPr>
            <a:xfrm>
              <a:off x="5782863" y="4191525"/>
              <a:ext cx="402800" cy="467600"/>
            </a:xfrm>
            <a:custGeom>
              <a:avLst/>
              <a:gdLst/>
              <a:ahLst/>
              <a:cxnLst/>
              <a:rect l="l" t="t" r="r" b="b"/>
              <a:pathLst>
                <a:path w="16112" h="18704" extrusionOk="0">
                  <a:moveTo>
                    <a:pt x="10708" y="5608"/>
                  </a:moveTo>
                  <a:lnTo>
                    <a:pt x="9974" y="8611"/>
                  </a:lnTo>
                  <a:cubicBezTo>
                    <a:pt x="9874" y="9011"/>
                    <a:pt x="9707" y="9478"/>
                    <a:pt x="9474" y="9911"/>
                  </a:cubicBezTo>
                  <a:cubicBezTo>
                    <a:pt x="9273" y="10378"/>
                    <a:pt x="9007" y="10812"/>
                    <a:pt x="8740" y="11212"/>
                  </a:cubicBezTo>
                  <a:cubicBezTo>
                    <a:pt x="8440" y="11646"/>
                    <a:pt x="8139" y="12013"/>
                    <a:pt x="7806" y="12313"/>
                  </a:cubicBezTo>
                  <a:cubicBezTo>
                    <a:pt x="7472" y="12613"/>
                    <a:pt x="7105" y="12847"/>
                    <a:pt x="6772" y="12947"/>
                  </a:cubicBezTo>
                  <a:cubicBezTo>
                    <a:pt x="6576" y="12996"/>
                    <a:pt x="6399" y="13027"/>
                    <a:pt x="6239" y="13027"/>
                  </a:cubicBezTo>
                  <a:cubicBezTo>
                    <a:pt x="6181" y="13027"/>
                    <a:pt x="6125" y="13023"/>
                    <a:pt x="6071" y="13014"/>
                  </a:cubicBezTo>
                  <a:cubicBezTo>
                    <a:pt x="5871" y="12980"/>
                    <a:pt x="5738" y="12914"/>
                    <a:pt x="5604" y="12780"/>
                  </a:cubicBezTo>
                  <a:cubicBezTo>
                    <a:pt x="5471" y="12647"/>
                    <a:pt x="5404" y="12480"/>
                    <a:pt x="5371" y="12280"/>
                  </a:cubicBezTo>
                  <a:cubicBezTo>
                    <a:pt x="5304" y="12046"/>
                    <a:pt x="5304" y="11813"/>
                    <a:pt x="5337" y="11546"/>
                  </a:cubicBezTo>
                  <a:cubicBezTo>
                    <a:pt x="5371" y="10912"/>
                    <a:pt x="5537" y="10312"/>
                    <a:pt x="5771" y="9711"/>
                  </a:cubicBezTo>
                  <a:cubicBezTo>
                    <a:pt x="6004" y="9111"/>
                    <a:pt x="6305" y="8510"/>
                    <a:pt x="6705" y="7977"/>
                  </a:cubicBezTo>
                  <a:cubicBezTo>
                    <a:pt x="7072" y="7476"/>
                    <a:pt x="7506" y="7009"/>
                    <a:pt x="8006" y="6609"/>
                  </a:cubicBezTo>
                  <a:cubicBezTo>
                    <a:pt x="8473" y="6242"/>
                    <a:pt x="8973" y="5942"/>
                    <a:pt x="9507" y="5809"/>
                  </a:cubicBezTo>
                  <a:cubicBezTo>
                    <a:pt x="9640" y="5742"/>
                    <a:pt x="9774" y="5708"/>
                    <a:pt x="9907" y="5675"/>
                  </a:cubicBezTo>
                  <a:cubicBezTo>
                    <a:pt x="10007" y="5675"/>
                    <a:pt x="10141" y="5642"/>
                    <a:pt x="10241" y="5642"/>
                  </a:cubicBezTo>
                  <a:cubicBezTo>
                    <a:pt x="10341" y="5608"/>
                    <a:pt x="10408" y="5608"/>
                    <a:pt x="10508" y="5608"/>
                  </a:cubicBezTo>
                  <a:close/>
                  <a:moveTo>
                    <a:pt x="11879" y="0"/>
                  </a:moveTo>
                  <a:cubicBezTo>
                    <a:pt x="11221" y="0"/>
                    <a:pt x="10483" y="113"/>
                    <a:pt x="9707" y="338"/>
                  </a:cubicBezTo>
                  <a:cubicBezTo>
                    <a:pt x="8373" y="738"/>
                    <a:pt x="7105" y="1405"/>
                    <a:pt x="6004" y="2239"/>
                  </a:cubicBezTo>
                  <a:cubicBezTo>
                    <a:pt x="4870" y="3073"/>
                    <a:pt x="3870" y="4107"/>
                    <a:pt x="3002" y="5241"/>
                  </a:cubicBezTo>
                  <a:cubicBezTo>
                    <a:pt x="2168" y="6376"/>
                    <a:pt x="1501" y="7643"/>
                    <a:pt x="1001" y="8944"/>
                  </a:cubicBezTo>
                  <a:cubicBezTo>
                    <a:pt x="501" y="10212"/>
                    <a:pt x="167" y="11546"/>
                    <a:pt x="67" y="12847"/>
                  </a:cubicBezTo>
                  <a:cubicBezTo>
                    <a:pt x="0" y="14081"/>
                    <a:pt x="134" y="15115"/>
                    <a:pt x="434" y="15949"/>
                  </a:cubicBezTo>
                  <a:cubicBezTo>
                    <a:pt x="734" y="16783"/>
                    <a:pt x="1234" y="17417"/>
                    <a:pt x="1835" y="17884"/>
                  </a:cubicBezTo>
                  <a:cubicBezTo>
                    <a:pt x="2469" y="18351"/>
                    <a:pt x="3202" y="18618"/>
                    <a:pt x="4036" y="18684"/>
                  </a:cubicBezTo>
                  <a:cubicBezTo>
                    <a:pt x="4197" y="18697"/>
                    <a:pt x="4361" y="18704"/>
                    <a:pt x="4529" y="18704"/>
                  </a:cubicBezTo>
                  <a:cubicBezTo>
                    <a:pt x="5231" y="18704"/>
                    <a:pt x="5991" y="18587"/>
                    <a:pt x="6772" y="18317"/>
                  </a:cubicBezTo>
                  <a:cubicBezTo>
                    <a:pt x="7172" y="18217"/>
                    <a:pt x="7572" y="18051"/>
                    <a:pt x="7939" y="17917"/>
                  </a:cubicBezTo>
                  <a:cubicBezTo>
                    <a:pt x="8306" y="17750"/>
                    <a:pt x="8673" y="17584"/>
                    <a:pt x="9040" y="17383"/>
                  </a:cubicBezTo>
                  <a:cubicBezTo>
                    <a:pt x="9374" y="17183"/>
                    <a:pt x="9740" y="16983"/>
                    <a:pt x="10074" y="16750"/>
                  </a:cubicBezTo>
                  <a:cubicBezTo>
                    <a:pt x="10408" y="16516"/>
                    <a:pt x="10741" y="16283"/>
                    <a:pt x="11075" y="15982"/>
                  </a:cubicBezTo>
                  <a:lnTo>
                    <a:pt x="10808" y="15048"/>
                  </a:lnTo>
                  <a:cubicBezTo>
                    <a:pt x="10541" y="15249"/>
                    <a:pt x="10274" y="15482"/>
                    <a:pt x="9974" y="15682"/>
                  </a:cubicBezTo>
                  <a:cubicBezTo>
                    <a:pt x="9707" y="15849"/>
                    <a:pt x="9407" y="16049"/>
                    <a:pt x="9107" y="16216"/>
                  </a:cubicBezTo>
                  <a:cubicBezTo>
                    <a:pt x="8773" y="16383"/>
                    <a:pt x="8473" y="16550"/>
                    <a:pt x="8139" y="16683"/>
                  </a:cubicBezTo>
                  <a:cubicBezTo>
                    <a:pt x="7806" y="16816"/>
                    <a:pt x="7472" y="16950"/>
                    <a:pt x="7139" y="17050"/>
                  </a:cubicBezTo>
                  <a:cubicBezTo>
                    <a:pt x="6441" y="17291"/>
                    <a:pt x="5766" y="17403"/>
                    <a:pt x="5164" y="17403"/>
                  </a:cubicBezTo>
                  <a:cubicBezTo>
                    <a:pt x="5017" y="17403"/>
                    <a:pt x="4874" y="17397"/>
                    <a:pt x="4737" y="17383"/>
                  </a:cubicBezTo>
                  <a:cubicBezTo>
                    <a:pt x="4003" y="17317"/>
                    <a:pt x="3369" y="17083"/>
                    <a:pt x="2869" y="16683"/>
                  </a:cubicBezTo>
                  <a:cubicBezTo>
                    <a:pt x="2369" y="16249"/>
                    <a:pt x="1968" y="15682"/>
                    <a:pt x="1735" y="14948"/>
                  </a:cubicBezTo>
                  <a:cubicBezTo>
                    <a:pt x="1501" y="14215"/>
                    <a:pt x="1401" y="13314"/>
                    <a:pt x="1468" y="12280"/>
                  </a:cubicBezTo>
                  <a:cubicBezTo>
                    <a:pt x="1568" y="10979"/>
                    <a:pt x="1868" y="9745"/>
                    <a:pt x="2335" y="8577"/>
                  </a:cubicBezTo>
                  <a:cubicBezTo>
                    <a:pt x="2769" y="7443"/>
                    <a:pt x="3403" y="6376"/>
                    <a:pt x="4103" y="5442"/>
                  </a:cubicBezTo>
                  <a:cubicBezTo>
                    <a:pt x="4837" y="4508"/>
                    <a:pt x="5671" y="3674"/>
                    <a:pt x="6572" y="3007"/>
                  </a:cubicBezTo>
                  <a:cubicBezTo>
                    <a:pt x="7472" y="2373"/>
                    <a:pt x="8440" y="1872"/>
                    <a:pt x="9407" y="1572"/>
                  </a:cubicBezTo>
                  <a:cubicBezTo>
                    <a:pt x="10102" y="1373"/>
                    <a:pt x="10742" y="1267"/>
                    <a:pt x="11299" y="1267"/>
                  </a:cubicBezTo>
                  <a:cubicBezTo>
                    <a:pt x="11490" y="1267"/>
                    <a:pt x="11672" y="1280"/>
                    <a:pt x="11842" y="1305"/>
                  </a:cubicBezTo>
                  <a:cubicBezTo>
                    <a:pt x="12542" y="1372"/>
                    <a:pt x="13110" y="1639"/>
                    <a:pt x="13577" y="2039"/>
                  </a:cubicBezTo>
                  <a:cubicBezTo>
                    <a:pt x="14010" y="2473"/>
                    <a:pt x="14310" y="3007"/>
                    <a:pt x="14511" y="3707"/>
                  </a:cubicBezTo>
                  <a:cubicBezTo>
                    <a:pt x="14677" y="4374"/>
                    <a:pt x="14744" y="5208"/>
                    <a:pt x="14677" y="6109"/>
                  </a:cubicBezTo>
                  <a:cubicBezTo>
                    <a:pt x="14611" y="6843"/>
                    <a:pt x="14444" y="7510"/>
                    <a:pt x="14277" y="8110"/>
                  </a:cubicBezTo>
                  <a:cubicBezTo>
                    <a:pt x="14077" y="8711"/>
                    <a:pt x="13843" y="9278"/>
                    <a:pt x="13543" y="9745"/>
                  </a:cubicBezTo>
                  <a:cubicBezTo>
                    <a:pt x="13276" y="10212"/>
                    <a:pt x="12976" y="10579"/>
                    <a:pt x="12676" y="10879"/>
                  </a:cubicBezTo>
                  <a:cubicBezTo>
                    <a:pt x="12342" y="11179"/>
                    <a:pt x="12042" y="11379"/>
                    <a:pt x="11742" y="11479"/>
                  </a:cubicBezTo>
                  <a:lnTo>
                    <a:pt x="11709" y="11479"/>
                  </a:lnTo>
                  <a:cubicBezTo>
                    <a:pt x="11709" y="11479"/>
                    <a:pt x="11709" y="11479"/>
                    <a:pt x="11709" y="11513"/>
                  </a:cubicBezTo>
                  <a:cubicBezTo>
                    <a:pt x="11626" y="11526"/>
                    <a:pt x="11548" y="11535"/>
                    <a:pt x="11477" y="11535"/>
                  </a:cubicBezTo>
                  <a:cubicBezTo>
                    <a:pt x="11376" y="11535"/>
                    <a:pt x="11286" y="11518"/>
                    <a:pt x="11208" y="11479"/>
                  </a:cubicBezTo>
                  <a:cubicBezTo>
                    <a:pt x="11108" y="11413"/>
                    <a:pt x="11008" y="11246"/>
                    <a:pt x="10975" y="11046"/>
                  </a:cubicBezTo>
                  <a:cubicBezTo>
                    <a:pt x="10941" y="10845"/>
                    <a:pt x="10941" y="10545"/>
                    <a:pt x="10975" y="10212"/>
                  </a:cubicBezTo>
                  <a:cubicBezTo>
                    <a:pt x="11008" y="9845"/>
                    <a:pt x="11108" y="9411"/>
                    <a:pt x="11242" y="8911"/>
                  </a:cubicBezTo>
                  <a:lnTo>
                    <a:pt x="12442" y="4107"/>
                  </a:lnTo>
                  <a:cubicBezTo>
                    <a:pt x="12276" y="4074"/>
                    <a:pt x="12109" y="4074"/>
                    <a:pt x="11942" y="4041"/>
                  </a:cubicBezTo>
                  <a:cubicBezTo>
                    <a:pt x="11742" y="4041"/>
                    <a:pt x="11542" y="4041"/>
                    <a:pt x="11342" y="4074"/>
                  </a:cubicBezTo>
                  <a:cubicBezTo>
                    <a:pt x="11108" y="4107"/>
                    <a:pt x="10908" y="4141"/>
                    <a:pt x="10641" y="4174"/>
                  </a:cubicBezTo>
                  <a:cubicBezTo>
                    <a:pt x="10408" y="4207"/>
                    <a:pt x="10174" y="4274"/>
                    <a:pt x="9907" y="4374"/>
                  </a:cubicBezTo>
                  <a:cubicBezTo>
                    <a:pt x="9073" y="4608"/>
                    <a:pt x="8273" y="5041"/>
                    <a:pt x="7572" y="5575"/>
                  </a:cubicBezTo>
                  <a:cubicBezTo>
                    <a:pt x="6838" y="6109"/>
                    <a:pt x="6205" y="6743"/>
                    <a:pt x="5638" y="7476"/>
                  </a:cubicBezTo>
                  <a:cubicBezTo>
                    <a:pt x="5104" y="8177"/>
                    <a:pt x="4637" y="8944"/>
                    <a:pt x="4303" y="9745"/>
                  </a:cubicBezTo>
                  <a:cubicBezTo>
                    <a:pt x="3970" y="10545"/>
                    <a:pt x="3770" y="11346"/>
                    <a:pt x="3703" y="12146"/>
                  </a:cubicBezTo>
                  <a:cubicBezTo>
                    <a:pt x="3669" y="12647"/>
                    <a:pt x="3703" y="13047"/>
                    <a:pt x="3803" y="13414"/>
                  </a:cubicBezTo>
                  <a:cubicBezTo>
                    <a:pt x="3936" y="13748"/>
                    <a:pt x="4103" y="14014"/>
                    <a:pt x="4303" y="14215"/>
                  </a:cubicBezTo>
                  <a:cubicBezTo>
                    <a:pt x="4537" y="14415"/>
                    <a:pt x="4804" y="14515"/>
                    <a:pt x="5104" y="14581"/>
                  </a:cubicBezTo>
                  <a:cubicBezTo>
                    <a:pt x="5171" y="14590"/>
                    <a:pt x="5241" y="14594"/>
                    <a:pt x="5316" y="14594"/>
                  </a:cubicBezTo>
                  <a:cubicBezTo>
                    <a:pt x="5540" y="14594"/>
                    <a:pt x="5796" y="14556"/>
                    <a:pt x="6071" y="14481"/>
                  </a:cubicBezTo>
                  <a:cubicBezTo>
                    <a:pt x="6438" y="14348"/>
                    <a:pt x="6772" y="14215"/>
                    <a:pt x="7105" y="14014"/>
                  </a:cubicBezTo>
                  <a:cubicBezTo>
                    <a:pt x="7405" y="13814"/>
                    <a:pt x="7739" y="13581"/>
                    <a:pt x="8006" y="13314"/>
                  </a:cubicBezTo>
                  <a:cubicBezTo>
                    <a:pt x="8306" y="13047"/>
                    <a:pt x="8606" y="12747"/>
                    <a:pt x="8873" y="12380"/>
                  </a:cubicBezTo>
                  <a:cubicBezTo>
                    <a:pt x="9140" y="12046"/>
                    <a:pt x="9374" y="11646"/>
                    <a:pt x="9607" y="11212"/>
                  </a:cubicBezTo>
                  <a:lnTo>
                    <a:pt x="9707" y="11179"/>
                  </a:lnTo>
                  <a:lnTo>
                    <a:pt x="9707" y="11179"/>
                  </a:lnTo>
                  <a:cubicBezTo>
                    <a:pt x="9674" y="11579"/>
                    <a:pt x="9674" y="11880"/>
                    <a:pt x="9740" y="12146"/>
                  </a:cubicBezTo>
                  <a:cubicBezTo>
                    <a:pt x="9807" y="12380"/>
                    <a:pt x="9907" y="12547"/>
                    <a:pt x="10074" y="12680"/>
                  </a:cubicBezTo>
                  <a:cubicBezTo>
                    <a:pt x="10207" y="12814"/>
                    <a:pt x="10408" y="12880"/>
                    <a:pt x="10608" y="12914"/>
                  </a:cubicBezTo>
                  <a:cubicBezTo>
                    <a:pt x="10808" y="12914"/>
                    <a:pt x="11041" y="12880"/>
                    <a:pt x="11275" y="12814"/>
                  </a:cubicBezTo>
                  <a:cubicBezTo>
                    <a:pt x="11842" y="12647"/>
                    <a:pt x="12409" y="12347"/>
                    <a:pt x="12909" y="11913"/>
                  </a:cubicBezTo>
                  <a:cubicBezTo>
                    <a:pt x="13443" y="11479"/>
                    <a:pt x="13910" y="10946"/>
                    <a:pt x="14344" y="10312"/>
                  </a:cubicBezTo>
                  <a:cubicBezTo>
                    <a:pt x="14777" y="9711"/>
                    <a:pt x="15144" y="8977"/>
                    <a:pt x="15445" y="8177"/>
                  </a:cubicBezTo>
                  <a:cubicBezTo>
                    <a:pt x="15745" y="7376"/>
                    <a:pt x="15945" y="6476"/>
                    <a:pt x="16012" y="5542"/>
                  </a:cubicBezTo>
                  <a:cubicBezTo>
                    <a:pt x="16112" y="4508"/>
                    <a:pt x="16012" y="3574"/>
                    <a:pt x="15778" y="2773"/>
                  </a:cubicBezTo>
                  <a:cubicBezTo>
                    <a:pt x="15545" y="2006"/>
                    <a:pt x="15144" y="1372"/>
                    <a:pt x="14577" y="905"/>
                  </a:cubicBezTo>
                  <a:cubicBezTo>
                    <a:pt x="14044" y="438"/>
                    <a:pt x="13343" y="138"/>
                    <a:pt x="12509" y="38"/>
                  </a:cubicBezTo>
                  <a:cubicBezTo>
                    <a:pt x="12309" y="13"/>
                    <a:pt x="12098" y="0"/>
                    <a:pt x="1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07;p24">
              <a:extLst>
                <a:ext uri="{FF2B5EF4-FFF2-40B4-BE49-F238E27FC236}">
                  <a16:creationId xmlns:a16="http://schemas.microsoft.com/office/drawing/2014/main" id="{5A7A56AD-835B-094E-8357-F6B8B5C6BCF2}"/>
                </a:ext>
              </a:extLst>
            </p:cNvPr>
            <p:cNvSpPr/>
            <p:nvPr/>
          </p:nvSpPr>
          <p:spPr>
            <a:xfrm>
              <a:off x="5656938" y="3093325"/>
              <a:ext cx="792250" cy="994075"/>
            </a:xfrm>
            <a:custGeom>
              <a:avLst/>
              <a:gdLst/>
              <a:ahLst/>
              <a:cxnLst/>
              <a:rect l="l" t="t" r="r" b="b"/>
              <a:pathLst>
                <a:path w="31690" h="39763" extrusionOk="0">
                  <a:moveTo>
                    <a:pt x="31690" y="1"/>
                  </a:moveTo>
                  <a:lnTo>
                    <a:pt x="2135" y="7573"/>
                  </a:lnTo>
                  <a:lnTo>
                    <a:pt x="0" y="39763"/>
                  </a:lnTo>
                  <a:lnTo>
                    <a:pt x="28687" y="31390"/>
                  </a:lnTo>
                  <a:lnTo>
                    <a:pt x="31690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08;p24">
              <a:extLst>
                <a:ext uri="{FF2B5EF4-FFF2-40B4-BE49-F238E27FC236}">
                  <a16:creationId xmlns:a16="http://schemas.microsoft.com/office/drawing/2014/main" id="{D1CA8EB0-F7F4-A64B-9C04-FD856E27ADF7}"/>
                </a:ext>
              </a:extLst>
            </p:cNvPr>
            <p:cNvSpPr/>
            <p:nvPr/>
          </p:nvSpPr>
          <p:spPr>
            <a:xfrm>
              <a:off x="5656938" y="3093325"/>
              <a:ext cx="792250" cy="994075"/>
            </a:xfrm>
            <a:custGeom>
              <a:avLst/>
              <a:gdLst/>
              <a:ahLst/>
              <a:cxnLst/>
              <a:rect l="l" t="t" r="r" b="b"/>
              <a:pathLst>
                <a:path w="31690" h="39763" extrusionOk="0">
                  <a:moveTo>
                    <a:pt x="18980" y="8374"/>
                  </a:moveTo>
                  <a:lnTo>
                    <a:pt x="14477" y="9574"/>
                  </a:lnTo>
                  <a:cubicBezTo>
                    <a:pt x="14444" y="9574"/>
                    <a:pt x="14411" y="9608"/>
                    <a:pt x="14377" y="9641"/>
                  </a:cubicBezTo>
                  <a:cubicBezTo>
                    <a:pt x="14344" y="9641"/>
                    <a:pt x="14277" y="9675"/>
                    <a:pt x="14244" y="9708"/>
                  </a:cubicBezTo>
                  <a:cubicBezTo>
                    <a:pt x="14244" y="9775"/>
                    <a:pt x="14210" y="9808"/>
                    <a:pt x="14177" y="9841"/>
                  </a:cubicBezTo>
                  <a:cubicBezTo>
                    <a:pt x="14177" y="9875"/>
                    <a:pt x="14144" y="9941"/>
                    <a:pt x="14144" y="9975"/>
                  </a:cubicBezTo>
                  <a:cubicBezTo>
                    <a:pt x="14144" y="10041"/>
                    <a:pt x="14144" y="10075"/>
                    <a:pt x="14177" y="10108"/>
                  </a:cubicBezTo>
                  <a:cubicBezTo>
                    <a:pt x="14177" y="10142"/>
                    <a:pt x="14210" y="10175"/>
                    <a:pt x="14210" y="10208"/>
                  </a:cubicBezTo>
                  <a:cubicBezTo>
                    <a:pt x="14244" y="10208"/>
                    <a:pt x="14277" y="10242"/>
                    <a:pt x="14310" y="10242"/>
                  </a:cubicBezTo>
                  <a:lnTo>
                    <a:pt x="14444" y="10242"/>
                  </a:lnTo>
                  <a:lnTo>
                    <a:pt x="18947" y="9041"/>
                  </a:lnTo>
                  <a:cubicBezTo>
                    <a:pt x="18980" y="9041"/>
                    <a:pt x="19014" y="9007"/>
                    <a:pt x="19047" y="9007"/>
                  </a:cubicBezTo>
                  <a:cubicBezTo>
                    <a:pt x="19114" y="8974"/>
                    <a:pt x="19147" y="8941"/>
                    <a:pt x="19147" y="8907"/>
                  </a:cubicBezTo>
                  <a:cubicBezTo>
                    <a:pt x="19181" y="8874"/>
                    <a:pt x="19214" y="8807"/>
                    <a:pt x="19247" y="8774"/>
                  </a:cubicBezTo>
                  <a:cubicBezTo>
                    <a:pt x="19247" y="8740"/>
                    <a:pt x="19281" y="8674"/>
                    <a:pt x="19281" y="8640"/>
                  </a:cubicBezTo>
                  <a:cubicBezTo>
                    <a:pt x="19281" y="8607"/>
                    <a:pt x="19281" y="8540"/>
                    <a:pt x="19247" y="8507"/>
                  </a:cubicBezTo>
                  <a:cubicBezTo>
                    <a:pt x="19247" y="8474"/>
                    <a:pt x="19247" y="8440"/>
                    <a:pt x="19214" y="8440"/>
                  </a:cubicBezTo>
                  <a:cubicBezTo>
                    <a:pt x="19181" y="8407"/>
                    <a:pt x="19147" y="8407"/>
                    <a:pt x="19114" y="8374"/>
                  </a:cubicBezTo>
                  <a:close/>
                  <a:moveTo>
                    <a:pt x="21382" y="9007"/>
                  </a:moveTo>
                  <a:lnTo>
                    <a:pt x="11942" y="11476"/>
                  </a:lnTo>
                  <a:lnTo>
                    <a:pt x="10541" y="29956"/>
                  </a:lnTo>
                  <a:lnTo>
                    <a:pt x="19781" y="27320"/>
                  </a:lnTo>
                  <a:lnTo>
                    <a:pt x="21382" y="9007"/>
                  </a:lnTo>
                  <a:close/>
                  <a:moveTo>
                    <a:pt x="15290" y="29508"/>
                  </a:moveTo>
                  <a:cubicBezTo>
                    <a:pt x="15219" y="29508"/>
                    <a:pt x="15148" y="29532"/>
                    <a:pt x="15078" y="29555"/>
                  </a:cubicBezTo>
                  <a:cubicBezTo>
                    <a:pt x="14944" y="29589"/>
                    <a:pt x="14844" y="29622"/>
                    <a:pt x="14744" y="29689"/>
                  </a:cubicBezTo>
                  <a:cubicBezTo>
                    <a:pt x="14644" y="29789"/>
                    <a:pt x="14544" y="29856"/>
                    <a:pt x="14444" y="29956"/>
                  </a:cubicBezTo>
                  <a:cubicBezTo>
                    <a:pt x="14377" y="30056"/>
                    <a:pt x="14310" y="30189"/>
                    <a:pt x="14244" y="30289"/>
                  </a:cubicBezTo>
                  <a:cubicBezTo>
                    <a:pt x="14210" y="30423"/>
                    <a:pt x="14177" y="30556"/>
                    <a:pt x="14144" y="30656"/>
                  </a:cubicBezTo>
                  <a:cubicBezTo>
                    <a:pt x="14144" y="30790"/>
                    <a:pt x="14177" y="30923"/>
                    <a:pt x="14210" y="31023"/>
                  </a:cubicBezTo>
                  <a:cubicBezTo>
                    <a:pt x="14244" y="31090"/>
                    <a:pt x="14277" y="31190"/>
                    <a:pt x="14344" y="31257"/>
                  </a:cubicBezTo>
                  <a:cubicBezTo>
                    <a:pt x="14411" y="31290"/>
                    <a:pt x="14511" y="31323"/>
                    <a:pt x="14611" y="31357"/>
                  </a:cubicBezTo>
                  <a:cubicBezTo>
                    <a:pt x="14640" y="31366"/>
                    <a:pt x="14669" y="31371"/>
                    <a:pt x="14699" y="31371"/>
                  </a:cubicBezTo>
                  <a:cubicBezTo>
                    <a:pt x="14769" y="31371"/>
                    <a:pt x="14840" y="31347"/>
                    <a:pt x="14911" y="31323"/>
                  </a:cubicBezTo>
                  <a:cubicBezTo>
                    <a:pt x="15044" y="31290"/>
                    <a:pt x="15144" y="31257"/>
                    <a:pt x="15244" y="31157"/>
                  </a:cubicBezTo>
                  <a:cubicBezTo>
                    <a:pt x="15345" y="31090"/>
                    <a:pt x="15445" y="30990"/>
                    <a:pt x="15545" y="30890"/>
                  </a:cubicBezTo>
                  <a:cubicBezTo>
                    <a:pt x="15611" y="30790"/>
                    <a:pt x="15678" y="30690"/>
                    <a:pt x="15745" y="30556"/>
                  </a:cubicBezTo>
                  <a:cubicBezTo>
                    <a:pt x="15778" y="30456"/>
                    <a:pt x="15812" y="30323"/>
                    <a:pt x="15845" y="30189"/>
                  </a:cubicBezTo>
                  <a:cubicBezTo>
                    <a:pt x="15845" y="30056"/>
                    <a:pt x="15845" y="29956"/>
                    <a:pt x="15812" y="29856"/>
                  </a:cubicBezTo>
                  <a:cubicBezTo>
                    <a:pt x="15778" y="29756"/>
                    <a:pt x="15711" y="29689"/>
                    <a:pt x="15645" y="29622"/>
                  </a:cubicBezTo>
                  <a:cubicBezTo>
                    <a:pt x="15578" y="29555"/>
                    <a:pt x="15478" y="29522"/>
                    <a:pt x="15378" y="29522"/>
                  </a:cubicBezTo>
                  <a:cubicBezTo>
                    <a:pt x="15349" y="29512"/>
                    <a:pt x="15319" y="29508"/>
                    <a:pt x="15290" y="29508"/>
                  </a:cubicBezTo>
                  <a:close/>
                  <a:moveTo>
                    <a:pt x="20748" y="6838"/>
                  </a:moveTo>
                  <a:cubicBezTo>
                    <a:pt x="20875" y="6838"/>
                    <a:pt x="20997" y="6849"/>
                    <a:pt x="21115" y="6872"/>
                  </a:cubicBezTo>
                  <a:cubicBezTo>
                    <a:pt x="21449" y="6973"/>
                    <a:pt x="21749" y="7106"/>
                    <a:pt x="21983" y="7339"/>
                  </a:cubicBezTo>
                  <a:cubicBezTo>
                    <a:pt x="22249" y="7573"/>
                    <a:pt x="22416" y="7873"/>
                    <a:pt x="22550" y="8207"/>
                  </a:cubicBezTo>
                  <a:cubicBezTo>
                    <a:pt x="22650" y="8574"/>
                    <a:pt x="22683" y="8974"/>
                    <a:pt x="22650" y="9408"/>
                  </a:cubicBezTo>
                  <a:lnTo>
                    <a:pt x="21115" y="26887"/>
                  </a:lnTo>
                  <a:cubicBezTo>
                    <a:pt x="21082" y="27320"/>
                    <a:pt x="20982" y="27754"/>
                    <a:pt x="20782" y="28154"/>
                  </a:cubicBezTo>
                  <a:cubicBezTo>
                    <a:pt x="20615" y="28555"/>
                    <a:pt x="20381" y="28955"/>
                    <a:pt x="20081" y="29322"/>
                  </a:cubicBezTo>
                  <a:cubicBezTo>
                    <a:pt x="19814" y="29689"/>
                    <a:pt x="19481" y="29989"/>
                    <a:pt x="19114" y="30256"/>
                  </a:cubicBezTo>
                  <a:cubicBezTo>
                    <a:pt x="18780" y="30523"/>
                    <a:pt x="18380" y="30723"/>
                    <a:pt x="17980" y="30823"/>
                  </a:cubicBezTo>
                  <a:lnTo>
                    <a:pt x="11775" y="32591"/>
                  </a:lnTo>
                  <a:cubicBezTo>
                    <a:pt x="11508" y="32680"/>
                    <a:pt x="11256" y="32724"/>
                    <a:pt x="11019" y="32724"/>
                  </a:cubicBezTo>
                  <a:cubicBezTo>
                    <a:pt x="10901" y="32724"/>
                    <a:pt x="10786" y="32713"/>
                    <a:pt x="10675" y="32691"/>
                  </a:cubicBezTo>
                  <a:cubicBezTo>
                    <a:pt x="10341" y="32624"/>
                    <a:pt x="10041" y="32491"/>
                    <a:pt x="9807" y="32291"/>
                  </a:cubicBezTo>
                  <a:cubicBezTo>
                    <a:pt x="9540" y="32057"/>
                    <a:pt x="9374" y="31790"/>
                    <a:pt x="9240" y="31457"/>
                  </a:cubicBezTo>
                  <a:cubicBezTo>
                    <a:pt x="9107" y="31123"/>
                    <a:pt x="9073" y="30723"/>
                    <a:pt x="9107" y="30289"/>
                  </a:cubicBezTo>
                  <a:lnTo>
                    <a:pt x="10441" y="12643"/>
                  </a:lnTo>
                  <a:cubicBezTo>
                    <a:pt x="10474" y="12210"/>
                    <a:pt x="10574" y="11743"/>
                    <a:pt x="10775" y="11309"/>
                  </a:cubicBezTo>
                  <a:cubicBezTo>
                    <a:pt x="10941" y="10875"/>
                    <a:pt x="11208" y="10475"/>
                    <a:pt x="11475" y="10108"/>
                  </a:cubicBezTo>
                  <a:cubicBezTo>
                    <a:pt x="11775" y="9741"/>
                    <a:pt x="12109" y="9408"/>
                    <a:pt x="12509" y="9141"/>
                  </a:cubicBezTo>
                  <a:cubicBezTo>
                    <a:pt x="12876" y="8874"/>
                    <a:pt x="13276" y="8674"/>
                    <a:pt x="13677" y="8574"/>
                  </a:cubicBezTo>
                  <a:lnTo>
                    <a:pt x="20015" y="6939"/>
                  </a:lnTo>
                  <a:cubicBezTo>
                    <a:pt x="20273" y="6875"/>
                    <a:pt x="20518" y="6838"/>
                    <a:pt x="20748" y="6838"/>
                  </a:cubicBezTo>
                  <a:close/>
                  <a:moveTo>
                    <a:pt x="31690" y="1"/>
                  </a:moveTo>
                  <a:lnTo>
                    <a:pt x="2135" y="7573"/>
                  </a:lnTo>
                  <a:lnTo>
                    <a:pt x="0" y="39763"/>
                  </a:lnTo>
                  <a:lnTo>
                    <a:pt x="28687" y="31390"/>
                  </a:lnTo>
                  <a:lnTo>
                    <a:pt x="31690" y="1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09;p24">
              <a:extLst>
                <a:ext uri="{FF2B5EF4-FFF2-40B4-BE49-F238E27FC236}">
                  <a16:creationId xmlns:a16="http://schemas.microsoft.com/office/drawing/2014/main" id="{686D270D-6705-C443-9482-1055B8F6EED9}"/>
                </a:ext>
              </a:extLst>
            </p:cNvPr>
            <p:cNvSpPr/>
            <p:nvPr/>
          </p:nvSpPr>
          <p:spPr>
            <a:xfrm>
              <a:off x="5653588" y="3089175"/>
              <a:ext cx="799775" cy="1003225"/>
            </a:xfrm>
            <a:custGeom>
              <a:avLst/>
              <a:gdLst/>
              <a:ahLst/>
              <a:cxnLst/>
              <a:rect l="l" t="t" r="r" b="b"/>
              <a:pathLst>
                <a:path w="31991" h="40129" extrusionOk="0">
                  <a:moveTo>
                    <a:pt x="31990" y="0"/>
                  </a:moveTo>
                  <a:lnTo>
                    <a:pt x="2169" y="7639"/>
                  </a:lnTo>
                  <a:lnTo>
                    <a:pt x="1" y="40129"/>
                  </a:lnTo>
                  <a:lnTo>
                    <a:pt x="28955" y="31656"/>
                  </a:lnTo>
                  <a:lnTo>
                    <a:pt x="31990" y="0"/>
                  </a:lnTo>
                  <a:close/>
                </a:path>
              </a:pathLst>
            </a:custGeom>
            <a:solidFill>
              <a:srgbClr val="3A5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10;p24">
              <a:extLst>
                <a:ext uri="{FF2B5EF4-FFF2-40B4-BE49-F238E27FC236}">
                  <a16:creationId xmlns:a16="http://schemas.microsoft.com/office/drawing/2014/main" id="{B7669CDE-2C9D-334B-822B-2E78A84D22F8}"/>
                </a:ext>
              </a:extLst>
            </p:cNvPr>
            <p:cNvSpPr/>
            <p:nvPr/>
          </p:nvSpPr>
          <p:spPr>
            <a:xfrm>
              <a:off x="5883763" y="3264175"/>
              <a:ext cx="340275" cy="647300"/>
            </a:xfrm>
            <a:custGeom>
              <a:avLst/>
              <a:gdLst/>
              <a:ahLst/>
              <a:cxnLst/>
              <a:rect l="l" t="t" r="r" b="b"/>
              <a:pathLst>
                <a:path w="13611" h="25892" extrusionOk="0">
                  <a:moveTo>
                    <a:pt x="10041" y="1540"/>
                  </a:moveTo>
                  <a:cubicBezTo>
                    <a:pt x="10074" y="1540"/>
                    <a:pt x="10108" y="1573"/>
                    <a:pt x="10141" y="1573"/>
                  </a:cubicBezTo>
                  <a:cubicBezTo>
                    <a:pt x="10141" y="1606"/>
                    <a:pt x="10174" y="1640"/>
                    <a:pt x="10174" y="1673"/>
                  </a:cubicBezTo>
                  <a:cubicBezTo>
                    <a:pt x="10208" y="1706"/>
                    <a:pt x="10208" y="1740"/>
                    <a:pt x="10208" y="1806"/>
                  </a:cubicBezTo>
                  <a:cubicBezTo>
                    <a:pt x="10174" y="1840"/>
                    <a:pt x="10174" y="1873"/>
                    <a:pt x="10174" y="1940"/>
                  </a:cubicBezTo>
                  <a:cubicBezTo>
                    <a:pt x="10141" y="1973"/>
                    <a:pt x="10108" y="2007"/>
                    <a:pt x="10074" y="2040"/>
                  </a:cubicBezTo>
                  <a:cubicBezTo>
                    <a:pt x="10041" y="2073"/>
                    <a:pt x="10008" y="2107"/>
                    <a:pt x="9974" y="2140"/>
                  </a:cubicBezTo>
                  <a:cubicBezTo>
                    <a:pt x="9941" y="2173"/>
                    <a:pt x="9907" y="2207"/>
                    <a:pt x="9874" y="2207"/>
                  </a:cubicBezTo>
                  <a:lnTo>
                    <a:pt x="5371" y="3408"/>
                  </a:lnTo>
                  <a:lnTo>
                    <a:pt x="5237" y="3408"/>
                  </a:lnTo>
                  <a:cubicBezTo>
                    <a:pt x="5204" y="3408"/>
                    <a:pt x="5171" y="3374"/>
                    <a:pt x="5137" y="3341"/>
                  </a:cubicBezTo>
                  <a:cubicBezTo>
                    <a:pt x="5137" y="3341"/>
                    <a:pt x="5104" y="3308"/>
                    <a:pt x="5104" y="3274"/>
                  </a:cubicBezTo>
                  <a:cubicBezTo>
                    <a:pt x="5071" y="3241"/>
                    <a:pt x="5071" y="3174"/>
                    <a:pt x="5071" y="3141"/>
                  </a:cubicBezTo>
                  <a:cubicBezTo>
                    <a:pt x="5071" y="3107"/>
                    <a:pt x="5104" y="3041"/>
                    <a:pt x="5104" y="3007"/>
                  </a:cubicBezTo>
                  <a:cubicBezTo>
                    <a:pt x="5137" y="2974"/>
                    <a:pt x="5171" y="2907"/>
                    <a:pt x="5171" y="2874"/>
                  </a:cubicBezTo>
                  <a:cubicBezTo>
                    <a:pt x="5204" y="2841"/>
                    <a:pt x="5237" y="2807"/>
                    <a:pt x="5304" y="2774"/>
                  </a:cubicBezTo>
                  <a:cubicBezTo>
                    <a:pt x="5338" y="2774"/>
                    <a:pt x="5371" y="2740"/>
                    <a:pt x="5404" y="2740"/>
                  </a:cubicBezTo>
                  <a:lnTo>
                    <a:pt x="9907" y="1540"/>
                  </a:lnTo>
                  <a:close/>
                  <a:moveTo>
                    <a:pt x="12309" y="2173"/>
                  </a:moveTo>
                  <a:lnTo>
                    <a:pt x="10708" y="20486"/>
                  </a:lnTo>
                  <a:lnTo>
                    <a:pt x="1468" y="23122"/>
                  </a:lnTo>
                  <a:lnTo>
                    <a:pt x="2869" y="4642"/>
                  </a:lnTo>
                  <a:lnTo>
                    <a:pt x="12309" y="2173"/>
                  </a:lnTo>
                  <a:close/>
                  <a:moveTo>
                    <a:pt x="6305" y="22688"/>
                  </a:moveTo>
                  <a:cubicBezTo>
                    <a:pt x="6405" y="22721"/>
                    <a:pt x="6505" y="22755"/>
                    <a:pt x="6572" y="22821"/>
                  </a:cubicBezTo>
                  <a:cubicBezTo>
                    <a:pt x="6638" y="22855"/>
                    <a:pt x="6672" y="22955"/>
                    <a:pt x="6705" y="23055"/>
                  </a:cubicBezTo>
                  <a:cubicBezTo>
                    <a:pt x="6739" y="23155"/>
                    <a:pt x="6772" y="23255"/>
                    <a:pt x="6772" y="23389"/>
                  </a:cubicBezTo>
                  <a:cubicBezTo>
                    <a:pt x="6739" y="23489"/>
                    <a:pt x="6705" y="23622"/>
                    <a:pt x="6672" y="23755"/>
                  </a:cubicBezTo>
                  <a:cubicBezTo>
                    <a:pt x="6605" y="23856"/>
                    <a:pt x="6538" y="23989"/>
                    <a:pt x="6472" y="24089"/>
                  </a:cubicBezTo>
                  <a:cubicBezTo>
                    <a:pt x="6372" y="24189"/>
                    <a:pt x="6272" y="24289"/>
                    <a:pt x="6171" y="24356"/>
                  </a:cubicBezTo>
                  <a:cubicBezTo>
                    <a:pt x="6071" y="24423"/>
                    <a:pt x="5971" y="24489"/>
                    <a:pt x="5838" y="24523"/>
                  </a:cubicBezTo>
                  <a:cubicBezTo>
                    <a:pt x="5788" y="24539"/>
                    <a:pt x="5738" y="24548"/>
                    <a:pt x="5688" y="24548"/>
                  </a:cubicBezTo>
                  <a:cubicBezTo>
                    <a:pt x="5638" y="24548"/>
                    <a:pt x="5588" y="24539"/>
                    <a:pt x="5538" y="24523"/>
                  </a:cubicBezTo>
                  <a:cubicBezTo>
                    <a:pt x="5438" y="24523"/>
                    <a:pt x="5338" y="24489"/>
                    <a:pt x="5271" y="24423"/>
                  </a:cubicBezTo>
                  <a:cubicBezTo>
                    <a:pt x="5204" y="24356"/>
                    <a:pt x="5171" y="24289"/>
                    <a:pt x="5104" y="24189"/>
                  </a:cubicBezTo>
                  <a:cubicBezTo>
                    <a:pt x="5071" y="24089"/>
                    <a:pt x="5071" y="23989"/>
                    <a:pt x="5071" y="23856"/>
                  </a:cubicBezTo>
                  <a:cubicBezTo>
                    <a:pt x="5104" y="23722"/>
                    <a:pt x="5137" y="23589"/>
                    <a:pt x="5171" y="23489"/>
                  </a:cubicBezTo>
                  <a:cubicBezTo>
                    <a:pt x="5237" y="23355"/>
                    <a:pt x="5304" y="23255"/>
                    <a:pt x="5371" y="23155"/>
                  </a:cubicBezTo>
                  <a:cubicBezTo>
                    <a:pt x="5471" y="23022"/>
                    <a:pt x="5571" y="22955"/>
                    <a:pt x="5671" y="22888"/>
                  </a:cubicBezTo>
                  <a:cubicBezTo>
                    <a:pt x="5771" y="22788"/>
                    <a:pt x="5871" y="22755"/>
                    <a:pt x="6005" y="22721"/>
                  </a:cubicBezTo>
                  <a:cubicBezTo>
                    <a:pt x="6105" y="22688"/>
                    <a:pt x="6205" y="22688"/>
                    <a:pt x="6305" y="22688"/>
                  </a:cubicBezTo>
                  <a:close/>
                  <a:moveTo>
                    <a:pt x="11553" y="1"/>
                  </a:moveTo>
                  <a:cubicBezTo>
                    <a:pt x="11354" y="1"/>
                    <a:pt x="11141" y="34"/>
                    <a:pt x="10908" y="105"/>
                  </a:cubicBezTo>
                  <a:lnTo>
                    <a:pt x="4604" y="1740"/>
                  </a:lnTo>
                  <a:cubicBezTo>
                    <a:pt x="4170" y="1873"/>
                    <a:pt x="3770" y="2040"/>
                    <a:pt x="3403" y="2307"/>
                  </a:cubicBezTo>
                  <a:cubicBezTo>
                    <a:pt x="3036" y="2574"/>
                    <a:pt x="2702" y="2907"/>
                    <a:pt x="2402" y="3274"/>
                  </a:cubicBezTo>
                  <a:cubicBezTo>
                    <a:pt x="2102" y="3641"/>
                    <a:pt x="1868" y="4041"/>
                    <a:pt x="1702" y="4475"/>
                  </a:cubicBezTo>
                  <a:cubicBezTo>
                    <a:pt x="1501" y="4909"/>
                    <a:pt x="1401" y="5376"/>
                    <a:pt x="1368" y="5809"/>
                  </a:cubicBezTo>
                  <a:lnTo>
                    <a:pt x="34" y="23489"/>
                  </a:lnTo>
                  <a:cubicBezTo>
                    <a:pt x="0" y="23922"/>
                    <a:pt x="34" y="24289"/>
                    <a:pt x="167" y="24623"/>
                  </a:cubicBezTo>
                  <a:cubicBezTo>
                    <a:pt x="267" y="24956"/>
                    <a:pt x="467" y="25257"/>
                    <a:pt x="701" y="25457"/>
                  </a:cubicBezTo>
                  <a:cubicBezTo>
                    <a:pt x="968" y="25657"/>
                    <a:pt x="1268" y="25790"/>
                    <a:pt x="1602" y="25857"/>
                  </a:cubicBezTo>
                  <a:cubicBezTo>
                    <a:pt x="1720" y="25881"/>
                    <a:pt x="1842" y="25892"/>
                    <a:pt x="1969" y="25892"/>
                  </a:cubicBezTo>
                  <a:cubicBezTo>
                    <a:pt x="2199" y="25892"/>
                    <a:pt x="2444" y="25855"/>
                    <a:pt x="2702" y="25790"/>
                  </a:cubicBezTo>
                  <a:lnTo>
                    <a:pt x="8907" y="23989"/>
                  </a:lnTo>
                  <a:cubicBezTo>
                    <a:pt x="9307" y="23889"/>
                    <a:pt x="9674" y="23689"/>
                    <a:pt x="10041" y="23422"/>
                  </a:cubicBezTo>
                  <a:cubicBezTo>
                    <a:pt x="10408" y="23155"/>
                    <a:pt x="10708" y="22855"/>
                    <a:pt x="11008" y="22488"/>
                  </a:cubicBezTo>
                  <a:cubicBezTo>
                    <a:pt x="11275" y="22154"/>
                    <a:pt x="11509" y="21754"/>
                    <a:pt x="11709" y="21320"/>
                  </a:cubicBezTo>
                  <a:cubicBezTo>
                    <a:pt x="11876" y="20920"/>
                    <a:pt x="12009" y="20486"/>
                    <a:pt x="12042" y="20053"/>
                  </a:cubicBezTo>
                  <a:lnTo>
                    <a:pt x="13577" y="2574"/>
                  </a:lnTo>
                  <a:cubicBezTo>
                    <a:pt x="13610" y="2140"/>
                    <a:pt x="13543" y="1740"/>
                    <a:pt x="13443" y="1373"/>
                  </a:cubicBezTo>
                  <a:cubicBezTo>
                    <a:pt x="13343" y="1039"/>
                    <a:pt x="13143" y="739"/>
                    <a:pt x="12910" y="505"/>
                  </a:cubicBezTo>
                  <a:cubicBezTo>
                    <a:pt x="12676" y="272"/>
                    <a:pt x="12376" y="139"/>
                    <a:pt x="12042" y="72"/>
                  </a:cubicBezTo>
                  <a:cubicBezTo>
                    <a:pt x="11887" y="25"/>
                    <a:pt x="11725" y="1"/>
                    <a:pt x="11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11;p24">
              <a:extLst>
                <a:ext uri="{FF2B5EF4-FFF2-40B4-BE49-F238E27FC236}">
                  <a16:creationId xmlns:a16="http://schemas.microsoft.com/office/drawing/2014/main" id="{8A133688-2F00-3247-A775-BAF350B8CD10}"/>
                </a:ext>
              </a:extLst>
            </p:cNvPr>
            <p:cNvSpPr/>
            <p:nvPr/>
          </p:nvSpPr>
          <p:spPr>
            <a:xfrm>
              <a:off x="4787988" y="4180775"/>
              <a:ext cx="793075" cy="994900"/>
            </a:xfrm>
            <a:custGeom>
              <a:avLst/>
              <a:gdLst/>
              <a:ahLst/>
              <a:cxnLst/>
              <a:rect l="l" t="t" r="r" b="b"/>
              <a:pathLst>
                <a:path w="31723" h="39796" extrusionOk="0">
                  <a:moveTo>
                    <a:pt x="31723" y="1"/>
                  </a:moveTo>
                  <a:lnTo>
                    <a:pt x="934" y="9107"/>
                  </a:lnTo>
                  <a:lnTo>
                    <a:pt x="0" y="39796"/>
                  </a:lnTo>
                  <a:lnTo>
                    <a:pt x="29821" y="29989"/>
                  </a:lnTo>
                  <a:lnTo>
                    <a:pt x="31723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12;p24">
              <a:extLst>
                <a:ext uri="{FF2B5EF4-FFF2-40B4-BE49-F238E27FC236}">
                  <a16:creationId xmlns:a16="http://schemas.microsoft.com/office/drawing/2014/main" id="{760B6F99-DE82-8346-8B17-1EC3C7C1F02D}"/>
                </a:ext>
              </a:extLst>
            </p:cNvPr>
            <p:cNvSpPr/>
            <p:nvPr/>
          </p:nvSpPr>
          <p:spPr>
            <a:xfrm>
              <a:off x="4787988" y="4180775"/>
              <a:ext cx="793075" cy="994900"/>
            </a:xfrm>
            <a:custGeom>
              <a:avLst/>
              <a:gdLst/>
              <a:ahLst/>
              <a:cxnLst/>
              <a:rect l="l" t="t" r="r" b="b"/>
              <a:pathLst>
                <a:path w="31723" h="39796" extrusionOk="0">
                  <a:moveTo>
                    <a:pt x="21249" y="23051"/>
                  </a:moveTo>
                  <a:cubicBezTo>
                    <a:pt x="21148" y="23051"/>
                    <a:pt x="21082" y="23051"/>
                    <a:pt x="20982" y="23084"/>
                  </a:cubicBezTo>
                  <a:cubicBezTo>
                    <a:pt x="20882" y="23117"/>
                    <a:pt x="20815" y="23151"/>
                    <a:pt x="20715" y="23217"/>
                  </a:cubicBezTo>
                  <a:cubicBezTo>
                    <a:pt x="20648" y="23284"/>
                    <a:pt x="20581" y="23351"/>
                    <a:pt x="20515" y="23417"/>
                  </a:cubicBezTo>
                  <a:cubicBezTo>
                    <a:pt x="20448" y="23518"/>
                    <a:pt x="20381" y="23584"/>
                    <a:pt x="20348" y="23684"/>
                  </a:cubicBezTo>
                  <a:cubicBezTo>
                    <a:pt x="20315" y="23784"/>
                    <a:pt x="20315" y="23851"/>
                    <a:pt x="20281" y="23951"/>
                  </a:cubicBezTo>
                  <a:cubicBezTo>
                    <a:pt x="20281" y="24051"/>
                    <a:pt x="20315" y="24118"/>
                    <a:pt x="20315" y="24185"/>
                  </a:cubicBezTo>
                  <a:cubicBezTo>
                    <a:pt x="20348" y="24251"/>
                    <a:pt x="20415" y="24318"/>
                    <a:pt x="20448" y="24351"/>
                  </a:cubicBezTo>
                  <a:cubicBezTo>
                    <a:pt x="20515" y="24385"/>
                    <a:pt x="20581" y="24418"/>
                    <a:pt x="20648" y="24418"/>
                  </a:cubicBezTo>
                  <a:cubicBezTo>
                    <a:pt x="20681" y="24429"/>
                    <a:pt x="20711" y="24433"/>
                    <a:pt x="20740" y="24433"/>
                  </a:cubicBezTo>
                  <a:cubicBezTo>
                    <a:pt x="20796" y="24433"/>
                    <a:pt x="20848" y="24418"/>
                    <a:pt x="20915" y="24418"/>
                  </a:cubicBezTo>
                  <a:cubicBezTo>
                    <a:pt x="21015" y="24385"/>
                    <a:pt x="21082" y="24318"/>
                    <a:pt x="21182" y="24251"/>
                  </a:cubicBezTo>
                  <a:cubicBezTo>
                    <a:pt x="21249" y="24218"/>
                    <a:pt x="21315" y="24151"/>
                    <a:pt x="21382" y="24051"/>
                  </a:cubicBezTo>
                  <a:cubicBezTo>
                    <a:pt x="21449" y="23985"/>
                    <a:pt x="21482" y="23884"/>
                    <a:pt x="21549" y="23818"/>
                  </a:cubicBezTo>
                  <a:cubicBezTo>
                    <a:pt x="21582" y="23718"/>
                    <a:pt x="21582" y="23618"/>
                    <a:pt x="21615" y="23518"/>
                  </a:cubicBezTo>
                  <a:cubicBezTo>
                    <a:pt x="21615" y="23451"/>
                    <a:pt x="21582" y="23351"/>
                    <a:pt x="21549" y="23284"/>
                  </a:cubicBezTo>
                  <a:cubicBezTo>
                    <a:pt x="21549" y="23217"/>
                    <a:pt x="21482" y="23184"/>
                    <a:pt x="21449" y="23117"/>
                  </a:cubicBezTo>
                  <a:cubicBezTo>
                    <a:pt x="21382" y="23084"/>
                    <a:pt x="21315" y="23051"/>
                    <a:pt x="21249" y="23051"/>
                  </a:cubicBezTo>
                  <a:close/>
                  <a:moveTo>
                    <a:pt x="23784" y="17180"/>
                  </a:moveTo>
                  <a:lnTo>
                    <a:pt x="23317" y="25252"/>
                  </a:lnTo>
                  <a:lnTo>
                    <a:pt x="18780" y="26720"/>
                  </a:lnTo>
                  <a:lnTo>
                    <a:pt x="19114" y="19782"/>
                  </a:lnTo>
                  <a:lnTo>
                    <a:pt x="19180" y="18614"/>
                  </a:lnTo>
                  <a:lnTo>
                    <a:pt x="23784" y="17180"/>
                  </a:lnTo>
                  <a:close/>
                  <a:moveTo>
                    <a:pt x="13510" y="12810"/>
                  </a:moveTo>
                  <a:cubicBezTo>
                    <a:pt x="13576" y="12810"/>
                    <a:pt x="13643" y="12843"/>
                    <a:pt x="13676" y="12843"/>
                  </a:cubicBezTo>
                  <a:cubicBezTo>
                    <a:pt x="13710" y="12877"/>
                    <a:pt x="13743" y="12910"/>
                    <a:pt x="13743" y="12943"/>
                  </a:cubicBezTo>
                  <a:cubicBezTo>
                    <a:pt x="13810" y="13043"/>
                    <a:pt x="13810" y="13244"/>
                    <a:pt x="13843" y="13477"/>
                  </a:cubicBezTo>
                  <a:cubicBezTo>
                    <a:pt x="13843" y="13677"/>
                    <a:pt x="13877" y="13944"/>
                    <a:pt x="13877" y="14244"/>
                  </a:cubicBezTo>
                  <a:cubicBezTo>
                    <a:pt x="13877" y="14511"/>
                    <a:pt x="13877" y="14811"/>
                    <a:pt x="13877" y="15045"/>
                  </a:cubicBezTo>
                  <a:cubicBezTo>
                    <a:pt x="13910" y="15312"/>
                    <a:pt x="13910" y="15545"/>
                    <a:pt x="13943" y="15745"/>
                  </a:cubicBezTo>
                  <a:cubicBezTo>
                    <a:pt x="13977" y="15912"/>
                    <a:pt x="14010" y="16079"/>
                    <a:pt x="14077" y="16212"/>
                  </a:cubicBezTo>
                  <a:cubicBezTo>
                    <a:pt x="14143" y="16346"/>
                    <a:pt x="14244" y="16446"/>
                    <a:pt x="14410" y="16579"/>
                  </a:cubicBezTo>
                  <a:cubicBezTo>
                    <a:pt x="14544" y="16713"/>
                    <a:pt x="14777" y="16846"/>
                    <a:pt x="15111" y="17013"/>
                  </a:cubicBezTo>
                  <a:cubicBezTo>
                    <a:pt x="15411" y="17146"/>
                    <a:pt x="15811" y="17346"/>
                    <a:pt x="16312" y="17547"/>
                  </a:cubicBezTo>
                  <a:cubicBezTo>
                    <a:pt x="16845" y="17780"/>
                    <a:pt x="17146" y="17980"/>
                    <a:pt x="17346" y="18180"/>
                  </a:cubicBezTo>
                  <a:cubicBezTo>
                    <a:pt x="17546" y="18347"/>
                    <a:pt x="17646" y="18514"/>
                    <a:pt x="17646" y="18681"/>
                  </a:cubicBezTo>
                  <a:cubicBezTo>
                    <a:pt x="17679" y="18848"/>
                    <a:pt x="17646" y="18981"/>
                    <a:pt x="17646" y="19148"/>
                  </a:cubicBezTo>
                  <a:cubicBezTo>
                    <a:pt x="17646" y="19281"/>
                    <a:pt x="17646" y="19415"/>
                    <a:pt x="17746" y="19581"/>
                  </a:cubicBezTo>
                  <a:lnTo>
                    <a:pt x="18647" y="19515"/>
                  </a:lnTo>
                  <a:lnTo>
                    <a:pt x="18346" y="25386"/>
                  </a:lnTo>
                  <a:lnTo>
                    <a:pt x="16712" y="25886"/>
                  </a:lnTo>
                  <a:cubicBezTo>
                    <a:pt x="16612" y="26053"/>
                    <a:pt x="16445" y="26219"/>
                    <a:pt x="16245" y="26353"/>
                  </a:cubicBezTo>
                  <a:cubicBezTo>
                    <a:pt x="16045" y="26486"/>
                    <a:pt x="15845" y="26620"/>
                    <a:pt x="15645" y="26753"/>
                  </a:cubicBezTo>
                  <a:cubicBezTo>
                    <a:pt x="15411" y="26853"/>
                    <a:pt x="15211" y="26953"/>
                    <a:pt x="15077" y="27020"/>
                  </a:cubicBezTo>
                  <a:cubicBezTo>
                    <a:pt x="14911" y="27087"/>
                    <a:pt x="14811" y="27120"/>
                    <a:pt x="14811" y="27120"/>
                  </a:cubicBezTo>
                  <a:lnTo>
                    <a:pt x="8840" y="28688"/>
                  </a:lnTo>
                  <a:cubicBezTo>
                    <a:pt x="8473" y="28655"/>
                    <a:pt x="8273" y="28488"/>
                    <a:pt x="8173" y="28288"/>
                  </a:cubicBezTo>
                  <a:cubicBezTo>
                    <a:pt x="8072" y="28087"/>
                    <a:pt x="8072" y="27854"/>
                    <a:pt x="8139" y="27587"/>
                  </a:cubicBezTo>
                  <a:cubicBezTo>
                    <a:pt x="8173" y="27354"/>
                    <a:pt x="8273" y="27120"/>
                    <a:pt x="8373" y="26953"/>
                  </a:cubicBezTo>
                  <a:cubicBezTo>
                    <a:pt x="8439" y="26787"/>
                    <a:pt x="8506" y="26653"/>
                    <a:pt x="8506" y="26653"/>
                  </a:cubicBezTo>
                  <a:cubicBezTo>
                    <a:pt x="8239" y="26553"/>
                    <a:pt x="8106" y="26353"/>
                    <a:pt x="8039" y="26153"/>
                  </a:cubicBezTo>
                  <a:cubicBezTo>
                    <a:pt x="7972" y="25919"/>
                    <a:pt x="8006" y="25686"/>
                    <a:pt x="8072" y="25452"/>
                  </a:cubicBezTo>
                  <a:cubicBezTo>
                    <a:pt x="8106" y="25219"/>
                    <a:pt x="8206" y="25019"/>
                    <a:pt x="8273" y="24852"/>
                  </a:cubicBezTo>
                  <a:cubicBezTo>
                    <a:pt x="8373" y="24685"/>
                    <a:pt x="8406" y="24585"/>
                    <a:pt x="8406" y="24585"/>
                  </a:cubicBezTo>
                  <a:cubicBezTo>
                    <a:pt x="8072" y="24318"/>
                    <a:pt x="7906" y="24018"/>
                    <a:pt x="7839" y="23751"/>
                  </a:cubicBezTo>
                  <a:cubicBezTo>
                    <a:pt x="7772" y="23484"/>
                    <a:pt x="7839" y="23217"/>
                    <a:pt x="7939" y="22984"/>
                  </a:cubicBezTo>
                  <a:cubicBezTo>
                    <a:pt x="8039" y="22750"/>
                    <a:pt x="8173" y="22550"/>
                    <a:pt x="8306" y="22417"/>
                  </a:cubicBezTo>
                  <a:cubicBezTo>
                    <a:pt x="8406" y="22250"/>
                    <a:pt x="8506" y="22183"/>
                    <a:pt x="8506" y="22183"/>
                  </a:cubicBezTo>
                  <a:cubicBezTo>
                    <a:pt x="8139" y="22050"/>
                    <a:pt x="7972" y="21850"/>
                    <a:pt x="7906" y="21616"/>
                  </a:cubicBezTo>
                  <a:cubicBezTo>
                    <a:pt x="7839" y="21383"/>
                    <a:pt x="7906" y="21116"/>
                    <a:pt x="8006" y="20849"/>
                  </a:cubicBezTo>
                  <a:cubicBezTo>
                    <a:pt x="8106" y="20582"/>
                    <a:pt x="8273" y="20349"/>
                    <a:pt x="8373" y="20182"/>
                  </a:cubicBezTo>
                  <a:cubicBezTo>
                    <a:pt x="8506" y="20015"/>
                    <a:pt x="8606" y="19882"/>
                    <a:pt x="8606" y="19882"/>
                  </a:cubicBezTo>
                  <a:lnTo>
                    <a:pt x="11775" y="18914"/>
                  </a:lnTo>
                  <a:cubicBezTo>
                    <a:pt x="11775" y="18914"/>
                    <a:pt x="11775" y="18881"/>
                    <a:pt x="11775" y="18848"/>
                  </a:cubicBezTo>
                  <a:cubicBezTo>
                    <a:pt x="11775" y="18814"/>
                    <a:pt x="11808" y="18781"/>
                    <a:pt x="11808" y="18714"/>
                  </a:cubicBezTo>
                  <a:cubicBezTo>
                    <a:pt x="11808" y="18647"/>
                    <a:pt x="11808" y="18547"/>
                    <a:pt x="11808" y="18447"/>
                  </a:cubicBezTo>
                  <a:cubicBezTo>
                    <a:pt x="11808" y="18347"/>
                    <a:pt x="11775" y="18214"/>
                    <a:pt x="11742" y="18080"/>
                  </a:cubicBezTo>
                  <a:cubicBezTo>
                    <a:pt x="11708" y="17980"/>
                    <a:pt x="11675" y="17880"/>
                    <a:pt x="11642" y="17747"/>
                  </a:cubicBezTo>
                  <a:cubicBezTo>
                    <a:pt x="11608" y="17647"/>
                    <a:pt x="11542" y="17513"/>
                    <a:pt x="11475" y="17346"/>
                  </a:cubicBezTo>
                  <a:cubicBezTo>
                    <a:pt x="11442" y="17213"/>
                    <a:pt x="11375" y="17046"/>
                    <a:pt x="11341" y="16879"/>
                  </a:cubicBezTo>
                  <a:cubicBezTo>
                    <a:pt x="11275" y="16679"/>
                    <a:pt x="11241" y="16479"/>
                    <a:pt x="11208" y="16246"/>
                  </a:cubicBezTo>
                  <a:cubicBezTo>
                    <a:pt x="11141" y="15712"/>
                    <a:pt x="11175" y="15245"/>
                    <a:pt x="11241" y="14878"/>
                  </a:cubicBezTo>
                  <a:cubicBezTo>
                    <a:pt x="11341" y="14478"/>
                    <a:pt x="11508" y="14144"/>
                    <a:pt x="11675" y="13877"/>
                  </a:cubicBezTo>
                  <a:cubicBezTo>
                    <a:pt x="11875" y="13610"/>
                    <a:pt x="12109" y="13377"/>
                    <a:pt x="12342" y="13210"/>
                  </a:cubicBezTo>
                  <a:cubicBezTo>
                    <a:pt x="12576" y="13077"/>
                    <a:pt x="12809" y="12943"/>
                    <a:pt x="13009" y="12877"/>
                  </a:cubicBezTo>
                  <a:cubicBezTo>
                    <a:pt x="13109" y="12843"/>
                    <a:pt x="13209" y="12843"/>
                    <a:pt x="13276" y="12843"/>
                  </a:cubicBezTo>
                  <a:cubicBezTo>
                    <a:pt x="13376" y="12810"/>
                    <a:pt x="13443" y="12810"/>
                    <a:pt x="13510" y="12810"/>
                  </a:cubicBezTo>
                  <a:close/>
                  <a:moveTo>
                    <a:pt x="31723" y="1"/>
                  </a:moveTo>
                  <a:lnTo>
                    <a:pt x="934" y="9107"/>
                  </a:lnTo>
                  <a:lnTo>
                    <a:pt x="0" y="39796"/>
                  </a:lnTo>
                  <a:lnTo>
                    <a:pt x="29821" y="29989"/>
                  </a:lnTo>
                  <a:lnTo>
                    <a:pt x="31723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13;p24">
              <a:extLst>
                <a:ext uri="{FF2B5EF4-FFF2-40B4-BE49-F238E27FC236}">
                  <a16:creationId xmlns:a16="http://schemas.microsoft.com/office/drawing/2014/main" id="{9A146425-3680-9346-84C3-0ED95AAE52D4}"/>
                </a:ext>
              </a:extLst>
            </p:cNvPr>
            <p:cNvSpPr/>
            <p:nvPr/>
          </p:nvSpPr>
          <p:spPr>
            <a:xfrm>
              <a:off x="4784638" y="4176600"/>
              <a:ext cx="800600" cy="1004075"/>
            </a:xfrm>
            <a:custGeom>
              <a:avLst/>
              <a:gdLst/>
              <a:ahLst/>
              <a:cxnLst/>
              <a:rect l="l" t="t" r="r" b="b"/>
              <a:pathLst>
                <a:path w="32024" h="40163" extrusionOk="0">
                  <a:moveTo>
                    <a:pt x="32023" y="1"/>
                  </a:moveTo>
                  <a:lnTo>
                    <a:pt x="968" y="9174"/>
                  </a:lnTo>
                  <a:lnTo>
                    <a:pt x="1" y="40163"/>
                  </a:lnTo>
                  <a:lnTo>
                    <a:pt x="30122" y="30256"/>
                  </a:lnTo>
                  <a:lnTo>
                    <a:pt x="32023" y="1"/>
                  </a:lnTo>
                  <a:close/>
                </a:path>
              </a:pathLst>
            </a:custGeom>
            <a:solidFill>
              <a:srgbClr val="55A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14;p24">
              <a:extLst>
                <a:ext uri="{FF2B5EF4-FFF2-40B4-BE49-F238E27FC236}">
                  <a16:creationId xmlns:a16="http://schemas.microsoft.com/office/drawing/2014/main" id="{D9F0A023-C4B5-DA47-B0EF-4E739F139FD3}"/>
                </a:ext>
              </a:extLst>
            </p:cNvPr>
            <p:cNvSpPr/>
            <p:nvPr/>
          </p:nvSpPr>
          <p:spPr>
            <a:xfrm>
              <a:off x="4982288" y="4500175"/>
              <a:ext cx="271875" cy="397800"/>
            </a:xfrm>
            <a:custGeom>
              <a:avLst/>
              <a:gdLst/>
              <a:ahLst/>
              <a:cxnLst/>
              <a:rect l="l" t="t" r="r" b="b"/>
              <a:pathLst>
                <a:path w="10875" h="15912" extrusionOk="0">
                  <a:moveTo>
                    <a:pt x="5738" y="1"/>
                  </a:moveTo>
                  <a:cubicBezTo>
                    <a:pt x="5671" y="1"/>
                    <a:pt x="5604" y="1"/>
                    <a:pt x="5504" y="34"/>
                  </a:cubicBezTo>
                  <a:cubicBezTo>
                    <a:pt x="5437" y="34"/>
                    <a:pt x="5337" y="67"/>
                    <a:pt x="5237" y="101"/>
                  </a:cubicBezTo>
                  <a:cubicBezTo>
                    <a:pt x="5037" y="167"/>
                    <a:pt x="4804" y="267"/>
                    <a:pt x="4570" y="434"/>
                  </a:cubicBezTo>
                  <a:cubicBezTo>
                    <a:pt x="4337" y="601"/>
                    <a:pt x="4103" y="801"/>
                    <a:pt x="3903" y="1068"/>
                  </a:cubicBezTo>
                  <a:cubicBezTo>
                    <a:pt x="3736" y="1368"/>
                    <a:pt x="3569" y="1702"/>
                    <a:pt x="3469" y="2069"/>
                  </a:cubicBezTo>
                  <a:cubicBezTo>
                    <a:pt x="3403" y="2469"/>
                    <a:pt x="3369" y="2936"/>
                    <a:pt x="3436" y="3470"/>
                  </a:cubicBezTo>
                  <a:cubicBezTo>
                    <a:pt x="3469" y="3703"/>
                    <a:pt x="3503" y="3903"/>
                    <a:pt x="3569" y="4070"/>
                  </a:cubicBezTo>
                  <a:cubicBezTo>
                    <a:pt x="3603" y="4270"/>
                    <a:pt x="3670" y="4437"/>
                    <a:pt x="3703" y="4570"/>
                  </a:cubicBezTo>
                  <a:cubicBezTo>
                    <a:pt x="3770" y="4704"/>
                    <a:pt x="3836" y="4837"/>
                    <a:pt x="3870" y="4971"/>
                  </a:cubicBezTo>
                  <a:cubicBezTo>
                    <a:pt x="3903" y="5104"/>
                    <a:pt x="3936" y="5204"/>
                    <a:pt x="3970" y="5304"/>
                  </a:cubicBezTo>
                  <a:cubicBezTo>
                    <a:pt x="4003" y="5438"/>
                    <a:pt x="4036" y="5571"/>
                    <a:pt x="4036" y="5671"/>
                  </a:cubicBezTo>
                  <a:cubicBezTo>
                    <a:pt x="4036" y="5771"/>
                    <a:pt x="4036" y="5838"/>
                    <a:pt x="4036" y="5905"/>
                  </a:cubicBezTo>
                  <a:cubicBezTo>
                    <a:pt x="4036" y="5971"/>
                    <a:pt x="4003" y="6038"/>
                    <a:pt x="4003" y="6072"/>
                  </a:cubicBezTo>
                  <a:cubicBezTo>
                    <a:pt x="4003" y="6105"/>
                    <a:pt x="4003" y="6138"/>
                    <a:pt x="4003" y="6138"/>
                  </a:cubicBezTo>
                  <a:lnTo>
                    <a:pt x="834" y="7106"/>
                  </a:lnTo>
                  <a:cubicBezTo>
                    <a:pt x="834" y="7106"/>
                    <a:pt x="734" y="7206"/>
                    <a:pt x="601" y="7406"/>
                  </a:cubicBezTo>
                  <a:cubicBezTo>
                    <a:pt x="501" y="7573"/>
                    <a:pt x="334" y="7806"/>
                    <a:pt x="234" y="8073"/>
                  </a:cubicBezTo>
                  <a:cubicBezTo>
                    <a:pt x="134" y="8306"/>
                    <a:pt x="67" y="8573"/>
                    <a:pt x="134" y="8807"/>
                  </a:cubicBezTo>
                  <a:cubicBezTo>
                    <a:pt x="200" y="9074"/>
                    <a:pt x="367" y="9274"/>
                    <a:pt x="734" y="9407"/>
                  </a:cubicBezTo>
                  <a:cubicBezTo>
                    <a:pt x="734" y="9407"/>
                    <a:pt x="634" y="9474"/>
                    <a:pt x="534" y="9607"/>
                  </a:cubicBezTo>
                  <a:cubicBezTo>
                    <a:pt x="401" y="9741"/>
                    <a:pt x="267" y="9941"/>
                    <a:pt x="167" y="10174"/>
                  </a:cubicBezTo>
                  <a:cubicBezTo>
                    <a:pt x="67" y="10408"/>
                    <a:pt x="0" y="10675"/>
                    <a:pt x="67" y="10975"/>
                  </a:cubicBezTo>
                  <a:cubicBezTo>
                    <a:pt x="134" y="11242"/>
                    <a:pt x="300" y="11509"/>
                    <a:pt x="634" y="11809"/>
                  </a:cubicBezTo>
                  <a:cubicBezTo>
                    <a:pt x="634" y="11809"/>
                    <a:pt x="601" y="11909"/>
                    <a:pt x="501" y="12042"/>
                  </a:cubicBezTo>
                  <a:cubicBezTo>
                    <a:pt x="434" y="12209"/>
                    <a:pt x="334" y="12443"/>
                    <a:pt x="300" y="12676"/>
                  </a:cubicBezTo>
                  <a:cubicBezTo>
                    <a:pt x="234" y="12910"/>
                    <a:pt x="200" y="13143"/>
                    <a:pt x="267" y="13343"/>
                  </a:cubicBezTo>
                  <a:cubicBezTo>
                    <a:pt x="334" y="13577"/>
                    <a:pt x="467" y="13744"/>
                    <a:pt x="734" y="13877"/>
                  </a:cubicBezTo>
                  <a:cubicBezTo>
                    <a:pt x="734" y="13877"/>
                    <a:pt x="667" y="13977"/>
                    <a:pt x="601" y="14144"/>
                  </a:cubicBezTo>
                  <a:cubicBezTo>
                    <a:pt x="501" y="14344"/>
                    <a:pt x="401" y="14578"/>
                    <a:pt x="367" y="14811"/>
                  </a:cubicBezTo>
                  <a:cubicBezTo>
                    <a:pt x="300" y="15045"/>
                    <a:pt x="300" y="15311"/>
                    <a:pt x="401" y="15512"/>
                  </a:cubicBezTo>
                  <a:cubicBezTo>
                    <a:pt x="501" y="15712"/>
                    <a:pt x="701" y="15845"/>
                    <a:pt x="1068" y="15912"/>
                  </a:cubicBezTo>
                  <a:lnTo>
                    <a:pt x="7039" y="14344"/>
                  </a:lnTo>
                  <a:cubicBezTo>
                    <a:pt x="7039" y="14344"/>
                    <a:pt x="7139" y="14311"/>
                    <a:pt x="7305" y="14244"/>
                  </a:cubicBezTo>
                  <a:cubicBezTo>
                    <a:pt x="7439" y="14177"/>
                    <a:pt x="7639" y="14077"/>
                    <a:pt x="7839" y="13944"/>
                  </a:cubicBezTo>
                  <a:cubicBezTo>
                    <a:pt x="8073" y="13844"/>
                    <a:pt x="8273" y="13710"/>
                    <a:pt x="8473" y="13544"/>
                  </a:cubicBezTo>
                  <a:cubicBezTo>
                    <a:pt x="8673" y="13410"/>
                    <a:pt x="8840" y="13243"/>
                    <a:pt x="8940" y="13077"/>
                  </a:cubicBezTo>
                  <a:lnTo>
                    <a:pt x="10574" y="12576"/>
                  </a:lnTo>
                  <a:lnTo>
                    <a:pt x="10875" y="6705"/>
                  </a:lnTo>
                  <a:lnTo>
                    <a:pt x="9974" y="6772"/>
                  </a:lnTo>
                  <a:cubicBezTo>
                    <a:pt x="9874" y="6639"/>
                    <a:pt x="9874" y="6472"/>
                    <a:pt x="9874" y="6338"/>
                  </a:cubicBezTo>
                  <a:cubicBezTo>
                    <a:pt x="9874" y="6205"/>
                    <a:pt x="9907" y="6038"/>
                    <a:pt x="9874" y="5871"/>
                  </a:cubicBezTo>
                  <a:cubicBezTo>
                    <a:pt x="9841" y="5738"/>
                    <a:pt x="9774" y="5538"/>
                    <a:pt x="9574" y="5371"/>
                  </a:cubicBezTo>
                  <a:cubicBezTo>
                    <a:pt x="9374" y="5171"/>
                    <a:pt x="9073" y="4971"/>
                    <a:pt x="8540" y="4771"/>
                  </a:cubicBezTo>
                  <a:cubicBezTo>
                    <a:pt x="8039" y="4537"/>
                    <a:pt x="7639" y="4337"/>
                    <a:pt x="7305" y="4204"/>
                  </a:cubicBezTo>
                  <a:cubicBezTo>
                    <a:pt x="7005" y="4037"/>
                    <a:pt x="6772" y="3903"/>
                    <a:pt x="6605" y="3770"/>
                  </a:cubicBezTo>
                  <a:cubicBezTo>
                    <a:pt x="6472" y="3636"/>
                    <a:pt x="6371" y="3536"/>
                    <a:pt x="6305" y="3403"/>
                  </a:cubicBezTo>
                  <a:cubicBezTo>
                    <a:pt x="6238" y="3270"/>
                    <a:pt x="6205" y="3103"/>
                    <a:pt x="6171" y="2936"/>
                  </a:cubicBezTo>
                  <a:cubicBezTo>
                    <a:pt x="6138" y="2736"/>
                    <a:pt x="6138" y="2502"/>
                    <a:pt x="6105" y="2235"/>
                  </a:cubicBezTo>
                  <a:cubicBezTo>
                    <a:pt x="6105" y="2002"/>
                    <a:pt x="6105" y="1702"/>
                    <a:pt x="6105" y="1435"/>
                  </a:cubicBezTo>
                  <a:cubicBezTo>
                    <a:pt x="6071" y="1168"/>
                    <a:pt x="6071" y="901"/>
                    <a:pt x="6071" y="668"/>
                  </a:cubicBezTo>
                  <a:cubicBezTo>
                    <a:pt x="6038" y="434"/>
                    <a:pt x="6005" y="234"/>
                    <a:pt x="5971" y="134"/>
                  </a:cubicBezTo>
                  <a:cubicBezTo>
                    <a:pt x="5971" y="101"/>
                    <a:pt x="5938" y="67"/>
                    <a:pt x="5904" y="67"/>
                  </a:cubicBezTo>
                  <a:cubicBezTo>
                    <a:pt x="5838" y="34"/>
                    <a:pt x="5804" y="34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15;p24">
              <a:extLst>
                <a:ext uri="{FF2B5EF4-FFF2-40B4-BE49-F238E27FC236}">
                  <a16:creationId xmlns:a16="http://schemas.microsoft.com/office/drawing/2014/main" id="{258B4DCB-CD05-EC4D-B1A7-08B4D6119BED}"/>
                </a:ext>
              </a:extLst>
            </p:cNvPr>
            <p:cNvSpPr/>
            <p:nvPr/>
          </p:nvSpPr>
          <p:spPr>
            <a:xfrm>
              <a:off x="5257488" y="4610250"/>
              <a:ext cx="125100" cy="238525"/>
            </a:xfrm>
            <a:custGeom>
              <a:avLst/>
              <a:gdLst/>
              <a:ahLst/>
              <a:cxnLst/>
              <a:rect l="l" t="t" r="r" b="b"/>
              <a:pathLst>
                <a:path w="5004" h="9541" extrusionOk="0">
                  <a:moveTo>
                    <a:pt x="2469" y="5872"/>
                  </a:moveTo>
                  <a:cubicBezTo>
                    <a:pt x="2535" y="5872"/>
                    <a:pt x="2602" y="5905"/>
                    <a:pt x="2669" y="5938"/>
                  </a:cubicBezTo>
                  <a:cubicBezTo>
                    <a:pt x="2702" y="6005"/>
                    <a:pt x="2769" y="6038"/>
                    <a:pt x="2769" y="6105"/>
                  </a:cubicBezTo>
                  <a:cubicBezTo>
                    <a:pt x="2802" y="6172"/>
                    <a:pt x="2835" y="6272"/>
                    <a:pt x="2835" y="6339"/>
                  </a:cubicBezTo>
                  <a:cubicBezTo>
                    <a:pt x="2802" y="6439"/>
                    <a:pt x="2802" y="6539"/>
                    <a:pt x="2769" y="6639"/>
                  </a:cubicBezTo>
                  <a:cubicBezTo>
                    <a:pt x="2702" y="6705"/>
                    <a:pt x="2669" y="6806"/>
                    <a:pt x="2602" y="6872"/>
                  </a:cubicBezTo>
                  <a:cubicBezTo>
                    <a:pt x="2535" y="6972"/>
                    <a:pt x="2469" y="7039"/>
                    <a:pt x="2402" y="7072"/>
                  </a:cubicBezTo>
                  <a:cubicBezTo>
                    <a:pt x="2302" y="7139"/>
                    <a:pt x="2235" y="7206"/>
                    <a:pt x="2135" y="7206"/>
                  </a:cubicBezTo>
                  <a:cubicBezTo>
                    <a:pt x="2064" y="7229"/>
                    <a:pt x="2010" y="7253"/>
                    <a:pt x="1949" y="7253"/>
                  </a:cubicBezTo>
                  <a:cubicBezTo>
                    <a:pt x="1924" y="7253"/>
                    <a:pt x="1897" y="7249"/>
                    <a:pt x="1868" y="7239"/>
                  </a:cubicBezTo>
                  <a:cubicBezTo>
                    <a:pt x="1801" y="7239"/>
                    <a:pt x="1735" y="7206"/>
                    <a:pt x="1668" y="7172"/>
                  </a:cubicBezTo>
                  <a:cubicBezTo>
                    <a:pt x="1635" y="7139"/>
                    <a:pt x="1568" y="7072"/>
                    <a:pt x="1535" y="7006"/>
                  </a:cubicBezTo>
                  <a:cubicBezTo>
                    <a:pt x="1535" y="6939"/>
                    <a:pt x="1501" y="6872"/>
                    <a:pt x="1501" y="6772"/>
                  </a:cubicBezTo>
                  <a:cubicBezTo>
                    <a:pt x="1535" y="6672"/>
                    <a:pt x="1535" y="6572"/>
                    <a:pt x="1568" y="6505"/>
                  </a:cubicBezTo>
                  <a:cubicBezTo>
                    <a:pt x="1601" y="6405"/>
                    <a:pt x="1668" y="6339"/>
                    <a:pt x="1735" y="6238"/>
                  </a:cubicBezTo>
                  <a:cubicBezTo>
                    <a:pt x="1801" y="6172"/>
                    <a:pt x="1868" y="6105"/>
                    <a:pt x="1935" y="6038"/>
                  </a:cubicBezTo>
                  <a:cubicBezTo>
                    <a:pt x="2035" y="5972"/>
                    <a:pt x="2102" y="5938"/>
                    <a:pt x="2202" y="5905"/>
                  </a:cubicBezTo>
                  <a:cubicBezTo>
                    <a:pt x="2302" y="5872"/>
                    <a:pt x="2368" y="5872"/>
                    <a:pt x="2469" y="5872"/>
                  </a:cubicBezTo>
                  <a:close/>
                  <a:moveTo>
                    <a:pt x="5004" y="1"/>
                  </a:moveTo>
                  <a:lnTo>
                    <a:pt x="400" y="1435"/>
                  </a:lnTo>
                  <a:lnTo>
                    <a:pt x="334" y="2603"/>
                  </a:lnTo>
                  <a:lnTo>
                    <a:pt x="0" y="9541"/>
                  </a:lnTo>
                  <a:lnTo>
                    <a:pt x="4570" y="8073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8"/>
          <p:cNvSpPr txBox="1">
            <a:spLocks noGrp="1"/>
          </p:cNvSpPr>
          <p:nvPr>
            <p:ph type="title"/>
          </p:nvPr>
        </p:nvSpPr>
        <p:spPr>
          <a:xfrm>
            <a:off x="526747" y="415202"/>
            <a:ext cx="3591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GAN?</a:t>
            </a:r>
            <a:endParaRPr dirty="0"/>
          </a:p>
        </p:txBody>
      </p:sp>
      <p:sp>
        <p:nvSpPr>
          <p:cNvPr id="891" name="Google Shape;891;p38"/>
          <p:cNvSpPr txBox="1">
            <a:spLocks noGrp="1"/>
          </p:cNvSpPr>
          <p:nvPr>
            <p:ph type="subTitle" idx="1"/>
          </p:nvPr>
        </p:nvSpPr>
        <p:spPr>
          <a:xfrm>
            <a:off x="653896" y="1675904"/>
            <a:ext cx="4150722" cy="3214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lnSpc>
                <a:spcPct val="150000"/>
              </a:lnSpc>
            </a:pPr>
            <a:r>
              <a:rPr lang="en-HK" b="1" dirty="0"/>
              <a:t>Generative</a:t>
            </a:r>
          </a:p>
          <a:p>
            <a:pPr marL="4826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/>
              <a:t>Creation instead of prediction</a:t>
            </a:r>
          </a:p>
          <a:p>
            <a:pPr marL="139700" indent="0" fontAlgn="base">
              <a:lnSpc>
                <a:spcPct val="150000"/>
              </a:lnSpc>
            </a:pPr>
            <a:r>
              <a:rPr lang="en-HK" b="1" dirty="0"/>
              <a:t>Adversarial</a:t>
            </a:r>
          </a:p>
          <a:p>
            <a:pPr marL="4826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/>
              <a:t>Turing Test</a:t>
            </a:r>
          </a:p>
          <a:p>
            <a:pPr marL="4826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/>
              <a:t>Zero-sum game</a:t>
            </a:r>
          </a:p>
          <a:p>
            <a:pPr marL="4826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/>
              <a:t>Minimax strategy</a:t>
            </a:r>
          </a:p>
          <a:p>
            <a:pPr marL="139700" indent="0" fontAlgn="base">
              <a:lnSpc>
                <a:spcPct val="150000"/>
              </a:lnSpc>
            </a:pPr>
            <a:r>
              <a:rPr lang="en-HK" b="1" dirty="0"/>
              <a:t>Network</a:t>
            </a:r>
          </a:p>
          <a:p>
            <a:pPr marL="4826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/>
              <a:t>Mimics human neural network</a:t>
            </a:r>
          </a:p>
        </p:txBody>
      </p:sp>
      <p:sp>
        <p:nvSpPr>
          <p:cNvPr id="892" name="Google Shape;892;p38"/>
          <p:cNvSpPr txBox="1">
            <a:spLocks noGrp="1"/>
          </p:cNvSpPr>
          <p:nvPr>
            <p:ph type="body" idx="2"/>
          </p:nvPr>
        </p:nvSpPr>
        <p:spPr>
          <a:xfrm>
            <a:off x="423382" y="1252100"/>
            <a:ext cx="3994554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HK" b="1" dirty="0"/>
              <a:t>G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enerative</a:t>
            </a:r>
            <a:r>
              <a:rPr lang="en-HK" b="1" dirty="0"/>
              <a:t> A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dversarial</a:t>
            </a:r>
            <a:r>
              <a:rPr lang="en-HK" b="1" dirty="0"/>
              <a:t> N</a:t>
            </a:r>
            <a:r>
              <a:rPr lang="en-HK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etwork</a:t>
            </a:r>
            <a:endParaRPr lang="en-HK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30004-5255-1349-975B-2205DF6C088D}"/>
              </a:ext>
            </a:extLst>
          </p:cNvPr>
          <p:cNvSpPr txBox="1"/>
          <p:nvPr/>
        </p:nvSpPr>
        <p:spPr>
          <a:xfrm>
            <a:off x="5694120" y="2880262"/>
            <a:ext cx="31344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HK" sz="1800" i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"A computer would deserve to be called intelligent if it could deceive a human into believing that it was human.”</a:t>
            </a:r>
          </a:p>
          <a:p>
            <a:pPr algn="ctr"/>
            <a:endParaRPr lang="en-HK" sz="1800" i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  <a:p>
            <a:pPr algn="ctr"/>
            <a:r>
              <a:rPr lang="en-HK" sz="1800" i="1" dirty="0">
                <a:latin typeface="LINGWAI TC MEDIUM" panose="03050602040302020204" pitchFamily="66" charset="-120"/>
                <a:ea typeface="LINGWAI TC MEDIUM" panose="03050602040302020204" pitchFamily="66" charset="-120"/>
                <a:cs typeface="LINGWAI TC MEDIUM" panose="03050602040302020204" pitchFamily="66" charset="-120"/>
              </a:rPr>
              <a:t>Alan Turing</a:t>
            </a:r>
            <a:endParaRPr lang="en-US" sz="1800" i="1" dirty="0">
              <a:latin typeface="LINGWAI TC MEDIUM" panose="03050602040302020204" pitchFamily="66" charset="-120"/>
              <a:ea typeface="LINGWAI TC MEDIUM" panose="03050602040302020204" pitchFamily="66" charset="-120"/>
              <a:cs typeface="LINGWAI TC MEDIUM" panose="03050602040302020204" pitchFamily="66" charset="-12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7AEA267-A82A-E14B-957D-C7FD457BE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01" y="577712"/>
            <a:ext cx="1552729" cy="20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93015"/>
      </p:ext>
    </p:extLst>
  </p:cSld>
  <p:clrMapOvr>
    <a:masterClrMapping/>
  </p:clrMapOvr>
</p:sld>
</file>

<file path=ppt/theme/theme1.xml><?xml version="1.0" encoding="utf-8"?>
<a:theme xmlns:a="http://schemas.openxmlformats.org/drawingml/2006/main" name="Newt-on Social Media Company Profile by Slidesgo">
  <a:themeElements>
    <a:clrScheme name="Simple Light">
      <a:dk1>
        <a:srgbClr val="263238"/>
      </a:dk1>
      <a:lt1>
        <a:srgbClr val="FFFFFF"/>
      </a:lt1>
      <a:dk2>
        <a:srgbClr val="595959"/>
      </a:dk2>
      <a:lt2>
        <a:srgbClr val="EEEEEE"/>
      </a:lt2>
      <a:accent1>
        <a:srgbClr val="C53F3F"/>
      </a:accent1>
      <a:accent2>
        <a:srgbClr val="455A64"/>
      </a:accent2>
      <a:accent3>
        <a:srgbClr val="CECACA"/>
      </a:accent3>
      <a:accent4>
        <a:srgbClr val="9E2121"/>
      </a:accent4>
      <a:accent5>
        <a:srgbClr val="000000"/>
      </a:accent5>
      <a:accent6>
        <a:srgbClr val="FF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972</Words>
  <Application>Microsoft Macintosh PowerPoint</Application>
  <PresentationFormat>On-screen Show (16:9)</PresentationFormat>
  <Paragraphs>196</Paragraphs>
  <Slides>41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Century</vt:lpstr>
      <vt:lpstr>Raleway Thin</vt:lpstr>
      <vt:lpstr>Montserrat ExtraBold</vt:lpstr>
      <vt:lpstr>Oswald Regular</vt:lpstr>
      <vt:lpstr>Roboto</vt:lpstr>
      <vt:lpstr>Livvic</vt:lpstr>
      <vt:lpstr>Montserrat</vt:lpstr>
      <vt:lpstr>LINGWAI TC MEDIUM</vt:lpstr>
      <vt:lpstr>Montserrat Medium</vt:lpstr>
      <vt:lpstr>Roboto Condensed Light</vt:lpstr>
      <vt:lpstr>Newt-on Social Media Company Profile by Slidesgo</vt:lpstr>
      <vt:lpstr>PowerPoint Presentation</vt:lpstr>
      <vt:lpstr>01</vt:lpstr>
      <vt:lpstr>Introduction</vt:lpstr>
      <vt:lpstr>PROJECT AIMS</vt:lpstr>
      <vt:lpstr>BUSINESS VALUE</vt:lpstr>
      <vt:lpstr>What is GAN?</vt:lpstr>
      <vt:lpstr>What is GAN?</vt:lpstr>
      <vt:lpstr>What is GAN?</vt:lpstr>
      <vt:lpstr>What is GAN?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 &amp; Preprocessing</vt:lpstr>
      <vt:lpstr>Large Logo Dataset</vt:lpstr>
      <vt:lpstr>Apple App Store API</vt:lpstr>
      <vt:lpstr>DATA PREPROCESSING</vt:lpstr>
      <vt:lpstr>DATA PREPROCESSING</vt:lpstr>
      <vt:lpstr>Model Architecture &amp; Results</vt:lpstr>
      <vt:lpstr>MODEL ARCHITECTURE</vt:lpstr>
      <vt:lpstr>LOSS FUNCTION</vt:lpstr>
      <vt:lpstr>RESULTS</vt:lpstr>
      <vt:lpstr>RESULTS (LARGE LOGO DATASET)</vt:lpstr>
      <vt:lpstr>RESULTS (IOS APPS: Business Category)</vt:lpstr>
      <vt:lpstr>RESULTS (IOS APPS: Education Category)</vt:lpstr>
      <vt:lpstr>RESULTS (IOS APPS: Entertainment Category)</vt:lpstr>
      <vt:lpstr>RESULTS (IOS APPS: Games Category)</vt:lpstr>
      <vt:lpstr>Challenges &amp; Extensions</vt:lpstr>
      <vt:lpstr>CHALLENGES</vt:lpstr>
      <vt:lpstr>CHALLENGES</vt:lpstr>
      <vt:lpstr>CHALLENGES</vt:lpstr>
      <vt:lpstr>CHALLENGES</vt:lpstr>
      <vt:lpstr>Extensions</vt:lpstr>
      <vt:lpstr>Extensions</vt:lpstr>
      <vt:lpstr>CONCLUSION &amp; DEMONSTRATION</vt:lpstr>
      <vt:lpstr>DEPLOYMENT</vt:lpstr>
      <vt:lpstr>THANKS</vt:lpstr>
      <vt:lpstr>References</vt:lpstr>
      <vt:lpstr>Team</vt:lpstr>
      <vt:lpstr>PITCH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sin ting lai</cp:lastModifiedBy>
  <cp:revision>53</cp:revision>
  <dcterms:modified xsi:type="dcterms:W3CDTF">2021-01-04T12:51:56Z</dcterms:modified>
</cp:coreProperties>
</file>